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3.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2" r:id="rId2"/>
    <p:sldMasterId id="2147483738" r:id="rId3"/>
  </p:sldMasterIdLst>
  <p:notesMasterIdLst>
    <p:notesMasterId r:id="rId55"/>
  </p:notesMasterIdLst>
  <p:handoutMasterIdLst>
    <p:handoutMasterId r:id="rId56"/>
  </p:handoutMasterIdLst>
  <p:sldIdLst>
    <p:sldId id="260" r:id="rId4"/>
    <p:sldId id="2432" r:id="rId5"/>
    <p:sldId id="2430" r:id="rId6"/>
    <p:sldId id="2431" r:id="rId7"/>
    <p:sldId id="2396" r:id="rId8"/>
    <p:sldId id="2398" r:id="rId9"/>
    <p:sldId id="2399" r:id="rId10"/>
    <p:sldId id="2412" r:id="rId11"/>
    <p:sldId id="2407" r:id="rId12"/>
    <p:sldId id="2414" r:id="rId13"/>
    <p:sldId id="277" r:id="rId14"/>
    <p:sldId id="1554" r:id="rId15"/>
    <p:sldId id="1578" r:id="rId16"/>
    <p:sldId id="2307" r:id="rId17"/>
    <p:sldId id="1356" r:id="rId18"/>
    <p:sldId id="2401" r:id="rId19"/>
    <p:sldId id="299" r:id="rId20"/>
    <p:sldId id="2429" r:id="rId21"/>
    <p:sldId id="2425" r:id="rId22"/>
    <p:sldId id="2426" r:id="rId23"/>
    <p:sldId id="2427" r:id="rId24"/>
    <p:sldId id="2428" r:id="rId25"/>
    <p:sldId id="2400" r:id="rId26"/>
    <p:sldId id="375" r:id="rId27"/>
    <p:sldId id="1488" r:id="rId28"/>
    <p:sldId id="1593" r:id="rId29"/>
    <p:sldId id="2150" r:id="rId30"/>
    <p:sldId id="391" r:id="rId31"/>
    <p:sldId id="276" r:id="rId32"/>
    <p:sldId id="2376" r:id="rId33"/>
    <p:sldId id="2402" r:id="rId34"/>
    <p:sldId id="2403" r:id="rId35"/>
    <p:sldId id="2404" r:id="rId36"/>
    <p:sldId id="1568" r:id="rId37"/>
    <p:sldId id="1569" r:id="rId38"/>
    <p:sldId id="1570" r:id="rId39"/>
    <p:sldId id="1571" r:id="rId40"/>
    <p:sldId id="403" r:id="rId41"/>
    <p:sldId id="496" r:id="rId42"/>
    <p:sldId id="1572" r:id="rId43"/>
    <p:sldId id="2136" r:id="rId44"/>
    <p:sldId id="2326" r:id="rId45"/>
    <p:sldId id="314" r:id="rId46"/>
    <p:sldId id="1998" r:id="rId47"/>
    <p:sldId id="267" r:id="rId48"/>
    <p:sldId id="2357" r:id="rId49"/>
    <p:sldId id="2367" r:id="rId50"/>
    <p:sldId id="2375" r:id="rId51"/>
    <p:sldId id="2424" r:id="rId52"/>
    <p:sldId id="2377" r:id="rId53"/>
    <p:sldId id="2372" r:id="rId54"/>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AF7"/>
    <a:srgbClr val="FF0066"/>
    <a:srgbClr val="E3C4CC"/>
    <a:srgbClr val="003399"/>
    <a:srgbClr val="0000FF"/>
    <a:srgbClr val="FFCCFF"/>
    <a:srgbClr val="FF3399"/>
    <a:srgbClr val="E4C9FF"/>
    <a:srgbClr val="00FFFF"/>
    <a:srgbClr val="E2A8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7" autoAdjust="0"/>
    <p:restoredTop sz="95273" autoAdjust="0"/>
  </p:normalViewPr>
  <p:slideViewPr>
    <p:cSldViewPr snapToGrid="0">
      <p:cViewPr>
        <p:scale>
          <a:sx n="75" d="100"/>
          <a:sy n="75" d="100"/>
        </p:scale>
        <p:origin x="1806" y="738"/>
      </p:cViewPr>
      <p:guideLst/>
    </p:cSldViewPr>
  </p:slid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80" d="100"/>
          <a:sy n="80" d="100"/>
        </p:scale>
        <p:origin x="401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DED4567-A4EC-58AA-794A-F8B7C4C53E41}"/>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5B6536DC-EC8F-64C8-7E39-AAA7956FC4FE}"/>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1D43B04D-93A1-41D7-BE3C-688A04244E48}" type="datetimeFigureOut">
              <a:rPr kumimoji="1" lang="ja-JP" altLang="en-US" smtClean="0"/>
              <a:t>2026/6/8</a:t>
            </a:fld>
            <a:endParaRPr kumimoji="1" lang="ja-JP" altLang="en-US"/>
          </a:p>
        </p:txBody>
      </p:sp>
      <p:sp>
        <p:nvSpPr>
          <p:cNvPr id="4" name="フッター プレースホルダー 3">
            <a:extLst>
              <a:ext uri="{FF2B5EF4-FFF2-40B4-BE49-F238E27FC236}">
                <a16:creationId xmlns:a16="http://schemas.microsoft.com/office/drawing/2014/main" id="{82419FD8-7382-A18D-77A1-FFE33F8265C2}"/>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25731919-DF46-18FB-75FD-E739D1EA348F}"/>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B46C8B91-5974-41E2-B36B-C4043EC96233}" type="slidenum">
              <a:rPr kumimoji="1" lang="ja-JP" altLang="en-US" smtClean="0"/>
              <a:t>‹#›</a:t>
            </a:fld>
            <a:endParaRPr kumimoji="1" lang="ja-JP" altLang="en-US"/>
          </a:p>
        </p:txBody>
      </p:sp>
    </p:spTree>
    <p:extLst>
      <p:ext uri="{BB962C8B-B14F-4D97-AF65-F5344CB8AC3E}">
        <p14:creationId xmlns:p14="http://schemas.microsoft.com/office/powerpoint/2010/main" val="161545972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4T07:06:30.581"/>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0 498,'915'-100,"-84"9,-92 16,1528-3,-1372 98,4668-21,-5267-83,-63 6,-173 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4T06:02:27.336"/>
    </inkml:context>
    <inkml:brush xml:id="br0">
      <inkml:brushProperty name="width" value="0.3" units="cm"/>
      <inkml:brushProperty name="height" value="0.6" units="cm"/>
      <inkml:brushProperty name="color" value="#FF0066"/>
      <inkml:brushProperty name="tip" value="rectangle"/>
      <inkml:brushProperty name="rasterOp" value="maskPen"/>
      <inkml:brushProperty name="ignorePressure" value="1"/>
    </inkml:brush>
  </inkml:definitions>
  <inkml:trace contextRef="#ctx0" brushRef="#br0">3 15,'7189'0,"-6855"18,-25 0,1384-17,-817-3,-535 4,375-5,-502-14,8-1,-156 11,-44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1T08:15:34.192"/>
    </inkml:context>
    <inkml:brush xml:id="br0">
      <inkml:brushProperty name="width" value="0.35" units="cm"/>
      <inkml:brushProperty name="height" value="2.1" units="cm"/>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86B6DBB3-48CC-49AF-B080-D68D27EBB69C}" type="datetimeFigureOut">
              <a:rPr kumimoji="1" lang="ja-JP" altLang="en-US" smtClean="0"/>
              <a:t>2026/6/8</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DD1A6FB9-E791-4F5E-936A-9446980F27AF}" type="slidenum">
              <a:rPr kumimoji="1" lang="ja-JP" altLang="en-US" smtClean="0"/>
              <a:t>‹#›</a:t>
            </a:fld>
            <a:endParaRPr kumimoji="1" lang="ja-JP" altLang="en-US"/>
          </a:p>
        </p:txBody>
      </p:sp>
    </p:spTree>
    <p:extLst>
      <p:ext uri="{BB962C8B-B14F-4D97-AF65-F5344CB8AC3E}">
        <p14:creationId xmlns:p14="http://schemas.microsoft.com/office/powerpoint/2010/main" val="38595373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BCDB1B-9817-4834-93BE-78C9DA1BD9EC}" type="slidenum">
              <a:rPr kumimoji="1" lang="ja-JP" altLang="en-US" smtClean="0"/>
              <a:t>1</a:t>
            </a:fld>
            <a:endParaRPr kumimoji="1" lang="ja-JP" altLang="en-US"/>
          </a:p>
        </p:txBody>
      </p:sp>
    </p:spTree>
    <p:extLst>
      <p:ext uri="{BB962C8B-B14F-4D97-AF65-F5344CB8AC3E}">
        <p14:creationId xmlns:p14="http://schemas.microsoft.com/office/powerpoint/2010/main" val="644630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E4585A7-50D4-44D2-B798-51D98ABB6B9C}" type="slidenum">
              <a:rPr kumimoji="1" lang="ja-JP" altLang="en-US" smtClean="0"/>
              <a:t>13</a:t>
            </a:fld>
            <a:endParaRPr kumimoji="1" lang="ja-JP" altLang="en-US"/>
          </a:p>
        </p:txBody>
      </p:sp>
    </p:spTree>
    <p:extLst>
      <p:ext uri="{BB962C8B-B14F-4D97-AF65-F5344CB8AC3E}">
        <p14:creationId xmlns:p14="http://schemas.microsoft.com/office/powerpoint/2010/main" val="4208945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E4585A7-50D4-44D2-B798-51D98ABB6B9C}" type="slidenum">
              <a:rPr kumimoji="1" lang="ja-JP" altLang="en-US" smtClean="0"/>
              <a:t>14</a:t>
            </a:fld>
            <a:endParaRPr kumimoji="1" lang="ja-JP" altLang="en-US"/>
          </a:p>
        </p:txBody>
      </p:sp>
    </p:spTree>
    <p:extLst>
      <p:ext uri="{BB962C8B-B14F-4D97-AF65-F5344CB8AC3E}">
        <p14:creationId xmlns:p14="http://schemas.microsoft.com/office/powerpoint/2010/main" val="4245904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0238E5B5-CCD7-489E-AB19-012B8A516B17}"/>
              </a:ext>
            </a:extLst>
          </p:cNvPr>
          <p:cNvSpPr>
            <a:spLocks noGrp="1" noRot="1" noChangeAspect="1" noChangeArrowheads="1" noTextEdit="1"/>
          </p:cNvSpPr>
          <p:nvPr>
            <p:ph type="sldImg"/>
          </p:nvPr>
        </p:nvSpPr>
        <p:spPr>
          <a:xfrm>
            <a:off x="422275" y="1243013"/>
            <a:ext cx="5962650" cy="3354387"/>
          </a:xfrm>
          <a:ln/>
        </p:spPr>
      </p:sp>
      <p:sp>
        <p:nvSpPr>
          <p:cNvPr id="58371" name="ノート プレースホルダー 2">
            <a:extLst>
              <a:ext uri="{FF2B5EF4-FFF2-40B4-BE49-F238E27FC236}">
                <a16:creationId xmlns:a16="http://schemas.microsoft.com/office/drawing/2014/main" id="{F0D4B0D8-621B-4044-9DB0-A48867428D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2000" dirty="0">
                <a:latin typeface="Arial" panose="020B0604020202020204" pitchFamily="34" charset="0"/>
              </a:rPr>
              <a:t>。</a:t>
            </a:r>
            <a:endParaRPr lang="en-US" altLang="ja-JP" sz="2000" dirty="0">
              <a:latin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DD43E754-1571-66CB-162C-7ED546B42156}"/>
              </a:ext>
            </a:extLst>
          </p:cNvPr>
          <p:cNvSpPr>
            <a:spLocks noGrp="1"/>
          </p:cNvSpPr>
          <p:nvPr>
            <p:ph type="sldNum" sz="quarter" idx="5"/>
          </p:nvPr>
        </p:nvSpPr>
        <p:spPr/>
        <p:txBody>
          <a:bodyPr/>
          <a:lstStyle/>
          <a:p>
            <a:fld id="{DD1A6FB9-E791-4F5E-936A-9446980F27AF}" type="slidenum">
              <a:rPr kumimoji="1" lang="ja-JP" altLang="en-US" smtClean="0"/>
              <a:t>15</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04E81-42FF-B4E2-1733-E48183FDA2C8}"/>
            </a:ext>
          </a:extLst>
        </p:cNvPr>
        <p:cNvGrpSpPr/>
        <p:nvPr/>
      </p:nvGrpSpPr>
      <p:grpSpPr>
        <a:xfrm>
          <a:off x="0" y="0"/>
          <a:ext cx="0" cy="0"/>
          <a:chOff x="0" y="0"/>
          <a:chExt cx="0" cy="0"/>
        </a:xfrm>
      </p:grpSpPr>
      <p:sp>
        <p:nvSpPr>
          <p:cNvPr id="64514" name="スライド イメージ プレースホルダー 1">
            <a:extLst>
              <a:ext uri="{FF2B5EF4-FFF2-40B4-BE49-F238E27FC236}">
                <a16:creationId xmlns:a16="http://schemas.microsoft.com/office/drawing/2014/main" id="{22CA812B-C834-1EA2-5B52-2EC0382A4853}"/>
              </a:ext>
            </a:extLst>
          </p:cNvPr>
          <p:cNvSpPr>
            <a:spLocks noGrp="1" noRot="1" noChangeAspect="1" noChangeArrowheads="1" noTextEdit="1"/>
          </p:cNvSpPr>
          <p:nvPr>
            <p:ph type="sldImg"/>
          </p:nvPr>
        </p:nvSpPr>
        <p:spPr>
          <a:xfrm>
            <a:off x="2217738" y="601663"/>
            <a:ext cx="5362575" cy="3017837"/>
          </a:xfrm>
          <a:ln/>
        </p:spPr>
      </p:sp>
      <p:sp>
        <p:nvSpPr>
          <p:cNvPr id="64515" name="ノート プレースホルダー 2">
            <a:extLst>
              <a:ext uri="{FF2B5EF4-FFF2-40B4-BE49-F238E27FC236}">
                <a16:creationId xmlns:a16="http://schemas.microsoft.com/office/drawing/2014/main" id="{8E8DE82D-435E-6351-D183-D3B7A9ABA3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a:latin typeface="Arial" panose="020B0604020202020204" pitchFamily="34" charset="0"/>
            </a:endParaRPr>
          </a:p>
        </p:txBody>
      </p:sp>
      <p:sp>
        <p:nvSpPr>
          <p:cNvPr id="64516" name="スライド番号プレースホルダー 3">
            <a:extLst>
              <a:ext uri="{FF2B5EF4-FFF2-40B4-BE49-F238E27FC236}">
                <a16:creationId xmlns:a16="http://schemas.microsoft.com/office/drawing/2014/main" id="{5AB77716-52CD-67F1-97F6-027BD45BB5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91">
              <a:defRPr kumimoji="1">
                <a:solidFill>
                  <a:schemeClr val="tx1"/>
                </a:solidFill>
                <a:latin typeface="Arial" panose="020B0604020202020204" pitchFamily="34" charset="0"/>
                <a:ea typeface="ＭＳ Ｐゴシック" panose="020B0600070205080204" pitchFamily="50" charset="-128"/>
              </a:defRPr>
            </a:lvl1pPr>
            <a:lvl2pPr marL="746145" indent="-286979" defTabSz="958191">
              <a:defRPr kumimoji="1">
                <a:solidFill>
                  <a:schemeClr val="tx1"/>
                </a:solidFill>
                <a:latin typeface="Arial" panose="020B0604020202020204" pitchFamily="34" charset="0"/>
                <a:ea typeface="ＭＳ Ｐゴシック" panose="020B0600070205080204" pitchFamily="50" charset="-128"/>
              </a:defRPr>
            </a:lvl2pPr>
            <a:lvl3pPr marL="1147915" indent="-229583" defTabSz="958191">
              <a:defRPr kumimoji="1">
                <a:solidFill>
                  <a:schemeClr val="tx1"/>
                </a:solidFill>
                <a:latin typeface="Arial" panose="020B0604020202020204" pitchFamily="34" charset="0"/>
                <a:ea typeface="ＭＳ Ｐゴシック" panose="020B0600070205080204" pitchFamily="50" charset="-128"/>
              </a:defRPr>
            </a:lvl3pPr>
            <a:lvl4pPr marL="1607081" indent="-229583" defTabSz="958191">
              <a:defRPr kumimoji="1">
                <a:solidFill>
                  <a:schemeClr val="tx1"/>
                </a:solidFill>
                <a:latin typeface="Arial" panose="020B0604020202020204" pitchFamily="34" charset="0"/>
                <a:ea typeface="ＭＳ Ｐゴシック" panose="020B0600070205080204" pitchFamily="50" charset="-128"/>
              </a:defRPr>
            </a:lvl4pPr>
            <a:lvl5pPr marL="2066247" indent="-229583" defTabSz="958191">
              <a:defRPr kumimoji="1">
                <a:solidFill>
                  <a:schemeClr val="tx1"/>
                </a:solidFill>
                <a:latin typeface="Arial" panose="020B0604020202020204" pitchFamily="34" charset="0"/>
                <a:ea typeface="ＭＳ Ｐゴシック" panose="020B0600070205080204" pitchFamily="50" charset="-128"/>
              </a:defRPr>
            </a:lvl5pPr>
            <a:lvl6pPr marL="2525413"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4579"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3745"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2911"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8191" rtl="0" eaLnBrk="1" fontAlgn="auto" latinLnBrk="0" hangingPunct="1">
              <a:lnSpc>
                <a:spcPct val="100000"/>
              </a:lnSpc>
              <a:spcBef>
                <a:spcPts val="0"/>
              </a:spcBef>
              <a:spcAft>
                <a:spcPts val="0"/>
              </a:spcAft>
              <a:buClrTx/>
              <a:buSzTx/>
              <a:buFontTx/>
              <a:buNone/>
              <a:tabLst/>
              <a:defRPr/>
            </a:pPr>
            <a:fld id="{D548543E-2930-44E1-8401-0FEB9E0AC60B}" type="slidenum">
              <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8191"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6065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DEBCDB1B-9817-4834-93BE-78C9DA1BD9EC}" type="slidenum">
              <a:rPr kumimoji="1" lang="ja-JP" altLang="en-US" smtClean="0"/>
              <a:t>17</a:t>
            </a:fld>
            <a:endParaRPr kumimoji="1" lang="ja-JP" altLang="en-US"/>
          </a:p>
        </p:txBody>
      </p:sp>
    </p:spTree>
    <p:extLst>
      <p:ext uri="{BB962C8B-B14F-4D97-AF65-F5344CB8AC3E}">
        <p14:creationId xmlns:p14="http://schemas.microsoft.com/office/powerpoint/2010/main" val="1271810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68FC9-CF0D-C5AF-61CC-AFED149B64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36F433E-1872-262C-2CE3-C5E90EC7B29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21C8A08-EB39-C650-868E-7F6566F9E37D}"/>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7539E72E-9797-674E-D10E-4A0C9B6E95E7}"/>
              </a:ext>
            </a:extLst>
          </p:cNvPr>
          <p:cNvSpPr>
            <a:spLocks noGrp="1"/>
          </p:cNvSpPr>
          <p:nvPr>
            <p:ph type="sldNum" sz="quarter" idx="5"/>
          </p:nvPr>
        </p:nvSpPr>
        <p:spPr/>
        <p:txBody>
          <a:bodyPr/>
          <a:lstStyle/>
          <a:p>
            <a:fld id="{DEBCDB1B-9817-4834-93BE-78C9DA1BD9EC}" type="slidenum">
              <a:rPr kumimoji="1" lang="ja-JP" altLang="en-US" smtClean="0"/>
              <a:t>18</a:t>
            </a:fld>
            <a:endParaRPr kumimoji="1" lang="ja-JP" altLang="en-US"/>
          </a:p>
        </p:txBody>
      </p:sp>
    </p:spTree>
    <p:extLst>
      <p:ext uri="{BB962C8B-B14F-4D97-AF65-F5344CB8AC3E}">
        <p14:creationId xmlns:p14="http://schemas.microsoft.com/office/powerpoint/2010/main" val="2991678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D1A6FB9-E791-4F5E-936A-9446980F27AF}" type="slidenum">
              <a:rPr kumimoji="1" lang="ja-JP" altLang="en-US" smtClean="0"/>
              <a:t>21</a:t>
            </a:fld>
            <a:endParaRPr kumimoji="1" lang="ja-JP" altLang="en-US"/>
          </a:p>
        </p:txBody>
      </p:sp>
    </p:spTree>
    <p:extLst>
      <p:ext uri="{BB962C8B-B14F-4D97-AF65-F5344CB8AC3E}">
        <p14:creationId xmlns:p14="http://schemas.microsoft.com/office/powerpoint/2010/main" val="2411004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6ED6C-8433-0999-CE77-EC86B1526622}"/>
            </a:ext>
          </a:extLst>
        </p:cNvPr>
        <p:cNvGrpSpPr/>
        <p:nvPr/>
      </p:nvGrpSpPr>
      <p:grpSpPr>
        <a:xfrm>
          <a:off x="0" y="0"/>
          <a:ext cx="0" cy="0"/>
          <a:chOff x="0" y="0"/>
          <a:chExt cx="0" cy="0"/>
        </a:xfrm>
      </p:grpSpPr>
      <p:sp>
        <p:nvSpPr>
          <p:cNvPr id="64514" name="スライド イメージ プレースホルダー 1">
            <a:extLst>
              <a:ext uri="{FF2B5EF4-FFF2-40B4-BE49-F238E27FC236}">
                <a16:creationId xmlns:a16="http://schemas.microsoft.com/office/drawing/2014/main" id="{7AFAB60F-E27D-5B21-C613-2CF4B786F514}"/>
              </a:ext>
            </a:extLst>
          </p:cNvPr>
          <p:cNvSpPr>
            <a:spLocks noGrp="1" noRot="1" noChangeAspect="1" noChangeArrowheads="1" noTextEdit="1"/>
          </p:cNvSpPr>
          <p:nvPr>
            <p:ph type="sldImg"/>
          </p:nvPr>
        </p:nvSpPr>
        <p:spPr>
          <a:xfrm>
            <a:off x="2217738" y="601663"/>
            <a:ext cx="5362575" cy="3017837"/>
          </a:xfrm>
          <a:ln/>
        </p:spPr>
      </p:sp>
      <p:sp>
        <p:nvSpPr>
          <p:cNvPr id="64515" name="ノート プレースホルダー 2">
            <a:extLst>
              <a:ext uri="{FF2B5EF4-FFF2-40B4-BE49-F238E27FC236}">
                <a16:creationId xmlns:a16="http://schemas.microsoft.com/office/drawing/2014/main" id="{EDBA2B2B-8BD9-F19F-AEDB-AB9A154A88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a:latin typeface="Arial" panose="020B0604020202020204" pitchFamily="34" charset="0"/>
            </a:endParaRPr>
          </a:p>
        </p:txBody>
      </p:sp>
      <p:sp>
        <p:nvSpPr>
          <p:cNvPr id="64516" name="スライド番号プレースホルダー 3">
            <a:extLst>
              <a:ext uri="{FF2B5EF4-FFF2-40B4-BE49-F238E27FC236}">
                <a16:creationId xmlns:a16="http://schemas.microsoft.com/office/drawing/2014/main" id="{F19A22CB-C232-07A3-68A9-B37B90B01F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91">
              <a:defRPr kumimoji="1">
                <a:solidFill>
                  <a:schemeClr val="tx1"/>
                </a:solidFill>
                <a:latin typeface="Arial" panose="020B0604020202020204" pitchFamily="34" charset="0"/>
                <a:ea typeface="ＭＳ Ｐゴシック" panose="020B0600070205080204" pitchFamily="50" charset="-128"/>
              </a:defRPr>
            </a:lvl1pPr>
            <a:lvl2pPr marL="746145" indent="-286979" defTabSz="958191">
              <a:defRPr kumimoji="1">
                <a:solidFill>
                  <a:schemeClr val="tx1"/>
                </a:solidFill>
                <a:latin typeface="Arial" panose="020B0604020202020204" pitchFamily="34" charset="0"/>
                <a:ea typeface="ＭＳ Ｐゴシック" panose="020B0600070205080204" pitchFamily="50" charset="-128"/>
              </a:defRPr>
            </a:lvl2pPr>
            <a:lvl3pPr marL="1147915" indent="-229583" defTabSz="958191">
              <a:defRPr kumimoji="1">
                <a:solidFill>
                  <a:schemeClr val="tx1"/>
                </a:solidFill>
                <a:latin typeface="Arial" panose="020B0604020202020204" pitchFamily="34" charset="0"/>
                <a:ea typeface="ＭＳ Ｐゴシック" panose="020B0600070205080204" pitchFamily="50" charset="-128"/>
              </a:defRPr>
            </a:lvl3pPr>
            <a:lvl4pPr marL="1607081" indent="-229583" defTabSz="958191">
              <a:defRPr kumimoji="1">
                <a:solidFill>
                  <a:schemeClr val="tx1"/>
                </a:solidFill>
                <a:latin typeface="Arial" panose="020B0604020202020204" pitchFamily="34" charset="0"/>
                <a:ea typeface="ＭＳ Ｐゴシック" panose="020B0600070205080204" pitchFamily="50" charset="-128"/>
              </a:defRPr>
            </a:lvl4pPr>
            <a:lvl5pPr marL="2066247" indent="-229583" defTabSz="958191">
              <a:defRPr kumimoji="1">
                <a:solidFill>
                  <a:schemeClr val="tx1"/>
                </a:solidFill>
                <a:latin typeface="Arial" panose="020B0604020202020204" pitchFamily="34" charset="0"/>
                <a:ea typeface="ＭＳ Ｐゴシック" panose="020B0600070205080204" pitchFamily="50" charset="-128"/>
              </a:defRPr>
            </a:lvl5pPr>
            <a:lvl6pPr marL="2525413"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4579"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3745"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2911"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8191" rtl="0" eaLnBrk="1" fontAlgn="auto" latinLnBrk="0" hangingPunct="1">
              <a:lnSpc>
                <a:spcPct val="100000"/>
              </a:lnSpc>
              <a:spcBef>
                <a:spcPts val="0"/>
              </a:spcBef>
              <a:spcAft>
                <a:spcPts val="0"/>
              </a:spcAft>
              <a:buClrTx/>
              <a:buSzTx/>
              <a:buFontTx/>
              <a:buNone/>
              <a:tabLst/>
              <a:defRPr/>
            </a:pPr>
            <a:fld id="{D548543E-2930-44E1-8401-0FEB9E0AC60B}" type="slidenum">
              <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8191"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117063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a:extLst>
              <a:ext uri="{FF2B5EF4-FFF2-40B4-BE49-F238E27FC236}">
                <a16:creationId xmlns:a16="http://schemas.microsoft.com/office/drawing/2014/main" id="{8023AC23-EA9A-4583-91D7-953FE273EF4F}"/>
              </a:ext>
            </a:extLst>
          </p:cNvPr>
          <p:cNvSpPr>
            <a:spLocks noGrp="1" noRot="1" noChangeAspect="1" noChangeArrowheads="1" noTextEdit="1"/>
          </p:cNvSpPr>
          <p:nvPr>
            <p:ph type="sldImg"/>
          </p:nvPr>
        </p:nvSpPr>
        <p:spPr>
          <a:xfrm>
            <a:off x="-555625" y="882650"/>
            <a:ext cx="7878763" cy="4432300"/>
          </a:xfrm>
          <a:ln/>
        </p:spPr>
      </p:sp>
      <p:sp>
        <p:nvSpPr>
          <p:cNvPr id="66563" name="ノート プレースホルダー 2">
            <a:extLst>
              <a:ext uri="{FF2B5EF4-FFF2-40B4-BE49-F238E27FC236}">
                <a16:creationId xmlns:a16="http://schemas.microsoft.com/office/drawing/2014/main" id="{6822D5F7-388A-49A3-9D3C-76D5B1DC29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66564" name="スライド番号プレースホルダー 3">
            <a:extLst>
              <a:ext uri="{FF2B5EF4-FFF2-40B4-BE49-F238E27FC236}">
                <a16:creationId xmlns:a16="http://schemas.microsoft.com/office/drawing/2014/main" id="{E6FCA4C4-7DEB-433C-8B65-93B21835FB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496">
              <a:defRPr kumimoji="1">
                <a:solidFill>
                  <a:schemeClr val="tx1"/>
                </a:solidFill>
                <a:latin typeface="Arial" panose="020B0604020202020204" pitchFamily="34" charset="0"/>
                <a:ea typeface="ＭＳ Ｐゴシック" panose="020B0600070205080204" pitchFamily="50" charset="-128"/>
              </a:defRPr>
            </a:lvl1pPr>
            <a:lvl2pPr marL="748008" indent="-285720" defTabSz="961496">
              <a:defRPr kumimoji="1">
                <a:solidFill>
                  <a:schemeClr val="tx1"/>
                </a:solidFill>
                <a:latin typeface="Arial" panose="020B0604020202020204" pitchFamily="34" charset="0"/>
                <a:ea typeface="ＭＳ Ｐゴシック" panose="020B0600070205080204" pitchFamily="50" charset="-128"/>
              </a:defRPr>
            </a:lvl2pPr>
            <a:lvl3pPr marL="1152511" indent="-227934" defTabSz="961496">
              <a:defRPr kumimoji="1">
                <a:solidFill>
                  <a:schemeClr val="tx1"/>
                </a:solidFill>
                <a:latin typeface="Arial" panose="020B0604020202020204" pitchFamily="34" charset="0"/>
                <a:ea typeface="ＭＳ Ｐゴシック" panose="020B0600070205080204" pitchFamily="50" charset="-128"/>
              </a:defRPr>
            </a:lvl3pPr>
            <a:lvl4pPr marL="1614799" indent="-227934" defTabSz="961496">
              <a:defRPr kumimoji="1">
                <a:solidFill>
                  <a:schemeClr val="tx1"/>
                </a:solidFill>
                <a:latin typeface="Arial" panose="020B0604020202020204" pitchFamily="34" charset="0"/>
                <a:ea typeface="ＭＳ Ｐゴシック" panose="020B0600070205080204" pitchFamily="50" charset="-128"/>
              </a:defRPr>
            </a:lvl4pPr>
            <a:lvl5pPr marL="2077087" indent="-227934" defTabSz="961496">
              <a:defRPr kumimoji="1">
                <a:solidFill>
                  <a:schemeClr val="tx1"/>
                </a:solidFill>
                <a:latin typeface="Arial" panose="020B0604020202020204" pitchFamily="34" charset="0"/>
                <a:ea typeface="ＭＳ Ｐゴシック" panose="020B0600070205080204" pitchFamily="50" charset="-128"/>
              </a:defRPr>
            </a:lvl5pPr>
            <a:lvl6pPr marL="2539376" indent="-227934" defTabSz="96149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01664" indent="-227934" defTabSz="96149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63952" indent="-227934" defTabSz="96149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26241" indent="-227934" defTabSz="96149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645C0A04-31D3-45A2-8220-9CB7E56FAD35}" type="slidenum">
              <a:rPr lang="ja-JP" altLang="en-US">
                <a:solidFill>
                  <a:srgbClr val="000000"/>
                </a:solidFill>
              </a:rPr>
              <a:pPr>
                <a:defRPr/>
              </a:pPr>
              <a:t>25</a:t>
            </a:fld>
            <a:endParaRPr lang="ja-JP" altLang="en-US">
              <a:solidFill>
                <a:srgbClr val="000000"/>
              </a:solidFill>
            </a:endParaRPr>
          </a:p>
        </p:txBody>
      </p:sp>
    </p:spTree>
    <p:extLst>
      <p:ext uri="{BB962C8B-B14F-4D97-AF65-F5344CB8AC3E}">
        <p14:creationId xmlns:p14="http://schemas.microsoft.com/office/powerpoint/2010/main" val="2935270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CA299E00-DDD8-44FC-B61F-6B560D7B9B1A}"/>
              </a:ext>
            </a:extLst>
          </p:cNvPr>
          <p:cNvSpPr>
            <a:spLocks noGrp="1" noRot="1" noChangeAspect="1" noChangeArrowheads="1" noTextEdit="1"/>
          </p:cNvSpPr>
          <p:nvPr>
            <p:ph type="sldImg"/>
          </p:nvPr>
        </p:nvSpPr>
        <p:spPr>
          <a:xfrm>
            <a:off x="2217738" y="601663"/>
            <a:ext cx="5362575" cy="3017837"/>
          </a:xfrm>
          <a:ln/>
        </p:spPr>
      </p:sp>
      <p:sp>
        <p:nvSpPr>
          <p:cNvPr id="68611" name="ノート プレースホルダー 2">
            <a:extLst>
              <a:ext uri="{FF2B5EF4-FFF2-40B4-BE49-F238E27FC236}">
                <a16:creationId xmlns:a16="http://schemas.microsoft.com/office/drawing/2014/main" id="{44AED711-49CA-4CC6-90DC-D03F1EE0FE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68612" name="スライド番号プレースホルダー 3">
            <a:extLst>
              <a:ext uri="{FF2B5EF4-FFF2-40B4-BE49-F238E27FC236}">
                <a16:creationId xmlns:a16="http://schemas.microsoft.com/office/drawing/2014/main" id="{255337E7-3498-447D-8814-76CB70B835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91">
              <a:defRPr kumimoji="1">
                <a:solidFill>
                  <a:schemeClr val="tx1"/>
                </a:solidFill>
                <a:latin typeface="Arial" panose="020B0604020202020204" pitchFamily="34" charset="0"/>
                <a:ea typeface="ＭＳ Ｐゴシック" panose="020B0600070205080204" pitchFamily="50" charset="-128"/>
              </a:defRPr>
            </a:lvl1pPr>
            <a:lvl2pPr marL="746145" indent="-286979" defTabSz="958191">
              <a:defRPr kumimoji="1">
                <a:solidFill>
                  <a:schemeClr val="tx1"/>
                </a:solidFill>
                <a:latin typeface="Arial" panose="020B0604020202020204" pitchFamily="34" charset="0"/>
                <a:ea typeface="ＭＳ Ｐゴシック" panose="020B0600070205080204" pitchFamily="50" charset="-128"/>
              </a:defRPr>
            </a:lvl2pPr>
            <a:lvl3pPr marL="1147915" indent="-229583" defTabSz="958191">
              <a:defRPr kumimoji="1">
                <a:solidFill>
                  <a:schemeClr val="tx1"/>
                </a:solidFill>
                <a:latin typeface="Arial" panose="020B0604020202020204" pitchFamily="34" charset="0"/>
                <a:ea typeface="ＭＳ Ｐゴシック" panose="020B0600070205080204" pitchFamily="50" charset="-128"/>
              </a:defRPr>
            </a:lvl3pPr>
            <a:lvl4pPr marL="1607081" indent="-229583" defTabSz="958191">
              <a:defRPr kumimoji="1">
                <a:solidFill>
                  <a:schemeClr val="tx1"/>
                </a:solidFill>
                <a:latin typeface="Arial" panose="020B0604020202020204" pitchFamily="34" charset="0"/>
                <a:ea typeface="ＭＳ Ｐゴシック" panose="020B0600070205080204" pitchFamily="50" charset="-128"/>
              </a:defRPr>
            </a:lvl4pPr>
            <a:lvl5pPr marL="2066247" indent="-229583" defTabSz="958191">
              <a:defRPr kumimoji="1">
                <a:solidFill>
                  <a:schemeClr val="tx1"/>
                </a:solidFill>
                <a:latin typeface="Arial" panose="020B0604020202020204" pitchFamily="34" charset="0"/>
                <a:ea typeface="ＭＳ Ｐゴシック" panose="020B0600070205080204" pitchFamily="50" charset="-128"/>
              </a:defRPr>
            </a:lvl5pPr>
            <a:lvl6pPr marL="2525413"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4579"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3745"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2911"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1A89192-1732-4AEC-B6F6-BAF73861974B}" type="slidenum">
              <a:rPr lang="ja-JP" altLang="en-US" smtClean="0">
                <a:solidFill>
                  <a:srgbClr val="000000"/>
                </a:solidFill>
              </a:rPr>
              <a:pPr/>
              <a:t>26</a:t>
            </a:fld>
            <a:endParaRPr lang="ja-JP" altLang="en-US">
              <a:solidFill>
                <a:srgbClr val="000000"/>
              </a:solidFill>
            </a:endParaRPr>
          </a:p>
        </p:txBody>
      </p:sp>
    </p:spTree>
    <p:extLst>
      <p:ext uri="{BB962C8B-B14F-4D97-AF65-F5344CB8AC3E}">
        <p14:creationId xmlns:p14="http://schemas.microsoft.com/office/powerpoint/2010/main" val="2481508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7F1A2-B1EA-18A7-512C-A1172C37017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85FAAA-B8EC-7AD4-C77D-046F30BAF9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39E1AF3-8BBC-0D1D-5D0A-1044887019C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14982DB-A728-1B0C-A92D-31708639D7D8}"/>
              </a:ext>
            </a:extLst>
          </p:cNvPr>
          <p:cNvSpPr>
            <a:spLocks noGrp="1"/>
          </p:cNvSpPr>
          <p:nvPr>
            <p:ph type="sldNum" sz="quarter" idx="5"/>
          </p:nvPr>
        </p:nvSpPr>
        <p:spPr/>
        <p:txBody>
          <a:bodyPr/>
          <a:lstStyle/>
          <a:p>
            <a:fld id="{DEBCDB1B-9817-4834-93BE-78C9DA1BD9EC}" type="slidenum">
              <a:rPr kumimoji="1" lang="ja-JP" altLang="en-US" smtClean="0"/>
              <a:t>2</a:t>
            </a:fld>
            <a:endParaRPr kumimoji="1" lang="ja-JP" altLang="en-US"/>
          </a:p>
        </p:txBody>
      </p:sp>
    </p:spTree>
    <p:extLst>
      <p:ext uri="{BB962C8B-B14F-4D97-AF65-F5344CB8AC3E}">
        <p14:creationId xmlns:p14="http://schemas.microsoft.com/office/powerpoint/2010/main" val="2630451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CA299E00-DDD8-44FC-B61F-6B560D7B9B1A}"/>
              </a:ext>
            </a:extLst>
          </p:cNvPr>
          <p:cNvSpPr>
            <a:spLocks noGrp="1" noRot="1" noChangeAspect="1" noChangeArrowheads="1" noTextEdit="1"/>
          </p:cNvSpPr>
          <p:nvPr>
            <p:ph type="sldImg"/>
          </p:nvPr>
        </p:nvSpPr>
        <p:spPr>
          <a:xfrm>
            <a:off x="2217738" y="601663"/>
            <a:ext cx="5362575" cy="3017837"/>
          </a:xfrm>
          <a:ln/>
        </p:spPr>
      </p:sp>
      <p:sp>
        <p:nvSpPr>
          <p:cNvPr id="68611" name="ノート プレースホルダー 2">
            <a:extLst>
              <a:ext uri="{FF2B5EF4-FFF2-40B4-BE49-F238E27FC236}">
                <a16:creationId xmlns:a16="http://schemas.microsoft.com/office/drawing/2014/main" id="{44AED711-49CA-4CC6-90DC-D03F1EE0FE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a:latin typeface="Arial" panose="020B0604020202020204" pitchFamily="34" charset="0"/>
            </a:endParaRPr>
          </a:p>
        </p:txBody>
      </p:sp>
      <p:sp>
        <p:nvSpPr>
          <p:cNvPr id="68612" name="スライド番号プレースホルダー 3">
            <a:extLst>
              <a:ext uri="{FF2B5EF4-FFF2-40B4-BE49-F238E27FC236}">
                <a16:creationId xmlns:a16="http://schemas.microsoft.com/office/drawing/2014/main" id="{255337E7-3498-447D-8814-76CB70B835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91">
              <a:defRPr kumimoji="1">
                <a:solidFill>
                  <a:schemeClr val="tx1"/>
                </a:solidFill>
                <a:latin typeface="Arial" panose="020B0604020202020204" pitchFamily="34" charset="0"/>
                <a:ea typeface="ＭＳ Ｐゴシック" panose="020B0600070205080204" pitchFamily="50" charset="-128"/>
              </a:defRPr>
            </a:lvl1pPr>
            <a:lvl2pPr marL="746145" indent="-286979" defTabSz="958191">
              <a:defRPr kumimoji="1">
                <a:solidFill>
                  <a:schemeClr val="tx1"/>
                </a:solidFill>
                <a:latin typeface="Arial" panose="020B0604020202020204" pitchFamily="34" charset="0"/>
                <a:ea typeface="ＭＳ Ｐゴシック" panose="020B0600070205080204" pitchFamily="50" charset="-128"/>
              </a:defRPr>
            </a:lvl2pPr>
            <a:lvl3pPr marL="1147915" indent="-229583" defTabSz="958191">
              <a:defRPr kumimoji="1">
                <a:solidFill>
                  <a:schemeClr val="tx1"/>
                </a:solidFill>
                <a:latin typeface="Arial" panose="020B0604020202020204" pitchFamily="34" charset="0"/>
                <a:ea typeface="ＭＳ Ｐゴシック" panose="020B0600070205080204" pitchFamily="50" charset="-128"/>
              </a:defRPr>
            </a:lvl3pPr>
            <a:lvl4pPr marL="1607081" indent="-229583" defTabSz="958191">
              <a:defRPr kumimoji="1">
                <a:solidFill>
                  <a:schemeClr val="tx1"/>
                </a:solidFill>
                <a:latin typeface="Arial" panose="020B0604020202020204" pitchFamily="34" charset="0"/>
                <a:ea typeface="ＭＳ Ｐゴシック" panose="020B0600070205080204" pitchFamily="50" charset="-128"/>
              </a:defRPr>
            </a:lvl4pPr>
            <a:lvl5pPr marL="2066247" indent="-229583" defTabSz="958191">
              <a:defRPr kumimoji="1">
                <a:solidFill>
                  <a:schemeClr val="tx1"/>
                </a:solidFill>
                <a:latin typeface="Arial" panose="020B0604020202020204" pitchFamily="34" charset="0"/>
                <a:ea typeface="ＭＳ Ｐゴシック" panose="020B0600070205080204" pitchFamily="50" charset="-128"/>
              </a:defRPr>
            </a:lvl5pPr>
            <a:lvl6pPr marL="2525413"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4579"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3745"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2911"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B1A89192-1732-4AEC-B6F6-BAF73861974B}" type="slidenum">
              <a:rPr lang="ja-JP" altLang="en-US">
                <a:solidFill>
                  <a:srgbClr val="000000"/>
                </a:solidFill>
              </a:rPr>
              <a:pPr>
                <a:defRPr/>
              </a:pPr>
              <a:t>27</a:t>
            </a:fld>
            <a:endParaRPr lang="ja-JP" altLang="en-US">
              <a:solidFill>
                <a:srgbClr val="000000"/>
              </a:solidFill>
            </a:endParaRPr>
          </a:p>
        </p:txBody>
      </p:sp>
    </p:spTree>
    <p:extLst>
      <p:ext uri="{BB962C8B-B14F-4D97-AF65-F5344CB8AC3E}">
        <p14:creationId xmlns:p14="http://schemas.microsoft.com/office/powerpoint/2010/main" val="217541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F40D6-70BA-4265-A1F4-E092C7CB2B8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スライド イメージ プレースホルダー 6">
            <a:extLst>
              <a:ext uri="{FF2B5EF4-FFF2-40B4-BE49-F238E27FC236}">
                <a16:creationId xmlns:a16="http://schemas.microsoft.com/office/drawing/2014/main" id="{1508CDF7-469D-4EFA-B5A4-2D8C3BC17A92}"/>
              </a:ext>
            </a:extLst>
          </p:cNvPr>
          <p:cNvSpPr>
            <a:spLocks noGrp="1" noRot="1" noChangeAspect="1"/>
          </p:cNvSpPr>
          <p:nvPr>
            <p:ph type="sldImg"/>
          </p:nvPr>
        </p:nvSpPr>
        <p:spPr>
          <a:xfrm>
            <a:off x="422275" y="1243013"/>
            <a:ext cx="5962650" cy="3354387"/>
          </a:xfrm>
        </p:spPr>
      </p:sp>
    </p:spTree>
    <p:extLst>
      <p:ext uri="{BB962C8B-B14F-4D97-AF65-F5344CB8AC3E}">
        <p14:creationId xmlns:p14="http://schemas.microsoft.com/office/powerpoint/2010/main" val="390405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E4585A7-50D4-44D2-B798-51D98ABB6B9C}" type="slidenum">
              <a:rPr kumimoji="1" lang="ja-JP" altLang="en-US" smtClean="0"/>
              <a:t>30</a:t>
            </a:fld>
            <a:endParaRPr kumimoji="1" lang="ja-JP" altLang="en-US"/>
          </a:p>
        </p:txBody>
      </p:sp>
    </p:spTree>
    <p:extLst>
      <p:ext uri="{BB962C8B-B14F-4D97-AF65-F5344CB8AC3E}">
        <p14:creationId xmlns:p14="http://schemas.microsoft.com/office/powerpoint/2010/main" val="2739851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38205-460D-57AA-A605-F5C0EC7138C7}"/>
            </a:ext>
          </a:extLst>
        </p:cNvPr>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F59CD287-CF76-E9E5-4912-54DFDC04F988}"/>
              </a:ext>
            </a:extLst>
          </p:cNvPr>
          <p:cNvSpPr>
            <a:spLocks noGrp="1" noRot="1" noChangeAspect="1" noChangeArrowheads="1" noTextEdit="1"/>
          </p:cNvSpPr>
          <p:nvPr>
            <p:ph type="sldImg"/>
          </p:nvPr>
        </p:nvSpPr>
        <p:spPr>
          <a:xfrm>
            <a:off x="2217738" y="601663"/>
            <a:ext cx="5362575" cy="3017837"/>
          </a:xfrm>
          <a:ln/>
        </p:spPr>
      </p:sp>
      <p:sp>
        <p:nvSpPr>
          <p:cNvPr id="68611" name="ノート プレースホルダー 2">
            <a:extLst>
              <a:ext uri="{FF2B5EF4-FFF2-40B4-BE49-F238E27FC236}">
                <a16:creationId xmlns:a16="http://schemas.microsoft.com/office/drawing/2014/main" id="{60515AEA-37DE-4397-1732-C2D6648200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68612" name="スライド番号プレースホルダー 3">
            <a:extLst>
              <a:ext uri="{FF2B5EF4-FFF2-40B4-BE49-F238E27FC236}">
                <a16:creationId xmlns:a16="http://schemas.microsoft.com/office/drawing/2014/main" id="{70F124B3-C462-4A29-2C62-CE37398D1D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91">
              <a:defRPr kumimoji="1">
                <a:solidFill>
                  <a:schemeClr val="tx1"/>
                </a:solidFill>
                <a:latin typeface="Arial" panose="020B0604020202020204" pitchFamily="34" charset="0"/>
                <a:ea typeface="ＭＳ Ｐゴシック" panose="020B0600070205080204" pitchFamily="50" charset="-128"/>
              </a:defRPr>
            </a:lvl1pPr>
            <a:lvl2pPr marL="746145" indent="-286979" defTabSz="958191">
              <a:defRPr kumimoji="1">
                <a:solidFill>
                  <a:schemeClr val="tx1"/>
                </a:solidFill>
                <a:latin typeface="Arial" panose="020B0604020202020204" pitchFamily="34" charset="0"/>
                <a:ea typeface="ＭＳ Ｐゴシック" panose="020B0600070205080204" pitchFamily="50" charset="-128"/>
              </a:defRPr>
            </a:lvl2pPr>
            <a:lvl3pPr marL="1147915" indent="-229583" defTabSz="958191">
              <a:defRPr kumimoji="1">
                <a:solidFill>
                  <a:schemeClr val="tx1"/>
                </a:solidFill>
                <a:latin typeface="Arial" panose="020B0604020202020204" pitchFamily="34" charset="0"/>
                <a:ea typeface="ＭＳ Ｐゴシック" panose="020B0600070205080204" pitchFamily="50" charset="-128"/>
              </a:defRPr>
            </a:lvl3pPr>
            <a:lvl4pPr marL="1607081" indent="-229583" defTabSz="958191">
              <a:defRPr kumimoji="1">
                <a:solidFill>
                  <a:schemeClr val="tx1"/>
                </a:solidFill>
                <a:latin typeface="Arial" panose="020B0604020202020204" pitchFamily="34" charset="0"/>
                <a:ea typeface="ＭＳ Ｐゴシック" panose="020B0600070205080204" pitchFamily="50" charset="-128"/>
              </a:defRPr>
            </a:lvl4pPr>
            <a:lvl5pPr marL="2066247" indent="-229583" defTabSz="958191">
              <a:defRPr kumimoji="1">
                <a:solidFill>
                  <a:schemeClr val="tx1"/>
                </a:solidFill>
                <a:latin typeface="Arial" panose="020B0604020202020204" pitchFamily="34" charset="0"/>
                <a:ea typeface="ＭＳ Ｐゴシック" panose="020B0600070205080204" pitchFamily="50" charset="-128"/>
              </a:defRPr>
            </a:lvl5pPr>
            <a:lvl6pPr marL="2525413"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4579"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3745"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2911"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1A89192-1732-4AEC-B6F6-BAF73861974B}" type="slidenum">
              <a:rPr lang="ja-JP" altLang="en-US" smtClean="0">
                <a:solidFill>
                  <a:srgbClr val="000000"/>
                </a:solidFill>
              </a:rPr>
              <a:pPr/>
              <a:t>31</a:t>
            </a:fld>
            <a:endParaRPr lang="ja-JP" altLang="en-US">
              <a:solidFill>
                <a:srgbClr val="000000"/>
              </a:solidFill>
            </a:endParaRPr>
          </a:p>
        </p:txBody>
      </p:sp>
    </p:spTree>
    <p:extLst>
      <p:ext uri="{BB962C8B-B14F-4D97-AF65-F5344CB8AC3E}">
        <p14:creationId xmlns:p14="http://schemas.microsoft.com/office/powerpoint/2010/main" val="98809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025EA-AFA1-6902-98AA-1D63E9965CD3}"/>
            </a:ext>
          </a:extLst>
        </p:cNvPr>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734A7AC5-E1FA-62BE-B37D-3AC23BEAEFCC}"/>
              </a:ext>
            </a:extLst>
          </p:cNvPr>
          <p:cNvSpPr>
            <a:spLocks noGrp="1" noRot="1" noChangeAspect="1" noChangeArrowheads="1" noTextEdit="1"/>
          </p:cNvSpPr>
          <p:nvPr>
            <p:ph type="sldImg"/>
          </p:nvPr>
        </p:nvSpPr>
        <p:spPr>
          <a:xfrm>
            <a:off x="2217738" y="601663"/>
            <a:ext cx="5362575" cy="3017837"/>
          </a:xfrm>
          <a:ln/>
        </p:spPr>
      </p:sp>
      <p:sp>
        <p:nvSpPr>
          <p:cNvPr id="68611" name="ノート プレースホルダー 2">
            <a:extLst>
              <a:ext uri="{FF2B5EF4-FFF2-40B4-BE49-F238E27FC236}">
                <a16:creationId xmlns:a16="http://schemas.microsoft.com/office/drawing/2014/main" id="{B851A12F-110E-015C-CE16-4DA6E238D4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68612" name="スライド番号プレースホルダー 3">
            <a:extLst>
              <a:ext uri="{FF2B5EF4-FFF2-40B4-BE49-F238E27FC236}">
                <a16:creationId xmlns:a16="http://schemas.microsoft.com/office/drawing/2014/main" id="{71A81C2D-8607-43B2-05FB-CF9078ACCB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91">
              <a:defRPr kumimoji="1">
                <a:solidFill>
                  <a:schemeClr val="tx1"/>
                </a:solidFill>
                <a:latin typeface="Arial" panose="020B0604020202020204" pitchFamily="34" charset="0"/>
                <a:ea typeface="ＭＳ Ｐゴシック" panose="020B0600070205080204" pitchFamily="50" charset="-128"/>
              </a:defRPr>
            </a:lvl1pPr>
            <a:lvl2pPr marL="746145" indent="-286979" defTabSz="958191">
              <a:defRPr kumimoji="1">
                <a:solidFill>
                  <a:schemeClr val="tx1"/>
                </a:solidFill>
                <a:latin typeface="Arial" panose="020B0604020202020204" pitchFamily="34" charset="0"/>
                <a:ea typeface="ＭＳ Ｐゴシック" panose="020B0600070205080204" pitchFamily="50" charset="-128"/>
              </a:defRPr>
            </a:lvl2pPr>
            <a:lvl3pPr marL="1147915" indent="-229583" defTabSz="958191">
              <a:defRPr kumimoji="1">
                <a:solidFill>
                  <a:schemeClr val="tx1"/>
                </a:solidFill>
                <a:latin typeface="Arial" panose="020B0604020202020204" pitchFamily="34" charset="0"/>
                <a:ea typeface="ＭＳ Ｐゴシック" panose="020B0600070205080204" pitchFamily="50" charset="-128"/>
              </a:defRPr>
            </a:lvl3pPr>
            <a:lvl4pPr marL="1607081" indent="-229583" defTabSz="958191">
              <a:defRPr kumimoji="1">
                <a:solidFill>
                  <a:schemeClr val="tx1"/>
                </a:solidFill>
                <a:latin typeface="Arial" panose="020B0604020202020204" pitchFamily="34" charset="0"/>
                <a:ea typeface="ＭＳ Ｐゴシック" panose="020B0600070205080204" pitchFamily="50" charset="-128"/>
              </a:defRPr>
            </a:lvl4pPr>
            <a:lvl5pPr marL="2066247" indent="-229583" defTabSz="958191">
              <a:defRPr kumimoji="1">
                <a:solidFill>
                  <a:schemeClr val="tx1"/>
                </a:solidFill>
                <a:latin typeface="Arial" panose="020B0604020202020204" pitchFamily="34" charset="0"/>
                <a:ea typeface="ＭＳ Ｐゴシック" panose="020B0600070205080204" pitchFamily="50" charset="-128"/>
              </a:defRPr>
            </a:lvl5pPr>
            <a:lvl6pPr marL="2525413"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4579"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3745"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2911"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1A89192-1732-4AEC-B6F6-BAF73861974B}" type="slidenum">
              <a:rPr lang="ja-JP" altLang="en-US" smtClean="0">
                <a:solidFill>
                  <a:srgbClr val="000000"/>
                </a:solidFill>
              </a:rPr>
              <a:pPr/>
              <a:t>32</a:t>
            </a:fld>
            <a:endParaRPr lang="ja-JP" altLang="en-US">
              <a:solidFill>
                <a:srgbClr val="000000"/>
              </a:solidFill>
            </a:endParaRPr>
          </a:p>
        </p:txBody>
      </p:sp>
    </p:spTree>
    <p:extLst>
      <p:ext uri="{BB962C8B-B14F-4D97-AF65-F5344CB8AC3E}">
        <p14:creationId xmlns:p14="http://schemas.microsoft.com/office/powerpoint/2010/main" val="3460997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D3FF2-7E58-32BD-84B8-8DBD2952BAC8}"/>
            </a:ext>
          </a:extLst>
        </p:cNvPr>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A31BA714-82E8-E76A-0BC9-C8E2CB26E5DE}"/>
              </a:ext>
            </a:extLst>
          </p:cNvPr>
          <p:cNvSpPr>
            <a:spLocks noGrp="1" noRot="1" noChangeAspect="1" noChangeArrowheads="1" noTextEdit="1"/>
          </p:cNvSpPr>
          <p:nvPr>
            <p:ph type="sldImg"/>
          </p:nvPr>
        </p:nvSpPr>
        <p:spPr>
          <a:xfrm>
            <a:off x="2217738" y="601663"/>
            <a:ext cx="5362575" cy="3017837"/>
          </a:xfrm>
          <a:ln/>
        </p:spPr>
      </p:sp>
      <p:sp>
        <p:nvSpPr>
          <p:cNvPr id="68611" name="ノート プレースホルダー 2">
            <a:extLst>
              <a:ext uri="{FF2B5EF4-FFF2-40B4-BE49-F238E27FC236}">
                <a16:creationId xmlns:a16="http://schemas.microsoft.com/office/drawing/2014/main" id="{7BF8A292-F98A-09C7-9283-31FAD215F2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68612" name="スライド番号プレースホルダー 3">
            <a:extLst>
              <a:ext uri="{FF2B5EF4-FFF2-40B4-BE49-F238E27FC236}">
                <a16:creationId xmlns:a16="http://schemas.microsoft.com/office/drawing/2014/main" id="{BD5B8EB3-2223-A8DD-7087-5D79286DEF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191">
              <a:defRPr kumimoji="1">
                <a:solidFill>
                  <a:schemeClr val="tx1"/>
                </a:solidFill>
                <a:latin typeface="Arial" panose="020B0604020202020204" pitchFamily="34" charset="0"/>
                <a:ea typeface="ＭＳ Ｐゴシック" panose="020B0600070205080204" pitchFamily="50" charset="-128"/>
              </a:defRPr>
            </a:lvl1pPr>
            <a:lvl2pPr marL="746145" indent="-286979" defTabSz="958191">
              <a:defRPr kumimoji="1">
                <a:solidFill>
                  <a:schemeClr val="tx1"/>
                </a:solidFill>
                <a:latin typeface="Arial" panose="020B0604020202020204" pitchFamily="34" charset="0"/>
                <a:ea typeface="ＭＳ Ｐゴシック" panose="020B0600070205080204" pitchFamily="50" charset="-128"/>
              </a:defRPr>
            </a:lvl2pPr>
            <a:lvl3pPr marL="1147915" indent="-229583" defTabSz="958191">
              <a:defRPr kumimoji="1">
                <a:solidFill>
                  <a:schemeClr val="tx1"/>
                </a:solidFill>
                <a:latin typeface="Arial" panose="020B0604020202020204" pitchFamily="34" charset="0"/>
                <a:ea typeface="ＭＳ Ｐゴシック" panose="020B0600070205080204" pitchFamily="50" charset="-128"/>
              </a:defRPr>
            </a:lvl3pPr>
            <a:lvl4pPr marL="1607081" indent="-229583" defTabSz="958191">
              <a:defRPr kumimoji="1">
                <a:solidFill>
                  <a:schemeClr val="tx1"/>
                </a:solidFill>
                <a:latin typeface="Arial" panose="020B0604020202020204" pitchFamily="34" charset="0"/>
                <a:ea typeface="ＭＳ Ｐゴシック" panose="020B0600070205080204" pitchFamily="50" charset="-128"/>
              </a:defRPr>
            </a:lvl4pPr>
            <a:lvl5pPr marL="2066247" indent="-229583" defTabSz="958191">
              <a:defRPr kumimoji="1">
                <a:solidFill>
                  <a:schemeClr val="tx1"/>
                </a:solidFill>
                <a:latin typeface="Arial" panose="020B0604020202020204" pitchFamily="34" charset="0"/>
                <a:ea typeface="ＭＳ Ｐゴシック" panose="020B0600070205080204" pitchFamily="50" charset="-128"/>
              </a:defRPr>
            </a:lvl5pPr>
            <a:lvl6pPr marL="2525413"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4579"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3745"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2911" indent="-229583" defTabSz="95819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1A89192-1732-4AEC-B6F6-BAF73861974B}" type="slidenum">
              <a:rPr lang="ja-JP" altLang="en-US" smtClean="0">
                <a:solidFill>
                  <a:srgbClr val="000000"/>
                </a:solidFill>
              </a:rPr>
              <a:pPr/>
              <a:t>33</a:t>
            </a:fld>
            <a:endParaRPr lang="ja-JP" altLang="en-US">
              <a:solidFill>
                <a:srgbClr val="000000"/>
              </a:solidFill>
            </a:endParaRPr>
          </a:p>
        </p:txBody>
      </p:sp>
    </p:spTree>
    <p:extLst>
      <p:ext uri="{BB962C8B-B14F-4D97-AF65-F5344CB8AC3E}">
        <p14:creationId xmlns:p14="http://schemas.microsoft.com/office/powerpoint/2010/main" val="919820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a:extLst>
              <a:ext uri="{FF2B5EF4-FFF2-40B4-BE49-F238E27FC236}">
                <a16:creationId xmlns:a16="http://schemas.microsoft.com/office/drawing/2014/main" id="{7F694A7D-6BC0-46B6-9261-DB63296D8313}"/>
              </a:ext>
            </a:extLst>
          </p:cNvPr>
          <p:cNvSpPr>
            <a:spLocks noGrp="1" noRot="1" noChangeAspect="1" noChangeArrowheads="1" noTextEdit="1"/>
          </p:cNvSpPr>
          <p:nvPr>
            <p:ph type="sldImg"/>
          </p:nvPr>
        </p:nvSpPr>
        <p:spPr>
          <a:xfrm>
            <a:off x="-220663" y="809625"/>
            <a:ext cx="7221538" cy="4062413"/>
          </a:xfrm>
          <a:ln/>
        </p:spPr>
      </p:sp>
      <p:sp>
        <p:nvSpPr>
          <p:cNvPr id="91139" name="ノート プレースホルダー 2">
            <a:extLst>
              <a:ext uri="{FF2B5EF4-FFF2-40B4-BE49-F238E27FC236}">
                <a16:creationId xmlns:a16="http://schemas.microsoft.com/office/drawing/2014/main" id="{6859B26D-DAD0-492B-B1FE-7791FDFE07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91140" name="スライド番号プレースホルダー 3">
            <a:extLst>
              <a:ext uri="{FF2B5EF4-FFF2-40B4-BE49-F238E27FC236}">
                <a16:creationId xmlns:a16="http://schemas.microsoft.com/office/drawing/2014/main" id="{F6629B12-7A2C-46A2-B4E6-7BF00B8BB5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393">
              <a:defRPr kumimoji="1">
                <a:solidFill>
                  <a:schemeClr val="tx1"/>
                </a:solidFill>
                <a:latin typeface="Arial" panose="020B0604020202020204" pitchFamily="34" charset="0"/>
                <a:ea typeface="ＭＳ Ｐゴシック" panose="020B0600070205080204" pitchFamily="50" charset="-128"/>
              </a:defRPr>
            </a:lvl1pPr>
            <a:lvl2pPr marL="738346" indent="-280062" defTabSz="948393">
              <a:defRPr kumimoji="1">
                <a:solidFill>
                  <a:schemeClr val="tx1"/>
                </a:solidFill>
                <a:latin typeface="Arial" panose="020B0604020202020204" pitchFamily="34" charset="0"/>
                <a:ea typeface="ＭＳ Ｐゴシック" panose="020B0600070205080204" pitchFamily="50" charset="-128"/>
              </a:defRPr>
            </a:lvl2pPr>
            <a:lvl3pPr marL="1139344" indent="-222776" defTabSz="948393">
              <a:defRPr kumimoji="1">
                <a:solidFill>
                  <a:schemeClr val="tx1"/>
                </a:solidFill>
                <a:latin typeface="Arial" panose="020B0604020202020204" pitchFamily="34" charset="0"/>
                <a:ea typeface="ＭＳ Ｐゴシック" panose="020B0600070205080204" pitchFamily="50" charset="-128"/>
              </a:defRPr>
            </a:lvl3pPr>
            <a:lvl4pPr marL="1597627" indent="-222776" defTabSz="948393">
              <a:defRPr kumimoji="1">
                <a:solidFill>
                  <a:schemeClr val="tx1"/>
                </a:solidFill>
                <a:latin typeface="Arial" panose="020B0604020202020204" pitchFamily="34" charset="0"/>
                <a:ea typeface="ＭＳ Ｐゴシック" panose="020B0600070205080204" pitchFamily="50" charset="-128"/>
              </a:defRPr>
            </a:lvl4pPr>
            <a:lvl5pPr marL="2055911" indent="-222776" defTabSz="948393">
              <a:defRPr kumimoji="1">
                <a:solidFill>
                  <a:schemeClr val="tx1"/>
                </a:solidFill>
                <a:latin typeface="Arial" panose="020B0604020202020204" pitchFamily="34" charset="0"/>
                <a:ea typeface="ＭＳ Ｐゴシック" panose="020B0600070205080204" pitchFamily="50" charset="-128"/>
              </a:defRPr>
            </a:lvl5pPr>
            <a:lvl6pPr marL="2514195"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2478"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0762"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9046"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DDB2512C-AD67-45D7-BE1B-24AC9D3B19CF}" type="slidenum">
              <a:rPr lang="ja-JP" altLang="en-US">
                <a:solidFill>
                  <a:srgbClr val="000000"/>
                </a:solidFill>
              </a:rPr>
              <a:pPr>
                <a:defRPr/>
              </a:pPr>
              <a:t>34</a:t>
            </a:fld>
            <a:endParaRPr lang="ja-JP" altLang="en-US">
              <a:solidFill>
                <a:srgbClr val="000000"/>
              </a:solidFill>
            </a:endParaRPr>
          </a:p>
        </p:txBody>
      </p:sp>
      <p:sp>
        <p:nvSpPr>
          <p:cNvPr id="2" name="日付プレースホルダー 1">
            <a:extLst>
              <a:ext uri="{FF2B5EF4-FFF2-40B4-BE49-F238E27FC236}">
                <a16:creationId xmlns:a16="http://schemas.microsoft.com/office/drawing/2014/main" id="{52F39E06-18D3-7A7E-154B-24B1BE26DB48}"/>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913295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a:extLst>
              <a:ext uri="{FF2B5EF4-FFF2-40B4-BE49-F238E27FC236}">
                <a16:creationId xmlns:a16="http://schemas.microsoft.com/office/drawing/2014/main" id="{4590B1D0-EADB-4FEB-8B5C-126484DB8915}"/>
              </a:ext>
            </a:extLst>
          </p:cNvPr>
          <p:cNvSpPr>
            <a:spLocks noGrp="1" noRot="1" noChangeAspect="1" noChangeArrowheads="1" noTextEdit="1"/>
          </p:cNvSpPr>
          <p:nvPr>
            <p:ph type="sldImg"/>
          </p:nvPr>
        </p:nvSpPr>
        <p:spPr>
          <a:ln/>
        </p:spPr>
      </p:sp>
      <p:sp>
        <p:nvSpPr>
          <p:cNvPr id="94211" name="ノート プレースホルダー 2">
            <a:extLst>
              <a:ext uri="{FF2B5EF4-FFF2-40B4-BE49-F238E27FC236}">
                <a16:creationId xmlns:a16="http://schemas.microsoft.com/office/drawing/2014/main" id="{22ED1828-FAC6-4738-AEC4-491001A737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94212" name="スライド番号プレースホルダー 3">
            <a:extLst>
              <a:ext uri="{FF2B5EF4-FFF2-40B4-BE49-F238E27FC236}">
                <a16:creationId xmlns:a16="http://schemas.microsoft.com/office/drawing/2014/main" id="{7E7F059B-3DD1-423F-A71D-AD13133164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393">
              <a:defRPr kumimoji="1">
                <a:solidFill>
                  <a:schemeClr val="tx1"/>
                </a:solidFill>
                <a:latin typeface="Arial" panose="020B0604020202020204" pitchFamily="34" charset="0"/>
                <a:ea typeface="ＭＳ Ｐゴシック" panose="020B0600070205080204" pitchFamily="50" charset="-128"/>
              </a:defRPr>
            </a:lvl1pPr>
            <a:lvl2pPr marL="738346" indent="-280062" defTabSz="948393">
              <a:defRPr kumimoji="1">
                <a:solidFill>
                  <a:schemeClr val="tx1"/>
                </a:solidFill>
                <a:latin typeface="Arial" panose="020B0604020202020204" pitchFamily="34" charset="0"/>
                <a:ea typeface="ＭＳ Ｐゴシック" panose="020B0600070205080204" pitchFamily="50" charset="-128"/>
              </a:defRPr>
            </a:lvl2pPr>
            <a:lvl3pPr marL="1139344" indent="-222776" defTabSz="948393">
              <a:defRPr kumimoji="1">
                <a:solidFill>
                  <a:schemeClr val="tx1"/>
                </a:solidFill>
                <a:latin typeface="Arial" panose="020B0604020202020204" pitchFamily="34" charset="0"/>
                <a:ea typeface="ＭＳ Ｐゴシック" panose="020B0600070205080204" pitchFamily="50" charset="-128"/>
              </a:defRPr>
            </a:lvl3pPr>
            <a:lvl4pPr marL="1597627" indent="-222776" defTabSz="948393">
              <a:defRPr kumimoji="1">
                <a:solidFill>
                  <a:schemeClr val="tx1"/>
                </a:solidFill>
                <a:latin typeface="Arial" panose="020B0604020202020204" pitchFamily="34" charset="0"/>
                <a:ea typeface="ＭＳ Ｐゴシック" panose="020B0600070205080204" pitchFamily="50" charset="-128"/>
              </a:defRPr>
            </a:lvl4pPr>
            <a:lvl5pPr marL="2055911" indent="-222776" defTabSz="948393">
              <a:defRPr kumimoji="1">
                <a:solidFill>
                  <a:schemeClr val="tx1"/>
                </a:solidFill>
                <a:latin typeface="Arial" panose="020B0604020202020204" pitchFamily="34" charset="0"/>
                <a:ea typeface="ＭＳ Ｐゴシック" panose="020B0600070205080204" pitchFamily="50" charset="-128"/>
              </a:defRPr>
            </a:lvl5pPr>
            <a:lvl6pPr marL="2514195"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2478"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0762"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9046"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9E39A0D4-EA6D-4E9D-B0C3-2EE6CD955881}" type="slidenum">
              <a:rPr lang="ja-JP" altLang="en-US">
                <a:solidFill>
                  <a:prstClr val="black"/>
                </a:solidFill>
              </a:rPr>
              <a:pPr>
                <a:defRPr/>
              </a:pPr>
              <a:t>35</a:t>
            </a:fld>
            <a:endParaRPr lang="ja-JP" altLang="en-US">
              <a:solidFill>
                <a:prstClr val="black"/>
              </a:solidFill>
            </a:endParaRPr>
          </a:p>
        </p:txBody>
      </p:sp>
      <p:sp>
        <p:nvSpPr>
          <p:cNvPr id="2" name="日付プレースホルダー 1">
            <a:extLst>
              <a:ext uri="{FF2B5EF4-FFF2-40B4-BE49-F238E27FC236}">
                <a16:creationId xmlns:a16="http://schemas.microsoft.com/office/drawing/2014/main" id="{DC919DA0-CDCD-4646-B929-2CE970BAEA64}"/>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229529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ー 1">
            <a:extLst>
              <a:ext uri="{FF2B5EF4-FFF2-40B4-BE49-F238E27FC236}">
                <a16:creationId xmlns:a16="http://schemas.microsoft.com/office/drawing/2014/main" id="{9EFCF588-D5F8-41F8-8C5E-9F03C640436B}"/>
              </a:ext>
            </a:extLst>
          </p:cNvPr>
          <p:cNvSpPr>
            <a:spLocks noGrp="1" noRot="1" noChangeAspect="1" noChangeArrowheads="1" noTextEdit="1"/>
          </p:cNvSpPr>
          <p:nvPr>
            <p:ph type="sldImg"/>
          </p:nvPr>
        </p:nvSpPr>
        <p:spPr>
          <a:ln/>
        </p:spPr>
      </p:sp>
      <p:sp>
        <p:nvSpPr>
          <p:cNvPr id="97283" name="ノート プレースホルダー 2">
            <a:extLst>
              <a:ext uri="{FF2B5EF4-FFF2-40B4-BE49-F238E27FC236}">
                <a16:creationId xmlns:a16="http://schemas.microsoft.com/office/drawing/2014/main" id="{3F2B1B2C-B0BA-4051-95EE-96F30DCCD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97284" name="スライド番号プレースホルダー 3">
            <a:extLst>
              <a:ext uri="{FF2B5EF4-FFF2-40B4-BE49-F238E27FC236}">
                <a16:creationId xmlns:a16="http://schemas.microsoft.com/office/drawing/2014/main" id="{CF7DE05D-FEF2-4423-8A4D-DD575D0151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393">
              <a:defRPr kumimoji="1">
                <a:solidFill>
                  <a:schemeClr val="tx1"/>
                </a:solidFill>
                <a:latin typeface="Arial" panose="020B0604020202020204" pitchFamily="34" charset="0"/>
                <a:ea typeface="ＭＳ Ｐゴシック" panose="020B0600070205080204" pitchFamily="50" charset="-128"/>
              </a:defRPr>
            </a:lvl1pPr>
            <a:lvl2pPr marL="738346" indent="-280062" defTabSz="948393">
              <a:defRPr kumimoji="1">
                <a:solidFill>
                  <a:schemeClr val="tx1"/>
                </a:solidFill>
                <a:latin typeface="Arial" panose="020B0604020202020204" pitchFamily="34" charset="0"/>
                <a:ea typeface="ＭＳ Ｐゴシック" panose="020B0600070205080204" pitchFamily="50" charset="-128"/>
              </a:defRPr>
            </a:lvl2pPr>
            <a:lvl3pPr marL="1139344" indent="-222776" defTabSz="948393">
              <a:defRPr kumimoji="1">
                <a:solidFill>
                  <a:schemeClr val="tx1"/>
                </a:solidFill>
                <a:latin typeface="Arial" panose="020B0604020202020204" pitchFamily="34" charset="0"/>
                <a:ea typeface="ＭＳ Ｐゴシック" panose="020B0600070205080204" pitchFamily="50" charset="-128"/>
              </a:defRPr>
            </a:lvl3pPr>
            <a:lvl4pPr marL="1597627" indent="-222776" defTabSz="948393">
              <a:defRPr kumimoji="1">
                <a:solidFill>
                  <a:schemeClr val="tx1"/>
                </a:solidFill>
                <a:latin typeface="Arial" panose="020B0604020202020204" pitchFamily="34" charset="0"/>
                <a:ea typeface="ＭＳ Ｐゴシック" panose="020B0600070205080204" pitchFamily="50" charset="-128"/>
              </a:defRPr>
            </a:lvl4pPr>
            <a:lvl5pPr marL="2055911" indent="-222776" defTabSz="948393">
              <a:defRPr kumimoji="1">
                <a:solidFill>
                  <a:schemeClr val="tx1"/>
                </a:solidFill>
                <a:latin typeface="Arial" panose="020B0604020202020204" pitchFamily="34" charset="0"/>
                <a:ea typeface="ＭＳ Ｐゴシック" panose="020B0600070205080204" pitchFamily="50" charset="-128"/>
              </a:defRPr>
            </a:lvl5pPr>
            <a:lvl6pPr marL="2514195"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2478"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0762"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9046"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B0B6809F-DFF4-4859-99C3-809501B907CF}" type="slidenum">
              <a:rPr lang="ja-JP" altLang="en-US">
                <a:solidFill>
                  <a:prstClr val="black"/>
                </a:solidFill>
              </a:rPr>
              <a:pPr>
                <a:defRPr/>
              </a:pPr>
              <a:t>36</a:t>
            </a:fld>
            <a:endParaRPr lang="ja-JP" altLang="en-US">
              <a:solidFill>
                <a:prstClr val="black"/>
              </a:solidFill>
            </a:endParaRPr>
          </a:p>
        </p:txBody>
      </p:sp>
      <p:sp>
        <p:nvSpPr>
          <p:cNvPr id="2" name="日付プレースホルダー 1">
            <a:extLst>
              <a:ext uri="{FF2B5EF4-FFF2-40B4-BE49-F238E27FC236}">
                <a16:creationId xmlns:a16="http://schemas.microsoft.com/office/drawing/2014/main" id="{23B2B95F-F022-2049-FC19-5757E1772055}"/>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24225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ー 1">
            <a:extLst>
              <a:ext uri="{FF2B5EF4-FFF2-40B4-BE49-F238E27FC236}">
                <a16:creationId xmlns:a16="http://schemas.microsoft.com/office/drawing/2014/main" id="{099A6C4C-D7A9-4B92-953C-0B33E39F244E}"/>
              </a:ext>
            </a:extLst>
          </p:cNvPr>
          <p:cNvSpPr>
            <a:spLocks noGrp="1" noRot="1" noChangeAspect="1" noChangeArrowheads="1" noTextEdit="1"/>
          </p:cNvSpPr>
          <p:nvPr>
            <p:ph type="sldImg"/>
          </p:nvPr>
        </p:nvSpPr>
        <p:spPr>
          <a:ln/>
        </p:spPr>
      </p:sp>
      <p:sp>
        <p:nvSpPr>
          <p:cNvPr id="100355" name="ノート プレースホルダー 2">
            <a:extLst>
              <a:ext uri="{FF2B5EF4-FFF2-40B4-BE49-F238E27FC236}">
                <a16:creationId xmlns:a16="http://schemas.microsoft.com/office/drawing/2014/main" id="{4D7E2FDA-E6AA-429B-967E-12C996B055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00356" name="スライド番号プレースホルダー 3">
            <a:extLst>
              <a:ext uri="{FF2B5EF4-FFF2-40B4-BE49-F238E27FC236}">
                <a16:creationId xmlns:a16="http://schemas.microsoft.com/office/drawing/2014/main" id="{9042875B-9CC0-4D05-915D-FAA5EC9B39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393">
              <a:defRPr kumimoji="1">
                <a:solidFill>
                  <a:schemeClr val="tx1"/>
                </a:solidFill>
                <a:latin typeface="Arial" panose="020B0604020202020204" pitchFamily="34" charset="0"/>
                <a:ea typeface="ＭＳ Ｐゴシック" panose="020B0600070205080204" pitchFamily="50" charset="-128"/>
              </a:defRPr>
            </a:lvl1pPr>
            <a:lvl2pPr marL="738346" indent="-280062" defTabSz="948393">
              <a:defRPr kumimoji="1">
                <a:solidFill>
                  <a:schemeClr val="tx1"/>
                </a:solidFill>
                <a:latin typeface="Arial" panose="020B0604020202020204" pitchFamily="34" charset="0"/>
                <a:ea typeface="ＭＳ Ｐゴシック" panose="020B0600070205080204" pitchFamily="50" charset="-128"/>
              </a:defRPr>
            </a:lvl2pPr>
            <a:lvl3pPr marL="1139344" indent="-222776" defTabSz="948393">
              <a:defRPr kumimoji="1">
                <a:solidFill>
                  <a:schemeClr val="tx1"/>
                </a:solidFill>
                <a:latin typeface="Arial" panose="020B0604020202020204" pitchFamily="34" charset="0"/>
                <a:ea typeface="ＭＳ Ｐゴシック" panose="020B0600070205080204" pitchFamily="50" charset="-128"/>
              </a:defRPr>
            </a:lvl3pPr>
            <a:lvl4pPr marL="1597627" indent="-222776" defTabSz="948393">
              <a:defRPr kumimoji="1">
                <a:solidFill>
                  <a:schemeClr val="tx1"/>
                </a:solidFill>
                <a:latin typeface="Arial" panose="020B0604020202020204" pitchFamily="34" charset="0"/>
                <a:ea typeface="ＭＳ Ｐゴシック" panose="020B0600070205080204" pitchFamily="50" charset="-128"/>
              </a:defRPr>
            </a:lvl4pPr>
            <a:lvl5pPr marL="2055911" indent="-222776" defTabSz="948393">
              <a:defRPr kumimoji="1">
                <a:solidFill>
                  <a:schemeClr val="tx1"/>
                </a:solidFill>
                <a:latin typeface="Arial" panose="020B0604020202020204" pitchFamily="34" charset="0"/>
                <a:ea typeface="ＭＳ Ｐゴシック" panose="020B0600070205080204" pitchFamily="50" charset="-128"/>
              </a:defRPr>
            </a:lvl5pPr>
            <a:lvl6pPr marL="2514195"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2478"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0762"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9046"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F6F93301-E3D4-4F1C-8CC2-9910F905C599}" type="slidenum">
              <a:rPr lang="ja-JP" altLang="en-US">
                <a:solidFill>
                  <a:prstClr val="black"/>
                </a:solidFill>
              </a:rPr>
              <a:pPr>
                <a:defRPr/>
              </a:pPr>
              <a:t>37</a:t>
            </a:fld>
            <a:endParaRPr lang="ja-JP" altLang="en-US">
              <a:solidFill>
                <a:prstClr val="black"/>
              </a:solidFill>
            </a:endParaRPr>
          </a:p>
        </p:txBody>
      </p:sp>
      <p:sp>
        <p:nvSpPr>
          <p:cNvPr id="2" name="日付プレースホルダー 1">
            <a:extLst>
              <a:ext uri="{FF2B5EF4-FFF2-40B4-BE49-F238E27FC236}">
                <a16:creationId xmlns:a16="http://schemas.microsoft.com/office/drawing/2014/main" id="{25754C62-5E67-70E8-451D-C5687DE81E85}"/>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66115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0EA86-CD01-BA52-52E7-5D798456D8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1D9908-B173-7B5D-AEB5-C7DD697974E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C3DC343-BEB8-4EA6-CF4A-28C21B4807A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B3445C1-510D-6252-7982-0C31C868E179}"/>
              </a:ext>
            </a:extLst>
          </p:cNvPr>
          <p:cNvSpPr>
            <a:spLocks noGrp="1"/>
          </p:cNvSpPr>
          <p:nvPr>
            <p:ph type="sldNum" sz="quarter" idx="5"/>
          </p:nvPr>
        </p:nvSpPr>
        <p:spPr/>
        <p:txBody>
          <a:bodyPr/>
          <a:lstStyle/>
          <a:p>
            <a:fld id="{DEBCDB1B-9817-4834-93BE-78C9DA1BD9EC}" type="slidenum">
              <a:rPr kumimoji="1" lang="ja-JP" altLang="en-US" smtClean="0"/>
              <a:t>3</a:t>
            </a:fld>
            <a:endParaRPr kumimoji="1" lang="ja-JP" altLang="en-US"/>
          </a:p>
        </p:txBody>
      </p:sp>
    </p:spTree>
    <p:extLst>
      <p:ext uri="{BB962C8B-B14F-4D97-AF65-F5344CB8AC3E}">
        <p14:creationId xmlns:p14="http://schemas.microsoft.com/office/powerpoint/2010/main" val="1896662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D1A6FB9-E791-4F5E-936A-9446980F27AF}" type="slidenum">
              <a:rPr kumimoji="1" lang="ja-JP" altLang="en-US" smtClean="0"/>
              <a:t>38</a:t>
            </a:fld>
            <a:endParaRPr kumimoji="1" lang="ja-JP" altLang="en-US"/>
          </a:p>
        </p:txBody>
      </p:sp>
    </p:spTree>
    <p:extLst>
      <p:ext uri="{BB962C8B-B14F-4D97-AF65-F5344CB8AC3E}">
        <p14:creationId xmlns:p14="http://schemas.microsoft.com/office/powerpoint/2010/main" val="2675182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3BF40D6-70BA-4265-A1F4-E092C7CB2B85}" type="slidenum">
              <a:rPr kumimoji="1" lang="ja-JP" altLang="en-US" smtClean="0"/>
              <a:t>39</a:t>
            </a:fld>
            <a:endParaRPr kumimoji="1" lang="ja-JP" altLang="en-US"/>
          </a:p>
        </p:txBody>
      </p:sp>
    </p:spTree>
    <p:extLst>
      <p:ext uri="{BB962C8B-B14F-4D97-AF65-F5344CB8AC3E}">
        <p14:creationId xmlns:p14="http://schemas.microsoft.com/office/powerpoint/2010/main" val="1326633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a:extLst>
              <a:ext uri="{FF2B5EF4-FFF2-40B4-BE49-F238E27FC236}">
                <a16:creationId xmlns:a16="http://schemas.microsoft.com/office/drawing/2014/main" id="{1B32F17A-C855-442F-B479-8493A1511BC0}"/>
              </a:ext>
            </a:extLst>
          </p:cNvPr>
          <p:cNvSpPr>
            <a:spLocks noGrp="1" noRot="1" noChangeAspect="1" noChangeArrowheads="1" noTextEdit="1"/>
          </p:cNvSpPr>
          <p:nvPr>
            <p:ph type="sldImg"/>
          </p:nvPr>
        </p:nvSpPr>
        <p:spPr>
          <a:ln/>
        </p:spPr>
      </p:sp>
      <p:sp>
        <p:nvSpPr>
          <p:cNvPr id="104451" name="ノート プレースホルダー 2">
            <a:extLst>
              <a:ext uri="{FF2B5EF4-FFF2-40B4-BE49-F238E27FC236}">
                <a16:creationId xmlns:a16="http://schemas.microsoft.com/office/drawing/2014/main" id="{5917B8D1-78BF-4E18-8497-6B94959B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04452" name="スライド番号プレースホルダー 3">
            <a:extLst>
              <a:ext uri="{FF2B5EF4-FFF2-40B4-BE49-F238E27FC236}">
                <a16:creationId xmlns:a16="http://schemas.microsoft.com/office/drawing/2014/main" id="{F2F5888C-98BC-448E-BA41-CF5C239ADC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393">
              <a:defRPr kumimoji="1">
                <a:solidFill>
                  <a:schemeClr val="tx1"/>
                </a:solidFill>
                <a:latin typeface="Arial" panose="020B0604020202020204" pitchFamily="34" charset="0"/>
                <a:ea typeface="ＭＳ Ｐゴシック" panose="020B0600070205080204" pitchFamily="50" charset="-128"/>
              </a:defRPr>
            </a:lvl1pPr>
            <a:lvl2pPr marL="738346" indent="-280062" defTabSz="948393">
              <a:defRPr kumimoji="1">
                <a:solidFill>
                  <a:schemeClr val="tx1"/>
                </a:solidFill>
                <a:latin typeface="Arial" panose="020B0604020202020204" pitchFamily="34" charset="0"/>
                <a:ea typeface="ＭＳ Ｐゴシック" panose="020B0600070205080204" pitchFamily="50" charset="-128"/>
              </a:defRPr>
            </a:lvl2pPr>
            <a:lvl3pPr marL="1139344" indent="-222776" defTabSz="948393">
              <a:defRPr kumimoji="1">
                <a:solidFill>
                  <a:schemeClr val="tx1"/>
                </a:solidFill>
                <a:latin typeface="Arial" panose="020B0604020202020204" pitchFamily="34" charset="0"/>
                <a:ea typeface="ＭＳ Ｐゴシック" panose="020B0600070205080204" pitchFamily="50" charset="-128"/>
              </a:defRPr>
            </a:lvl3pPr>
            <a:lvl4pPr marL="1597627" indent="-222776" defTabSz="948393">
              <a:defRPr kumimoji="1">
                <a:solidFill>
                  <a:schemeClr val="tx1"/>
                </a:solidFill>
                <a:latin typeface="Arial" panose="020B0604020202020204" pitchFamily="34" charset="0"/>
                <a:ea typeface="ＭＳ Ｐゴシック" panose="020B0600070205080204" pitchFamily="50" charset="-128"/>
              </a:defRPr>
            </a:lvl4pPr>
            <a:lvl5pPr marL="2055911" indent="-222776" defTabSz="948393">
              <a:defRPr kumimoji="1">
                <a:solidFill>
                  <a:schemeClr val="tx1"/>
                </a:solidFill>
                <a:latin typeface="Arial" panose="020B0604020202020204" pitchFamily="34" charset="0"/>
                <a:ea typeface="ＭＳ Ｐゴシック" panose="020B0600070205080204" pitchFamily="50" charset="-128"/>
              </a:defRPr>
            </a:lvl5pPr>
            <a:lvl6pPr marL="2514195"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2478"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0762"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9046"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8981EA02-D482-497B-93F2-34D49978EC07}" type="slidenum">
              <a:rPr lang="ja-JP" altLang="en-US">
                <a:solidFill>
                  <a:prstClr val="black"/>
                </a:solidFill>
              </a:rPr>
              <a:pPr>
                <a:defRPr/>
              </a:pPr>
              <a:t>40</a:t>
            </a:fld>
            <a:endParaRPr lang="ja-JP" altLang="en-US">
              <a:solidFill>
                <a:prstClr val="black"/>
              </a:solidFill>
            </a:endParaRPr>
          </a:p>
        </p:txBody>
      </p:sp>
      <p:sp>
        <p:nvSpPr>
          <p:cNvPr id="2" name="日付プレースホルダー 1">
            <a:extLst>
              <a:ext uri="{FF2B5EF4-FFF2-40B4-BE49-F238E27FC236}">
                <a16:creationId xmlns:a16="http://schemas.microsoft.com/office/drawing/2014/main" id="{8A971B77-1F6E-FE07-1537-BD69A49A9489}"/>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3087181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ー 1">
            <a:extLst>
              <a:ext uri="{FF2B5EF4-FFF2-40B4-BE49-F238E27FC236}">
                <a16:creationId xmlns:a16="http://schemas.microsoft.com/office/drawing/2014/main" id="{4F1A7A01-9D38-4B64-8394-A4F90839F401}"/>
              </a:ext>
            </a:extLst>
          </p:cNvPr>
          <p:cNvSpPr>
            <a:spLocks noGrp="1" noRot="1" noChangeAspect="1" noChangeArrowheads="1" noTextEdit="1"/>
          </p:cNvSpPr>
          <p:nvPr>
            <p:ph type="sldImg"/>
          </p:nvPr>
        </p:nvSpPr>
        <p:spPr>
          <a:xfrm>
            <a:off x="-220663" y="809625"/>
            <a:ext cx="7221538" cy="4062413"/>
          </a:xfrm>
          <a:ln/>
        </p:spPr>
      </p:sp>
      <p:sp>
        <p:nvSpPr>
          <p:cNvPr id="106499" name="ノート プレースホルダー 2">
            <a:extLst>
              <a:ext uri="{FF2B5EF4-FFF2-40B4-BE49-F238E27FC236}">
                <a16:creationId xmlns:a16="http://schemas.microsoft.com/office/drawing/2014/main" id="{96540AA8-FAEF-44A5-9B35-5398D85F93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06500" name="スライド番号プレースホルダー 3">
            <a:extLst>
              <a:ext uri="{FF2B5EF4-FFF2-40B4-BE49-F238E27FC236}">
                <a16:creationId xmlns:a16="http://schemas.microsoft.com/office/drawing/2014/main" id="{9FB7E5C0-8AAB-4847-A8EC-6E2B474ED1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393">
              <a:defRPr kumimoji="1">
                <a:solidFill>
                  <a:schemeClr val="tx1"/>
                </a:solidFill>
                <a:latin typeface="Arial" panose="020B0604020202020204" pitchFamily="34" charset="0"/>
                <a:ea typeface="ＭＳ Ｐゴシック" panose="020B0600070205080204" pitchFamily="50" charset="-128"/>
              </a:defRPr>
            </a:lvl1pPr>
            <a:lvl2pPr marL="738346" indent="-280062" defTabSz="948393">
              <a:defRPr kumimoji="1">
                <a:solidFill>
                  <a:schemeClr val="tx1"/>
                </a:solidFill>
                <a:latin typeface="Arial" panose="020B0604020202020204" pitchFamily="34" charset="0"/>
                <a:ea typeface="ＭＳ Ｐゴシック" panose="020B0600070205080204" pitchFamily="50" charset="-128"/>
              </a:defRPr>
            </a:lvl2pPr>
            <a:lvl3pPr marL="1139344" indent="-222776" defTabSz="948393">
              <a:defRPr kumimoji="1">
                <a:solidFill>
                  <a:schemeClr val="tx1"/>
                </a:solidFill>
                <a:latin typeface="Arial" panose="020B0604020202020204" pitchFamily="34" charset="0"/>
                <a:ea typeface="ＭＳ Ｐゴシック" panose="020B0600070205080204" pitchFamily="50" charset="-128"/>
              </a:defRPr>
            </a:lvl3pPr>
            <a:lvl4pPr marL="1597627" indent="-222776" defTabSz="948393">
              <a:defRPr kumimoji="1">
                <a:solidFill>
                  <a:schemeClr val="tx1"/>
                </a:solidFill>
                <a:latin typeface="Arial" panose="020B0604020202020204" pitchFamily="34" charset="0"/>
                <a:ea typeface="ＭＳ Ｐゴシック" panose="020B0600070205080204" pitchFamily="50" charset="-128"/>
              </a:defRPr>
            </a:lvl4pPr>
            <a:lvl5pPr marL="2055911" indent="-222776" defTabSz="948393">
              <a:defRPr kumimoji="1">
                <a:solidFill>
                  <a:schemeClr val="tx1"/>
                </a:solidFill>
                <a:latin typeface="Arial" panose="020B0604020202020204" pitchFamily="34" charset="0"/>
                <a:ea typeface="ＭＳ Ｐゴシック" panose="020B0600070205080204" pitchFamily="50" charset="-128"/>
              </a:defRPr>
            </a:lvl5pPr>
            <a:lvl6pPr marL="2514195"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2478"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0762"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9046" indent="-222776" defTabSz="94839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4C10BC49-E448-4867-BCAC-81CEAE6E927B}" type="slidenum">
              <a:rPr lang="ja-JP" altLang="en-US">
                <a:solidFill>
                  <a:srgbClr val="000000"/>
                </a:solidFill>
              </a:rPr>
              <a:pPr>
                <a:defRPr/>
              </a:pPr>
              <a:t>41</a:t>
            </a:fld>
            <a:endParaRPr lang="ja-JP" altLang="en-US">
              <a:solidFill>
                <a:srgbClr val="000000"/>
              </a:solidFill>
            </a:endParaRPr>
          </a:p>
        </p:txBody>
      </p:sp>
      <p:sp>
        <p:nvSpPr>
          <p:cNvPr id="2" name="日付プレースホルダー 1">
            <a:extLst>
              <a:ext uri="{FF2B5EF4-FFF2-40B4-BE49-F238E27FC236}">
                <a16:creationId xmlns:a16="http://schemas.microsoft.com/office/drawing/2014/main" id="{BD485C21-5888-9E95-2714-4991AE2A27F1}"/>
              </a:ext>
            </a:extLst>
          </p:cNvPr>
          <p:cNvSpPr>
            <a:spLocks noGrp="1"/>
          </p:cNvSpPr>
          <p:nvPr>
            <p:ph type="dt" idx="1"/>
          </p:nvPr>
        </p:nvSpPr>
        <p:spPr/>
        <p:txBody>
          <a:bodyPr/>
          <a:lstStyle/>
          <a:p>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E4585A7-50D4-44D2-B798-51D98ABB6B9C}" type="slidenum">
              <a:rPr kumimoji="1" lang="ja-JP" altLang="en-US" smtClean="0"/>
              <a:t>42</a:t>
            </a:fld>
            <a:endParaRPr kumimoji="1" lang="ja-JP" altLang="en-US"/>
          </a:p>
        </p:txBody>
      </p:sp>
    </p:spTree>
    <p:extLst>
      <p:ext uri="{BB962C8B-B14F-4D97-AF65-F5344CB8AC3E}">
        <p14:creationId xmlns:p14="http://schemas.microsoft.com/office/powerpoint/2010/main" val="2827705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D1A6FB9-E791-4F5E-936A-9446980F27AF}" type="slidenum">
              <a:rPr kumimoji="1" lang="ja-JP" altLang="en-US" smtClean="0"/>
              <a:t>43</a:t>
            </a:fld>
            <a:endParaRPr kumimoji="1" lang="ja-JP" altLang="en-US"/>
          </a:p>
        </p:txBody>
      </p:sp>
    </p:spTree>
    <p:extLst>
      <p:ext uri="{BB962C8B-B14F-4D97-AF65-F5344CB8AC3E}">
        <p14:creationId xmlns:p14="http://schemas.microsoft.com/office/powerpoint/2010/main" val="2369572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8332">
              <a:defRPr/>
            </a:pPr>
            <a:fld id="{2F5E9F98-C76E-45B3-A026-51FD63A44F41}" type="slidenum">
              <a:rPr lang="ja-JP" altLang="en-US">
                <a:solidFill>
                  <a:prstClr val="black"/>
                </a:solidFill>
                <a:latin typeface="游ゴシック" panose="020F0502020204030204"/>
                <a:ea typeface="游ゴシック" panose="020B0400000000000000" pitchFamily="50" charset="-128"/>
              </a:rPr>
              <a:pPr defTabSz="918332">
                <a:defRPr/>
              </a:pPr>
              <a:t>44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50826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D1A6FB9-E791-4F5E-936A-9446980F27AF}" type="slidenum">
              <a:rPr kumimoji="1" lang="ja-JP" altLang="en-US" smtClean="0"/>
              <a:t>45</a:t>
            </a:fld>
            <a:endParaRPr kumimoji="1" lang="ja-JP" altLang="en-US"/>
          </a:p>
        </p:txBody>
      </p:sp>
    </p:spTree>
    <p:extLst>
      <p:ext uri="{BB962C8B-B14F-4D97-AF65-F5344CB8AC3E}">
        <p14:creationId xmlns:p14="http://schemas.microsoft.com/office/powerpoint/2010/main" val="3375921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D1A6FB9-E791-4F5E-936A-9446980F27AF}" type="slidenum">
              <a:rPr kumimoji="1" lang="ja-JP" altLang="en-US" smtClean="0"/>
              <a:t>46</a:t>
            </a:fld>
            <a:endParaRPr kumimoji="1" lang="ja-JP" altLang="en-US"/>
          </a:p>
        </p:txBody>
      </p:sp>
    </p:spTree>
    <p:extLst>
      <p:ext uri="{BB962C8B-B14F-4D97-AF65-F5344CB8AC3E}">
        <p14:creationId xmlns:p14="http://schemas.microsoft.com/office/powerpoint/2010/main" val="2626740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D1A6FB9-E791-4F5E-936A-9446980F27AF}" type="slidenum">
              <a:rPr kumimoji="1" lang="ja-JP" altLang="en-US" smtClean="0"/>
              <a:t>47</a:t>
            </a:fld>
            <a:endParaRPr kumimoji="1" lang="ja-JP" altLang="en-US"/>
          </a:p>
        </p:txBody>
      </p:sp>
    </p:spTree>
    <p:extLst>
      <p:ext uri="{BB962C8B-B14F-4D97-AF65-F5344CB8AC3E}">
        <p14:creationId xmlns:p14="http://schemas.microsoft.com/office/powerpoint/2010/main" val="4033045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F2352-E0D3-6C3E-94E3-BE5CEAB894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22CE25-B24A-86C5-9AD5-4C1CAEDFBB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4756803-7063-3465-C3CC-C9AD3B8F792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0A3D075-2239-4EF9-C612-AC0B22CEC9D2}"/>
              </a:ext>
            </a:extLst>
          </p:cNvPr>
          <p:cNvSpPr>
            <a:spLocks noGrp="1"/>
          </p:cNvSpPr>
          <p:nvPr>
            <p:ph type="sldNum" sz="quarter" idx="5"/>
          </p:nvPr>
        </p:nvSpPr>
        <p:spPr/>
        <p:txBody>
          <a:bodyPr/>
          <a:lstStyle/>
          <a:p>
            <a:fld id="{DEBCDB1B-9817-4834-93BE-78C9DA1BD9EC}" type="slidenum">
              <a:rPr kumimoji="1" lang="ja-JP" altLang="en-US" smtClean="0"/>
              <a:t>4</a:t>
            </a:fld>
            <a:endParaRPr kumimoji="1" lang="ja-JP" altLang="en-US"/>
          </a:p>
        </p:txBody>
      </p:sp>
    </p:spTree>
    <p:extLst>
      <p:ext uri="{BB962C8B-B14F-4D97-AF65-F5344CB8AC3E}">
        <p14:creationId xmlns:p14="http://schemas.microsoft.com/office/powerpoint/2010/main" val="1873562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D1A6FB9-E791-4F5E-936A-9446980F27AF}" type="slidenum">
              <a:rPr kumimoji="1" lang="ja-JP" altLang="en-US" smtClean="0"/>
              <a:t>48</a:t>
            </a:fld>
            <a:endParaRPr kumimoji="1" lang="ja-JP" altLang="en-US"/>
          </a:p>
        </p:txBody>
      </p:sp>
    </p:spTree>
    <p:extLst>
      <p:ext uri="{BB962C8B-B14F-4D97-AF65-F5344CB8AC3E}">
        <p14:creationId xmlns:p14="http://schemas.microsoft.com/office/powerpoint/2010/main" val="3181202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a:p>
            <a:endParaRPr kumimoji="1" lang="ja-JP" altLang="en-US" dirty="0"/>
          </a:p>
          <a:p>
            <a:endParaRPr kumimoji="1" lang="ja-JP" altLang="en-US"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D1A6FB9-E791-4F5E-936A-9446980F27AF}" type="slidenum">
              <a:rPr kumimoji="1" lang="ja-JP" altLang="en-US" smtClean="0"/>
              <a:t>49</a:t>
            </a:fld>
            <a:endParaRPr kumimoji="1" lang="ja-JP" altLang="en-US"/>
          </a:p>
        </p:txBody>
      </p:sp>
    </p:spTree>
    <p:extLst>
      <p:ext uri="{BB962C8B-B14F-4D97-AF65-F5344CB8AC3E}">
        <p14:creationId xmlns:p14="http://schemas.microsoft.com/office/powerpoint/2010/main" val="4247830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D1A6FB9-E791-4F5E-936A-9446980F27AF}" type="slidenum">
              <a:rPr kumimoji="1" lang="ja-JP" altLang="en-US" smtClean="0"/>
              <a:t>50</a:t>
            </a:fld>
            <a:endParaRPr kumimoji="1" lang="ja-JP" altLang="en-US"/>
          </a:p>
        </p:txBody>
      </p:sp>
    </p:spTree>
    <p:extLst>
      <p:ext uri="{BB962C8B-B14F-4D97-AF65-F5344CB8AC3E}">
        <p14:creationId xmlns:p14="http://schemas.microsoft.com/office/powerpoint/2010/main" val="454083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A525B-58B7-F13E-683E-D9F2138B08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B9589A-0CB3-F611-AB1F-DC8CF934FBF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7C52A09-7020-F689-F205-AE13397CAA5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5003818-5863-353A-6787-83D30E79A23B}"/>
              </a:ext>
            </a:extLst>
          </p:cNvPr>
          <p:cNvSpPr>
            <a:spLocks noGrp="1"/>
          </p:cNvSpPr>
          <p:nvPr>
            <p:ph type="sldNum" sz="quarter" idx="5"/>
          </p:nvPr>
        </p:nvSpPr>
        <p:spPr/>
        <p:txBody>
          <a:bodyPr/>
          <a:lstStyle/>
          <a:p>
            <a:fld id="{DEBCDB1B-9817-4834-93BE-78C9DA1BD9EC}" type="slidenum">
              <a:rPr kumimoji="1" lang="ja-JP" altLang="en-US" smtClean="0"/>
              <a:t>5</a:t>
            </a:fld>
            <a:endParaRPr kumimoji="1" lang="ja-JP" altLang="en-US"/>
          </a:p>
        </p:txBody>
      </p:sp>
    </p:spTree>
    <p:extLst>
      <p:ext uri="{BB962C8B-B14F-4D97-AF65-F5344CB8AC3E}">
        <p14:creationId xmlns:p14="http://schemas.microsoft.com/office/powerpoint/2010/main" val="3898912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DEE50-E5DD-A707-42BD-E413F9A440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622F3F-4052-9EAC-A97E-1EAD8A4EAE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D4502C1-6E4A-1DEF-62B9-9CDC8E98E82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A7F921D-842E-1F04-9DA4-BCF1DCFA72FA}"/>
              </a:ext>
            </a:extLst>
          </p:cNvPr>
          <p:cNvSpPr>
            <a:spLocks noGrp="1"/>
          </p:cNvSpPr>
          <p:nvPr>
            <p:ph type="sldNum" sz="quarter" idx="5"/>
          </p:nvPr>
        </p:nvSpPr>
        <p:spPr/>
        <p:txBody>
          <a:bodyPr/>
          <a:lstStyle/>
          <a:p>
            <a:fld id="{DEBCDB1B-9817-4834-93BE-78C9DA1BD9EC}" type="slidenum">
              <a:rPr kumimoji="1" lang="ja-JP" altLang="en-US" smtClean="0"/>
              <a:t>6</a:t>
            </a:fld>
            <a:endParaRPr kumimoji="1" lang="ja-JP" altLang="en-US"/>
          </a:p>
        </p:txBody>
      </p:sp>
    </p:spTree>
    <p:extLst>
      <p:ext uri="{BB962C8B-B14F-4D97-AF65-F5344CB8AC3E}">
        <p14:creationId xmlns:p14="http://schemas.microsoft.com/office/powerpoint/2010/main" val="1719547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3AE41-8F4D-C1C8-4C0C-AA01C145C59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EAE8695-A5DD-11AF-61B4-E1417007D3B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7B540E-6665-9609-3604-FE9BEFD5DCC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956DB3B-75DE-3732-077C-E8D44BD0FC70}"/>
              </a:ext>
            </a:extLst>
          </p:cNvPr>
          <p:cNvSpPr>
            <a:spLocks noGrp="1"/>
          </p:cNvSpPr>
          <p:nvPr>
            <p:ph type="sldNum" sz="quarter" idx="5"/>
          </p:nvPr>
        </p:nvSpPr>
        <p:spPr/>
        <p:txBody>
          <a:bodyPr/>
          <a:lstStyle/>
          <a:p>
            <a:fld id="{DD1A6FB9-E791-4F5E-936A-9446980F27AF}" type="slidenum">
              <a:rPr kumimoji="1" lang="ja-JP" altLang="en-US" smtClean="0"/>
              <a:t>7</a:t>
            </a:fld>
            <a:endParaRPr kumimoji="1" lang="ja-JP" altLang="en-US"/>
          </a:p>
        </p:txBody>
      </p:sp>
    </p:spTree>
    <p:extLst>
      <p:ext uri="{BB962C8B-B14F-4D97-AF65-F5344CB8AC3E}">
        <p14:creationId xmlns:p14="http://schemas.microsoft.com/office/powerpoint/2010/main" val="2302106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3AE41-8F4D-C1C8-4C0C-AA01C145C59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EAE8695-A5DD-11AF-61B4-E1417007D3B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7B540E-6665-9609-3604-FE9BEFD5DCC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956DB3B-75DE-3732-077C-E8D44BD0FC70}"/>
              </a:ext>
            </a:extLst>
          </p:cNvPr>
          <p:cNvSpPr>
            <a:spLocks noGrp="1"/>
          </p:cNvSpPr>
          <p:nvPr>
            <p:ph type="sldNum" sz="quarter" idx="5"/>
          </p:nvPr>
        </p:nvSpPr>
        <p:spPr/>
        <p:txBody>
          <a:bodyPr/>
          <a:lstStyle/>
          <a:p>
            <a:fld id="{DD1A6FB9-E791-4F5E-936A-9446980F27AF}" type="slidenum">
              <a:rPr kumimoji="1" lang="ja-JP" altLang="en-US" smtClean="0"/>
              <a:t>9</a:t>
            </a:fld>
            <a:endParaRPr kumimoji="1" lang="ja-JP" altLang="en-US"/>
          </a:p>
        </p:txBody>
      </p:sp>
    </p:spTree>
    <p:extLst>
      <p:ext uri="{BB962C8B-B14F-4D97-AF65-F5344CB8AC3E}">
        <p14:creationId xmlns:p14="http://schemas.microsoft.com/office/powerpoint/2010/main" val="3828009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997BCE47-61FE-4633-8982-3CEAF2289448}"/>
              </a:ext>
            </a:extLst>
          </p:cNvPr>
          <p:cNvSpPr>
            <a:spLocks noGrp="1" noRot="1" noChangeAspect="1" noChangeArrowheads="1" noTextEdit="1"/>
          </p:cNvSpPr>
          <p:nvPr>
            <p:ph type="sldImg"/>
          </p:nvPr>
        </p:nvSpPr>
        <p:spPr>
          <a:xfrm>
            <a:off x="422275" y="1243013"/>
            <a:ext cx="5962650" cy="3354387"/>
          </a:xfrm>
          <a:ln/>
        </p:spPr>
      </p:sp>
      <p:sp>
        <p:nvSpPr>
          <p:cNvPr id="54275" name="ノート プレースホルダー 2">
            <a:extLst>
              <a:ext uri="{FF2B5EF4-FFF2-40B4-BE49-F238E27FC236}">
                <a16:creationId xmlns:a16="http://schemas.microsoft.com/office/drawing/2014/main" id="{41EFC247-E390-4B95-96EB-33EE943BC1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E5D20983-AB7F-4212-B24E-42F0D004148A}"/>
              </a:ext>
            </a:extLst>
          </p:cNvPr>
          <p:cNvSpPr>
            <a:spLocks noGrp="1"/>
          </p:cNvSpPr>
          <p:nvPr>
            <p:ph type="sldNum" sz="quarter" idx="5"/>
          </p:nvPr>
        </p:nvSpPr>
        <p:spPr/>
        <p:txBody>
          <a:bodyPr/>
          <a:lstStyle/>
          <a:p>
            <a:fld id="{DD1A6FB9-E791-4F5E-936A-9446980F27AF}" type="slidenum">
              <a:rPr kumimoji="1" lang="ja-JP" altLang="en-US" smtClean="0"/>
              <a:t>12</a:t>
            </a:fld>
            <a:endParaRPr kumimoji="1" lang="ja-JP" altLang="en-US"/>
          </a:p>
        </p:txBody>
      </p:sp>
    </p:spTree>
    <p:extLst>
      <p:ext uri="{BB962C8B-B14F-4D97-AF65-F5344CB8AC3E}">
        <p14:creationId xmlns:p14="http://schemas.microsoft.com/office/powerpoint/2010/main" val="681515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ja-JP" altLang="en-US">
              <a:solidFill>
                <a:prstClr val="black">
                  <a:tint val="75000"/>
                </a:prstClr>
              </a:solidFill>
            </a:endParaRPr>
          </a:p>
        </p:txBody>
      </p:sp>
    </p:spTree>
    <p:extLst>
      <p:ext uri="{BB962C8B-B14F-4D97-AF65-F5344CB8AC3E}">
        <p14:creationId xmlns:p14="http://schemas.microsoft.com/office/powerpoint/2010/main" val="830400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C00381F3-39CB-4519-A50E-82741690DCE5}"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51702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C00381F3-39CB-4519-A50E-82741690DCE5}"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2103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365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7C8894-823F-ACEB-567A-9BFC3DD04E5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708EF26-2E9C-5DEB-3D5E-2D4BF75B12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3D1A469-EE84-98F8-6B1A-2FD0845C6678}"/>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9CBD3197-3129-0BB3-1287-8A9E2BAA383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EE75C87-ED9E-7209-AF6B-90581E4AB04A}"/>
              </a:ext>
            </a:extLst>
          </p:cNvPr>
          <p:cNvSpPr>
            <a:spLocks noGrp="1"/>
          </p:cNvSpPr>
          <p:nvPr>
            <p:ph type="sldNum" sz="quarter" idx="12"/>
          </p:nvPr>
        </p:nvSpPr>
        <p:spPr/>
        <p:txBody>
          <a:body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2232974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423936-BFA0-4761-E22A-3322E3CFEF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684466-BAB6-D4E8-5A48-BD629C6219E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926FF9-59D9-3FDE-3001-0C8BBCA2F1D6}"/>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9DD6A147-AC41-50DC-2E48-6E2E05F02E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2722D9-30DD-442E-4A68-981EF5A67DCF}"/>
              </a:ext>
            </a:extLst>
          </p:cNvPr>
          <p:cNvSpPr>
            <a:spLocks noGrp="1"/>
          </p:cNvSpPr>
          <p:nvPr>
            <p:ph type="sldNum" sz="quarter" idx="12"/>
          </p:nvPr>
        </p:nvSpPr>
        <p:spPr/>
        <p:txBody>
          <a:body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3358058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D68B48-D5E3-2EBC-080C-4EA35F9C55E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492B45-E983-525B-BEA2-A57CEEC93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524543A-2FED-D934-EF8A-4C0EC66CE77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AABDB3E5-B980-40B5-825B-32244AD6352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C55445-CAE2-F936-FC77-8D929D777782}"/>
              </a:ext>
            </a:extLst>
          </p:cNvPr>
          <p:cNvSpPr>
            <a:spLocks noGrp="1"/>
          </p:cNvSpPr>
          <p:nvPr>
            <p:ph type="sldNum" sz="quarter" idx="12"/>
          </p:nvPr>
        </p:nvSpPr>
        <p:spPr/>
        <p:txBody>
          <a:body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920319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CD0068-4D0B-F445-2EE1-EAAFF3F9FE9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E9C78C3-9D1A-21BE-91FD-F8CF9CFE97A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1067EB9-32A6-5630-DECC-AD6DB8AFF48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5664773-6A55-3A8F-DF1F-373615461EE7}"/>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30FC6161-0CB6-DBE1-6720-9BE93C4A9CC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7352996-1052-2E2D-8E5E-A13BCFEE2705}"/>
              </a:ext>
            </a:extLst>
          </p:cNvPr>
          <p:cNvSpPr>
            <a:spLocks noGrp="1"/>
          </p:cNvSpPr>
          <p:nvPr>
            <p:ph type="sldNum" sz="quarter" idx="12"/>
          </p:nvPr>
        </p:nvSpPr>
        <p:spPr/>
        <p:txBody>
          <a:body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1022552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B42D6A-5935-F68E-68D7-4723BC37C8E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78D5218-8CE1-D509-D3B7-C4C4466D96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1FD5114-C1D4-BB36-9990-98FFF44491B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D21A8D5-338F-8E03-9C34-01646D0A3C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0F477F3-DF55-4147-5087-019CAECCCDC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ABD9B5E-625E-434C-3529-F63733F16B68}"/>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B5F3F31B-0432-CF32-197E-3D63B195E0F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719D5D1-54DC-491F-C1DC-581BA7555FA2}"/>
              </a:ext>
            </a:extLst>
          </p:cNvPr>
          <p:cNvSpPr>
            <a:spLocks noGrp="1"/>
          </p:cNvSpPr>
          <p:nvPr>
            <p:ph type="sldNum" sz="quarter" idx="12"/>
          </p:nvPr>
        </p:nvSpPr>
        <p:spPr/>
        <p:txBody>
          <a:body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3704594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D4657D-B00C-2533-74C5-116786B3809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0EBA40-8EA9-CF34-31FF-2612CECAC0FD}"/>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4283DE84-1337-15AC-943F-4576CFD83E3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140EDB6-33B5-B8BE-ABEF-1945DD01AB85}"/>
              </a:ext>
            </a:extLst>
          </p:cNvPr>
          <p:cNvSpPr>
            <a:spLocks noGrp="1"/>
          </p:cNvSpPr>
          <p:nvPr>
            <p:ph type="sldNum" sz="quarter" idx="12"/>
          </p:nvPr>
        </p:nvSpPr>
        <p:spPr/>
        <p:txBody>
          <a:body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1753181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567A0AC-B3BD-D724-3188-76F3D3D52D81}"/>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85CBF2F1-A133-9425-0A31-FC25D03B192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9676A18-D404-0BA5-561A-78E89C3A5FC4}"/>
              </a:ext>
            </a:extLst>
          </p:cNvPr>
          <p:cNvSpPr>
            <a:spLocks noGrp="1"/>
          </p:cNvSpPr>
          <p:nvPr>
            <p:ph type="sldNum" sz="quarter" idx="12"/>
          </p:nvPr>
        </p:nvSpPr>
        <p:spPr/>
        <p:txBody>
          <a:body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4135265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テキスト ボックス 8">
            <a:extLst>
              <a:ext uri="{FF2B5EF4-FFF2-40B4-BE49-F238E27FC236}">
                <a16:creationId xmlns:a16="http://schemas.microsoft.com/office/drawing/2014/main" id="{997B8635-785B-8705-0303-F4E8F7F7C4CA}"/>
              </a:ext>
            </a:extLst>
          </p:cNvPr>
          <p:cNvSpPr txBox="1"/>
          <p:nvPr userDrawn="1"/>
        </p:nvSpPr>
        <p:spPr>
          <a:xfrm>
            <a:off x="11606466" y="6526800"/>
            <a:ext cx="511434" cy="288000"/>
          </a:xfrm>
          <a:prstGeom prst="rect">
            <a:avLst/>
          </a:prstGeom>
          <a:noFill/>
        </p:spPr>
        <p:txBody>
          <a:bodyPr wrap="none" rtlCol="0" anchor="ctr">
            <a:noAutofit/>
          </a:bodyPr>
          <a:lstStyle/>
          <a:p>
            <a:pPr algn="r"/>
            <a:fld id="{0E4E0B74-C8CC-4E75-86AB-9D7878029A4A}" type="slidenum">
              <a:rPr kumimoji="1" lang="ja-JP" altLang="en-US" sz="2000" b="1" smtClean="0">
                <a:latin typeface="BIZ UDPゴシック" panose="020B0400000000000000" pitchFamily="50" charset="-128"/>
                <a:ea typeface="BIZ UDPゴシック" panose="020B0400000000000000" pitchFamily="50" charset="-128"/>
              </a:rPr>
              <a:pPr algn="r"/>
              <a:t>‹#›</a:t>
            </a:fld>
            <a:endParaRPr kumimoji="1" lang="ja-JP" altLang="en-US" sz="20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5317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9F10DA-D338-C150-20E2-B24369A2AF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FBAEE36-54E6-142B-980F-44ED1B87A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4E81CB2-BCB1-55E6-CD5F-68A5B9FC9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CBD7E8F-938B-94DC-A2B6-3A07D231960E}"/>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AC530722-3767-3899-FDCA-45795BB54D3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E4E1344-8460-5D96-9708-4D93A2642C3B}"/>
              </a:ext>
            </a:extLst>
          </p:cNvPr>
          <p:cNvSpPr>
            <a:spLocks noGrp="1"/>
          </p:cNvSpPr>
          <p:nvPr>
            <p:ph type="sldNum" sz="quarter" idx="12"/>
          </p:nvPr>
        </p:nvSpPr>
        <p:spPr/>
        <p:txBody>
          <a:body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2625946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AC4CD-5903-4FF7-C936-79678573BE7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694021B-AE68-1B07-4108-83A2A088DA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B0A3AC2-BAD1-ACD5-5675-10E5CCBCC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FFE991D-3B1F-4E15-BF11-4CDD0C08489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5975EAAF-A892-E523-B8C1-8939721754E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BF3206F-23C3-98D5-D2F2-C61352C79207}"/>
              </a:ext>
            </a:extLst>
          </p:cNvPr>
          <p:cNvSpPr>
            <a:spLocks noGrp="1"/>
          </p:cNvSpPr>
          <p:nvPr>
            <p:ph type="sldNum" sz="quarter" idx="12"/>
          </p:nvPr>
        </p:nvSpPr>
        <p:spPr/>
        <p:txBody>
          <a:body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3611856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007C72-E375-834A-80FA-FE2AFB7300C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B638E18-F329-C388-5553-64FE42747C2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1DCEABD-E41B-EE03-C2C8-E88D92FD7989}"/>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2C7DCE5-904C-ED61-2D5A-8734A95CBF3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9D7E6A9-3F47-9F21-7D69-5D7FAAD8DE0D}"/>
              </a:ext>
            </a:extLst>
          </p:cNvPr>
          <p:cNvSpPr>
            <a:spLocks noGrp="1"/>
          </p:cNvSpPr>
          <p:nvPr>
            <p:ph type="sldNum" sz="quarter" idx="12"/>
          </p:nvPr>
        </p:nvSpPr>
        <p:spPr/>
        <p:txBody>
          <a:body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3614262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6548760-2F2B-96D0-BA3D-0FBF2ACA64F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24A89D-6055-CF27-EF80-6761D8F5918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6CFA28F-EC83-C429-74E6-125FD6840595}"/>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902BA4B-1808-E422-D970-D0B44A54F8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7A2E71-0F98-079D-0F4E-EB24B46A4550}"/>
              </a:ext>
            </a:extLst>
          </p:cNvPr>
          <p:cNvSpPr>
            <a:spLocks noGrp="1"/>
          </p:cNvSpPr>
          <p:nvPr>
            <p:ph type="sldNum" sz="quarter" idx="12"/>
          </p:nvPr>
        </p:nvSpPr>
        <p:spPr/>
        <p:txBody>
          <a:body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1754881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381F3-39CB-4519-A50E-82741690DCE5}"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53128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8F2DF86C-6424-F5CE-E860-D78E839A4EFD}"/>
              </a:ext>
            </a:extLst>
          </p:cNvPr>
          <p:cNvSpPr txBox="1"/>
          <p:nvPr userDrawn="1"/>
        </p:nvSpPr>
        <p:spPr>
          <a:xfrm>
            <a:off x="11606466" y="6526800"/>
            <a:ext cx="511434" cy="288000"/>
          </a:xfrm>
          <a:prstGeom prst="rect">
            <a:avLst/>
          </a:prstGeom>
          <a:noFill/>
        </p:spPr>
        <p:txBody>
          <a:bodyPr wrap="none" rtlCol="0" anchor="ctr">
            <a:noAutofit/>
          </a:bodyPr>
          <a:lstStyle/>
          <a:p>
            <a:pPr algn="r"/>
            <a:fld id="{0E4E0B74-C8CC-4E75-86AB-9D7878029A4A}" type="slidenum">
              <a:rPr kumimoji="1" lang="ja-JP" altLang="en-US" sz="2000" b="1" smtClean="0">
                <a:latin typeface="BIZ UDPゴシック" panose="020B0400000000000000" pitchFamily="50" charset="-128"/>
                <a:ea typeface="BIZ UDPゴシック" panose="020B0400000000000000" pitchFamily="50" charset="-128"/>
              </a:rPr>
              <a:pPr algn="r"/>
              <a:t>‹#›</a:t>
            </a:fld>
            <a:endParaRPr kumimoji="1" lang="ja-JP" altLang="en-US" sz="20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59231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381F3-39CB-4519-A50E-82741690DCE5}"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97110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381F3-39CB-4519-A50E-82741690DCE5}"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30699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8" name="フッター プレースホルダー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9" name="スライド番号プレースホルダー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381F3-39CB-4519-A50E-82741690DCE5}"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9293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フッター プレースホルダー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381F3-39CB-4519-A50E-82741690DCE5}"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78439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C00381F3-39CB-4519-A50E-82741690DCE5}" type="slidenum">
              <a:rPr lang="ja-JP" altLang="en-US" smtClean="0">
                <a:solidFill>
                  <a:prstClr val="black">
                    <a:tint val="75000"/>
                  </a:prstClr>
                </a:solidFill>
              </a:rPr>
              <a:pPr>
                <a:defRPr/>
              </a:pPr>
              <a:t>‹#›</a:t>
            </a:fld>
            <a:endParaRPr lang="ja-JP" altLang="en-US">
              <a:solidFill>
                <a:prstClr val="black">
                  <a:tint val="75000"/>
                </a:prstClr>
              </a:solidFill>
            </a:endParaRPr>
          </a:p>
        </p:txBody>
      </p:sp>
      <p:sp>
        <p:nvSpPr>
          <p:cNvPr id="8" name="テキスト ボックス 7">
            <a:extLst>
              <a:ext uri="{FF2B5EF4-FFF2-40B4-BE49-F238E27FC236}">
                <a16:creationId xmlns:a16="http://schemas.microsoft.com/office/drawing/2014/main" id="{DFBA9655-A1A1-7828-481B-CD8CB56CFC97}"/>
              </a:ext>
            </a:extLst>
          </p:cNvPr>
          <p:cNvSpPr txBox="1"/>
          <p:nvPr userDrawn="1"/>
        </p:nvSpPr>
        <p:spPr>
          <a:xfrm>
            <a:off x="11606466" y="6526800"/>
            <a:ext cx="511434" cy="288000"/>
          </a:xfrm>
          <a:prstGeom prst="rect">
            <a:avLst/>
          </a:prstGeom>
          <a:noFill/>
        </p:spPr>
        <p:txBody>
          <a:bodyPr wrap="none" rtlCol="0" anchor="ctr">
            <a:noAutofit/>
          </a:bodyPr>
          <a:lstStyle/>
          <a:p>
            <a:pPr algn="r"/>
            <a:fld id="{0E4E0B74-C8CC-4E75-86AB-9D7878029A4A}" type="slidenum">
              <a:rPr kumimoji="1" lang="ja-JP" altLang="en-US" sz="1100" smtClean="0">
                <a:latin typeface="+mn-ea"/>
                <a:ea typeface="+mn-ea"/>
              </a:rPr>
              <a:pPr algn="r"/>
              <a:t>‹#›</a:t>
            </a:fld>
            <a:endParaRPr kumimoji="1" lang="ja-JP" altLang="en-US" sz="1100" dirty="0">
              <a:latin typeface="+mn-ea"/>
              <a:ea typeface="+mn-ea"/>
            </a:endParaRPr>
          </a:p>
        </p:txBody>
      </p:sp>
    </p:spTree>
    <p:extLst>
      <p:ext uri="{BB962C8B-B14F-4D97-AF65-F5344CB8AC3E}">
        <p14:creationId xmlns:p14="http://schemas.microsoft.com/office/powerpoint/2010/main" val="3974886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3" name="フッター プレースホルダー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lvl1pPr>
              <a:defRPr sz="2000" b="1">
                <a:solidFill>
                  <a:schemeClr val="tx1"/>
                </a:solidFill>
                <a:latin typeface="BIZ UDPゴシック" panose="020B0400000000000000" pitchFamily="50" charset="-128"/>
                <a:ea typeface="BIZ UDPゴシック" panose="020B0400000000000000" pitchFamily="50" charset="-128"/>
              </a:defRPr>
            </a:lvl1pPr>
          </a:lstStyle>
          <a:p>
            <a:pPr>
              <a:defRPr/>
            </a:pPr>
            <a:fld id="{C00381F3-39CB-4519-A50E-82741690DCE5}" type="slidenum">
              <a:rPr lang="ja-JP" altLang="en-US" smtClean="0"/>
              <a:pPr>
                <a:defRPr/>
              </a:pPr>
              <a:t>‹#›</a:t>
            </a:fld>
            <a:endParaRPr lang="ja-JP" altLang="en-US"/>
          </a:p>
        </p:txBody>
      </p:sp>
    </p:spTree>
    <p:extLst>
      <p:ext uri="{BB962C8B-B14F-4D97-AF65-F5344CB8AC3E}">
        <p14:creationId xmlns:p14="http://schemas.microsoft.com/office/powerpoint/2010/main" val="1266754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381F3-39CB-4519-A50E-82741690DCE5}"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34890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381F3-39CB-4519-A50E-82741690DCE5}"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6694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381F3-39CB-4519-A50E-82741690DCE5}"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32868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381F3-39CB-4519-A50E-82741690DCE5}"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8824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40"/>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8D721E5B-B010-488B-85D9-9B4BEC0D114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E4D2971F-4BE7-4564-BF15-0BD2A71D091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787CC5BF-7BEB-49DA-899A-93A9EF7A5347}"/>
              </a:ext>
            </a:extLst>
          </p:cNvPr>
          <p:cNvSpPr>
            <a:spLocks noGrp="1" noChangeArrowheads="1"/>
          </p:cNvSpPr>
          <p:nvPr>
            <p:ph type="sldNum" sz="quarter" idx="12"/>
          </p:nvPr>
        </p:nvSpPr>
        <p:spPr>
          <a:ln/>
        </p:spPr>
        <p:txBody>
          <a:bodyPr/>
          <a:lstStyle>
            <a:lvl1pPr>
              <a:defRPr/>
            </a:lvl1pPr>
          </a:lstStyle>
          <a:p>
            <a:pPr>
              <a:defRPr/>
            </a:pPr>
            <a:fld id="{5D7A10E2-FA5A-45A6-9025-1D96B581F018}" type="slidenum">
              <a:rPr lang="en-US" altLang="ja-JP"/>
              <a:pPr>
                <a:defRPr/>
              </a:pPr>
              <a:t>‹#›</a:t>
            </a:fld>
            <a:endParaRPr lang="en-US" altLang="ja-JP"/>
          </a:p>
        </p:txBody>
      </p:sp>
    </p:spTree>
    <p:extLst>
      <p:ext uri="{BB962C8B-B14F-4D97-AF65-F5344CB8AC3E}">
        <p14:creationId xmlns:p14="http://schemas.microsoft.com/office/powerpoint/2010/main" val="896422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10"/>
          </p:nvPr>
        </p:nvSpPr>
        <p:spPr>
          <a:xfrm>
            <a:off x="11334758" y="6492885"/>
            <a:ext cx="857249" cy="365125"/>
          </a:xfrm>
        </p:spPr>
        <p:txBody>
          <a:bodyPr/>
          <a:lstStyle>
            <a:lvl1pPr algn="ctr">
              <a:defRPr sz="1800" b="1"/>
            </a:lvl1pPr>
          </a:lstStyle>
          <a:p>
            <a:pPr>
              <a:defRPr/>
            </a:pPr>
            <a:fld id="{B8589158-E406-4799-9D97-834245FC74C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84578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テキスト ボックス 6">
            <a:extLst>
              <a:ext uri="{FF2B5EF4-FFF2-40B4-BE49-F238E27FC236}">
                <a16:creationId xmlns:a16="http://schemas.microsoft.com/office/drawing/2014/main" id="{99E1DD12-5FE5-46FA-945F-E1ECA1C613F1}"/>
              </a:ext>
            </a:extLst>
          </p:cNvPr>
          <p:cNvSpPr txBox="1"/>
          <p:nvPr userDrawn="1"/>
        </p:nvSpPr>
        <p:spPr>
          <a:xfrm>
            <a:off x="11606466" y="6526800"/>
            <a:ext cx="511434" cy="288000"/>
          </a:xfrm>
          <a:prstGeom prst="rect">
            <a:avLst/>
          </a:prstGeom>
          <a:noFill/>
        </p:spPr>
        <p:txBody>
          <a:bodyPr wrap="none" rtlCol="0" anchor="ctr">
            <a:noAutofit/>
          </a:bodyPr>
          <a:lstStyle/>
          <a:p>
            <a:pPr algn="r"/>
            <a:fld id="{0E4E0B74-C8CC-4E75-86AB-9D7878029A4A}" type="slidenum">
              <a:rPr kumimoji="1" lang="ja-JP" altLang="en-US" sz="2000" b="1" smtClean="0">
                <a:latin typeface="BIZ UDPゴシック" panose="020B0400000000000000" pitchFamily="50" charset="-128"/>
                <a:ea typeface="BIZ UDPゴシック" panose="020B0400000000000000" pitchFamily="50" charset="-128"/>
              </a:rPr>
              <a:pPr algn="r"/>
              <a:t>‹#›</a:t>
            </a:fld>
            <a:endParaRPr kumimoji="1" lang="ja-JP" altLang="en-US" sz="20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2423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a:defRPr/>
            </a:pP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テキスト ボックス 8">
            <a:extLst>
              <a:ext uri="{FF2B5EF4-FFF2-40B4-BE49-F238E27FC236}">
                <a16:creationId xmlns:a16="http://schemas.microsoft.com/office/drawing/2014/main" id="{192FC1F1-19FA-9705-AD9D-B440A1580047}"/>
              </a:ext>
            </a:extLst>
          </p:cNvPr>
          <p:cNvSpPr txBox="1"/>
          <p:nvPr userDrawn="1"/>
        </p:nvSpPr>
        <p:spPr>
          <a:xfrm>
            <a:off x="11606466" y="6526800"/>
            <a:ext cx="511434" cy="288000"/>
          </a:xfrm>
          <a:prstGeom prst="rect">
            <a:avLst/>
          </a:prstGeom>
          <a:noFill/>
        </p:spPr>
        <p:txBody>
          <a:bodyPr wrap="none" rtlCol="0" anchor="ctr">
            <a:noAutofit/>
          </a:bodyPr>
          <a:lstStyle/>
          <a:p>
            <a:pPr algn="r"/>
            <a:fld id="{0E4E0B74-C8CC-4E75-86AB-9D7878029A4A}" type="slidenum">
              <a:rPr kumimoji="1" lang="ja-JP" altLang="en-US" sz="1100" smtClean="0">
                <a:latin typeface="+mn-ea"/>
                <a:ea typeface="+mn-ea"/>
              </a:rPr>
              <a:pPr algn="r"/>
              <a:t>‹#›</a:t>
            </a:fld>
            <a:endParaRPr kumimoji="1" lang="ja-JP" altLang="en-US" sz="1100" dirty="0">
              <a:latin typeface="+mn-ea"/>
              <a:ea typeface="+mn-ea"/>
            </a:endParaRPr>
          </a:p>
        </p:txBody>
      </p:sp>
    </p:spTree>
    <p:extLst>
      <p:ext uri="{BB962C8B-B14F-4D97-AF65-F5344CB8AC3E}">
        <p14:creationId xmlns:p14="http://schemas.microsoft.com/office/powerpoint/2010/main" val="4201063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a:defRPr/>
            </a:pP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pPr>
              <a:defRPr/>
            </a:pPr>
            <a:fld id="{C00381F3-39CB-4519-A50E-82741690DCE5}"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44531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a:defRPr/>
            </a:pP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pPr>
              <a:defRPr/>
            </a:pPr>
            <a:fld id="{C00381F3-39CB-4519-A50E-82741690DCE5}"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71873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C00381F3-39CB-4519-A50E-82741690DCE5}"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06269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C00381F3-39CB-4519-A50E-82741690DCE5}"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65145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00381F3-39CB-4519-A50E-82741690DCE5}"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4308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4" r:id="rId5"/>
    <p:sldLayoutId id="2147483665" r:id="rId6"/>
    <p:sldLayoutId id="2147483666" r:id="rId7"/>
    <p:sldLayoutId id="2147483668" r:id="rId8"/>
    <p:sldLayoutId id="2147483669" r:id="rId9"/>
    <p:sldLayoutId id="2147483670" r:id="rId10"/>
    <p:sldLayoutId id="2147483671" r:id="rId11"/>
    <p:sldLayoutId id="2147483726"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7806A9C-BF22-9A92-0412-A295C6F48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D5AA5B0-FAB4-9FB4-C5C6-4F34A31626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3B5CAE3-AF0E-8DEF-0854-C76DDA622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E23B1D97-8481-B35B-9225-3F72D0FAEF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352A6A5-7CA8-FAC3-AD4D-EDD7E0194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FC803-8BD1-493A-A7F7-0CD47C4D1CB1}" type="slidenum">
              <a:rPr kumimoji="1" lang="ja-JP" altLang="en-US" smtClean="0"/>
              <a:t>‹#›</a:t>
            </a:fld>
            <a:endParaRPr kumimoji="1" lang="ja-JP" altLang="en-US"/>
          </a:p>
        </p:txBody>
      </p:sp>
    </p:spTree>
    <p:extLst>
      <p:ext uri="{BB962C8B-B14F-4D97-AF65-F5344CB8AC3E}">
        <p14:creationId xmlns:p14="http://schemas.microsoft.com/office/powerpoint/2010/main" val="168219457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00381F3-39CB-4519-A50E-82741690DCE5}"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0138251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50.png"/><Relationship Id="rId5" Type="http://schemas.openxmlformats.org/officeDocument/2006/relationships/customXml" Target="../ink/ink1.xml"/><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7.jpeg"/><Relationship Id="rId7"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6.jpg"/><Relationship Id="rId5" Type="http://schemas.openxmlformats.org/officeDocument/2006/relationships/image" Target="../media/image29.jpg"/><Relationship Id="rId10" Type="http://schemas.openxmlformats.org/officeDocument/2006/relationships/image" Target="../media/image25.jpg"/><Relationship Id="rId4" Type="http://schemas.openxmlformats.org/officeDocument/2006/relationships/image" Target="../media/image28.jpeg"/><Relationship Id="rId9"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9.png"/><Relationship Id="rId2" Type="http://schemas.openxmlformats.org/officeDocument/2006/relationships/customXml" Target="../ink/ink3.xml"/><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60.png"/><Relationship Id="rId7"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jpeg"/><Relationship Id="rId11" Type="http://schemas.microsoft.com/office/2007/relationships/hdphoto" Target="../media/hdphoto2.wdp"/><Relationship Id="rId5" Type="http://schemas.openxmlformats.org/officeDocument/2006/relationships/image" Target="../media/image27.jpeg"/><Relationship Id="rId10" Type="http://schemas.openxmlformats.org/officeDocument/2006/relationships/image" Target="../media/image61.png"/><Relationship Id="rId4" Type="http://schemas.microsoft.com/office/2007/relationships/hdphoto" Target="../media/hdphoto1.wdp"/><Relationship Id="rId9"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60.png"/><Relationship Id="rId7" Type="http://schemas.openxmlformats.org/officeDocument/2006/relationships/image" Target="../media/image74.jp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25.jp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30.xml"/><Relationship Id="rId6" Type="http://schemas.openxmlformats.org/officeDocument/2006/relationships/image" Target="../media/image75.jp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30.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image" Target="../media/image25.jp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30.xml"/><Relationship Id="rId6" Type="http://schemas.openxmlformats.org/officeDocument/2006/relationships/image" Target="../media/image84.png"/><Relationship Id="rId5" Type="http://schemas.openxmlformats.org/officeDocument/2006/relationships/image" Target="../media/image78.pn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6.png"/><Relationship Id="rId7"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30.xml"/><Relationship Id="rId6" Type="http://schemas.openxmlformats.org/officeDocument/2006/relationships/image" Target="../media/image87.png"/><Relationship Id="rId5" Type="http://schemas.openxmlformats.org/officeDocument/2006/relationships/image" Target="../media/image78.png"/><Relationship Id="rId4" Type="http://schemas.openxmlformats.org/officeDocument/2006/relationships/image" Target="../media/image25.jpg"/></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customXml" Target="../ink/ink2.xml"/><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ktr.mlit.go.jp/river/bousai/river_bousai00000101.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youtube.com/watch?v=SHwhbijr7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6" name="図 45">
            <a:extLst>
              <a:ext uri="{FF2B5EF4-FFF2-40B4-BE49-F238E27FC236}">
                <a16:creationId xmlns:a16="http://schemas.microsoft.com/office/drawing/2014/main" id="{92CD65AB-950A-9A25-5EF6-D025BC8ECF08}"/>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776" r="32421" b="13525"/>
          <a:stretch/>
        </p:blipFill>
        <p:spPr>
          <a:xfrm>
            <a:off x="5072123" y="0"/>
            <a:ext cx="7119878" cy="6858000"/>
          </a:xfrm>
          <a:prstGeom prst="rect">
            <a:avLst/>
          </a:prstGeom>
          <a:effectLst/>
        </p:spPr>
      </p:pic>
      <p:pic>
        <p:nvPicPr>
          <p:cNvPr id="45" name="図 44" descr="ホイール が含まれている画像&#10;&#10;自動的に生成された説明">
            <a:extLst>
              <a:ext uri="{FF2B5EF4-FFF2-40B4-BE49-F238E27FC236}">
                <a16:creationId xmlns:a16="http://schemas.microsoft.com/office/drawing/2014/main" id="{8AF8CF2B-9AAA-1D1D-575D-4ED26310D1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44125">
            <a:off x="3193161" y="3069377"/>
            <a:ext cx="2429546" cy="3098446"/>
          </a:xfrm>
          <a:prstGeom prst="rect">
            <a:avLst/>
          </a:prstGeom>
          <a:effectLst/>
        </p:spPr>
      </p:pic>
      <p:sp>
        <p:nvSpPr>
          <p:cNvPr id="66" name="四角形: 上の 2 つの角を切り取る 43">
            <a:extLst>
              <a:ext uri="{FF2B5EF4-FFF2-40B4-BE49-F238E27FC236}">
                <a16:creationId xmlns:a16="http://schemas.microsoft.com/office/drawing/2014/main" id="{8BBBF651-133D-BDDD-48E4-60861F2345DF}"/>
              </a:ext>
            </a:extLst>
          </p:cNvPr>
          <p:cNvSpPr/>
          <p:nvPr/>
        </p:nvSpPr>
        <p:spPr>
          <a:xfrm>
            <a:off x="0" y="3392583"/>
            <a:ext cx="12196763" cy="3392583"/>
          </a:xfrm>
          <a:custGeom>
            <a:avLst/>
            <a:gdLst>
              <a:gd name="connsiteX0" fmla="*/ 376569 w 12192000"/>
              <a:gd name="connsiteY0" fmla="*/ 0 h 2259367"/>
              <a:gd name="connsiteX1" fmla="*/ 11815431 w 12192000"/>
              <a:gd name="connsiteY1" fmla="*/ 0 h 2259367"/>
              <a:gd name="connsiteX2" fmla="*/ 12192000 w 12192000"/>
              <a:gd name="connsiteY2" fmla="*/ 376569 h 2259367"/>
              <a:gd name="connsiteX3" fmla="*/ 12192000 w 12192000"/>
              <a:gd name="connsiteY3" fmla="*/ 2259367 h 2259367"/>
              <a:gd name="connsiteX4" fmla="*/ 12192000 w 12192000"/>
              <a:gd name="connsiteY4" fmla="*/ 2259367 h 2259367"/>
              <a:gd name="connsiteX5" fmla="*/ 0 w 12192000"/>
              <a:gd name="connsiteY5" fmla="*/ 2259367 h 2259367"/>
              <a:gd name="connsiteX6" fmla="*/ 0 w 12192000"/>
              <a:gd name="connsiteY6" fmla="*/ 2259367 h 2259367"/>
              <a:gd name="connsiteX7" fmla="*/ 0 w 12192000"/>
              <a:gd name="connsiteY7" fmla="*/ 376569 h 2259367"/>
              <a:gd name="connsiteX8" fmla="*/ 376569 w 12192000"/>
              <a:gd name="connsiteY8" fmla="*/ 0 h 2259367"/>
              <a:gd name="connsiteX0" fmla="*/ 376569 w 12192000"/>
              <a:gd name="connsiteY0" fmla="*/ 17755 h 2277122"/>
              <a:gd name="connsiteX1" fmla="*/ 2050742 w 12192000"/>
              <a:gd name="connsiteY1" fmla="*/ 0 h 2277122"/>
              <a:gd name="connsiteX2" fmla="*/ 11815431 w 12192000"/>
              <a:gd name="connsiteY2" fmla="*/ 17755 h 2277122"/>
              <a:gd name="connsiteX3" fmla="*/ 12192000 w 12192000"/>
              <a:gd name="connsiteY3" fmla="*/ 394324 h 2277122"/>
              <a:gd name="connsiteX4" fmla="*/ 12192000 w 12192000"/>
              <a:gd name="connsiteY4" fmla="*/ 2277122 h 2277122"/>
              <a:gd name="connsiteX5" fmla="*/ 12192000 w 12192000"/>
              <a:gd name="connsiteY5" fmla="*/ 2277122 h 2277122"/>
              <a:gd name="connsiteX6" fmla="*/ 0 w 12192000"/>
              <a:gd name="connsiteY6" fmla="*/ 2277122 h 2277122"/>
              <a:gd name="connsiteX7" fmla="*/ 0 w 12192000"/>
              <a:gd name="connsiteY7" fmla="*/ 2277122 h 2277122"/>
              <a:gd name="connsiteX8" fmla="*/ 0 w 12192000"/>
              <a:gd name="connsiteY8" fmla="*/ 394324 h 2277122"/>
              <a:gd name="connsiteX9" fmla="*/ 376569 w 12192000"/>
              <a:gd name="connsiteY9" fmla="*/ 17755 h 2277122"/>
              <a:gd name="connsiteX0" fmla="*/ 376569 w 12192000"/>
              <a:gd name="connsiteY0" fmla="*/ 26633 h 2286000"/>
              <a:gd name="connsiteX1" fmla="*/ 2050742 w 12192000"/>
              <a:gd name="connsiteY1" fmla="*/ 8878 h 2286000"/>
              <a:gd name="connsiteX2" fmla="*/ 6054571 w 12192000"/>
              <a:gd name="connsiteY2" fmla="*/ 0 h 2286000"/>
              <a:gd name="connsiteX3" fmla="*/ 11815431 w 12192000"/>
              <a:gd name="connsiteY3" fmla="*/ 26633 h 2286000"/>
              <a:gd name="connsiteX4" fmla="*/ 12192000 w 12192000"/>
              <a:gd name="connsiteY4" fmla="*/ 403202 h 2286000"/>
              <a:gd name="connsiteX5" fmla="*/ 12192000 w 12192000"/>
              <a:gd name="connsiteY5" fmla="*/ 2286000 h 2286000"/>
              <a:gd name="connsiteX6" fmla="*/ 12192000 w 12192000"/>
              <a:gd name="connsiteY6" fmla="*/ 2286000 h 2286000"/>
              <a:gd name="connsiteX7" fmla="*/ 0 w 12192000"/>
              <a:gd name="connsiteY7" fmla="*/ 2286000 h 2286000"/>
              <a:gd name="connsiteX8" fmla="*/ 0 w 12192000"/>
              <a:gd name="connsiteY8" fmla="*/ 2286000 h 2286000"/>
              <a:gd name="connsiteX9" fmla="*/ 0 w 12192000"/>
              <a:gd name="connsiteY9" fmla="*/ 403202 h 2286000"/>
              <a:gd name="connsiteX10" fmla="*/ 376569 w 12192000"/>
              <a:gd name="connsiteY10" fmla="*/ 26633 h 2286000"/>
              <a:gd name="connsiteX0" fmla="*/ 376569 w 12192000"/>
              <a:gd name="connsiteY0" fmla="*/ 26633 h 2286000"/>
              <a:gd name="connsiteX1" fmla="*/ 2050742 w 12192000"/>
              <a:gd name="connsiteY1" fmla="*/ 8878 h 2286000"/>
              <a:gd name="connsiteX2" fmla="*/ 6054571 w 12192000"/>
              <a:gd name="connsiteY2" fmla="*/ 0 h 2286000"/>
              <a:gd name="connsiteX3" fmla="*/ 9099612 w 12192000"/>
              <a:gd name="connsiteY3" fmla="*/ 17755 h 2286000"/>
              <a:gd name="connsiteX4" fmla="*/ 11815431 w 12192000"/>
              <a:gd name="connsiteY4" fmla="*/ 26633 h 2286000"/>
              <a:gd name="connsiteX5" fmla="*/ 12192000 w 12192000"/>
              <a:gd name="connsiteY5" fmla="*/ 403202 h 2286000"/>
              <a:gd name="connsiteX6" fmla="*/ 12192000 w 12192000"/>
              <a:gd name="connsiteY6" fmla="*/ 2286000 h 2286000"/>
              <a:gd name="connsiteX7" fmla="*/ 12192000 w 12192000"/>
              <a:gd name="connsiteY7" fmla="*/ 2286000 h 2286000"/>
              <a:gd name="connsiteX8" fmla="*/ 0 w 12192000"/>
              <a:gd name="connsiteY8" fmla="*/ 2286000 h 2286000"/>
              <a:gd name="connsiteX9" fmla="*/ 0 w 12192000"/>
              <a:gd name="connsiteY9" fmla="*/ 2286000 h 2286000"/>
              <a:gd name="connsiteX10" fmla="*/ 0 w 12192000"/>
              <a:gd name="connsiteY10" fmla="*/ 403202 h 2286000"/>
              <a:gd name="connsiteX11" fmla="*/ 376569 w 12192000"/>
              <a:gd name="connsiteY11" fmla="*/ 26633 h 2286000"/>
              <a:gd name="connsiteX0" fmla="*/ 376569 w 12192000"/>
              <a:gd name="connsiteY0" fmla="*/ 736847 h 2996214"/>
              <a:gd name="connsiteX1" fmla="*/ 2050742 w 12192000"/>
              <a:gd name="connsiteY1" fmla="*/ 719092 h 2996214"/>
              <a:gd name="connsiteX2" fmla="*/ 6054571 w 12192000"/>
              <a:gd name="connsiteY2" fmla="*/ 710214 h 2996214"/>
              <a:gd name="connsiteX3" fmla="*/ 9099612 w 12192000"/>
              <a:gd name="connsiteY3" fmla="*/ 727969 h 2996214"/>
              <a:gd name="connsiteX4" fmla="*/ 12188293 w 12192000"/>
              <a:gd name="connsiteY4" fmla="*/ 0 h 2996214"/>
              <a:gd name="connsiteX5" fmla="*/ 12192000 w 12192000"/>
              <a:gd name="connsiteY5" fmla="*/ 1113416 h 2996214"/>
              <a:gd name="connsiteX6" fmla="*/ 12192000 w 12192000"/>
              <a:gd name="connsiteY6" fmla="*/ 2996214 h 2996214"/>
              <a:gd name="connsiteX7" fmla="*/ 12192000 w 12192000"/>
              <a:gd name="connsiteY7" fmla="*/ 2996214 h 2996214"/>
              <a:gd name="connsiteX8" fmla="*/ 0 w 12192000"/>
              <a:gd name="connsiteY8" fmla="*/ 2996214 h 2996214"/>
              <a:gd name="connsiteX9" fmla="*/ 0 w 12192000"/>
              <a:gd name="connsiteY9" fmla="*/ 2996214 h 2996214"/>
              <a:gd name="connsiteX10" fmla="*/ 0 w 12192000"/>
              <a:gd name="connsiteY10" fmla="*/ 1113416 h 2996214"/>
              <a:gd name="connsiteX11" fmla="*/ 376569 w 12192000"/>
              <a:gd name="connsiteY11" fmla="*/ 736847 h 2996214"/>
              <a:gd name="connsiteX0" fmla="*/ 376569 w 12418185"/>
              <a:gd name="connsiteY0" fmla="*/ 736847 h 2996214"/>
              <a:gd name="connsiteX1" fmla="*/ 2050742 w 12418185"/>
              <a:gd name="connsiteY1" fmla="*/ 719092 h 2996214"/>
              <a:gd name="connsiteX2" fmla="*/ 6054571 w 12418185"/>
              <a:gd name="connsiteY2" fmla="*/ 710214 h 2996214"/>
              <a:gd name="connsiteX3" fmla="*/ 9099612 w 12418185"/>
              <a:gd name="connsiteY3" fmla="*/ 727969 h 2996214"/>
              <a:gd name="connsiteX4" fmla="*/ 12188293 w 12418185"/>
              <a:gd name="connsiteY4" fmla="*/ 0 h 2996214"/>
              <a:gd name="connsiteX5" fmla="*/ 12192000 w 12418185"/>
              <a:gd name="connsiteY5" fmla="*/ 2996214 h 2996214"/>
              <a:gd name="connsiteX6" fmla="*/ 12192000 w 12418185"/>
              <a:gd name="connsiteY6" fmla="*/ 2996214 h 2996214"/>
              <a:gd name="connsiteX7" fmla="*/ 0 w 12418185"/>
              <a:gd name="connsiteY7" fmla="*/ 2996214 h 2996214"/>
              <a:gd name="connsiteX8" fmla="*/ 0 w 12418185"/>
              <a:gd name="connsiteY8" fmla="*/ 2996214 h 2996214"/>
              <a:gd name="connsiteX9" fmla="*/ 0 w 12418185"/>
              <a:gd name="connsiteY9" fmla="*/ 1113416 h 2996214"/>
              <a:gd name="connsiteX10" fmla="*/ 376569 w 12418185"/>
              <a:gd name="connsiteY10" fmla="*/ 736847 h 2996214"/>
              <a:gd name="connsiteX0" fmla="*/ 376569 w 12192000"/>
              <a:gd name="connsiteY0" fmla="*/ 736847 h 2996214"/>
              <a:gd name="connsiteX1" fmla="*/ 2050742 w 12192000"/>
              <a:gd name="connsiteY1" fmla="*/ 719092 h 2996214"/>
              <a:gd name="connsiteX2" fmla="*/ 6054571 w 12192000"/>
              <a:gd name="connsiteY2" fmla="*/ 710214 h 2996214"/>
              <a:gd name="connsiteX3" fmla="*/ 9099612 w 12192000"/>
              <a:gd name="connsiteY3" fmla="*/ 727969 h 2996214"/>
              <a:gd name="connsiteX4" fmla="*/ 12188293 w 12192000"/>
              <a:gd name="connsiteY4" fmla="*/ 0 h 2996214"/>
              <a:gd name="connsiteX5" fmla="*/ 12192000 w 12192000"/>
              <a:gd name="connsiteY5" fmla="*/ 2996214 h 2996214"/>
              <a:gd name="connsiteX6" fmla="*/ 12192000 w 12192000"/>
              <a:gd name="connsiteY6" fmla="*/ 2996214 h 2996214"/>
              <a:gd name="connsiteX7" fmla="*/ 0 w 12192000"/>
              <a:gd name="connsiteY7" fmla="*/ 2996214 h 2996214"/>
              <a:gd name="connsiteX8" fmla="*/ 0 w 12192000"/>
              <a:gd name="connsiteY8" fmla="*/ 2996214 h 2996214"/>
              <a:gd name="connsiteX9" fmla="*/ 0 w 12192000"/>
              <a:gd name="connsiteY9" fmla="*/ 1113416 h 2996214"/>
              <a:gd name="connsiteX10" fmla="*/ 376569 w 12192000"/>
              <a:gd name="connsiteY10" fmla="*/ 736847 h 2996214"/>
              <a:gd name="connsiteX0" fmla="*/ 376569 w 12192000"/>
              <a:gd name="connsiteY0" fmla="*/ 736847 h 2996214"/>
              <a:gd name="connsiteX1" fmla="*/ 2050742 w 12192000"/>
              <a:gd name="connsiteY1" fmla="*/ 719092 h 2996214"/>
              <a:gd name="connsiteX2" fmla="*/ 6054571 w 12192000"/>
              <a:gd name="connsiteY2" fmla="*/ 710214 h 2996214"/>
              <a:gd name="connsiteX3" fmla="*/ 9099612 w 12192000"/>
              <a:gd name="connsiteY3" fmla="*/ 727969 h 2996214"/>
              <a:gd name="connsiteX4" fmla="*/ 12188293 w 12192000"/>
              <a:gd name="connsiteY4" fmla="*/ 0 h 2996214"/>
              <a:gd name="connsiteX5" fmla="*/ 12192000 w 12192000"/>
              <a:gd name="connsiteY5" fmla="*/ 2996214 h 2996214"/>
              <a:gd name="connsiteX6" fmla="*/ 12192000 w 12192000"/>
              <a:gd name="connsiteY6" fmla="*/ 2996214 h 2996214"/>
              <a:gd name="connsiteX7" fmla="*/ 0 w 12192000"/>
              <a:gd name="connsiteY7" fmla="*/ 2996214 h 2996214"/>
              <a:gd name="connsiteX8" fmla="*/ 0 w 12192000"/>
              <a:gd name="connsiteY8" fmla="*/ 2996214 h 2996214"/>
              <a:gd name="connsiteX9" fmla="*/ 0 w 12192000"/>
              <a:gd name="connsiteY9" fmla="*/ 1113416 h 2996214"/>
              <a:gd name="connsiteX10" fmla="*/ 376569 w 12192000"/>
              <a:gd name="connsiteY10" fmla="*/ 736847 h 2996214"/>
              <a:gd name="connsiteX0" fmla="*/ 376569 w 12192000"/>
              <a:gd name="connsiteY0" fmla="*/ 822578 h 3081945"/>
              <a:gd name="connsiteX1" fmla="*/ 2050742 w 12192000"/>
              <a:gd name="connsiteY1" fmla="*/ 804823 h 3081945"/>
              <a:gd name="connsiteX2" fmla="*/ 6054571 w 12192000"/>
              <a:gd name="connsiteY2" fmla="*/ 795945 h 3081945"/>
              <a:gd name="connsiteX3" fmla="*/ 9099612 w 12192000"/>
              <a:gd name="connsiteY3" fmla="*/ 813700 h 3081945"/>
              <a:gd name="connsiteX4" fmla="*/ 12188293 w 12192000"/>
              <a:gd name="connsiteY4" fmla="*/ 85731 h 3081945"/>
              <a:gd name="connsiteX5" fmla="*/ 12192000 w 12192000"/>
              <a:gd name="connsiteY5" fmla="*/ 3081945 h 3081945"/>
              <a:gd name="connsiteX6" fmla="*/ 12192000 w 12192000"/>
              <a:gd name="connsiteY6" fmla="*/ 3081945 h 3081945"/>
              <a:gd name="connsiteX7" fmla="*/ 0 w 12192000"/>
              <a:gd name="connsiteY7" fmla="*/ 3081945 h 3081945"/>
              <a:gd name="connsiteX8" fmla="*/ 0 w 12192000"/>
              <a:gd name="connsiteY8" fmla="*/ 3081945 h 3081945"/>
              <a:gd name="connsiteX9" fmla="*/ 0 w 12192000"/>
              <a:gd name="connsiteY9" fmla="*/ 1199147 h 3081945"/>
              <a:gd name="connsiteX10" fmla="*/ 376569 w 12192000"/>
              <a:gd name="connsiteY10" fmla="*/ 822578 h 3081945"/>
              <a:gd name="connsiteX0" fmla="*/ 376569 w 12192000"/>
              <a:gd name="connsiteY0" fmla="*/ 820727 h 3080094"/>
              <a:gd name="connsiteX1" fmla="*/ 2050742 w 12192000"/>
              <a:gd name="connsiteY1" fmla="*/ 802972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376569 w 12192000"/>
              <a:gd name="connsiteY10" fmla="*/ 820727 h 3080094"/>
              <a:gd name="connsiteX0" fmla="*/ 376569 w 12192000"/>
              <a:gd name="connsiteY0" fmla="*/ 820727 h 3080094"/>
              <a:gd name="connsiteX1" fmla="*/ 2050742 w 12192000"/>
              <a:gd name="connsiteY1" fmla="*/ 802972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376569 w 12192000"/>
              <a:gd name="connsiteY10" fmla="*/ 820727 h 3080094"/>
              <a:gd name="connsiteX0" fmla="*/ 376569 w 12192000"/>
              <a:gd name="connsiteY0" fmla="*/ 820727 h 3080094"/>
              <a:gd name="connsiteX1" fmla="*/ 2050742 w 12192000"/>
              <a:gd name="connsiteY1" fmla="*/ 802972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376569 w 12192000"/>
              <a:gd name="connsiteY10" fmla="*/ 820727 h 3080094"/>
              <a:gd name="connsiteX0" fmla="*/ 376569 w 12192000"/>
              <a:gd name="connsiteY0" fmla="*/ 820727 h 3080094"/>
              <a:gd name="connsiteX1" fmla="*/ 2050742 w 12192000"/>
              <a:gd name="connsiteY1" fmla="*/ 802972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376569 w 12192000"/>
              <a:gd name="connsiteY10" fmla="*/ 820727 h 3080094"/>
              <a:gd name="connsiteX0" fmla="*/ 376569 w 12192000"/>
              <a:gd name="connsiteY0" fmla="*/ 820727 h 3080094"/>
              <a:gd name="connsiteX1" fmla="*/ 2965142 w 12192000"/>
              <a:gd name="connsiteY1" fmla="*/ 1158078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376569 w 12192000"/>
              <a:gd name="connsiteY10" fmla="*/ 820727 h 3080094"/>
              <a:gd name="connsiteX0" fmla="*/ 740554 w 12192000"/>
              <a:gd name="connsiteY0" fmla="*/ 1060424 h 3080094"/>
              <a:gd name="connsiteX1" fmla="*/ 2965142 w 12192000"/>
              <a:gd name="connsiteY1" fmla="*/ 1158078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740554 w 12192000"/>
              <a:gd name="connsiteY10" fmla="*/ 1060424 h 3080094"/>
              <a:gd name="connsiteX0" fmla="*/ 0 w 12192000"/>
              <a:gd name="connsiteY0" fmla="*/ 1197296 h 3080094"/>
              <a:gd name="connsiteX1" fmla="*/ 2965142 w 12192000"/>
              <a:gd name="connsiteY1" fmla="*/ 1158078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0" fmla="*/ 0 w 12192000"/>
              <a:gd name="connsiteY0" fmla="*/ 1197296 h 3080094"/>
              <a:gd name="connsiteX1" fmla="*/ 2920754 w 12192000"/>
              <a:gd name="connsiteY1" fmla="*/ 1229099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0" fmla="*/ 0 w 12192000"/>
              <a:gd name="connsiteY0" fmla="*/ 1510934 h 3393732"/>
              <a:gd name="connsiteX1" fmla="*/ 2920754 w 12192000"/>
              <a:gd name="connsiteY1" fmla="*/ 1542737 h 3393732"/>
              <a:gd name="connsiteX2" fmla="*/ 6072327 w 12192000"/>
              <a:gd name="connsiteY2" fmla="*/ 930179 h 3393732"/>
              <a:gd name="connsiteX3" fmla="*/ 9099612 w 12192000"/>
              <a:gd name="connsiteY3" fmla="*/ 1125487 h 3393732"/>
              <a:gd name="connsiteX4" fmla="*/ 12188293 w 12192000"/>
              <a:gd name="connsiteY4" fmla="*/ 69044 h 3393732"/>
              <a:gd name="connsiteX5" fmla="*/ 12192000 w 12192000"/>
              <a:gd name="connsiteY5" fmla="*/ 3393732 h 3393732"/>
              <a:gd name="connsiteX6" fmla="*/ 12192000 w 12192000"/>
              <a:gd name="connsiteY6" fmla="*/ 3393732 h 3393732"/>
              <a:gd name="connsiteX7" fmla="*/ 0 w 12192000"/>
              <a:gd name="connsiteY7" fmla="*/ 3393732 h 3393732"/>
              <a:gd name="connsiteX8" fmla="*/ 0 w 12192000"/>
              <a:gd name="connsiteY8" fmla="*/ 3393732 h 3393732"/>
              <a:gd name="connsiteX9" fmla="*/ 0 w 12192000"/>
              <a:gd name="connsiteY9" fmla="*/ 1510934 h 3393732"/>
              <a:gd name="connsiteX0" fmla="*/ 0 w 12192000"/>
              <a:gd name="connsiteY0" fmla="*/ 1512074 h 3394872"/>
              <a:gd name="connsiteX1" fmla="*/ 2920754 w 12192000"/>
              <a:gd name="connsiteY1" fmla="*/ 1543877 h 3394872"/>
              <a:gd name="connsiteX2" fmla="*/ 5885895 w 12192000"/>
              <a:gd name="connsiteY2" fmla="*/ 1091117 h 3394872"/>
              <a:gd name="connsiteX3" fmla="*/ 9099612 w 12192000"/>
              <a:gd name="connsiteY3" fmla="*/ 1126627 h 3394872"/>
              <a:gd name="connsiteX4" fmla="*/ 12188293 w 12192000"/>
              <a:gd name="connsiteY4" fmla="*/ 70184 h 3394872"/>
              <a:gd name="connsiteX5" fmla="*/ 12192000 w 12192000"/>
              <a:gd name="connsiteY5" fmla="*/ 3394872 h 3394872"/>
              <a:gd name="connsiteX6" fmla="*/ 12192000 w 12192000"/>
              <a:gd name="connsiteY6" fmla="*/ 3394872 h 3394872"/>
              <a:gd name="connsiteX7" fmla="*/ 0 w 12192000"/>
              <a:gd name="connsiteY7" fmla="*/ 3394872 h 3394872"/>
              <a:gd name="connsiteX8" fmla="*/ 0 w 12192000"/>
              <a:gd name="connsiteY8" fmla="*/ 3394872 h 3394872"/>
              <a:gd name="connsiteX9" fmla="*/ 0 w 12192000"/>
              <a:gd name="connsiteY9" fmla="*/ 1512074 h 3394872"/>
              <a:gd name="connsiteX0" fmla="*/ 0 w 12192000"/>
              <a:gd name="connsiteY0" fmla="*/ 1512074 h 3394872"/>
              <a:gd name="connsiteX1" fmla="*/ 2476870 w 12192000"/>
              <a:gd name="connsiteY1" fmla="*/ 1836840 h 3394872"/>
              <a:gd name="connsiteX2" fmla="*/ 5885895 w 12192000"/>
              <a:gd name="connsiteY2" fmla="*/ 1091117 h 3394872"/>
              <a:gd name="connsiteX3" fmla="*/ 9099612 w 12192000"/>
              <a:gd name="connsiteY3" fmla="*/ 1126627 h 3394872"/>
              <a:gd name="connsiteX4" fmla="*/ 12188293 w 12192000"/>
              <a:gd name="connsiteY4" fmla="*/ 70184 h 3394872"/>
              <a:gd name="connsiteX5" fmla="*/ 12192000 w 12192000"/>
              <a:gd name="connsiteY5" fmla="*/ 3394872 h 3394872"/>
              <a:gd name="connsiteX6" fmla="*/ 12192000 w 12192000"/>
              <a:gd name="connsiteY6" fmla="*/ 3394872 h 3394872"/>
              <a:gd name="connsiteX7" fmla="*/ 0 w 12192000"/>
              <a:gd name="connsiteY7" fmla="*/ 3394872 h 3394872"/>
              <a:gd name="connsiteX8" fmla="*/ 0 w 12192000"/>
              <a:gd name="connsiteY8" fmla="*/ 3394872 h 3394872"/>
              <a:gd name="connsiteX9" fmla="*/ 0 w 12192000"/>
              <a:gd name="connsiteY9" fmla="*/ 1512074 h 3394872"/>
              <a:gd name="connsiteX0" fmla="*/ 0 w 12195437"/>
              <a:gd name="connsiteY0" fmla="*/ 1509785 h 3392583"/>
              <a:gd name="connsiteX1" fmla="*/ 2476870 w 12195437"/>
              <a:gd name="connsiteY1" fmla="*/ 1834551 h 3392583"/>
              <a:gd name="connsiteX2" fmla="*/ 5885895 w 12195437"/>
              <a:gd name="connsiteY2" fmla="*/ 1088828 h 3392583"/>
              <a:gd name="connsiteX3" fmla="*/ 9099612 w 12195437"/>
              <a:gd name="connsiteY3" fmla="*/ 1124338 h 3392583"/>
              <a:gd name="connsiteX4" fmla="*/ 12195437 w 12195437"/>
              <a:gd name="connsiteY4" fmla="*/ 70276 h 3392583"/>
              <a:gd name="connsiteX5" fmla="*/ 12192000 w 12195437"/>
              <a:gd name="connsiteY5" fmla="*/ 3392583 h 3392583"/>
              <a:gd name="connsiteX6" fmla="*/ 12192000 w 12195437"/>
              <a:gd name="connsiteY6" fmla="*/ 3392583 h 3392583"/>
              <a:gd name="connsiteX7" fmla="*/ 0 w 12195437"/>
              <a:gd name="connsiteY7" fmla="*/ 3392583 h 3392583"/>
              <a:gd name="connsiteX8" fmla="*/ 0 w 12195437"/>
              <a:gd name="connsiteY8" fmla="*/ 3392583 h 3392583"/>
              <a:gd name="connsiteX9" fmla="*/ 0 w 12195437"/>
              <a:gd name="connsiteY9" fmla="*/ 1509785 h 3392583"/>
              <a:gd name="connsiteX0" fmla="*/ 0 w 12195437"/>
              <a:gd name="connsiteY0" fmla="*/ 1509785 h 3418776"/>
              <a:gd name="connsiteX1" fmla="*/ 2476870 w 12195437"/>
              <a:gd name="connsiteY1" fmla="*/ 1834551 h 3418776"/>
              <a:gd name="connsiteX2" fmla="*/ 5885895 w 12195437"/>
              <a:gd name="connsiteY2" fmla="*/ 1088828 h 3418776"/>
              <a:gd name="connsiteX3" fmla="*/ 9099612 w 12195437"/>
              <a:gd name="connsiteY3" fmla="*/ 1124338 h 3418776"/>
              <a:gd name="connsiteX4" fmla="*/ 12195437 w 12195437"/>
              <a:gd name="connsiteY4" fmla="*/ 70276 h 3418776"/>
              <a:gd name="connsiteX5" fmla="*/ 12192000 w 12195437"/>
              <a:gd name="connsiteY5" fmla="*/ 3392583 h 3418776"/>
              <a:gd name="connsiteX6" fmla="*/ 12189619 w 12195437"/>
              <a:gd name="connsiteY6" fmla="*/ 3418776 h 3418776"/>
              <a:gd name="connsiteX7" fmla="*/ 0 w 12195437"/>
              <a:gd name="connsiteY7" fmla="*/ 3392583 h 3418776"/>
              <a:gd name="connsiteX8" fmla="*/ 0 w 12195437"/>
              <a:gd name="connsiteY8" fmla="*/ 3392583 h 3418776"/>
              <a:gd name="connsiteX9" fmla="*/ 0 w 12195437"/>
              <a:gd name="connsiteY9" fmla="*/ 1509785 h 3418776"/>
              <a:gd name="connsiteX0" fmla="*/ 0 w 12222957"/>
              <a:gd name="connsiteY0" fmla="*/ 1509785 h 3418776"/>
              <a:gd name="connsiteX1" fmla="*/ 2476870 w 12222957"/>
              <a:gd name="connsiteY1" fmla="*/ 1834551 h 3418776"/>
              <a:gd name="connsiteX2" fmla="*/ 5885895 w 12222957"/>
              <a:gd name="connsiteY2" fmla="*/ 1088828 h 3418776"/>
              <a:gd name="connsiteX3" fmla="*/ 9099612 w 12222957"/>
              <a:gd name="connsiteY3" fmla="*/ 1124338 h 3418776"/>
              <a:gd name="connsiteX4" fmla="*/ 12195437 w 12222957"/>
              <a:gd name="connsiteY4" fmla="*/ 70276 h 3418776"/>
              <a:gd name="connsiteX5" fmla="*/ 12222957 w 12222957"/>
              <a:gd name="connsiteY5" fmla="*/ 3323526 h 3418776"/>
              <a:gd name="connsiteX6" fmla="*/ 12189619 w 12222957"/>
              <a:gd name="connsiteY6" fmla="*/ 3418776 h 3418776"/>
              <a:gd name="connsiteX7" fmla="*/ 0 w 12222957"/>
              <a:gd name="connsiteY7" fmla="*/ 3392583 h 3418776"/>
              <a:gd name="connsiteX8" fmla="*/ 0 w 12222957"/>
              <a:gd name="connsiteY8" fmla="*/ 3392583 h 3418776"/>
              <a:gd name="connsiteX9" fmla="*/ 0 w 12222957"/>
              <a:gd name="connsiteY9" fmla="*/ 1509785 h 3418776"/>
              <a:gd name="connsiteX0" fmla="*/ 0 w 12222957"/>
              <a:gd name="connsiteY0" fmla="*/ 1509785 h 3392583"/>
              <a:gd name="connsiteX1" fmla="*/ 2476870 w 12222957"/>
              <a:gd name="connsiteY1" fmla="*/ 1834551 h 3392583"/>
              <a:gd name="connsiteX2" fmla="*/ 5885895 w 12222957"/>
              <a:gd name="connsiteY2" fmla="*/ 1088828 h 3392583"/>
              <a:gd name="connsiteX3" fmla="*/ 9099612 w 12222957"/>
              <a:gd name="connsiteY3" fmla="*/ 1124338 h 3392583"/>
              <a:gd name="connsiteX4" fmla="*/ 12195437 w 12222957"/>
              <a:gd name="connsiteY4" fmla="*/ 70276 h 3392583"/>
              <a:gd name="connsiteX5" fmla="*/ 12222957 w 12222957"/>
              <a:gd name="connsiteY5" fmla="*/ 3323526 h 3392583"/>
              <a:gd name="connsiteX6" fmla="*/ 0 w 12222957"/>
              <a:gd name="connsiteY6" fmla="*/ 3392583 h 3392583"/>
              <a:gd name="connsiteX7" fmla="*/ 0 w 12222957"/>
              <a:gd name="connsiteY7" fmla="*/ 3392583 h 3392583"/>
              <a:gd name="connsiteX8" fmla="*/ 0 w 12222957"/>
              <a:gd name="connsiteY8" fmla="*/ 1509785 h 3392583"/>
              <a:gd name="connsiteX0" fmla="*/ 0 w 12195437"/>
              <a:gd name="connsiteY0" fmla="*/ 1509785 h 3394963"/>
              <a:gd name="connsiteX1" fmla="*/ 2476870 w 12195437"/>
              <a:gd name="connsiteY1" fmla="*/ 1834551 h 3394963"/>
              <a:gd name="connsiteX2" fmla="*/ 5885895 w 12195437"/>
              <a:gd name="connsiteY2" fmla="*/ 1088828 h 3394963"/>
              <a:gd name="connsiteX3" fmla="*/ 9099612 w 12195437"/>
              <a:gd name="connsiteY3" fmla="*/ 1124338 h 3394963"/>
              <a:gd name="connsiteX4" fmla="*/ 12195437 w 12195437"/>
              <a:gd name="connsiteY4" fmla="*/ 70276 h 3394963"/>
              <a:gd name="connsiteX5" fmla="*/ 12192000 w 12195437"/>
              <a:gd name="connsiteY5" fmla="*/ 3394963 h 3394963"/>
              <a:gd name="connsiteX6" fmla="*/ 0 w 12195437"/>
              <a:gd name="connsiteY6" fmla="*/ 3392583 h 3394963"/>
              <a:gd name="connsiteX7" fmla="*/ 0 w 12195437"/>
              <a:gd name="connsiteY7" fmla="*/ 3392583 h 3394963"/>
              <a:gd name="connsiteX8" fmla="*/ 0 w 12195437"/>
              <a:gd name="connsiteY8" fmla="*/ 1509785 h 3394963"/>
              <a:gd name="connsiteX0" fmla="*/ 0 w 12196763"/>
              <a:gd name="connsiteY0" fmla="*/ 1509785 h 3392583"/>
              <a:gd name="connsiteX1" fmla="*/ 2476870 w 12196763"/>
              <a:gd name="connsiteY1" fmla="*/ 1834551 h 3392583"/>
              <a:gd name="connsiteX2" fmla="*/ 5885895 w 12196763"/>
              <a:gd name="connsiteY2" fmla="*/ 1088828 h 3392583"/>
              <a:gd name="connsiteX3" fmla="*/ 9099612 w 12196763"/>
              <a:gd name="connsiteY3" fmla="*/ 1124338 h 3392583"/>
              <a:gd name="connsiteX4" fmla="*/ 12195437 w 12196763"/>
              <a:gd name="connsiteY4" fmla="*/ 70276 h 3392583"/>
              <a:gd name="connsiteX5" fmla="*/ 12196763 w 12196763"/>
              <a:gd name="connsiteY5" fmla="*/ 3392581 h 3392583"/>
              <a:gd name="connsiteX6" fmla="*/ 0 w 12196763"/>
              <a:gd name="connsiteY6" fmla="*/ 3392583 h 3392583"/>
              <a:gd name="connsiteX7" fmla="*/ 0 w 12196763"/>
              <a:gd name="connsiteY7" fmla="*/ 3392583 h 3392583"/>
              <a:gd name="connsiteX8" fmla="*/ 0 w 12196763"/>
              <a:gd name="connsiteY8" fmla="*/ 1509785 h 33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6763" h="3392583">
                <a:moveTo>
                  <a:pt x="0" y="1509785"/>
                </a:moveTo>
                <a:cubicBezTo>
                  <a:pt x="494190" y="1189449"/>
                  <a:pt x="1495888" y="1904710"/>
                  <a:pt x="2476870" y="1834551"/>
                </a:cubicBezTo>
                <a:cubicBezTo>
                  <a:pt x="3457852" y="1764392"/>
                  <a:pt x="4782105" y="1207197"/>
                  <a:pt x="5885895" y="1088828"/>
                </a:cubicBezTo>
                <a:cubicBezTo>
                  <a:pt x="6989685" y="970459"/>
                  <a:pt x="8048022" y="1294097"/>
                  <a:pt x="9099612" y="1124338"/>
                </a:cubicBezTo>
                <a:cubicBezTo>
                  <a:pt x="10151202" y="954579"/>
                  <a:pt x="11680039" y="-307765"/>
                  <a:pt x="12195437" y="70276"/>
                </a:cubicBezTo>
                <a:cubicBezTo>
                  <a:pt x="12187052" y="714647"/>
                  <a:pt x="12196145" y="2893212"/>
                  <a:pt x="12196763" y="3392581"/>
                </a:cubicBezTo>
                <a:lnTo>
                  <a:pt x="0" y="3392583"/>
                </a:lnTo>
                <a:lnTo>
                  <a:pt x="0" y="3392583"/>
                </a:lnTo>
                <a:lnTo>
                  <a:pt x="0" y="1509785"/>
                </a:lnTo>
                <a:close/>
              </a:path>
            </a:pathLst>
          </a:custGeom>
          <a:solidFill>
            <a:srgbClr val="2E75B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p14="http://schemas.microsoft.com/office/powerpoint/2010/main">
        <mc:Choice Requires="p14">
          <p:contentPart p14:bwMode="auto" r:id="rId5">
            <p14:nvContentPartPr>
              <p14:cNvPr id="43" name="インク 42">
                <a:extLst>
                  <a:ext uri="{FF2B5EF4-FFF2-40B4-BE49-F238E27FC236}">
                    <a16:creationId xmlns:a16="http://schemas.microsoft.com/office/drawing/2014/main" id="{6C1ED54C-5230-C502-6500-88F003DFD940}"/>
                  </a:ext>
                </a:extLst>
              </p14:cNvPr>
              <p14:cNvContentPartPr/>
              <p14:nvPr/>
            </p14:nvContentPartPr>
            <p14:xfrm>
              <a:off x="629641" y="966946"/>
              <a:ext cx="4248000" cy="180000"/>
            </p14:xfrm>
          </p:contentPart>
        </mc:Choice>
        <mc:Fallback xmlns="">
          <p:pic>
            <p:nvPicPr>
              <p:cNvPr id="43" name="インク 42">
                <a:extLst>
                  <a:ext uri="{FF2B5EF4-FFF2-40B4-BE49-F238E27FC236}">
                    <a16:creationId xmlns:a16="http://schemas.microsoft.com/office/drawing/2014/main" id="{6C1ED54C-5230-C502-6500-88F003DFD940}"/>
                  </a:ext>
                </a:extLst>
              </p:cNvPr>
              <p:cNvPicPr/>
              <p:nvPr/>
            </p:nvPicPr>
            <p:blipFill>
              <a:blip r:embed="rId6"/>
              <a:stretch>
                <a:fillRect/>
              </a:stretch>
            </p:blipFill>
            <p:spPr>
              <a:xfrm>
                <a:off x="575636" y="858075"/>
                <a:ext cx="4355649" cy="397379"/>
              </a:xfrm>
              <a:prstGeom prst="rect">
                <a:avLst/>
              </a:prstGeom>
            </p:spPr>
          </p:pic>
        </mc:Fallback>
      </mc:AlternateContent>
      <p:sp>
        <p:nvSpPr>
          <p:cNvPr id="44" name="四角形: 上の 2 つの角を切り取る 43">
            <a:extLst>
              <a:ext uri="{FF2B5EF4-FFF2-40B4-BE49-F238E27FC236}">
                <a16:creationId xmlns:a16="http://schemas.microsoft.com/office/drawing/2014/main" id="{28A85A85-DC5A-3266-E131-E0A92FBAC00F}"/>
              </a:ext>
            </a:extLst>
          </p:cNvPr>
          <p:cNvSpPr/>
          <p:nvPr/>
        </p:nvSpPr>
        <p:spPr>
          <a:xfrm>
            <a:off x="0" y="3465417"/>
            <a:ext cx="12196763" cy="3392583"/>
          </a:xfrm>
          <a:custGeom>
            <a:avLst/>
            <a:gdLst>
              <a:gd name="connsiteX0" fmla="*/ 376569 w 12192000"/>
              <a:gd name="connsiteY0" fmla="*/ 0 h 2259367"/>
              <a:gd name="connsiteX1" fmla="*/ 11815431 w 12192000"/>
              <a:gd name="connsiteY1" fmla="*/ 0 h 2259367"/>
              <a:gd name="connsiteX2" fmla="*/ 12192000 w 12192000"/>
              <a:gd name="connsiteY2" fmla="*/ 376569 h 2259367"/>
              <a:gd name="connsiteX3" fmla="*/ 12192000 w 12192000"/>
              <a:gd name="connsiteY3" fmla="*/ 2259367 h 2259367"/>
              <a:gd name="connsiteX4" fmla="*/ 12192000 w 12192000"/>
              <a:gd name="connsiteY4" fmla="*/ 2259367 h 2259367"/>
              <a:gd name="connsiteX5" fmla="*/ 0 w 12192000"/>
              <a:gd name="connsiteY5" fmla="*/ 2259367 h 2259367"/>
              <a:gd name="connsiteX6" fmla="*/ 0 w 12192000"/>
              <a:gd name="connsiteY6" fmla="*/ 2259367 h 2259367"/>
              <a:gd name="connsiteX7" fmla="*/ 0 w 12192000"/>
              <a:gd name="connsiteY7" fmla="*/ 376569 h 2259367"/>
              <a:gd name="connsiteX8" fmla="*/ 376569 w 12192000"/>
              <a:gd name="connsiteY8" fmla="*/ 0 h 2259367"/>
              <a:gd name="connsiteX0" fmla="*/ 376569 w 12192000"/>
              <a:gd name="connsiteY0" fmla="*/ 17755 h 2277122"/>
              <a:gd name="connsiteX1" fmla="*/ 2050742 w 12192000"/>
              <a:gd name="connsiteY1" fmla="*/ 0 h 2277122"/>
              <a:gd name="connsiteX2" fmla="*/ 11815431 w 12192000"/>
              <a:gd name="connsiteY2" fmla="*/ 17755 h 2277122"/>
              <a:gd name="connsiteX3" fmla="*/ 12192000 w 12192000"/>
              <a:gd name="connsiteY3" fmla="*/ 394324 h 2277122"/>
              <a:gd name="connsiteX4" fmla="*/ 12192000 w 12192000"/>
              <a:gd name="connsiteY4" fmla="*/ 2277122 h 2277122"/>
              <a:gd name="connsiteX5" fmla="*/ 12192000 w 12192000"/>
              <a:gd name="connsiteY5" fmla="*/ 2277122 h 2277122"/>
              <a:gd name="connsiteX6" fmla="*/ 0 w 12192000"/>
              <a:gd name="connsiteY6" fmla="*/ 2277122 h 2277122"/>
              <a:gd name="connsiteX7" fmla="*/ 0 w 12192000"/>
              <a:gd name="connsiteY7" fmla="*/ 2277122 h 2277122"/>
              <a:gd name="connsiteX8" fmla="*/ 0 w 12192000"/>
              <a:gd name="connsiteY8" fmla="*/ 394324 h 2277122"/>
              <a:gd name="connsiteX9" fmla="*/ 376569 w 12192000"/>
              <a:gd name="connsiteY9" fmla="*/ 17755 h 2277122"/>
              <a:gd name="connsiteX0" fmla="*/ 376569 w 12192000"/>
              <a:gd name="connsiteY0" fmla="*/ 26633 h 2286000"/>
              <a:gd name="connsiteX1" fmla="*/ 2050742 w 12192000"/>
              <a:gd name="connsiteY1" fmla="*/ 8878 h 2286000"/>
              <a:gd name="connsiteX2" fmla="*/ 6054571 w 12192000"/>
              <a:gd name="connsiteY2" fmla="*/ 0 h 2286000"/>
              <a:gd name="connsiteX3" fmla="*/ 11815431 w 12192000"/>
              <a:gd name="connsiteY3" fmla="*/ 26633 h 2286000"/>
              <a:gd name="connsiteX4" fmla="*/ 12192000 w 12192000"/>
              <a:gd name="connsiteY4" fmla="*/ 403202 h 2286000"/>
              <a:gd name="connsiteX5" fmla="*/ 12192000 w 12192000"/>
              <a:gd name="connsiteY5" fmla="*/ 2286000 h 2286000"/>
              <a:gd name="connsiteX6" fmla="*/ 12192000 w 12192000"/>
              <a:gd name="connsiteY6" fmla="*/ 2286000 h 2286000"/>
              <a:gd name="connsiteX7" fmla="*/ 0 w 12192000"/>
              <a:gd name="connsiteY7" fmla="*/ 2286000 h 2286000"/>
              <a:gd name="connsiteX8" fmla="*/ 0 w 12192000"/>
              <a:gd name="connsiteY8" fmla="*/ 2286000 h 2286000"/>
              <a:gd name="connsiteX9" fmla="*/ 0 w 12192000"/>
              <a:gd name="connsiteY9" fmla="*/ 403202 h 2286000"/>
              <a:gd name="connsiteX10" fmla="*/ 376569 w 12192000"/>
              <a:gd name="connsiteY10" fmla="*/ 26633 h 2286000"/>
              <a:gd name="connsiteX0" fmla="*/ 376569 w 12192000"/>
              <a:gd name="connsiteY0" fmla="*/ 26633 h 2286000"/>
              <a:gd name="connsiteX1" fmla="*/ 2050742 w 12192000"/>
              <a:gd name="connsiteY1" fmla="*/ 8878 h 2286000"/>
              <a:gd name="connsiteX2" fmla="*/ 6054571 w 12192000"/>
              <a:gd name="connsiteY2" fmla="*/ 0 h 2286000"/>
              <a:gd name="connsiteX3" fmla="*/ 9099612 w 12192000"/>
              <a:gd name="connsiteY3" fmla="*/ 17755 h 2286000"/>
              <a:gd name="connsiteX4" fmla="*/ 11815431 w 12192000"/>
              <a:gd name="connsiteY4" fmla="*/ 26633 h 2286000"/>
              <a:gd name="connsiteX5" fmla="*/ 12192000 w 12192000"/>
              <a:gd name="connsiteY5" fmla="*/ 403202 h 2286000"/>
              <a:gd name="connsiteX6" fmla="*/ 12192000 w 12192000"/>
              <a:gd name="connsiteY6" fmla="*/ 2286000 h 2286000"/>
              <a:gd name="connsiteX7" fmla="*/ 12192000 w 12192000"/>
              <a:gd name="connsiteY7" fmla="*/ 2286000 h 2286000"/>
              <a:gd name="connsiteX8" fmla="*/ 0 w 12192000"/>
              <a:gd name="connsiteY8" fmla="*/ 2286000 h 2286000"/>
              <a:gd name="connsiteX9" fmla="*/ 0 w 12192000"/>
              <a:gd name="connsiteY9" fmla="*/ 2286000 h 2286000"/>
              <a:gd name="connsiteX10" fmla="*/ 0 w 12192000"/>
              <a:gd name="connsiteY10" fmla="*/ 403202 h 2286000"/>
              <a:gd name="connsiteX11" fmla="*/ 376569 w 12192000"/>
              <a:gd name="connsiteY11" fmla="*/ 26633 h 2286000"/>
              <a:gd name="connsiteX0" fmla="*/ 376569 w 12192000"/>
              <a:gd name="connsiteY0" fmla="*/ 736847 h 2996214"/>
              <a:gd name="connsiteX1" fmla="*/ 2050742 w 12192000"/>
              <a:gd name="connsiteY1" fmla="*/ 719092 h 2996214"/>
              <a:gd name="connsiteX2" fmla="*/ 6054571 w 12192000"/>
              <a:gd name="connsiteY2" fmla="*/ 710214 h 2996214"/>
              <a:gd name="connsiteX3" fmla="*/ 9099612 w 12192000"/>
              <a:gd name="connsiteY3" fmla="*/ 727969 h 2996214"/>
              <a:gd name="connsiteX4" fmla="*/ 12188293 w 12192000"/>
              <a:gd name="connsiteY4" fmla="*/ 0 h 2996214"/>
              <a:gd name="connsiteX5" fmla="*/ 12192000 w 12192000"/>
              <a:gd name="connsiteY5" fmla="*/ 1113416 h 2996214"/>
              <a:gd name="connsiteX6" fmla="*/ 12192000 w 12192000"/>
              <a:gd name="connsiteY6" fmla="*/ 2996214 h 2996214"/>
              <a:gd name="connsiteX7" fmla="*/ 12192000 w 12192000"/>
              <a:gd name="connsiteY7" fmla="*/ 2996214 h 2996214"/>
              <a:gd name="connsiteX8" fmla="*/ 0 w 12192000"/>
              <a:gd name="connsiteY8" fmla="*/ 2996214 h 2996214"/>
              <a:gd name="connsiteX9" fmla="*/ 0 w 12192000"/>
              <a:gd name="connsiteY9" fmla="*/ 2996214 h 2996214"/>
              <a:gd name="connsiteX10" fmla="*/ 0 w 12192000"/>
              <a:gd name="connsiteY10" fmla="*/ 1113416 h 2996214"/>
              <a:gd name="connsiteX11" fmla="*/ 376569 w 12192000"/>
              <a:gd name="connsiteY11" fmla="*/ 736847 h 2996214"/>
              <a:gd name="connsiteX0" fmla="*/ 376569 w 12418185"/>
              <a:gd name="connsiteY0" fmla="*/ 736847 h 2996214"/>
              <a:gd name="connsiteX1" fmla="*/ 2050742 w 12418185"/>
              <a:gd name="connsiteY1" fmla="*/ 719092 h 2996214"/>
              <a:gd name="connsiteX2" fmla="*/ 6054571 w 12418185"/>
              <a:gd name="connsiteY2" fmla="*/ 710214 h 2996214"/>
              <a:gd name="connsiteX3" fmla="*/ 9099612 w 12418185"/>
              <a:gd name="connsiteY3" fmla="*/ 727969 h 2996214"/>
              <a:gd name="connsiteX4" fmla="*/ 12188293 w 12418185"/>
              <a:gd name="connsiteY4" fmla="*/ 0 h 2996214"/>
              <a:gd name="connsiteX5" fmla="*/ 12192000 w 12418185"/>
              <a:gd name="connsiteY5" fmla="*/ 2996214 h 2996214"/>
              <a:gd name="connsiteX6" fmla="*/ 12192000 w 12418185"/>
              <a:gd name="connsiteY6" fmla="*/ 2996214 h 2996214"/>
              <a:gd name="connsiteX7" fmla="*/ 0 w 12418185"/>
              <a:gd name="connsiteY7" fmla="*/ 2996214 h 2996214"/>
              <a:gd name="connsiteX8" fmla="*/ 0 w 12418185"/>
              <a:gd name="connsiteY8" fmla="*/ 2996214 h 2996214"/>
              <a:gd name="connsiteX9" fmla="*/ 0 w 12418185"/>
              <a:gd name="connsiteY9" fmla="*/ 1113416 h 2996214"/>
              <a:gd name="connsiteX10" fmla="*/ 376569 w 12418185"/>
              <a:gd name="connsiteY10" fmla="*/ 736847 h 2996214"/>
              <a:gd name="connsiteX0" fmla="*/ 376569 w 12192000"/>
              <a:gd name="connsiteY0" fmla="*/ 736847 h 2996214"/>
              <a:gd name="connsiteX1" fmla="*/ 2050742 w 12192000"/>
              <a:gd name="connsiteY1" fmla="*/ 719092 h 2996214"/>
              <a:gd name="connsiteX2" fmla="*/ 6054571 w 12192000"/>
              <a:gd name="connsiteY2" fmla="*/ 710214 h 2996214"/>
              <a:gd name="connsiteX3" fmla="*/ 9099612 w 12192000"/>
              <a:gd name="connsiteY3" fmla="*/ 727969 h 2996214"/>
              <a:gd name="connsiteX4" fmla="*/ 12188293 w 12192000"/>
              <a:gd name="connsiteY4" fmla="*/ 0 h 2996214"/>
              <a:gd name="connsiteX5" fmla="*/ 12192000 w 12192000"/>
              <a:gd name="connsiteY5" fmla="*/ 2996214 h 2996214"/>
              <a:gd name="connsiteX6" fmla="*/ 12192000 w 12192000"/>
              <a:gd name="connsiteY6" fmla="*/ 2996214 h 2996214"/>
              <a:gd name="connsiteX7" fmla="*/ 0 w 12192000"/>
              <a:gd name="connsiteY7" fmla="*/ 2996214 h 2996214"/>
              <a:gd name="connsiteX8" fmla="*/ 0 w 12192000"/>
              <a:gd name="connsiteY8" fmla="*/ 2996214 h 2996214"/>
              <a:gd name="connsiteX9" fmla="*/ 0 w 12192000"/>
              <a:gd name="connsiteY9" fmla="*/ 1113416 h 2996214"/>
              <a:gd name="connsiteX10" fmla="*/ 376569 w 12192000"/>
              <a:gd name="connsiteY10" fmla="*/ 736847 h 2996214"/>
              <a:gd name="connsiteX0" fmla="*/ 376569 w 12192000"/>
              <a:gd name="connsiteY0" fmla="*/ 736847 h 2996214"/>
              <a:gd name="connsiteX1" fmla="*/ 2050742 w 12192000"/>
              <a:gd name="connsiteY1" fmla="*/ 719092 h 2996214"/>
              <a:gd name="connsiteX2" fmla="*/ 6054571 w 12192000"/>
              <a:gd name="connsiteY2" fmla="*/ 710214 h 2996214"/>
              <a:gd name="connsiteX3" fmla="*/ 9099612 w 12192000"/>
              <a:gd name="connsiteY3" fmla="*/ 727969 h 2996214"/>
              <a:gd name="connsiteX4" fmla="*/ 12188293 w 12192000"/>
              <a:gd name="connsiteY4" fmla="*/ 0 h 2996214"/>
              <a:gd name="connsiteX5" fmla="*/ 12192000 w 12192000"/>
              <a:gd name="connsiteY5" fmla="*/ 2996214 h 2996214"/>
              <a:gd name="connsiteX6" fmla="*/ 12192000 w 12192000"/>
              <a:gd name="connsiteY6" fmla="*/ 2996214 h 2996214"/>
              <a:gd name="connsiteX7" fmla="*/ 0 w 12192000"/>
              <a:gd name="connsiteY7" fmla="*/ 2996214 h 2996214"/>
              <a:gd name="connsiteX8" fmla="*/ 0 w 12192000"/>
              <a:gd name="connsiteY8" fmla="*/ 2996214 h 2996214"/>
              <a:gd name="connsiteX9" fmla="*/ 0 w 12192000"/>
              <a:gd name="connsiteY9" fmla="*/ 1113416 h 2996214"/>
              <a:gd name="connsiteX10" fmla="*/ 376569 w 12192000"/>
              <a:gd name="connsiteY10" fmla="*/ 736847 h 2996214"/>
              <a:gd name="connsiteX0" fmla="*/ 376569 w 12192000"/>
              <a:gd name="connsiteY0" fmla="*/ 822578 h 3081945"/>
              <a:gd name="connsiteX1" fmla="*/ 2050742 w 12192000"/>
              <a:gd name="connsiteY1" fmla="*/ 804823 h 3081945"/>
              <a:gd name="connsiteX2" fmla="*/ 6054571 w 12192000"/>
              <a:gd name="connsiteY2" fmla="*/ 795945 h 3081945"/>
              <a:gd name="connsiteX3" fmla="*/ 9099612 w 12192000"/>
              <a:gd name="connsiteY3" fmla="*/ 813700 h 3081945"/>
              <a:gd name="connsiteX4" fmla="*/ 12188293 w 12192000"/>
              <a:gd name="connsiteY4" fmla="*/ 85731 h 3081945"/>
              <a:gd name="connsiteX5" fmla="*/ 12192000 w 12192000"/>
              <a:gd name="connsiteY5" fmla="*/ 3081945 h 3081945"/>
              <a:gd name="connsiteX6" fmla="*/ 12192000 w 12192000"/>
              <a:gd name="connsiteY6" fmla="*/ 3081945 h 3081945"/>
              <a:gd name="connsiteX7" fmla="*/ 0 w 12192000"/>
              <a:gd name="connsiteY7" fmla="*/ 3081945 h 3081945"/>
              <a:gd name="connsiteX8" fmla="*/ 0 w 12192000"/>
              <a:gd name="connsiteY8" fmla="*/ 3081945 h 3081945"/>
              <a:gd name="connsiteX9" fmla="*/ 0 w 12192000"/>
              <a:gd name="connsiteY9" fmla="*/ 1199147 h 3081945"/>
              <a:gd name="connsiteX10" fmla="*/ 376569 w 12192000"/>
              <a:gd name="connsiteY10" fmla="*/ 822578 h 3081945"/>
              <a:gd name="connsiteX0" fmla="*/ 376569 w 12192000"/>
              <a:gd name="connsiteY0" fmla="*/ 820727 h 3080094"/>
              <a:gd name="connsiteX1" fmla="*/ 2050742 w 12192000"/>
              <a:gd name="connsiteY1" fmla="*/ 802972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376569 w 12192000"/>
              <a:gd name="connsiteY10" fmla="*/ 820727 h 3080094"/>
              <a:gd name="connsiteX0" fmla="*/ 376569 w 12192000"/>
              <a:gd name="connsiteY0" fmla="*/ 820727 h 3080094"/>
              <a:gd name="connsiteX1" fmla="*/ 2050742 w 12192000"/>
              <a:gd name="connsiteY1" fmla="*/ 802972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376569 w 12192000"/>
              <a:gd name="connsiteY10" fmla="*/ 820727 h 3080094"/>
              <a:gd name="connsiteX0" fmla="*/ 376569 w 12192000"/>
              <a:gd name="connsiteY0" fmla="*/ 820727 h 3080094"/>
              <a:gd name="connsiteX1" fmla="*/ 2050742 w 12192000"/>
              <a:gd name="connsiteY1" fmla="*/ 802972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376569 w 12192000"/>
              <a:gd name="connsiteY10" fmla="*/ 820727 h 3080094"/>
              <a:gd name="connsiteX0" fmla="*/ 376569 w 12192000"/>
              <a:gd name="connsiteY0" fmla="*/ 820727 h 3080094"/>
              <a:gd name="connsiteX1" fmla="*/ 2050742 w 12192000"/>
              <a:gd name="connsiteY1" fmla="*/ 802972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376569 w 12192000"/>
              <a:gd name="connsiteY10" fmla="*/ 820727 h 3080094"/>
              <a:gd name="connsiteX0" fmla="*/ 376569 w 12192000"/>
              <a:gd name="connsiteY0" fmla="*/ 820727 h 3080094"/>
              <a:gd name="connsiteX1" fmla="*/ 2965142 w 12192000"/>
              <a:gd name="connsiteY1" fmla="*/ 1158078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376569 w 12192000"/>
              <a:gd name="connsiteY10" fmla="*/ 820727 h 3080094"/>
              <a:gd name="connsiteX0" fmla="*/ 740554 w 12192000"/>
              <a:gd name="connsiteY0" fmla="*/ 1060424 h 3080094"/>
              <a:gd name="connsiteX1" fmla="*/ 2965142 w 12192000"/>
              <a:gd name="connsiteY1" fmla="*/ 1158078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10" fmla="*/ 740554 w 12192000"/>
              <a:gd name="connsiteY10" fmla="*/ 1060424 h 3080094"/>
              <a:gd name="connsiteX0" fmla="*/ 0 w 12192000"/>
              <a:gd name="connsiteY0" fmla="*/ 1197296 h 3080094"/>
              <a:gd name="connsiteX1" fmla="*/ 2965142 w 12192000"/>
              <a:gd name="connsiteY1" fmla="*/ 1158078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0" fmla="*/ 0 w 12192000"/>
              <a:gd name="connsiteY0" fmla="*/ 1197296 h 3080094"/>
              <a:gd name="connsiteX1" fmla="*/ 2920754 w 12192000"/>
              <a:gd name="connsiteY1" fmla="*/ 1229099 h 3080094"/>
              <a:gd name="connsiteX2" fmla="*/ 6072327 w 12192000"/>
              <a:gd name="connsiteY2" fmla="*/ 616541 h 3080094"/>
              <a:gd name="connsiteX3" fmla="*/ 9099612 w 12192000"/>
              <a:gd name="connsiteY3" fmla="*/ 811849 h 3080094"/>
              <a:gd name="connsiteX4" fmla="*/ 12188293 w 12192000"/>
              <a:gd name="connsiteY4" fmla="*/ 83880 h 3080094"/>
              <a:gd name="connsiteX5" fmla="*/ 12192000 w 12192000"/>
              <a:gd name="connsiteY5" fmla="*/ 3080094 h 3080094"/>
              <a:gd name="connsiteX6" fmla="*/ 12192000 w 12192000"/>
              <a:gd name="connsiteY6" fmla="*/ 3080094 h 3080094"/>
              <a:gd name="connsiteX7" fmla="*/ 0 w 12192000"/>
              <a:gd name="connsiteY7" fmla="*/ 3080094 h 3080094"/>
              <a:gd name="connsiteX8" fmla="*/ 0 w 12192000"/>
              <a:gd name="connsiteY8" fmla="*/ 3080094 h 3080094"/>
              <a:gd name="connsiteX9" fmla="*/ 0 w 12192000"/>
              <a:gd name="connsiteY9" fmla="*/ 1197296 h 3080094"/>
              <a:gd name="connsiteX0" fmla="*/ 0 w 12192000"/>
              <a:gd name="connsiteY0" fmla="*/ 1510934 h 3393732"/>
              <a:gd name="connsiteX1" fmla="*/ 2920754 w 12192000"/>
              <a:gd name="connsiteY1" fmla="*/ 1542737 h 3393732"/>
              <a:gd name="connsiteX2" fmla="*/ 6072327 w 12192000"/>
              <a:gd name="connsiteY2" fmla="*/ 930179 h 3393732"/>
              <a:gd name="connsiteX3" fmla="*/ 9099612 w 12192000"/>
              <a:gd name="connsiteY3" fmla="*/ 1125487 h 3393732"/>
              <a:gd name="connsiteX4" fmla="*/ 12188293 w 12192000"/>
              <a:gd name="connsiteY4" fmla="*/ 69044 h 3393732"/>
              <a:gd name="connsiteX5" fmla="*/ 12192000 w 12192000"/>
              <a:gd name="connsiteY5" fmla="*/ 3393732 h 3393732"/>
              <a:gd name="connsiteX6" fmla="*/ 12192000 w 12192000"/>
              <a:gd name="connsiteY6" fmla="*/ 3393732 h 3393732"/>
              <a:gd name="connsiteX7" fmla="*/ 0 w 12192000"/>
              <a:gd name="connsiteY7" fmla="*/ 3393732 h 3393732"/>
              <a:gd name="connsiteX8" fmla="*/ 0 w 12192000"/>
              <a:gd name="connsiteY8" fmla="*/ 3393732 h 3393732"/>
              <a:gd name="connsiteX9" fmla="*/ 0 w 12192000"/>
              <a:gd name="connsiteY9" fmla="*/ 1510934 h 3393732"/>
              <a:gd name="connsiteX0" fmla="*/ 0 w 12192000"/>
              <a:gd name="connsiteY0" fmla="*/ 1512074 h 3394872"/>
              <a:gd name="connsiteX1" fmla="*/ 2920754 w 12192000"/>
              <a:gd name="connsiteY1" fmla="*/ 1543877 h 3394872"/>
              <a:gd name="connsiteX2" fmla="*/ 5885895 w 12192000"/>
              <a:gd name="connsiteY2" fmla="*/ 1091117 h 3394872"/>
              <a:gd name="connsiteX3" fmla="*/ 9099612 w 12192000"/>
              <a:gd name="connsiteY3" fmla="*/ 1126627 h 3394872"/>
              <a:gd name="connsiteX4" fmla="*/ 12188293 w 12192000"/>
              <a:gd name="connsiteY4" fmla="*/ 70184 h 3394872"/>
              <a:gd name="connsiteX5" fmla="*/ 12192000 w 12192000"/>
              <a:gd name="connsiteY5" fmla="*/ 3394872 h 3394872"/>
              <a:gd name="connsiteX6" fmla="*/ 12192000 w 12192000"/>
              <a:gd name="connsiteY6" fmla="*/ 3394872 h 3394872"/>
              <a:gd name="connsiteX7" fmla="*/ 0 w 12192000"/>
              <a:gd name="connsiteY7" fmla="*/ 3394872 h 3394872"/>
              <a:gd name="connsiteX8" fmla="*/ 0 w 12192000"/>
              <a:gd name="connsiteY8" fmla="*/ 3394872 h 3394872"/>
              <a:gd name="connsiteX9" fmla="*/ 0 w 12192000"/>
              <a:gd name="connsiteY9" fmla="*/ 1512074 h 3394872"/>
              <a:gd name="connsiteX0" fmla="*/ 0 w 12192000"/>
              <a:gd name="connsiteY0" fmla="*/ 1512074 h 3394872"/>
              <a:gd name="connsiteX1" fmla="*/ 2476870 w 12192000"/>
              <a:gd name="connsiteY1" fmla="*/ 1836840 h 3394872"/>
              <a:gd name="connsiteX2" fmla="*/ 5885895 w 12192000"/>
              <a:gd name="connsiteY2" fmla="*/ 1091117 h 3394872"/>
              <a:gd name="connsiteX3" fmla="*/ 9099612 w 12192000"/>
              <a:gd name="connsiteY3" fmla="*/ 1126627 h 3394872"/>
              <a:gd name="connsiteX4" fmla="*/ 12188293 w 12192000"/>
              <a:gd name="connsiteY4" fmla="*/ 70184 h 3394872"/>
              <a:gd name="connsiteX5" fmla="*/ 12192000 w 12192000"/>
              <a:gd name="connsiteY5" fmla="*/ 3394872 h 3394872"/>
              <a:gd name="connsiteX6" fmla="*/ 12192000 w 12192000"/>
              <a:gd name="connsiteY6" fmla="*/ 3394872 h 3394872"/>
              <a:gd name="connsiteX7" fmla="*/ 0 w 12192000"/>
              <a:gd name="connsiteY7" fmla="*/ 3394872 h 3394872"/>
              <a:gd name="connsiteX8" fmla="*/ 0 w 12192000"/>
              <a:gd name="connsiteY8" fmla="*/ 3394872 h 3394872"/>
              <a:gd name="connsiteX9" fmla="*/ 0 w 12192000"/>
              <a:gd name="connsiteY9" fmla="*/ 1512074 h 3394872"/>
              <a:gd name="connsiteX0" fmla="*/ 0 w 12195437"/>
              <a:gd name="connsiteY0" fmla="*/ 1509785 h 3392583"/>
              <a:gd name="connsiteX1" fmla="*/ 2476870 w 12195437"/>
              <a:gd name="connsiteY1" fmla="*/ 1834551 h 3392583"/>
              <a:gd name="connsiteX2" fmla="*/ 5885895 w 12195437"/>
              <a:gd name="connsiteY2" fmla="*/ 1088828 h 3392583"/>
              <a:gd name="connsiteX3" fmla="*/ 9099612 w 12195437"/>
              <a:gd name="connsiteY3" fmla="*/ 1124338 h 3392583"/>
              <a:gd name="connsiteX4" fmla="*/ 12195437 w 12195437"/>
              <a:gd name="connsiteY4" fmla="*/ 70276 h 3392583"/>
              <a:gd name="connsiteX5" fmla="*/ 12192000 w 12195437"/>
              <a:gd name="connsiteY5" fmla="*/ 3392583 h 3392583"/>
              <a:gd name="connsiteX6" fmla="*/ 12192000 w 12195437"/>
              <a:gd name="connsiteY6" fmla="*/ 3392583 h 3392583"/>
              <a:gd name="connsiteX7" fmla="*/ 0 w 12195437"/>
              <a:gd name="connsiteY7" fmla="*/ 3392583 h 3392583"/>
              <a:gd name="connsiteX8" fmla="*/ 0 w 12195437"/>
              <a:gd name="connsiteY8" fmla="*/ 3392583 h 3392583"/>
              <a:gd name="connsiteX9" fmla="*/ 0 w 12195437"/>
              <a:gd name="connsiteY9" fmla="*/ 1509785 h 3392583"/>
              <a:gd name="connsiteX0" fmla="*/ 0 w 12195437"/>
              <a:gd name="connsiteY0" fmla="*/ 1509785 h 3418776"/>
              <a:gd name="connsiteX1" fmla="*/ 2476870 w 12195437"/>
              <a:gd name="connsiteY1" fmla="*/ 1834551 h 3418776"/>
              <a:gd name="connsiteX2" fmla="*/ 5885895 w 12195437"/>
              <a:gd name="connsiteY2" fmla="*/ 1088828 h 3418776"/>
              <a:gd name="connsiteX3" fmla="*/ 9099612 w 12195437"/>
              <a:gd name="connsiteY3" fmla="*/ 1124338 h 3418776"/>
              <a:gd name="connsiteX4" fmla="*/ 12195437 w 12195437"/>
              <a:gd name="connsiteY4" fmla="*/ 70276 h 3418776"/>
              <a:gd name="connsiteX5" fmla="*/ 12192000 w 12195437"/>
              <a:gd name="connsiteY5" fmla="*/ 3392583 h 3418776"/>
              <a:gd name="connsiteX6" fmla="*/ 12189619 w 12195437"/>
              <a:gd name="connsiteY6" fmla="*/ 3418776 h 3418776"/>
              <a:gd name="connsiteX7" fmla="*/ 0 w 12195437"/>
              <a:gd name="connsiteY7" fmla="*/ 3392583 h 3418776"/>
              <a:gd name="connsiteX8" fmla="*/ 0 w 12195437"/>
              <a:gd name="connsiteY8" fmla="*/ 3392583 h 3418776"/>
              <a:gd name="connsiteX9" fmla="*/ 0 w 12195437"/>
              <a:gd name="connsiteY9" fmla="*/ 1509785 h 3418776"/>
              <a:gd name="connsiteX0" fmla="*/ 0 w 12222957"/>
              <a:gd name="connsiteY0" fmla="*/ 1509785 h 3418776"/>
              <a:gd name="connsiteX1" fmla="*/ 2476870 w 12222957"/>
              <a:gd name="connsiteY1" fmla="*/ 1834551 h 3418776"/>
              <a:gd name="connsiteX2" fmla="*/ 5885895 w 12222957"/>
              <a:gd name="connsiteY2" fmla="*/ 1088828 h 3418776"/>
              <a:gd name="connsiteX3" fmla="*/ 9099612 w 12222957"/>
              <a:gd name="connsiteY3" fmla="*/ 1124338 h 3418776"/>
              <a:gd name="connsiteX4" fmla="*/ 12195437 w 12222957"/>
              <a:gd name="connsiteY4" fmla="*/ 70276 h 3418776"/>
              <a:gd name="connsiteX5" fmla="*/ 12222957 w 12222957"/>
              <a:gd name="connsiteY5" fmla="*/ 3323526 h 3418776"/>
              <a:gd name="connsiteX6" fmla="*/ 12189619 w 12222957"/>
              <a:gd name="connsiteY6" fmla="*/ 3418776 h 3418776"/>
              <a:gd name="connsiteX7" fmla="*/ 0 w 12222957"/>
              <a:gd name="connsiteY7" fmla="*/ 3392583 h 3418776"/>
              <a:gd name="connsiteX8" fmla="*/ 0 w 12222957"/>
              <a:gd name="connsiteY8" fmla="*/ 3392583 h 3418776"/>
              <a:gd name="connsiteX9" fmla="*/ 0 w 12222957"/>
              <a:gd name="connsiteY9" fmla="*/ 1509785 h 3418776"/>
              <a:gd name="connsiteX0" fmla="*/ 0 w 12222957"/>
              <a:gd name="connsiteY0" fmla="*/ 1509785 h 3392583"/>
              <a:gd name="connsiteX1" fmla="*/ 2476870 w 12222957"/>
              <a:gd name="connsiteY1" fmla="*/ 1834551 h 3392583"/>
              <a:gd name="connsiteX2" fmla="*/ 5885895 w 12222957"/>
              <a:gd name="connsiteY2" fmla="*/ 1088828 h 3392583"/>
              <a:gd name="connsiteX3" fmla="*/ 9099612 w 12222957"/>
              <a:gd name="connsiteY3" fmla="*/ 1124338 h 3392583"/>
              <a:gd name="connsiteX4" fmla="*/ 12195437 w 12222957"/>
              <a:gd name="connsiteY4" fmla="*/ 70276 h 3392583"/>
              <a:gd name="connsiteX5" fmla="*/ 12222957 w 12222957"/>
              <a:gd name="connsiteY5" fmla="*/ 3323526 h 3392583"/>
              <a:gd name="connsiteX6" fmla="*/ 0 w 12222957"/>
              <a:gd name="connsiteY6" fmla="*/ 3392583 h 3392583"/>
              <a:gd name="connsiteX7" fmla="*/ 0 w 12222957"/>
              <a:gd name="connsiteY7" fmla="*/ 3392583 h 3392583"/>
              <a:gd name="connsiteX8" fmla="*/ 0 w 12222957"/>
              <a:gd name="connsiteY8" fmla="*/ 1509785 h 3392583"/>
              <a:gd name="connsiteX0" fmla="*/ 0 w 12195437"/>
              <a:gd name="connsiteY0" fmla="*/ 1509785 h 3394963"/>
              <a:gd name="connsiteX1" fmla="*/ 2476870 w 12195437"/>
              <a:gd name="connsiteY1" fmla="*/ 1834551 h 3394963"/>
              <a:gd name="connsiteX2" fmla="*/ 5885895 w 12195437"/>
              <a:gd name="connsiteY2" fmla="*/ 1088828 h 3394963"/>
              <a:gd name="connsiteX3" fmla="*/ 9099612 w 12195437"/>
              <a:gd name="connsiteY3" fmla="*/ 1124338 h 3394963"/>
              <a:gd name="connsiteX4" fmla="*/ 12195437 w 12195437"/>
              <a:gd name="connsiteY4" fmla="*/ 70276 h 3394963"/>
              <a:gd name="connsiteX5" fmla="*/ 12192000 w 12195437"/>
              <a:gd name="connsiteY5" fmla="*/ 3394963 h 3394963"/>
              <a:gd name="connsiteX6" fmla="*/ 0 w 12195437"/>
              <a:gd name="connsiteY6" fmla="*/ 3392583 h 3394963"/>
              <a:gd name="connsiteX7" fmla="*/ 0 w 12195437"/>
              <a:gd name="connsiteY7" fmla="*/ 3392583 h 3394963"/>
              <a:gd name="connsiteX8" fmla="*/ 0 w 12195437"/>
              <a:gd name="connsiteY8" fmla="*/ 1509785 h 3394963"/>
              <a:gd name="connsiteX0" fmla="*/ 0 w 12196763"/>
              <a:gd name="connsiteY0" fmla="*/ 1509785 h 3392583"/>
              <a:gd name="connsiteX1" fmla="*/ 2476870 w 12196763"/>
              <a:gd name="connsiteY1" fmla="*/ 1834551 h 3392583"/>
              <a:gd name="connsiteX2" fmla="*/ 5885895 w 12196763"/>
              <a:gd name="connsiteY2" fmla="*/ 1088828 h 3392583"/>
              <a:gd name="connsiteX3" fmla="*/ 9099612 w 12196763"/>
              <a:gd name="connsiteY3" fmla="*/ 1124338 h 3392583"/>
              <a:gd name="connsiteX4" fmla="*/ 12195437 w 12196763"/>
              <a:gd name="connsiteY4" fmla="*/ 70276 h 3392583"/>
              <a:gd name="connsiteX5" fmla="*/ 12196763 w 12196763"/>
              <a:gd name="connsiteY5" fmla="*/ 3392581 h 3392583"/>
              <a:gd name="connsiteX6" fmla="*/ 0 w 12196763"/>
              <a:gd name="connsiteY6" fmla="*/ 3392583 h 3392583"/>
              <a:gd name="connsiteX7" fmla="*/ 0 w 12196763"/>
              <a:gd name="connsiteY7" fmla="*/ 3392583 h 3392583"/>
              <a:gd name="connsiteX8" fmla="*/ 0 w 12196763"/>
              <a:gd name="connsiteY8" fmla="*/ 1509785 h 33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6763" h="3392583">
                <a:moveTo>
                  <a:pt x="0" y="1509785"/>
                </a:moveTo>
                <a:cubicBezTo>
                  <a:pt x="494190" y="1189449"/>
                  <a:pt x="1495888" y="1904710"/>
                  <a:pt x="2476870" y="1834551"/>
                </a:cubicBezTo>
                <a:cubicBezTo>
                  <a:pt x="3457852" y="1764392"/>
                  <a:pt x="4782105" y="1207197"/>
                  <a:pt x="5885895" y="1088828"/>
                </a:cubicBezTo>
                <a:cubicBezTo>
                  <a:pt x="6989685" y="970459"/>
                  <a:pt x="8048022" y="1294097"/>
                  <a:pt x="9099612" y="1124338"/>
                </a:cubicBezTo>
                <a:cubicBezTo>
                  <a:pt x="10151202" y="954579"/>
                  <a:pt x="11680039" y="-307765"/>
                  <a:pt x="12195437" y="70276"/>
                </a:cubicBezTo>
                <a:cubicBezTo>
                  <a:pt x="12187052" y="714647"/>
                  <a:pt x="12196145" y="2893212"/>
                  <a:pt x="12196763" y="3392581"/>
                </a:cubicBezTo>
                <a:lnTo>
                  <a:pt x="0" y="3392583"/>
                </a:lnTo>
                <a:lnTo>
                  <a:pt x="0" y="3392583"/>
                </a:lnTo>
                <a:lnTo>
                  <a:pt x="0" y="1509785"/>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54375B2-25D4-F39C-F87F-54B44D443AB5}"/>
              </a:ext>
            </a:extLst>
          </p:cNvPr>
          <p:cNvSpPr txBox="1"/>
          <p:nvPr/>
        </p:nvSpPr>
        <p:spPr>
          <a:xfrm>
            <a:off x="653988" y="1986942"/>
            <a:ext cx="10884024" cy="1568272"/>
          </a:xfrm>
          <a:prstGeom prst="rect">
            <a:avLst/>
          </a:prstGeom>
          <a:noFill/>
        </p:spPr>
        <p:txBody>
          <a:bodyPr wrap="square" rtlCol="0">
            <a:prstTxWarp prst="textPlain">
              <a:avLst/>
            </a:prstTxWarp>
            <a:noAutofit/>
          </a:bodyPr>
          <a:lstStyle/>
          <a:p>
            <a:pPr algn="ctr"/>
            <a:r>
              <a:rPr kumimoji="1" lang="ja-JP" altLang="en-US" sz="6600" spc="-500" dirty="0">
                <a:ln w="212725">
                  <a:solidFill>
                    <a:schemeClr val="bg1"/>
                  </a:solidFill>
                </a:ln>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マイ</a:t>
            </a:r>
            <a:r>
              <a:rPr lang="ja-JP" altLang="en-US" sz="6600" spc="-500" dirty="0">
                <a:ln w="212725">
                  <a:solidFill>
                    <a:schemeClr val="bg1"/>
                  </a:solidFill>
                </a:ln>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a:t>
            </a:r>
            <a:r>
              <a:rPr kumimoji="1" lang="ja-JP" altLang="en-US" sz="6600" spc="-500" dirty="0">
                <a:ln w="212725">
                  <a:solidFill>
                    <a:schemeClr val="bg1"/>
                  </a:solidFill>
                </a:ln>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タイムライン</a:t>
            </a:r>
          </a:p>
        </p:txBody>
      </p:sp>
      <p:grpSp>
        <p:nvGrpSpPr>
          <p:cNvPr id="21" name="グループ化 20">
            <a:extLst>
              <a:ext uri="{FF2B5EF4-FFF2-40B4-BE49-F238E27FC236}">
                <a16:creationId xmlns:a16="http://schemas.microsoft.com/office/drawing/2014/main" id="{59330C52-2731-AE92-9471-9D2527A4608C}"/>
              </a:ext>
            </a:extLst>
          </p:cNvPr>
          <p:cNvGrpSpPr/>
          <p:nvPr/>
        </p:nvGrpSpPr>
        <p:grpSpPr>
          <a:xfrm>
            <a:off x="665825" y="534979"/>
            <a:ext cx="3384260" cy="646331"/>
            <a:chOff x="1514761" y="866711"/>
            <a:chExt cx="3384260" cy="646331"/>
          </a:xfrm>
        </p:grpSpPr>
        <p:sp>
          <p:nvSpPr>
            <p:cNvPr id="7" name="テキスト ボックス 6">
              <a:extLst>
                <a:ext uri="{FF2B5EF4-FFF2-40B4-BE49-F238E27FC236}">
                  <a16:creationId xmlns:a16="http://schemas.microsoft.com/office/drawing/2014/main" id="{405EC652-82E5-EE44-A04C-E9CBACD01CFB}"/>
                </a:ext>
              </a:extLst>
            </p:cNvPr>
            <p:cNvSpPr txBox="1"/>
            <p:nvPr/>
          </p:nvSpPr>
          <p:spPr>
            <a:xfrm>
              <a:off x="1514761" y="866711"/>
              <a:ext cx="3384260" cy="646331"/>
            </a:xfrm>
            <a:prstGeom prst="rect">
              <a:avLst/>
            </a:prstGeom>
            <a:noFill/>
          </p:spPr>
          <p:txBody>
            <a:bodyPr wrap="none" rtlCol="0">
              <a:noAutofit/>
            </a:bodyPr>
            <a:lstStyle/>
            <a:p>
              <a:r>
                <a:rPr kumimoji="1" lang="ja-JP" altLang="en-US" sz="4400" dirty="0">
                  <a:ln w="76200">
                    <a:solidFill>
                      <a:schemeClr val="bg1"/>
                    </a:solidFill>
                  </a:ln>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みんなで一緒に</a:t>
              </a:r>
            </a:p>
          </p:txBody>
        </p:sp>
        <p:sp>
          <p:nvSpPr>
            <p:cNvPr id="20" name="テキスト ボックス 19">
              <a:extLst>
                <a:ext uri="{FF2B5EF4-FFF2-40B4-BE49-F238E27FC236}">
                  <a16:creationId xmlns:a16="http://schemas.microsoft.com/office/drawing/2014/main" id="{F5D8CBE6-105B-4A7D-2581-AA7CFC123026}"/>
                </a:ext>
              </a:extLst>
            </p:cNvPr>
            <p:cNvSpPr txBox="1"/>
            <p:nvPr/>
          </p:nvSpPr>
          <p:spPr>
            <a:xfrm>
              <a:off x="1514761" y="866711"/>
              <a:ext cx="3384260" cy="646331"/>
            </a:xfrm>
            <a:prstGeom prst="rect">
              <a:avLst/>
            </a:prstGeom>
            <a:noFill/>
          </p:spPr>
          <p:txBody>
            <a:bodyPr wrap="none" rtlCol="0">
              <a:noAutofit/>
            </a:bodyPr>
            <a:lstStyle/>
            <a:p>
              <a:r>
                <a:rPr kumimoji="1" lang="ja-JP" altLang="en-US" sz="4400" b="1" dirty="0">
                  <a:ln w="38100">
                    <a:noFill/>
                  </a:ln>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みんなで一緒に</a:t>
              </a:r>
            </a:p>
          </p:txBody>
        </p:sp>
      </p:grpSp>
      <p:pic>
        <p:nvPicPr>
          <p:cNvPr id="47" name="図 46" descr="挿絵 が含まれている画像&#10;&#10;自動的に生成された説明">
            <a:extLst>
              <a:ext uri="{FF2B5EF4-FFF2-40B4-BE49-F238E27FC236}">
                <a16:creationId xmlns:a16="http://schemas.microsoft.com/office/drawing/2014/main" id="{68800857-F8CA-2F6E-2663-F2218FB72A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9219" y="4338555"/>
            <a:ext cx="980611" cy="1445347"/>
          </a:xfrm>
          <a:prstGeom prst="rect">
            <a:avLst/>
          </a:prstGeom>
          <a:effectLst/>
        </p:spPr>
      </p:pic>
      <p:sp>
        <p:nvSpPr>
          <p:cNvPr id="48" name="テキスト ボックス 47">
            <a:extLst>
              <a:ext uri="{FF2B5EF4-FFF2-40B4-BE49-F238E27FC236}">
                <a16:creationId xmlns:a16="http://schemas.microsoft.com/office/drawing/2014/main" id="{5B0398A3-CDAC-432B-C25C-C72EA0171507}"/>
              </a:ext>
            </a:extLst>
          </p:cNvPr>
          <p:cNvSpPr txBox="1"/>
          <p:nvPr/>
        </p:nvSpPr>
        <p:spPr>
          <a:xfrm>
            <a:off x="653988" y="1986942"/>
            <a:ext cx="10884024" cy="1568272"/>
          </a:xfrm>
          <a:prstGeom prst="rect">
            <a:avLst/>
          </a:prstGeom>
          <a:noFill/>
        </p:spPr>
        <p:txBody>
          <a:bodyPr wrap="square" rtlCol="0">
            <a:prstTxWarp prst="textPlain">
              <a:avLst/>
            </a:prstTxWarp>
            <a:noAutofit/>
          </a:bodyPr>
          <a:lstStyle/>
          <a:p>
            <a:pPr algn="ctr"/>
            <a:r>
              <a:rPr kumimoji="1" lang="ja-JP" altLang="en-US" sz="6600" b="1" spc="-500" dirty="0">
                <a:solidFill>
                  <a:schemeClr val="accent5">
                    <a:lumMod val="75000"/>
                  </a:schemeClr>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マイ</a:t>
            </a:r>
            <a:r>
              <a:rPr lang="ja-JP" altLang="en-US" sz="6600" b="1" spc="-500" dirty="0">
                <a:solidFill>
                  <a:schemeClr val="accent5">
                    <a:lumMod val="75000"/>
                  </a:schemeClr>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a:t>
            </a:r>
            <a:r>
              <a:rPr kumimoji="1" lang="ja-JP" altLang="en-US" sz="6600" b="1" spc="-500" dirty="0">
                <a:solidFill>
                  <a:schemeClr val="accent5">
                    <a:lumMod val="75000"/>
                  </a:schemeClr>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タイムライン</a:t>
            </a:r>
          </a:p>
        </p:txBody>
      </p:sp>
      <p:sp>
        <p:nvSpPr>
          <p:cNvPr id="5" name="テキスト ボックス 4">
            <a:extLst>
              <a:ext uri="{FF2B5EF4-FFF2-40B4-BE49-F238E27FC236}">
                <a16:creationId xmlns:a16="http://schemas.microsoft.com/office/drawing/2014/main" id="{8A4D771C-6426-660C-D14C-206426196E8C}"/>
              </a:ext>
            </a:extLst>
          </p:cNvPr>
          <p:cNvSpPr txBox="1"/>
          <p:nvPr/>
        </p:nvSpPr>
        <p:spPr>
          <a:xfrm>
            <a:off x="7309208" y="5750973"/>
            <a:ext cx="3579415" cy="646331"/>
          </a:xfrm>
          <a:prstGeom prst="rect">
            <a:avLst/>
          </a:prstGeom>
          <a:noFill/>
        </p:spPr>
        <p:txBody>
          <a:bodyPr wrap="none" rtlCol="0">
            <a:noAutofit/>
          </a:bodyPr>
          <a:lstStyle/>
          <a:p>
            <a:r>
              <a:rPr kumimoji="1" lang="ja-JP" altLang="en-US" sz="44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をつくろう！</a:t>
            </a:r>
          </a:p>
        </p:txBody>
      </p:sp>
      <p:grpSp>
        <p:nvGrpSpPr>
          <p:cNvPr id="63" name="グループ化 62">
            <a:extLst>
              <a:ext uri="{FF2B5EF4-FFF2-40B4-BE49-F238E27FC236}">
                <a16:creationId xmlns:a16="http://schemas.microsoft.com/office/drawing/2014/main" id="{5DB171C6-DD05-BCB7-61B3-B392C77F981A}"/>
              </a:ext>
            </a:extLst>
          </p:cNvPr>
          <p:cNvGrpSpPr/>
          <p:nvPr/>
        </p:nvGrpSpPr>
        <p:grpSpPr>
          <a:xfrm>
            <a:off x="2915274" y="251473"/>
            <a:ext cx="1268030" cy="346935"/>
            <a:chOff x="2522735" y="251473"/>
            <a:chExt cx="1268030" cy="346935"/>
          </a:xfrm>
        </p:grpSpPr>
        <p:sp>
          <p:nvSpPr>
            <p:cNvPr id="34" name="テキスト ボックス 33">
              <a:extLst>
                <a:ext uri="{FF2B5EF4-FFF2-40B4-BE49-F238E27FC236}">
                  <a16:creationId xmlns:a16="http://schemas.microsoft.com/office/drawing/2014/main" id="{42DBEEAC-02F0-6D0E-DB54-B4088D285C0A}"/>
                </a:ext>
              </a:extLst>
            </p:cNvPr>
            <p:cNvSpPr txBox="1"/>
            <p:nvPr/>
          </p:nvSpPr>
          <p:spPr>
            <a:xfrm>
              <a:off x="2522735" y="251473"/>
              <a:ext cx="1268030" cy="346935"/>
            </a:xfrm>
            <a:prstGeom prst="rect">
              <a:avLst/>
            </a:prstGeom>
            <a:noFill/>
          </p:spPr>
          <p:txBody>
            <a:bodyPr wrap="none" rtlCol="0">
              <a:noAutofit/>
            </a:bodyPr>
            <a:lstStyle/>
            <a:p>
              <a:r>
                <a:rPr kumimoji="1" lang="ja-JP" altLang="en-US" sz="2000" spc="150" dirty="0">
                  <a:ln w="57150">
                    <a:solidFill>
                      <a:schemeClr val="bg1"/>
                    </a:solidFill>
                  </a:ln>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いっしょ</a:t>
              </a:r>
            </a:p>
          </p:txBody>
        </p:sp>
        <p:sp>
          <p:nvSpPr>
            <p:cNvPr id="62" name="テキスト ボックス 61">
              <a:extLst>
                <a:ext uri="{FF2B5EF4-FFF2-40B4-BE49-F238E27FC236}">
                  <a16:creationId xmlns:a16="http://schemas.microsoft.com/office/drawing/2014/main" id="{660700A1-E327-60E3-9313-985DBB3BD760}"/>
                </a:ext>
              </a:extLst>
            </p:cNvPr>
            <p:cNvSpPr txBox="1"/>
            <p:nvPr/>
          </p:nvSpPr>
          <p:spPr>
            <a:xfrm>
              <a:off x="2522735" y="251473"/>
              <a:ext cx="1268030" cy="346935"/>
            </a:xfrm>
            <a:prstGeom prst="rect">
              <a:avLst/>
            </a:prstGeom>
            <a:noFill/>
          </p:spPr>
          <p:txBody>
            <a:bodyPr wrap="none" rtlCol="0">
              <a:noAutofit/>
            </a:bodyPr>
            <a:lstStyle/>
            <a:p>
              <a:r>
                <a:rPr kumimoji="1" lang="ja-JP" altLang="en-US" sz="2000" spc="150" dirty="0">
                  <a:ln w="38100">
                    <a:noFill/>
                  </a:ln>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いっしょ</a:t>
              </a:r>
            </a:p>
          </p:txBody>
        </p:sp>
      </p:grpSp>
      <p:pic>
        <p:nvPicPr>
          <p:cNvPr id="64" name="図 63">
            <a:extLst>
              <a:ext uri="{FF2B5EF4-FFF2-40B4-BE49-F238E27FC236}">
                <a16:creationId xmlns:a16="http://schemas.microsoft.com/office/drawing/2014/main" id="{0D4A549D-BA21-E0D3-B772-99C606AA11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12275" y="4338555"/>
            <a:ext cx="1149560" cy="2160000"/>
          </a:xfrm>
          <a:prstGeom prst="rect">
            <a:avLst/>
          </a:prstGeom>
          <a:effectLst>
            <a:outerShdw blurRad="76200" dist="63500" dir="1800000" algn="tl" rotWithShape="0">
              <a:schemeClr val="bg1"/>
            </a:outerShdw>
          </a:effectLst>
        </p:spPr>
      </p:pic>
      <p:pic>
        <p:nvPicPr>
          <p:cNvPr id="65" name="図 64">
            <a:extLst>
              <a:ext uri="{FF2B5EF4-FFF2-40B4-BE49-F238E27FC236}">
                <a16:creationId xmlns:a16="http://schemas.microsoft.com/office/drawing/2014/main" id="{64EAD5AF-7E8E-CC54-22BE-501CCE04C0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64075" y="3956000"/>
            <a:ext cx="1527533" cy="2699773"/>
          </a:xfrm>
          <a:prstGeom prst="rect">
            <a:avLst/>
          </a:prstGeom>
          <a:effectLst>
            <a:outerShdw blurRad="76200" dist="63500" dir="1800000" algn="tl" rotWithShape="0">
              <a:schemeClr val="bg1"/>
            </a:outerShdw>
          </a:effectLst>
        </p:spPr>
      </p:pic>
    </p:spTree>
    <p:extLst>
      <p:ext uri="{BB962C8B-B14F-4D97-AF65-F5344CB8AC3E}">
        <p14:creationId xmlns:p14="http://schemas.microsoft.com/office/powerpoint/2010/main" val="266613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DF7899-D56A-47FA-5554-040DD794CE7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C70742F-D5C0-6BDF-11D7-02AE038B619A}"/>
              </a:ext>
            </a:extLst>
          </p:cNvPr>
          <p:cNvSpPr>
            <a:spLocks noGrp="1"/>
          </p:cNvSpPr>
          <p:nvPr>
            <p:ph idx="1"/>
          </p:nvPr>
        </p:nvSpPr>
        <p:spPr/>
        <p:txBody>
          <a:bodyPr/>
          <a:lstStyle/>
          <a:p>
            <a:endParaRPr kumimoji="1" lang="ja-JP" altLang="en-US"/>
          </a:p>
        </p:txBody>
      </p:sp>
      <p:pic>
        <p:nvPicPr>
          <p:cNvPr id="4" name="図 3" descr="ダイアグラム, 設計図&#10;&#10;自動的に生成された説明">
            <a:extLst>
              <a:ext uri="{FF2B5EF4-FFF2-40B4-BE49-F238E27FC236}">
                <a16:creationId xmlns:a16="http://schemas.microsoft.com/office/drawing/2014/main" id="{6B04CD40-EF23-1DFC-9731-749B9D49D62C}"/>
              </a:ext>
            </a:extLst>
          </p:cNvPr>
          <p:cNvPicPr>
            <a:picLocks noChangeAspect="1"/>
          </p:cNvPicPr>
          <p:nvPr/>
        </p:nvPicPr>
        <p:blipFill rotWithShape="1">
          <a:blip r:embed="rId2">
            <a:extLst>
              <a:ext uri="{28A0092B-C50C-407E-A947-70E740481C1C}">
                <a14:useLocalDpi xmlns:a14="http://schemas.microsoft.com/office/drawing/2010/main" val="0"/>
              </a:ext>
            </a:extLst>
          </a:blip>
          <a:srcRect t="2326" b="56096"/>
          <a:stretch/>
        </p:blipFill>
        <p:spPr>
          <a:xfrm>
            <a:off x="-1" y="-7591"/>
            <a:ext cx="11676621" cy="6865591"/>
          </a:xfrm>
          <a:prstGeom prst="rect">
            <a:avLst/>
          </a:prstGeom>
        </p:spPr>
      </p:pic>
    </p:spTree>
    <p:extLst>
      <p:ext uri="{BB962C8B-B14F-4D97-AF65-F5344CB8AC3E}">
        <p14:creationId xmlns:p14="http://schemas.microsoft.com/office/powerpoint/2010/main" val="3156945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9B6E75-9289-5E4F-E0EF-77E146228A6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EC612F4-59E5-DDC3-A2AD-5ADE6DC86049}"/>
              </a:ext>
            </a:extLst>
          </p:cNvPr>
          <p:cNvSpPr>
            <a:spLocks noGrp="1"/>
          </p:cNvSpPr>
          <p:nvPr>
            <p:ph idx="1"/>
          </p:nvPr>
        </p:nvSpPr>
        <p:spPr/>
        <p:txBody>
          <a:bodyPr/>
          <a:lstStyle/>
          <a:p>
            <a:endParaRPr kumimoji="1" lang="ja-JP" altLang="en-US"/>
          </a:p>
        </p:txBody>
      </p:sp>
      <p:pic>
        <p:nvPicPr>
          <p:cNvPr id="59" name="図 58">
            <a:extLst>
              <a:ext uri="{FF2B5EF4-FFF2-40B4-BE49-F238E27FC236}">
                <a16:creationId xmlns:a16="http://schemas.microsoft.com/office/drawing/2014/main" id="{8D397A31-375D-C72E-8FBA-DF1EECF26FD4}"/>
              </a:ext>
            </a:extLst>
          </p:cNvPr>
          <p:cNvPicPr>
            <a:picLocks noChangeAspect="1"/>
          </p:cNvPicPr>
          <p:nvPr/>
        </p:nvPicPr>
        <p:blipFill>
          <a:blip r:embed="rId2"/>
          <a:stretch>
            <a:fillRect/>
          </a:stretch>
        </p:blipFill>
        <p:spPr>
          <a:xfrm>
            <a:off x="512396" y="0"/>
            <a:ext cx="11167207" cy="6858000"/>
          </a:xfrm>
          <a:prstGeom prst="rect">
            <a:avLst/>
          </a:prstGeom>
        </p:spPr>
      </p:pic>
      <p:sp>
        <p:nvSpPr>
          <p:cNvPr id="4" name="テキスト ボックス 3">
            <a:extLst>
              <a:ext uri="{FF2B5EF4-FFF2-40B4-BE49-F238E27FC236}">
                <a16:creationId xmlns:a16="http://schemas.microsoft.com/office/drawing/2014/main" id="{E04FD452-9D87-A38B-D9B7-2B2DEBB9CF28}"/>
              </a:ext>
            </a:extLst>
          </p:cNvPr>
          <p:cNvSpPr txBox="1"/>
          <p:nvPr/>
        </p:nvSpPr>
        <p:spPr>
          <a:xfrm>
            <a:off x="1954532" y="3576640"/>
            <a:ext cx="417194" cy="461665"/>
          </a:xfrm>
          <a:prstGeom prst="rect">
            <a:avLst/>
          </a:prstGeom>
          <a:solidFill>
            <a:schemeClr val="bg1"/>
          </a:solidFill>
          <a:ln w="19050">
            <a:solidFill>
              <a:srgbClr val="FF0000"/>
            </a:solidFill>
          </a:ln>
        </p:spPr>
        <p:txBody>
          <a:bodyPr wrap="square" rtlCol="0">
            <a:spAutoFit/>
          </a:bodyPr>
          <a:lstStyle/>
          <a:p>
            <a:r>
              <a:rPr kumimoji="1" lang="ja-JP" altLang="en-US" sz="800" dirty="0">
                <a:solidFill>
                  <a:srgbClr val="FF0000"/>
                </a:solidFill>
                <a:latin typeface="BIZ UDPゴシック" panose="020B0400000000000000" pitchFamily="50" charset="-128"/>
                <a:ea typeface="BIZ UDPゴシック" panose="020B0400000000000000" pitchFamily="50" charset="-128"/>
              </a:rPr>
              <a:t>高齢者等避難</a:t>
            </a:r>
          </a:p>
        </p:txBody>
      </p:sp>
      <p:sp>
        <p:nvSpPr>
          <p:cNvPr id="5" name="テキスト ボックス 4">
            <a:extLst>
              <a:ext uri="{FF2B5EF4-FFF2-40B4-BE49-F238E27FC236}">
                <a16:creationId xmlns:a16="http://schemas.microsoft.com/office/drawing/2014/main" id="{D2A49BB4-CA9D-EE21-A106-DDC3569821FA}"/>
              </a:ext>
            </a:extLst>
          </p:cNvPr>
          <p:cNvSpPr txBox="1"/>
          <p:nvPr/>
        </p:nvSpPr>
        <p:spPr>
          <a:xfrm>
            <a:off x="1954532" y="4262439"/>
            <a:ext cx="417194" cy="484185"/>
          </a:xfrm>
          <a:prstGeom prst="rect">
            <a:avLst/>
          </a:prstGeom>
          <a:solidFill>
            <a:schemeClr val="bg1"/>
          </a:solidFill>
          <a:ln w="19050">
            <a:solidFill>
              <a:srgbClr val="FF0000"/>
            </a:solidFill>
          </a:ln>
        </p:spPr>
        <p:txBody>
          <a:bodyPr wrap="square" rtlCol="0" anchor="ctr" anchorCtr="0">
            <a:noAutofit/>
          </a:bodyPr>
          <a:lstStyle/>
          <a:p>
            <a:r>
              <a:rPr lang="ja-JP" altLang="en-US" sz="900" dirty="0">
                <a:solidFill>
                  <a:srgbClr val="FF0000"/>
                </a:solidFill>
                <a:latin typeface="BIZ UDPゴシック" panose="020B0400000000000000" pitchFamily="50" charset="-128"/>
                <a:ea typeface="BIZ UDPゴシック" panose="020B0400000000000000" pitchFamily="50" charset="-128"/>
              </a:rPr>
              <a:t>避難指示</a:t>
            </a:r>
            <a:endParaRPr kumimoji="1" lang="ja-JP" altLang="en-US" sz="9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3568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214A7FD-BF8E-4BB2-9B5B-6C9568A448A2}"/>
              </a:ext>
            </a:extLst>
          </p:cNvPr>
          <p:cNvSpPr/>
          <p:nvPr/>
        </p:nvSpPr>
        <p:spPr>
          <a:xfrm>
            <a:off x="0" y="-1497"/>
            <a:ext cx="12192000" cy="108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anchor="t"/>
          <a:lstStyle/>
          <a:p>
            <a:pPr algn="ctr">
              <a:defRPr/>
            </a:pPr>
            <a:r>
              <a:rPr lang="ja-JP" altLang="en-US" sz="4000" b="1" dirty="0">
                <a:solidFill>
                  <a:prstClr val="white"/>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マイ・タイムライン検討ツール  </a:t>
            </a:r>
            <a:r>
              <a:rPr lang="ja-JP" altLang="en-US" sz="6000" b="1" dirty="0">
                <a:solidFill>
                  <a:prstClr val="white"/>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逃げキッド</a:t>
            </a:r>
            <a:endParaRPr lang="ja-JP" altLang="en-US" sz="5400" b="1" dirty="0">
              <a:solidFill>
                <a:prstClr val="white"/>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5" name="図 4">
            <a:extLst>
              <a:ext uri="{FF2B5EF4-FFF2-40B4-BE49-F238E27FC236}">
                <a16:creationId xmlns:a16="http://schemas.microsoft.com/office/drawing/2014/main" id="{68C19229-BBBC-4BB3-AB0C-5FACBC27EC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46" t="13809" r="10946" b="11696"/>
          <a:stretch/>
        </p:blipFill>
        <p:spPr>
          <a:xfrm>
            <a:off x="103617" y="1126196"/>
            <a:ext cx="4123834" cy="5529714"/>
          </a:xfrm>
          <a:prstGeom prst="rect">
            <a:avLst/>
          </a:prstGeom>
          <a:ln>
            <a:solidFill>
              <a:schemeClr val="tx1"/>
            </a:solidFill>
          </a:ln>
        </p:spPr>
      </p:pic>
      <p:pic>
        <p:nvPicPr>
          <p:cNvPr id="3" name="図 2">
            <a:extLst>
              <a:ext uri="{FF2B5EF4-FFF2-40B4-BE49-F238E27FC236}">
                <a16:creationId xmlns:a16="http://schemas.microsoft.com/office/drawing/2014/main" id="{D878049F-CC46-E6BE-9F43-C6F74E2A072A}"/>
              </a:ext>
            </a:extLst>
          </p:cNvPr>
          <p:cNvPicPr>
            <a:picLocks noChangeAspect="1"/>
          </p:cNvPicPr>
          <p:nvPr/>
        </p:nvPicPr>
        <p:blipFill>
          <a:blip r:embed="rId4"/>
          <a:srcRect t="13491" b="38160"/>
          <a:stretch>
            <a:fillRect/>
          </a:stretch>
        </p:blipFill>
        <p:spPr>
          <a:xfrm>
            <a:off x="4307430" y="1126196"/>
            <a:ext cx="7691343" cy="5145295"/>
          </a:xfrm>
          <a:prstGeom prst="rect">
            <a:avLst/>
          </a:prstGeom>
        </p:spPr>
      </p:pic>
    </p:spTree>
    <p:extLst>
      <p:ext uri="{BB962C8B-B14F-4D97-AF65-F5344CB8AC3E}">
        <p14:creationId xmlns:p14="http://schemas.microsoft.com/office/powerpoint/2010/main" val="2439787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4114023" y="842434"/>
            <a:ext cx="3960000" cy="21398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6" name="正方形/長方形 5">
            <a:extLst>
              <a:ext uri="{FF2B5EF4-FFF2-40B4-BE49-F238E27FC236}">
                <a16:creationId xmlns:a16="http://schemas.microsoft.com/office/drawing/2014/main" id="{5BBC8D4D-49BC-4E01-ABFA-D00A6030918B}"/>
              </a:ext>
            </a:extLst>
          </p:cNvPr>
          <p:cNvSpPr/>
          <p:nvPr/>
        </p:nvSpPr>
        <p:spPr>
          <a:xfrm>
            <a:off x="4114023" y="842433"/>
            <a:ext cx="3960000" cy="1528279"/>
          </a:xfrm>
          <a:prstGeom prst="rect">
            <a:avLst/>
          </a:prstGeom>
          <a:solidFill>
            <a:schemeClr val="accent5"/>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２</a:t>
            </a:r>
            <a:endPar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川が氾濫！</a:t>
            </a:r>
            <a:endParaRPr lang="ja-JP" altLang="en-US" sz="3200" b="1" kern="100" dirty="0">
              <a:solidFill>
                <a:schemeClr val="bg1"/>
              </a:solidFill>
              <a:highlight>
                <a:srgbClr val="800080"/>
              </a:highligh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20" name="正方形/長方形 19"/>
          <p:cNvSpPr/>
          <p:nvPr/>
        </p:nvSpPr>
        <p:spPr>
          <a:xfrm>
            <a:off x="87866" y="842434"/>
            <a:ext cx="3960000" cy="2139847"/>
          </a:xfrm>
          <a:prstGeom prst="rect">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22" name="正方形/長方形 21"/>
          <p:cNvSpPr/>
          <p:nvPr/>
        </p:nvSpPr>
        <p:spPr>
          <a:xfrm>
            <a:off x="8140179" y="842434"/>
            <a:ext cx="3960000" cy="2139847"/>
          </a:xfrm>
          <a:prstGeom prst="rect">
            <a:avLst/>
          </a:prstGeom>
          <a:solidFill>
            <a:srgbClr val="E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4" name="正方形/長方形 3">
            <a:extLst>
              <a:ext uri="{FF2B5EF4-FFF2-40B4-BE49-F238E27FC236}">
                <a16:creationId xmlns:a16="http://schemas.microsoft.com/office/drawing/2014/main" id="{AC8FD77D-92F9-49D2-9F40-C548AD601883}"/>
              </a:ext>
            </a:extLst>
          </p:cNvPr>
          <p:cNvSpPr/>
          <p:nvPr/>
        </p:nvSpPr>
        <p:spPr>
          <a:xfrm>
            <a:off x="87865" y="842433"/>
            <a:ext cx="3960000" cy="1528279"/>
          </a:xfrm>
          <a:prstGeom prst="rect">
            <a:avLst/>
          </a:prstGeom>
          <a:solidFill>
            <a:srgbClr val="C00000"/>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１</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自分の水害リスクと</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避難場所を確認</a:t>
            </a:r>
          </a:p>
        </p:txBody>
      </p:sp>
      <p:sp>
        <p:nvSpPr>
          <p:cNvPr id="7" name="正方形/長方形 6">
            <a:extLst>
              <a:ext uri="{FF2B5EF4-FFF2-40B4-BE49-F238E27FC236}">
                <a16:creationId xmlns:a16="http://schemas.microsoft.com/office/drawing/2014/main" id="{EC9FEBD8-407E-42D6-AC84-CC20665E59A0}"/>
              </a:ext>
            </a:extLst>
          </p:cNvPr>
          <p:cNvSpPr/>
          <p:nvPr/>
        </p:nvSpPr>
        <p:spPr>
          <a:xfrm>
            <a:off x="8140179" y="842433"/>
            <a:ext cx="3960000" cy="1528279"/>
          </a:xfrm>
          <a:prstGeom prst="rect">
            <a:avLst/>
          </a:prstGeom>
          <a:solidFill>
            <a:srgbClr val="7030A0"/>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３　</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マイ・タイムライン</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を作成</a:t>
            </a:r>
          </a:p>
        </p:txBody>
      </p:sp>
      <p:sp>
        <p:nvSpPr>
          <p:cNvPr id="19" name="タイトル 1"/>
          <p:cNvSpPr>
            <a:spLocks noGrp="1"/>
          </p:cNvSpPr>
          <p:nvPr>
            <p:ph type="title"/>
          </p:nvPr>
        </p:nvSpPr>
        <p:spPr>
          <a:xfrm>
            <a:off x="0" y="0"/>
            <a:ext cx="12192000" cy="720000"/>
          </a:xfrm>
          <a:solidFill>
            <a:srgbClr val="000066"/>
          </a:solidFill>
        </p:spPr>
        <p:txBody>
          <a:bodyPr tIns="144000" bIns="0">
            <a:noAutofit/>
          </a:bodyPr>
          <a:lstStyle/>
          <a:p>
            <a:pPr algn="ctr"/>
            <a:r>
              <a:rPr lang="ja-JP" altLang="en-US" sz="4800" b="1" dirty="0">
                <a:solidFill>
                  <a:schemeClr val="accent4">
                    <a:lumMod val="60000"/>
                    <a:lumOff val="4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３</a:t>
            </a:r>
            <a:r>
              <a:rPr lang="ja-JP" altLang="en-US" sz="4000" b="1" dirty="0">
                <a:solidFill>
                  <a:schemeClr val="accent4">
                    <a:lumMod val="60000"/>
                    <a:lumOff val="4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つの</a:t>
            </a:r>
            <a:r>
              <a:rPr lang="en-US" altLang="ja-JP" sz="4800" b="1" dirty="0">
                <a:solidFill>
                  <a:schemeClr val="accent4">
                    <a:lumMod val="60000"/>
                    <a:lumOff val="40000"/>
                  </a:schemeClr>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4800" b="1"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でマイ・タイムライン作成</a:t>
            </a:r>
            <a:endParaRPr kumimoji="1" lang="ja-JP" altLang="en-US" sz="4800"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46" name="Text Box 40">
            <a:extLst>
              <a:ext uri="{FF2B5EF4-FFF2-40B4-BE49-F238E27FC236}">
                <a16:creationId xmlns:a16="http://schemas.microsoft.com/office/drawing/2014/main" id="{4AF7B915-09E7-4C68-A762-BD01FA79E4B0}"/>
              </a:ext>
            </a:extLst>
          </p:cNvPr>
          <p:cNvSpPr txBox="1">
            <a:spLocks noChangeArrowheads="1"/>
          </p:cNvSpPr>
          <p:nvPr/>
        </p:nvSpPr>
        <p:spPr bwMode="auto">
          <a:xfrm>
            <a:off x="4191001" y="1866900"/>
            <a:ext cx="3805436" cy="374718"/>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lang="ja-JP" altLang="en-US" sz="36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備えの行動と情報を確認</a:t>
            </a:r>
            <a:endParaRPr lang="en-US" altLang="ja-JP" sz="3600" b="1" dirty="0">
              <a:effectLst>
                <a:glow rad="127000">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8" name="Text Box 40">
            <a:extLst>
              <a:ext uri="{FF2B5EF4-FFF2-40B4-BE49-F238E27FC236}">
                <a16:creationId xmlns:a16="http://schemas.microsoft.com/office/drawing/2014/main" id="{6B870238-8EA5-B45D-3137-2EFABBBD6FC9}"/>
              </a:ext>
            </a:extLst>
          </p:cNvPr>
          <p:cNvSpPr txBox="1">
            <a:spLocks noChangeArrowheads="1"/>
          </p:cNvSpPr>
          <p:nvPr/>
        </p:nvSpPr>
        <p:spPr bwMode="auto">
          <a:xfrm>
            <a:off x="8217461" y="2430498"/>
            <a:ext cx="3805436" cy="451013"/>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マイ･タイムライン作成シート</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13" name="グループ化 12">
            <a:extLst>
              <a:ext uri="{FF2B5EF4-FFF2-40B4-BE49-F238E27FC236}">
                <a16:creationId xmlns:a16="http://schemas.microsoft.com/office/drawing/2014/main" id="{C289F932-F568-788C-57E4-43620EEA96EE}"/>
              </a:ext>
            </a:extLst>
          </p:cNvPr>
          <p:cNvGrpSpPr/>
          <p:nvPr/>
        </p:nvGrpSpPr>
        <p:grpSpPr>
          <a:xfrm>
            <a:off x="354306" y="2422004"/>
            <a:ext cx="3427120" cy="468000"/>
            <a:chOff x="354306" y="2422004"/>
            <a:chExt cx="3427120" cy="468000"/>
          </a:xfrm>
        </p:grpSpPr>
        <p:sp>
          <p:nvSpPr>
            <p:cNvPr id="29" name="Text Box 40">
              <a:extLst>
                <a:ext uri="{FF2B5EF4-FFF2-40B4-BE49-F238E27FC236}">
                  <a16:creationId xmlns:a16="http://schemas.microsoft.com/office/drawing/2014/main" id="{4AF7B915-09E7-4C68-A762-BD01FA79E4B0}"/>
                </a:ext>
              </a:extLst>
            </p:cNvPr>
            <p:cNvSpPr txBox="1">
              <a:spLocks noChangeArrowheads="1"/>
            </p:cNvSpPr>
            <p:nvPr/>
          </p:nvSpPr>
          <p:spPr bwMode="auto">
            <a:xfrm>
              <a:off x="354306" y="2422004"/>
              <a:ext cx="342712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チェックシート</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9" name="Text Box 40">
              <a:extLst>
                <a:ext uri="{FF2B5EF4-FFF2-40B4-BE49-F238E27FC236}">
                  <a16:creationId xmlns:a16="http://schemas.microsoft.com/office/drawing/2014/main" id="{663D16B4-E8DC-C5A3-20A0-B49D10889E17}"/>
                </a:ext>
              </a:extLst>
            </p:cNvPr>
            <p:cNvSpPr txBox="1">
              <a:spLocks noChangeArrowheads="1"/>
            </p:cNvSpPr>
            <p:nvPr/>
          </p:nvSpPr>
          <p:spPr bwMode="auto">
            <a:xfrm>
              <a:off x="354306" y="2422004"/>
              <a:ext cx="342712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チェックシート</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grpSp>
        <p:nvGrpSpPr>
          <p:cNvPr id="15" name="グループ化 14">
            <a:extLst>
              <a:ext uri="{FF2B5EF4-FFF2-40B4-BE49-F238E27FC236}">
                <a16:creationId xmlns:a16="http://schemas.microsoft.com/office/drawing/2014/main" id="{F9E93190-BCA7-2BA6-7650-DE07862F4932}"/>
              </a:ext>
            </a:extLst>
          </p:cNvPr>
          <p:cNvGrpSpPr/>
          <p:nvPr/>
        </p:nvGrpSpPr>
        <p:grpSpPr>
          <a:xfrm>
            <a:off x="4473252" y="2422004"/>
            <a:ext cx="1440000" cy="468000"/>
            <a:chOff x="4254177" y="2422004"/>
            <a:chExt cx="1440000" cy="468000"/>
          </a:xfrm>
        </p:grpSpPr>
        <p:sp>
          <p:nvSpPr>
            <p:cNvPr id="3" name="Text Box 40">
              <a:extLst>
                <a:ext uri="{FF2B5EF4-FFF2-40B4-BE49-F238E27FC236}">
                  <a16:creationId xmlns:a16="http://schemas.microsoft.com/office/drawing/2014/main" id="{F756D413-948F-F665-2185-79AA74FCC851}"/>
                </a:ext>
              </a:extLst>
            </p:cNvPr>
            <p:cNvSpPr txBox="1">
              <a:spLocks noChangeArrowheads="1"/>
            </p:cNvSpPr>
            <p:nvPr/>
          </p:nvSpPr>
          <p:spPr bwMode="auto">
            <a:xfrm>
              <a:off x="4254177"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資料１</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0" name="Text Box 40">
              <a:extLst>
                <a:ext uri="{FF2B5EF4-FFF2-40B4-BE49-F238E27FC236}">
                  <a16:creationId xmlns:a16="http://schemas.microsoft.com/office/drawing/2014/main" id="{8C41DA16-DCFC-FCD8-7DA4-4BE097860F08}"/>
                </a:ext>
              </a:extLst>
            </p:cNvPr>
            <p:cNvSpPr txBox="1">
              <a:spLocks noChangeArrowheads="1"/>
            </p:cNvSpPr>
            <p:nvPr/>
          </p:nvSpPr>
          <p:spPr bwMode="auto">
            <a:xfrm>
              <a:off x="4254177"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資料１</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grpSp>
        <p:nvGrpSpPr>
          <p:cNvPr id="14" name="グループ化 13">
            <a:extLst>
              <a:ext uri="{FF2B5EF4-FFF2-40B4-BE49-F238E27FC236}">
                <a16:creationId xmlns:a16="http://schemas.microsoft.com/office/drawing/2014/main" id="{49874202-B25C-DD38-D9C8-442D5C1F5E32}"/>
              </a:ext>
            </a:extLst>
          </p:cNvPr>
          <p:cNvGrpSpPr/>
          <p:nvPr/>
        </p:nvGrpSpPr>
        <p:grpSpPr>
          <a:xfrm>
            <a:off x="6231331" y="2422004"/>
            <a:ext cx="1440000" cy="468000"/>
            <a:chOff x="6231331" y="2422004"/>
            <a:chExt cx="1440000" cy="468000"/>
          </a:xfrm>
        </p:grpSpPr>
        <p:sp>
          <p:nvSpPr>
            <p:cNvPr id="5" name="Text Box 40">
              <a:extLst>
                <a:ext uri="{FF2B5EF4-FFF2-40B4-BE49-F238E27FC236}">
                  <a16:creationId xmlns:a16="http://schemas.microsoft.com/office/drawing/2014/main" id="{02CBB3EB-FD54-A53E-9D74-45AC77909B36}"/>
                </a:ext>
              </a:extLst>
            </p:cNvPr>
            <p:cNvSpPr txBox="1">
              <a:spLocks noChangeArrowheads="1"/>
            </p:cNvSpPr>
            <p:nvPr/>
          </p:nvSpPr>
          <p:spPr bwMode="auto">
            <a:xfrm>
              <a:off x="6231331"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資料２</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1" name="Text Box 40">
              <a:extLst>
                <a:ext uri="{FF2B5EF4-FFF2-40B4-BE49-F238E27FC236}">
                  <a16:creationId xmlns:a16="http://schemas.microsoft.com/office/drawing/2014/main" id="{22DBBB2C-2798-93BB-E160-173B96EAD9C7}"/>
                </a:ext>
              </a:extLst>
            </p:cNvPr>
            <p:cNvSpPr txBox="1">
              <a:spLocks noChangeArrowheads="1"/>
            </p:cNvSpPr>
            <p:nvPr/>
          </p:nvSpPr>
          <p:spPr bwMode="auto">
            <a:xfrm>
              <a:off x="6231331"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資料２</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sp>
        <p:nvSpPr>
          <p:cNvPr id="12" name="Text Box 40">
            <a:extLst>
              <a:ext uri="{FF2B5EF4-FFF2-40B4-BE49-F238E27FC236}">
                <a16:creationId xmlns:a16="http://schemas.microsoft.com/office/drawing/2014/main" id="{F5008C2D-25C7-D5C3-A732-7A89B746ECB6}"/>
              </a:ext>
            </a:extLst>
          </p:cNvPr>
          <p:cNvSpPr txBox="1">
            <a:spLocks noChangeArrowheads="1"/>
          </p:cNvSpPr>
          <p:nvPr/>
        </p:nvSpPr>
        <p:spPr bwMode="auto">
          <a:xfrm>
            <a:off x="8217461" y="2430498"/>
            <a:ext cx="3805436" cy="451013"/>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マイ･タイムライン作成シート</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23" name="図 22">
            <a:extLst>
              <a:ext uri="{FF2B5EF4-FFF2-40B4-BE49-F238E27FC236}">
                <a16:creationId xmlns:a16="http://schemas.microsoft.com/office/drawing/2014/main" id="{C367966D-499E-D972-45BA-92E864F3D0BA}"/>
              </a:ext>
            </a:extLst>
          </p:cNvPr>
          <p:cNvPicPr>
            <a:picLocks noChangeAspect="1"/>
          </p:cNvPicPr>
          <p:nvPr/>
        </p:nvPicPr>
        <p:blipFill>
          <a:blip r:embed="rId3"/>
          <a:srcRect l="-85" t="483" r="85" b="44352"/>
          <a:stretch>
            <a:fillRect/>
          </a:stretch>
        </p:blipFill>
        <p:spPr>
          <a:xfrm>
            <a:off x="70695" y="3104715"/>
            <a:ext cx="3960000" cy="3064244"/>
          </a:xfrm>
          <a:prstGeom prst="rect">
            <a:avLst/>
          </a:prstGeom>
          <a:ln>
            <a:solidFill>
              <a:schemeClr val="tx1"/>
            </a:solidFill>
          </a:ln>
        </p:spPr>
      </p:pic>
      <p:pic>
        <p:nvPicPr>
          <p:cNvPr id="26" name="図 25">
            <a:extLst>
              <a:ext uri="{FF2B5EF4-FFF2-40B4-BE49-F238E27FC236}">
                <a16:creationId xmlns:a16="http://schemas.microsoft.com/office/drawing/2014/main" id="{3F55FCAB-C36F-FDAC-B6B8-BBCDE5CAB008}"/>
              </a:ext>
            </a:extLst>
          </p:cNvPr>
          <p:cNvPicPr>
            <a:picLocks noChangeAspect="1"/>
          </p:cNvPicPr>
          <p:nvPr/>
        </p:nvPicPr>
        <p:blipFill>
          <a:blip r:embed="rId4"/>
          <a:stretch>
            <a:fillRect/>
          </a:stretch>
        </p:blipFill>
        <p:spPr>
          <a:xfrm>
            <a:off x="4113985" y="3052437"/>
            <a:ext cx="2316405" cy="3276000"/>
          </a:xfrm>
          <a:prstGeom prst="rect">
            <a:avLst/>
          </a:prstGeom>
          <a:ln>
            <a:solidFill>
              <a:schemeClr val="tx1"/>
            </a:solidFill>
          </a:ln>
        </p:spPr>
      </p:pic>
      <p:pic>
        <p:nvPicPr>
          <p:cNvPr id="28" name="図 27">
            <a:extLst>
              <a:ext uri="{FF2B5EF4-FFF2-40B4-BE49-F238E27FC236}">
                <a16:creationId xmlns:a16="http://schemas.microsoft.com/office/drawing/2014/main" id="{B06AF3A0-053F-1E57-3D91-537A5CC51BB1}"/>
              </a:ext>
            </a:extLst>
          </p:cNvPr>
          <p:cNvPicPr>
            <a:picLocks noChangeAspect="1"/>
          </p:cNvPicPr>
          <p:nvPr/>
        </p:nvPicPr>
        <p:blipFill>
          <a:blip r:embed="rId5"/>
          <a:stretch>
            <a:fillRect/>
          </a:stretch>
        </p:blipFill>
        <p:spPr>
          <a:xfrm>
            <a:off x="5744150" y="3511631"/>
            <a:ext cx="2329873" cy="3276000"/>
          </a:xfrm>
          <a:prstGeom prst="rect">
            <a:avLst/>
          </a:prstGeom>
          <a:ln>
            <a:solidFill>
              <a:schemeClr val="tx1"/>
            </a:solidFill>
          </a:ln>
        </p:spPr>
      </p:pic>
      <p:pic>
        <p:nvPicPr>
          <p:cNvPr id="31" name="図 30">
            <a:extLst>
              <a:ext uri="{FF2B5EF4-FFF2-40B4-BE49-F238E27FC236}">
                <a16:creationId xmlns:a16="http://schemas.microsoft.com/office/drawing/2014/main" id="{BCBD4DD7-71D1-58B1-009F-684B62FC9C5D}"/>
              </a:ext>
            </a:extLst>
          </p:cNvPr>
          <p:cNvPicPr>
            <a:picLocks noChangeAspect="1"/>
          </p:cNvPicPr>
          <p:nvPr/>
        </p:nvPicPr>
        <p:blipFill>
          <a:blip r:embed="rId6"/>
          <a:stretch>
            <a:fillRect/>
          </a:stretch>
        </p:blipFill>
        <p:spPr>
          <a:xfrm>
            <a:off x="8282777" y="3079631"/>
            <a:ext cx="2621408" cy="3708000"/>
          </a:xfrm>
          <a:prstGeom prst="rect">
            <a:avLst/>
          </a:prstGeom>
          <a:ln>
            <a:solidFill>
              <a:schemeClr val="tx1"/>
            </a:solidFill>
          </a:ln>
        </p:spPr>
      </p:pic>
      <p:pic>
        <p:nvPicPr>
          <p:cNvPr id="33" name="図 32">
            <a:extLst>
              <a:ext uri="{FF2B5EF4-FFF2-40B4-BE49-F238E27FC236}">
                <a16:creationId xmlns:a16="http://schemas.microsoft.com/office/drawing/2014/main" id="{A831DF33-B76D-D9D3-8808-995A346D0FFA}"/>
              </a:ext>
            </a:extLst>
          </p:cNvPr>
          <p:cNvPicPr>
            <a:picLocks noChangeAspect="1"/>
          </p:cNvPicPr>
          <p:nvPr/>
        </p:nvPicPr>
        <p:blipFill>
          <a:blip r:embed="rId7"/>
          <a:stretch>
            <a:fillRect/>
          </a:stretch>
        </p:blipFill>
        <p:spPr>
          <a:xfrm>
            <a:off x="9874372" y="3565631"/>
            <a:ext cx="2246933" cy="1584000"/>
          </a:xfrm>
          <a:prstGeom prst="rect">
            <a:avLst/>
          </a:prstGeom>
        </p:spPr>
      </p:pic>
    </p:spTree>
    <p:extLst>
      <p:ext uri="{BB962C8B-B14F-4D97-AF65-F5344CB8AC3E}">
        <p14:creationId xmlns:p14="http://schemas.microsoft.com/office/powerpoint/2010/main" val="2578365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3" descr="スクリーンショットの画面&#10;&#10;自動的に生成された説明">
            <a:extLst>
              <a:ext uri="{FF2B5EF4-FFF2-40B4-BE49-F238E27FC236}">
                <a16:creationId xmlns:a16="http://schemas.microsoft.com/office/drawing/2014/main" id="{BF6862EC-693D-9D2D-10CE-B587CCC1B0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023" y="3092281"/>
            <a:ext cx="2247310" cy="31602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図 2" descr="スクリーンショットの画面&#10;&#10;自動的に生成された説明">
            <a:extLst>
              <a:ext uri="{FF2B5EF4-FFF2-40B4-BE49-F238E27FC236}">
                <a16:creationId xmlns:a16="http://schemas.microsoft.com/office/drawing/2014/main" id="{A1BA669A-14EF-D189-6C08-6577D97021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6713" y="3525265"/>
            <a:ext cx="2247310" cy="3160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図 2">
            <a:extLst>
              <a:ext uri="{FF2B5EF4-FFF2-40B4-BE49-F238E27FC236}">
                <a16:creationId xmlns:a16="http://schemas.microsoft.com/office/drawing/2014/main" id="{64CFBED0-35E6-8D0F-4AB5-C6D2E0FCC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240604" y="3052437"/>
            <a:ext cx="2629679" cy="37271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4114023" y="842434"/>
            <a:ext cx="3960000" cy="21398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6" name="正方形/長方形 5">
            <a:extLst>
              <a:ext uri="{FF2B5EF4-FFF2-40B4-BE49-F238E27FC236}">
                <a16:creationId xmlns:a16="http://schemas.microsoft.com/office/drawing/2014/main" id="{5BBC8D4D-49BC-4E01-ABFA-D00A6030918B}"/>
              </a:ext>
            </a:extLst>
          </p:cNvPr>
          <p:cNvSpPr/>
          <p:nvPr/>
        </p:nvSpPr>
        <p:spPr>
          <a:xfrm>
            <a:off x="4114023" y="842433"/>
            <a:ext cx="3960000" cy="1528279"/>
          </a:xfrm>
          <a:prstGeom prst="rect">
            <a:avLst/>
          </a:prstGeom>
          <a:solidFill>
            <a:schemeClr val="accent5"/>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２</a:t>
            </a:r>
            <a:endPar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川が氾濫！</a:t>
            </a:r>
            <a:endParaRPr lang="ja-JP" altLang="en-US" sz="3200" b="1" kern="100" dirty="0">
              <a:solidFill>
                <a:schemeClr val="bg1"/>
              </a:solidFill>
              <a:highlight>
                <a:srgbClr val="800080"/>
              </a:highligh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20" name="正方形/長方形 19"/>
          <p:cNvSpPr/>
          <p:nvPr/>
        </p:nvSpPr>
        <p:spPr>
          <a:xfrm>
            <a:off x="87866" y="842434"/>
            <a:ext cx="3960000" cy="2139847"/>
          </a:xfrm>
          <a:prstGeom prst="rect">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22" name="正方形/長方形 21"/>
          <p:cNvSpPr/>
          <p:nvPr/>
        </p:nvSpPr>
        <p:spPr>
          <a:xfrm>
            <a:off x="8140179" y="842434"/>
            <a:ext cx="3960000" cy="213984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4" name="正方形/長方形 3">
            <a:extLst>
              <a:ext uri="{FF2B5EF4-FFF2-40B4-BE49-F238E27FC236}">
                <a16:creationId xmlns:a16="http://schemas.microsoft.com/office/drawing/2014/main" id="{AC8FD77D-92F9-49D2-9F40-C548AD601883}"/>
              </a:ext>
            </a:extLst>
          </p:cNvPr>
          <p:cNvSpPr/>
          <p:nvPr/>
        </p:nvSpPr>
        <p:spPr>
          <a:xfrm>
            <a:off x="87865" y="842433"/>
            <a:ext cx="3960000" cy="1528279"/>
          </a:xfrm>
          <a:prstGeom prst="rect">
            <a:avLst/>
          </a:prstGeom>
          <a:solidFill>
            <a:srgbClr val="C00000"/>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１</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自分の水害リスクと</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避難場所を確認</a:t>
            </a:r>
          </a:p>
        </p:txBody>
      </p:sp>
      <p:sp>
        <p:nvSpPr>
          <p:cNvPr id="7" name="正方形/長方形 6">
            <a:extLst>
              <a:ext uri="{FF2B5EF4-FFF2-40B4-BE49-F238E27FC236}">
                <a16:creationId xmlns:a16="http://schemas.microsoft.com/office/drawing/2014/main" id="{EC9FEBD8-407E-42D6-AC84-CC20665E59A0}"/>
              </a:ext>
            </a:extLst>
          </p:cNvPr>
          <p:cNvSpPr/>
          <p:nvPr/>
        </p:nvSpPr>
        <p:spPr>
          <a:xfrm>
            <a:off x="8140179" y="842433"/>
            <a:ext cx="3960000" cy="1528279"/>
          </a:xfrm>
          <a:prstGeom prst="rect">
            <a:avLst/>
          </a:prstGeom>
          <a:solidFill>
            <a:schemeClr val="tx1"/>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３　</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マイ・タイムライン</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を作成</a:t>
            </a:r>
          </a:p>
        </p:txBody>
      </p:sp>
      <p:sp>
        <p:nvSpPr>
          <p:cNvPr id="19" name="タイトル 1"/>
          <p:cNvSpPr>
            <a:spLocks noGrp="1"/>
          </p:cNvSpPr>
          <p:nvPr>
            <p:ph type="title"/>
          </p:nvPr>
        </p:nvSpPr>
        <p:spPr>
          <a:xfrm>
            <a:off x="0" y="0"/>
            <a:ext cx="12192000" cy="720000"/>
          </a:xfrm>
          <a:solidFill>
            <a:srgbClr val="002060"/>
          </a:solidFill>
        </p:spPr>
        <p:txBody>
          <a:bodyPr tIns="144000" bIns="0">
            <a:noAutofit/>
          </a:bodyPr>
          <a:lstStyle/>
          <a:p>
            <a:pPr algn="ctr"/>
            <a:r>
              <a:rPr lang="ja-JP" altLang="en-US" sz="4800" b="1"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マイ・タイムライン作成体験 </a:t>
            </a:r>
            <a:r>
              <a:rPr lang="en-US" altLang="ja-JP" sz="4800" b="1"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4800" b="1"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１</a:t>
            </a:r>
            <a:endParaRPr kumimoji="1" lang="ja-JP" altLang="en-US" sz="4800"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46" name="Text Box 40">
            <a:extLst>
              <a:ext uri="{FF2B5EF4-FFF2-40B4-BE49-F238E27FC236}">
                <a16:creationId xmlns:a16="http://schemas.microsoft.com/office/drawing/2014/main" id="{4AF7B915-09E7-4C68-A762-BD01FA79E4B0}"/>
              </a:ext>
            </a:extLst>
          </p:cNvPr>
          <p:cNvSpPr txBox="1">
            <a:spLocks noChangeArrowheads="1"/>
          </p:cNvSpPr>
          <p:nvPr/>
        </p:nvSpPr>
        <p:spPr bwMode="auto">
          <a:xfrm>
            <a:off x="4191001" y="1866900"/>
            <a:ext cx="3805436" cy="374718"/>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lang="ja-JP" altLang="en-US" sz="36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備えの行動と情報を確認</a:t>
            </a:r>
            <a:endParaRPr lang="en-US" altLang="ja-JP" sz="3600" b="1" dirty="0">
              <a:effectLst>
                <a:glow rad="127000">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8" name="Text Box 40">
            <a:extLst>
              <a:ext uri="{FF2B5EF4-FFF2-40B4-BE49-F238E27FC236}">
                <a16:creationId xmlns:a16="http://schemas.microsoft.com/office/drawing/2014/main" id="{6B870238-8EA5-B45D-3137-2EFABBBD6FC9}"/>
              </a:ext>
            </a:extLst>
          </p:cNvPr>
          <p:cNvSpPr txBox="1">
            <a:spLocks noChangeArrowheads="1"/>
          </p:cNvSpPr>
          <p:nvPr/>
        </p:nvSpPr>
        <p:spPr bwMode="auto">
          <a:xfrm>
            <a:off x="8217461" y="2430498"/>
            <a:ext cx="3805436" cy="451013"/>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マイ･タイムライン作成シート</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13" name="グループ化 12">
            <a:extLst>
              <a:ext uri="{FF2B5EF4-FFF2-40B4-BE49-F238E27FC236}">
                <a16:creationId xmlns:a16="http://schemas.microsoft.com/office/drawing/2014/main" id="{C289F932-F568-788C-57E4-43620EEA96EE}"/>
              </a:ext>
            </a:extLst>
          </p:cNvPr>
          <p:cNvGrpSpPr/>
          <p:nvPr/>
        </p:nvGrpSpPr>
        <p:grpSpPr>
          <a:xfrm>
            <a:off x="354306" y="2422004"/>
            <a:ext cx="3427120" cy="468000"/>
            <a:chOff x="354306" y="2422004"/>
            <a:chExt cx="3427120" cy="468000"/>
          </a:xfrm>
        </p:grpSpPr>
        <p:sp>
          <p:nvSpPr>
            <p:cNvPr id="29" name="Text Box 40">
              <a:extLst>
                <a:ext uri="{FF2B5EF4-FFF2-40B4-BE49-F238E27FC236}">
                  <a16:creationId xmlns:a16="http://schemas.microsoft.com/office/drawing/2014/main" id="{4AF7B915-09E7-4C68-A762-BD01FA79E4B0}"/>
                </a:ext>
              </a:extLst>
            </p:cNvPr>
            <p:cNvSpPr txBox="1">
              <a:spLocks noChangeArrowheads="1"/>
            </p:cNvSpPr>
            <p:nvPr/>
          </p:nvSpPr>
          <p:spPr bwMode="auto">
            <a:xfrm>
              <a:off x="354306" y="2422004"/>
              <a:ext cx="342712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チェックシート</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9" name="Text Box 40">
              <a:extLst>
                <a:ext uri="{FF2B5EF4-FFF2-40B4-BE49-F238E27FC236}">
                  <a16:creationId xmlns:a16="http://schemas.microsoft.com/office/drawing/2014/main" id="{663D16B4-E8DC-C5A3-20A0-B49D10889E17}"/>
                </a:ext>
              </a:extLst>
            </p:cNvPr>
            <p:cNvSpPr txBox="1">
              <a:spLocks noChangeArrowheads="1"/>
            </p:cNvSpPr>
            <p:nvPr/>
          </p:nvSpPr>
          <p:spPr bwMode="auto">
            <a:xfrm>
              <a:off x="354306" y="2422004"/>
              <a:ext cx="342712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チェックシート</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grpSp>
        <p:nvGrpSpPr>
          <p:cNvPr id="15" name="グループ化 14">
            <a:extLst>
              <a:ext uri="{FF2B5EF4-FFF2-40B4-BE49-F238E27FC236}">
                <a16:creationId xmlns:a16="http://schemas.microsoft.com/office/drawing/2014/main" id="{F9E93190-BCA7-2BA6-7650-DE07862F4932}"/>
              </a:ext>
            </a:extLst>
          </p:cNvPr>
          <p:cNvGrpSpPr/>
          <p:nvPr/>
        </p:nvGrpSpPr>
        <p:grpSpPr>
          <a:xfrm>
            <a:off x="4473252" y="2422004"/>
            <a:ext cx="1440000" cy="468000"/>
            <a:chOff x="4254177" y="2422004"/>
            <a:chExt cx="1440000" cy="468000"/>
          </a:xfrm>
        </p:grpSpPr>
        <p:sp>
          <p:nvSpPr>
            <p:cNvPr id="3" name="Text Box 40">
              <a:extLst>
                <a:ext uri="{FF2B5EF4-FFF2-40B4-BE49-F238E27FC236}">
                  <a16:creationId xmlns:a16="http://schemas.microsoft.com/office/drawing/2014/main" id="{F756D413-948F-F665-2185-79AA74FCC851}"/>
                </a:ext>
              </a:extLst>
            </p:cNvPr>
            <p:cNvSpPr txBox="1">
              <a:spLocks noChangeArrowheads="1"/>
            </p:cNvSpPr>
            <p:nvPr/>
          </p:nvSpPr>
          <p:spPr bwMode="auto">
            <a:xfrm>
              <a:off x="4254177"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資料１</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0" name="Text Box 40">
              <a:extLst>
                <a:ext uri="{FF2B5EF4-FFF2-40B4-BE49-F238E27FC236}">
                  <a16:creationId xmlns:a16="http://schemas.microsoft.com/office/drawing/2014/main" id="{8C41DA16-DCFC-FCD8-7DA4-4BE097860F08}"/>
                </a:ext>
              </a:extLst>
            </p:cNvPr>
            <p:cNvSpPr txBox="1">
              <a:spLocks noChangeArrowheads="1"/>
            </p:cNvSpPr>
            <p:nvPr/>
          </p:nvSpPr>
          <p:spPr bwMode="auto">
            <a:xfrm>
              <a:off x="4254177"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資料１</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grpSp>
        <p:nvGrpSpPr>
          <p:cNvPr id="14" name="グループ化 13">
            <a:extLst>
              <a:ext uri="{FF2B5EF4-FFF2-40B4-BE49-F238E27FC236}">
                <a16:creationId xmlns:a16="http://schemas.microsoft.com/office/drawing/2014/main" id="{49874202-B25C-DD38-D9C8-442D5C1F5E32}"/>
              </a:ext>
            </a:extLst>
          </p:cNvPr>
          <p:cNvGrpSpPr/>
          <p:nvPr/>
        </p:nvGrpSpPr>
        <p:grpSpPr>
          <a:xfrm>
            <a:off x="6231331" y="2422004"/>
            <a:ext cx="1440000" cy="468000"/>
            <a:chOff x="6231331" y="2422004"/>
            <a:chExt cx="1440000" cy="468000"/>
          </a:xfrm>
        </p:grpSpPr>
        <p:sp>
          <p:nvSpPr>
            <p:cNvPr id="5" name="Text Box 40">
              <a:extLst>
                <a:ext uri="{FF2B5EF4-FFF2-40B4-BE49-F238E27FC236}">
                  <a16:creationId xmlns:a16="http://schemas.microsoft.com/office/drawing/2014/main" id="{02CBB3EB-FD54-A53E-9D74-45AC77909B36}"/>
                </a:ext>
              </a:extLst>
            </p:cNvPr>
            <p:cNvSpPr txBox="1">
              <a:spLocks noChangeArrowheads="1"/>
            </p:cNvSpPr>
            <p:nvPr/>
          </p:nvSpPr>
          <p:spPr bwMode="auto">
            <a:xfrm>
              <a:off x="6231331"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資料２</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1" name="Text Box 40">
              <a:extLst>
                <a:ext uri="{FF2B5EF4-FFF2-40B4-BE49-F238E27FC236}">
                  <a16:creationId xmlns:a16="http://schemas.microsoft.com/office/drawing/2014/main" id="{22DBBB2C-2798-93BB-E160-173B96EAD9C7}"/>
                </a:ext>
              </a:extLst>
            </p:cNvPr>
            <p:cNvSpPr txBox="1">
              <a:spLocks noChangeArrowheads="1"/>
            </p:cNvSpPr>
            <p:nvPr/>
          </p:nvSpPr>
          <p:spPr bwMode="auto">
            <a:xfrm>
              <a:off x="6231331"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資料２</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sp>
        <p:nvSpPr>
          <p:cNvPr id="12" name="Text Box 40">
            <a:extLst>
              <a:ext uri="{FF2B5EF4-FFF2-40B4-BE49-F238E27FC236}">
                <a16:creationId xmlns:a16="http://schemas.microsoft.com/office/drawing/2014/main" id="{F5008C2D-25C7-D5C3-A732-7A89B746ECB6}"/>
              </a:ext>
            </a:extLst>
          </p:cNvPr>
          <p:cNvSpPr txBox="1">
            <a:spLocks noChangeArrowheads="1"/>
          </p:cNvSpPr>
          <p:nvPr/>
        </p:nvSpPr>
        <p:spPr bwMode="auto">
          <a:xfrm>
            <a:off x="8217461" y="2430498"/>
            <a:ext cx="3805436" cy="451013"/>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マイ･タイムライン作成シート</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39" name="図 38" descr="グラフィカル ユーザー インターフェイス, テキスト, アプリケーション&#10;&#10;自動的に生成された説明">
            <a:extLst>
              <a:ext uri="{FF2B5EF4-FFF2-40B4-BE49-F238E27FC236}">
                <a16:creationId xmlns:a16="http://schemas.microsoft.com/office/drawing/2014/main" id="{93174447-612F-8B75-11A3-09A842D567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6283" y="3731553"/>
            <a:ext cx="1790631" cy="1262319"/>
          </a:xfrm>
          <a:prstGeom prst="rect">
            <a:avLst/>
          </a:prstGeom>
          <a:ln>
            <a:solidFill>
              <a:schemeClr val="tx1">
                <a:lumMod val="50000"/>
                <a:lumOff val="50000"/>
              </a:schemeClr>
            </a:solidFill>
          </a:ln>
        </p:spPr>
      </p:pic>
      <p:pic>
        <p:nvPicPr>
          <p:cNvPr id="87" name="図 3" descr="スクリーンショットの画面&#10;&#10;自動的に生成された説明">
            <a:extLst>
              <a:ext uri="{FF2B5EF4-FFF2-40B4-BE49-F238E27FC236}">
                <a16:creationId xmlns:a16="http://schemas.microsoft.com/office/drawing/2014/main" id="{F338BB18-2824-5CF7-14FD-ECCD3DE872BA}"/>
              </a:ext>
            </a:extLst>
          </p:cNvPr>
          <p:cNvPicPr>
            <a:picLocks noChangeAspect="1" noChangeArrowheads="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114023" y="3092281"/>
            <a:ext cx="2247310" cy="31602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8" name="図 2" descr="スクリーンショットの画面&#10;&#10;自動的に生成された説明">
            <a:extLst>
              <a:ext uri="{FF2B5EF4-FFF2-40B4-BE49-F238E27FC236}">
                <a16:creationId xmlns:a16="http://schemas.microsoft.com/office/drawing/2014/main" id="{A31F2C54-6522-2D15-2AF3-FA01D8583E3A}"/>
              </a:ext>
            </a:extLst>
          </p:cNvPr>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826713" y="3525265"/>
            <a:ext cx="2247310" cy="3160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9" name="図 2">
            <a:extLst>
              <a:ext uri="{FF2B5EF4-FFF2-40B4-BE49-F238E27FC236}">
                <a16:creationId xmlns:a16="http://schemas.microsoft.com/office/drawing/2014/main" id="{7BF00675-1932-F7E9-25A6-58F3639B1D83}"/>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p:blipFill>
        <p:spPr bwMode="auto">
          <a:xfrm>
            <a:off x="8240604" y="3052437"/>
            <a:ext cx="2629679" cy="37271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0" name="正方形/長方形 89">
            <a:extLst>
              <a:ext uri="{FF2B5EF4-FFF2-40B4-BE49-F238E27FC236}">
                <a16:creationId xmlns:a16="http://schemas.microsoft.com/office/drawing/2014/main" id="{E40F6398-A7DD-998D-00C1-D0985A1CFC8F}"/>
              </a:ext>
            </a:extLst>
          </p:cNvPr>
          <p:cNvSpPr/>
          <p:nvPr/>
        </p:nvSpPr>
        <p:spPr>
          <a:xfrm>
            <a:off x="4114023" y="842434"/>
            <a:ext cx="3960000" cy="213984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91" name="正方形/長方形 90">
            <a:extLst>
              <a:ext uri="{FF2B5EF4-FFF2-40B4-BE49-F238E27FC236}">
                <a16:creationId xmlns:a16="http://schemas.microsoft.com/office/drawing/2014/main" id="{EAB53D11-8C3A-4410-0F53-7EB9B89A046D}"/>
              </a:ext>
            </a:extLst>
          </p:cNvPr>
          <p:cNvSpPr/>
          <p:nvPr/>
        </p:nvSpPr>
        <p:spPr>
          <a:xfrm>
            <a:off x="4114023" y="842433"/>
            <a:ext cx="3960000" cy="1528279"/>
          </a:xfrm>
          <a:prstGeom prst="rect">
            <a:avLst/>
          </a:prstGeom>
          <a:solidFill>
            <a:schemeClr val="tx1"/>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２</a:t>
            </a:r>
            <a:endPar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川が氾濫！</a:t>
            </a:r>
            <a:endParaRPr lang="ja-JP" altLang="en-US" sz="3200" b="1" kern="100" dirty="0">
              <a:solidFill>
                <a:schemeClr val="bg1"/>
              </a:solidFill>
              <a:highlight>
                <a:srgbClr val="800080"/>
              </a:highligh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92" name="正方形/長方形 91">
            <a:extLst>
              <a:ext uri="{FF2B5EF4-FFF2-40B4-BE49-F238E27FC236}">
                <a16:creationId xmlns:a16="http://schemas.microsoft.com/office/drawing/2014/main" id="{1A4AB82C-0F52-AF66-F026-675C110A2532}"/>
              </a:ext>
            </a:extLst>
          </p:cNvPr>
          <p:cNvSpPr/>
          <p:nvPr/>
        </p:nvSpPr>
        <p:spPr>
          <a:xfrm>
            <a:off x="87866" y="842434"/>
            <a:ext cx="3960000" cy="2139847"/>
          </a:xfrm>
          <a:prstGeom prst="rect">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93" name="正方形/長方形 92">
            <a:extLst>
              <a:ext uri="{FF2B5EF4-FFF2-40B4-BE49-F238E27FC236}">
                <a16:creationId xmlns:a16="http://schemas.microsoft.com/office/drawing/2014/main" id="{E3F0FFBF-7422-1162-7149-F8C86ECCFDD6}"/>
              </a:ext>
            </a:extLst>
          </p:cNvPr>
          <p:cNvSpPr/>
          <p:nvPr/>
        </p:nvSpPr>
        <p:spPr>
          <a:xfrm>
            <a:off x="8140179" y="842434"/>
            <a:ext cx="3960000" cy="213984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94" name="正方形/長方形 93">
            <a:extLst>
              <a:ext uri="{FF2B5EF4-FFF2-40B4-BE49-F238E27FC236}">
                <a16:creationId xmlns:a16="http://schemas.microsoft.com/office/drawing/2014/main" id="{2D527D93-E5B2-C2E3-B993-8CE0313EA863}"/>
              </a:ext>
            </a:extLst>
          </p:cNvPr>
          <p:cNvSpPr/>
          <p:nvPr/>
        </p:nvSpPr>
        <p:spPr>
          <a:xfrm>
            <a:off x="87865" y="842433"/>
            <a:ext cx="3960000" cy="1528279"/>
          </a:xfrm>
          <a:prstGeom prst="rect">
            <a:avLst/>
          </a:prstGeom>
          <a:solidFill>
            <a:srgbClr val="C00000"/>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１</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自分の水害リスクと</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避難場所を確認</a:t>
            </a:r>
          </a:p>
        </p:txBody>
      </p:sp>
      <p:sp>
        <p:nvSpPr>
          <p:cNvPr id="95" name="正方形/長方形 94">
            <a:extLst>
              <a:ext uri="{FF2B5EF4-FFF2-40B4-BE49-F238E27FC236}">
                <a16:creationId xmlns:a16="http://schemas.microsoft.com/office/drawing/2014/main" id="{CB91CFDE-08A3-0847-CC07-911237BA6006}"/>
              </a:ext>
            </a:extLst>
          </p:cNvPr>
          <p:cNvSpPr/>
          <p:nvPr/>
        </p:nvSpPr>
        <p:spPr>
          <a:xfrm>
            <a:off x="8140179" y="842433"/>
            <a:ext cx="3960000" cy="1528279"/>
          </a:xfrm>
          <a:prstGeom prst="rect">
            <a:avLst/>
          </a:prstGeom>
          <a:solidFill>
            <a:schemeClr val="tx1"/>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３　</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マイ・タイムライン</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を作成</a:t>
            </a:r>
          </a:p>
        </p:txBody>
      </p:sp>
      <p:sp>
        <p:nvSpPr>
          <p:cNvPr id="98" name="Text Box 40">
            <a:extLst>
              <a:ext uri="{FF2B5EF4-FFF2-40B4-BE49-F238E27FC236}">
                <a16:creationId xmlns:a16="http://schemas.microsoft.com/office/drawing/2014/main" id="{F371477C-A628-6F34-F235-152AE7C638C5}"/>
              </a:ext>
            </a:extLst>
          </p:cNvPr>
          <p:cNvSpPr txBox="1">
            <a:spLocks noChangeArrowheads="1"/>
          </p:cNvSpPr>
          <p:nvPr/>
        </p:nvSpPr>
        <p:spPr bwMode="auto">
          <a:xfrm>
            <a:off x="4191001" y="1866900"/>
            <a:ext cx="3805436" cy="374718"/>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lang="ja-JP" altLang="en-US" sz="36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備えの行動と情報を確認</a:t>
            </a:r>
            <a:endParaRPr lang="en-US" altLang="ja-JP" sz="3600" b="1" dirty="0">
              <a:effectLst>
                <a:glow rad="127000">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99" name="Text Box 40">
            <a:extLst>
              <a:ext uri="{FF2B5EF4-FFF2-40B4-BE49-F238E27FC236}">
                <a16:creationId xmlns:a16="http://schemas.microsoft.com/office/drawing/2014/main" id="{06BAFC30-4AEB-0986-4BFE-02CBD8295E39}"/>
              </a:ext>
            </a:extLst>
          </p:cNvPr>
          <p:cNvSpPr txBox="1">
            <a:spLocks noChangeArrowheads="1"/>
          </p:cNvSpPr>
          <p:nvPr/>
        </p:nvSpPr>
        <p:spPr bwMode="auto">
          <a:xfrm>
            <a:off x="8217461" y="2430498"/>
            <a:ext cx="3805436" cy="451013"/>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マイ･タイムライン作成シート</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100" name="グループ化 99">
            <a:extLst>
              <a:ext uri="{FF2B5EF4-FFF2-40B4-BE49-F238E27FC236}">
                <a16:creationId xmlns:a16="http://schemas.microsoft.com/office/drawing/2014/main" id="{261F4F2B-CFCD-EDDE-5302-ABE57FDE2B58}"/>
              </a:ext>
            </a:extLst>
          </p:cNvPr>
          <p:cNvGrpSpPr/>
          <p:nvPr/>
        </p:nvGrpSpPr>
        <p:grpSpPr>
          <a:xfrm>
            <a:off x="354306" y="2422004"/>
            <a:ext cx="3427120" cy="468000"/>
            <a:chOff x="354306" y="2422004"/>
            <a:chExt cx="3427120" cy="468000"/>
          </a:xfrm>
        </p:grpSpPr>
        <p:sp>
          <p:nvSpPr>
            <p:cNvPr id="110" name="Text Box 40">
              <a:extLst>
                <a:ext uri="{FF2B5EF4-FFF2-40B4-BE49-F238E27FC236}">
                  <a16:creationId xmlns:a16="http://schemas.microsoft.com/office/drawing/2014/main" id="{FFEAEB17-104D-88F4-224F-25C711C93098}"/>
                </a:ext>
              </a:extLst>
            </p:cNvPr>
            <p:cNvSpPr txBox="1">
              <a:spLocks noChangeArrowheads="1"/>
            </p:cNvSpPr>
            <p:nvPr/>
          </p:nvSpPr>
          <p:spPr bwMode="auto">
            <a:xfrm>
              <a:off x="354306" y="2422004"/>
              <a:ext cx="342712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チェックシート</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11" name="Text Box 40">
              <a:extLst>
                <a:ext uri="{FF2B5EF4-FFF2-40B4-BE49-F238E27FC236}">
                  <a16:creationId xmlns:a16="http://schemas.microsoft.com/office/drawing/2014/main" id="{08FC8C2F-1468-79AC-5F74-187E23DC7999}"/>
                </a:ext>
              </a:extLst>
            </p:cNvPr>
            <p:cNvSpPr txBox="1">
              <a:spLocks noChangeArrowheads="1"/>
            </p:cNvSpPr>
            <p:nvPr/>
          </p:nvSpPr>
          <p:spPr bwMode="auto">
            <a:xfrm>
              <a:off x="354306" y="2422004"/>
              <a:ext cx="342712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チェックシート</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grpSp>
        <p:nvGrpSpPr>
          <p:cNvPr id="101" name="グループ化 100">
            <a:extLst>
              <a:ext uri="{FF2B5EF4-FFF2-40B4-BE49-F238E27FC236}">
                <a16:creationId xmlns:a16="http://schemas.microsoft.com/office/drawing/2014/main" id="{214661E3-75F2-3E62-5B3E-A853C199944E}"/>
              </a:ext>
            </a:extLst>
          </p:cNvPr>
          <p:cNvGrpSpPr/>
          <p:nvPr/>
        </p:nvGrpSpPr>
        <p:grpSpPr>
          <a:xfrm>
            <a:off x="4473252" y="2422004"/>
            <a:ext cx="1440000" cy="468000"/>
            <a:chOff x="4254177" y="2422004"/>
            <a:chExt cx="1440000" cy="468000"/>
          </a:xfrm>
        </p:grpSpPr>
        <p:sp>
          <p:nvSpPr>
            <p:cNvPr id="108" name="Text Box 40">
              <a:extLst>
                <a:ext uri="{FF2B5EF4-FFF2-40B4-BE49-F238E27FC236}">
                  <a16:creationId xmlns:a16="http://schemas.microsoft.com/office/drawing/2014/main" id="{5A83B102-4202-C505-A40F-9657EECD3D1A}"/>
                </a:ext>
              </a:extLst>
            </p:cNvPr>
            <p:cNvSpPr txBox="1">
              <a:spLocks noChangeArrowheads="1"/>
            </p:cNvSpPr>
            <p:nvPr/>
          </p:nvSpPr>
          <p:spPr bwMode="auto">
            <a:xfrm>
              <a:off x="4254177"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資料１</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09" name="Text Box 40">
              <a:extLst>
                <a:ext uri="{FF2B5EF4-FFF2-40B4-BE49-F238E27FC236}">
                  <a16:creationId xmlns:a16="http://schemas.microsoft.com/office/drawing/2014/main" id="{4DEB2F7B-E0CB-65D2-87E3-1C7B589FE9F0}"/>
                </a:ext>
              </a:extLst>
            </p:cNvPr>
            <p:cNvSpPr txBox="1">
              <a:spLocks noChangeArrowheads="1"/>
            </p:cNvSpPr>
            <p:nvPr/>
          </p:nvSpPr>
          <p:spPr bwMode="auto">
            <a:xfrm>
              <a:off x="4254177"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資料１</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grpSp>
        <p:nvGrpSpPr>
          <p:cNvPr id="102" name="グループ化 101">
            <a:extLst>
              <a:ext uri="{FF2B5EF4-FFF2-40B4-BE49-F238E27FC236}">
                <a16:creationId xmlns:a16="http://schemas.microsoft.com/office/drawing/2014/main" id="{6C68B390-03EC-09A4-593D-D7F4CA1ADF26}"/>
              </a:ext>
            </a:extLst>
          </p:cNvPr>
          <p:cNvGrpSpPr/>
          <p:nvPr/>
        </p:nvGrpSpPr>
        <p:grpSpPr>
          <a:xfrm>
            <a:off x="6231331" y="2422004"/>
            <a:ext cx="1440000" cy="468000"/>
            <a:chOff x="6231331" y="2422004"/>
            <a:chExt cx="1440000" cy="468000"/>
          </a:xfrm>
        </p:grpSpPr>
        <p:sp>
          <p:nvSpPr>
            <p:cNvPr id="106" name="Text Box 40">
              <a:extLst>
                <a:ext uri="{FF2B5EF4-FFF2-40B4-BE49-F238E27FC236}">
                  <a16:creationId xmlns:a16="http://schemas.microsoft.com/office/drawing/2014/main" id="{6596B64E-58A9-D935-48F1-26E466AFD76B}"/>
                </a:ext>
              </a:extLst>
            </p:cNvPr>
            <p:cNvSpPr txBox="1">
              <a:spLocks noChangeArrowheads="1"/>
            </p:cNvSpPr>
            <p:nvPr/>
          </p:nvSpPr>
          <p:spPr bwMode="auto">
            <a:xfrm>
              <a:off x="6231331"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資料２</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07" name="Text Box 40">
              <a:extLst>
                <a:ext uri="{FF2B5EF4-FFF2-40B4-BE49-F238E27FC236}">
                  <a16:creationId xmlns:a16="http://schemas.microsoft.com/office/drawing/2014/main" id="{667115B4-26C3-BB9B-A18C-08986E0E45D7}"/>
                </a:ext>
              </a:extLst>
            </p:cNvPr>
            <p:cNvSpPr txBox="1">
              <a:spLocks noChangeArrowheads="1"/>
            </p:cNvSpPr>
            <p:nvPr/>
          </p:nvSpPr>
          <p:spPr bwMode="auto">
            <a:xfrm>
              <a:off x="6231331"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資料２</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sp>
        <p:nvSpPr>
          <p:cNvPr id="103" name="Text Box 40">
            <a:extLst>
              <a:ext uri="{FF2B5EF4-FFF2-40B4-BE49-F238E27FC236}">
                <a16:creationId xmlns:a16="http://schemas.microsoft.com/office/drawing/2014/main" id="{B311B32F-2D3D-90CC-D4D2-5608D22EB43A}"/>
              </a:ext>
            </a:extLst>
          </p:cNvPr>
          <p:cNvSpPr txBox="1">
            <a:spLocks noChangeArrowheads="1"/>
          </p:cNvSpPr>
          <p:nvPr/>
        </p:nvSpPr>
        <p:spPr bwMode="auto">
          <a:xfrm>
            <a:off x="8217461" y="2430498"/>
            <a:ext cx="3805436" cy="451013"/>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マイ･タイムライン作成シート</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04" name="正方形/長方形 103">
            <a:extLst>
              <a:ext uri="{FF2B5EF4-FFF2-40B4-BE49-F238E27FC236}">
                <a16:creationId xmlns:a16="http://schemas.microsoft.com/office/drawing/2014/main" id="{9FB2C78B-AFAA-C556-1762-1E15FA2AD299}"/>
              </a:ext>
            </a:extLst>
          </p:cNvPr>
          <p:cNvSpPr/>
          <p:nvPr/>
        </p:nvSpPr>
        <p:spPr>
          <a:xfrm>
            <a:off x="85638" y="832844"/>
            <a:ext cx="3980851" cy="5940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05" name="図 104" descr="グラフィカル ユーザー インターフェイス, テキスト, アプリケーション&#10;&#10;自動的に生成された説明">
            <a:extLst>
              <a:ext uri="{FF2B5EF4-FFF2-40B4-BE49-F238E27FC236}">
                <a16:creationId xmlns:a16="http://schemas.microsoft.com/office/drawing/2014/main" id="{266FA8E8-20FE-C58E-E5D0-0A00BB743F47}"/>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246283" y="3731553"/>
            <a:ext cx="1790631" cy="1262319"/>
          </a:xfrm>
          <a:prstGeom prst="rect">
            <a:avLst/>
          </a:prstGeom>
          <a:ln>
            <a:solidFill>
              <a:schemeClr val="tx1">
                <a:lumMod val="50000"/>
                <a:lumOff val="50000"/>
              </a:schemeClr>
            </a:solidFill>
          </a:ln>
        </p:spPr>
      </p:pic>
      <p:pic>
        <p:nvPicPr>
          <p:cNvPr id="23" name="図 22">
            <a:extLst>
              <a:ext uri="{FF2B5EF4-FFF2-40B4-BE49-F238E27FC236}">
                <a16:creationId xmlns:a16="http://schemas.microsoft.com/office/drawing/2014/main" id="{345C1F3D-982A-D163-4D36-3A6D1425503D}"/>
              </a:ext>
            </a:extLst>
          </p:cNvPr>
          <p:cNvPicPr>
            <a:picLocks noChangeAspect="1"/>
          </p:cNvPicPr>
          <p:nvPr/>
        </p:nvPicPr>
        <p:blipFill>
          <a:blip r:embed="rId7"/>
          <a:srcRect l="-85" t="483" r="85" b="44352"/>
          <a:stretch>
            <a:fillRect/>
          </a:stretch>
        </p:blipFill>
        <p:spPr>
          <a:xfrm>
            <a:off x="130257" y="3092280"/>
            <a:ext cx="3907991" cy="3024000"/>
          </a:xfrm>
          <a:prstGeom prst="rect">
            <a:avLst/>
          </a:prstGeom>
          <a:ln>
            <a:solidFill>
              <a:schemeClr val="tx1"/>
            </a:solidFill>
          </a:ln>
        </p:spPr>
      </p:pic>
      <p:pic>
        <p:nvPicPr>
          <p:cNvPr id="25" name="図 24">
            <a:extLst>
              <a:ext uri="{FF2B5EF4-FFF2-40B4-BE49-F238E27FC236}">
                <a16:creationId xmlns:a16="http://schemas.microsoft.com/office/drawing/2014/main" id="{EDFDDA46-6FA5-8433-C8F6-BFA102822110}"/>
              </a:ext>
            </a:extLst>
          </p:cNvPr>
          <p:cNvPicPr>
            <a:picLocks noChangeAspect="1"/>
          </p:cNvPicPr>
          <p:nvPr/>
        </p:nvPicPr>
        <p:blipFill>
          <a:blip r:embed="rId8">
            <a:grayscl/>
          </a:blip>
          <a:stretch>
            <a:fillRect/>
          </a:stretch>
        </p:blipFill>
        <p:spPr>
          <a:xfrm>
            <a:off x="4113985" y="3052437"/>
            <a:ext cx="2316405" cy="3276000"/>
          </a:xfrm>
          <a:prstGeom prst="rect">
            <a:avLst/>
          </a:prstGeom>
          <a:ln>
            <a:solidFill>
              <a:schemeClr val="tx1"/>
            </a:solidFill>
          </a:ln>
        </p:spPr>
      </p:pic>
      <p:pic>
        <p:nvPicPr>
          <p:cNvPr id="26" name="図 25">
            <a:extLst>
              <a:ext uri="{FF2B5EF4-FFF2-40B4-BE49-F238E27FC236}">
                <a16:creationId xmlns:a16="http://schemas.microsoft.com/office/drawing/2014/main" id="{B5569FDD-5FEA-D436-F4D4-C302332A4703}"/>
              </a:ext>
            </a:extLst>
          </p:cNvPr>
          <p:cNvPicPr>
            <a:picLocks noChangeAspect="1"/>
          </p:cNvPicPr>
          <p:nvPr/>
        </p:nvPicPr>
        <p:blipFill>
          <a:blip r:embed="rId9">
            <a:grayscl/>
          </a:blip>
          <a:stretch>
            <a:fillRect/>
          </a:stretch>
        </p:blipFill>
        <p:spPr>
          <a:xfrm>
            <a:off x="5744150" y="3511631"/>
            <a:ext cx="2329873" cy="3276000"/>
          </a:xfrm>
          <a:prstGeom prst="rect">
            <a:avLst/>
          </a:prstGeom>
          <a:ln>
            <a:solidFill>
              <a:schemeClr val="tx1"/>
            </a:solidFill>
          </a:ln>
        </p:spPr>
      </p:pic>
      <p:pic>
        <p:nvPicPr>
          <p:cNvPr id="27" name="図 26">
            <a:extLst>
              <a:ext uri="{FF2B5EF4-FFF2-40B4-BE49-F238E27FC236}">
                <a16:creationId xmlns:a16="http://schemas.microsoft.com/office/drawing/2014/main" id="{D982B226-A74A-A9A9-0940-2AA616D8369B}"/>
              </a:ext>
            </a:extLst>
          </p:cNvPr>
          <p:cNvPicPr>
            <a:picLocks noChangeAspect="1"/>
          </p:cNvPicPr>
          <p:nvPr/>
        </p:nvPicPr>
        <p:blipFill>
          <a:blip r:embed="rId10">
            <a:grayscl/>
          </a:blip>
          <a:stretch>
            <a:fillRect/>
          </a:stretch>
        </p:blipFill>
        <p:spPr>
          <a:xfrm>
            <a:off x="8232013" y="3052437"/>
            <a:ext cx="2646859" cy="3744000"/>
          </a:xfrm>
          <a:prstGeom prst="rect">
            <a:avLst/>
          </a:prstGeom>
          <a:ln>
            <a:solidFill>
              <a:schemeClr val="tx1"/>
            </a:solidFill>
          </a:ln>
        </p:spPr>
      </p:pic>
      <p:pic>
        <p:nvPicPr>
          <p:cNvPr id="28" name="図 27">
            <a:extLst>
              <a:ext uri="{FF2B5EF4-FFF2-40B4-BE49-F238E27FC236}">
                <a16:creationId xmlns:a16="http://schemas.microsoft.com/office/drawing/2014/main" id="{BE7108D2-2E1F-8959-2E20-A5214604E06D}"/>
              </a:ext>
            </a:extLst>
          </p:cNvPr>
          <p:cNvPicPr>
            <a:picLocks noChangeAspect="1"/>
          </p:cNvPicPr>
          <p:nvPr/>
        </p:nvPicPr>
        <p:blipFill>
          <a:blip r:embed="rId11">
            <a:grayscl/>
          </a:blip>
          <a:stretch>
            <a:fillRect/>
          </a:stretch>
        </p:blipFill>
        <p:spPr>
          <a:xfrm>
            <a:off x="9874372" y="3565631"/>
            <a:ext cx="2246933" cy="1584000"/>
          </a:xfrm>
          <a:prstGeom prst="rect">
            <a:avLst/>
          </a:prstGeom>
        </p:spPr>
      </p:pic>
    </p:spTree>
    <p:extLst>
      <p:ext uri="{BB962C8B-B14F-4D97-AF65-F5344CB8AC3E}">
        <p14:creationId xmlns:p14="http://schemas.microsoft.com/office/powerpoint/2010/main" val="2433825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301D404-9940-3775-941F-A129E992A8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23850" y="0"/>
            <a:ext cx="4838700" cy="6858000"/>
          </a:xfrm>
          <a:prstGeom prst="rect">
            <a:avLst/>
          </a:prstGeom>
          <a:ln>
            <a:solidFill>
              <a:schemeClr val="tx1"/>
            </a:solidFill>
          </a:ln>
        </p:spPr>
      </p:pic>
      <p:sp>
        <p:nvSpPr>
          <p:cNvPr id="12" name="矢印: 右 11">
            <a:extLst>
              <a:ext uri="{FF2B5EF4-FFF2-40B4-BE49-F238E27FC236}">
                <a16:creationId xmlns:a16="http://schemas.microsoft.com/office/drawing/2014/main" id="{AFD51DEC-CD47-44C8-80DF-C5A45401ABA2}"/>
              </a:ext>
            </a:extLst>
          </p:cNvPr>
          <p:cNvSpPr/>
          <p:nvPr/>
        </p:nvSpPr>
        <p:spPr>
          <a:xfrm rot="10800000">
            <a:off x="7961914" y="3861272"/>
            <a:ext cx="840562" cy="417513"/>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57350" name="テキスト ボックス 12">
            <a:extLst>
              <a:ext uri="{FF2B5EF4-FFF2-40B4-BE49-F238E27FC236}">
                <a16:creationId xmlns:a16="http://schemas.microsoft.com/office/drawing/2014/main" id="{AFE39BC5-3B2A-413E-A56D-799A8DD625FB}"/>
              </a:ext>
            </a:extLst>
          </p:cNvPr>
          <p:cNvSpPr txBox="1">
            <a:spLocks noChangeArrowheads="1"/>
          </p:cNvSpPr>
          <p:nvPr/>
        </p:nvSpPr>
        <p:spPr bwMode="auto">
          <a:xfrm>
            <a:off x="8655686" y="3257342"/>
            <a:ext cx="3443181" cy="1200329"/>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家族の自家用車などを記入</a:t>
            </a:r>
          </a:p>
        </p:txBody>
      </p:sp>
      <p:sp>
        <p:nvSpPr>
          <p:cNvPr id="14" name="矢印: 右 13">
            <a:extLst>
              <a:ext uri="{FF2B5EF4-FFF2-40B4-BE49-F238E27FC236}">
                <a16:creationId xmlns:a16="http://schemas.microsoft.com/office/drawing/2014/main" id="{094D5766-EAA3-46C3-94CB-52A96E97BA32}"/>
              </a:ext>
            </a:extLst>
          </p:cNvPr>
          <p:cNvSpPr/>
          <p:nvPr/>
        </p:nvSpPr>
        <p:spPr>
          <a:xfrm rot="10800000">
            <a:off x="8070852" y="5977467"/>
            <a:ext cx="584835" cy="509058"/>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57352" name="テキスト ボックス 14">
            <a:extLst>
              <a:ext uri="{FF2B5EF4-FFF2-40B4-BE49-F238E27FC236}">
                <a16:creationId xmlns:a16="http://schemas.microsoft.com/office/drawing/2014/main" id="{372B5D1A-0C20-40E6-BB42-F90DB2E93080}"/>
              </a:ext>
            </a:extLst>
          </p:cNvPr>
          <p:cNvSpPr txBox="1">
            <a:spLocks noChangeArrowheads="1"/>
          </p:cNvSpPr>
          <p:nvPr/>
        </p:nvSpPr>
        <p:spPr bwMode="auto">
          <a:xfrm>
            <a:off x="8655688" y="4499929"/>
            <a:ext cx="3443179" cy="2308324"/>
          </a:xfrm>
          <a:prstGeom prst="rect">
            <a:avLst/>
          </a:prstGeom>
          <a:solidFill>
            <a:schemeClr val="accent6">
              <a:lumMod val="40000"/>
              <a:lumOff val="60000"/>
            </a:schemeClr>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交通手段も</a:t>
            </a:r>
            <a:endPar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spcBef>
                <a:spcPct val="0"/>
              </a:spcBef>
              <a:buNone/>
              <a:defRPr/>
            </a:pPr>
            <a:r>
              <a:rPr lang="ja-JP" altLang="en-US" sz="36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 例えば</a:t>
            </a:r>
            <a:endParaRPr lang="en-US" altLang="ja-JP" sz="36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spcBef>
                <a:spcPct val="0"/>
              </a:spcBef>
              <a:buNone/>
              <a:defRPr/>
            </a:pP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 ●車  </a:t>
            </a:r>
            <a:r>
              <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10</a:t>
            </a: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分</a:t>
            </a:r>
            <a:endPar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spcBef>
                <a:spcPct val="0"/>
              </a:spcBef>
              <a:buNone/>
              <a:defRPr/>
            </a:pP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 ●徒歩  </a:t>
            </a:r>
            <a:r>
              <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40</a:t>
            </a: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分</a:t>
            </a:r>
          </a:p>
        </p:txBody>
      </p:sp>
      <p:sp>
        <p:nvSpPr>
          <p:cNvPr id="16" name="矢印: 右 15">
            <a:extLst>
              <a:ext uri="{FF2B5EF4-FFF2-40B4-BE49-F238E27FC236}">
                <a16:creationId xmlns:a16="http://schemas.microsoft.com/office/drawing/2014/main" id="{D062A402-3E0D-4E8E-B43D-8724AD787AB9}"/>
              </a:ext>
            </a:extLst>
          </p:cNvPr>
          <p:cNvSpPr/>
          <p:nvPr/>
        </p:nvSpPr>
        <p:spPr>
          <a:xfrm>
            <a:off x="3490913" y="6219826"/>
            <a:ext cx="565152" cy="504826"/>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57354" name="テキスト ボックス 16">
            <a:extLst>
              <a:ext uri="{FF2B5EF4-FFF2-40B4-BE49-F238E27FC236}">
                <a16:creationId xmlns:a16="http://schemas.microsoft.com/office/drawing/2014/main" id="{F8872D4D-EA00-44E7-BEE5-9E1C3B636511}"/>
              </a:ext>
            </a:extLst>
          </p:cNvPr>
          <p:cNvSpPr txBox="1">
            <a:spLocks noChangeArrowheads="1"/>
          </p:cNvSpPr>
          <p:nvPr/>
        </p:nvSpPr>
        <p:spPr bwMode="auto">
          <a:xfrm>
            <a:off x="93136" y="2197160"/>
            <a:ext cx="3397776" cy="4524315"/>
          </a:xfrm>
          <a:prstGeom prst="rect">
            <a:avLst/>
          </a:prstGeom>
          <a:solidFill>
            <a:schemeClr val="accent6">
              <a:lumMod val="40000"/>
              <a:lumOff val="60000"/>
            </a:schemeClr>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36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その他は</a:t>
            </a: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endPar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spcBef>
                <a:spcPct val="0"/>
              </a:spcBef>
              <a:buNone/>
              <a:defRPr/>
            </a:pP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身近な万一の避難場所。</a:t>
            </a:r>
            <a:endPar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spcBef>
                <a:spcPct val="0"/>
              </a:spcBef>
              <a:buNone/>
              <a:defRPr/>
            </a:pPr>
            <a:r>
              <a:rPr lang="ja-JP" altLang="en-US" sz="36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堅牢でより高い建物や高台</a:t>
            </a: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endPar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spcBef>
                <a:spcPct val="0"/>
              </a:spcBef>
              <a:buNone/>
              <a:defRPr/>
            </a:pP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夜･休日も逃げ込めることを</a:t>
            </a:r>
            <a:endPar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spcBef>
                <a:spcPct val="0"/>
              </a:spcBef>
              <a:buNone/>
              <a:defRPr/>
            </a:pP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確認。</a:t>
            </a:r>
            <a:endPar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1" name="矢印: 右 15">
            <a:extLst>
              <a:ext uri="{FF2B5EF4-FFF2-40B4-BE49-F238E27FC236}">
                <a16:creationId xmlns:a16="http://schemas.microsoft.com/office/drawing/2014/main" id="{D062A402-3E0D-4E8E-B43D-8724AD787AB9}"/>
              </a:ext>
            </a:extLst>
          </p:cNvPr>
          <p:cNvSpPr/>
          <p:nvPr/>
        </p:nvSpPr>
        <p:spPr>
          <a:xfrm>
            <a:off x="3521737" y="1368714"/>
            <a:ext cx="617129" cy="521552"/>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57356" name="テキスト ボックス 1">
            <a:extLst>
              <a:ext uri="{FF2B5EF4-FFF2-40B4-BE49-F238E27FC236}">
                <a16:creationId xmlns:a16="http://schemas.microsoft.com/office/drawing/2014/main" id="{4CB38C24-77D5-4199-9474-98CEF70E443A}"/>
              </a:ext>
            </a:extLst>
          </p:cNvPr>
          <p:cNvSpPr txBox="1">
            <a:spLocks noChangeArrowheads="1"/>
          </p:cNvSpPr>
          <p:nvPr/>
        </p:nvSpPr>
        <p:spPr bwMode="auto">
          <a:xfrm>
            <a:off x="93135" y="935172"/>
            <a:ext cx="3397777" cy="1200329"/>
          </a:xfrm>
          <a:prstGeom prst="rect">
            <a:avLst/>
          </a:prstGeom>
          <a:solidFill>
            <a:schemeClr val="accent1">
              <a:lumMod val="40000"/>
              <a:lumOff val="60000"/>
            </a:schemeClr>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3600" b="1" spc="-100"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ハザードマップ</a:t>
            </a: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を見て確認</a:t>
            </a:r>
            <a:endPar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2" name="テキスト ボックス 1"/>
          <p:cNvSpPr txBox="1"/>
          <p:nvPr/>
        </p:nvSpPr>
        <p:spPr>
          <a:xfrm>
            <a:off x="8655683" y="906757"/>
            <a:ext cx="3443182" cy="2308324"/>
          </a:xfrm>
          <a:prstGeom prst="rect">
            <a:avLst/>
          </a:prstGeom>
          <a:solidFill>
            <a:schemeClr val="accent1">
              <a:lumMod val="40000"/>
              <a:lumOff val="60000"/>
            </a:schemeClr>
          </a:solidFill>
          <a:ln>
            <a:solidFill>
              <a:schemeClr val="tx1"/>
            </a:solidFill>
          </a:ln>
        </p:spPr>
        <p:txBody>
          <a:bodyPr wrap="square" rtlCol="0">
            <a:spAutoFit/>
          </a:bodyPr>
          <a:lstStyle/>
          <a:p>
            <a:pPr>
              <a:defRPr/>
            </a:pP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●浸水深</a:t>
            </a:r>
            <a:endPar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defRPr/>
            </a:pP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●浸水継続時間</a:t>
            </a:r>
            <a:endPar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defRPr/>
            </a:pP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●家屋倒壊</a:t>
            </a:r>
            <a:endParaRPr lang="en-US" altLang="ja-JP"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defRPr/>
            </a:pPr>
            <a:r>
              <a:rPr lang="ja-JP" altLang="en-US" sz="36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●土砂災害</a:t>
            </a:r>
          </a:p>
        </p:txBody>
      </p:sp>
      <p:sp>
        <p:nvSpPr>
          <p:cNvPr id="15" name="矢印: 右 15">
            <a:extLst>
              <a:ext uri="{FF2B5EF4-FFF2-40B4-BE49-F238E27FC236}">
                <a16:creationId xmlns:a16="http://schemas.microsoft.com/office/drawing/2014/main" id="{D062A402-3E0D-4E8E-B43D-8724AD787AB9}"/>
              </a:ext>
            </a:extLst>
          </p:cNvPr>
          <p:cNvSpPr/>
          <p:nvPr/>
        </p:nvSpPr>
        <p:spPr>
          <a:xfrm rot="10800000">
            <a:off x="7961914" y="1581070"/>
            <a:ext cx="719998" cy="515188"/>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4" name="テキスト ボックス 3"/>
          <p:cNvSpPr txBox="1"/>
          <p:nvPr/>
        </p:nvSpPr>
        <p:spPr>
          <a:xfrm>
            <a:off x="5698080" y="1275771"/>
            <a:ext cx="720000" cy="720000"/>
          </a:xfrm>
          <a:prstGeom prst="rect">
            <a:avLst/>
          </a:prstGeom>
          <a:solidFill>
            <a:schemeClr val="accent1">
              <a:lumMod val="60000"/>
              <a:lumOff val="40000"/>
            </a:schemeClr>
          </a:solidFill>
        </p:spPr>
        <p:txBody>
          <a:bodyPr wrap="square" rtlCol="0">
            <a:spAutoFit/>
          </a:bodyPr>
          <a:lstStyle/>
          <a:p>
            <a:r>
              <a:rPr lang="ja-JP" altLang="en-US" sz="4000" b="1"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Ａ</a:t>
            </a:r>
          </a:p>
        </p:txBody>
      </p:sp>
      <p:sp>
        <p:nvSpPr>
          <p:cNvPr id="17" name="テキスト ボックス 16"/>
          <p:cNvSpPr txBox="1"/>
          <p:nvPr/>
        </p:nvSpPr>
        <p:spPr>
          <a:xfrm>
            <a:off x="5698080" y="3806896"/>
            <a:ext cx="720000" cy="720000"/>
          </a:xfrm>
          <a:prstGeom prst="rect">
            <a:avLst/>
          </a:prstGeom>
          <a:solidFill>
            <a:schemeClr val="accent2">
              <a:lumMod val="40000"/>
              <a:lumOff val="60000"/>
            </a:schemeClr>
          </a:solidFill>
        </p:spPr>
        <p:txBody>
          <a:bodyPr wrap="square" rtlCol="0">
            <a:spAutoFit/>
          </a:bodyPr>
          <a:lstStyle/>
          <a:p>
            <a:r>
              <a:rPr lang="ja-JP" altLang="en-US" sz="4000" b="1"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Ｂ</a:t>
            </a:r>
          </a:p>
        </p:txBody>
      </p:sp>
      <p:sp>
        <p:nvSpPr>
          <p:cNvPr id="18" name="テキスト ボックス 17"/>
          <p:cNvSpPr txBox="1"/>
          <p:nvPr/>
        </p:nvSpPr>
        <p:spPr>
          <a:xfrm>
            <a:off x="5698080" y="5680594"/>
            <a:ext cx="720000" cy="720000"/>
          </a:xfrm>
          <a:prstGeom prst="rect">
            <a:avLst/>
          </a:prstGeom>
          <a:solidFill>
            <a:schemeClr val="accent6">
              <a:lumMod val="60000"/>
              <a:lumOff val="40000"/>
            </a:schemeClr>
          </a:solidFill>
        </p:spPr>
        <p:txBody>
          <a:bodyPr wrap="square" rtlCol="0">
            <a:spAutoFit/>
          </a:bodyPr>
          <a:lstStyle/>
          <a:p>
            <a:r>
              <a:rPr lang="ja-JP" altLang="en-US" sz="4000" b="1"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Ｃ</a:t>
            </a:r>
          </a:p>
        </p:txBody>
      </p:sp>
      <p:sp>
        <p:nvSpPr>
          <p:cNvPr id="6" name="テキスト ボックス 3">
            <a:extLst>
              <a:ext uri="{FF2B5EF4-FFF2-40B4-BE49-F238E27FC236}">
                <a16:creationId xmlns:a16="http://schemas.microsoft.com/office/drawing/2014/main" id="{92DD7256-DF5F-5476-E7A9-A3FDC0EB9815}"/>
              </a:ext>
            </a:extLst>
          </p:cNvPr>
          <p:cNvSpPr txBox="1">
            <a:spLocks noChangeArrowheads="1"/>
          </p:cNvSpPr>
          <p:nvPr/>
        </p:nvSpPr>
        <p:spPr bwMode="auto">
          <a:xfrm>
            <a:off x="9594761" y="158981"/>
            <a:ext cx="2504104" cy="540000"/>
          </a:xfrm>
          <a:prstGeom prst="snip1Rect">
            <a:avLst/>
          </a:prstGeom>
          <a:solidFill>
            <a:srgbClr val="FF0000"/>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STEP</a:t>
            </a:r>
            <a:r>
              <a:rPr lang="ja-JP" altLang="en-US"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１</a:t>
            </a:r>
          </a:p>
        </p:txBody>
      </p:sp>
      <p:sp>
        <p:nvSpPr>
          <p:cNvPr id="5" name="スライド番号プレースホルダー 11">
            <a:extLst>
              <a:ext uri="{FF2B5EF4-FFF2-40B4-BE49-F238E27FC236}">
                <a16:creationId xmlns:a16="http://schemas.microsoft.com/office/drawing/2014/main" id="{71342EF1-533F-2896-D92C-375E36AFC79F}"/>
              </a:ext>
            </a:extLst>
          </p:cNvPr>
          <p:cNvSpPr txBox="1">
            <a:spLocks/>
          </p:cNvSpPr>
          <p:nvPr/>
        </p:nvSpPr>
        <p:spPr>
          <a:xfrm>
            <a:off x="9448800" y="6492875"/>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970660AE-4900-436F-BD5E-CCFB2D8EEEC2}" type="slidenum">
              <a:rPr lang="ja-JP" altLang="en-US" b="1" smtClean="0">
                <a:latin typeface="BIZ UDPゴシック" panose="020B0400000000000000" pitchFamily="50" charset="-128"/>
                <a:ea typeface="BIZ UDPゴシック" panose="020B0400000000000000" pitchFamily="50" charset="-128"/>
              </a:rPr>
              <a:pPr algn="r"/>
              <a:t>15</a:t>
            </a:fld>
            <a:endParaRPr lang="ja-JP" altLang="en-US" b="1" dirty="0">
              <a:latin typeface="BIZ UDPゴシック" panose="020B0400000000000000" pitchFamily="50" charset="-128"/>
              <a:ea typeface="BIZ UDPゴシック" panose="020B0400000000000000" pitchFamily="50" charset="-128"/>
            </a:endParaRPr>
          </a:p>
        </p:txBody>
      </p:sp>
    </p:spTree>
  </p:cSld>
  <p:clrMapOvr>
    <a:masterClrMapping/>
  </p:clrMapOvr>
  <p:transition spd="slow" advTm="46174"/>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F2F4B-9950-8C12-8F21-6036D6E9D524}"/>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ADA3FBE5-EF54-4869-62BC-A5857D647AAF}"/>
              </a:ext>
            </a:extLst>
          </p:cNvPr>
          <p:cNvPicPr>
            <a:picLocks noChangeAspect="1"/>
          </p:cNvPicPr>
          <p:nvPr/>
        </p:nvPicPr>
        <p:blipFill rotWithShape="1">
          <a:blip r:embed="rId3"/>
          <a:srcRect l="4766" t="15001" r="7578" b="5555"/>
          <a:stretch/>
        </p:blipFill>
        <p:spPr>
          <a:xfrm>
            <a:off x="399756" y="1048705"/>
            <a:ext cx="10992145" cy="5603838"/>
          </a:xfrm>
          <a:prstGeom prst="rect">
            <a:avLst/>
          </a:prstGeom>
        </p:spPr>
      </p:pic>
      <p:sp>
        <p:nvSpPr>
          <p:cNvPr id="2" name="正方形/長方形 1">
            <a:extLst>
              <a:ext uri="{FF2B5EF4-FFF2-40B4-BE49-F238E27FC236}">
                <a16:creationId xmlns:a16="http://schemas.microsoft.com/office/drawing/2014/main" id="{D20D0FEB-FEBA-DBAA-FA86-8A91F1604DD5}"/>
              </a:ext>
            </a:extLst>
          </p:cNvPr>
          <p:cNvSpPr/>
          <p:nvPr/>
        </p:nvSpPr>
        <p:spPr>
          <a:xfrm>
            <a:off x="1" y="1361"/>
            <a:ext cx="12191999" cy="93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マイ・タイムライン</a:t>
            </a:r>
            <a:r>
              <a:rPr kumimoji="1" lang="ja-JP"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作成のための</a:t>
            </a:r>
            <a:r>
              <a:rPr kumimoji="1" lang="ja-JP"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チェックシート</a:t>
            </a:r>
          </a:p>
        </p:txBody>
      </p:sp>
      <p:pic>
        <p:nvPicPr>
          <p:cNvPr id="5" name="図 4">
            <a:extLst>
              <a:ext uri="{FF2B5EF4-FFF2-40B4-BE49-F238E27FC236}">
                <a16:creationId xmlns:a16="http://schemas.microsoft.com/office/drawing/2014/main" id="{24E4269C-8E3C-61B5-900D-BC9685C2F0AD}"/>
              </a:ext>
            </a:extLst>
          </p:cNvPr>
          <p:cNvPicPr>
            <a:picLocks noChangeAspect="1"/>
          </p:cNvPicPr>
          <p:nvPr/>
        </p:nvPicPr>
        <p:blipFill>
          <a:blip r:embed="rId4"/>
          <a:srcRect l="2731" t="7650" r="1967" b="57974"/>
          <a:stretch>
            <a:fillRect/>
          </a:stretch>
        </p:blipFill>
        <p:spPr>
          <a:xfrm>
            <a:off x="399757" y="1078642"/>
            <a:ext cx="10992144" cy="5561500"/>
          </a:xfrm>
          <a:prstGeom prst="rect">
            <a:avLst/>
          </a:prstGeom>
        </p:spPr>
      </p:pic>
      <p:sp>
        <p:nvSpPr>
          <p:cNvPr id="3" name="テキスト ボックス 3">
            <a:extLst>
              <a:ext uri="{FF2B5EF4-FFF2-40B4-BE49-F238E27FC236}">
                <a16:creationId xmlns:a16="http://schemas.microsoft.com/office/drawing/2014/main" id="{6AF7373F-93D3-5A20-6EFD-CC22864F9A88}"/>
              </a:ext>
            </a:extLst>
          </p:cNvPr>
          <p:cNvSpPr txBox="1">
            <a:spLocks noChangeArrowheads="1"/>
          </p:cNvSpPr>
          <p:nvPr/>
        </p:nvSpPr>
        <p:spPr bwMode="auto">
          <a:xfrm>
            <a:off x="10010865" y="1060952"/>
            <a:ext cx="2181135" cy="540000"/>
          </a:xfrm>
          <a:prstGeom prst="snip1Rect">
            <a:avLst/>
          </a:prstGeom>
          <a:solidFill>
            <a:srgbClr val="FF0000"/>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44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１</a:t>
            </a:r>
          </a:p>
        </p:txBody>
      </p:sp>
    </p:spTree>
    <p:extLst>
      <p:ext uri="{BB962C8B-B14F-4D97-AF65-F5344CB8AC3E}">
        <p14:creationId xmlns:p14="http://schemas.microsoft.com/office/powerpoint/2010/main" val="3683449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658593E7-EC0C-3CB5-3C7F-F25A683E37F3}"/>
              </a:ext>
            </a:extLst>
          </p:cNvPr>
          <p:cNvSpPr/>
          <p:nvPr/>
        </p:nvSpPr>
        <p:spPr>
          <a:xfrm>
            <a:off x="0" y="6223000"/>
            <a:ext cx="12192000" cy="635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B6B667A-B592-A982-BC95-C89E820CC3F6}"/>
              </a:ext>
            </a:extLst>
          </p:cNvPr>
          <p:cNvSpPr txBox="1"/>
          <p:nvPr/>
        </p:nvSpPr>
        <p:spPr>
          <a:xfrm>
            <a:off x="15574" y="-3501"/>
            <a:ext cx="12192000" cy="887038"/>
          </a:xfrm>
          <a:prstGeom prst="rect">
            <a:avLst/>
          </a:prstGeom>
          <a:solidFill>
            <a:srgbClr val="002060"/>
          </a:solidFill>
        </p:spPr>
        <p:txBody>
          <a:bodyPr wrap="square" rIns="0" rtlCol="0">
            <a:spAutoFit/>
          </a:bodyPr>
          <a:lstStyle/>
          <a:p>
            <a:pPr marL="985838" indent="-985838">
              <a:lnSpc>
                <a:spcPts val="6500"/>
              </a:lnSpc>
            </a:pPr>
            <a:r>
              <a:rPr lang="ja-JP" altLang="en-US" sz="4800"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　</a:t>
            </a:r>
            <a:r>
              <a:rPr lang="ja-JP" altLang="en-US"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自宅のリスクを調べる</a:t>
            </a:r>
            <a:endParaRPr lang="en-US" altLang="ja-JP"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p:txBody>
      </p:sp>
      <p:sp>
        <p:nvSpPr>
          <p:cNvPr id="5" name="テキスト ボックス 4">
            <a:extLst>
              <a:ext uri="{FF2B5EF4-FFF2-40B4-BE49-F238E27FC236}">
                <a16:creationId xmlns:a16="http://schemas.microsoft.com/office/drawing/2014/main" id="{AFA8C551-1B62-D0C3-7502-BBD5013F8445}"/>
              </a:ext>
            </a:extLst>
          </p:cNvPr>
          <p:cNvSpPr txBox="1"/>
          <p:nvPr/>
        </p:nvSpPr>
        <p:spPr>
          <a:xfrm>
            <a:off x="271253" y="698981"/>
            <a:ext cx="10193547" cy="4877079"/>
          </a:xfrm>
          <a:prstGeom prst="rect">
            <a:avLst/>
          </a:prstGeom>
          <a:noFill/>
        </p:spPr>
        <p:txBody>
          <a:bodyPr wrap="none" rtlCol="0">
            <a:noAutofit/>
          </a:bodyPr>
          <a:lstStyle/>
          <a:p>
            <a:pPr>
              <a:lnSpc>
                <a:spcPct val="150000"/>
              </a:lnSpc>
            </a:pPr>
            <a:r>
              <a:rPr kumimoji="1" lang="ja-JP" altLang="en-US" sz="4000" b="1"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ハザードマップから</a:t>
            </a:r>
            <a:endParaRPr kumimoji="1" lang="en-US" altLang="ja-JP" sz="4000" b="1"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a:p>
            <a:pPr>
              <a:lnSpc>
                <a:spcPct val="150000"/>
              </a:lnSpc>
            </a:pPr>
            <a:r>
              <a:rPr kumimoji="1" lang="ja-JP" altLang="en-US" sz="4000" dirty="0">
                <a:highlight>
                  <a:srgbClr val="FFFF00"/>
                </a:highlight>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➊</a:t>
            </a:r>
            <a:r>
              <a:rPr kumimoji="1" lang="ja-JP" altLang="en-US" sz="4000" b="1" dirty="0">
                <a:highlight>
                  <a:srgbClr val="FFFF00"/>
                </a:highlight>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自宅を探して</a:t>
            </a:r>
            <a:endParaRPr kumimoji="1" lang="en-US" altLang="ja-JP" sz="4000" b="1" dirty="0">
              <a:highlight>
                <a:srgbClr val="FFFF00"/>
              </a:highlight>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a:p>
            <a:pPr>
              <a:lnSpc>
                <a:spcPct val="150000"/>
              </a:lnSpc>
            </a:pPr>
            <a:r>
              <a:rPr lang="ja-JP" altLang="en-US"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　　　　</a:t>
            </a:r>
            <a:r>
              <a:rPr lang="ja-JP" altLang="en-US" sz="4000" b="1" dirty="0">
                <a:highlight>
                  <a:srgbClr val="FFFF00"/>
                </a:highlight>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浸水深を確認してみましょう</a:t>
            </a:r>
            <a:r>
              <a:rPr lang="ja-JP" altLang="en-US"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a:t>
            </a:r>
            <a:endParaRPr lang="en-US" altLang="ja-JP"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a:p>
            <a:pPr>
              <a:lnSpc>
                <a:spcPct val="150000"/>
              </a:lnSpc>
            </a:pPr>
            <a:r>
              <a:rPr kumimoji="1" lang="en-US" altLang="ja-JP"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a:t>
            </a:r>
            <a:r>
              <a:rPr kumimoji="1" lang="ja-JP" altLang="en-US" sz="4000" b="1" dirty="0">
                <a:solidFill>
                  <a:srgbClr val="FF0000"/>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自宅が浸水しない場合</a:t>
            </a:r>
            <a:r>
              <a:rPr kumimoji="1" lang="ja-JP" altLang="en-US"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は</a:t>
            </a:r>
            <a:endParaRPr kumimoji="1" lang="en-US" altLang="ja-JP"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a:p>
            <a:pPr>
              <a:lnSpc>
                <a:spcPct val="150000"/>
              </a:lnSpc>
            </a:pPr>
            <a:r>
              <a:rPr lang="ja-JP" altLang="en-US"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　</a:t>
            </a:r>
            <a:r>
              <a:rPr lang="ja-JP" altLang="en-US" sz="4000" b="1" dirty="0">
                <a:solidFill>
                  <a:srgbClr val="FF0000"/>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今日は練習として浸水する場所</a:t>
            </a:r>
            <a:r>
              <a:rPr lang="ja-JP" altLang="en-US"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を</a:t>
            </a:r>
            <a:endParaRPr lang="en-US" altLang="ja-JP"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a:p>
            <a:pPr>
              <a:lnSpc>
                <a:spcPct val="150000"/>
              </a:lnSpc>
            </a:pPr>
            <a:r>
              <a:rPr kumimoji="1" lang="ja-JP" altLang="en-US"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　</a:t>
            </a:r>
            <a:r>
              <a:rPr kumimoji="1" lang="ja-JP" altLang="en-US" sz="4000" b="1" dirty="0">
                <a:solidFill>
                  <a:srgbClr val="FF0000"/>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自宅と仮定</a:t>
            </a:r>
            <a:r>
              <a:rPr kumimoji="1" lang="ja-JP" altLang="en-US" sz="4000" b="1"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して進めましょう！！</a:t>
            </a:r>
            <a:br>
              <a:rPr kumimoji="1" lang="en-US" altLang="ja-JP" sz="4000" b="1"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br>
            <a:endParaRPr kumimoji="1" lang="en-US" altLang="ja-JP" sz="4000" b="1"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p:txBody>
      </p:sp>
      <p:pic>
        <p:nvPicPr>
          <p:cNvPr id="8" name="図 7">
            <a:extLst>
              <a:ext uri="{FF2B5EF4-FFF2-40B4-BE49-F238E27FC236}">
                <a16:creationId xmlns:a16="http://schemas.microsoft.com/office/drawing/2014/main" id="{7FDEEAFD-1506-1804-CDEB-AF1E48DB0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84" y="841829"/>
            <a:ext cx="3573321" cy="5706974"/>
          </a:xfrm>
          <a:prstGeom prst="rect">
            <a:avLst/>
          </a:prstGeom>
        </p:spPr>
      </p:pic>
      <p:sp>
        <p:nvSpPr>
          <p:cNvPr id="2" name="テキスト ボックス 3">
            <a:extLst>
              <a:ext uri="{FF2B5EF4-FFF2-40B4-BE49-F238E27FC236}">
                <a16:creationId xmlns:a16="http://schemas.microsoft.com/office/drawing/2014/main" id="{B1977A64-6E97-6E10-A70C-C34352BE3AC0}"/>
              </a:ext>
            </a:extLst>
          </p:cNvPr>
          <p:cNvSpPr txBox="1">
            <a:spLocks noChangeArrowheads="1"/>
          </p:cNvSpPr>
          <p:nvPr/>
        </p:nvSpPr>
        <p:spPr bwMode="auto">
          <a:xfrm>
            <a:off x="9594761" y="158981"/>
            <a:ext cx="2504104" cy="540000"/>
          </a:xfrm>
          <a:prstGeom prst="snip1Rect">
            <a:avLst/>
          </a:prstGeom>
          <a:solidFill>
            <a:srgbClr val="FF0000"/>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STEP</a:t>
            </a:r>
            <a:r>
              <a:rPr lang="ja-JP" altLang="en-US"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１</a:t>
            </a:r>
          </a:p>
        </p:txBody>
      </p:sp>
      <p:sp>
        <p:nvSpPr>
          <p:cNvPr id="3" name="スライド番号プレースホルダー 11">
            <a:extLst>
              <a:ext uri="{FF2B5EF4-FFF2-40B4-BE49-F238E27FC236}">
                <a16:creationId xmlns:a16="http://schemas.microsoft.com/office/drawing/2014/main" id="{9CF023E1-69C5-283F-C904-1A924766E1F0}"/>
              </a:ext>
            </a:extLst>
          </p:cNvPr>
          <p:cNvSpPr txBox="1">
            <a:spLocks/>
          </p:cNvSpPr>
          <p:nvPr/>
        </p:nvSpPr>
        <p:spPr>
          <a:xfrm>
            <a:off x="9448800" y="6492875"/>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970660AE-4900-436F-BD5E-CCFB2D8EEEC2}" type="slidenum">
              <a:rPr lang="ja-JP" altLang="en-US" b="1" smtClean="0">
                <a:solidFill>
                  <a:schemeClr val="bg1"/>
                </a:solidFill>
                <a:latin typeface="BIZ UDPゴシック" panose="020B0400000000000000" pitchFamily="50" charset="-128"/>
                <a:ea typeface="BIZ UDPゴシック" panose="020B0400000000000000" pitchFamily="50" charset="-128"/>
              </a:rPr>
              <a:pPr algn="r"/>
              <a:t>17</a:t>
            </a:fld>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24058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D4CDC-7DA3-E888-3BDB-90670DDEEB08}"/>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D9556710-F6EB-0176-2E7E-937277B64B33}"/>
              </a:ext>
            </a:extLst>
          </p:cNvPr>
          <p:cNvSpPr/>
          <p:nvPr/>
        </p:nvSpPr>
        <p:spPr>
          <a:xfrm>
            <a:off x="0" y="6223000"/>
            <a:ext cx="12192000" cy="635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6860435-FD8C-FD9D-0385-F2CBA16B0F7D}"/>
              </a:ext>
            </a:extLst>
          </p:cNvPr>
          <p:cNvSpPr txBox="1"/>
          <p:nvPr/>
        </p:nvSpPr>
        <p:spPr>
          <a:xfrm>
            <a:off x="15574" y="-3501"/>
            <a:ext cx="12192000" cy="887038"/>
          </a:xfrm>
          <a:prstGeom prst="rect">
            <a:avLst/>
          </a:prstGeom>
          <a:solidFill>
            <a:srgbClr val="002060"/>
          </a:solidFill>
        </p:spPr>
        <p:txBody>
          <a:bodyPr wrap="square" rIns="0" rtlCol="0">
            <a:spAutoFit/>
          </a:bodyPr>
          <a:lstStyle/>
          <a:p>
            <a:pPr marL="985838" indent="-985838">
              <a:lnSpc>
                <a:spcPts val="6500"/>
              </a:lnSpc>
            </a:pPr>
            <a:r>
              <a:rPr lang="ja-JP" altLang="en-US" sz="4800"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　</a:t>
            </a:r>
            <a:r>
              <a:rPr lang="ja-JP" altLang="en-US"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自宅のリスクを調べる</a:t>
            </a:r>
            <a:endParaRPr lang="en-US" altLang="ja-JP"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p:txBody>
      </p:sp>
      <p:sp>
        <p:nvSpPr>
          <p:cNvPr id="5" name="テキスト ボックス 4">
            <a:extLst>
              <a:ext uri="{FF2B5EF4-FFF2-40B4-BE49-F238E27FC236}">
                <a16:creationId xmlns:a16="http://schemas.microsoft.com/office/drawing/2014/main" id="{6EC17BF2-BE50-36DF-00E3-CB22429B6133}"/>
              </a:ext>
            </a:extLst>
          </p:cNvPr>
          <p:cNvSpPr txBox="1"/>
          <p:nvPr/>
        </p:nvSpPr>
        <p:spPr>
          <a:xfrm>
            <a:off x="1656970" y="1114282"/>
            <a:ext cx="2781300" cy="638318"/>
          </a:xfrm>
          <a:prstGeom prst="rect">
            <a:avLst/>
          </a:prstGeom>
          <a:noFill/>
        </p:spPr>
        <p:txBody>
          <a:bodyPr wrap="none" rtlCol="0">
            <a:noAutofit/>
          </a:bodyPr>
          <a:lstStyle/>
          <a:p>
            <a:pPr algn="ctr">
              <a:lnSpc>
                <a:spcPct val="150000"/>
              </a:lnSpc>
            </a:pPr>
            <a:r>
              <a:rPr kumimoji="1" lang="ja-JP" altLang="en-US" sz="2800" b="1"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ハザードマップ</a:t>
            </a:r>
            <a:endParaRPr kumimoji="1" lang="en-US" altLang="ja-JP" sz="2800" b="1"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a:p>
            <a:pPr>
              <a:lnSpc>
                <a:spcPct val="150000"/>
              </a:lnSpc>
            </a:pPr>
            <a:br>
              <a:rPr kumimoji="1" lang="en-US" altLang="ja-JP"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br>
            <a:endParaRPr kumimoji="1" lang="en-US" altLang="ja-JP"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p:txBody>
      </p:sp>
      <p:sp>
        <p:nvSpPr>
          <p:cNvPr id="2" name="テキスト ボックス 3">
            <a:extLst>
              <a:ext uri="{FF2B5EF4-FFF2-40B4-BE49-F238E27FC236}">
                <a16:creationId xmlns:a16="http://schemas.microsoft.com/office/drawing/2014/main" id="{0F49B91C-DC25-F901-A1FC-08D4830F641D}"/>
              </a:ext>
            </a:extLst>
          </p:cNvPr>
          <p:cNvSpPr txBox="1">
            <a:spLocks noChangeArrowheads="1"/>
          </p:cNvSpPr>
          <p:nvPr/>
        </p:nvSpPr>
        <p:spPr bwMode="auto">
          <a:xfrm>
            <a:off x="9594761" y="158981"/>
            <a:ext cx="2504104" cy="540000"/>
          </a:xfrm>
          <a:prstGeom prst="snip1Rect">
            <a:avLst/>
          </a:prstGeom>
          <a:solidFill>
            <a:srgbClr val="FF0000"/>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STEP</a:t>
            </a:r>
            <a:r>
              <a:rPr lang="ja-JP" altLang="en-US"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１</a:t>
            </a:r>
          </a:p>
        </p:txBody>
      </p:sp>
      <p:sp>
        <p:nvSpPr>
          <p:cNvPr id="3" name="スライド番号プレースホルダー 11">
            <a:extLst>
              <a:ext uri="{FF2B5EF4-FFF2-40B4-BE49-F238E27FC236}">
                <a16:creationId xmlns:a16="http://schemas.microsoft.com/office/drawing/2014/main" id="{AA6E2471-2F37-AAF7-9D54-9AC77229A4F2}"/>
              </a:ext>
            </a:extLst>
          </p:cNvPr>
          <p:cNvSpPr txBox="1">
            <a:spLocks/>
          </p:cNvSpPr>
          <p:nvPr/>
        </p:nvSpPr>
        <p:spPr>
          <a:xfrm>
            <a:off x="9448800" y="6492875"/>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970660AE-4900-436F-BD5E-CCFB2D8EEEC2}" type="slidenum">
              <a:rPr lang="ja-JP" altLang="en-US" b="1" smtClean="0">
                <a:solidFill>
                  <a:schemeClr val="bg1"/>
                </a:solidFill>
                <a:latin typeface="BIZ UDPゴシック" panose="020B0400000000000000" pitchFamily="50" charset="-128"/>
                <a:ea typeface="BIZ UDPゴシック" panose="020B0400000000000000" pitchFamily="50" charset="-128"/>
              </a:rPr>
              <a:pPr algn="r"/>
              <a:t>18</a:t>
            </a:fld>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1F70582A-AC6C-A656-6A02-32991C971840}"/>
              </a:ext>
            </a:extLst>
          </p:cNvPr>
          <p:cNvPicPr>
            <a:picLocks noChangeAspect="1"/>
          </p:cNvPicPr>
          <p:nvPr/>
        </p:nvPicPr>
        <p:blipFill>
          <a:blip r:embed="rId3"/>
          <a:stretch>
            <a:fillRect/>
          </a:stretch>
        </p:blipFill>
        <p:spPr>
          <a:xfrm>
            <a:off x="271254" y="1819719"/>
            <a:ext cx="5552733" cy="3924000"/>
          </a:xfrm>
          <a:prstGeom prst="rect">
            <a:avLst/>
          </a:prstGeom>
        </p:spPr>
      </p:pic>
      <p:pic>
        <p:nvPicPr>
          <p:cNvPr id="12" name="図 11">
            <a:extLst>
              <a:ext uri="{FF2B5EF4-FFF2-40B4-BE49-F238E27FC236}">
                <a16:creationId xmlns:a16="http://schemas.microsoft.com/office/drawing/2014/main" id="{FB9571C2-1E3A-FD42-7C42-13221B27FAA9}"/>
              </a:ext>
            </a:extLst>
          </p:cNvPr>
          <p:cNvPicPr>
            <a:picLocks noChangeAspect="1"/>
          </p:cNvPicPr>
          <p:nvPr/>
        </p:nvPicPr>
        <p:blipFill>
          <a:blip r:embed="rId4"/>
          <a:stretch>
            <a:fillRect/>
          </a:stretch>
        </p:blipFill>
        <p:spPr>
          <a:xfrm>
            <a:off x="6158865" y="2196338"/>
            <a:ext cx="5940000" cy="2983736"/>
          </a:xfrm>
          <a:prstGeom prst="rect">
            <a:avLst/>
          </a:prstGeom>
        </p:spPr>
      </p:pic>
      <p:sp>
        <p:nvSpPr>
          <p:cNvPr id="14" name="テキスト ボックス 13">
            <a:extLst>
              <a:ext uri="{FF2B5EF4-FFF2-40B4-BE49-F238E27FC236}">
                <a16:creationId xmlns:a16="http://schemas.microsoft.com/office/drawing/2014/main" id="{EC805973-BCD8-4ED0-A91D-6410E938C138}"/>
              </a:ext>
            </a:extLst>
          </p:cNvPr>
          <p:cNvSpPr txBox="1"/>
          <p:nvPr/>
        </p:nvSpPr>
        <p:spPr>
          <a:xfrm>
            <a:off x="6791326" y="1453687"/>
            <a:ext cx="4876800" cy="732064"/>
          </a:xfrm>
          <a:prstGeom prst="rect">
            <a:avLst/>
          </a:prstGeom>
          <a:noFill/>
        </p:spPr>
        <p:txBody>
          <a:bodyPr wrap="none" rtlCol="0">
            <a:noAutofit/>
          </a:bodyPr>
          <a:lstStyle/>
          <a:p>
            <a:pPr algn="ctr">
              <a:lnSpc>
                <a:spcPct val="150000"/>
              </a:lnSpc>
            </a:pPr>
            <a:r>
              <a:rPr kumimoji="1" lang="ja-JP" altLang="en-US" sz="2800" b="1" dirty="0">
                <a:latin typeface="源柔ゴシック等幅 Heavy" panose="020B0709020203020207" pitchFamily="49" charset="-128"/>
                <a:ea typeface="源柔ゴシック等幅 Heavy" panose="020B0709020203020207"/>
                <a:cs typeface="源柔ゴシック等幅 Heavy" panose="020B0709020203020207" pitchFamily="49" charset="-128"/>
              </a:rPr>
              <a:t>重ねるハザードマップ</a:t>
            </a:r>
            <a:endParaRPr kumimoji="1" lang="en-US" altLang="ja-JP" sz="2800" b="1" dirty="0">
              <a:latin typeface="源柔ゴシック等幅 Heavy" panose="020B0709020203020207" pitchFamily="49" charset="-128"/>
              <a:ea typeface="源柔ゴシック等幅 Heavy" panose="020B0709020203020207"/>
              <a:cs typeface="源柔ゴシック等幅 Heavy" panose="020B0709020203020207" pitchFamily="49" charset="-128"/>
            </a:endParaRPr>
          </a:p>
          <a:p>
            <a:pPr>
              <a:lnSpc>
                <a:spcPct val="150000"/>
              </a:lnSpc>
            </a:pPr>
            <a:br>
              <a:rPr kumimoji="1" lang="en-US" altLang="ja-JP"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br>
            <a:endParaRPr kumimoji="1" lang="en-US" altLang="ja-JP" sz="4000" dirty="0">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p:txBody>
      </p:sp>
      <p:sp>
        <p:nvSpPr>
          <p:cNvPr id="4" name="テキスト ボックス 3">
            <a:extLst>
              <a:ext uri="{FF2B5EF4-FFF2-40B4-BE49-F238E27FC236}">
                <a16:creationId xmlns:a16="http://schemas.microsoft.com/office/drawing/2014/main" id="{BAF11C1C-C9A2-4823-A749-CEA32CC2856D}"/>
              </a:ext>
            </a:extLst>
          </p:cNvPr>
          <p:cNvSpPr txBox="1"/>
          <p:nvPr/>
        </p:nvSpPr>
        <p:spPr>
          <a:xfrm>
            <a:off x="101842" y="5810838"/>
            <a:ext cx="5722145" cy="369332"/>
          </a:xfrm>
          <a:prstGeom prst="rect">
            <a:avLst/>
          </a:prstGeom>
          <a:noFill/>
        </p:spPr>
        <p:txBody>
          <a:bodyPr wrap="square">
            <a:spAutoFit/>
          </a:bodyPr>
          <a:lstStyle/>
          <a:p>
            <a:pPr algn="r"/>
            <a:r>
              <a:rPr lang="ja-JP" altLang="en-US" dirty="0"/>
              <a:t>大田区</a:t>
            </a:r>
            <a:r>
              <a:rPr lang="en-US" altLang="ja-JP" dirty="0"/>
              <a:t>HP</a:t>
            </a:r>
            <a:r>
              <a:rPr lang="ja-JP" altLang="en-US" dirty="0"/>
              <a:t>より参照</a:t>
            </a:r>
          </a:p>
        </p:txBody>
      </p:sp>
    </p:spTree>
    <p:extLst>
      <p:ext uri="{BB962C8B-B14F-4D97-AF65-F5344CB8AC3E}">
        <p14:creationId xmlns:p14="http://schemas.microsoft.com/office/powerpoint/2010/main" val="2760718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D9320B3F-65FC-0F10-70C8-65DE98D37A1F}"/>
              </a:ext>
            </a:extLst>
          </p:cNvPr>
          <p:cNvPicPr>
            <a:picLocks noChangeAspect="1"/>
          </p:cNvPicPr>
          <p:nvPr/>
        </p:nvPicPr>
        <p:blipFill>
          <a:blip r:embed="rId2"/>
          <a:srcRect l="23190" t="17150" r="2766" b="18828"/>
          <a:stretch>
            <a:fillRect/>
          </a:stretch>
        </p:blipFill>
        <p:spPr>
          <a:xfrm>
            <a:off x="-2" y="937361"/>
            <a:ext cx="12192000" cy="5620193"/>
          </a:xfrm>
          <a:prstGeom prst="rect">
            <a:avLst/>
          </a:prstGeom>
        </p:spPr>
      </p:pic>
      <p:sp>
        <p:nvSpPr>
          <p:cNvPr id="2" name="正方形/長方形 1">
            <a:extLst>
              <a:ext uri="{FF2B5EF4-FFF2-40B4-BE49-F238E27FC236}">
                <a16:creationId xmlns:a16="http://schemas.microsoft.com/office/drawing/2014/main" id="{A3AE3240-B1F6-841A-AAD2-6A7F86D9E2AE}"/>
              </a:ext>
            </a:extLst>
          </p:cNvPr>
          <p:cNvSpPr/>
          <p:nvPr/>
        </p:nvSpPr>
        <p:spPr>
          <a:xfrm>
            <a:off x="2" y="1361"/>
            <a:ext cx="12191998" cy="93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浸水深</a:t>
            </a:r>
          </a:p>
        </p:txBody>
      </p:sp>
      <p:sp>
        <p:nvSpPr>
          <p:cNvPr id="18" name="Text Box 3">
            <a:extLst>
              <a:ext uri="{FF2B5EF4-FFF2-40B4-BE49-F238E27FC236}">
                <a16:creationId xmlns:a16="http://schemas.microsoft.com/office/drawing/2014/main" id="{F565B391-FD12-86C3-6FC9-AF8707C024B2}"/>
              </a:ext>
            </a:extLst>
          </p:cNvPr>
          <p:cNvSpPr txBox="1">
            <a:spLocks noChangeArrowheads="1"/>
          </p:cNvSpPr>
          <p:nvPr/>
        </p:nvSpPr>
        <p:spPr bwMode="auto">
          <a:xfrm>
            <a:off x="4524833" y="4086453"/>
            <a:ext cx="2317766" cy="54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p>
            <a:pPr algn="ctr"/>
            <a:r>
              <a:rPr lang="ja-JP" altLang="en-US" sz="2800" b="1" dirty="0">
                <a:effectLst>
                  <a:glow rad="127000">
                    <a:schemeClr val="bg1"/>
                  </a:glow>
                </a:effectLst>
                <a:latin typeface="HG丸ｺﾞｼｯｸM-PRO" panose="020F0600000000000000" pitchFamily="50" charset="-128"/>
                <a:ea typeface="HG丸ｺﾞｼｯｸM-PRO" panose="020F0600000000000000" pitchFamily="50" charset="-128"/>
                <a:cs typeface="Times New Roman" panose="02020603050405020304" pitchFamily="18" charset="0"/>
              </a:rPr>
              <a:t>講師の自宅</a:t>
            </a:r>
            <a:endParaRPr lang="en-US" altLang="ja-JP" sz="2800" b="1" dirty="0">
              <a:effectLst>
                <a:glow rad="127000">
                  <a:schemeClr val="bg1"/>
                </a:glow>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9" name="楕円 18">
            <a:extLst>
              <a:ext uri="{FF2B5EF4-FFF2-40B4-BE49-F238E27FC236}">
                <a16:creationId xmlns:a16="http://schemas.microsoft.com/office/drawing/2014/main" id="{CE4B2829-EE5B-7227-2127-6517E7BE5E67}"/>
              </a:ext>
            </a:extLst>
          </p:cNvPr>
          <p:cNvSpPr/>
          <p:nvPr/>
        </p:nvSpPr>
        <p:spPr>
          <a:xfrm>
            <a:off x="4255990" y="4142990"/>
            <a:ext cx="432000" cy="432000"/>
          </a:xfrm>
          <a:prstGeom prst="ellipse">
            <a:avLst/>
          </a:prstGeom>
          <a:noFill/>
          <a:ln w="38100">
            <a:solidFill>
              <a:srgbClr val="FF0000"/>
            </a:solidFill>
          </a:ln>
          <a:effectLst>
            <a:glow rad="63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ja-JP" altLang="en-US">
              <a:effectLst>
                <a:glow rad="127000">
                  <a:srgbClr val="FFFF00"/>
                </a:glow>
              </a:effectLst>
            </a:endParaRPr>
          </a:p>
        </p:txBody>
      </p:sp>
      <p:cxnSp>
        <p:nvCxnSpPr>
          <p:cNvPr id="22" name="直線コネクタ 21">
            <a:extLst>
              <a:ext uri="{FF2B5EF4-FFF2-40B4-BE49-F238E27FC236}">
                <a16:creationId xmlns:a16="http://schemas.microsoft.com/office/drawing/2014/main" id="{9B91192E-F1F2-6277-0ED9-3BD117317B3A}"/>
              </a:ext>
            </a:extLst>
          </p:cNvPr>
          <p:cNvCxnSpPr>
            <a:cxnSpLocks/>
            <a:stCxn id="21" idx="3"/>
            <a:endCxn id="19" idx="1"/>
          </p:cNvCxnSpPr>
          <p:nvPr/>
        </p:nvCxnSpPr>
        <p:spPr>
          <a:xfrm>
            <a:off x="2891529" y="2905271"/>
            <a:ext cx="1427726" cy="1300984"/>
          </a:xfrm>
          <a:prstGeom prst="line">
            <a:avLst/>
          </a:prstGeom>
          <a:ln w="34925">
            <a:solidFill>
              <a:srgbClr val="FF0000"/>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D9717A8C-2AF0-8E6D-796D-63C8F6432109}"/>
              </a:ext>
            </a:extLst>
          </p:cNvPr>
          <p:cNvSpPr txBox="1"/>
          <p:nvPr/>
        </p:nvSpPr>
        <p:spPr>
          <a:xfrm>
            <a:off x="9608917" y="115780"/>
            <a:ext cx="2492990" cy="369332"/>
          </a:xfrm>
          <a:prstGeom prst="rect">
            <a:avLst/>
          </a:prstGeom>
          <a:solidFill>
            <a:schemeClr val="accent6">
              <a:lumMod val="60000"/>
              <a:lumOff val="40000"/>
            </a:schemeClr>
          </a:solidFill>
          <a:ln w="28575">
            <a:solidFill>
              <a:schemeClr val="tx1"/>
            </a:solidFill>
          </a:ln>
        </p:spPr>
        <p:txBody>
          <a:bodyPr wrap="none" rtlCol="0">
            <a:spAutoFit/>
          </a:bodyPr>
          <a:lstStyle/>
          <a:p>
            <a:pPr algn="r"/>
            <a:r>
              <a:rPr kumimoji="1" lang="ja-JP" altLang="en-US"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重ねるハザードマップ</a:t>
            </a:r>
          </a:p>
        </p:txBody>
      </p:sp>
      <p:sp>
        <p:nvSpPr>
          <p:cNvPr id="3" name="テキスト ボックス 2">
            <a:extLst>
              <a:ext uri="{FF2B5EF4-FFF2-40B4-BE49-F238E27FC236}">
                <a16:creationId xmlns:a16="http://schemas.microsoft.com/office/drawing/2014/main" id="{E39D4789-ECA7-601E-D1DE-2FD779EB8ACB}"/>
              </a:ext>
            </a:extLst>
          </p:cNvPr>
          <p:cNvSpPr txBox="1"/>
          <p:nvPr/>
        </p:nvSpPr>
        <p:spPr>
          <a:xfrm>
            <a:off x="10002984" y="568029"/>
            <a:ext cx="2375312" cy="369332"/>
          </a:xfrm>
          <a:prstGeom prst="rect">
            <a:avLst/>
          </a:prstGeom>
          <a:noFill/>
        </p:spPr>
        <p:txBody>
          <a:bodyPr wrap="square" rtlCol="0">
            <a:spAutoFit/>
          </a:bodyPr>
          <a:lstStyle/>
          <a:p>
            <a:r>
              <a:rPr kumimoji="1" lang="ja-JP" altLang="en-US" b="1" dirty="0">
                <a:solidFill>
                  <a:schemeClr val="bg1"/>
                </a:solidFill>
                <a:latin typeface="ＭＳ ゴシック" panose="020B0609070205080204" pitchFamily="49" charset="-128"/>
                <a:ea typeface="ＭＳ ゴシック" panose="020B0609070205080204" pitchFamily="49" charset="-128"/>
              </a:rPr>
              <a:t>東京都大田区の事例</a:t>
            </a:r>
          </a:p>
        </p:txBody>
      </p:sp>
      <p:pic>
        <p:nvPicPr>
          <p:cNvPr id="5" name="図 4">
            <a:extLst>
              <a:ext uri="{FF2B5EF4-FFF2-40B4-BE49-F238E27FC236}">
                <a16:creationId xmlns:a16="http://schemas.microsoft.com/office/drawing/2014/main" id="{1154F7A4-E456-B44A-1284-BAC3F76DA932}"/>
              </a:ext>
            </a:extLst>
          </p:cNvPr>
          <p:cNvPicPr>
            <a:picLocks noChangeAspect="1"/>
          </p:cNvPicPr>
          <p:nvPr/>
        </p:nvPicPr>
        <p:blipFill>
          <a:blip r:embed="rId3"/>
          <a:stretch>
            <a:fillRect/>
          </a:stretch>
        </p:blipFill>
        <p:spPr>
          <a:xfrm>
            <a:off x="74167" y="1251941"/>
            <a:ext cx="2783153" cy="2700000"/>
          </a:xfrm>
          <a:prstGeom prst="rect">
            <a:avLst/>
          </a:prstGeom>
        </p:spPr>
      </p:pic>
      <p:sp>
        <p:nvSpPr>
          <p:cNvPr id="21" name="四角形: 角を丸くする 20">
            <a:extLst>
              <a:ext uri="{FF2B5EF4-FFF2-40B4-BE49-F238E27FC236}">
                <a16:creationId xmlns:a16="http://schemas.microsoft.com/office/drawing/2014/main" id="{DE395AC3-CF66-1C04-F043-6F6BF63A634B}"/>
              </a:ext>
            </a:extLst>
          </p:cNvPr>
          <p:cNvSpPr/>
          <p:nvPr/>
        </p:nvSpPr>
        <p:spPr>
          <a:xfrm>
            <a:off x="39960" y="2653521"/>
            <a:ext cx="2851569" cy="503499"/>
          </a:xfrm>
          <a:prstGeom prst="roundRect">
            <a:avLst/>
          </a:prstGeom>
          <a:noFill/>
          <a:ln w="44450">
            <a:solidFill>
              <a:srgbClr val="FF000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233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B985E-11F9-95FD-120F-55EFD5272D84}"/>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A90832EC-54D7-3580-C9E9-97099EA9BB3A}"/>
              </a:ext>
            </a:extLst>
          </p:cNvPr>
          <p:cNvSpPr txBox="1"/>
          <p:nvPr/>
        </p:nvSpPr>
        <p:spPr>
          <a:xfrm>
            <a:off x="0" y="-3501"/>
            <a:ext cx="12192000" cy="890950"/>
          </a:xfrm>
          <a:prstGeom prst="rect">
            <a:avLst/>
          </a:prstGeom>
          <a:solidFill>
            <a:srgbClr val="002060"/>
          </a:solidFill>
        </p:spPr>
        <p:txBody>
          <a:bodyPr wrap="square" rIns="0" rtlCol="0">
            <a:spAutoFit/>
          </a:bodyPr>
          <a:lstStyle/>
          <a:p>
            <a:pPr marL="985838" indent="-985838">
              <a:lnSpc>
                <a:spcPts val="6500"/>
              </a:lnSpc>
            </a:pPr>
            <a:r>
              <a:rPr lang="ja-JP" altLang="en-US"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本日の研修の目的</a:t>
            </a:r>
            <a:endParaRPr lang="en-US" altLang="ja-JP"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p:txBody>
      </p:sp>
      <p:sp>
        <p:nvSpPr>
          <p:cNvPr id="2" name="テキスト ボックス 1">
            <a:extLst>
              <a:ext uri="{FF2B5EF4-FFF2-40B4-BE49-F238E27FC236}">
                <a16:creationId xmlns:a16="http://schemas.microsoft.com/office/drawing/2014/main" id="{CE84F157-1904-4646-F695-4B7321A18999}"/>
              </a:ext>
            </a:extLst>
          </p:cNvPr>
          <p:cNvSpPr txBox="1"/>
          <p:nvPr/>
        </p:nvSpPr>
        <p:spPr>
          <a:xfrm>
            <a:off x="192232" y="1499562"/>
            <a:ext cx="11513127" cy="4154984"/>
          </a:xfrm>
          <a:prstGeom prst="rect">
            <a:avLst/>
          </a:prstGeom>
          <a:solidFill>
            <a:schemeClr val="accent4">
              <a:lumMod val="20000"/>
              <a:lumOff val="80000"/>
            </a:schemeClr>
          </a:solidFill>
        </p:spPr>
        <p:txBody>
          <a:bodyPr wrap="square">
            <a:spAutoFit/>
          </a:bodyPr>
          <a:lstStyle/>
          <a:p>
            <a:r>
              <a:rPr lang="ja-JP" altLang="en-US" sz="4400" b="1" dirty="0"/>
              <a:t>〇マイ・タイムラインを実際に作成する</a:t>
            </a:r>
            <a:endParaRPr lang="en-US" altLang="ja-JP" sz="4400" b="1" dirty="0"/>
          </a:p>
          <a:p>
            <a:endParaRPr lang="en-US" altLang="ja-JP" sz="4400" b="1" dirty="0"/>
          </a:p>
          <a:p>
            <a:r>
              <a:rPr lang="ja-JP" altLang="en-US" sz="4400" b="1" dirty="0"/>
              <a:t>〇マイ・タイムライン作成のポイントを学ぶ</a:t>
            </a:r>
            <a:endParaRPr lang="en-US" altLang="ja-JP" sz="4400" b="1" dirty="0"/>
          </a:p>
          <a:p>
            <a:endParaRPr lang="en-US" altLang="ja-JP" sz="4400" b="1" dirty="0"/>
          </a:p>
          <a:p>
            <a:pPr marL="628650" indent="-628650"/>
            <a:r>
              <a:rPr lang="ja-JP" altLang="en-US" sz="4400" b="1" dirty="0"/>
              <a:t>〇マイ・タイムライン作成を支援・指導するための進め方を学ぶ</a:t>
            </a:r>
          </a:p>
        </p:txBody>
      </p:sp>
    </p:spTree>
    <p:extLst>
      <p:ext uri="{BB962C8B-B14F-4D97-AF65-F5344CB8AC3E}">
        <p14:creationId xmlns:p14="http://schemas.microsoft.com/office/powerpoint/2010/main" val="284314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EF3E4-A940-554E-166C-C38BB30EA3BB}"/>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9A2DD2A-EAE6-F216-0E9E-D9A864E4C3EA}"/>
              </a:ext>
            </a:extLst>
          </p:cNvPr>
          <p:cNvSpPr/>
          <p:nvPr/>
        </p:nvSpPr>
        <p:spPr>
          <a:xfrm>
            <a:off x="2" y="1361"/>
            <a:ext cx="12221274" cy="93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浸水継続時間</a:t>
            </a:r>
          </a:p>
        </p:txBody>
      </p:sp>
      <p:pic>
        <p:nvPicPr>
          <p:cNvPr id="4" name="図 3">
            <a:extLst>
              <a:ext uri="{FF2B5EF4-FFF2-40B4-BE49-F238E27FC236}">
                <a16:creationId xmlns:a16="http://schemas.microsoft.com/office/drawing/2014/main" id="{62BD5AEC-2698-7246-F816-28B9C1638E25}"/>
              </a:ext>
            </a:extLst>
          </p:cNvPr>
          <p:cNvPicPr>
            <a:picLocks noChangeAspect="1"/>
          </p:cNvPicPr>
          <p:nvPr/>
        </p:nvPicPr>
        <p:blipFill>
          <a:blip r:embed="rId2"/>
          <a:srcRect t="8867" r="8009"/>
          <a:stretch>
            <a:fillRect/>
          </a:stretch>
        </p:blipFill>
        <p:spPr>
          <a:xfrm>
            <a:off x="0" y="937361"/>
            <a:ext cx="12221276" cy="5580000"/>
          </a:xfrm>
          <a:prstGeom prst="rect">
            <a:avLst/>
          </a:prstGeom>
        </p:spPr>
      </p:pic>
      <p:pic>
        <p:nvPicPr>
          <p:cNvPr id="5" name="図 4">
            <a:extLst>
              <a:ext uri="{FF2B5EF4-FFF2-40B4-BE49-F238E27FC236}">
                <a16:creationId xmlns:a16="http://schemas.microsoft.com/office/drawing/2014/main" id="{2C81B5D3-E583-0F30-E5B1-48E6CB214FBA}"/>
              </a:ext>
            </a:extLst>
          </p:cNvPr>
          <p:cNvPicPr>
            <a:picLocks noChangeAspect="1"/>
          </p:cNvPicPr>
          <p:nvPr/>
        </p:nvPicPr>
        <p:blipFill>
          <a:blip r:embed="rId3"/>
          <a:stretch>
            <a:fillRect/>
          </a:stretch>
        </p:blipFill>
        <p:spPr>
          <a:xfrm>
            <a:off x="951864" y="1195887"/>
            <a:ext cx="2919016" cy="2854508"/>
          </a:xfrm>
          <a:prstGeom prst="rect">
            <a:avLst/>
          </a:prstGeom>
        </p:spPr>
      </p:pic>
      <p:sp>
        <p:nvSpPr>
          <p:cNvPr id="7" name="Text Box 3">
            <a:extLst>
              <a:ext uri="{FF2B5EF4-FFF2-40B4-BE49-F238E27FC236}">
                <a16:creationId xmlns:a16="http://schemas.microsoft.com/office/drawing/2014/main" id="{CD9B24B0-B102-EF00-49D8-5723CB1B802C}"/>
              </a:ext>
            </a:extLst>
          </p:cNvPr>
          <p:cNvSpPr txBox="1">
            <a:spLocks noChangeArrowheads="1"/>
          </p:cNvSpPr>
          <p:nvPr/>
        </p:nvSpPr>
        <p:spPr bwMode="auto">
          <a:xfrm>
            <a:off x="4822744" y="2373261"/>
            <a:ext cx="3463472" cy="46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p>
            <a:pPr algn="ctr"/>
            <a:r>
              <a:rPr lang="ja-JP" altLang="en-US" sz="2800" b="1" dirty="0">
                <a:effectLst>
                  <a:glow rad="127000">
                    <a:schemeClr val="bg1"/>
                  </a:glow>
                </a:effectLst>
                <a:latin typeface="HG丸ｺﾞｼｯｸM-PRO" panose="020F0600000000000000" pitchFamily="50" charset="-128"/>
                <a:ea typeface="HG丸ｺﾞｼｯｸM-PRO" panose="020F0600000000000000" pitchFamily="50" charset="-128"/>
                <a:cs typeface="Times New Roman" panose="02020603050405020304" pitchFamily="18" charset="0"/>
              </a:rPr>
              <a:t>講師の自宅</a:t>
            </a:r>
            <a:endParaRPr lang="en-US" altLang="ja-JP" sz="2800" b="1" dirty="0">
              <a:effectLst>
                <a:glow rad="127000">
                  <a:schemeClr val="bg1"/>
                </a:glow>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8" name="楕円 7">
            <a:extLst>
              <a:ext uri="{FF2B5EF4-FFF2-40B4-BE49-F238E27FC236}">
                <a16:creationId xmlns:a16="http://schemas.microsoft.com/office/drawing/2014/main" id="{159A6414-8488-A48E-53B2-8F0036C85555}"/>
              </a:ext>
            </a:extLst>
          </p:cNvPr>
          <p:cNvSpPr>
            <a:spLocks noChangeAspect="1"/>
          </p:cNvSpPr>
          <p:nvPr/>
        </p:nvSpPr>
        <p:spPr>
          <a:xfrm>
            <a:off x="6309841" y="3097244"/>
            <a:ext cx="324000" cy="310785"/>
          </a:xfrm>
          <a:prstGeom prst="ellipse">
            <a:avLst/>
          </a:prstGeom>
          <a:noFill/>
          <a:ln w="38100">
            <a:solidFill>
              <a:srgbClr val="FF0000"/>
            </a:solidFill>
          </a:ln>
          <a:effectLst>
            <a:glow rad="63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ja-JP" altLang="en-US">
              <a:effectLst>
                <a:glow rad="127000">
                  <a:srgbClr val="FFFF00"/>
                </a:glow>
              </a:effectLst>
            </a:endParaRPr>
          </a:p>
        </p:txBody>
      </p:sp>
      <p:sp>
        <p:nvSpPr>
          <p:cNvPr id="10" name="四角形: 角を丸くする 9">
            <a:extLst>
              <a:ext uri="{FF2B5EF4-FFF2-40B4-BE49-F238E27FC236}">
                <a16:creationId xmlns:a16="http://schemas.microsoft.com/office/drawing/2014/main" id="{8E6A1670-3D16-522A-4964-FE9A5A7F4FBA}"/>
              </a:ext>
            </a:extLst>
          </p:cNvPr>
          <p:cNvSpPr/>
          <p:nvPr/>
        </p:nvSpPr>
        <p:spPr>
          <a:xfrm>
            <a:off x="1025756" y="1764146"/>
            <a:ext cx="2527070" cy="332510"/>
          </a:xfrm>
          <a:prstGeom prst="roundRect">
            <a:avLst/>
          </a:prstGeom>
          <a:noFill/>
          <a:ln w="44450">
            <a:solidFill>
              <a:srgbClr val="FF000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0EC6D9AF-3897-5511-7980-2CC7AFC229AA}"/>
              </a:ext>
            </a:extLst>
          </p:cNvPr>
          <p:cNvCxnSpPr>
            <a:cxnSpLocks/>
            <a:endCxn id="8" idx="1"/>
          </p:cNvCxnSpPr>
          <p:nvPr/>
        </p:nvCxnSpPr>
        <p:spPr>
          <a:xfrm>
            <a:off x="3552825" y="1921164"/>
            <a:ext cx="2804465" cy="1221593"/>
          </a:xfrm>
          <a:prstGeom prst="line">
            <a:avLst/>
          </a:prstGeom>
          <a:ln w="34925">
            <a:solidFill>
              <a:srgbClr val="FF0000"/>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B59683A1-619F-A431-C72D-D79FBDFA843F}"/>
              </a:ext>
            </a:extLst>
          </p:cNvPr>
          <p:cNvSpPr txBox="1"/>
          <p:nvPr/>
        </p:nvSpPr>
        <p:spPr>
          <a:xfrm>
            <a:off x="10002984" y="568029"/>
            <a:ext cx="2375312" cy="369332"/>
          </a:xfrm>
          <a:prstGeom prst="rect">
            <a:avLst/>
          </a:prstGeom>
          <a:noFill/>
        </p:spPr>
        <p:txBody>
          <a:bodyPr wrap="square" rtlCol="0">
            <a:spAutoFit/>
          </a:bodyPr>
          <a:lstStyle/>
          <a:p>
            <a:r>
              <a:rPr kumimoji="1" lang="ja-JP" altLang="en-US" b="1" dirty="0">
                <a:solidFill>
                  <a:schemeClr val="bg1"/>
                </a:solidFill>
                <a:latin typeface="ＭＳ ゴシック" panose="020B0609070205080204" pitchFamily="49" charset="-128"/>
                <a:ea typeface="ＭＳ ゴシック" panose="020B0609070205080204" pitchFamily="49" charset="-128"/>
              </a:rPr>
              <a:t>東京都大田区の事例</a:t>
            </a:r>
          </a:p>
        </p:txBody>
      </p:sp>
      <p:sp>
        <p:nvSpPr>
          <p:cNvPr id="6" name="テキスト ボックス 5">
            <a:extLst>
              <a:ext uri="{FF2B5EF4-FFF2-40B4-BE49-F238E27FC236}">
                <a16:creationId xmlns:a16="http://schemas.microsoft.com/office/drawing/2014/main" id="{B6F42068-BE2B-E210-A3EA-97F8291D34FA}"/>
              </a:ext>
            </a:extLst>
          </p:cNvPr>
          <p:cNvSpPr txBox="1"/>
          <p:nvPr/>
        </p:nvSpPr>
        <p:spPr>
          <a:xfrm>
            <a:off x="9608917" y="115780"/>
            <a:ext cx="2492990" cy="369332"/>
          </a:xfrm>
          <a:prstGeom prst="rect">
            <a:avLst/>
          </a:prstGeom>
          <a:solidFill>
            <a:schemeClr val="accent6">
              <a:lumMod val="60000"/>
              <a:lumOff val="40000"/>
            </a:schemeClr>
          </a:solidFill>
          <a:ln w="28575">
            <a:solidFill>
              <a:schemeClr val="tx1"/>
            </a:solidFill>
          </a:ln>
        </p:spPr>
        <p:txBody>
          <a:bodyPr wrap="none" rtlCol="0">
            <a:spAutoFit/>
          </a:bodyPr>
          <a:lstStyle/>
          <a:p>
            <a:pPr algn="r"/>
            <a:r>
              <a:rPr kumimoji="1" lang="ja-JP" altLang="en-US"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重ねるハザードマップ</a:t>
            </a:r>
          </a:p>
        </p:txBody>
      </p:sp>
    </p:spTree>
    <p:extLst>
      <p:ext uri="{BB962C8B-B14F-4D97-AF65-F5344CB8AC3E}">
        <p14:creationId xmlns:p14="http://schemas.microsoft.com/office/powerpoint/2010/main" val="3465266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19F98-C237-08E0-BDC1-40D73F4F57D2}"/>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E861D3D9-BA85-B12D-272D-04CCD2838028}"/>
              </a:ext>
            </a:extLst>
          </p:cNvPr>
          <p:cNvPicPr>
            <a:picLocks noChangeAspect="1"/>
          </p:cNvPicPr>
          <p:nvPr/>
        </p:nvPicPr>
        <p:blipFill>
          <a:blip r:embed="rId3"/>
          <a:stretch>
            <a:fillRect/>
          </a:stretch>
        </p:blipFill>
        <p:spPr>
          <a:xfrm>
            <a:off x="0" y="934667"/>
            <a:ext cx="12192000" cy="5550518"/>
          </a:xfrm>
          <a:prstGeom prst="rect">
            <a:avLst/>
          </a:prstGeom>
        </p:spPr>
      </p:pic>
      <p:sp>
        <p:nvSpPr>
          <p:cNvPr id="2" name="正方形/長方形 1">
            <a:extLst>
              <a:ext uri="{FF2B5EF4-FFF2-40B4-BE49-F238E27FC236}">
                <a16:creationId xmlns:a16="http://schemas.microsoft.com/office/drawing/2014/main" id="{26B897D0-8EBF-FEE4-C343-522941420192}"/>
              </a:ext>
            </a:extLst>
          </p:cNvPr>
          <p:cNvSpPr/>
          <p:nvPr/>
        </p:nvSpPr>
        <p:spPr>
          <a:xfrm>
            <a:off x="2" y="1361"/>
            <a:ext cx="12191998" cy="93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4800" b="1" dirty="0">
                <a:solidFill>
                  <a:prstClr val="white"/>
                </a:solidFill>
                <a:effectLst>
                  <a:outerShdw blurRad="38100" dist="38100" dir="2700000" algn="tl">
                    <a:srgbClr val="000000">
                      <a:alpha val="43137"/>
                    </a:srgbClr>
                  </a:outerShd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家屋倒壊等氾濫想定区域</a:t>
            </a:r>
            <a:endParaRPr kumimoji="1" lang="ja-JP"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24" name="Text Box 3">
            <a:extLst>
              <a:ext uri="{FF2B5EF4-FFF2-40B4-BE49-F238E27FC236}">
                <a16:creationId xmlns:a16="http://schemas.microsoft.com/office/drawing/2014/main" id="{2CAA55C3-BA2C-9E2E-B61D-91FAB8F82E52}"/>
              </a:ext>
            </a:extLst>
          </p:cNvPr>
          <p:cNvSpPr txBox="1">
            <a:spLocks noChangeArrowheads="1"/>
          </p:cNvSpPr>
          <p:nvPr/>
        </p:nvSpPr>
        <p:spPr bwMode="auto">
          <a:xfrm>
            <a:off x="5329406" y="3129534"/>
            <a:ext cx="3463472" cy="5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p>
            <a:pPr algn="ctr"/>
            <a:r>
              <a:rPr lang="ja-JP" altLang="en-US" sz="2800" b="1" dirty="0">
                <a:effectLst>
                  <a:glow rad="127000">
                    <a:schemeClr val="bg1"/>
                  </a:glow>
                </a:effectLst>
                <a:latin typeface="HG丸ｺﾞｼｯｸM-PRO" panose="020F0600000000000000" pitchFamily="50" charset="-128"/>
                <a:ea typeface="HG丸ｺﾞｼｯｸM-PRO" panose="020F0600000000000000" pitchFamily="50" charset="-128"/>
                <a:cs typeface="Times New Roman" panose="02020603050405020304" pitchFamily="18" charset="0"/>
              </a:rPr>
              <a:t>講師の自宅</a:t>
            </a:r>
            <a:endParaRPr lang="en-US" altLang="ja-JP" sz="2800" b="1" dirty="0">
              <a:effectLst>
                <a:glow rad="127000">
                  <a:schemeClr val="bg1"/>
                </a:glow>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5" name="楕円 24">
            <a:extLst>
              <a:ext uri="{FF2B5EF4-FFF2-40B4-BE49-F238E27FC236}">
                <a16:creationId xmlns:a16="http://schemas.microsoft.com/office/drawing/2014/main" id="{1AD8D0A8-C0B3-B552-1627-9DECB857E39B}"/>
              </a:ext>
            </a:extLst>
          </p:cNvPr>
          <p:cNvSpPr>
            <a:spLocks noChangeAspect="1"/>
          </p:cNvSpPr>
          <p:nvPr/>
        </p:nvSpPr>
        <p:spPr>
          <a:xfrm>
            <a:off x="5722207" y="3405942"/>
            <a:ext cx="324000" cy="324000"/>
          </a:xfrm>
          <a:prstGeom prst="ellipse">
            <a:avLst/>
          </a:prstGeom>
          <a:noFill/>
          <a:ln w="38100">
            <a:solidFill>
              <a:srgbClr val="FF0000"/>
            </a:solidFill>
          </a:ln>
          <a:effectLst>
            <a:glow rad="63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ja-JP" altLang="en-US">
              <a:effectLst>
                <a:glow rad="127000">
                  <a:srgbClr val="FFFF00"/>
                </a:glow>
              </a:effectLst>
            </a:endParaRPr>
          </a:p>
        </p:txBody>
      </p:sp>
      <p:cxnSp>
        <p:nvCxnSpPr>
          <p:cNvPr id="35" name="直線コネクタ 34">
            <a:extLst>
              <a:ext uri="{FF2B5EF4-FFF2-40B4-BE49-F238E27FC236}">
                <a16:creationId xmlns:a16="http://schemas.microsoft.com/office/drawing/2014/main" id="{0C6FD1C9-AF6F-1314-B8E5-3B096B234F52}"/>
              </a:ext>
            </a:extLst>
          </p:cNvPr>
          <p:cNvCxnSpPr>
            <a:cxnSpLocks/>
            <a:stCxn id="34" idx="3"/>
            <a:endCxn id="25" idx="1"/>
          </p:cNvCxnSpPr>
          <p:nvPr/>
        </p:nvCxnSpPr>
        <p:spPr>
          <a:xfrm>
            <a:off x="2392102" y="2081449"/>
            <a:ext cx="3377554" cy="1371942"/>
          </a:xfrm>
          <a:prstGeom prst="line">
            <a:avLst/>
          </a:prstGeom>
          <a:ln w="34925">
            <a:solidFill>
              <a:srgbClr val="FF0000"/>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pic>
        <p:nvPicPr>
          <p:cNvPr id="3" name="図 2" descr="グラフィカル ユーザー インターフェイス, マップ&#10;&#10;AI 生成コンテンツは誤りを含む可能性があります。">
            <a:extLst>
              <a:ext uri="{FF2B5EF4-FFF2-40B4-BE49-F238E27FC236}">
                <a16:creationId xmlns:a16="http://schemas.microsoft.com/office/drawing/2014/main" id="{EC4DC651-8D4D-534B-EA90-25A2B3BAA1EA}"/>
              </a:ext>
            </a:extLst>
          </p:cNvPr>
          <p:cNvPicPr>
            <a:picLocks noChangeAspect="1"/>
          </p:cNvPicPr>
          <p:nvPr/>
        </p:nvPicPr>
        <p:blipFill>
          <a:blip r:embed="rId4"/>
          <a:srcRect l="13537" t="16008" r="74089" b="62552"/>
          <a:stretch>
            <a:fillRect/>
          </a:stretch>
        </p:blipFill>
        <p:spPr>
          <a:xfrm>
            <a:off x="0" y="967649"/>
            <a:ext cx="2392102" cy="2227600"/>
          </a:xfrm>
          <a:prstGeom prst="rect">
            <a:avLst/>
          </a:prstGeom>
        </p:spPr>
      </p:pic>
      <p:pic>
        <p:nvPicPr>
          <p:cNvPr id="4" name="図 3" descr="グラフィカル ユーザー インターフェイス, アプリケーション, マップ&#10;&#10;AI 生成コンテンツは誤りを含む可能性があります。">
            <a:extLst>
              <a:ext uri="{FF2B5EF4-FFF2-40B4-BE49-F238E27FC236}">
                <a16:creationId xmlns:a16="http://schemas.microsoft.com/office/drawing/2014/main" id="{0DF59E04-A9BF-30CB-4D6F-4E232FB0CC29}"/>
              </a:ext>
            </a:extLst>
          </p:cNvPr>
          <p:cNvPicPr>
            <a:picLocks noChangeAspect="1"/>
          </p:cNvPicPr>
          <p:nvPr/>
        </p:nvPicPr>
        <p:blipFill>
          <a:blip r:embed="rId5"/>
          <a:srcRect l="13406" t="46492" r="74059" b="32458"/>
          <a:stretch>
            <a:fillRect/>
          </a:stretch>
        </p:blipFill>
        <p:spPr>
          <a:xfrm>
            <a:off x="0" y="4343855"/>
            <a:ext cx="2390726" cy="2157988"/>
          </a:xfrm>
          <a:prstGeom prst="rect">
            <a:avLst/>
          </a:prstGeom>
        </p:spPr>
      </p:pic>
      <p:sp>
        <p:nvSpPr>
          <p:cNvPr id="34" name="四角形: 角を丸くする 33">
            <a:extLst>
              <a:ext uri="{FF2B5EF4-FFF2-40B4-BE49-F238E27FC236}">
                <a16:creationId xmlns:a16="http://schemas.microsoft.com/office/drawing/2014/main" id="{A187B862-081E-F7DF-4A69-BB1D3855CE02}"/>
              </a:ext>
            </a:extLst>
          </p:cNvPr>
          <p:cNvSpPr/>
          <p:nvPr/>
        </p:nvSpPr>
        <p:spPr>
          <a:xfrm>
            <a:off x="1376" y="967649"/>
            <a:ext cx="2390726" cy="2227600"/>
          </a:xfrm>
          <a:prstGeom prst="roundRect">
            <a:avLst/>
          </a:prstGeom>
          <a:noFill/>
          <a:ln w="44450">
            <a:solidFill>
              <a:srgbClr val="FF000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7F64F79C-6ABB-58F6-B0DF-C1A4160F0863}"/>
              </a:ext>
            </a:extLst>
          </p:cNvPr>
          <p:cNvSpPr/>
          <p:nvPr/>
        </p:nvSpPr>
        <p:spPr>
          <a:xfrm>
            <a:off x="0" y="4274243"/>
            <a:ext cx="2390726" cy="2227600"/>
          </a:xfrm>
          <a:prstGeom prst="roundRect">
            <a:avLst/>
          </a:prstGeom>
          <a:noFill/>
          <a:ln w="44450">
            <a:solidFill>
              <a:srgbClr val="FF000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374C7A9B-5065-5BE5-23CD-FC6FBA9C78C1}"/>
              </a:ext>
            </a:extLst>
          </p:cNvPr>
          <p:cNvCxnSpPr>
            <a:cxnSpLocks/>
          </p:cNvCxnSpPr>
          <p:nvPr/>
        </p:nvCxnSpPr>
        <p:spPr>
          <a:xfrm flipV="1">
            <a:off x="2390726" y="4053942"/>
            <a:ext cx="2457499" cy="1195886"/>
          </a:xfrm>
          <a:prstGeom prst="line">
            <a:avLst/>
          </a:prstGeom>
          <a:ln w="34925">
            <a:solidFill>
              <a:srgbClr val="FF0000"/>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33EDF7B2-183F-0148-8226-ABBA3A3CA73D}"/>
              </a:ext>
            </a:extLst>
          </p:cNvPr>
          <p:cNvSpPr txBox="1"/>
          <p:nvPr/>
        </p:nvSpPr>
        <p:spPr>
          <a:xfrm>
            <a:off x="10002984" y="568029"/>
            <a:ext cx="2375312" cy="369332"/>
          </a:xfrm>
          <a:prstGeom prst="rect">
            <a:avLst/>
          </a:prstGeom>
          <a:noFill/>
        </p:spPr>
        <p:txBody>
          <a:bodyPr wrap="square" rtlCol="0">
            <a:spAutoFit/>
          </a:bodyPr>
          <a:lstStyle/>
          <a:p>
            <a:r>
              <a:rPr kumimoji="1" lang="ja-JP" altLang="en-US" b="1" dirty="0">
                <a:solidFill>
                  <a:schemeClr val="bg1"/>
                </a:solidFill>
                <a:latin typeface="ＭＳ ゴシック" panose="020B0609070205080204" pitchFamily="49" charset="-128"/>
                <a:ea typeface="ＭＳ ゴシック" panose="020B0609070205080204" pitchFamily="49" charset="-128"/>
              </a:rPr>
              <a:t>東京都大田区の事例</a:t>
            </a:r>
          </a:p>
        </p:txBody>
      </p:sp>
      <p:sp>
        <p:nvSpPr>
          <p:cNvPr id="6" name="テキスト ボックス 5">
            <a:extLst>
              <a:ext uri="{FF2B5EF4-FFF2-40B4-BE49-F238E27FC236}">
                <a16:creationId xmlns:a16="http://schemas.microsoft.com/office/drawing/2014/main" id="{D52ED421-9615-D363-8099-F268D1A01487}"/>
              </a:ext>
            </a:extLst>
          </p:cNvPr>
          <p:cNvSpPr txBox="1"/>
          <p:nvPr/>
        </p:nvSpPr>
        <p:spPr>
          <a:xfrm>
            <a:off x="9608917" y="115780"/>
            <a:ext cx="2492990" cy="369332"/>
          </a:xfrm>
          <a:prstGeom prst="rect">
            <a:avLst/>
          </a:prstGeom>
          <a:solidFill>
            <a:schemeClr val="accent6">
              <a:lumMod val="60000"/>
              <a:lumOff val="40000"/>
            </a:schemeClr>
          </a:solidFill>
          <a:ln w="28575">
            <a:solidFill>
              <a:schemeClr val="tx1"/>
            </a:solidFill>
          </a:ln>
        </p:spPr>
        <p:txBody>
          <a:bodyPr wrap="none" rtlCol="0">
            <a:spAutoFit/>
          </a:bodyPr>
          <a:lstStyle/>
          <a:p>
            <a:pPr algn="r"/>
            <a:r>
              <a:rPr kumimoji="1" lang="ja-JP" altLang="en-US"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重ねるハザードマップ</a:t>
            </a:r>
          </a:p>
        </p:txBody>
      </p:sp>
    </p:spTree>
    <p:extLst>
      <p:ext uri="{BB962C8B-B14F-4D97-AF65-F5344CB8AC3E}">
        <p14:creationId xmlns:p14="http://schemas.microsoft.com/office/powerpoint/2010/main" val="2967009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ABC47-4CE2-F293-6276-38F62FDAF6BE}"/>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1CCF2C52-AF0F-48F1-2FAD-59166BAD53B9}"/>
              </a:ext>
            </a:extLst>
          </p:cNvPr>
          <p:cNvPicPr>
            <a:picLocks noChangeAspect="1"/>
          </p:cNvPicPr>
          <p:nvPr/>
        </p:nvPicPr>
        <p:blipFill>
          <a:blip r:embed="rId2"/>
          <a:srcRect t="-1" b="1477"/>
          <a:stretch>
            <a:fillRect/>
          </a:stretch>
        </p:blipFill>
        <p:spPr>
          <a:xfrm>
            <a:off x="0" y="937361"/>
            <a:ext cx="12192000" cy="5592748"/>
          </a:xfrm>
          <a:prstGeom prst="rect">
            <a:avLst/>
          </a:prstGeom>
        </p:spPr>
      </p:pic>
      <p:sp>
        <p:nvSpPr>
          <p:cNvPr id="2" name="正方形/長方形 1">
            <a:extLst>
              <a:ext uri="{FF2B5EF4-FFF2-40B4-BE49-F238E27FC236}">
                <a16:creationId xmlns:a16="http://schemas.microsoft.com/office/drawing/2014/main" id="{9E0F7AE1-FF78-59CA-7371-30DA23C4CCA3}"/>
              </a:ext>
            </a:extLst>
          </p:cNvPr>
          <p:cNvSpPr/>
          <p:nvPr/>
        </p:nvSpPr>
        <p:spPr>
          <a:xfrm>
            <a:off x="2" y="1361"/>
            <a:ext cx="12191998" cy="93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土砂災害</a:t>
            </a:r>
          </a:p>
        </p:txBody>
      </p:sp>
      <p:pic>
        <p:nvPicPr>
          <p:cNvPr id="10" name="図 9">
            <a:extLst>
              <a:ext uri="{FF2B5EF4-FFF2-40B4-BE49-F238E27FC236}">
                <a16:creationId xmlns:a16="http://schemas.microsoft.com/office/drawing/2014/main" id="{34B57BC7-9C4B-D49E-919F-7A5190B6C12F}"/>
              </a:ext>
            </a:extLst>
          </p:cNvPr>
          <p:cNvPicPr>
            <a:picLocks noChangeAspect="1"/>
          </p:cNvPicPr>
          <p:nvPr/>
        </p:nvPicPr>
        <p:blipFill>
          <a:blip r:embed="rId3">
            <a:extLst>
              <a:ext uri="{28A0092B-C50C-407E-A947-70E740481C1C}">
                <a14:useLocalDpi xmlns:a14="http://schemas.microsoft.com/office/drawing/2010/main" val="0"/>
              </a:ext>
            </a:extLst>
          </a:blip>
          <a:srcRect t="6807" r="4751" b="36436"/>
          <a:stretch>
            <a:fillRect/>
          </a:stretch>
        </p:blipFill>
        <p:spPr>
          <a:xfrm>
            <a:off x="7522506" y="930101"/>
            <a:ext cx="1310973" cy="1693064"/>
          </a:xfrm>
          <a:prstGeom prst="rect">
            <a:avLst/>
          </a:prstGeom>
        </p:spPr>
      </p:pic>
      <p:pic>
        <p:nvPicPr>
          <p:cNvPr id="11" name="図 10">
            <a:extLst>
              <a:ext uri="{FF2B5EF4-FFF2-40B4-BE49-F238E27FC236}">
                <a16:creationId xmlns:a16="http://schemas.microsoft.com/office/drawing/2014/main" id="{42B094F7-5C11-4CF7-D011-A4BCD0378553}"/>
              </a:ext>
            </a:extLst>
          </p:cNvPr>
          <p:cNvPicPr>
            <a:picLocks noChangeAspect="1"/>
          </p:cNvPicPr>
          <p:nvPr/>
        </p:nvPicPr>
        <p:blipFill>
          <a:blip r:embed="rId4">
            <a:extLst>
              <a:ext uri="{28A0092B-C50C-407E-A947-70E740481C1C}">
                <a14:useLocalDpi xmlns:a14="http://schemas.microsoft.com/office/drawing/2010/main" val="0"/>
              </a:ext>
            </a:extLst>
          </a:blip>
          <a:srcRect t="4412" b="35712"/>
          <a:stretch>
            <a:fillRect/>
          </a:stretch>
        </p:blipFill>
        <p:spPr>
          <a:xfrm>
            <a:off x="4618182" y="930101"/>
            <a:ext cx="1563052" cy="1966138"/>
          </a:xfrm>
          <a:prstGeom prst="rect">
            <a:avLst/>
          </a:prstGeom>
        </p:spPr>
      </p:pic>
      <p:pic>
        <p:nvPicPr>
          <p:cNvPr id="12" name="図 11">
            <a:extLst>
              <a:ext uri="{FF2B5EF4-FFF2-40B4-BE49-F238E27FC236}">
                <a16:creationId xmlns:a16="http://schemas.microsoft.com/office/drawing/2014/main" id="{E35B0564-2BFA-E235-A1E8-7504C8A18410}"/>
              </a:ext>
            </a:extLst>
          </p:cNvPr>
          <p:cNvPicPr>
            <a:picLocks noChangeAspect="1"/>
          </p:cNvPicPr>
          <p:nvPr/>
        </p:nvPicPr>
        <p:blipFill>
          <a:blip r:embed="rId5">
            <a:extLst>
              <a:ext uri="{28A0092B-C50C-407E-A947-70E740481C1C}">
                <a14:useLocalDpi xmlns:a14="http://schemas.microsoft.com/office/drawing/2010/main" val="0"/>
              </a:ext>
            </a:extLst>
          </a:blip>
          <a:srcRect t="7341" b="34962"/>
          <a:stretch>
            <a:fillRect/>
          </a:stretch>
        </p:blipFill>
        <p:spPr>
          <a:xfrm>
            <a:off x="6181234" y="930101"/>
            <a:ext cx="1341272" cy="1693064"/>
          </a:xfrm>
          <a:prstGeom prst="rect">
            <a:avLst/>
          </a:prstGeom>
        </p:spPr>
      </p:pic>
      <p:sp>
        <p:nvSpPr>
          <p:cNvPr id="14" name="四角形: 角を丸くする 13">
            <a:extLst>
              <a:ext uri="{FF2B5EF4-FFF2-40B4-BE49-F238E27FC236}">
                <a16:creationId xmlns:a16="http://schemas.microsoft.com/office/drawing/2014/main" id="{0C4ED47A-0677-C70B-3A8C-FDC359C56601}"/>
              </a:ext>
            </a:extLst>
          </p:cNvPr>
          <p:cNvSpPr/>
          <p:nvPr/>
        </p:nvSpPr>
        <p:spPr>
          <a:xfrm>
            <a:off x="4603876" y="937361"/>
            <a:ext cx="1563052" cy="1966137"/>
          </a:xfrm>
          <a:prstGeom prst="roundRect">
            <a:avLst/>
          </a:prstGeom>
          <a:noFill/>
          <a:ln w="44450">
            <a:solidFill>
              <a:srgbClr val="FF000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2EDDD1C0-5EFA-CB13-B159-58E1C222D613}"/>
              </a:ext>
            </a:extLst>
          </p:cNvPr>
          <p:cNvCxnSpPr>
            <a:cxnSpLocks/>
            <a:endCxn id="14" idx="1"/>
          </p:cNvCxnSpPr>
          <p:nvPr/>
        </p:nvCxnSpPr>
        <p:spPr>
          <a:xfrm flipV="1">
            <a:off x="2933762" y="1920430"/>
            <a:ext cx="1670114" cy="697268"/>
          </a:xfrm>
          <a:prstGeom prst="line">
            <a:avLst/>
          </a:prstGeom>
          <a:ln w="34925">
            <a:solidFill>
              <a:srgbClr val="FF0000"/>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9" name="楕円 18">
            <a:extLst>
              <a:ext uri="{FF2B5EF4-FFF2-40B4-BE49-F238E27FC236}">
                <a16:creationId xmlns:a16="http://schemas.microsoft.com/office/drawing/2014/main" id="{55235E9C-3612-2200-A659-713A747C2146}"/>
              </a:ext>
            </a:extLst>
          </p:cNvPr>
          <p:cNvSpPr>
            <a:spLocks noChangeAspect="1"/>
          </p:cNvSpPr>
          <p:nvPr/>
        </p:nvSpPr>
        <p:spPr>
          <a:xfrm>
            <a:off x="8576287" y="3718717"/>
            <a:ext cx="324000" cy="324000"/>
          </a:xfrm>
          <a:prstGeom prst="ellipse">
            <a:avLst/>
          </a:prstGeom>
          <a:noFill/>
          <a:ln w="38100">
            <a:solidFill>
              <a:srgbClr val="FF0000"/>
            </a:solidFill>
          </a:ln>
          <a:effectLst>
            <a:glow rad="63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ja-JP" altLang="en-US">
              <a:effectLst>
                <a:glow rad="127000">
                  <a:srgbClr val="FFFF00"/>
                </a:glow>
              </a:effectLst>
            </a:endParaRPr>
          </a:p>
        </p:txBody>
      </p:sp>
      <p:sp>
        <p:nvSpPr>
          <p:cNvPr id="21" name="Text Box 3">
            <a:extLst>
              <a:ext uri="{FF2B5EF4-FFF2-40B4-BE49-F238E27FC236}">
                <a16:creationId xmlns:a16="http://schemas.microsoft.com/office/drawing/2014/main" id="{14F7585E-390E-75FC-1BAC-312D414019A6}"/>
              </a:ext>
            </a:extLst>
          </p:cNvPr>
          <p:cNvSpPr txBox="1">
            <a:spLocks noChangeArrowheads="1"/>
          </p:cNvSpPr>
          <p:nvPr/>
        </p:nvSpPr>
        <p:spPr bwMode="auto">
          <a:xfrm>
            <a:off x="7006551" y="3139283"/>
            <a:ext cx="3463472" cy="51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p>
            <a:pPr algn="ctr"/>
            <a:r>
              <a:rPr lang="ja-JP" altLang="en-US" sz="2800" b="1" dirty="0">
                <a:effectLst>
                  <a:glow rad="127000">
                    <a:schemeClr val="bg1"/>
                  </a:glow>
                </a:effectLst>
                <a:latin typeface="HG丸ｺﾞｼｯｸM-PRO" panose="020F0600000000000000" pitchFamily="50" charset="-128"/>
                <a:ea typeface="HG丸ｺﾞｼｯｸM-PRO" panose="020F0600000000000000" pitchFamily="50" charset="-128"/>
                <a:cs typeface="Times New Roman" panose="02020603050405020304" pitchFamily="18" charset="0"/>
              </a:rPr>
              <a:t>講師の自宅</a:t>
            </a:r>
            <a:endParaRPr lang="en-US" altLang="ja-JP" sz="2800" b="1" dirty="0">
              <a:effectLst>
                <a:glow rad="127000">
                  <a:schemeClr val="bg1"/>
                </a:glow>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0FDD5D6B-0609-3499-071F-AC1E347C73B2}"/>
              </a:ext>
            </a:extLst>
          </p:cNvPr>
          <p:cNvSpPr txBox="1"/>
          <p:nvPr/>
        </p:nvSpPr>
        <p:spPr>
          <a:xfrm>
            <a:off x="10002984" y="568029"/>
            <a:ext cx="2375312" cy="369332"/>
          </a:xfrm>
          <a:prstGeom prst="rect">
            <a:avLst/>
          </a:prstGeom>
          <a:noFill/>
        </p:spPr>
        <p:txBody>
          <a:bodyPr wrap="square" rtlCol="0">
            <a:spAutoFit/>
          </a:bodyPr>
          <a:lstStyle/>
          <a:p>
            <a:r>
              <a:rPr kumimoji="1" lang="ja-JP" altLang="en-US" b="1" dirty="0">
                <a:solidFill>
                  <a:schemeClr val="bg1"/>
                </a:solidFill>
                <a:latin typeface="ＭＳ ゴシック" panose="020B0609070205080204" pitchFamily="49" charset="-128"/>
                <a:ea typeface="ＭＳ ゴシック" panose="020B0609070205080204" pitchFamily="49" charset="-128"/>
              </a:rPr>
              <a:t>東京都大田区の事例</a:t>
            </a:r>
          </a:p>
        </p:txBody>
      </p:sp>
      <p:sp>
        <p:nvSpPr>
          <p:cNvPr id="4" name="テキスト ボックス 3">
            <a:extLst>
              <a:ext uri="{FF2B5EF4-FFF2-40B4-BE49-F238E27FC236}">
                <a16:creationId xmlns:a16="http://schemas.microsoft.com/office/drawing/2014/main" id="{7A07DC59-A5D5-8094-2F46-F61E89727E62}"/>
              </a:ext>
            </a:extLst>
          </p:cNvPr>
          <p:cNvSpPr txBox="1"/>
          <p:nvPr/>
        </p:nvSpPr>
        <p:spPr>
          <a:xfrm>
            <a:off x="9608917" y="115780"/>
            <a:ext cx="2492990" cy="369332"/>
          </a:xfrm>
          <a:prstGeom prst="rect">
            <a:avLst/>
          </a:prstGeom>
          <a:solidFill>
            <a:schemeClr val="accent6">
              <a:lumMod val="60000"/>
              <a:lumOff val="40000"/>
            </a:schemeClr>
          </a:solidFill>
          <a:ln w="28575">
            <a:solidFill>
              <a:schemeClr val="tx1"/>
            </a:solidFill>
          </a:ln>
        </p:spPr>
        <p:txBody>
          <a:bodyPr wrap="none" rtlCol="0">
            <a:spAutoFit/>
          </a:bodyPr>
          <a:lstStyle/>
          <a:p>
            <a:pPr algn="r"/>
            <a:r>
              <a:rPr kumimoji="1" lang="ja-JP" altLang="en-US"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重ねるハザードマップ</a:t>
            </a:r>
          </a:p>
        </p:txBody>
      </p:sp>
    </p:spTree>
    <p:extLst>
      <p:ext uri="{BB962C8B-B14F-4D97-AF65-F5344CB8AC3E}">
        <p14:creationId xmlns:p14="http://schemas.microsoft.com/office/powerpoint/2010/main" val="1103112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A105D-540A-860A-9DA8-1E6B661A2DE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5FC670AB-28AE-F201-7F11-D7DB760834FA}"/>
              </a:ext>
            </a:extLst>
          </p:cNvPr>
          <p:cNvPicPr>
            <a:picLocks noChangeAspect="1"/>
          </p:cNvPicPr>
          <p:nvPr/>
        </p:nvPicPr>
        <p:blipFill>
          <a:blip r:embed="rId3"/>
          <a:srcRect l="2731" t="7650" r="1967" b="57974"/>
          <a:stretch>
            <a:fillRect/>
          </a:stretch>
        </p:blipFill>
        <p:spPr>
          <a:xfrm>
            <a:off x="346531" y="918778"/>
            <a:ext cx="11099862" cy="5616000"/>
          </a:xfrm>
          <a:prstGeom prst="rect">
            <a:avLst/>
          </a:prstGeom>
        </p:spPr>
      </p:pic>
      <p:sp>
        <p:nvSpPr>
          <p:cNvPr id="2" name="正方形/長方形 1">
            <a:extLst>
              <a:ext uri="{FF2B5EF4-FFF2-40B4-BE49-F238E27FC236}">
                <a16:creationId xmlns:a16="http://schemas.microsoft.com/office/drawing/2014/main" id="{3DF6D8FE-E43E-F04E-AB58-BC5B464C5410}"/>
              </a:ext>
            </a:extLst>
          </p:cNvPr>
          <p:cNvSpPr/>
          <p:nvPr/>
        </p:nvSpPr>
        <p:spPr>
          <a:xfrm>
            <a:off x="1" y="1361"/>
            <a:ext cx="12191999" cy="93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マイ・タイムライン</a:t>
            </a:r>
            <a:r>
              <a:rPr kumimoji="1" lang="ja-JP"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作成のための</a:t>
            </a:r>
            <a:r>
              <a:rPr kumimoji="1" lang="ja-JP"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チェックシート</a:t>
            </a:r>
          </a:p>
        </p:txBody>
      </p:sp>
      <p:sp>
        <p:nvSpPr>
          <p:cNvPr id="3" name="テキスト ボックス 3">
            <a:extLst>
              <a:ext uri="{FF2B5EF4-FFF2-40B4-BE49-F238E27FC236}">
                <a16:creationId xmlns:a16="http://schemas.microsoft.com/office/drawing/2014/main" id="{B2222B17-2783-6B0C-EFD0-A3CECFDCB69C}"/>
              </a:ext>
            </a:extLst>
          </p:cNvPr>
          <p:cNvSpPr txBox="1">
            <a:spLocks noChangeArrowheads="1"/>
          </p:cNvSpPr>
          <p:nvPr/>
        </p:nvSpPr>
        <p:spPr bwMode="auto">
          <a:xfrm>
            <a:off x="10010864" y="1050462"/>
            <a:ext cx="2181135" cy="540000"/>
          </a:xfrm>
          <a:prstGeom prst="snip1Rect">
            <a:avLst/>
          </a:prstGeom>
          <a:solidFill>
            <a:srgbClr val="FF0000"/>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44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１</a:t>
            </a:r>
          </a:p>
        </p:txBody>
      </p:sp>
      <p:sp>
        <p:nvSpPr>
          <p:cNvPr id="5" name="正方形/長方形 4">
            <a:extLst>
              <a:ext uri="{FF2B5EF4-FFF2-40B4-BE49-F238E27FC236}">
                <a16:creationId xmlns:a16="http://schemas.microsoft.com/office/drawing/2014/main" id="{21C99398-C379-9093-384D-FF257A17B645}"/>
              </a:ext>
            </a:extLst>
          </p:cNvPr>
          <p:cNvSpPr/>
          <p:nvPr/>
        </p:nvSpPr>
        <p:spPr>
          <a:xfrm>
            <a:off x="2059807" y="2253816"/>
            <a:ext cx="4071487" cy="41388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srgbClr val="FF0000"/>
                </a:solidFill>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3.0</a:t>
            </a:r>
            <a:r>
              <a:rPr kumimoji="1" lang="ja-JP" altLang="en-US" sz="4000" b="1" i="0" u="none" strike="noStrike" kern="1200" cap="none" spc="0" normalizeH="0" baseline="0" noProof="0" dirty="0">
                <a:ln>
                  <a:noFill/>
                </a:ln>
                <a:solidFill>
                  <a:srgbClr val="FF0000"/>
                </a:solidFill>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kumimoji="1" lang="en-US" altLang="ja-JP" sz="4000" b="1" i="0" u="none" strike="noStrike" kern="1200" cap="none" spc="0" normalizeH="0" baseline="0" noProof="0" dirty="0">
                <a:ln>
                  <a:noFill/>
                </a:ln>
                <a:solidFill>
                  <a:srgbClr val="FF0000"/>
                </a:solidFill>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5.0</a:t>
            </a:r>
            <a:endParaRPr kumimoji="1" lang="ja-JP" altLang="en-US" sz="4000" b="1" i="0" u="none" strike="noStrike" kern="1200" cap="none" spc="0" normalizeH="0" baseline="0" noProof="0" dirty="0">
              <a:ln>
                <a:noFill/>
              </a:ln>
              <a:solidFill>
                <a:srgbClr val="FF0000"/>
              </a:solidFill>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0" name="正方形/長方形 9">
            <a:extLst>
              <a:ext uri="{FF2B5EF4-FFF2-40B4-BE49-F238E27FC236}">
                <a16:creationId xmlns:a16="http://schemas.microsoft.com/office/drawing/2014/main" id="{5576EE7A-F97A-A87D-DAFD-949FB52C0662}"/>
              </a:ext>
            </a:extLst>
          </p:cNvPr>
          <p:cNvSpPr/>
          <p:nvPr/>
        </p:nvSpPr>
        <p:spPr>
          <a:xfrm>
            <a:off x="2059807" y="3657758"/>
            <a:ext cx="4340993" cy="41388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12</a:t>
            </a:r>
            <a:r>
              <a:rPr lang="ja-JP" altLang="en-US"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時間～</a:t>
            </a: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1</a:t>
            </a:r>
            <a:r>
              <a:rPr lang="ja-JP" altLang="en-US"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日未満</a:t>
            </a:r>
            <a:endParaRPr kumimoji="1" lang="en-US" altLang="ja-JP" sz="4000" b="1" i="0" u="none" strike="noStrike" kern="1200" cap="none" spc="0" normalizeH="0" baseline="0" noProof="0" dirty="0">
              <a:ln>
                <a:noFill/>
              </a:ln>
              <a:solidFill>
                <a:srgbClr val="FF0000"/>
              </a:solidFill>
              <a:effectLst/>
              <a:uLnTx/>
              <a:uFillTx/>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3" name="正方形/長方形 26">
            <a:extLst>
              <a:ext uri="{FF2B5EF4-FFF2-40B4-BE49-F238E27FC236}">
                <a16:creationId xmlns:a16="http://schemas.microsoft.com/office/drawing/2014/main" id="{64D8A511-AE4E-A7C2-99D8-7E38D5552605}"/>
              </a:ext>
            </a:extLst>
          </p:cNvPr>
          <p:cNvSpPr>
            <a:spLocks noChangeArrowheads="1"/>
          </p:cNvSpPr>
          <p:nvPr/>
        </p:nvSpPr>
        <p:spPr bwMode="auto">
          <a:xfrm>
            <a:off x="1354047" y="4876574"/>
            <a:ext cx="8066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3600" b="1" dirty="0">
                <a:solidFill>
                  <a:srgbClr val="FF0000"/>
                </a:solidFill>
                <a:latin typeface="HG丸ｺﾞｼｯｸM-PRO" panose="020F0600000000000000" pitchFamily="50" charset="-128"/>
                <a:ea typeface="HG丸ｺﾞｼｯｸM-PRO" panose="020F0600000000000000" pitchFamily="50" charset="-128"/>
              </a:rPr>
              <a:t>✔</a:t>
            </a:r>
          </a:p>
        </p:txBody>
      </p:sp>
      <p:sp>
        <p:nvSpPr>
          <p:cNvPr id="16" name="正方形/長方形 26">
            <a:extLst>
              <a:ext uri="{FF2B5EF4-FFF2-40B4-BE49-F238E27FC236}">
                <a16:creationId xmlns:a16="http://schemas.microsoft.com/office/drawing/2014/main" id="{F27E03B5-7247-6E7E-6473-5A018EC04D0D}"/>
              </a:ext>
            </a:extLst>
          </p:cNvPr>
          <p:cNvSpPr>
            <a:spLocks noChangeArrowheads="1"/>
          </p:cNvSpPr>
          <p:nvPr/>
        </p:nvSpPr>
        <p:spPr bwMode="auto">
          <a:xfrm>
            <a:off x="2764878" y="4876574"/>
            <a:ext cx="8066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3600" b="1" dirty="0">
                <a:solidFill>
                  <a:srgbClr val="FF0000"/>
                </a:solidFill>
                <a:latin typeface="HG丸ｺﾞｼｯｸM-PRO" panose="020F0600000000000000" pitchFamily="50" charset="-128"/>
                <a:ea typeface="HG丸ｺﾞｼｯｸM-PRO" panose="020F0600000000000000" pitchFamily="50" charset="-128"/>
              </a:rPr>
              <a:t>✔</a:t>
            </a:r>
          </a:p>
        </p:txBody>
      </p:sp>
      <p:sp>
        <p:nvSpPr>
          <p:cNvPr id="17" name="正方形/長方形 26">
            <a:extLst>
              <a:ext uri="{FF2B5EF4-FFF2-40B4-BE49-F238E27FC236}">
                <a16:creationId xmlns:a16="http://schemas.microsoft.com/office/drawing/2014/main" id="{3F3D2FBA-8130-86C8-EF41-E1AB6D439D03}"/>
              </a:ext>
            </a:extLst>
          </p:cNvPr>
          <p:cNvSpPr>
            <a:spLocks noChangeArrowheads="1"/>
          </p:cNvSpPr>
          <p:nvPr/>
        </p:nvSpPr>
        <p:spPr bwMode="auto">
          <a:xfrm>
            <a:off x="8299791" y="5793991"/>
            <a:ext cx="8066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3600" b="1" dirty="0">
                <a:solidFill>
                  <a:srgbClr val="FF0000"/>
                </a:solidFill>
                <a:latin typeface="HG丸ｺﾞｼｯｸM-PRO" panose="020F0600000000000000" pitchFamily="50" charset="-128"/>
                <a:ea typeface="HG丸ｺﾞｼｯｸM-PRO" panose="020F0600000000000000" pitchFamily="50" charset="-128"/>
              </a:rPr>
              <a:t>✔</a:t>
            </a:r>
          </a:p>
        </p:txBody>
      </p:sp>
    </p:spTree>
    <p:extLst>
      <p:ext uri="{BB962C8B-B14F-4D97-AF65-F5344CB8AC3E}">
        <p14:creationId xmlns:p14="http://schemas.microsoft.com/office/powerpoint/2010/main" val="518016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3B8FD1-0194-B344-9277-F7F988700DAD}"/>
              </a:ext>
            </a:extLst>
          </p:cNvPr>
          <p:cNvSpPr>
            <a:spLocks noGrp="1"/>
          </p:cNvSpPr>
          <p:nvPr>
            <p:ph type="sldNum" sz="quarter" idx="12"/>
          </p:nvPr>
        </p:nvSpPr>
        <p:spPr/>
        <p:txBody>
          <a:bodyPr/>
          <a:lstStyle/>
          <a:p>
            <a:pPr>
              <a:defRPr/>
            </a:pPr>
            <a:fld id="{11742A08-8091-44DE-8772-F3DC918047F1}" type="slidenum">
              <a:rPr lang="en-US" altLang="ja-JP" smtClean="0">
                <a:solidFill>
                  <a:prstClr val="black"/>
                </a:solidFill>
              </a:rPr>
              <a:pPr>
                <a:defRPr/>
              </a:pPr>
              <a:t>24</a:t>
            </a:fld>
            <a:endParaRPr lang="en-US" altLang="ja-JP" dirty="0">
              <a:solidFill>
                <a:prstClr val="black"/>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7" name="インク 16">
                <a:extLst>
                  <a:ext uri="{FF2B5EF4-FFF2-40B4-BE49-F238E27FC236}">
                    <a16:creationId xmlns:a16="http://schemas.microsoft.com/office/drawing/2014/main" id="{8155C744-8D4B-5718-FFD9-5B7FF281D8D7}"/>
                  </a:ext>
                </a:extLst>
              </p14:cNvPr>
              <p14:cNvContentPartPr/>
              <p14:nvPr/>
            </p14:nvContentPartPr>
            <p14:xfrm>
              <a:off x="-568625" y="526952"/>
              <a:ext cx="360" cy="360"/>
            </p14:xfrm>
          </p:contentPart>
        </mc:Choice>
        <mc:Fallback xmlns="">
          <p:pic>
            <p:nvPicPr>
              <p:cNvPr id="17" name="インク 16">
                <a:extLst>
                  <a:ext uri="{FF2B5EF4-FFF2-40B4-BE49-F238E27FC236}">
                    <a16:creationId xmlns:a16="http://schemas.microsoft.com/office/drawing/2014/main" id="{8155C744-8D4B-5718-FFD9-5B7FF281D8D7}"/>
                  </a:ext>
                </a:extLst>
              </p:cNvPr>
              <p:cNvPicPr/>
              <p:nvPr/>
            </p:nvPicPr>
            <p:blipFill>
              <a:blip r:embed="rId3"/>
              <a:stretch>
                <a:fillRect/>
              </a:stretch>
            </p:blipFill>
            <p:spPr>
              <a:xfrm>
                <a:off x="-631625" y="148952"/>
                <a:ext cx="126000" cy="756000"/>
              </a:xfrm>
              <a:prstGeom prst="rect">
                <a:avLst/>
              </a:prstGeom>
            </p:spPr>
          </p:pic>
        </mc:Fallback>
      </mc:AlternateContent>
      <p:sp>
        <p:nvSpPr>
          <p:cNvPr id="25" name="テキスト ボックス 24">
            <a:extLst>
              <a:ext uri="{FF2B5EF4-FFF2-40B4-BE49-F238E27FC236}">
                <a16:creationId xmlns:a16="http://schemas.microsoft.com/office/drawing/2014/main" id="{8B97C1C2-8658-52BD-191D-D8F3E23A63CC}"/>
              </a:ext>
            </a:extLst>
          </p:cNvPr>
          <p:cNvSpPr txBox="1"/>
          <p:nvPr/>
        </p:nvSpPr>
        <p:spPr>
          <a:xfrm>
            <a:off x="519016" y="797070"/>
            <a:ext cx="11152283" cy="830997"/>
          </a:xfrm>
          <a:prstGeom prst="rect">
            <a:avLst/>
          </a:prstGeom>
          <a:noFill/>
        </p:spPr>
        <p:txBody>
          <a:bodyPr wrap="square">
            <a:spAutoFit/>
          </a:bodyPr>
          <a:lstStyle/>
          <a:p>
            <a:r>
              <a:rPr lang="ja-JP" altLang="en-US" sz="2400" b="1" dirty="0">
                <a:solidFill>
                  <a:prstClr val="black"/>
                </a:solidFill>
                <a:effectLst>
                  <a:glow rad="127000">
                    <a:prstClr val="white"/>
                  </a:glow>
                </a:effectLst>
                <a:latin typeface="HGP明朝E" panose="02020900000000000000" pitchFamily="18" charset="-128"/>
                <a:ea typeface="HGP明朝E" panose="02020900000000000000" pitchFamily="18" charset="-128"/>
              </a:rPr>
              <a:t>一般的に「自然災害による被害の軽減や防災対策に使用する目的で、</a:t>
            </a:r>
            <a:r>
              <a:rPr lang="ja-JP" altLang="en-US" sz="2400" b="1" dirty="0">
                <a:solidFill>
                  <a:srgbClr val="000000"/>
                </a:solidFill>
                <a:effectLst>
                  <a:glow rad="127000">
                    <a:srgbClr val="FFFF00"/>
                  </a:glow>
                </a:effectLst>
                <a:latin typeface="HGP明朝E" panose="02020900000000000000" pitchFamily="18" charset="-128"/>
                <a:ea typeface="HGP明朝E" panose="02020900000000000000" pitchFamily="18" charset="-128"/>
              </a:rPr>
              <a:t>浸水想定区域</a:t>
            </a:r>
            <a:r>
              <a:rPr lang="ja-JP" altLang="en-US" sz="2400" b="1" dirty="0">
                <a:solidFill>
                  <a:prstClr val="black"/>
                </a:solidFill>
                <a:effectLst>
                  <a:glow rad="127000">
                    <a:prstClr val="white"/>
                  </a:glow>
                </a:effectLst>
                <a:latin typeface="HGP明朝E" panose="02020900000000000000" pitchFamily="18" charset="-128"/>
                <a:ea typeface="HGP明朝E" panose="02020900000000000000" pitchFamily="18" charset="-128"/>
              </a:rPr>
              <a:t>や</a:t>
            </a:r>
            <a:r>
              <a:rPr lang="ja-JP" altLang="en-US" sz="2400" b="1" dirty="0">
                <a:solidFill>
                  <a:srgbClr val="000000"/>
                </a:solidFill>
                <a:effectLst>
                  <a:glow rad="127000">
                    <a:srgbClr val="FFFF00"/>
                  </a:glow>
                </a:effectLst>
                <a:latin typeface="HGP明朝E" panose="02020900000000000000" pitchFamily="18" charset="-128"/>
                <a:ea typeface="HGP明朝E" panose="02020900000000000000" pitchFamily="18" charset="-128"/>
              </a:rPr>
              <a:t>避難所</a:t>
            </a:r>
            <a:r>
              <a:rPr lang="ja-JP" altLang="en-US" sz="2400" b="1" dirty="0">
                <a:solidFill>
                  <a:prstClr val="black"/>
                </a:solidFill>
                <a:effectLst>
                  <a:glow rad="127000">
                    <a:prstClr val="white"/>
                  </a:glow>
                </a:effectLst>
                <a:latin typeface="HGP明朝E" panose="02020900000000000000" pitchFamily="18" charset="-128"/>
                <a:ea typeface="HGP明朝E" panose="02020900000000000000" pitchFamily="18" charset="-128"/>
              </a:rPr>
              <a:t>などの位置を表示した地図」とされています</a:t>
            </a:r>
          </a:p>
        </p:txBody>
      </p:sp>
      <p:pic>
        <p:nvPicPr>
          <p:cNvPr id="26" name="図 25">
            <a:extLst>
              <a:ext uri="{FF2B5EF4-FFF2-40B4-BE49-F238E27FC236}">
                <a16:creationId xmlns:a16="http://schemas.microsoft.com/office/drawing/2014/main" id="{CB5040A3-D384-A0AD-CE08-7CCC45618FF6}"/>
              </a:ext>
            </a:extLst>
          </p:cNvPr>
          <p:cNvPicPr>
            <a:picLocks noChangeAspect="1"/>
          </p:cNvPicPr>
          <p:nvPr/>
        </p:nvPicPr>
        <p:blipFill>
          <a:blip r:embed="rId4"/>
          <a:stretch>
            <a:fillRect/>
          </a:stretch>
        </p:blipFill>
        <p:spPr>
          <a:xfrm>
            <a:off x="8492109" y="2530476"/>
            <a:ext cx="3059694" cy="4327524"/>
          </a:xfrm>
          <a:prstGeom prst="rect">
            <a:avLst/>
          </a:prstGeom>
        </p:spPr>
      </p:pic>
      <p:sp>
        <p:nvSpPr>
          <p:cNvPr id="27" name="十字形 26">
            <a:extLst>
              <a:ext uri="{FF2B5EF4-FFF2-40B4-BE49-F238E27FC236}">
                <a16:creationId xmlns:a16="http://schemas.microsoft.com/office/drawing/2014/main" id="{9A256A3A-5F24-D4CD-40B3-823A604AC9CA}"/>
              </a:ext>
            </a:extLst>
          </p:cNvPr>
          <p:cNvSpPr/>
          <p:nvPr/>
        </p:nvSpPr>
        <p:spPr>
          <a:xfrm>
            <a:off x="7674476" y="4343273"/>
            <a:ext cx="482600" cy="520700"/>
          </a:xfrm>
          <a:prstGeom prst="plus">
            <a:avLst>
              <a:gd name="adj" fmla="val 32895"/>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83D0740D-7EC5-E72B-188E-2D116AD3C0F0}"/>
              </a:ext>
            </a:extLst>
          </p:cNvPr>
          <p:cNvPicPr>
            <a:picLocks noChangeAspect="1"/>
          </p:cNvPicPr>
          <p:nvPr/>
        </p:nvPicPr>
        <p:blipFill rotWithShape="1">
          <a:blip r:embed="rId5"/>
          <a:srcRect l="2992" t="8410" r="54274" b="12997"/>
          <a:stretch/>
        </p:blipFill>
        <p:spPr>
          <a:xfrm>
            <a:off x="4691118" y="3301426"/>
            <a:ext cx="2199586" cy="2261174"/>
          </a:xfrm>
          <a:prstGeom prst="rect">
            <a:avLst/>
          </a:prstGeom>
        </p:spPr>
      </p:pic>
      <p:pic>
        <p:nvPicPr>
          <p:cNvPr id="31" name="図 30">
            <a:extLst>
              <a:ext uri="{FF2B5EF4-FFF2-40B4-BE49-F238E27FC236}">
                <a16:creationId xmlns:a16="http://schemas.microsoft.com/office/drawing/2014/main" id="{D84C41C1-AA74-F9F5-6632-57F380485386}"/>
              </a:ext>
            </a:extLst>
          </p:cNvPr>
          <p:cNvPicPr>
            <a:picLocks noChangeAspect="1"/>
          </p:cNvPicPr>
          <p:nvPr/>
        </p:nvPicPr>
        <p:blipFill>
          <a:blip r:embed="rId6"/>
          <a:stretch>
            <a:fillRect/>
          </a:stretch>
        </p:blipFill>
        <p:spPr>
          <a:xfrm>
            <a:off x="65277" y="2516448"/>
            <a:ext cx="2808532" cy="1974560"/>
          </a:xfrm>
          <a:prstGeom prst="rect">
            <a:avLst/>
          </a:prstGeom>
        </p:spPr>
      </p:pic>
      <p:pic>
        <p:nvPicPr>
          <p:cNvPr id="33" name="図 32">
            <a:extLst>
              <a:ext uri="{FF2B5EF4-FFF2-40B4-BE49-F238E27FC236}">
                <a16:creationId xmlns:a16="http://schemas.microsoft.com/office/drawing/2014/main" id="{2461A089-B4F2-FEC6-3B7D-F6AB6E0696BE}"/>
              </a:ext>
            </a:extLst>
          </p:cNvPr>
          <p:cNvPicPr>
            <a:picLocks noChangeAspect="1"/>
          </p:cNvPicPr>
          <p:nvPr/>
        </p:nvPicPr>
        <p:blipFill>
          <a:blip r:embed="rId7"/>
          <a:stretch>
            <a:fillRect/>
          </a:stretch>
        </p:blipFill>
        <p:spPr>
          <a:xfrm>
            <a:off x="855093" y="4568483"/>
            <a:ext cx="2844800" cy="2004652"/>
          </a:xfrm>
          <a:prstGeom prst="rect">
            <a:avLst/>
          </a:prstGeom>
        </p:spPr>
      </p:pic>
      <p:sp>
        <p:nvSpPr>
          <p:cNvPr id="35" name="テキスト ボックス 34">
            <a:extLst>
              <a:ext uri="{FF2B5EF4-FFF2-40B4-BE49-F238E27FC236}">
                <a16:creationId xmlns:a16="http://schemas.microsoft.com/office/drawing/2014/main" id="{5463E0A2-67D1-A524-FD19-C7D0665C1FB2}"/>
              </a:ext>
            </a:extLst>
          </p:cNvPr>
          <p:cNvSpPr txBox="1"/>
          <p:nvPr/>
        </p:nvSpPr>
        <p:spPr>
          <a:xfrm>
            <a:off x="8012910" y="1729897"/>
            <a:ext cx="3907856" cy="1569660"/>
          </a:xfrm>
          <a:prstGeom prst="rect">
            <a:avLst/>
          </a:prstGeom>
          <a:noFill/>
        </p:spPr>
        <p:txBody>
          <a:bodyPr wrap="square">
            <a:spAutoFit/>
          </a:bodyPr>
          <a:lstStyle/>
          <a:p>
            <a:pPr algn="ctr"/>
            <a:r>
              <a:rPr lang="ja-JP" altLang="en-US" sz="2400" b="1" dirty="0">
                <a:solidFill>
                  <a:srgbClr val="000000"/>
                </a:solidFill>
                <a:effectLst>
                  <a:glow rad="127000">
                    <a:srgbClr val="FFFF00"/>
                  </a:glow>
                </a:effectLst>
                <a:latin typeface="HGP明朝E" panose="02020900000000000000" pitchFamily="18" charset="-128"/>
                <a:ea typeface="HGP明朝E" panose="02020900000000000000" pitchFamily="18" charset="-128"/>
              </a:rPr>
              <a:t>浸水深</a:t>
            </a:r>
            <a:endParaRPr lang="en-US" altLang="ja-JP" sz="2400" b="1" dirty="0">
              <a:solidFill>
                <a:srgbClr val="000000"/>
              </a:solidFill>
              <a:effectLst>
                <a:glow rad="127000">
                  <a:srgbClr val="FFFF00"/>
                </a:glow>
              </a:effectLst>
              <a:latin typeface="HGP明朝E" panose="02020900000000000000" pitchFamily="18" charset="-128"/>
              <a:ea typeface="HGP明朝E" panose="02020900000000000000" pitchFamily="18" charset="-128"/>
            </a:endParaRPr>
          </a:p>
          <a:p>
            <a:pPr algn="ctr"/>
            <a:r>
              <a:rPr lang="ja-JP" altLang="en-US" sz="2400" b="1" dirty="0">
                <a:solidFill>
                  <a:srgbClr val="000000"/>
                </a:solidFill>
                <a:effectLst>
                  <a:glow rad="127000">
                    <a:srgbClr val="FFFF00"/>
                  </a:glow>
                </a:effectLst>
                <a:latin typeface="HGP明朝E" panose="02020900000000000000" pitchFamily="18" charset="-128"/>
                <a:ea typeface="HGP明朝E" panose="02020900000000000000" pitchFamily="18" charset="-128"/>
              </a:rPr>
              <a:t>浸水継続時間</a:t>
            </a:r>
            <a:endParaRPr lang="en-US" altLang="ja-JP" sz="2400" b="1" dirty="0">
              <a:solidFill>
                <a:srgbClr val="000000"/>
              </a:solidFill>
              <a:effectLst>
                <a:glow rad="127000">
                  <a:srgbClr val="FFFF00"/>
                </a:glow>
              </a:effectLst>
              <a:latin typeface="HGP明朝E" panose="02020900000000000000" pitchFamily="18" charset="-128"/>
              <a:ea typeface="HGP明朝E" panose="02020900000000000000" pitchFamily="18" charset="-128"/>
            </a:endParaRPr>
          </a:p>
          <a:p>
            <a:pPr algn="ctr"/>
            <a:r>
              <a:rPr lang="ja-JP" altLang="en-US" sz="2400" b="1" dirty="0">
                <a:solidFill>
                  <a:srgbClr val="000000"/>
                </a:solidFill>
                <a:effectLst>
                  <a:glow rad="127000">
                    <a:srgbClr val="FFFF00"/>
                  </a:glow>
                </a:effectLst>
                <a:latin typeface="HGP明朝E" panose="02020900000000000000" pitchFamily="18" charset="-128"/>
                <a:ea typeface="HGP明朝E" panose="02020900000000000000" pitchFamily="18" charset="-128"/>
              </a:rPr>
              <a:t>家屋倒壊等氾濫想定区域</a:t>
            </a:r>
            <a:endParaRPr lang="en-US" altLang="ja-JP" sz="2400" b="1" dirty="0">
              <a:solidFill>
                <a:srgbClr val="000000"/>
              </a:solidFill>
              <a:effectLst>
                <a:glow rad="127000">
                  <a:srgbClr val="FFFF00"/>
                </a:glow>
              </a:effectLst>
              <a:latin typeface="HGP明朝E" panose="02020900000000000000" pitchFamily="18" charset="-128"/>
              <a:ea typeface="HGP明朝E" panose="02020900000000000000" pitchFamily="18" charset="-128"/>
            </a:endParaRPr>
          </a:p>
          <a:p>
            <a:pPr algn="ctr"/>
            <a:r>
              <a:rPr lang="ja-JP" altLang="en-US" sz="2400" b="1" dirty="0">
                <a:solidFill>
                  <a:srgbClr val="000000"/>
                </a:solidFill>
                <a:effectLst>
                  <a:glow rad="127000">
                    <a:srgbClr val="FFFF00"/>
                  </a:glow>
                </a:effectLst>
                <a:latin typeface="HGP明朝E" panose="02020900000000000000" pitchFamily="18" charset="-128"/>
                <a:ea typeface="HGP明朝E" panose="02020900000000000000" pitchFamily="18" charset="-128"/>
              </a:rPr>
              <a:t>ハザード情報</a:t>
            </a:r>
            <a:endParaRPr lang="ja-JP" altLang="en-US" sz="2400" b="1" dirty="0">
              <a:solidFill>
                <a:prstClr val="black"/>
              </a:solidFill>
              <a:effectLst>
                <a:glow rad="127000">
                  <a:prstClr val="white"/>
                </a:glow>
              </a:effectLst>
              <a:latin typeface="HGP明朝E" panose="02020900000000000000" pitchFamily="18" charset="-128"/>
              <a:ea typeface="HGP明朝E" panose="02020900000000000000" pitchFamily="18" charset="-128"/>
            </a:endParaRPr>
          </a:p>
        </p:txBody>
      </p:sp>
      <p:sp>
        <p:nvSpPr>
          <p:cNvPr id="37" name="テキスト ボックス 36">
            <a:extLst>
              <a:ext uri="{FF2B5EF4-FFF2-40B4-BE49-F238E27FC236}">
                <a16:creationId xmlns:a16="http://schemas.microsoft.com/office/drawing/2014/main" id="{0CEA8644-CD88-ACE5-9C98-23021596ED64}"/>
              </a:ext>
            </a:extLst>
          </p:cNvPr>
          <p:cNvSpPr txBox="1"/>
          <p:nvPr/>
        </p:nvSpPr>
        <p:spPr>
          <a:xfrm>
            <a:off x="4535858" y="1913808"/>
            <a:ext cx="2715841" cy="461665"/>
          </a:xfrm>
          <a:prstGeom prst="rect">
            <a:avLst/>
          </a:prstGeom>
          <a:noFill/>
        </p:spPr>
        <p:txBody>
          <a:bodyPr wrap="square">
            <a:spAutoFit/>
          </a:bodyPr>
          <a:lstStyle/>
          <a:p>
            <a:pPr algn="ctr"/>
            <a:r>
              <a:rPr lang="ja-JP" altLang="en-US" sz="2400" b="1" dirty="0">
                <a:solidFill>
                  <a:srgbClr val="000000"/>
                </a:solidFill>
                <a:effectLst>
                  <a:glow rad="127000">
                    <a:srgbClr val="FFFF00"/>
                  </a:glow>
                </a:effectLst>
                <a:latin typeface="HGP明朝E" panose="02020900000000000000" pitchFamily="18" charset="-128"/>
                <a:ea typeface="HGP明朝E" panose="02020900000000000000" pitchFamily="18" charset="-128"/>
              </a:rPr>
              <a:t>避難所などの情報</a:t>
            </a:r>
            <a:endParaRPr lang="ja-JP" altLang="en-US" sz="2400" b="1" dirty="0">
              <a:solidFill>
                <a:prstClr val="black"/>
              </a:solidFill>
              <a:effectLst>
                <a:glow rad="127000">
                  <a:prstClr val="white"/>
                </a:glow>
              </a:effectLst>
              <a:latin typeface="HGP明朝E" panose="02020900000000000000" pitchFamily="18" charset="-128"/>
              <a:ea typeface="HGP明朝E" panose="02020900000000000000" pitchFamily="18" charset="-128"/>
            </a:endParaRPr>
          </a:p>
        </p:txBody>
      </p:sp>
      <p:sp>
        <p:nvSpPr>
          <p:cNvPr id="38" name="テキスト ボックス 37">
            <a:extLst>
              <a:ext uri="{FF2B5EF4-FFF2-40B4-BE49-F238E27FC236}">
                <a16:creationId xmlns:a16="http://schemas.microsoft.com/office/drawing/2014/main" id="{EB2E8BBF-6A4D-8213-9B31-B21B0F6985E0}"/>
              </a:ext>
            </a:extLst>
          </p:cNvPr>
          <p:cNvSpPr txBox="1"/>
          <p:nvPr/>
        </p:nvSpPr>
        <p:spPr>
          <a:xfrm>
            <a:off x="302331" y="1913808"/>
            <a:ext cx="3069299" cy="461665"/>
          </a:xfrm>
          <a:prstGeom prst="rect">
            <a:avLst/>
          </a:prstGeom>
          <a:noFill/>
        </p:spPr>
        <p:txBody>
          <a:bodyPr wrap="square">
            <a:spAutoFit/>
          </a:bodyPr>
          <a:lstStyle/>
          <a:p>
            <a:r>
              <a:rPr lang="ja-JP" altLang="en-US" sz="2400" b="1" dirty="0">
                <a:solidFill>
                  <a:srgbClr val="000000"/>
                </a:solidFill>
                <a:effectLst>
                  <a:glow rad="127000">
                    <a:srgbClr val="FFFF00"/>
                  </a:glow>
                </a:effectLst>
                <a:latin typeface="HGP明朝E" panose="02020900000000000000" pitchFamily="18" charset="-128"/>
                <a:ea typeface="HGP明朝E" panose="02020900000000000000" pitchFamily="18" charset="-128"/>
              </a:rPr>
              <a:t>洪水ハザードマップ</a:t>
            </a:r>
            <a:endParaRPr lang="ja-JP" altLang="en-US" sz="2400" b="1" dirty="0">
              <a:solidFill>
                <a:prstClr val="black"/>
              </a:solidFill>
              <a:effectLst>
                <a:glow rad="127000">
                  <a:prstClr val="white"/>
                </a:glow>
              </a:effectLst>
              <a:latin typeface="HGP明朝E" panose="02020900000000000000" pitchFamily="18" charset="-128"/>
              <a:ea typeface="HGP明朝E" panose="02020900000000000000" pitchFamily="18" charset="-128"/>
            </a:endParaRPr>
          </a:p>
        </p:txBody>
      </p:sp>
      <p:sp>
        <p:nvSpPr>
          <p:cNvPr id="39" name="テキスト ボックス 38">
            <a:extLst>
              <a:ext uri="{FF2B5EF4-FFF2-40B4-BE49-F238E27FC236}">
                <a16:creationId xmlns:a16="http://schemas.microsoft.com/office/drawing/2014/main" id="{C8EFED94-5DAB-2B17-CBD2-252021A0A725}"/>
              </a:ext>
            </a:extLst>
          </p:cNvPr>
          <p:cNvSpPr txBox="1"/>
          <p:nvPr/>
        </p:nvSpPr>
        <p:spPr>
          <a:xfrm>
            <a:off x="8492107" y="4003459"/>
            <a:ext cx="3059695" cy="1200329"/>
          </a:xfrm>
          <a:prstGeom prst="rect">
            <a:avLst/>
          </a:prstGeom>
          <a:solidFill>
            <a:srgbClr val="0033CC"/>
          </a:solidFill>
        </p:spPr>
        <p:txBody>
          <a:bodyPr wrap="square" rtlCol="0">
            <a:spAutoFit/>
          </a:bodyPr>
          <a:lstStyle/>
          <a:p>
            <a:pPr algn="ctr"/>
            <a:r>
              <a:rPr kumimoji="1" lang="ja-JP" altLang="en-US" sz="3600" b="1" dirty="0">
                <a:solidFill>
                  <a:schemeClr val="bg1"/>
                </a:solidFill>
                <a:latin typeface="Yu Gothic UI Semibold" panose="020B0700000000000000" pitchFamily="50" charset="-128"/>
                <a:ea typeface="Yu Gothic UI Semibold" panose="020B0700000000000000" pitchFamily="50" charset="-128"/>
              </a:rPr>
              <a:t>河川管理者</a:t>
            </a:r>
            <a:endParaRPr kumimoji="1" lang="en-US" altLang="ja-JP" sz="3600" b="1" dirty="0">
              <a:solidFill>
                <a:schemeClr val="bg1"/>
              </a:solidFill>
              <a:latin typeface="Yu Gothic UI Semibold" panose="020B0700000000000000" pitchFamily="50" charset="-128"/>
              <a:ea typeface="Yu Gothic UI Semibold" panose="020B0700000000000000" pitchFamily="50" charset="-128"/>
            </a:endParaRPr>
          </a:p>
          <a:p>
            <a:pPr algn="ctr"/>
            <a:r>
              <a:rPr lang="ja-JP" altLang="en-US" sz="3600" b="1" dirty="0">
                <a:solidFill>
                  <a:schemeClr val="bg1"/>
                </a:solidFill>
                <a:latin typeface="Yu Gothic UI Semibold" panose="020B0700000000000000" pitchFamily="50" charset="-128"/>
                <a:ea typeface="Yu Gothic UI Semibold" panose="020B0700000000000000" pitchFamily="50" charset="-128"/>
              </a:rPr>
              <a:t>（国や県</a:t>
            </a:r>
            <a:r>
              <a:rPr lang="ja-JP" altLang="en-US" sz="3600" b="1" dirty="0">
                <a:solidFill>
                  <a:schemeClr val="bg1"/>
                </a:solidFill>
                <a:latin typeface="Arial Black" panose="020B0A04020102020204" pitchFamily="34" charset="0"/>
                <a:ea typeface="+mj-ea"/>
              </a:rPr>
              <a:t>）</a:t>
            </a:r>
            <a:endParaRPr kumimoji="1" lang="ja-JP" altLang="en-US" sz="3600" b="1" dirty="0">
              <a:solidFill>
                <a:schemeClr val="bg1"/>
              </a:solidFill>
              <a:latin typeface="Arial Black" panose="020B0A04020102020204" pitchFamily="34" charset="0"/>
              <a:ea typeface="+mj-ea"/>
            </a:endParaRPr>
          </a:p>
        </p:txBody>
      </p:sp>
      <p:sp>
        <p:nvSpPr>
          <p:cNvPr id="40" name="テキスト ボックス 39">
            <a:extLst>
              <a:ext uri="{FF2B5EF4-FFF2-40B4-BE49-F238E27FC236}">
                <a16:creationId xmlns:a16="http://schemas.microsoft.com/office/drawing/2014/main" id="{61916AF4-CB89-C76A-C243-354CFA30E2D8}"/>
              </a:ext>
            </a:extLst>
          </p:cNvPr>
          <p:cNvSpPr txBox="1"/>
          <p:nvPr/>
        </p:nvSpPr>
        <p:spPr>
          <a:xfrm>
            <a:off x="4376882" y="4003459"/>
            <a:ext cx="3059695" cy="1200329"/>
          </a:xfrm>
          <a:prstGeom prst="rect">
            <a:avLst/>
          </a:prstGeom>
          <a:solidFill>
            <a:schemeClr val="accent6">
              <a:lumMod val="75000"/>
            </a:schemeClr>
          </a:solidFill>
        </p:spPr>
        <p:txBody>
          <a:bodyPr wrap="square" rtlCol="0">
            <a:spAutoFit/>
          </a:bodyPr>
          <a:lstStyle/>
          <a:p>
            <a:pPr algn="ctr"/>
            <a:r>
              <a:rPr kumimoji="1" lang="ja-JP" altLang="en-US" sz="3600" b="1" dirty="0">
                <a:solidFill>
                  <a:schemeClr val="bg1"/>
                </a:solidFill>
                <a:latin typeface="Yu Gothic UI Semibold" panose="020B0700000000000000" pitchFamily="50" charset="-128"/>
                <a:ea typeface="Yu Gothic UI Semibold" panose="020B0700000000000000" pitchFamily="50" charset="-128"/>
              </a:rPr>
              <a:t>自治体</a:t>
            </a:r>
            <a:endParaRPr kumimoji="1" lang="en-US" altLang="ja-JP" sz="3600" b="1" dirty="0">
              <a:solidFill>
                <a:schemeClr val="bg1"/>
              </a:solidFill>
              <a:latin typeface="Yu Gothic UI Semibold" panose="020B0700000000000000" pitchFamily="50" charset="-128"/>
              <a:ea typeface="Yu Gothic UI Semibold" panose="020B0700000000000000" pitchFamily="50" charset="-128"/>
            </a:endParaRPr>
          </a:p>
          <a:p>
            <a:pPr algn="ctr"/>
            <a:r>
              <a:rPr lang="ja-JP" altLang="en-US" sz="3600" b="1" dirty="0">
                <a:solidFill>
                  <a:schemeClr val="bg1"/>
                </a:solidFill>
                <a:latin typeface="Yu Gothic UI Semibold" panose="020B0700000000000000" pitchFamily="50" charset="-128"/>
                <a:ea typeface="Yu Gothic UI Semibold" panose="020B0700000000000000" pitchFamily="50" charset="-128"/>
              </a:rPr>
              <a:t>（市町村）</a:t>
            </a:r>
            <a:endParaRPr kumimoji="1" lang="ja-JP" altLang="en-US" sz="3600" b="1" dirty="0">
              <a:solidFill>
                <a:schemeClr val="bg1"/>
              </a:solidFill>
              <a:latin typeface="Yu Gothic UI Semibold" panose="020B0700000000000000" pitchFamily="50" charset="-128"/>
              <a:ea typeface="Yu Gothic UI Semibold" panose="020B0700000000000000" pitchFamily="50" charset="-128"/>
            </a:endParaRPr>
          </a:p>
        </p:txBody>
      </p:sp>
      <p:sp>
        <p:nvSpPr>
          <p:cNvPr id="41" name="テキスト ボックス 40">
            <a:extLst>
              <a:ext uri="{FF2B5EF4-FFF2-40B4-BE49-F238E27FC236}">
                <a16:creationId xmlns:a16="http://schemas.microsoft.com/office/drawing/2014/main" id="{8C39CF70-F773-8AAC-DF3A-AD6EA5D4695D}"/>
              </a:ext>
            </a:extLst>
          </p:cNvPr>
          <p:cNvSpPr txBox="1"/>
          <p:nvPr/>
        </p:nvSpPr>
        <p:spPr>
          <a:xfrm>
            <a:off x="246316" y="4003458"/>
            <a:ext cx="3059695" cy="1200329"/>
          </a:xfrm>
          <a:prstGeom prst="rect">
            <a:avLst/>
          </a:prstGeom>
          <a:solidFill>
            <a:schemeClr val="accent6">
              <a:lumMod val="75000"/>
            </a:schemeClr>
          </a:solidFill>
        </p:spPr>
        <p:txBody>
          <a:bodyPr wrap="square" rtlCol="0">
            <a:spAutoFit/>
          </a:bodyPr>
          <a:lstStyle/>
          <a:p>
            <a:pPr algn="ctr"/>
            <a:r>
              <a:rPr kumimoji="1" lang="ja-JP" altLang="en-US" sz="3600" b="1" dirty="0">
                <a:solidFill>
                  <a:schemeClr val="bg1"/>
                </a:solidFill>
                <a:latin typeface="Yu Gothic UI Semibold" panose="020B0700000000000000" pitchFamily="50" charset="-128"/>
                <a:ea typeface="Yu Gothic UI Semibold" panose="020B0700000000000000" pitchFamily="50" charset="-128"/>
              </a:rPr>
              <a:t>自治体</a:t>
            </a:r>
            <a:endParaRPr kumimoji="1" lang="en-US" altLang="ja-JP" sz="3600" b="1" dirty="0">
              <a:solidFill>
                <a:schemeClr val="bg1"/>
              </a:solidFill>
              <a:latin typeface="Yu Gothic UI Semibold" panose="020B0700000000000000" pitchFamily="50" charset="-128"/>
              <a:ea typeface="Yu Gothic UI Semibold" panose="020B0700000000000000" pitchFamily="50" charset="-128"/>
            </a:endParaRPr>
          </a:p>
          <a:p>
            <a:pPr algn="ctr"/>
            <a:r>
              <a:rPr lang="ja-JP" altLang="en-US" sz="3600" b="1" dirty="0">
                <a:solidFill>
                  <a:schemeClr val="bg1"/>
                </a:solidFill>
                <a:latin typeface="Yu Gothic UI Semibold" panose="020B0700000000000000" pitchFamily="50" charset="-128"/>
                <a:ea typeface="Yu Gothic UI Semibold" panose="020B0700000000000000" pitchFamily="50" charset="-128"/>
              </a:rPr>
              <a:t>（市町村）</a:t>
            </a:r>
            <a:endParaRPr kumimoji="1" lang="ja-JP" altLang="en-US" sz="3600" b="1" dirty="0">
              <a:solidFill>
                <a:schemeClr val="bg1"/>
              </a:solidFill>
              <a:latin typeface="Yu Gothic UI Semibold" panose="020B0700000000000000" pitchFamily="50" charset="-128"/>
              <a:ea typeface="Yu Gothic UI Semibold" panose="020B0700000000000000" pitchFamily="50" charset="-128"/>
            </a:endParaRPr>
          </a:p>
        </p:txBody>
      </p:sp>
      <p:sp>
        <p:nvSpPr>
          <p:cNvPr id="3" name="正方形/長方形 2">
            <a:extLst>
              <a:ext uri="{FF2B5EF4-FFF2-40B4-BE49-F238E27FC236}">
                <a16:creationId xmlns:a16="http://schemas.microsoft.com/office/drawing/2014/main" id="{5320506D-934A-6D6B-41ED-39F71C78B969}"/>
              </a:ext>
            </a:extLst>
          </p:cNvPr>
          <p:cNvSpPr/>
          <p:nvPr/>
        </p:nvSpPr>
        <p:spPr>
          <a:xfrm>
            <a:off x="0" y="-1497"/>
            <a:ext cx="12192000" cy="83099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anchor="ctr"/>
          <a:lstStyle/>
          <a:p>
            <a:pPr algn="ctr">
              <a:defRPr/>
            </a:pPr>
            <a:r>
              <a:rPr lang="ja-JP" altLang="en-US" sz="4800" b="1" dirty="0">
                <a:solidFill>
                  <a:prstClr val="white"/>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洪水ハザードマップ</a:t>
            </a:r>
            <a:endParaRPr lang="ja-JP" altLang="en-US" sz="6600" b="1" dirty="0">
              <a:solidFill>
                <a:prstClr val="white"/>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4" name="次の値と等しい 3">
            <a:extLst>
              <a:ext uri="{FF2B5EF4-FFF2-40B4-BE49-F238E27FC236}">
                <a16:creationId xmlns:a16="http://schemas.microsoft.com/office/drawing/2014/main" id="{EE7ADB16-DF57-026B-86BB-38A06787F220}"/>
              </a:ext>
            </a:extLst>
          </p:cNvPr>
          <p:cNvSpPr/>
          <p:nvPr/>
        </p:nvSpPr>
        <p:spPr>
          <a:xfrm>
            <a:off x="3784298" y="4378232"/>
            <a:ext cx="567890" cy="622935"/>
          </a:xfrm>
          <a:prstGeom prst="mathEqual">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endParaRPr>
          </a:p>
        </p:txBody>
      </p:sp>
      <p:sp>
        <p:nvSpPr>
          <p:cNvPr id="5" name="テキスト ボックス 4">
            <a:extLst>
              <a:ext uri="{FF2B5EF4-FFF2-40B4-BE49-F238E27FC236}">
                <a16:creationId xmlns:a16="http://schemas.microsoft.com/office/drawing/2014/main" id="{A20AF2B5-20A1-1707-E6AF-15E51E48CEB9}"/>
              </a:ext>
            </a:extLst>
          </p:cNvPr>
          <p:cNvSpPr txBox="1"/>
          <p:nvPr/>
        </p:nvSpPr>
        <p:spPr>
          <a:xfrm>
            <a:off x="-2005980" y="6573135"/>
            <a:ext cx="5722145" cy="246221"/>
          </a:xfrm>
          <a:prstGeom prst="rect">
            <a:avLst/>
          </a:prstGeom>
          <a:noFill/>
        </p:spPr>
        <p:txBody>
          <a:bodyPr wrap="square">
            <a:spAutoFit/>
          </a:bodyPr>
          <a:lstStyle/>
          <a:p>
            <a:pPr algn="r"/>
            <a:r>
              <a:rPr lang="ja-JP" altLang="en-US" sz="1000" dirty="0"/>
              <a:t>豊田市洪水ハザードマップより参照</a:t>
            </a:r>
          </a:p>
        </p:txBody>
      </p:sp>
    </p:spTree>
    <p:extLst>
      <p:ext uri="{BB962C8B-B14F-4D97-AF65-F5344CB8AC3E}">
        <p14:creationId xmlns:p14="http://schemas.microsoft.com/office/powerpoint/2010/main" val="301582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591DE2A6-CF61-44E5-8E1E-40C80D1DCE0D}"/>
              </a:ext>
            </a:extLst>
          </p:cNvPr>
          <p:cNvPicPr>
            <a:picLocks noChangeAspect="1"/>
          </p:cNvPicPr>
          <p:nvPr/>
        </p:nvPicPr>
        <p:blipFill rotWithShape="1">
          <a:blip r:embed="rId3"/>
          <a:srcRect t="50983" b="28519"/>
          <a:stretch/>
        </p:blipFill>
        <p:spPr>
          <a:xfrm>
            <a:off x="84386" y="1081762"/>
            <a:ext cx="11772900" cy="3411069"/>
          </a:xfrm>
          <a:prstGeom prst="rect">
            <a:avLst/>
          </a:prstGeom>
          <a:ln>
            <a:solidFill>
              <a:schemeClr val="tx1"/>
            </a:solidFill>
          </a:ln>
        </p:spPr>
      </p:pic>
      <p:sp>
        <p:nvSpPr>
          <p:cNvPr id="2" name="正方形/長方形 1">
            <a:extLst>
              <a:ext uri="{FF2B5EF4-FFF2-40B4-BE49-F238E27FC236}">
                <a16:creationId xmlns:a16="http://schemas.microsoft.com/office/drawing/2014/main" id="{2DB746E9-EC4E-47ED-B9F1-0802233E2662}"/>
              </a:ext>
            </a:extLst>
          </p:cNvPr>
          <p:cNvSpPr/>
          <p:nvPr/>
        </p:nvSpPr>
        <p:spPr>
          <a:xfrm>
            <a:off x="0" y="-2441"/>
            <a:ext cx="12192000" cy="82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r>
              <a:rPr lang="ja-JP" altLang="en-US" sz="4000" b="1" dirty="0">
                <a:solidFill>
                  <a:prstClr val="white"/>
                </a:solidFill>
                <a:effectLst>
                  <a:outerShdw blurRad="38100" dist="38100" dir="2700000" algn="tl">
                    <a:srgbClr val="000000">
                      <a:alpha val="43137"/>
                    </a:srgbClr>
                  </a:outerShdw>
                </a:effectLs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マイ・タイムライン作成のためのチェックシート</a:t>
            </a:r>
          </a:p>
        </p:txBody>
      </p:sp>
      <p:grpSp>
        <p:nvGrpSpPr>
          <p:cNvPr id="8" name="グループ化 7">
            <a:extLst>
              <a:ext uri="{FF2B5EF4-FFF2-40B4-BE49-F238E27FC236}">
                <a16:creationId xmlns:a16="http://schemas.microsoft.com/office/drawing/2014/main" id="{E26DE6A5-4221-830F-9E39-F9F588A9F882}"/>
              </a:ext>
            </a:extLst>
          </p:cNvPr>
          <p:cNvGrpSpPr/>
          <p:nvPr/>
        </p:nvGrpSpPr>
        <p:grpSpPr>
          <a:xfrm>
            <a:off x="3877735" y="3735518"/>
            <a:ext cx="8112496" cy="646331"/>
            <a:chOff x="3877735" y="3735518"/>
            <a:chExt cx="7710062" cy="646331"/>
          </a:xfrm>
        </p:grpSpPr>
        <p:sp>
          <p:nvSpPr>
            <p:cNvPr id="65540" name="正方形/長方形 7">
              <a:extLst>
                <a:ext uri="{FF2B5EF4-FFF2-40B4-BE49-F238E27FC236}">
                  <a16:creationId xmlns:a16="http://schemas.microsoft.com/office/drawing/2014/main" id="{AC2C9119-E0B0-47E9-8485-75A248A3F759}"/>
                </a:ext>
              </a:extLst>
            </p:cNvPr>
            <p:cNvSpPr>
              <a:spLocks noChangeArrowheads="1"/>
            </p:cNvSpPr>
            <p:nvPr/>
          </p:nvSpPr>
          <p:spPr bwMode="auto">
            <a:xfrm>
              <a:off x="5012390" y="3766296"/>
              <a:ext cx="6575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高齢の祖母</a:t>
              </a:r>
              <a:r>
                <a:rPr lang="ja-JP" altLang="en-US" sz="28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（移動には、車いすが必要）</a:t>
              </a:r>
            </a:p>
          </p:txBody>
        </p:sp>
        <p:sp>
          <p:nvSpPr>
            <p:cNvPr id="65541" name="正方形/長方形 8">
              <a:extLst>
                <a:ext uri="{FF2B5EF4-FFF2-40B4-BE49-F238E27FC236}">
                  <a16:creationId xmlns:a16="http://schemas.microsoft.com/office/drawing/2014/main" id="{118C53D5-CE10-4E32-A9F9-30CE39F76C5D}"/>
                </a:ext>
              </a:extLst>
            </p:cNvPr>
            <p:cNvSpPr>
              <a:spLocks noChangeArrowheads="1"/>
            </p:cNvSpPr>
            <p:nvPr/>
          </p:nvSpPr>
          <p:spPr bwMode="auto">
            <a:xfrm>
              <a:off x="3877735" y="3735518"/>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36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a:t>
              </a:r>
            </a:p>
          </p:txBody>
        </p:sp>
      </p:grpSp>
      <p:grpSp>
        <p:nvGrpSpPr>
          <p:cNvPr id="7" name="グループ化 6">
            <a:extLst>
              <a:ext uri="{FF2B5EF4-FFF2-40B4-BE49-F238E27FC236}">
                <a16:creationId xmlns:a16="http://schemas.microsoft.com/office/drawing/2014/main" id="{D453A7B0-C850-464B-F135-E29CA45908F1}"/>
              </a:ext>
            </a:extLst>
          </p:cNvPr>
          <p:cNvGrpSpPr/>
          <p:nvPr/>
        </p:nvGrpSpPr>
        <p:grpSpPr>
          <a:xfrm>
            <a:off x="3877735" y="2858135"/>
            <a:ext cx="6013872" cy="646331"/>
            <a:chOff x="3877735" y="2858135"/>
            <a:chExt cx="6013872" cy="646331"/>
          </a:xfrm>
        </p:grpSpPr>
        <p:sp>
          <p:nvSpPr>
            <p:cNvPr id="65545" name="正方形/長方形 11">
              <a:extLst>
                <a:ext uri="{FF2B5EF4-FFF2-40B4-BE49-F238E27FC236}">
                  <a16:creationId xmlns:a16="http://schemas.microsoft.com/office/drawing/2014/main" id="{29AC33E2-8804-4147-BC5C-3E3086F67E47}"/>
                </a:ext>
              </a:extLst>
            </p:cNvPr>
            <p:cNvSpPr>
              <a:spLocks noChangeArrowheads="1"/>
            </p:cNvSpPr>
            <p:nvPr/>
          </p:nvSpPr>
          <p:spPr bwMode="auto">
            <a:xfrm>
              <a:off x="3877735" y="2858135"/>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36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a:t>
              </a:r>
            </a:p>
          </p:txBody>
        </p:sp>
        <p:sp>
          <p:nvSpPr>
            <p:cNvPr id="65547" name="テキスト ボックス 12">
              <a:extLst>
                <a:ext uri="{FF2B5EF4-FFF2-40B4-BE49-F238E27FC236}">
                  <a16:creationId xmlns:a16="http://schemas.microsoft.com/office/drawing/2014/main" id="{E3B9A7BB-70A7-462E-A98E-D62F8212658F}"/>
                </a:ext>
              </a:extLst>
            </p:cNvPr>
            <p:cNvSpPr txBox="1">
              <a:spLocks noChangeArrowheads="1"/>
            </p:cNvSpPr>
            <p:nvPr/>
          </p:nvSpPr>
          <p:spPr bwMode="auto">
            <a:xfrm>
              <a:off x="5009846" y="2888913"/>
              <a:ext cx="48817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高血圧の薬（父）</a:t>
              </a:r>
              <a:r>
                <a:rPr lang="ja-JP" altLang="en-US"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a:t>
              </a:r>
            </a:p>
          </p:txBody>
        </p:sp>
      </p:grpSp>
      <p:grpSp>
        <p:nvGrpSpPr>
          <p:cNvPr id="6" name="グループ化 5">
            <a:extLst>
              <a:ext uri="{FF2B5EF4-FFF2-40B4-BE49-F238E27FC236}">
                <a16:creationId xmlns:a16="http://schemas.microsoft.com/office/drawing/2014/main" id="{8633545F-B097-63A3-3697-5BF34A1B365F}"/>
              </a:ext>
            </a:extLst>
          </p:cNvPr>
          <p:cNvGrpSpPr/>
          <p:nvPr/>
        </p:nvGrpSpPr>
        <p:grpSpPr>
          <a:xfrm>
            <a:off x="3883118" y="2354147"/>
            <a:ext cx="2726833" cy="646331"/>
            <a:chOff x="3883118" y="2354147"/>
            <a:chExt cx="2726833" cy="646331"/>
          </a:xfrm>
        </p:grpSpPr>
        <p:sp>
          <p:nvSpPr>
            <p:cNvPr id="65543" name="正方形/長方形 9">
              <a:extLst>
                <a:ext uri="{FF2B5EF4-FFF2-40B4-BE49-F238E27FC236}">
                  <a16:creationId xmlns:a16="http://schemas.microsoft.com/office/drawing/2014/main" id="{3D242B7C-FCD1-40D6-86D8-4A1B051F26AF}"/>
                </a:ext>
              </a:extLst>
            </p:cNvPr>
            <p:cNvSpPr>
              <a:spLocks noChangeArrowheads="1"/>
            </p:cNvSpPr>
            <p:nvPr/>
          </p:nvSpPr>
          <p:spPr bwMode="auto">
            <a:xfrm>
              <a:off x="3883118" y="2354147"/>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36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a:t>
              </a:r>
            </a:p>
          </p:txBody>
        </p:sp>
        <p:sp>
          <p:nvSpPr>
            <p:cNvPr id="65548" name="テキスト ボックス 12">
              <a:extLst>
                <a:ext uri="{FF2B5EF4-FFF2-40B4-BE49-F238E27FC236}">
                  <a16:creationId xmlns:a16="http://schemas.microsoft.com/office/drawing/2014/main" id="{425EB605-053D-4624-9A2A-841D27A287C4}"/>
                </a:ext>
              </a:extLst>
            </p:cNvPr>
            <p:cNvSpPr txBox="1">
              <a:spLocks noChangeArrowheads="1"/>
            </p:cNvSpPr>
            <p:nvPr/>
          </p:nvSpPr>
          <p:spPr bwMode="auto">
            <a:xfrm>
              <a:off x="5001814" y="2384925"/>
              <a:ext cx="16081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犬１匹</a:t>
              </a:r>
              <a:r>
                <a:rPr lang="ja-JP" altLang="en-US"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a:t>
              </a:r>
            </a:p>
          </p:txBody>
        </p:sp>
      </p:grpSp>
      <p:sp>
        <p:nvSpPr>
          <p:cNvPr id="3" name="テキスト ボックス 2">
            <a:extLst>
              <a:ext uri="{FF2B5EF4-FFF2-40B4-BE49-F238E27FC236}">
                <a16:creationId xmlns:a16="http://schemas.microsoft.com/office/drawing/2014/main" id="{4697F225-F093-43CE-9A9A-020B4B2BC9EF}"/>
              </a:ext>
            </a:extLst>
          </p:cNvPr>
          <p:cNvSpPr txBox="1"/>
          <p:nvPr/>
        </p:nvSpPr>
        <p:spPr>
          <a:xfrm>
            <a:off x="485522" y="4700500"/>
            <a:ext cx="11504709" cy="1754326"/>
          </a:xfrm>
          <a:prstGeom prst="rect">
            <a:avLst/>
          </a:prstGeom>
          <a:solidFill>
            <a:srgbClr val="FFFF00"/>
          </a:solidFill>
        </p:spPr>
        <p:txBody>
          <a:bodyPr wrap="square">
            <a:spAutoFit/>
          </a:bodyPr>
          <a:lstStyle/>
          <a:p>
            <a:pPr>
              <a:defRPr/>
            </a:pPr>
            <a:r>
              <a:rPr lang="ja-JP" altLang="en-US" sz="3600" b="1" dirty="0">
                <a:solidFill>
                  <a:prstClr val="black"/>
                </a:solidFill>
                <a:highlight>
                  <a:srgbClr val="FFFF00"/>
                </a:highligh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●避難の時に車は高台に？　ペットはどうしますか？</a:t>
            </a:r>
            <a:endParaRPr lang="en-US" altLang="ja-JP" sz="3600" b="1" dirty="0">
              <a:solidFill>
                <a:prstClr val="black"/>
              </a:solidFill>
              <a:highlight>
                <a:srgbClr val="FFFF00"/>
              </a:highlight>
              <a:latin typeface="源柔ゴシックP Medium" panose="020B0402020203020207" pitchFamily="50" charset="-128"/>
              <a:ea typeface="源柔ゴシックP Medium" panose="020B0402020203020207" pitchFamily="50" charset="-128"/>
              <a:cs typeface="源柔ゴシックP Medium" panose="020B0402020203020207" pitchFamily="50" charset="-128"/>
            </a:endParaRPr>
          </a:p>
          <a:p>
            <a:pPr>
              <a:defRPr/>
            </a:pPr>
            <a:r>
              <a:rPr lang="ja-JP" altLang="en-US" sz="3600" b="1" dirty="0">
                <a:solidFill>
                  <a:prstClr val="black"/>
                </a:solidFill>
                <a:highlight>
                  <a:srgbClr val="FFFF00"/>
                </a:highligh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●家族の方が、現在病院に通院していませんか？</a:t>
            </a:r>
            <a:endParaRPr lang="en-US" altLang="ja-JP" sz="3600" b="1" dirty="0">
              <a:solidFill>
                <a:prstClr val="black"/>
              </a:solidFill>
              <a:highlight>
                <a:srgbClr val="FFFF00"/>
              </a:highlight>
              <a:latin typeface="源柔ゴシックP Medium" panose="020B0402020203020207" pitchFamily="50" charset="-128"/>
              <a:ea typeface="源柔ゴシックP Medium" panose="020B0402020203020207" pitchFamily="50" charset="-128"/>
              <a:cs typeface="源柔ゴシックP Medium" panose="020B0402020203020207" pitchFamily="50" charset="-128"/>
            </a:endParaRPr>
          </a:p>
          <a:p>
            <a:pPr>
              <a:defRPr/>
            </a:pPr>
            <a:r>
              <a:rPr lang="ja-JP" altLang="en-US" sz="3600" b="1" dirty="0">
                <a:solidFill>
                  <a:prstClr val="black"/>
                </a:solidFill>
                <a:highlight>
                  <a:srgbClr val="FFFF00"/>
                </a:highligh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●避難する時の準備を事前にしていますか？</a:t>
            </a:r>
          </a:p>
        </p:txBody>
      </p:sp>
      <p:grpSp>
        <p:nvGrpSpPr>
          <p:cNvPr id="5" name="グループ化 4">
            <a:extLst>
              <a:ext uri="{FF2B5EF4-FFF2-40B4-BE49-F238E27FC236}">
                <a16:creationId xmlns:a16="http://schemas.microsoft.com/office/drawing/2014/main" id="{38885CEF-41F0-4DE1-F02F-E79FB86EBF74}"/>
              </a:ext>
            </a:extLst>
          </p:cNvPr>
          <p:cNvGrpSpPr/>
          <p:nvPr/>
        </p:nvGrpSpPr>
        <p:grpSpPr>
          <a:xfrm>
            <a:off x="3875086" y="1876017"/>
            <a:ext cx="6152992" cy="646331"/>
            <a:chOff x="3875086" y="1876017"/>
            <a:chExt cx="6152992" cy="646331"/>
          </a:xfrm>
        </p:grpSpPr>
        <p:sp>
          <p:nvSpPr>
            <p:cNvPr id="65544" name="正方形/長方形 10">
              <a:extLst>
                <a:ext uri="{FF2B5EF4-FFF2-40B4-BE49-F238E27FC236}">
                  <a16:creationId xmlns:a16="http://schemas.microsoft.com/office/drawing/2014/main" id="{C472052F-2895-4AF7-8D26-716DFBDC349D}"/>
                </a:ext>
              </a:extLst>
            </p:cNvPr>
            <p:cNvSpPr>
              <a:spLocks noChangeArrowheads="1"/>
            </p:cNvSpPr>
            <p:nvPr/>
          </p:nvSpPr>
          <p:spPr bwMode="auto">
            <a:xfrm>
              <a:off x="3875086" y="1876017"/>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36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a:t>
              </a:r>
            </a:p>
          </p:txBody>
        </p:sp>
        <p:sp>
          <p:nvSpPr>
            <p:cNvPr id="65546" name="テキスト ボックス 2">
              <a:extLst>
                <a:ext uri="{FF2B5EF4-FFF2-40B4-BE49-F238E27FC236}">
                  <a16:creationId xmlns:a16="http://schemas.microsoft.com/office/drawing/2014/main" id="{FA918AF5-9B90-4EB7-B7C9-220F0A0C7BF6}"/>
                </a:ext>
              </a:extLst>
            </p:cNvPr>
            <p:cNvSpPr txBox="1">
              <a:spLocks noChangeArrowheads="1"/>
            </p:cNvSpPr>
            <p:nvPr/>
          </p:nvSpPr>
          <p:spPr bwMode="auto">
            <a:xfrm>
              <a:off x="4829931" y="1876017"/>
              <a:ext cx="23585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4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自家用車</a:t>
              </a:r>
              <a:r>
                <a:rPr lang="ja-JP" altLang="en-US" sz="36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２</a:t>
              </a:r>
            </a:p>
          </p:txBody>
        </p:sp>
        <p:sp>
          <p:nvSpPr>
            <p:cNvPr id="17" name="テキスト ボックス 2">
              <a:extLst>
                <a:ext uri="{FF2B5EF4-FFF2-40B4-BE49-F238E27FC236}">
                  <a16:creationId xmlns:a16="http://schemas.microsoft.com/office/drawing/2014/main" id="{899EAE13-2A4B-44B5-89D1-2CBD259FA9E9}"/>
                </a:ext>
              </a:extLst>
            </p:cNvPr>
            <p:cNvSpPr txBox="1">
              <a:spLocks noChangeArrowheads="1"/>
            </p:cNvSpPr>
            <p:nvPr/>
          </p:nvSpPr>
          <p:spPr bwMode="auto">
            <a:xfrm>
              <a:off x="7669506" y="1929182"/>
              <a:ext cx="2358572"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4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トラクター</a:t>
              </a:r>
              <a:r>
                <a:rPr lang="en-US" altLang="ja-JP" sz="28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1</a:t>
              </a:r>
              <a:r>
                <a:rPr lang="ja-JP" altLang="en-US" sz="24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台　</a:t>
              </a:r>
            </a:p>
          </p:txBody>
        </p:sp>
      </p:grpSp>
      <p:sp>
        <p:nvSpPr>
          <p:cNvPr id="4" name="テキスト ボックス 3">
            <a:extLst>
              <a:ext uri="{FF2B5EF4-FFF2-40B4-BE49-F238E27FC236}">
                <a16:creationId xmlns:a16="http://schemas.microsoft.com/office/drawing/2014/main" id="{01F45E9B-9411-81B7-B545-53C95AB4C5C0}"/>
              </a:ext>
            </a:extLst>
          </p:cNvPr>
          <p:cNvSpPr txBox="1">
            <a:spLocks noChangeArrowheads="1"/>
          </p:cNvSpPr>
          <p:nvPr/>
        </p:nvSpPr>
        <p:spPr bwMode="auto">
          <a:xfrm>
            <a:off x="9891607" y="1050462"/>
            <a:ext cx="2207258" cy="540000"/>
          </a:xfrm>
          <a:prstGeom prst="snip1Rect">
            <a:avLst/>
          </a:prstGeom>
          <a:solidFill>
            <a:srgbClr val="FF0000"/>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STEP</a:t>
            </a:r>
            <a:r>
              <a:rPr lang="ja-JP" altLang="en-US"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１</a:t>
            </a:r>
          </a:p>
        </p:txBody>
      </p:sp>
    </p:spTree>
    <p:extLst>
      <p:ext uri="{BB962C8B-B14F-4D97-AF65-F5344CB8AC3E}">
        <p14:creationId xmlns:p14="http://schemas.microsoft.com/office/powerpoint/2010/main" val="938965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17C153B0-172B-4FE1-A1CF-7AD68C234573}"/>
              </a:ext>
            </a:extLst>
          </p:cNvPr>
          <p:cNvPicPr>
            <a:picLocks noChangeAspect="1"/>
          </p:cNvPicPr>
          <p:nvPr/>
        </p:nvPicPr>
        <p:blipFill rotWithShape="1">
          <a:blip r:embed="rId3"/>
          <a:srcRect l="1604" t="71111" r="1894"/>
          <a:stretch/>
        </p:blipFill>
        <p:spPr>
          <a:xfrm>
            <a:off x="26082" y="1103005"/>
            <a:ext cx="11963400" cy="5062427"/>
          </a:xfrm>
          <a:prstGeom prst="rect">
            <a:avLst/>
          </a:prstGeom>
          <a:ln>
            <a:solidFill>
              <a:schemeClr val="tx1"/>
            </a:solidFill>
          </a:ln>
        </p:spPr>
      </p:pic>
      <p:sp>
        <p:nvSpPr>
          <p:cNvPr id="2" name="正方形/長方形 1">
            <a:extLst>
              <a:ext uri="{FF2B5EF4-FFF2-40B4-BE49-F238E27FC236}">
                <a16:creationId xmlns:a16="http://schemas.microsoft.com/office/drawing/2014/main" id="{FCB555CE-3E4F-4A59-A5B3-4F765EA2852B}"/>
              </a:ext>
            </a:extLst>
          </p:cNvPr>
          <p:cNvSpPr/>
          <p:nvPr/>
        </p:nvSpPr>
        <p:spPr>
          <a:xfrm>
            <a:off x="0" y="6644"/>
            <a:ext cx="12192000" cy="693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marL="449263">
              <a:defRPr/>
            </a:pPr>
            <a:r>
              <a:rPr lang="ja-JP" altLang="en-US" sz="3200" b="1" dirty="0">
                <a:solidFill>
                  <a:prstClr val="white"/>
                </a:solidFill>
                <a:effectLst>
                  <a:outerShdw blurRad="38100" dist="38100" dir="2700000" algn="tl">
                    <a:srgbClr val="000000">
                      <a:alpha val="43137"/>
                    </a:srgbClr>
                  </a:outerShdw>
                </a:effectLs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マイ・タイムライン作成のためのチェックシート</a:t>
            </a:r>
          </a:p>
        </p:txBody>
      </p:sp>
      <p:sp>
        <p:nvSpPr>
          <p:cNvPr id="13" name="テキスト ボックス 2">
            <a:extLst>
              <a:ext uri="{FF2B5EF4-FFF2-40B4-BE49-F238E27FC236}">
                <a16:creationId xmlns:a16="http://schemas.microsoft.com/office/drawing/2014/main" id="{4D4048CC-A76A-4B8F-BA3B-868D1E18F7B2}"/>
              </a:ext>
            </a:extLst>
          </p:cNvPr>
          <p:cNvSpPr txBox="1">
            <a:spLocks noChangeArrowheads="1"/>
          </p:cNvSpPr>
          <p:nvPr/>
        </p:nvSpPr>
        <p:spPr bwMode="auto">
          <a:xfrm>
            <a:off x="88998" y="5954322"/>
            <a:ext cx="12103002" cy="523220"/>
          </a:xfrm>
          <a:prstGeom prst="rect">
            <a:avLst/>
          </a:prstGeom>
          <a:solidFill>
            <a:srgbClr val="FFFF00"/>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ja-JP" altLang="en-US" sz="2800" dirty="0">
                <a:highlight>
                  <a:srgbClr val="FFFF00"/>
                </a:highligh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●夜間・大雨時、幼児や高齢者がいる家　</a:t>
            </a:r>
            <a:r>
              <a:rPr lang="ja-JP" altLang="en-US" sz="2800" dirty="0">
                <a:solidFill>
                  <a:srgbClr val="FF0000"/>
                </a:solidFill>
                <a:highlight>
                  <a:srgbClr val="FFFF00"/>
                </a:highligh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徒歩での避難が出来ますか</a:t>
            </a:r>
            <a:r>
              <a:rPr lang="ja-JP" altLang="en-US" sz="2800" dirty="0">
                <a:highlight>
                  <a:srgbClr val="FFFF00"/>
                </a:highligh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a:t>
            </a:r>
          </a:p>
        </p:txBody>
      </p:sp>
      <p:sp>
        <p:nvSpPr>
          <p:cNvPr id="7" name="テキスト ボックス 6"/>
          <p:cNvSpPr txBox="1"/>
          <p:nvPr/>
        </p:nvSpPr>
        <p:spPr>
          <a:xfrm>
            <a:off x="16928" y="666514"/>
            <a:ext cx="8767970" cy="584775"/>
          </a:xfrm>
          <a:prstGeom prst="rect">
            <a:avLst/>
          </a:prstGeom>
          <a:solidFill>
            <a:srgbClr val="FFFF00"/>
          </a:solidFill>
        </p:spPr>
        <p:txBody>
          <a:bodyPr wrap="square" rtlCol="0">
            <a:spAutoFit/>
          </a:bodyPr>
          <a:lstStyle/>
          <a:p>
            <a:r>
              <a:rPr lang="ja-JP" altLang="en-US" sz="32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まずは、浸水しない避難場所を探してください。</a:t>
            </a:r>
          </a:p>
        </p:txBody>
      </p:sp>
      <p:sp>
        <p:nvSpPr>
          <p:cNvPr id="4" name="テキスト ボックス 3"/>
          <p:cNvSpPr txBox="1"/>
          <p:nvPr/>
        </p:nvSpPr>
        <p:spPr>
          <a:xfrm>
            <a:off x="798898" y="3202074"/>
            <a:ext cx="3975234" cy="523220"/>
          </a:xfrm>
          <a:prstGeom prst="rect">
            <a:avLst/>
          </a:prstGeom>
          <a:solidFill>
            <a:srgbClr val="FFCCFF"/>
          </a:solidFill>
          <a:ln>
            <a:solidFill>
              <a:schemeClr val="tx1"/>
            </a:solidFill>
          </a:ln>
        </p:spPr>
        <p:txBody>
          <a:bodyPr wrap="square" rtlCol="0">
            <a:spAutoFit/>
          </a:bodyPr>
          <a:lstStyle/>
          <a:p>
            <a:r>
              <a:rPr lang="ja-JP" altLang="en-US" sz="2800"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指定避難場所や避難所</a:t>
            </a:r>
          </a:p>
        </p:txBody>
      </p:sp>
      <p:sp>
        <p:nvSpPr>
          <p:cNvPr id="9" name="テキスト ボックス 8"/>
          <p:cNvSpPr txBox="1"/>
          <p:nvPr/>
        </p:nvSpPr>
        <p:spPr>
          <a:xfrm>
            <a:off x="798898" y="5276658"/>
            <a:ext cx="3975234" cy="523220"/>
          </a:xfrm>
          <a:prstGeom prst="rect">
            <a:avLst/>
          </a:prstGeom>
          <a:solidFill>
            <a:srgbClr val="FFCCFF"/>
          </a:solidFill>
          <a:ln>
            <a:solidFill>
              <a:schemeClr val="tx1"/>
            </a:solidFill>
          </a:ln>
        </p:spPr>
        <p:txBody>
          <a:bodyPr wrap="square" rtlCol="0">
            <a:spAutoFit/>
          </a:bodyPr>
          <a:lstStyle/>
          <a:p>
            <a:r>
              <a:rPr lang="ja-JP" altLang="en-US" sz="2800"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万一の逃げ遅れたら？</a:t>
            </a:r>
          </a:p>
        </p:txBody>
      </p:sp>
      <p:sp>
        <p:nvSpPr>
          <p:cNvPr id="5" name="テキスト ボックス 4"/>
          <p:cNvSpPr txBox="1"/>
          <p:nvPr/>
        </p:nvSpPr>
        <p:spPr>
          <a:xfrm>
            <a:off x="6140919" y="3202074"/>
            <a:ext cx="1665170" cy="523220"/>
          </a:xfrm>
          <a:prstGeom prst="rect">
            <a:avLst/>
          </a:prstGeom>
          <a:solidFill>
            <a:srgbClr val="CCFFFF"/>
          </a:solidFill>
          <a:ln>
            <a:solidFill>
              <a:schemeClr val="tx1"/>
            </a:solidFill>
          </a:ln>
        </p:spPr>
        <p:txBody>
          <a:bodyPr wrap="square" rtlCol="0">
            <a:spAutoFit/>
          </a:bodyPr>
          <a:lstStyle/>
          <a:p>
            <a:r>
              <a:rPr lang="ja-JP" altLang="en-US" sz="28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徒歩</a:t>
            </a:r>
            <a:r>
              <a:rPr lang="en-US" altLang="ja-JP" sz="28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or</a:t>
            </a:r>
            <a:r>
              <a:rPr lang="ja-JP" altLang="en-US" sz="28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車</a:t>
            </a:r>
          </a:p>
        </p:txBody>
      </p:sp>
      <p:sp>
        <p:nvSpPr>
          <p:cNvPr id="11" name="テキスト ボックス 10"/>
          <p:cNvSpPr txBox="1"/>
          <p:nvPr/>
        </p:nvSpPr>
        <p:spPr>
          <a:xfrm>
            <a:off x="6140919" y="4246081"/>
            <a:ext cx="1665170" cy="523220"/>
          </a:xfrm>
          <a:prstGeom prst="rect">
            <a:avLst/>
          </a:prstGeom>
          <a:solidFill>
            <a:srgbClr val="CCFFFF"/>
          </a:solidFill>
          <a:ln>
            <a:solidFill>
              <a:schemeClr val="tx1"/>
            </a:solidFill>
          </a:ln>
        </p:spPr>
        <p:txBody>
          <a:bodyPr wrap="square" rtlCol="0">
            <a:spAutoFit/>
          </a:bodyPr>
          <a:lstStyle/>
          <a:p>
            <a:r>
              <a:rPr lang="ja-JP" altLang="en-US" sz="28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徒歩</a:t>
            </a:r>
            <a:r>
              <a:rPr lang="en-US" altLang="ja-JP" sz="28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or</a:t>
            </a:r>
            <a:r>
              <a:rPr lang="ja-JP" altLang="en-US" sz="28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車</a:t>
            </a:r>
          </a:p>
        </p:txBody>
      </p:sp>
      <p:sp>
        <p:nvSpPr>
          <p:cNvPr id="12" name="テキスト ボックス 11"/>
          <p:cNvSpPr txBox="1"/>
          <p:nvPr/>
        </p:nvSpPr>
        <p:spPr>
          <a:xfrm>
            <a:off x="6140919" y="5290089"/>
            <a:ext cx="1665170" cy="523220"/>
          </a:xfrm>
          <a:prstGeom prst="rect">
            <a:avLst/>
          </a:prstGeom>
          <a:solidFill>
            <a:srgbClr val="CCFFFF"/>
          </a:solidFill>
          <a:ln>
            <a:solidFill>
              <a:schemeClr val="tx1"/>
            </a:solidFill>
          </a:ln>
        </p:spPr>
        <p:txBody>
          <a:bodyPr wrap="square" rtlCol="0">
            <a:spAutoFit/>
          </a:bodyPr>
          <a:lstStyle/>
          <a:p>
            <a:r>
              <a:rPr lang="ja-JP" altLang="en-US" sz="28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徒歩</a:t>
            </a:r>
            <a:r>
              <a:rPr lang="en-US" altLang="ja-JP" sz="28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or</a:t>
            </a:r>
            <a:r>
              <a:rPr lang="ja-JP" altLang="en-US" sz="28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車</a:t>
            </a:r>
          </a:p>
        </p:txBody>
      </p:sp>
      <p:sp>
        <p:nvSpPr>
          <p:cNvPr id="14" name="テキスト ボックス 13"/>
          <p:cNvSpPr txBox="1"/>
          <p:nvPr/>
        </p:nvSpPr>
        <p:spPr>
          <a:xfrm>
            <a:off x="798898" y="4260502"/>
            <a:ext cx="3828520" cy="523220"/>
          </a:xfrm>
          <a:prstGeom prst="rect">
            <a:avLst/>
          </a:prstGeom>
          <a:solidFill>
            <a:srgbClr val="FFCCFF"/>
          </a:solidFill>
          <a:ln>
            <a:solidFill>
              <a:schemeClr val="tx1"/>
            </a:solidFill>
          </a:ln>
        </p:spPr>
        <p:txBody>
          <a:bodyPr wrap="square" rtlCol="0">
            <a:spAutoFit/>
          </a:bodyPr>
          <a:lstStyle/>
          <a:p>
            <a:r>
              <a:rPr lang="ja-JP" altLang="en-US" sz="2800"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浸水しないことを確認</a:t>
            </a:r>
          </a:p>
        </p:txBody>
      </p:sp>
      <p:sp>
        <p:nvSpPr>
          <p:cNvPr id="6" name="正方形/長方形 5"/>
          <p:cNvSpPr/>
          <p:nvPr/>
        </p:nvSpPr>
        <p:spPr>
          <a:xfrm>
            <a:off x="9711891" y="3202074"/>
            <a:ext cx="660954" cy="432144"/>
          </a:xfrm>
          <a:prstGeom prst="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時間</a:t>
            </a:r>
          </a:p>
        </p:txBody>
      </p:sp>
      <p:sp>
        <p:nvSpPr>
          <p:cNvPr id="15" name="正方形/長方形 14"/>
          <p:cNvSpPr/>
          <p:nvPr/>
        </p:nvSpPr>
        <p:spPr>
          <a:xfrm>
            <a:off x="9711891" y="4268850"/>
            <a:ext cx="660954" cy="432144"/>
          </a:xfrm>
          <a:prstGeom prst="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時間</a:t>
            </a:r>
          </a:p>
        </p:txBody>
      </p:sp>
      <p:sp>
        <p:nvSpPr>
          <p:cNvPr id="16" name="正方形/長方形 15"/>
          <p:cNvSpPr/>
          <p:nvPr/>
        </p:nvSpPr>
        <p:spPr>
          <a:xfrm>
            <a:off x="9703880" y="5383252"/>
            <a:ext cx="660954" cy="432144"/>
          </a:xfrm>
          <a:prstGeom prst="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時間</a:t>
            </a:r>
          </a:p>
        </p:txBody>
      </p:sp>
      <p:sp>
        <p:nvSpPr>
          <p:cNvPr id="3" name="テキスト ボックス 3">
            <a:extLst>
              <a:ext uri="{FF2B5EF4-FFF2-40B4-BE49-F238E27FC236}">
                <a16:creationId xmlns:a16="http://schemas.microsoft.com/office/drawing/2014/main" id="{139777EA-9BF6-4069-2154-9C2875D89019}"/>
              </a:ext>
            </a:extLst>
          </p:cNvPr>
          <p:cNvSpPr txBox="1">
            <a:spLocks noChangeArrowheads="1"/>
          </p:cNvSpPr>
          <p:nvPr/>
        </p:nvSpPr>
        <p:spPr bwMode="auto">
          <a:xfrm>
            <a:off x="9890975" y="158981"/>
            <a:ext cx="2207890" cy="540000"/>
          </a:xfrm>
          <a:prstGeom prst="snip1Rect">
            <a:avLst/>
          </a:prstGeom>
          <a:solidFill>
            <a:srgbClr val="FF0000"/>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STEP</a:t>
            </a:r>
            <a:r>
              <a:rPr lang="ja-JP" altLang="en-US"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１</a:t>
            </a:r>
          </a:p>
        </p:txBody>
      </p:sp>
    </p:spTree>
    <p:extLst>
      <p:ext uri="{BB962C8B-B14F-4D97-AF65-F5344CB8AC3E}">
        <p14:creationId xmlns:p14="http://schemas.microsoft.com/office/powerpoint/2010/main" val="3414579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17C153B0-172B-4FE1-A1CF-7AD68C234573}"/>
              </a:ext>
            </a:extLst>
          </p:cNvPr>
          <p:cNvPicPr>
            <a:picLocks noChangeAspect="1"/>
          </p:cNvPicPr>
          <p:nvPr/>
        </p:nvPicPr>
        <p:blipFill rotWithShape="1">
          <a:blip r:embed="rId3"/>
          <a:srcRect l="1604" t="71111" r="1894"/>
          <a:stretch/>
        </p:blipFill>
        <p:spPr>
          <a:xfrm>
            <a:off x="26082" y="998880"/>
            <a:ext cx="11963400" cy="5062427"/>
          </a:xfrm>
          <a:prstGeom prst="rect">
            <a:avLst/>
          </a:prstGeom>
          <a:ln>
            <a:solidFill>
              <a:schemeClr val="tx1"/>
            </a:solidFill>
          </a:ln>
        </p:spPr>
      </p:pic>
      <p:sp>
        <p:nvSpPr>
          <p:cNvPr id="2" name="正方形/長方形 1">
            <a:extLst>
              <a:ext uri="{FF2B5EF4-FFF2-40B4-BE49-F238E27FC236}">
                <a16:creationId xmlns:a16="http://schemas.microsoft.com/office/drawing/2014/main" id="{FCB555CE-3E4F-4A59-A5B3-4F765EA2852B}"/>
              </a:ext>
            </a:extLst>
          </p:cNvPr>
          <p:cNvSpPr/>
          <p:nvPr/>
        </p:nvSpPr>
        <p:spPr>
          <a:xfrm>
            <a:off x="0" y="6644"/>
            <a:ext cx="12192000" cy="6937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marL="261938">
              <a:defRPr/>
            </a:pPr>
            <a:r>
              <a:rPr lang="ja-JP" altLang="en-US" sz="3200" b="1" dirty="0">
                <a:solidFill>
                  <a:prstClr val="white"/>
                </a:solidFill>
                <a:effectLst>
                  <a:outerShdw blurRad="38100" dist="38100" dir="2700000" algn="tl">
                    <a:srgbClr val="000000">
                      <a:alpha val="43137"/>
                    </a:srgbClr>
                  </a:outerShdw>
                </a:effectLs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マイ・タイムライン作成のためのチェックシート</a:t>
            </a:r>
          </a:p>
        </p:txBody>
      </p:sp>
      <p:sp>
        <p:nvSpPr>
          <p:cNvPr id="5" name="正方形/長方形 4">
            <a:extLst>
              <a:ext uri="{FF2B5EF4-FFF2-40B4-BE49-F238E27FC236}">
                <a16:creationId xmlns:a16="http://schemas.microsoft.com/office/drawing/2014/main" id="{C32D797D-0FD9-4BF6-9E51-0303E98CF969}"/>
              </a:ext>
            </a:extLst>
          </p:cNvPr>
          <p:cNvSpPr>
            <a:spLocks noChangeArrowheads="1"/>
          </p:cNvSpPr>
          <p:nvPr/>
        </p:nvSpPr>
        <p:spPr bwMode="auto">
          <a:xfrm>
            <a:off x="2167418" y="4079060"/>
            <a:ext cx="2217881" cy="584775"/>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defRPr/>
            </a:pPr>
            <a:r>
              <a:rPr lang="ja-JP" altLang="en-US"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兄の家</a:t>
            </a:r>
          </a:p>
        </p:txBody>
      </p:sp>
      <p:sp>
        <p:nvSpPr>
          <p:cNvPr id="67589" name="正方形/長方形 5">
            <a:extLst>
              <a:ext uri="{FF2B5EF4-FFF2-40B4-BE49-F238E27FC236}">
                <a16:creationId xmlns:a16="http://schemas.microsoft.com/office/drawing/2014/main" id="{30EAA8F1-ED49-43E8-950A-81E4FB2532FE}"/>
              </a:ext>
            </a:extLst>
          </p:cNvPr>
          <p:cNvSpPr>
            <a:spLocks noChangeArrowheads="1"/>
          </p:cNvSpPr>
          <p:nvPr/>
        </p:nvSpPr>
        <p:spPr bwMode="auto">
          <a:xfrm>
            <a:off x="9685624" y="4017504"/>
            <a:ext cx="911227" cy="646331"/>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en-US" altLang="ja-JP" sz="36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20</a:t>
            </a:r>
            <a:endParaRPr lang="ja-JP" altLang="en-US" sz="36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endParaRPr>
          </a:p>
        </p:txBody>
      </p:sp>
      <p:sp>
        <p:nvSpPr>
          <p:cNvPr id="14" name="正方形/長方形 13">
            <a:extLst>
              <a:ext uri="{FF2B5EF4-FFF2-40B4-BE49-F238E27FC236}">
                <a16:creationId xmlns:a16="http://schemas.microsoft.com/office/drawing/2014/main" id="{0A780DFC-A17E-4B27-BDD2-7BF07A4DC409}"/>
              </a:ext>
            </a:extLst>
          </p:cNvPr>
          <p:cNvSpPr>
            <a:spLocks noChangeArrowheads="1"/>
          </p:cNvSpPr>
          <p:nvPr/>
        </p:nvSpPr>
        <p:spPr bwMode="auto">
          <a:xfrm>
            <a:off x="6526633" y="3007110"/>
            <a:ext cx="1321120" cy="584775"/>
          </a:xfrm>
          <a:prstGeom prst="rect">
            <a:avLst/>
          </a:prstGeom>
          <a:noFill/>
          <a:ln>
            <a:noFill/>
          </a:ln>
          <a:effectLst>
            <a:glow rad="127000">
              <a:schemeClr val="accent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徒歩</a:t>
            </a:r>
            <a:endParaRPr lang="en-US" altLang="ja-JP"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endParaRPr>
          </a:p>
        </p:txBody>
      </p:sp>
      <p:sp>
        <p:nvSpPr>
          <p:cNvPr id="67597" name="正方形/長方形 13">
            <a:extLst>
              <a:ext uri="{FF2B5EF4-FFF2-40B4-BE49-F238E27FC236}">
                <a16:creationId xmlns:a16="http://schemas.microsoft.com/office/drawing/2014/main" id="{56A662B9-326D-4F8C-BFE1-F848AF4ECC93}"/>
              </a:ext>
            </a:extLst>
          </p:cNvPr>
          <p:cNvSpPr>
            <a:spLocks noChangeArrowheads="1"/>
          </p:cNvSpPr>
          <p:nvPr/>
        </p:nvSpPr>
        <p:spPr bwMode="auto">
          <a:xfrm>
            <a:off x="9830259" y="5161095"/>
            <a:ext cx="10851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en-US" altLang="ja-JP" sz="36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1</a:t>
            </a:r>
            <a:endParaRPr lang="ja-JP" altLang="en-US" sz="36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endParaRPr>
          </a:p>
        </p:txBody>
      </p:sp>
      <p:sp>
        <p:nvSpPr>
          <p:cNvPr id="125962" name="正方形/長方形 14">
            <a:extLst>
              <a:ext uri="{FF2B5EF4-FFF2-40B4-BE49-F238E27FC236}">
                <a16:creationId xmlns:a16="http://schemas.microsoft.com/office/drawing/2014/main" id="{F57B67A3-0BB1-462A-99A3-4CCDAD175B11}"/>
              </a:ext>
            </a:extLst>
          </p:cNvPr>
          <p:cNvSpPr>
            <a:spLocks noChangeArrowheads="1"/>
          </p:cNvSpPr>
          <p:nvPr/>
        </p:nvSpPr>
        <p:spPr bwMode="auto">
          <a:xfrm>
            <a:off x="2167418" y="3068275"/>
            <a:ext cx="2374777" cy="584775"/>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spc="-100" dirty="0">
                <a:solidFill>
                  <a:srgbClr val="FF0000"/>
                </a:solidFill>
                <a:effectLst>
                  <a:glow rad="127000">
                    <a:prstClr val="white"/>
                  </a:glow>
                </a:effectLs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●●小学校</a:t>
            </a:r>
            <a:r>
              <a:rPr lang="en-US" altLang="ja-JP" b="1" spc="-100" dirty="0">
                <a:solidFill>
                  <a:srgbClr val="FF0000"/>
                </a:solidFill>
                <a:effectLst>
                  <a:glow rad="127000">
                    <a:prstClr val="white"/>
                  </a:glow>
                </a:effectLs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a:t>
            </a:r>
            <a:endParaRPr lang="ja-JP" altLang="en-US" sz="2400" b="1" spc="-100"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endParaRPr>
          </a:p>
        </p:txBody>
      </p:sp>
      <p:sp>
        <p:nvSpPr>
          <p:cNvPr id="16" name="正方形/長方形 15">
            <a:extLst>
              <a:ext uri="{FF2B5EF4-FFF2-40B4-BE49-F238E27FC236}">
                <a16:creationId xmlns:a16="http://schemas.microsoft.com/office/drawing/2014/main" id="{46807039-215C-4C41-BA9D-776EE8613432}"/>
              </a:ext>
            </a:extLst>
          </p:cNvPr>
          <p:cNvSpPr>
            <a:spLocks noChangeArrowheads="1"/>
          </p:cNvSpPr>
          <p:nvPr/>
        </p:nvSpPr>
        <p:spPr bwMode="auto">
          <a:xfrm>
            <a:off x="9832191" y="3006719"/>
            <a:ext cx="618095" cy="646331"/>
          </a:xfrm>
          <a:prstGeom prst="rect">
            <a:avLst/>
          </a:prstGeom>
          <a:noFill/>
          <a:ln>
            <a:noFill/>
          </a:ln>
          <a:effectLst>
            <a:glow rad="127000">
              <a:schemeClr val="accent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3600" b="1">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５</a:t>
            </a:r>
            <a:endParaRPr lang="ja-JP" altLang="en-US" sz="3600"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endParaRPr>
          </a:p>
        </p:txBody>
      </p:sp>
      <p:sp>
        <p:nvSpPr>
          <p:cNvPr id="17" name="正方形/長方形 16">
            <a:extLst>
              <a:ext uri="{FF2B5EF4-FFF2-40B4-BE49-F238E27FC236}">
                <a16:creationId xmlns:a16="http://schemas.microsoft.com/office/drawing/2014/main" id="{E7663655-EACC-4395-9B15-65AC58440E6B}"/>
              </a:ext>
            </a:extLst>
          </p:cNvPr>
          <p:cNvSpPr>
            <a:spLocks noChangeArrowheads="1"/>
          </p:cNvSpPr>
          <p:nvPr/>
        </p:nvSpPr>
        <p:spPr bwMode="auto">
          <a:xfrm>
            <a:off x="6526635" y="4048283"/>
            <a:ext cx="1537865" cy="584775"/>
          </a:xfrm>
          <a:prstGeom prst="rect">
            <a:avLst/>
          </a:prstGeom>
          <a:noFill/>
          <a:ln>
            <a:noFill/>
          </a:ln>
          <a:effectLst>
            <a:glow rad="127000">
              <a:schemeClr val="accent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車</a:t>
            </a:r>
            <a:endParaRPr lang="en-US" altLang="ja-JP"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endParaRPr>
          </a:p>
        </p:txBody>
      </p:sp>
      <p:sp>
        <p:nvSpPr>
          <p:cNvPr id="18" name="正方形/長方形 17">
            <a:extLst>
              <a:ext uri="{FF2B5EF4-FFF2-40B4-BE49-F238E27FC236}">
                <a16:creationId xmlns:a16="http://schemas.microsoft.com/office/drawing/2014/main" id="{4E1130BF-76B4-40EB-936D-528C58DAD67E}"/>
              </a:ext>
            </a:extLst>
          </p:cNvPr>
          <p:cNvSpPr>
            <a:spLocks noChangeArrowheads="1"/>
          </p:cNvSpPr>
          <p:nvPr/>
        </p:nvSpPr>
        <p:spPr bwMode="auto">
          <a:xfrm>
            <a:off x="6571539" y="5160852"/>
            <a:ext cx="1321120" cy="584775"/>
          </a:xfrm>
          <a:prstGeom prst="rect">
            <a:avLst/>
          </a:prstGeom>
          <a:noFill/>
          <a:ln>
            <a:noFill/>
          </a:ln>
          <a:effectLst>
            <a:glow rad="127000">
              <a:schemeClr val="accent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徒歩</a:t>
            </a:r>
            <a:endParaRPr lang="en-US" altLang="ja-JP"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endParaRPr>
          </a:p>
        </p:txBody>
      </p:sp>
      <p:sp>
        <p:nvSpPr>
          <p:cNvPr id="4" name="正方形/長方形 3"/>
          <p:cNvSpPr/>
          <p:nvPr/>
        </p:nvSpPr>
        <p:spPr>
          <a:xfrm>
            <a:off x="2167418" y="5242279"/>
            <a:ext cx="2101961" cy="523220"/>
          </a:xfrm>
          <a:prstGeom prst="rect">
            <a:avLst/>
          </a:prstGeom>
          <a:solidFill>
            <a:schemeClr val="bg1"/>
          </a:solidFill>
        </p:spPr>
        <p:txBody>
          <a:bodyPr wrap="square">
            <a:spAutoFit/>
          </a:bodyPr>
          <a:lstStyle/>
          <a:p>
            <a:r>
              <a:rPr lang="ja-JP" altLang="en-US" sz="2800" b="1" spc="-150"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▲▲駅ビル</a:t>
            </a:r>
          </a:p>
        </p:txBody>
      </p:sp>
      <p:sp>
        <p:nvSpPr>
          <p:cNvPr id="6" name="テキスト ボックス 3">
            <a:extLst>
              <a:ext uri="{FF2B5EF4-FFF2-40B4-BE49-F238E27FC236}">
                <a16:creationId xmlns:a16="http://schemas.microsoft.com/office/drawing/2014/main" id="{CD41515F-8599-CABA-FA73-358D8668BFE0}"/>
              </a:ext>
            </a:extLst>
          </p:cNvPr>
          <p:cNvSpPr txBox="1">
            <a:spLocks noChangeArrowheads="1"/>
          </p:cNvSpPr>
          <p:nvPr/>
        </p:nvSpPr>
        <p:spPr bwMode="auto">
          <a:xfrm>
            <a:off x="9890975" y="158981"/>
            <a:ext cx="2207890" cy="540000"/>
          </a:xfrm>
          <a:prstGeom prst="snip1Rect">
            <a:avLst/>
          </a:prstGeom>
          <a:solidFill>
            <a:srgbClr val="FF0000"/>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STEP</a:t>
            </a:r>
            <a:r>
              <a:rPr lang="ja-JP" altLang="en-US"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１</a:t>
            </a:r>
          </a:p>
        </p:txBody>
      </p:sp>
    </p:spTree>
    <p:extLst>
      <p:ext uri="{BB962C8B-B14F-4D97-AF65-F5344CB8AC3E}">
        <p14:creationId xmlns:p14="http://schemas.microsoft.com/office/powerpoint/2010/main" val="3418513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5818" t="3443" r="8823" b="16286"/>
          <a:stretch/>
        </p:blipFill>
        <p:spPr>
          <a:xfrm>
            <a:off x="1423294" y="-15528"/>
            <a:ext cx="10768706" cy="6858000"/>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0970" y="2544878"/>
            <a:ext cx="1658832" cy="2287148"/>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7692" y="4280466"/>
            <a:ext cx="1441583" cy="2499107"/>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8207" y="3832425"/>
            <a:ext cx="2036411" cy="2232842"/>
          </a:xfrm>
          <a:prstGeom prst="rect">
            <a:avLst/>
          </a:prstGeom>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4687" y="4812271"/>
            <a:ext cx="1357084" cy="1863341"/>
          </a:xfrm>
          <a:prstGeom prst="rect">
            <a:avLst/>
          </a:prstGeom>
        </p:spPr>
      </p:pic>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9505" y="6110720"/>
            <a:ext cx="1589547" cy="517774"/>
          </a:xfrm>
          <a:prstGeom prst="rect">
            <a:avLst/>
          </a:prstGeom>
        </p:spPr>
      </p:pic>
      <p:pic>
        <p:nvPicPr>
          <p:cNvPr id="8" name="図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9397" y="4728413"/>
            <a:ext cx="1862940" cy="2047944"/>
          </a:xfrm>
          <a:prstGeom prst="rect">
            <a:avLst/>
          </a:prstGeom>
        </p:spPr>
      </p:pic>
      <p:pic>
        <p:nvPicPr>
          <p:cNvPr id="9" name="図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08194" y="3752907"/>
            <a:ext cx="1241758" cy="1755652"/>
          </a:xfrm>
          <a:prstGeom prst="rect">
            <a:avLst/>
          </a:prstGeom>
        </p:spPr>
      </p:pic>
      <p:sp>
        <p:nvSpPr>
          <p:cNvPr id="11" name="テキスト ボックス 10"/>
          <p:cNvSpPr txBox="1"/>
          <p:nvPr/>
        </p:nvSpPr>
        <p:spPr>
          <a:xfrm>
            <a:off x="0" y="1348478"/>
            <a:ext cx="3992418" cy="684000"/>
          </a:xfrm>
          <a:prstGeom prst="rect">
            <a:avLst/>
          </a:prstGeom>
          <a:solidFill>
            <a:schemeClr val="tx1"/>
          </a:solidFill>
        </p:spPr>
        <p:txBody>
          <a:bodyPr wrap="square" tIns="144000" rIns="0" rtlCol="0">
            <a:noAutofit/>
          </a:bodyPr>
          <a:lstStyle/>
          <a:p>
            <a:pPr>
              <a:defRPr/>
            </a:pPr>
            <a:r>
              <a:rPr lang="ja-JP" altLang="en-US" sz="4000" b="1"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断水･停電の恐れ</a:t>
            </a:r>
          </a:p>
        </p:txBody>
      </p:sp>
      <p:sp>
        <p:nvSpPr>
          <p:cNvPr id="12" name="テキスト ボックス 11"/>
          <p:cNvSpPr txBox="1"/>
          <p:nvPr/>
        </p:nvSpPr>
        <p:spPr>
          <a:xfrm>
            <a:off x="1" y="-7345"/>
            <a:ext cx="6476550" cy="1273046"/>
          </a:xfrm>
          <a:prstGeom prst="rect">
            <a:avLst/>
          </a:prstGeom>
          <a:solidFill>
            <a:srgbClr val="FF3399"/>
          </a:solidFill>
        </p:spPr>
        <p:txBody>
          <a:bodyPr wrap="square" rtlCol="0">
            <a:noAutofit/>
          </a:bodyPr>
          <a:lstStyle/>
          <a:p>
            <a:pPr>
              <a:defRPr/>
            </a:pPr>
            <a:r>
              <a:rPr lang="ja-JP" altLang="en-US" sz="4000" b="1"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浸水継続時間が長い地域の懸念事項</a:t>
            </a:r>
          </a:p>
        </p:txBody>
      </p:sp>
      <p:sp>
        <p:nvSpPr>
          <p:cNvPr id="13" name="テキスト ボックス 12"/>
          <p:cNvSpPr txBox="1"/>
          <p:nvPr/>
        </p:nvSpPr>
        <p:spPr>
          <a:xfrm>
            <a:off x="8540437" y="4563019"/>
            <a:ext cx="2375699" cy="707886"/>
          </a:xfrm>
          <a:prstGeom prst="rect">
            <a:avLst/>
          </a:prstGeom>
          <a:noFill/>
        </p:spPr>
        <p:txBody>
          <a:bodyPr wrap="square" rtlCol="0">
            <a:spAutoFit/>
          </a:bodyPr>
          <a:lstStyle/>
          <a:p>
            <a:pPr>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ゲーム</a:t>
            </a:r>
          </a:p>
        </p:txBody>
      </p:sp>
      <p:sp>
        <p:nvSpPr>
          <p:cNvPr id="14" name="テキスト ボックス 13"/>
          <p:cNvSpPr txBox="1"/>
          <p:nvPr/>
        </p:nvSpPr>
        <p:spPr>
          <a:xfrm>
            <a:off x="3921953" y="1615620"/>
            <a:ext cx="2375699" cy="707886"/>
          </a:xfrm>
          <a:prstGeom prst="rect">
            <a:avLst/>
          </a:prstGeom>
          <a:noFill/>
        </p:spPr>
        <p:txBody>
          <a:bodyPr wrap="square" rtlCol="0">
            <a:spAutoFit/>
          </a:bodyPr>
          <a:lstStyle/>
          <a:p>
            <a:pPr>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食器洗い</a:t>
            </a:r>
          </a:p>
        </p:txBody>
      </p:sp>
      <p:sp>
        <p:nvSpPr>
          <p:cNvPr id="15" name="テキスト ボックス 14"/>
          <p:cNvSpPr txBox="1"/>
          <p:nvPr/>
        </p:nvSpPr>
        <p:spPr>
          <a:xfrm>
            <a:off x="8928075" y="2051309"/>
            <a:ext cx="2375699" cy="707886"/>
          </a:xfrm>
          <a:prstGeom prst="rect">
            <a:avLst/>
          </a:prstGeom>
          <a:noFill/>
        </p:spPr>
        <p:txBody>
          <a:bodyPr wrap="square" rtlCol="0">
            <a:spAutoFit/>
          </a:bodyPr>
          <a:lstStyle/>
          <a:p>
            <a:pPr>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テレビ</a:t>
            </a:r>
          </a:p>
        </p:txBody>
      </p:sp>
      <p:sp>
        <p:nvSpPr>
          <p:cNvPr id="16" name="テキスト ボックス 15"/>
          <p:cNvSpPr txBox="1"/>
          <p:nvPr/>
        </p:nvSpPr>
        <p:spPr>
          <a:xfrm>
            <a:off x="4100851" y="6148680"/>
            <a:ext cx="2375699" cy="707886"/>
          </a:xfrm>
          <a:prstGeom prst="rect">
            <a:avLst/>
          </a:prstGeom>
          <a:noFill/>
        </p:spPr>
        <p:txBody>
          <a:bodyPr wrap="square" rtlCol="0">
            <a:spAutoFit/>
          </a:bodyPr>
          <a:lstStyle/>
          <a:p>
            <a:pPr>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電話</a:t>
            </a:r>
          </a:p>
        </p:txBody>
      </p:sp>
      <p:sp>
        <p:nvSpPr>
          <p:cNvPr id="17" name="テキスト ボックス 16"/>
          <p:cNvSpPr txBox="1"/>
          <p:nvPr/>
        </p:nvSpPr>
        <p:spPr>
          <a:xfrm>
            <a:off x="2409397" y="2014403"/>
            <a:ext cx="2375699" cy="707886"/>
          </a:xfrm>
          <a:prstGeom prst="rect">
            <a:avLst/>
          </a:prstGeom>
          <a:noFill/>
        </p:spPr>
        <p:txBody>
          <a:bodyPr wrap="square" rtlCol="0">
            <a:spAutoFit/>
          </a:bodyPr>
          <a:lstStyle/>
          <a:p>
            <a:pPr>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冷蔵庫</a:t>
            </a:r>
          </a:p>
        </p:txBody>
      </p:sp>
      <p:sp>
        <p:nvSpPr>
          <p:cNvPr id="18" name="テキスト ボックス 17"/>
          <p:cNvSpPr txBox="1"/>
          <p:nvPr/>
        </p:nvSpPr>
        <p:spPr>
          <a:xfrm>
            <a:off x="3843129" y="3372778"/>
            <a:ext cx="2375699" cy="707886"/>
          </a:xfrm>
          <a:prstGeom prst="rect">
            <a:avLst/>
          </a:prstGeom>
          <a:noFill/>
        </p:spPr>
        <p:txBody>
          <a:bodyPr wrap="square" rtlCol="0">
            <a:spAutoFit/>
          </a:bodyPr>
          <a:lstStyle/>
          <a:p>
            <a:pPr>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ガス</a:t>
            </a:r>
          </a:p>
        </p:txBody>
      </p:sp>
      <p:sp>
        <p:nvSpPr>
          <p:cNvPr id="19" name="テキスト ボックス 18"/>
          <p:cNvSpPr txBox="1"/>
          <p:nvPr/>
        </p:nvSpPr>
        <p:spPr>
          <a:xfrm>
            <a:off x="8624266" y="609510"/>
            <a:ext cx="2375699" cy="707886"/>
          </a:xfrm>
          <a:prstGeom prst="rect">
            <a:avLst/>
          </a:prstGeom>
          <a:noFill/>
        </p:spPr>
        <p:txBody>
          <a:bodyPr wrap="square" rtlCol="0">
            <a:spAutoFit/>
          </a:bodyPr>
          <a:lstStyle/>
          <a:p>
            <a:pPr>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エアコン</a:t>
            </a:r>
          </a:p>
        </p:txBody>
      </p:sp>
      <p:sp>
        <p:nvSpPr>
          <p:cNvPr id="20" name="テキスト ボックス 19"/>
          <p:cNvSpPr txBox="1"/>
          <p:nvPr/>
        </p:nvSpPr>
        <p:spPr>
          <a:xfrm>
            <a:off x="8042538" y="5480793"/>
            <a:ext cx="2375699" cy="707886"/>
          </a:xfrm>
          <a:prstGeom prst="rect">
            <a:avLst/>
          </a:prstGeom>
          <a:noFill/>
        </p:spPr>
        <p:txBody>
          <a:bodyPr wrap="square" rtlCol="0">
            <a:spAutoFit/>
          </a:bodyPr>
          <a:lstStyle/>
          <a:p>
            <a:pPr>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ペット</a:t>
            </a:r>
          </a:p>
        </p:txBody>
      </p:sp>
      <p:sp>
        <p:nvSpPr>
          <p:cNvPr id="21" name="テキスト ボックス 20"/>
          <p:cNvSpPr txBox="1"/>
          <p:nvPr/>
        </p:nvSpPr>
        <p:spPr>
          <a:xfrm>
            <a:off x="9403084" y="6169397"/>
            <a:ext cx="2375699" cy="707886"/>
          </a:xfrm>
          <a:prstGeom prst="rect">
            <a:avLst/>
          </a:prstGeom>
          <a:noFill/>
        </p:spPr>
        <p:txBody>
          <a:bodyPr wrap="square" rtlCol="0">
            <a:spAutoFit/>
          </a:bodyPr>
          <a:lstStyle/>
          <a:p>
            <a:pPr>
              <a:defRPr/>
            </a:pPr>
            <a:r>
              <a:rPr lang="en-US" altLang="ja-JP" sz="4000" b="1" dirty="0">
                <a:solidFill>
                  <a:srgbClr val="FF0000"/>
                </a:solidFill>
                <a:effectLst>
                  <a:glow rad="127000">
                    <a:prstClr val="white"/>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effectLst>
                  <a:glow rad="127000">
                    <a:prstClr val="white"/>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着替え</a:t>
            </a:r>
          </a:p>
        </p:txBody>
      </p:sp>
      <p:sp>
        <p:nvSpPr>
          <p:cNvPr id="22" name="テキスト ボックス 21"/>
          <p:cNvSpPr txBox="1"/>
          <p:nvPr/>
        </p:nvSpPr>
        <p:spPr>
          <a:xfrm>
            <a:off x="1243686" y="4231861"/>
            <a:ext cx="2375699" cy="968407"/>
          </a:xfrm>
          <a:prstGeom prst="rect">
            <a:avLst/>
          </a:prstGeom>
          <a:noFill/>
        </p:spPr>
        <p:txBody>
          <a:bodyPr wrap="square" rtlCol="0">
            <a:spAutoFit/>
          </a:bodyPr>
          <a:lstStyle/>
          <a:p>
            <a:pPr>
              <a:lnSpc>
                <a:spcPts val="3400"/>
              </a:lnSpc>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携帯電話バッテリー</a:t>
            </a:r>
          </a:p>
        </p:txBody>
      </p:sp>
      <p:sp>
        <p:nvSpPr>
          <p:cNvPr id="23" name="テキスト ボックス 22"/>
          <p:cNvSpPr txBox="1"/>
          <p:nvPr/>
        </p:nvSpPr>
        <p:spPr>
          <a:xfrm>
            <a:off x="3786157" y="5228138"/>
            <a:ext cx="2375699" cy="707886"/>
          </a:xfrm>
          <a:prstGeom prst="rect">
            <a:avLst/>
          </a:prstGeom>
          <a:noFill/>
        </p:spPr>
        <p:txBody>
          <a:bodyPr wrap="square" rtlCol="0">
            <a:spAutoFit/>
          </a:bodyPr>
          <a:lstStyle/>
          <a:p>
            <a:pPr>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ゴミ出し</a:t>
            </a:r>
          </a:p>
        </p:txBody>
      </p:sp>
      <p:sp>
        <p:nvSpPr>
          <p:cNvPr id="24" name="テキスト ボックス 23"/>
          <p:cNvSpPr txBox="1"/>
          <p:nvPr/>
        </p:nvSpPr>
        <p:spPr>
          <a:xfrm>
            <a:off x="7050234" y="3377"/>
            <a:ext cx="2375699" cy="707886"/>
          </a:xfrm>
          <a:prstGeom prst="rect">
            <a:avLst/>
          </a:prstGeom>
          <a:noFill/>
        </p:spPr>
        <p:txBody>
          <a:bodyPr wrap="square" rtlCol="0">
            <a:spAutoFit/>
          </a:bodyPr>
          <a:lstStyle/>
          <a:p>
            <a:pPr>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照明</a:t>
            </a:r>
          </a:p>
        </p:txBody>
      </p:sp>
      <p:sp>
        <p:nvSpPr>
          <p:cNvPr id="25" name="テキスト ボックス 24"/>
          <p:cNvSpPr txBox="1"/>
          <p:nvPr/>
        </p:nvSpPr>
        <p:spPr>
          <a:xfrm>
            <a:off x="5987385" y="3754466"/>
            <a:ext cx="2375699" cy="707886"/>
          </a:xfrm>
          <a:prstGeom prst="rect">
            <a:avLst/>
          </a:prstGeom>
          <a:noFill/>
        </p:spPr>
        <p:txBody>
          <a:bodyPr wrap="square" rtlCol="0">
            <a:spAutoFit/>
          </a:bodyPr>
          <a:lstStyle/>
          <a:p>
            <a:pPr>
              <a:defRPr/>
            </a:pPr>
            <a:r>
              <a:rPr lang="en-US" altLang="ja-JP" sz="4000" b="1" dirty="0">
                <a:solidFill>
                  <a:srgbClr val="FF0000"/>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a:t>
            </a:r>
            <a:r>
              <a:rPr lang="ja-JP" altLang="en-US" sz="3200" b="1" dirty="0">
                <a:solidFill>
                  <a:prstClr val="black"/>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常備薬</a:t>
            </a:r>
          </a:p>
        </p:txBody>
      </p:sp>
      <p:sp>
        <p:nvSpPr>
          <p:cNvPr id="29" name="テキスト ボックス 3">
            <a:extLst>
              <a:ext uri="{FF2B5EF4-FFF2-40B4-BE49-F238E27FC236}">
                <a16:creationId xmlns:a16="http://schemas.microsoft.com/office/drawing/2014/main" id="{2F1D869F-D16A-AE2D-AB34-BC4367BC46F6}"/>
              </a:ext>
            </a:extLst>
          </p:cNvPr>
          <p:cNvSpPr txBox="1">
            <a:spLocks noChangeArrowheads="1"/>
          </p:cNvSpPr>
          <p:nvPr/>
        </p:nvSpPr>
        <p:spPr bwMode="auto">
          <a:xfrm>
            <a:off x="9903854" y="158981"/>
            <a:ext cx="2195011" cy="540000"/>
          </a:xfrm>
          <a:prstGeom prst="snip1Rect">
            <a:avLst/>
          </a:prstGeom>
          <a:solidFill>
            <a:srgbClr val="FF0000"/>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STEP</a:t>
            </a:r>
            <a:r>
              <a:rPr lang="ja-JP" altLang="en-US"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１</a:t>
            </a:r>
          </a:p>
        </p:txBody>
      </p:sp>
      <p:sp>
        <p:nvSpPr>
          <p:cNvPr id="10" name="スライド番号プレースホルダー 11">
            <a:extLst>
              <a:ext uri="{FF2B5EF4-FFF2-40B4-BE49-F238E27FC236}">
                <a16:creationId xmlns:a16="http://schemas.microsoft.com/office/drawing/2014/main" id="{6DA514C0-5DD0-A1CB-B452-0F98539C0532}"/>
              </a:ext>
            </a:extLst>
          </p:cNvPr>
          <p:cNvSpPr txBox="1">
            <a:spLocks/>
          </p:cNvSpPr>
          <p:nvPr/>
        </p:nvSpPr>
        <p:spPr>
          <a:xfrm>
            <a:off x="9448800" y="6492875"/>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970660AE-4900-436F-BD5E-CCFB2D8EEEC2}" type="slidenum">
              <a:rPr lang="ja-JP" altLang="en-US" b="1" smtClean="0">
                <a:latin typeface="BIZ UDPゴシック" panose="020B0400000000000000" pitchFamily="50" charset="-128"/>
                <a:ea typeface="BIZ UDPゴシック" panose="020B0400000000000000" pitchFamily="50" charset="-128"/>
              </a:rPr>
              <a:pPr algn="r"/>
              <a:t>28</a:t>
            </a:fld>
            <a:endParaRPr lang="ja-JP" altLang="en-US"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14924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9E5BBAE-9E8D-CEB0-7397-0EC28AC1A0E7}"/>
              </a:ext>
            </a:extLst>
          </p:cNvPr>
          <p:cNvPicPr>
            <a:picLocks noChangeAspect="1"/>
          </p:cNvPicPr>
          <p:nvPr/>
        </p:nvPicPr>
        <p:blipFill>
          <a:blip r:embed="rId2"/>
          <a:stretch>
            <a:fillRect/>
          </a:stretch>
        </p:blipFill>
        <p:spPr>
          <a:xfrm>
            <a:off x="71259" y="721748"/>
            <a:ext cx="10711600" cy="6175783"/>
          </a:xfrm>
          <a:prstGeom prst="rect">
            <a:avLst/>
          </a:prstGeom>
        </p:spPr>
      </p:pic>
      <p:sp>
        <p:nvSpPr>
          <p:cNvPr id="3" name="正方形/長方形 2">
            <a:extLst>
              <a:ext uri="{FF2B5EF4-FFF2-40B4-BE49-F238E27FC236}">
                <a16:creationId xmlns:a16="http://schemas.microsoft.com/office/drawing/2014/main" id="{418663D1-A0A5-8063-7CF1-6A0567973CF5}"/>
              </a:ext>
            </a:extLst>
          </p:cNvPr>
          <p:cNvSpPr/>
          <p:nvPr/>
        </p:nvSpPr>
        <p:spPr>
          <a:xfrm>
            <a:off x="0" y="-2441"/>
            <a:ext cx="12192000" cy="75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r>
              <a:rPr lang="ja-JP" altLang="en-US" sz="4000" b="1" dirty="0">
                <a:solidFill>
                  <a:prstClr val="white"/>
                </a:solidFill>
                <a:effectLst>
                  <a:outerShdw blurRad="38100" dist="38100" dir="2700000" algn="tl">
                    <a:srgbClr val="000000">
                      <a:alpha val="43137"/>
                    </a:srgbClr>
                  </a:outerShdw>
                </a:effectLs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ハザードマップの認知度</a:t>
            </a:r>
          </a:p>
        </p:txBody>
      </p:sp>
    </p:spTree>
    <p:extLst>
      <p:ext uri="{BB962C8B-B14F-4D97-AF65-F5344CB8AC3E}">
        <p14:creationId xmlns:p14="http://schemas.microsoft.com/office/powerpoint/2010/main" val="2709883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42343-D8B6-914F-08E5-A267A81E30F6}"/>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30488C1-9A98-11A0-6EE0-3FA320F153A6}"/>
              </a:ext>
            </a:extLst>
          </p:cNvPr>
          <p:cNvSpPr txBox="1"/>
          <p:nvPr/>
        </p:nvSpPr>
        <p:spPr>
          <a:xfrm>
            <a:off x="0" y="-3501"/>
            <a:ext cx="12192000" cy="890950"/>
          </a:xfrm>
          <a:prstGeom prst="rect">
            <a:avLst/>
          </a:prstGeom>
          <a:solidFill>
            <a:srgbClr val="002060"/>
          </a:solidFill>
        </p:spPr>
        <p:txBody>
          <a:bodyPr wrap="square" rIns="0" rtlCol="0">
            <a:spAutoFit/>
          </a:bodyPr>
          <a:lstStyle/>
          <a:p>
            <a:pPr marL="985838" indent="-985838">
              <a:lnSpc>
                <a:spcPts val="6500"/>
              </a:lnSpc>
            </a:pPr>
            <a:r>
              <a:rPr lang="ja-JP" altLang="en-US"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マイ・タイムライン講習会について</a:t>
            </a:r>
            <a:endParaRPr lang="en-US" altLang="ja-JP"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p:txBody>
      </p:sp>
      <p:pic>
        <p:nvPicPr>
          <p:cNvPr id="9" name="図 8">
            <a:extLst>
              <a:ext uri="{FF2B5EF4-FFF2-40B4-BE49-F238E27FC236}">
                <a16:creationId xmlns:a16="http://schemas.microsoft.com/office/drawing/2014/main" id="{CE3C5474-C700-1081-F6F6-D08F196323CD}"/>
              </a:ext>
            </a:extLst>
          </p:cNvPr>
          <p:cNvPicPr>
            <a:picLocks noChangeAspect="1"/>
          </p:cNvPicPr>
          <p:nvPr/>
        </p:nvPicPr>
        <p:blipFill>
          <a:blip r:embed="rId3"/>
          <a:stretch>
            <a:fillRect/>
          </a:stretch>
        </p:blipFill>
        <p:spPr>
          <a:xfrm>
            <a:off x="5495925" y="2766416"/>
            <a:ext cx="6562725" cy="3691533"/>
          </a:xfrm>
          <a:prstGeom prst="rect">
            <a:avLst/>
          </a:prstGeom>
        </p:spPr>
      </p:pic>
      <p:pic>
        <p:nvPicPr>
          <p:cNvPr id="6" name="図 5">
            <a:extLst>
              <a:ext uri="{FF2B5EF4-FFF2-40B4-BE49-F238E27FC236}">
                <a16:creationId xmlns:a16="http://schemas.microsoft.com/office/drawing/2014/main" id="{4E76F637-19D8-B095-D184-3CEC2F554DE9}"/>
              </a:ext>
            </a:extLst>
          </p:cNvPr>
          <p:cNvPicPr>
            <a:picLocks noChangeAspect="1"/>
          </p:cNvPicPr>
          <p:nvPr/>
        </p:nvPicPr>
        <p:blipFill>
          <a:blip r:embed="rId4"/>
          <a:srcRect t="39837" r="20162"/>
          <a:stretch>
            <a:fillRect/>
          </a:stretch>
        </p:blipFill>
        <p:spPr>
          <a:xfrm>
            <a:off x="133350" y="1042175"/>
            <a:ext cx="6777471" cy="3830443"/>
          </a:xfrm>
          <a:prstGeom prst="rect">
            <a:avLst/>
          </a:prstGeom>
        </p:spPr>
      </p:pic>
    </p:spTree>
    <p:extLst>
      <p:ext uri="{BB962C8B-B14F-4D97-AF65-F5344CB8AC3E}">
        <p14:creationId xmlns:p14="http://schemas.microsoft.com/office/powerpoint/2010/main" val="4221963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3">
            <a:extLst>
              <a:ext uri="{FF2B5EF4-FFF2-40B4-BE49-F238E27FC236}">
                <a16:creationId xmlns:a16="http://schemas.microsoft.com/office/drawing/2014/main" id="{14DE35E4-28E6-49CA-25F5-2FB0054433B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43484"/>
          <a:stretch/>
        </p:blipFill>
        <p:spPr bwMode="auto">
          <a:xfrm>
            <a:off x="95196" y="3092281"/>
            <a:ext cx="3945339" cy="31602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4114023" y="842434"/>
            <a:ext cx="3960000" cy="21398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6" name="正方形/長方形 5">
            <a:extLst>
              <a:ext uri="{FF2B5EF4-FFF2-40B4-BE49-F238E27FC236}">
                <a16:creationId xmlns:a16="http://schemas.microsoft.com/office/drawing/2014/main" id="{5BBC8D4D-49BC-4E01-ABFA-D00A6030918B}"/>
              </a:ext>
            </a:extLst>
          </p:cNvPr>
          <p:cNvSpPr/>
          <p:nvPr/>
        </p:nvSpPr>
        <p:spPr>
          <a:xfrm>
            <a:off x="4114023" y="842433"/>
            <a:ext cx="3960000" cy="1528279"/>
          </a:xfrm>
          <a:prstGeom prst="rect">
            <a:avLst/>
          </a:prstGeom>
          <a:solidFill>
            <a:schemeClr val="accent5"/>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２</a:t>
            </a:r>
            <a:endPar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川が氾濫！</a:t>
            </a:r>
            <a:endParaRPr lang="ja-JP" altLang="en-US" sz="3200" b="1" kern="100" dirty="0">
              <a:solidFill>
                <a:schemeClr val="bg1"/>
              </a:solidFill>
              <a:highlight>
                <a:srgbClr val="800080"/>
              </a:highligh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20" name="正方形/長方形 19"/>
          <p:cNvSpPr/>
          <p:nvPr/>
        </p:nvSpPr>
        <p:spPr>
          <a:xfrm>
            <a:off x="87866" y="842434"/>
            <a:ext cx="3960000" cy="213984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4" name="正方形/長方形 3">
            <a:extLst>
              <a:ext uri="{FF2B5EF4-FFF2-40B4-BE49-F238E27FC236}">
                <a16:creationId xmlns:a16="http://schemas.microsoft.com/office/drawing/2014/main" id="{AC8FD77D-92F9-49D2-9F40-C548AD601883}"/>
              </a:ext>
            </a:extLst>
          </p:cNvPr>
          <p:cNvSpPr/>
          <p:nvPr/>
        </p:nvSpPr>
        <p:spPr>
          <a:xfrm>
            <a:off x="87865" y="842433"/>
            <a:ext cx="3960000" cy="1528279"/>
          </a:xfrm>
          <a:prstGeom prst="rect">
            <a:avLst/>
          </a:prstGeom>
          <a:solidFill>
            <a:schemeClr val="tx1"/>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１</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自分の水害リスクと</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避難場所を確認</a:t>
            </a:r>
          </a:p>
        </p:txBody>
      </p:sp>
      <p:sp>
        <p:nvSpPr>
          <p:cNvPr id="19" name="タイトル 1"/>
          <p:cNvSpPr>
            <a:spLocks noGrp="1"/>
          </p:cNvSpPr>
          <p:nvPr>
            <p:ph type="title"/>
          </p:nvPr>
        </p:nvSpPr>
        <p:spPr>
          <a:xfrm>
            <a:off x="0" y="0"/>
            <a:ext cx="12192000" cy="720000"/>
          </a:xfrm>
          <a:solidFill>
            <a:srgbClr val="002060"/>
          </a:solidFill>
        </p:spPr>
        <p:txBody>
          <a:bodyPr tIns="144000" bIns="0">
            <a:noAutofit/>
          </a:bodyPr>
          <a:lstStyle/>
          <a:p>
            <a:pPr algn="ctr"/>
            <a:r>
              <a:rPr lang="ja-JP" altLang="en-US" sz="4800" b="1"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マイ・タイムライン作成体験　</a:t>
            </a:r>
            <a:r>
              <a:rPr lang="en-US" altLang="ja-JP" sz="4800" b="1"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STEP2</a:t>
            </a:r>
            <a:endParaRPr kumimoji="1" lang="ja-JP" altLang="en-US" sz="4800"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46" name="Text Box 40">
            <a:extLst>
              <a:ext uri="{FF2B5EF4-FFF2-40B4-BE49-F238E27FC236}">
                <a16:creationId xmlns:a16="http://schemas.microsoft.com/office/drawing/2014/main" id="{4AF7B915-09E7-4C68-A762-BD01FA79E4B0}"/>
              </a:ext>
            </a:extLst>
          </p:cNvPr>
          <p:cNvSpPr txBox="1">
            <a:spLocks noChangeArrowheads="1"/>
          </p:cNvSpPr>
          <p:nvPr/>
        </p:nvSpPr>
        <p:spPr bwMode="auto">
          <a:xfrm>
            <a:off x="4191001" y="1866900"/>
            <a:ext cx="3805436" cy="374718"/>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lang="ja-JP" altLang="en-US" sz="36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備えの行動と情報を確認</a:t>
            </a:r>
            <a:endParaRPr lang="en-US" altLang="ja-JP" sz="3600" b="1" dirty="0">
              <a:effectLst>
                <a:glow rad="127000">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13" name="グループ化 12">
            <a:extLst>
              <a:ext uri="{FF2B5EF4-FFF2-40B4-BE49-F238E27FC236}">
                <a16:creationId xmlns:a16="http://schemas.microsoft.com/office/drawing/2014/main" id="{C289F932-F568-788C-57E4-43620EEA96EE}"/>
              </a:ext>
            </a:extLst>
          </p:cNvPr>
          <p:cNvGrpSpPr/>
          <p:nvPr/>
        </p:nvGrpSpPr>
        <p:grpSpPr>
          <a:xfrm>
            <a:off x="354306" y="2422004"/>
            <a:ext cx="3427120" cy="468000"/>
            <a:chOff x="354306" y="2422004"/>
            <a:chExt cx="3427120" cy="468000"/>
          </a:xfrm>
        </p:grpSpPr>
        <p:sp>
          <p:nvSpPr>
            <p:cNvPr id="29" name="Text Box 40">
              <a:extLst>
                <a:ext uri="{FF2B5EF4-FFF2-40B4-BE49-F238E27FC236}">
                  <a16:creationId xmlns:a16="http://schemas.microsoft.com/office/drawing/2014/main" id="{4AF7B915-09E7-4C68-A762-BD01FA79E4B0}"/>
                </a:ext>
              </a:extLst>
            </p:cNvPr>
            <p:cNvSpPr txBox="1">
              <a:spLocks noChangeArrowheads="1"/>
            </p:cNvSpPr>
            <p:nvPr/>
          </p:nvSpPr>
          <p:spPr bwMode="auto">
            <a:xfrm>
              <a:off x="354306" y="2422004"/>
              <a:ext cx="342712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チェックシート</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9" name="Text Box 40">
              <a:extLst>
                <a:ext uri="{FF2B5EF4-FFF2-40B4-BE49-F238E27FC236}">
                  <a16:creationId xmlns:a16="http://schemas.microsoft.com/office/drawing/2014/main" id="{663D16B4-E8DC-C5A3-20A0-B49D10889E17}"/>
                </a:ext>
              </a:extLst>
            </p:cNvPr>
            <p:cNvSpPr txBox="1">
              <a:spLocks noChangeArrowheads="1"/>
            </p:cNvSpPr>
            <p:nvPr/>
          </p:nvSpPr>
          <p:spPr bwMode="auto">
            <a:xfrm>
              <a:off x="354306" y="2422004"/>
              <a:ext cx="342712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チェックシート</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grpSp>
        <p:nvGrpSpPr>
          <p:cNvPr id="15" name="グループ化 14">
            <a:extLst>
              <a:ext uri="{FF2B5EF4-FFF2-40B4-BE49-F238E27FC236}">
                <a16:creationId xmlns:a16="http://schemas.microsoft.com/office/drawing/2014/main" id="{F9E93190-BCA7-2BA6-7650-DE07862F4932}"/>
              </a:ext>
            </a:extLst>
          </p:cNvPr>
          <p:cNvGrpSpPr/>
          <p:nvPr/>
        </p:nvGrpSpPr>
        <p:grpSpPr>
          <a:xfrm>
            <a:off x="4473252" y="2422004"/>
            <a:ext cx="1440000" cy="468000"/>
            <a:chOff x="4254177" y="2422004"/>
            <a:chExt cx="1440000" cy="468000"/>
          </a:xfrm>
        </p:grpSpPr>
        <p:sp>
          <p:nvSpPr>
            <p:cNvPr id="3" name="Text Box 40">
              <a:extLst>
                <a:ext uri="{FF2B5EF4-FFF2-40B4-BE49-F238E27FC236}">
                  <a16:creationId xmlns:a16="http://schemas.microsoft.com/office/drawing/2014/main" id="{F756D413-948F-F665-2185-79AA74FCC851}"/>
                </a:ext>
              </a:extLst>
            </p:cNvPr>
            <p:cNvSpPr txBox="1">
              <a:spLocks noChangeArrowheads="1"/>
            </p:cNvSpPr>
            <p:nvPr/>
          </p:nvSpPr>
          <p:spPr bwMode="auto">
            <a:xfrm>
              <a:off x="4254177"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資料１</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0" name="Text Box 40">
              <a:extLst>
                <a:ext uri="{FF2B5EF4-FFF2-40B4-BE49-F238E27FC236}">
                  <a16:creationId xmlns:a16="http://schemas.microsoft.com/office/drawing/2014/main" id="{8C41DA16-DCFC-FCD8-7DA4-4BE097860F08}"/>
                </a:ext>
              </a:extLst>
            </p:cNvPr>
            <p:cNvSpPr txBox="1">
              <a:spLocks noChangeArrowheads="1"/>
            </p:cNvSpPr>
            <p:nvPr/>
          </p:nvSpPr>
          <p:spPr bwMode="auto">
            <a:xfrm>
              <a:off x="4254177"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資料１</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grpSp>
        <p:nvGrpSpPr>
          <p:cNvPr id="14" name="グループ化 13">
            <a:extLst>
              <a:ext uri="{FF2B5EF4-FFF2-40B4-BE49-F238E27FC236}">
                <a16:creationId xmlns:a16="http://schemas.microsoft.com/office/drawing/2014/main" id="{49874202-B25C-DD38-D9C8-442D5C1F5E32}"/>
              </a:ext>
            </a:extLst>
          </p:cNvPr>
          <p:cNvGrpSpPr/>
          <p:nvPr/>
        </p:nvGrpSpPr>
        <p:grpSpPr>
          <a:xfrm>
            <a:off x="6231331" y="2422004"/>
            <a:ext cx="1440000" cy="468000"/>
            <a:chOff x="6231331" y="2422004"/>
            <a:chExt cx="1440000" cy="468000"/>
          </a:xfrm>
        </p:grpSpPr>
        <p:sp>
          <p:nvSpPr>
            <p:cNvPr id="5" name="Text Box 40">
              <a:extLst>
                <a:ext uri="{FF2B5EF4-FFF2-40B4-BE49-F238E27FC236}">
                  <a16:creationId xmlns:a16="http://schemas.microsoft.com/office/drawing/2014/main" id="{02CBB3EB-FD54-A53E-9D74-45AC77909B36}"/>
                </a:ext>
              </a:extLst>
            </p:cNvPr>
            <p:cNvSpPr txBox="1">
              <a:spLocks noChangeArrowheads="1"/>
            </p:cNvSpPr>
            <p:nvPr/>
          </p:nvSpPr>
          <p:spPr bwMode="auto">
            <a:xfrm>
              <a:off x="6231331"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資料２</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1" name="Text Box 40">
              <a:extLst>
                <a:ext uri="{FF2B5EF4-FFF2-40B4-BE49-F238E27FC236}">
                  <a16:creationId xmlns:a16="http://schemas.microsoft.com/office/drawing/2014/main" id="{22DBBB2C-2798-93BB-E160-173B96EAD9C7}"/>
                </a:ext>
              </a:extLst>
            </p:cNvPr>
            <p:cNvSpPr txBox="1">
              <a:spLocks noChangeArrowheads="1"/>
            </p:cNvSpPr>
            <p:nvPr/>
          </p:nvSpPr>
          <p:spPr bwMode="auto">
            <a:xfrm>
              <a:off x="6231331"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資料２</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sp>
        <p:nvSpPr>
          <p:cNvPr id="25" name="正方形/長方形 24">
            <a:extLst>
              <a:ext uri="{FF2B5EF4-FFF2-40B4-BE49-F238E27FC236}">
                <a16:creationId xmlns:a16="http://schemas.microsoft.com/office/drawing/2014/main" id="{1513DACB-73E3-9894-5835-90BABBBB8326}"/>
              </a:ext>
            </a:extLst>
          </p:cNvPr>
          <p:cNvSpPr/>
          <p:nvPr/>
        </p:nvSpPr>
        <p:spPr>
          <a:xfrm>
            <a:off x="8140179" y="842434"/>
            <a:ext cx="3960000" cy="213984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ea typeface="源柔ゴシック Medium" panose="020B0402020203020207" pitchFamily="50" charset="-128"/>
            </a:endParaRPr>
          </a:p>
        </p:txBody>
      </p:sp>
      <p:sp>
        <p:nvSpPr>
          <p:cNvPr id="27" name="正方形/長方形 26">
            <a:extLst>
              <a:ext uri="{FF2B5EF4-FFF2-40B4-BE49-F238E27FC236}">
                <a16:creationId xmlns:a16="http://schemas.microsoft.com/office/drawing/2014/main" id="{5D4A1010-F85E-BAD3-6A78-F29131A259A2}"/>
              </a:ext>
            </a:extLst>
          </p:cNvPr>
          <p:cNvSpPr/>
          <p:nvPr/>
        </p:nvSpPr>
        <p:spPr>
          <a:xfrm>
            <a:off x="8140179" y="842433"/>
            <a:ext cx="3960000" cy="1528279"/>
          </a:xfrm>
          <a:prstGeom prst="rect">
            <a:avLst/>
          </a:prstGeom>
          <a:solidFill>
            <a:schemeClr val="tx1"/>
          </a:solidFill>
        </p:spPr>
        <p:txBody>
          <a:bodyPr wrap="square">
            <a:noAutofit/>
          </a:bodyPr>
          <a:lstStyle/>
          <a:p>
            <a:pPr algn="just"/>
            <a:r>
              <a:rPr lang="en-US" altLang="ja-JP" sz="3200" b="1" kern="100" dirty="0">
                <a:solidFill>
                  <a:schemeClr val="bg1"/>
                </a:solidFill>
                <a:ea typeface="源柔ゴシック Medium" panose="020B0402020203020207" pitchFamily="50" charset="-128"/>
              </a:rPr>
              <a:t>STEP</a:t>
            </a:r>
            <a:r>
              <a:rPr lang="ja-JP" altLang="en-US" sz="3200" b="1" kern="100" dirty="0">
                <a:solidFill>
                  <a:schemeClr val="bg1"/>
                </a:solidFill>
                <a:ea typeface="源柔ゴシック Medium" panose="020B0402020203020207" pitchFamily="50" charset="-128"/>
              </a:rPr>
              <a:t>３　</a:t>
            </a:r>
          </a:p>
          <a:p>
            <a:pPr algn="just"/>
            <a:r>
              <a:rPr lang="ja-JP" altLang="en-US" sz="3200" b="1" kern="100" dirty="0">
                <a:solidFill>
                  <a:schemeClr val="bg1"/>
                </a:solidFill>
                <a:ea typeface="源柔ゴシック Medium" panose="020B0402020203020207" pitchFamily="50" charset="-128"/>
              </a:rPr>
              <a:t>マイ・タイムライン</a:t>
            </a:r>
          </a:p>
          <a:p>
            <a:pPr algn="just"/>
            <a:r>
              <a:rPr lang="ja-JP" altLang="en-US" sz="3200" b="1" kern="100" dirty="0">
                <a:solidFill>
                  <a:schemeClr val="bg1"/>
                </a:solidFill>
                <a:ea typeface="源柔ゴシック Medium" panose="020B0402020203020207" pitchFamily="50" charset="-128"/>
              </a:rPr>
              <a:t>を作成</a:t>
            </a:r>
          </a:p>
        </p:txBody>
      </p:sp>
      <p:sp>
        <p:nvSpPr>
          <p:cNvPr id="28" name="Text Box 40">
            <a:extLst>
              <a:ext uri="{FF2B5EF4-FFF2-40B4-BE49-F238E27FC236}">
                <a16:creationId xmlns:a16="http://schemas.microsoft.com/office/drawing/2014/main" id="{F503C653-285B-AC30-B9E1-B53B23F364EE}"/>
              </a:ext>
            </a:extLst>
          </p:cNvPr>
          <p:cNvSpPr txBox="1">
            <a:spLocks noChangeArrowheads="1"/>
          </p:cNvSpPr>
          <p:nvPr/>
        </p:nvSpPr>
        <p:spPr bwMode="auto">
          <a:xfrm>
            <a:off x="8217461" y="2430498"/>
            <a:ext cx="3805436" cy="451013"/>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マイ･タイムライン作成シート</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30" name="Text Box 40">
            <a:extLst>
              <a:ext uri="{FF2B5EF4-FFF2-40B4-BE49-F238E27FC236}">
                <a16:creationId xmlns:a16="http://schemas.microsoft.com/office/drawing/2014/main" id="{79EB2877-940A-AB77-97A6-DB6C4C38B8EC}"/>
              </a:ext>
            </a:extLst>
          </p:cNvPr>
          <p:cNvSpPr txBox="1">
            <a:spLocks noChangeArrowheads="1"/>
          </p:cNvSpPr>
          <p:nvPr/>
        </p:nvSpPr>
        <p:spPr bwMode="auto">
          <a:xfrm>
            <a:off x="8217461" y="2430498"/>
            <a:ext cx="3805436" cy="451013"/>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マイ･タイムライン作成シート</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pic>
        <p:nvPicPr>
          <p:cNvPr id="7" name="図 3" descr="スクリーンショットの画面&#10;&#10;自動的に生成された説明">
            <a:extLst>
              <a:ext uri="{FF2B5EF4-FFF2-40B4-BE49-F238E27FC236}">
                <a16:creationId xmlns:a16="http://schemas.microsoft.com/office/drawing/2014/main" id="{2256B506-0257-C9A6-5EBC-CE55845416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023" y="3092281"/>
            <a:ext cx="2247310" cy="31602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図 2" descr="スクリーンショットの画面&#10;&#10;自動的に生成された説明">
            <a:extLst>
              <a:ext uri="{FF2B5EF4-FFF2-40B4-BE49-F238E27FC236}">
                <a16:creationId xmlns:a16="http://schemas.microsoft.com/office/drawing/2014/main" id="{9A1533BD-F83D-D37D-D568-76CDDB1784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26713" y="3525265"/>
            <a:ext cx="2247310" cy="3160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図 2">
            <a:extLst>
              <a:ext uri="{FF2B5EF4-FFF2-40B4-BE49-F238E27FC236}">
                <a16:creationId xmlns:a16="http://schemas.microsoft.com/office/drawing/2014/main" id="{A19C49AD-4BA2-AE04-7286-CDAE1E45AEAB}"/>
              </a:ext>
            </a:extLst>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p:blipFill>
        <p:spPr bwMode="auto">
          <a:xfrm>
            <a:off x="8240604" y="3052437"/>
            <a:ext cx="2629679" cy="37271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4377D164-B5F5-5C6A-9936-04F98903CBA6}"/>
              </a:ext>
            </a:extLst>
          </p:cNvPr>
          <p:cNvPicPr>
            <a:picLocks noChangeAspect="1"/>
          </p:cNvPicPr>
          <p:nvPr/>
        </p:nvPicPr>
        <p:blipFill>
          <a:blip r:embed="rId8"/>
          <a:stretch>
            <a:fillRect/>
          </a:stretch>
        </p:blipFill>
        <p:spPr>
          <a:xfrm>
            <a:off x="4113985" y="3052437"/>
            <a:ext cx="2316405" cy="3276000"/>
          </a:xfrm>
          <a:prstGeom prst="rect">
            <a:avLst/>
          </a:prstGeom>
          <a:ln>
            <a:solidFill>
              <a:schemeClr val="tx1"/>
            </a:solidFill>
          </a:ln>
        </p:spPr>
      </p:pic>
      <p:pic>
        <p:nvPicPr>
          <p:cNvPr id="22" name="図 21">
            <a:extLst>
              <a:ext uri="{FF2B5EF4-FFF2-40B4-BE49-F238E27FC236}">
                <a16:creationId xmlns:a16="http://schemas.microsoft.com/office/drawing/2014/main" id="{96E8C695-04BC-6CD1-5F6D-4D06CC839EC3}"/>
              </a:ext>
            </a:extLst>
          </p:cNvPr>
          <p:cNvPicPr>
            <a:picLocks noChangeAspect="1"/>
          </p:cNvPicPr>
          <p:nvPr/>
        </p:nvPicPr>
        <p:blipFill>
          <a:blip r:embed="rId9"/>
          <a:stretch>
            <a:fillRect/>
          </a:stretch>
        </p:blipFill>
        <p:spPr>
          <a:xfrm>
            <a:off x="5744150" y="3511631"/>
            <a:ext cx="2329873" cy="3276000"/>
          </a:xfrm>
          <a:prstGeom prst="rect">
            <a:avLst/>
          </a:prstGeom>
          <a:ln>
            <a:solidFill>
              <a:schemeClr val="tx1"/>
            </a:solidFill>
          </a:ln>
        </p:spPr>
      </p:pic>
      <p:sp>
        <p:nvSpPr>
          <p:cNvPr id="2" name="正方形/長方形 1">
            <a:extLst>
              <a:ext uri="{FF2B5EF4-FFF2-40B4-BE49-F238E27FC236}">
                <a16:creationId xmlns:a16="http://schemas.microsoft.com/office/drawing/2014/main" id="{023A54BE-86AB-7453-89AB-C47320EEB2DC}"/>
              </a:ext>
            </a:extLst>
          </p:cNvPr>
          <p:cNvSpPr/>
          <p:nvPr/>
        </p:nvSpPr>
        <p:spPr>
          <a:xfrm>
            <a:off x="4093172" y="832844"/>
            <a:ext cx="4047007" cy="5940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4" name="図 23">
            <a:extLst>
              <a:ext uri="{FF2B5EF4-FFF2-40B4-BE49-F238E27FC236}">
                <a16:creationId xmlns:a16="http://schemas.microsoft.com/office/drawing/2014/main" id="{EF3149FA-C0E0-4EFD-C5D7-00ABFB91764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500"/>
                    </a14:imgEffect>
                    <a14:imgEffect>
                      <a14:saturation sat="0"/>
                    </a14:imgEffect>
                  </a14:imgLayer>
                </a14:imgProps>
              </a:ext>
            </a:extLst>
          </a:blip>
          <a:stretch>
            <a:fillRect/>
          </a:stretch>
        </p:blipFill>
        <p:spPr>
          <a:xfrm>
            <a:off x="10297338" y="3836857"/>
            <a:ext cx="1799466" cy="1268548"/>
          </a:xfrm>
          <a:prstGeom prst="rect">
            <a:avLst/>
          </a:prstGeom>
          <a:ln>
            <a:solidFill>
              <a:schemeClr val="tx1"/>
            </a:solidFill>
          </a:ln>
        </p:spPr>
      </p:pic>
    </p:spTree>
    <p:extLst>
      <p:ext uri="{BB962C8B-B14F-4D97-AF65-F5344CB8AC3E}">
        <p14:creationId xmlns:p14="http://schemas.microsoft.com/office/powerpoint/2010/main" val="138546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1BF7D-5853-ECEA-CC9F-670FEA1AEFEA}"/>
            </a:ext>
          </a:extLst>
        </p:cNvPr>
        <p:cNvGrpSpPr/>
        <p:nvPr/>
      </p:nvGrpSpPr>
      <p:grpSpPr>
        <a:xfrm>
          <a:off x="0" y="0"/>
          <a:ext cx="0" cy="0"/>
          <a:chOff x="0" y="0"/>
          <a:chExt cx="0" cy="0"/>
        </a:xfrm>
      </p:grpSpPr>
      <p:pic>
        <p:nvPicPr>
          <p:cNvPr id="21" name="図 9" descr="スクリーンショットの画面&#10;&#10;自動的に生成された説明">
            <a:extLst>
              <a:ext uri="{FF2B5EF4-FFF2-40B4-BE49-F238E27FC236}">
                <a16:creationId xmlns:a16="http://schemas.microsoft.com/office/drawing/2014/main" id="{1610F6A3-BCBC-43E3-175E-98887F4E4C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43237"/>
          <a:stretch>
            <a:fillRect/>
          </a:stretch>
        </p:blipFill>
        <p:spPr bwMode="auto">
          <a:xfrm>
            <a:off x="1994371" y="302363"/>
            <a:ext cx="8512175"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10" descr="スクリーンショットの画面&#10;&#10;自動的に生成された説明">
            <a:extLst>
              <a:ext uri="{FF2B5EF4-FFF2-40B4-BE49-F238E27FC236}">
                <a16:creationId xmlns:a16="http://schemas.microsoft.com/office/drawing/2014/main" id="{3A917FF6-F4F8-B075-3C2F-E65F33C450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56763"/>
          <a:stretch>
            <a:fillRect/>
          </a:stretch>
        </p:blipFill>
        <p:spPr bwMode="auto">
          <a:xfrm>
            <a:off x="1994370" y="1810488"/>
            <a:ext cx="855345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24">
            <a:extLst>
              <a:ext uri="{FF2B5EF4-FFF2-40B4-BE49-F238E27FC236}">
                <a16:creationId xmlns:a16="http://schemas.microsoft.com/office/drawing/2014/main" id="{C6C4474E-51D3-7F69-9A83-7E160334A9DD}"/>
              </a:ext>
            </a:extLst>
          </p:cNvPr>
          <p:cNvSpPr txBox="1"/>
          <p:nvPr/>
        </p:nvSpPr>
        <p:spPr>
          <a:xfrm>
            <a:off x="125829" y="1800242"/>
            <a:ext cx="11996791" cy="2000548"/>
          </a:xfrm>
          <a:prstGeom prst="rect">
            <a:avLst/>
          </a:prstGeom>
          <a:solidFill>
            <a:srgbClr val="CC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glow rad="127000">
                    <a:srgbClr val="FFFF00"/>
                  </a:glow>
                </a:effectLst>
                <a:uLnTx/>
                <a:uFillTx/>
                <a:latin typeface="ＭＳ Ｐゴシック" panose="020B0600070205080204" pitchFamily="50" charset="-128"/>
                <a:ea typeface="ＭＳ Ｐゴシック" panose="020B0600070205080204" pitchFamily="50" charset="-128"/>
                <a:cs typeface="+mn-cs"/>
              </a:rPr>
              <a:t>地震は、いきなり来るけど、</a:t>
            </a:r>
            <a:endParaRPr kumimoji="1" lang="en-US" altLang="ja-JP" sz="5400" b="0" i="0" u="none" strike="noStrike" kern="1200" cap="none" spc="0" normalizeH="0" baseline="0" noProof="0" dirty="0">
              <a:ln>
                <a:noFill/>
              </a:ln>
              <a:solidFill>
                <a:prstClr val="black"/>
              </a:solidFill>
              <a:effectLst>
                <a:glow rad="127000">
                  <a:srgbClr val="FFFF00"/>
                </a:glow>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glow rad="127000">
                    <a:srgbClr val="FFFF00"/>
                  </a:glow>
                </a:effectLst>
                <a:uLnTx/>
                <a:uFillTx/>
                <a:latin typeface="ＭＳ Ｐゴシック" panose="020B0600070205080204" pitchFamily="50" charset="-128"/>
                <a:ea typeface="ＭＳ Ｐゴシック" panose="020B0600070205080204" pitchFamily="50" charset="-128"/>
                <a:cs typeface="+mn-cs"/>
              </a:rPr>
              <a:t>　　　　　　洪水は備える　時間がある。</a:t>
            </a:r>
            <a:endParaRPr kumimoji="1" lang="en-US" altLang="ja-JP" sz="5400" b="0" i="0" u="none" strike="noStrike" kern="1200" cap="none" spc="0" normalizeH="0" baseline="0" noProof="0" dirty="0">
              <a:ln>
                <a:noFill/>
              </a:ln>
              <a:solidFill>
                <a:prstClr val="black"/>
              </a:solidFill>
              <a:effectLst>
                <a:glow rad="127000">
                  <a:srgbClr val="FFFF00"/>
                </a:glow>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glow rad="127000">
                  <a:srgbClr val="FFFF00"/>
                </a:glow>
              </a:effectLst>
              <a:uLnTx/>
              <a:uFillTx/>
              <a:latin typeface="ＭＳ Ｐゴシック" panose="020B0600070205080204" pitchFamily="50" charset="-128"/>
              <a:ea typeface="ＭＳ Ｐゴシック" panose="020B0600070205080204" pitchFamily="50" charset="-128"/>
              <a:cs typeface="+mn-cs"/>
            </a:endParaRPr>
          </a:p>
        </p:txBody>
      </p:sp>
      <p:sp>
        <p:nvSpPr>
          <p:cNvPr id="3" name="テキスト ボックス 3">
            <a:extLst>
              <a:ext uri="{FF2B5EF4-FFF2-40B4-BE49-F238E27FC236}">
                <a16:creationId xmlns:a16="http://schemas.microsoft.com/office/drawing/2014/main" id="{32163DDF-A352-AD5C-EFEE-8B9EC9B040AA}"/>
              </a:ext>
            </a:extLst>
          </p:cNvPr>
          <p:cNvSpPr txBox="1">
            <a:spLocks noChangeArrowheads="1"/>
          </p:cNvSpPr>
          <p:nvPr/>
        </p:nvSpPr>
        <p:spPr bwMode="auto">
          <a:xfrm>
            <a:off x="9890975" y="158981"/>
            <a:ext cx="2207890" cy="540000"/>
          </a:xfrm>
          <a:prstGeom prst="snip1Rect">
            <a:avLst/>
          </a:prstGeom>
          <a:solidFill>
            <a:schemeClr val="accent1"/>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STEP</a:t>
            </a:r>
            <a:r>
              <a:rPr lang="ja-JP" altLang="en-US"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２</a:t>
            </a:r>
          </a:p>
        </p:txBody>
      </p:sp>
      <p:sp>
        <p:nvSpPr>
          <p:cNvPr id="29" name="正方形/長方形 28">
            <a:extLst>
              <a:ext uri="{FF2B5EF4-FFF2-40B4-BE49-F238E27FC236}">
                <a16:creationId xmlns:a16="http://schemas.microsoft.com/office/drawing/2014/main" id="{BFD627AA-6529-AFA6-7AF3-6399C2196FD7}"/>
              </a:ext>
            </a:extLst>
          </p:cNvPr>
          <p:cNvSpPr/>
          <p:nvPr/>
        </p:nvSpPr>
        <p:spPr>
          <a:xfrm>
            <a:off x="149584" y="4006007"/>
            <a:ext cx="11973036" cy="2585323"/>
          </a:xfrm>
          <a:prstGeom prst="rect">
            <a:avLst/>
          </a:prstGeom>
          <a:solidFill>
            <a:srgbClr val="7030A0"/>
          </a:solidFill>
        </p:spPr>
        <p:txBody>
          <a:bodyPr wrap="square" rtlCol="0" anchor="ctr">
            <a:spAutoFit/>
          </a:bodyPr>
          <a:lstStyle/>
          <a:p>
            <a:pPr algn="ctr"/>
            <a:r>
              <a:rPr kumimoji="1" lang="ja-JP" altLang="en-US" sz="5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洪水のような</a:t>
            </a:r>
            <a:endParaRPr kumimoji="1" lang="en-US" altLang="ja-JP" sz="5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ctr"/>
            <a:r>
              <a:rPr lang="ja-JP" altLang="en-US" sz="5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河川の水位が</a:t>
            </a:r>
            <a:r>
              <a:rPr kumimoji="1" lang="ja-JP" altLang="en-US" sz="5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時々刻々と迫る</a:t>
            </a:r>
            <a:r>
              <a:rPr lang="ja-JP" altLang="en-US" sz="5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災害に</a:t>
            </a:r>
            <a:endParaRPr lang="en-US" altLang="ja-JP" sz="5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ctr"/>
            <a:r>
              <a:rPr lang="ja-JP" altLang="en-US" sz="5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タイムラインは</a:t>
            </a:r>
            <a:r>
              <a:rPr kumimoji="1" lang="ja-JP" altLang="en-US" sz="54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有効</a:t>
            </a:r>
          </a:p>
        </p:txBody>
      </p:sp>
    </p:spTree>
    <p:extLst>
      <p:ext uri="{BB962C8B-B14F-4D97-AF65-F5344CB8AC3E}">
        <p14:creationId xmlns:p14="http://schemas.microsoft.com/office/powerpoint/2010/main" val="35155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9D538-CA1A-7024-EC43-52610D8142BE}"/>
            </a:ext>
          </a:extLst>
        </p:cNvPr>
        <p:cNvGrpSpPr/>
        <p:nvPr/>
      </p:nvGrpSpPr>
      <p:grpSpPr>
        <a:xfrm>
          <a:off x="0" y="0"/>
          <a:ext cx="0" cy="0"/>
          <a:chOff x="0" y="0"/>
          <a:chExt cx="0" cy="0"/>
        </a:xfrm>
      </p:grpSpPr>
      <p:sp>
        <p:nvSpPr>
          <p:cNvPr id="3" name="テキスト ボックス 3">
            <a:extLst>
              <a:ext uri="{FF2B5EF4-FFF2-40B4-BE49-F238E27FC236}">
                <a16:creationId xmlns:a16="http://schemas.microsoft.com/office/drawing/2014/main" id="{A43AA4B6-C99D-B6A7-CF44-A791B505DCA3}"/>
              </a:ext>
            </a:extLst>
          </p:cNvPr>
          <p:cNvSpPr txBox="1">
            <a:spLocks noChangeArrowheads="1"/>
          </p:cNvSpPr>
          <p:nvPr/>
        </p:nvSpPr>
        <p:spPr bwMode="auto">
          <a:xfrm>
            <a:off x="9890975" y="158981"/>
            <a:ext cx="2207890" cy="540000"/>
          </a:xfrm>
          <a:prstGeom prst="snip1Rect">
            <a:avLst/>
          </a:prstGeom>
          <a:solidFill>
            <a:schemeClr val="accent1"/>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STEP</a:t>
            </a:r>
            <a:r>
              <a:rPr lang="ja-JP" altLang="en-US"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２</a:t>
            </a:r>
          </a:p>
        </p:txBody>
      </p:sp>
      <p:pic>
        <p:nvPicPr>
          <p:cNvPr id="2" name="図 6" descr="スクリーンショットの画面&#10;&#10;自動的に生成された説明">
            <a:extLst>
              <a:ext uri="{FF2B5EF4-FFF2-40B4-BE49-F238E27FC236}">
                <a16:creationId xmlns:a16="http://schemas.microsoft.com/office/drawing/2014/main" id="{B9B773A6-2F0F-F1BE-8E02-50F116EC44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7015" r="34286" b="2487"/>
          <a:stretch>
            <a:fillRect/>
          </a:stretch>
        </p:blipFill>
        <p:spPr bwMode="auto">
          <a:xfrm>
            <a:off x="2890796" y="0"/>
            <a:ext cx="6123862" cy="740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7">
            <a:extLst>
              <a:ext uri="{FF2B5EF4-FFF2-40B4-BE49-F238E27FC236}">
                <a16:creationId xmlns:a16="http://schemas.microsoft.com/office/drawing/2014/main" id="{7E7A2052-F27C-CD92-63B5-E0B0F7AA8023}"/>
              </a:ext>
            </a:extLst>
          </p:cNvPr>
          <p:cNvSpPr>
            <a:spLocks noChangeArrowheads="1"/>
          </p:cNvSpPr>
          <p:nvPr/>
        </p:nvSpPr>
        <p:spPr bwMode="auto">
          <a:xfrm>
            <a:off x="7811863" y="5576359"/>
            <a:ext cx="6479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ア</a:t>
            </a:r>
          </a:p>
        </p:txBody>
      </p:sp>
      <p:cxnSp>
        <p:nvCxnSpPr>
          <p:cNvPr id="5" name="直線コネクタ 4">
            <a:extLst>
              <a:ext uri="{FF2B5EF4-FFF2-40B4-BE49-F238E27FC236}">
                <a16:creationId xmlns:a16="http://schemas.microsoft.com/office/drawing/2014/main" id="{9CB70A3A-73E4-7D65-61FA-4E76ED165279}"/>
              </a:ext>
            </a:extLst>
          </p:cNvPr>
          <p:cNvCxnSpPr/>
          <p:nvPr/>
        </p:nvCxnSpPr>
        <p:spPr>
          <a:xfrm>
            <a:off x="5746524" y="1032933"/>
            <a:ext cx="804334" cy="493606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756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A368B-FFEE-C119-69BA-525A9A7B233C}"/>
            </a:ext>
          </a:extLst>
        </p:cNvPr>
        <p:cNvGrpSpPr/>
        <p:nvPr/>
      </p:nvGrpSpPr>
      <p:grpSpPr>
        <a:xfrm>
          <a:off x="0" y="0"/>
          <a:ext cx="0" cy="0"/>
          <a:chOff x="0" y="0"/>
          <a:chExt cx="0" cy="0"/>
        </a:xfrm>
      </p:grpSpPr>
      <p:sp>
        <p:nvSpPr>
          <p:cNvPr id="3" name="テキスト ボックス 3">
            <a:extLst>
              <a:ext uri="{FF2B5EF4-FFF2-40B4-BE49-F238E27FC236}">
                <a16:creationId xmlns:a16="http://schemas.microsoft.com/office/drawing/2014/main" id="{07E76DF4-FF07-5887-4A45-8AA5DDE4736F}"/>
              </a:ext>
            </a:extLst>
          </p:cNvPr>
          <p:cNvSpPr txBox="1">
            <a:spLocks noChangeArrowheads="1"/>
          </p:cNvSpPr>
          <p:nvPr/>
        </p:nvSpPr>
        <p:spPr bwMode="auto">
          <a:xfrm>
            <a:off x="9890975" y="158981"/>
            <a:ext cx="2207890" cy="540000"/>
          </a:xfrm>
          <a:prstGeom prst="snip1Rect">
            <a:avLst/>
          </a:prstGeom>
          <a:solidFill>
            <a:schemeClr val="accent1"/>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STEP</a:t>
            </a:r>
            <a:r>
              <a:rPr lang="ja-JP" altLang="en-US"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２</a:t>
            </a:r>
          </a:p>
        </p:txBody>
      </p:sp>
      <p:pic>
        <p:nvPicPr>
          <p:cNvPr id="6" name="図 18" descr="スクリーンショットの画面&#10;&#10;自動的に生成された説明">
            <a:extLst>
              <a:ext uri="{FF2B5EF4-FFF2-40B4-BE49-F238E27FC236}">
                <a16:creationId xmlns:a16="http://schemas.microsoft.com/office/drawing/2014/main" id="{8D5098F8-CE38-69C3-D250-7D92D0297C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7015" r="34286" b="2487"/>
          <a:stretch>
            <a:fillRect/>
          </a:stretch>
        </p:blipFill>
        <p:spPr bwMode="auto">
          <a:xfrm>
            <a:off x="5657853" y="0"/>
            <a:ext cx="3935413"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2">
            <a:extLst>
              <a:ext uri="{FF2B5EF4-FFF2-40B4-BE49-F238E27FC236}">
                <a16:creationId xmlns:a16="http://schemas.microsoft.com/office/drawing/2014/main" id="{644158DF-8F1B-90ED-73B4-47E133BF361B}"/>
              </a:ext>
            </a:extLst>
          </p:cNvPr>
          <p:cNvSpPr>
            <a:spLocks noChangeArrowheads="1"/>
          </p:cNvSpPr>
          <p:nvPr/>
        </p:nvSpPr>
        <p:spPr bwMode="auto">
          <a:xfrm>
            <a:off x="8752679" y="638175"/>
            <a:ext cx="54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エ</a:t>
            </a:r>
          </a:p>
        </p:txBody>
      </p:sp>
      <p:sp>
        <p:nvSpPr>
          <p:cNvPr id="8" name="正方形/長方形 3">
            <a:extLst>
              <a:ext uri="{FF2B5EF4-FFF2-40B4-BE49-F238E27FC236}">
                <a16:creationId xmlns:a16="http://schemas.microsoft.com/office/drawing/2014/main" id="{1ED83FF2-58B6-849B-C632-CEAF6A64B925}"/>
              </a:ext>
            </a:extLst>
          </p:cNvPr>
          <p:cNvSpPr>
            <a:spLocks noChangeArrowheads="1"/>
          </p:cNvSpPr>
          <p:nvPr/>
        </p:nvSpPr>
        <p:spPr bwMode="auto">
          <a:xfrm>
            <a:off x="8752679" y="1503363"/>
            <a:ext cx="546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ウ</a:t>
            </a:r>
          </a:p>
        </p:txBody>
      </p:sp>
      <p:sp>
        <p:nvSpPr>
          <p:cNvPr id="9" name="正方形/長方形 4">
            <a:extLst>
              <a:ext uri="{FF2B5EF4-FFF2-40B4-BE49-F238E27FC236}">
                <a16:creationId xmlns:a16="http://schemas.microsoft.com/office/drawing/2014/main" id="{DAABA2E8-08CF-2CF4-FD53-8DB7A721FB86}"/>
              </a:ext>
            </a:extLst>
          </p:cNvPr>
          <p:cNvSpPr>
            <a:spLocks noChangeArrowheads="1"/>
          </p:cNvSpPr>
          <p:nvPr/>
        </p:nvSpPr>
        <p:spPr bwMode="auto">
          <a:xfrm>
            <a:off x="8752679" y="2405063"/>
            <a:ext cx="54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カ</a:t>
            </a:r>
          </a:p>
        </p:txBody>
      </p:sp>
      <p:sp>
        <p:nvSpPr>
          <p:cNvPr id="10" name="正方形/長方形 5">
            <a:extLst>
              <a:ext uri="{FF2B5EF4-FFF2-40B4-BE49-F238E27FC236}">
                <a16:creationId xmlns:a16="http://schemas.microsoft.com/office/drawing/2014/main" id="{7BE6CEBE-0012-8AA6-A26B-9A586B1A587B}"/>
              </a:ext>
            </a:extLst>
          </p:cNvPr>
          <p:cNvSpPr>
            <a:spLocks noChangeArrowheads="1"/>
          </p:cNvSpPr>
          <p:nvPr/>
        </p:nvSpPr>
        <p:spPr bwMode="auto">
          <a:xfrm>
            <a:off x="8711404" y="3322638"/>
            <a:ext cx="546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オ</a:t>
            </a:r>
          </a:p>
        </p:txBody>
      </p:sp>
      <p:sp>
        <p:nvSpPr>
          <p:cNvPr id="11" name="正方形/長方形 6">
            <a:extLst>
              <a:ext uri="{FF2B5EF4-FFF2-40B4-BE49-F238E27FC236}">
                <a16:creationId xmlns:a16="http://schemas.microsoft.com/office/drawing/2014/main" id="{E3A75DE2-3B0E-D869-072D-B417F672A162}"/>
              </a:ext>
            </a:extLst>
          </p:cNvPr>
          <p:cNvSpPr>
            <a:spLocks noChangeArrowheads="1"/>
          </p:cNvSpPr>
          <p:nvPr/>
        </p:nvSpPr>
        <p:spPr bwMode="auto">
          <a:xfrm>
            <a:off x="8693675" y="4257675"/>
            <a:ext cx="54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イ</a:t>
            </a:r>
          </a:p>
        </p:txBody>
      </p:sp>
      <p:sp>
        <p:nvSpPr>
          <p:cNvPr id="12" name="正方形/長方形 7">
            <a:extLst>
              <a:ext uri="{FF2B5EF4-FFF2-40B4-BE49-F238E27FC236}">
                <a16:creationId xmlns:a16="http://schemas.microsoft.com/office/drawing/2014/main" id="{A9F5ED83-00D4-7B6A-BB0F-32DED492E626}"/>
              </a:ext>
            </a:extLst>
          </p:cNvPr>
          <p:cNvSpPr>
            <a:spLocks noChangeArrowheads="1"/>
          </p:cNvSpPr>
          <p:nvPr/>
        </p:nvSpPr>
        <p:spPr bwMode="auto">
          <a:xfrm>
            <a:off x="8752679" y="5194300"/>
            <a:ext cx="54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ア</a:t>
            </a:r>
          </a:p>
        </p:txBody>
      </p:sp>
      <p:cxnSp>
        <p:nvCxnSpPr>
          <p:cNvPr id="13" name="直線コネクタ 12">
            <a:extLst>
              <a:ext uri="{FF2B5EF4-FFF2-40B4-BE49-F238E27FC236}">
                <a16:creationId xmlns:a16="http://schemas.microsoft.com/office/drawing/2014/main" id="{48901511-E077-E6B3-85D3-F485505A372F}"/>
              </a:ext>
            </a:extLst>
          </p:cNvPr>
          <p:cNvCxnSpPr/>
          <p:nvPr/>
        </p:nvCxnSpPr>
        <p:spPr>
          <a:xfrm flipV="1">
            <a:off x="7481096" y="858327"/>
            <a:ext cx="515937" cy="2778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4DE78DF3-30BE-0B2D-4700-B84DD95522FF}"/>
              </a:ext>
            </a:extLst>
          </p:cNvPr>
          <p:cNvCxnSpPr/>
          <p:nvPr/>
        </p:nvCxnSpPr>
        <p:spPr>
          <a:xfrm flipV="1">
            <a:off x="7481096" y="1791778"/>
            <a:ext cx="515937" cy="9260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BD676BF3-B704-7C8F-671C-2C9E3B179FD8}"/>
              </a:ext>
            </a:extLst>
          </p:cNvPr>
          <p:cNvCxnSpPr/>
          <p:nvPr/>
        </p:nvCxnSpPr>
        <p:spPr>
          <a:xfrm flipV="1">
            <a:off x="7481096" y="2703002"/>
            <a:ext cx="517525" cy="27130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361075FA-4F63-EAEA-5F03-AFBCCA8F8CF3}"/>
              </a:ext>
            </a:extLst>
          </p:cNvPr>
          <p:cNvCxnSpPr>
            <a:cxnSpLocks/>
          </p:cNvCxnSpPr>
          <p:nvPr/>
        </p:nvCxnSpPr>
        <p:spPr>
          <a:xfrm flipV="1">
            <a:off x="7469982" y="3636451"/>
            <a:ext cx="527050" cy="863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BD973B99-29DD-5921-4AAB-25FA7E62CAFE}"/>
              </a:ext>
            </a:extLst>
          </p:cNvPr>
          <p:cNvCxnSpPr/>
          <p:nvPr/>
        </p:nvCxnSpPr>
        <p:spPr>
          <a:xfrm>
            <a:off x="7474746" y="1800246"/>
            <a:ext cx="522287" cy="2759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6B1B2CFF-857E-0796-B57A-6E9D8426BE7C}"/>
              </a:ext>
            </a:extLst>
          </p:cNvPr>
          <p:cNvCxnSpPr/>
          <p:nvPr/>
        </p:nvCxnSpPr>
        <p:spPr>
          <a:xfrm>
            <a:off x="7481096" y="883727"/>
            <a:ext cx="515937" cy="4557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B3F51CB1-CBFF-562D-1AB8-F43101AA4CFD}"/>
              </a:ext>
            </a:extLst>
          </p:cNvPr>
          <p:cNvSpPr txBox="1">
            <a:spLocks noChangeArrowheads="1"/>
          </p:cNvSpPr>
          <p:nvPr/>
        </p:nvSpPr>
        <p:spPr bwMode="auto">
          <a:xfrm>
            <a:off x="676016" y="82412"/>
            <a:ext cx="4056851" cy="3385542"/>
          </a:xfrm>
          <a:prstGeom prst="rect">
            <a:avLst/>
          </a:prstGeom>
          <a:solidFill>
            <a:schemeClr val="accent1">
              <a:lumMod val="40000"/>
              <a:lumOff val="60000"/>
            </a:schemeClr>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避難完了までの</a:t>
            </a:r>
            <a:endParaRPr kumimoji="1" lang="en-US" altLang="ja-JP"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６つの避難行動を</a:t>
            </a:r>
            <a:endParaRPr kumimoji="1" lang="en-US" altLang="ja-JP"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並べましたか？</a:t>
            </a:r>
            <a:endParaRPr kumimoji="1" lang="en-US" altLang="ja-JP"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右の順番は、</a:t>
            </a:r>
            <a:endParaRPr kumimoji="1" lang="en-US" altLang="ja-JP"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一つの例です。</a:t>
            </a:r>
          </a:p>
        </p:txBody>
      </p:sp>
      <p:sp>
        <p:nvSpPr>
          <p:cNvPr id="20" name="テキスト ボックス 19">
            <a:extLst>
              <a:ext uri="{FF2B5EF4-FFF2-40B4-BE49-F238E27FC236}">
                <a16:creationId xmlns:a16="http://schemas.microsoft.com/office/drawing/2014/main" id="{A7551FEF-A0D0-1E74-B9A1-F363E0449DE5}"/>
              </a:ext>
            </a:extLst>
          </p:cNvPr>
          <p:cNvSpPr txBox="1">
            <a:spLocks noChangeArrowheads="1"/>
          </p:cNvSpPr>
          <p:nvPr/>
        </p:nvSpPr>
        <p:spPr bwMode="auto">
          <a:xfrm>
            <a:off x="674428" y="3467954"/>
            <a:ext cx="4056851" cy="3385542"/>
          </a:xfrm>
          <a:prstGeom prst="rect">
            <a:avLst/>
          </a:prstGeom>
          <a:solidFill>
            <a:schemeClr val="accent1">
              <a:lumMod val="40000"/>
              <a:lumOff val="60000"/>
            </a:schemeClr>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オリジナル行動</a:t>
            </a:r>
            <a:r>
              <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も</a:t>
            </a:r>
            <a:endParaRPr kumimoji="1" lang="en-US" altLang="ja-JP"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加えて、これから</a:t>
            </a:r>
            <a:endParaRPr kumimoji="1" lang="en-US" altLang="ja-JP"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マイ・タイムライン</a:t>
            </a:r>
            <a:endParaRPr kumimoji="1" lang="en-US" altLang="ja-JP"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を作ります。</a:t>
            </a:r>
          </a:p>
        </p:txBody>
      </p:sp>
    </p:spTree>
    <p:extLst>
      <p:ext uri="{BB962C8B-B14F-4D97-AF65-F5344CB8AC3E}">
        <p14:creationId xmlns:p14="http://schemas.microsoft.com/office/powerpoint/2010/main" val="294328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0A4DF090-1824-43BB-ABD7-FC61EF3A3A39}"/>
              </a:ext>
            </a:extLst>
          </p:cNvPr>
          <p:cNvSpPr/>
          <p:nvPr/>
        </p:nvSpPr>
        <p:spPr>
          <a:xfrm>
            <a:off x="1774825" y="276226"/>
            <a:ext cx="8642350" cy="5889625"/>
          </a:xfrm>
          <a:prstGeom prst="roundRect">
            <a:avLst>
              <a:gd name="adj" fmla="val 7393"/>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rPr>
              <a:t> Ａ台風の進み方　　Ｂ台風の名前</a:t>
            </a: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rPr>
              <a:t>　　　　　　　　　　　　</a:t>
            </a:r>
            <a:endParaRPr kumimoji="1" lang="ja-JP" altLang="en-US" sz="4000" b="0" i="0" u="none" strike="noStrike" kern="1200" cap="none" spc="0" normalizeH="0" baseline="0" noProof="0" dirty="0">
              <a:ln>
                <a:noFill/>
              </a:ln>
              <a:solidFill>
                <a:prstClr val="white"/>
              </a:solidFill>
              <a:effectLst/>
              <a:uLnTx/>
              <a:uFillTx/>
              <a:latin typeface="ＭＳ Ｐゴシック"/>
              <a:ea typeface="游ゴシック" panose="020B0400000000000000" pitchFamily="50" charset="-128"/>
              <a:cs typeface="ＭＳ Ｐゴシック"/>
            </a:endParaRPr>
          </a:p>
          <a:p>
            <a:pPr marL="0" marR="0" lvl="0" indent="0" algn="ctr" defTabSz="914400" rtl="0" eaLnBrk="1" fontAlgn="auto" latinLnBrk="0" hangingPunct="1">
              <a:lnSpc>
                <a:spcPts val="2200"/>
              </a:lnSpc>
              <a:spcBef>
                <a:spcPts val="0"/>
              </a:spcBef>
              <a:spcAft>
                <a:spcPts val="0"/>
              </a:spcAft>
              <a:buClrTx/>
              <a:buSzTx/>
              <a:buFontTx/>
              <a:buNone/>
              <a:tabLst/>
              <a:defRPr/>
            </a:pPr>
            <a:r>
              <a:rPr kumimoji="1" lang="en-US" sz="90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rPr>
              <a:t>  </a:t>
            </a:r>
            <a:endParaRPr kumimoji="1" lang="ja-JP" altLang="en-US" sz="105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endParaRPr>
          </a:p>
        </p:txBody>
      </p:sp>
      <p:sp>
        <p:nvSpPr>
          <p:cNvPr id="3" name="正方形/長方形 2">
            <a:extLst>
              <a:ext uri="{FF2B5EF4-FFF2-40B4-BE49-F238E27FC236}">
                <a16:creationId xmlns:a16="http://schemas.microsoft.com/office/drawing/2014/main" id="{AC9948D8-E722-43F3-BBA1-540FDDFEC748}"/>
              </a:ext>
            </a:extLst>
          </p:cNvPr>
          <p:cNvSpPr>
            <a:spLocks noChangeArrowheads="1"/>
          </p:cNvSpPr>
          <p:nvPr/>
        </p:nvSpPr>
        <p:spPr bwMode="auto">
          <a:xfrm>
            <a:off x="5540375" y="3884613"/>
            <a:ext cx="1111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72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Ａ</a:t>
            </a:r>
          </a:p>
        </p:txBody>
      </p:sp>
      <p:sp>
        <p:nvSpPr>
          <p:cNvPr id="5" name="角丸四角形 4">
            <a:extLst>
              <a:ext uri="{FF2B5EF4-FFF2-40B4-BE49-F238E27FC236}">
                <a16:creationId xmlns:a16="http://schemas.microsoft.com/office/drawing/2014/main" id="{55B98243-FFF2-4D3E-BF98-E36BD8D705ED}"/>
              </a:ext>
            </a:extLst>
          </p:cNvPr>
          <p:cNvSpPr/>
          <p:nvPr/>
        </p:nvSpPr>
        <p:spPr>
          <a:xfrm>
            <a:off x="2279650" y="504826"/>
            <a:ext cx="7920038" cy="148907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tIns="36000" anchor="ctr"/>
          <a:lstStyle/>
          <a:p>
            <a:pPr marL="0" marR="0" lvl="0" indent="114935" algn="just" defTabSz="914400" rtl="0" eaLnBrk="1" fontAlgn="auto" latinLnBrk="0" hangingPunct="1">
              <a:lnSpc>
                <a:spcPct val="100000"/>
              </a:lnSpc>
              <a:spcBef>
                <a:spcPts val="0"/>
              </a:spcBef>
              <a:spcAft>
                <a:spcPts val="0"/>
              </a:spcAft>
              <a:buClrTx/>
              <a:buSzTx/>
              <a:buFontTx/>
              <a:buNone/>
              <a:tabLst/>
              <a:defRPr/>
            </a:pPr>
            <a:r>
              <a:rPr kumimoji="1" lang="ja-JP" altLang="en-US" sz="4500" b="1" i="0" u="none" strike="noStrike" kern="100" cap="none" spc="0" normalizeH="0" baseline="0" noProof="0" dirty="0">
                <a:ln>
                  <a:noFill/>
                </a:ln>
                <a:solidFill>
                  <a:prstClr val="white"/>
                </a:solidFill>
                <a:effectLst/>
                <a:uLnTx/>
                <a:uFillTx/>
                <a:latin typeface="HG丸ｺﾞｼｯｸM-PRO"/>
                <a:ea typeface="游明朝"/>
                <a:cs typeface="Times New Roman"/>
              </a:rPr>
              <a:t>　</a:t>
            </a:r>
            <a:r>
              <a:rPr kumimoji="1" lang="en-US" sz="4800" b="0" i="0" u="none" strike="noStrike" kern="100" cap="none" spc="0" normalizeH="0" baseline="0" noProof="0" dirty="0" err="1">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台風</a:t>
            </a:r>
            <a:r>
              <a:rPr kumimoji="1" lang="ja-JP" altLang="en-US" sz="48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の</a:t>
            </a:r>
            <a:r>
              <a:rPr kumimoji="1" lang="en-US" sz="48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何</a:t>
            </a:r>
            <a:r>
              <a:rPr kumimoji="1" lang="ja-JP" altLang="en-US" sz="48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を</a:t>
            </a:r>
            <a:r>
              <a:rPr kumimoji="1" lang="en-US" sz="4800" b="0" i="0" u="none" strike="noStrike" kern="100" cap="none" spc="0" normalizeH="0" baseline="0" noProof="0" dirty="0" err="1">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調べる</a:t>
            </a:r>
            <a:r>
              <a:rPr kumimoji="1" lang="ja-JP" altLang="en-US" sz="48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a:t>
            </a:r>
          </a:p>
        </p:txBody>
      </p:sp>
      <p:sp>
        <p:nvSpPr>
          <p:cNvPr id="6" name="楕円 53">
            <a:extLst>
              <a:ext uri="{FF2B5EF4-FFF2-40B4-BE49-F238E27FC236}">
                <a16:creationId xmlns:a16="http://schemas.microsoft.com/office/drawing/2014/main" id="{3FB0D7F0-7F0A-4161-82F3-BB8C75953E97}"/>
              </a:ext>
            </a:extLst>
          </p:cNvPr>
          <p:cNvSpPr/>
          <p:nvPr/>
        </p:nvSpPr>
        <p:spPr>
          <a:xfrm>
            <a:off x="1847851" y="500063"/>
            <a:ext cx="1152525" cy="1498600"/>
          </a:xfrm>
          <a:prstGeom prst="ellipse">
            <a:avLst/>
          </a:prstGeom>
          <a:solidFill>
            <a:schemeClr val="accent2">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sz="1050" b="0" i="0" u="none" strike="noStrike" kern="100" cap="none" spc="0" normalizeH="0" baseline="0" noProof="0">
                <a:ln>
                  <a:noFill/>
                </a:ln>
                <a:solidFill>
                  <a:srgbClr val="000000"/>
                </a:solidFill>
                <a:effectLst/>
                <a:uLnTx/>
                <a:uFillTx/>
                <a:latin typeface="HG丸ｺﾞｼｯｸM-PRO"/>
                <a:ea typeface="游明朝"/>
                <a:cs typeface="Times New Roman"/>
              </a:rPr>
              <a:t> </a:t>
            </a:r>
            <a:endParaRPr kumimoji="1" lang="ja-JP" altLang="en-US" sz="1050" b="0" i="0" u="none" strike="noStrike" kern="100" cap="none" spc="0" normalizeH="0" baseline="0" noProof="0">
              <a:ln>
                <a:noFill/>
              </a:ln>
              <a:solidFill>
                <a:prstClr val="white"/>
              </a:solidFill>
              <a:effectLst/>
              <a:uLnTx/>
              <a:uFillTx/>
              <a:latin typeface="游ゴシック" panose="020F0502020204030204"/>
              <a:ea typeface="游明朝"/>
              <a:cs typeface="Times New Roman"/>
            </a:endParaRPr>
          </a:p>
        </p:txBody>
      </p:sp>
      <p:sp>
        <p:nvSpPr>
          <p:cNvPr id="7" name="テキスト ボックス 54">
            <a:extLst>
              <a:ext uri="{FF2B5EF4-FFF2-40B4-BE49-F238E27FC236}">
                <a16:creationId xmlns:a16="http://schemas.microsoft.com/office/drawing/2014/main" id="{ECFC4A7D-F6D0-4152-8BA0-A76A6515709D}"/>
              </a:ext>
            </a:extLst>
          </p:cNvPr>
          <p:cNvSpPr txBox="1"/>
          <p:nvPr/>
        </p:nvSpPr>
        <p:spPr>
          <a:xfrm>
            <a:off x="1935163" y="836613"/>
            <a:ext cx="920750" cy="838200"/>
          </a:xfrm>
          <a:prstGeom prst="rect">
            <a:avLst/>
          </a:prstGeom>
          <a:noFill/>
          <a:ln w="6350">
            <a:noFill/>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Q</a:t>
            </a:r>
            <a:r>
              <a:rPr kumimoji="1" lang="ja-JP" alt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１</a:t>
            </a:r>
            <a:endParaRPr kumimoji="1" lang="ja-JP" altLang="en-US" sz="4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endParaRPr>
          </a:p>
        </p:txBody>
      </p:sp>
      <p:cxnSp>
        <p:nvCxnSpPr>
          <p:cNvPr id="8" name="直線コネクタ 7">
            <a:extLst>
              <a:ext uri="{FF2B5EF4-FFF2-40B4-BE49-F238E27FC236}">
                <a16:creationId xmlns:a16="http://schemas.microsoft.com/office/drawing/2014/main" id="{BCF2CC04-0B52-47BF-89C5-E10F5723EF43}"/>
              </a:ext>
            </a:extLst>
          </p:cNvPr>
          <p:cNvCxnSpPr/>
          <p:nvPr/>
        </p:nvCxnSpPr>
        <p:spPr>
          <a:xfrm>
            <a:off x="2079626" y="5157788"/>
            <a:ext cx="7904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0120" name="テキスト ボックス 8">
            <a:extLst>
              <a:ext uri="{FF2B5EF4-FFF2-40B4-BE49-F238E27FC236}">
                <a16:creationId xmlns:a16="http://schemas.microsoft.com/office/drawing/2014/main" id="{907522B7-12F9-45A4-A584-CC9758CCD534}"/>
              </a:ext>
            </a:extLst>
          </p:cNvPr>
          <p:cNvSpPr txBox="1">
            <a:spLocks noChangeArrowheads="1"/>
          </p:cNvSpPr>
          <p:nvPr/>
        </p:nvSpPr>
        <p:spPr bwMode="auto">
          <a:xfrm>
            <a:off x="2079625" y="4376739"/>
            <a:ext cx="200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記入欄</a:t>
            </a:r>
          </a:p>
        </p:txBody>
      </p:sp>
      <p:sp>
        <p:nvSpPr>
          <p:cNvPr id="90121" name="テキスト ボックス 10">
            <a:extLst>
              <a:ext uri="{FF2B5EF4-FFF2-40B4-BE49-F238E27FC236}">
                <a16:creationId xmlns:a16="http://schemas.microsoft.com/office/drawing/2014/main" id="{6193EFE8-D231-4C27-AA87-084940D528D4}"/>
              </a:ext>
            </a:extLst>
          </p:cNvPr>
          <p:cNvSpPr txBox="1">
            <a:spLocks noChangeArrowheads="1"/>
          </p:cNvSpPr>
          <p:nvPr/>
        </p:nvSpPr>
        <p:spPr bwMode="auto">
          <a:xfrm>
            <a:off x="2295525" y="4108450"/>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きにゅうらん</a:t>
            </a:r>
          </a:p>
        </p:txBody>
      </p:sp>
      <p:sp>
        <p:nvSpPr>
          <p:cNvPr id="90122" name="テキスト ボックス 11">
            <a:extLst>
              <a:ext uri="{FF2B5EF4-FFF2-40B4-BE49-F238E27FC236}">
                <a16:creationId xmlns:a16="http://schemas.microsoft.com/office/drawing/2014/main" id="{4AF72A32-4E5E-424A-A643-AC55DD317E3B}"/>
              </a:ext>
            </a:extLst>
          </p:cNvPr>
          <p:cNvSpPr txBox="1">
            <a:spLocks noChangeArrowheads="1"/>
          </p:cNvSpPr>
          <p:nvPr/>
        </p:nvSpPr>
        <p:spPr bwMode="auto">
          <a:xfrm>
            <a:off x="2640014" y="2349500"/>
            <a:ext cx="345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たいふう　　　　すす　　　かた</a:t>
            </a:r>
          </a:p>
        </p:txBody>
      </p:sp>
      <p:sp>
        <p:nvSpPr>
          <p:cNvPr id="90123" name="テキスト ボックス 12">
            <a:extLst>
              <a:ext uri="{FF2B5EF4-FFF2-40B4-BE49-F238E27FC236}">
                <a16:creationId xmlns:a16="http://schemas.microsoft.com/office/drawing/2014/main" id="{2A383541-7AAE-4BE7-A1FC-F35AFE67102D}"/>
              </a:ext>
            </a:extLst>
          </p:cNvPr>
          <p:cNvSpPr txBox="1">
            <a:spLocks noChangeArrowheads="1"/>
          </p:cNvSpPr>
          <p:nvPr/>
        </p:nvSpPr>
        <p:spPr bwMode="auto">
          <a:xfrm>
            <a:off x="7292975" y="2333625"/>
            <a:ext cx="345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たいふう　　　　なまえ</a:t>
            </a:r>
          </a:p>
        </p:txBody>
      </p:sp>
      <p:sp>
        <p:nvSpPr>
          <p:cNvPr id="90124" name="テキスト ボックス 13">
            <a:extLst>
              <a:ext uri="{FF2B5EF4-FFF2-40B4-BE49-F238E27FC236}">
                <a16:creationId xmlns:a16="http://schemas.microsoft.com/office/drawing/2014/main" id="{ABE8CFD2-39DD-48E6-A836-233D11878366}"/>
              </a:ext>
            </a:extLst>
          </p:cNvPr>
          <p:cNvSpPr txBox="1">
            <a:spLocks noChangeArrowheads="1"/>
          </p:cNvSpPr>
          <p:nvPr/>
        </p:nvSpPr>
        <p:spPr bwMode="auto">
          <a:xfrm>
            <a:off x="3143250" y="549275"/>
            <a:ext cx="6840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50" charset="-128"/>
                <a:cs typeface="+mn-cs"/>
              </a:rPr>
              <a:t>たいふう</a:t>
            </a:r>
            <a:r>
              <a:rPr kumimoji="1" lang="ja-JP" alt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なに          しら</a:t>
            </a:r>
          </a:p>
        </p:txBody>
      </p:sp>
      <p:sp>
        <p:nvSpPr>
          <p:cNvPr id="2" name="テキスト ボックス 3">
            <a:extLst>
              <a:ext uri="{FF2B5EF4-FFF2-40B4-BE49-F238E27FC236}">
                <a16:creationId xmlns:a16="http://schemas.microsoft.com/office/drawing/2014/main" id="{2AB17169-DF97-5F58-608D-741CE903EA3A}"/>
              </a:ext>
            </a:extLst>
          </p:cNvPr>
          <p:cNvSpPr txBox="1">
            <a:spLocks noChangeArrowheads="1"/>
          </p:cNvSpPr>
          <p:nvPr/>
        </p:nvSpPr>
        <p:spPr bwMode="auto">
          <a:xfrm>
            <a:off x="9982200" y="67717"/>
            <a:ext cx="2069254" cy="693780"/>
          </a:xfrm>
          <a:prstGeom prst="rect">
            <a:avLst/>
          </a:prstGeom>
          <a:solidFill>
            <a:schemeClr val="accent1"/>
          </a:solidFill>
          <a:ln w="9525">
            <a:noFill/>
            <a:miter lim="800000"/>
            <a:headEnd/>
            <a:tailEnd/>
          </a:ln>
        </p:spPr>
        <p:txBody>
          <a:bodyPr wrap="square" lIns="72000" tIns="72000" rIns="0" bIns="0" anchor="ctr" anchorCtr="0">
            <a:noAutofit/>
          </a:bodyPr>
          <a:lstStyle>
            <a:defPPr>
              <a:defRPr lang="ja-JP"/>
            </a:defPPr>
            <a:lvl1pPr algn="ctr">
              <a:lnSpc>
                <a:spcPts val="4600"/>
              </a:lnSpc>
              <a:spcBef>
                <a:spcPct val="0"/>
              </a:spcBef>
              <a:buFontTx/>
              <a:buNone/>
              <a:defRPr sz="440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defRPr>
            </a:lvl1pPr>
            <a:lvl2pPr marL="742950" indent="-285750">
              <a:spcBef>
                <a:spcPct val="20000"/>
              </a:spcBef>
              <a:buChar char="–"/>
              <a:defRPr sz="2800">
                <a:latin typeface="Arial" panose="020B0604020202020204" pitchFamily="34" charset="0"/>
                <a:ea typeface="ＭＳ Ｐゴシック" panose="020B0600070205080204" pitchFamily="50" charset="-128"/>
              </a:defRPr>
            </a:lvl2pPr>
            <a:lvl3pPr marL="1143000" indent="-228600">
              <a:spcBef>
                <a:spcPct val="20000"/>
              </a:spcBef>
              <a:buChar char="•"/>
              <a:defRPr sz="2400">
                <a:latin typeface="Arial" panose="020B0604020202020204" pitchFamily="34" charset="0"/>
                <a:ea typeface="ＭＳ Ｐゴシック" panose="020B0600070205080204" pitchFamily="50" charset="-128"/>
              </a:defRPr>
            </a:lvl3pPr>
            <a:lvl4pPr marL="1600200" indent="-228600">
              <a:spcBef>
                <a:spcPct val="20000"/>
              </a:spcBef>
              <a:buChar char="–"/>
              <a:defRPr sz="2000">
                <a:latin typeface="Arial" panose="020B0604020202020204" pitchFamily="34" charset="0"/>
                <a:ea typeface="ＭＳ Ｐゴシック" panose="020B0600070205080204" pitchFamily="50" charset="-128"/>
              </a:defRPr>
            </a:lvl4pPr>
            <a:lvl5pPr marL="2057400" indent="-228600">
              <a:spcBef>
                <a:spcPct val="20000"/>
              </a:spcBef>
              <a:buChar char="»"/>
              <a:defRPr sz="2000">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9pPr>
          </a:lstStyle>
          <a:p>
            <a:r>
              <a:rPr lang="en-US" altLang="ja-JP" dirty="0"/>
              <a:t>STEP2</a:t>
            </a:r>
            <a:endParaRPr lang="ja-JP" altLang="en-US" dirty="0"/>
          </a:p>
        </p:txBody>
      </p:sp>
    </p:spTree>
    <p:extLst>
      <p:ext uri="{BB962C8B-B14F-4D97-AF65-F5344CB8AC3E}">
        <p14:creationId xmlns:p14="http://schemas.microsoft.com/office/powerpoint/2010/main" val="4278662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06F1D77A-B886-4217-902A-C287501F462D}"/>
              </a:ext>
            </a:extLst>
          </p:cNvPr>
          <p:cNvSpPr/>
          <p:nvPr/>
        </p:nvSpPr>
        <p:spPr>
          <a:xfrm>
            <a:off x="1774825" y="276226"/>
            <a:ext cx="8642350" cy="5889625"/>
          </a:xfrm>
          <a:prstGeom prst="roundRect">
            <a:avLst>
              <a:gd name="adj" fmla="val 7393"/>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rPr>
              <a:t> Ａリュックサック　　Ｂ手提げ袋</a:t>
            </a: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rPr>
              <a:t>　　　　　　　　　　　　</a:t>
            </a:r>
            <a:endParaRPr kumimoji="1" lang="ja-JP" altLang="en-US" sz="4000" b="0" i="0" u="none" strike="noStrike" kern="1200" cap="none" spc="0" normalizeH="0" baseline="0" noProof="0" dirty="0">
              <a:ln>
                <a:noFill/>
              </a:ln>
              <a:solidFill>
                <a:prstClr val="white"/>
              </a:solidFill>
              <a:effectLst/>
              <a:uLnTx/>
              <a:uFillTx/>
              <a:latin typeface="ＭＳ Ｐゴシック"/>
              <a:ea typeface="游ゴシック" panose="020B0400000000000000" pitchFamily="50" charset="-128"/>
              <a:cs typeface="ＭＳ Ｐゴシック"/>
            </a:endParaRPr>
          </a:p>
          <a:p>
            <a:pPr marL="0" marR="0" lvl="0" indent="0" algn="ctr" defTabSz="914400" rtl="0" eaLnBrk="1" fontAlgn="auto" latinLnBrk="0" hangingPunct="1">
              <a:lnSpc>
                <a:spcPts val="2200"/>
              </a:lnSpc>
              <a:spcBef>
                <a:spcPts val="0"/>
              </a:spcBef>
              <a:spcAft>
                <a:spcPts val="0"/>
              </a:spcAft>
              <a:buClrTx/>
              <a:buSzTx/>
              <a:buFontTx/>
              <a:buNone/>
              <a:tabLst/>
              <a:defRPr/>
            </a:pPr>
            <a:r>
              <a:rPr kumimoji="1" lang="en-US" sz="90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rPr>
              <a:t>  </a:t>
            </a:r>
            <a:endParaRPr kumimoji="1" lang="ja-JP" altLang="en-US" sz="105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endParaRPr>
          </a:p>
        </p:txBody>
      </p:sp>
      <p:sp>
        <p:nvSpPr>
          <p:cNvPr id="5" name="正方形/長方形 4">
            <a:extLst>
              <a:ext uri="{FF2B5EF4-FFF2-40B4-BE49-F238E27FC236}">
                <a16:creationId xmlns:a16="http://schemas.microsoft.com/office/drawing/2014/main" id="{5382C515-C937-4B9C-A197-7C6F7BB9565F}"/>
              </a:ext>
            </a:extLst>
          </p:cNvPr>
          <p:cNvSpPr>
            <a:spLocks noChangeArrowheads="1"/>
          </p:cNvSpPr>
          <p:nvPr/>
        </p:nvSpPr>
        <p:spPr bwMode="auto">
          <a:xfrm>
            <a:off x="5540375" y="3884613"/>
            <a:ext cx="1111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72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Ａ</a:t>
            </a:r>
          </a:p>
        </p:txBody>
      </p:sp>
      <p:sp>
        <p:nvSpPr>
          <p:cNvPr id="6" name="角丸四角形 5">
            <a:extLst>
              <a:ext uri="{FF2B5EF4-FFF2-40B4-BE49-F238E27FC236}">
                <a16:creationId xmlns:a16="http://schemas.microsoft.com/office/drawing/2014/main" id="{1EC7577B-74A4-4B59-B181-E1F0F017AC10}"/>
              </a:ext>
            </a:extLst>
          </p:cNvPr>
          <p:cNvSpPr/>
          <p:nvPr/>
        </p:nvSpPr>
        <p:spPr>
          <a:xfrm>
            <a:off x="2279650" y="476251"/>
            <a:ext cx="7920038" cy="185737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tIns="36000" anchor="b"/>
          <a:lstStyle/>
          <a:p>
            <a:pPr marL="0" marR="0" lvl="0" indent="114935" algn="just" defTabSz="914400" rtl="0" eaLnBrk="1" fontAlgn="auto" latinLnBrk="0" hangingPunct="1">
              <a:lnSpc>
                <a:spcPct val="100000"/>
              </a:lnSpc>
              <a:spcBef>
                <a:spcPts val="0"/>
              </a:spcBef>
              <a:spcAft>
                <a:spcPts val="0"/>
              </a:spcAft>
              <a:buClrTx/>
              <a:buSzTx/>
              <a:buFontTx/>
              <a:buNone/>
              <a:tabLst/>
              <a:defRPr/>
            </a:pPr>
            <a:r>
              <a:rPr kumimoji="1" lang="ja-JP" altLang="en-US" sz="4500" b="1" i="0" u="none" strike="noStrike" kern="100" cap="none" spc="0" normalizeH="0" baseline="0" noProof="0" dirty="0">
                <a:ln>
                  <a:noFill/>
                </a:ln>
                <a:solidFill>
                  <a:prstClr val="white"/>
                </a:solidFill>
                <a:effectLst/>
                <a:uLnTx/>
                <a:uFillTx/>
                <a:latin typeface="HG丸ｺﾞｼｯｸM-PRO"/>
                <a:ea typeface="游明朝"/>
                <a:cs typeface="Times New Roman"/>
              </a:rPr>
              <a:t>　</a:t>
            </a:r>
            <a:r>
              <a:rPr kumimoji="1" lang="ja-JP" altLang="en-US" sz="45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避難する時に使う</a:t>
            </a:r>
            <a:endParaRPr kumimoji="1" lang="en-US" altLang="ja-JP" sz="45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endParaRPr>
          </a:p>
          <a:p>
            <a:pPr marL="0" marR="0" lvl="0" indent="114935" algn="just" defTabSz="914400" rtl="0" eaLnBrk="1" fontAlgn="auto" latinLnBrk="0" hangingPunct="1">
              <a:lnSpc>
                <a:spcPct val="100000"/>
              </a:lnSpc>
              <a:spcBef>
                <a:spcPts val="0"/>
              </a:spcBef>
              <a:spcAft>
                <a:spcPts val="0"/>
              </a:spcAft>
              <a:buClrTx/>
              <a:buSzTx/>
              <a:buFontTx/>
              <a:buNone/>
              <a:tabLst/>
              <a:defRPr/>
            </a:pPr>
            <a:r>
              <a:rPr kumimoji="1" lang="ja-JP" altLang="en-US" sz="45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　　　　　　　　カバンは？</a:t>
            </a:r>
          </a:p>
        </p:txBody>
      </p:sp>
      <p:sp>
        <p:nvSpPr>
          <p:cNvPr id="7" name="楕円 53">
            <a:extLst>
              <a:ext uri="{FF2B5EF4-FFF2-40B4-BE49-F238E27FC236}">
                <a16:creationId xmlns:a16="http://schemas.microsoft.com/office/drawing/2014/main" id="{83A5821F-3223-4945-8392-26CAB715F672}"/>
              </a:ext>
            </a:extLst>
          </p:cNvPr>
          <p:cNvSpPr/>
          <p:nvPr/>
        </p:nvSpPr>
        <p:spPr>
          <a:xfrm>
            <a:off x="1847851" y="500063"/>
            <a:ext cx="1152525" cy="1833562"/>
          </a:xfrm>
          <a:prstGeom prst="ellipse">
            <a:avLst/>
          </a:prstGeom>
          <a:solidFill>
            <a:schemeClr val="accent2">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sz="1050" b="0" i="0" u="none" strike="noStrike" kern="100" cap="none" spc="0" normalizeH="0" baseline="0" noProof="0">
                <a:ln>
                  <a:noFill/>
                </a:ln>
                <a:solidFill>
                  <a:srgbClr val="000000"/>
                </a:solidFill>
                <a:effectLst/>
                <a:uLnTx/>
                <a:uFillTx/>
                <a:latin typeface="HG丸ｺﾞｼｯｸM-PRO"/>
                <a:ea typeface="游明朝"/>
                <a:cs typeface="Times New Roman"/>
              </a:rPr>
              <a:t> </a:t>
            </a:r>
            <a:endParaRPr kumimoji="1" lang="ja-JP" altLang="en-US" sz="1050" b="0" i="0" u="none" strike="noStrike" kern="100" cap="none" spc="0" normalizeH="0" baseline="0" noProof="0">
              <a:ln>
                <a:noFill/>
              </a:ln>
              <a:solidFill>
                <a:prstClr val="white"/>
              </a:solidFill>
              <a:effectLst/>
              <a:uLnTx/>
              <a:uFillTx/>
              <a:latin typeface="游ゴシック" panose="020F0502020204030204"/>
              <a:ea typeface="游明朝"/>
              <a:cs typeface="Times New Roman"/>
            </a:endParaRPr>
          </a:p>
        </p:txBody>
      </p:sp>
      <p:sp>
        <p:nvSpPr>
          <p:cNvPr id="8" name="テキスト ボックス 54">
            <a:extLst>
              <a:ext uri="{FF2B5EF4-FFF2-40B4-BE49-F238E27FC236}">
                <a16:creationId xmlns:a16="http://schemas.microsoft.com/office/drawing/2014/main" id="{34512F24-3F7B-4DEA-BC80-006BC90B4383}"/>
              </a:ext>
            </a:extLst>
          </p:cNvPr>
          <p:cNvSpPr txBox="1"/>
          <p:nvPr/>
        </p:nvSpPr>
        <p:spPr>
          <a:xfrm>
            <a:off x="1947862" y="876300"/>
            <a:ext cx="920750" cy="838200"/>
          </a:xfrm>
          <a:prstGeom prst="rect">
            <a:avLst/>
          </a:prstGeom>
          <a:noFill/>
          <a:ln w="6350">
            <a:noFill/>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Q</a:t>
            </a:r>
            <a:r>
              <a:rPr kumimoji="1" lang="ja-JP" alt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２</a:t>
            </a:r>
            <a:endParaRPr kumimoji="1" lang="ja-JP" altLang="en-US" sz="4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endParaRPr>
          </a:p>
        </p:txBody>
      </p:sp>
      <p:cxnSp>
        <p:nvCxnSpPr>
          <p:cNvPr id="9" name="直線コネクタ 8">
            <a:extLst>
              <a:ext uri="{FF2B5EF4-FFF2-40B4-BE49-F238E27FC236}">
                <a16:creationId xmlns:a16="http://schemas.microsoft.com/office/drawing/2014/main" id="{693E01BA-7CBB-4EDF-9EE7-D83A867E86F7}"/>
              </a:ext>
            </a:extLst>
          </p:cNvPr>
          <p:cNvCxnSpPr/>
          <p:nvPr/>
        </p:nvCxnSpPr>
        <p:spPr>
          <a:xfrm>
            <a:off x="2079626" y="5157788"/>
            <a:ext cx="7904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3192" name="テキスト ボックス 9">
            <a:extLst>
              <a:ext uri="{FF2B5EF4-FFF2-40B4-BE49-F238E27FC236}">
                <a16:creationId xmlns:a16="http://schemas.microsoft.com/office/drawing/2014/main" id="{2F099D61-FDA1-4B91-999F-5E32A8DB01CD}"/>
              </a:ext>
            </a:extLst>
          </p:cNvPr>
          <p:cNvSpPr txBox="1">
            <a:spLocks noChangeArrowheads="1"/>
          </p:cNvSpPr>
          <p:nvPr/>
        </p:nvSpPr>
        <p:spPr bwMode="auto">
          <a:xfrm>
            <a:off x="2079625" y="4376739"/>
            <a:ext cx="200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記入欄</a:t>
            </a:r>
          </a:p>
        </p:txBody>
      </p:sp>
      <p:sp>
        <p:nvSpPr>
          <p:cNvPr id="93193" name="テキスト ボックス 10">
            <a:extLst>
              <a:ext uri="{FF2B5EF4-FFF2-40B4-BE49-F238E27FC236}">
                <a16:creationId xmlns:a16="http://schemas.microsoft.com/office/drawing/2014/main" id="{D1B4BC2E-A6EF-4125-BF97-D43ADD9368A5}"/>
              </a:ext>
            </a:extLst>
          </p:cNvPr>
          <p:cNvSpPr txBox="1">
            <a:spLocks noChangeArrowheads="1"/>
          </p:cNvSpPr>
          <p:nvPr/>
        </p:nvSpPr>
        <p:spPr bwMode="auto">
          <a:xfrm>
            <a:off x="2295525" y="4108450"/>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きにゅうらん</a:t>
            </a:r>
          </a:p>
        </p:txBody>
      </p:sp>
      <p:sp>
        <p:nvSpPr>
          <p:cNvPr id="93194" name="テキスト ボックス 12">
            <a:extLst>
              <a:ext uri="{FF2B5EF4-FFF2-40B4-BE49-F238E27FC236}">
                <a16:creationId xmlns:a16="http://schemas.microsoft.com/office/drawing/2014/main" id="{969DEBDB-4B67-42D2-BBF7-6983CDE3E465}"/>
              </a:ext>
            </a:extLst>
          </p:cNvPr>
          <p:cNvSpPr txBox="1">
            <a:spLocks noChangeArrowheads="1"/>
          </p:cNvSpPr>
          <p:nvPr/>
        </p:nvSpPr>
        <p:spPr bwMode="auto">
          <a:xfrm>
            <a:off x="7292975" y="2333625"/>
            <a:ext cx="345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て　　さ　　　　ふくろ</a:t>
            </a:r>
          </a:p>
        </p:txBody>
      </p:sp>
      <p:sp>
        <p:nvSpPr>
          <p:cNvPr id="93195" name="テキスト ボックス 13">
            <a:extLst>
              <a:ext uri="{FF2B5EF4-FFF2-40B4-BE49-F238E27FC236}">
                <a16:creationId xmlns:a16="http://schemas.microsoft.com/office/drawing/2014/main" id="{5A06AFC1-495E-411E-B5CC-7098484FFC24}"/>
              </a:ext>
            </a:extLst>
          </p:cNvPr>
          <p:cNvSpPr txBox="1">
            <a:spLocks noChangeArrowheads="1"/>
          </p:cNvSpPr>
          <p:nvPr/>
        </p:nvSpPr>
        <p:spPr bwMode="auto">
          <a:xfrm>
            <a:off x="3049138" y="470518"/>
            <a:ext cx="6840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ひなん　　　　　　　　 とき          つか</a:t>
            </a:r>
          </a:p>
        </p:txBody>
      </p:sp>
      <p:sp>
        <p:nvSpPr>
          <p:cNvPr id="2" name="テキスト ボックス 3">
            <a:extLst>
              <a:ext uri="{FF2B5EF4-FFF2-40B4-BE49-F238E27FC236}">
                <a16:creationId xmlns:a16="http://schemas.microsoft.com/office/drawing/2014/main" id="{2B4B2158-70F5-2948-5647-EFE993F3FD93}"/>
              </a:ext>
            </a:extLst>
          </p:cNvPr>
          <p:cNvSpPr txBox="1">
            <a:spLocks noChangeArrowheads="1"/>
          </p:cNvSpPr>
          <p:nvPr/>
        </p:nvSpPr>
        <p:spPr bwMode="auto">
          <a:xfrm>
            <a:off x="9982200" y="67717"/>
            <a:ext cx="2069254" cy="693780"/>
          </a:xfrm>
          <a:prstGeom prst="rect">
            <a:avLst/>
          </a:prstGeom>
          <a:solidFill>
            <a:schemeClr val="accent1"/>
          </a:solidFill>
          <a:ln w="9525">
            <a:noFill/>
            <a:miter lim="800000"/>
            <a:headEnd/>
            <a:tailEnd/>
          </a:ln>
        </p:spPr>
        <p:txBody>
          <a:bodyPr wrap="square" lIns="72000" tIns="72000" rIns="0" bIns="0" anchor="ctr" anchorCtr="0">
            <a:noAutofit/>
          </a:bodyPr>
          <a:lstStyle>
            <a:defPPr>
              <a:defRPr lang="ja-JP"/>
            </a:defPPr>
            <a:lvl1pPr algn="ctr">
              <a:lnSpc>
                <a:spcPts val="4600"/>
              </a:lnSpc>
              <a:spcBef>
                <a:spcPct val="0"/>
              </a:spcBef>
              <a:buFontTx/>
              <a:buNone/>
              <a:defRPr sz="440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defRPr>
            </a:lvl1pPr>
            <a:lvl2pPr marL="742950" indent="-285750">
              <a:spcBef>
                <a:spcPct val="20000"/>
              </a:spcBef>
              <a:buChar char="–"/>
              <a:defRPr sz="2800">
                <a:latin typeface="Arial" panose="020B0604020202020204" pitchFamily="34" charset="0"/>
                <a:ea typeface="ＭＳ Ｐゴシック" panose="020B0600070205080204" pitchFamily="50" charset="-128"/>
              </a:defRPr>
            </a:lvl2pPr>
            <a:lvl3pPr marL="1143000" indent="-228600">
              <a:spcBef>
                <a:spcPct val="20000"/>
              </a:spcBef>
              <a:buChar char="•"/>
              <a:defRPr sz="2400">
                <a:latin typeface="Arial" panose="020B0604020202020204" pitchFamily="34" charset="0"/>
                <a:ea typeface="ＭＳ Ｐゴシック" panose="020B0600070205080204" pitchFamily="50" charset="-128"/>
              </a:defRPr>
            </a:lvl3pPr>
            <a:lvl4pPr marL="1600200" indent="-228600">
              <a:spcBef>
                <a:spcPct val="20000"/>
              </a:spcBef>
              <a:buChar char="–"/>
              <a:defRPr sz="2000">
                <a:latin typeface="Arial" panose="020B0604020202020204" pitchFamily="34" charset="0"/>
                <a:ea typeface="ＭＳ Ｐゴシック" panose="020B0600070205080204" pitchFamily="50" charset="-128"/>
              </a:defRPr>
            </a:lvl4pPr>
            <a:lvl5pPr marL="2057400" indent="-228600">
              <a:spcBef>
                <a:spcPct val="20000"/>
              </a:spcBef>
              <a:buChar char="»"/>
              <a:defRPr sz="2000">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9pPr>
          </a:lstStyle>
          <a:p>
            <a:r>
              <a:rPr lang="en-US" altLang="ja-JP" dirty="0"/>
              <a:t>STEP2</a:t>
            </a:r>
            <a:endParaRPr lang="ja-JP" altLang="en-US" dirty="0"/>
          </a:p>
        </p:txBody>
      </p:sp>
    </p:spTree>
    <p:extLst>
      <p:ext uri="{BB962C8B-B14F-4D97-AF65-F5344CB8AC3E}">
        <p14:creationId xmlns:p14="http://schemas.microsoft.com/office/powerpoint/2010/main" val="985702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29AE39DA-6141-40BA-90AE-2FF606661DD4}"/>
              </a:ext>
            </a:extLst>
          </p:cNvPr>
          <p:cNvSpPr/>
          <p:nvPr/>
        </p:nvSpPr>
        <p:spPr>
          <a:xfrm>
            <a:off x="1774825" y="276226"/>
            <a:ext cx="8642350" cy="5889625"/>
          </a:xfrm>
          <a:prstGeom prst="roundRect">
            <a:avLst>
              <a:gd name="adj" fmla="val 7393"/>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rPr>
              <a:t> Ａ住んでいる所だけ</a:t>
            </a: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5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rPr>
              <a:t>　　</a:t>
            </a: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rPr>
              <a:t> Ｂ住んでいる所と川の上流</a:t>
            </a: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rPr>
              <a:t>　　　　　　　　　　　　</a:t>
            </a:r>
            <a:endParaRPr kumimoji="1" lang="ja-JP" altLang="en-US" sz="4000" b="0" i="0" u="none" strike="noStrike" kern="1200" cap="none" spc="0" normalizeH="0" baseline="0" noProof="0" dirty="0">
              <a:ln>
                <a:noFill/>
              </a:ln>
              <a:solidFill>
                <a:prstClr val="white"/>
              </a:solidFill>
              <a:effectLst/>
              <a:uLnTx/>
              <a:uFillTx/>
              <a:latin typeface="ＭＳ Ｐゴシック"/>
              <a:ea typeface="游ゴシック" panose="020B0400000000000000" pitchFamily="50" charset="-128"/>
              <a:cs typeface="ＭＳ Ｐゴシック"/>
            </a:endParaRPr>
          </a:p>
          <a:p>
            <a:pPr marL="0" marR="0" lvl="0" indent="0" algn="ctr" defTabSz="914400" rtl="0" eaLnBrk="1" fontAlgn="auto" latinLnBrk="0" hangingPunct="1">
              <a:lnSpc>
                <a:spcPts val="2200"/>
              </a:lnSpc>
              <a:spcBef>
                <a:spcPts val="0"/>
              </a:spcBef>
              <a:spcAft>
                <a:spcPts val="0"/>
              </a:spcAft>
              <a:buClrTx/>
              <a:buSzTx/>
              <a:buFontTx/>
              <a:buNone/>
              <a:tabLst/>
              <a:defRPr/>
            </a:pPr>
            <a:r>
              <a:rPr kumimoji="1" lang="en-US" sz="90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rPr>
              <a:t>  </a:t>
            </a:r>
            <a:endParaRPr kumimoji="1" lang="ja-JP" altLang="en-US" sz="105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endParaRPr>
          </a:p>
        </p:txBody>
      </p:sp>
      <p:sp>
        <p:nvSpPr>
          <p:cNvPr id="5" name="正方形/長方形 4">
            <a:extLst>
              <a:ext uri="{FF2B5EF4-FFF2-40B4-BE49-F238E27FC236}">
                <a16:creationId xmlns:a16="http://schemas.microsoft.com/office/drawing/2014/main" id="{DC3E543E-AD4A-4EDE-9D93-ED271DF9C772}"/>
              </a:ext>
            </a:extLst>
          </p:cNvPr>
          <p:cNvSpPr>
            <a:spLocks noChangeArrowheads="1"/>
          </p:cNvSpPr>
          <p:nvPr/>
        </p:nvSpPr>
        <p:spPr bwMode="auto">
          <a:xfrm>
            <a:off x="5540376" y="4605338"/>
            <a:ext cx="881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72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B</a:t>
            </a:r>
            <a:endParaRPr kumimoji="1" lang="ja-JP" altLang="en-US" sz="72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 name="角丸四角形 5">
            <a:extLst>
              <a:ext uri="{FF2B5EF4-FFF2-40B4-BE49-F238E27FC236}">
                <a16:creationId xmlns:a16="http://schemas.microsoft.com/office/drawing/2014/main" id="{B9B882FE-EF1C-41B8-A47E-FE167A763EB9}"/>
              </a:ext>
            </a:extLst>
          </p:cNvPr>
          <p:cNvSpPr/>
          <p:nvPr/>
        </p:nvSpPr>
        <p:spPr>
          <a:xfrm>
            <a:off x="2279650" y="504826"/>
            <a:ext cx="7920038" cy="148907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tIns="36000" anchor="ctr"/>
          <a:lstStyle/>
          <a:p>
            <a:pPr marL="0" marR="0" lvl="0" indent="114935" algn="just" defTabSz="914400" rtl="0" eaLnBrk="1" fontAlgn="auto" latinLnBrk="0" hangingPunct="1">
              <a:lnSpc>
                <a:spcPct val="100000"/>
              </a:lnSpc>
              <a:spcBef>
                <a:spcPts val="0"/>
              </a:spcBef>
              <a:spcAft>
                <a:spcPts val="0"/>
              </a:spcAft>
              <a:buClrTx/>
              <a:buSzTx/>
              <a:buFontTx/>
              <a:buNone/>
              <a:tabLst/>
              <a:defRPr/>
            </a:pPr>
            <a:r>
              <a:rPr kumimoji="1" lang="ja-JP" altLang="en-US" sz="4500" b="1" i="0" u="none" strike="noStrike" kern="100" cap="none" spc="0" normalizeH="0" baseline="0" noProof="0" dirty="0">
                <a:ln>
                  <a:noFill/>
                </a:ln>
                <a:solidFill>
                  <a:prstClr val="white"/>
                </a:solidFill>
                <a:effectLst/>
                <a:uLnTx/>
                <a:uFillTx/>
                <a:latin typeface="HG丸ｺﾞｼｯｸM-PRO"/>
                <a:ea typeface="游明朝"/>
                <a:cs typeface="Times New Roman"/>
              </a:rPr>
              <a:t>　</a:t>
            </a:r>
            <a:r>
              <a:rPr kumimoji="1" lang="ja-JP" altLang="en-US" sz="45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どこの雨を確認する？</a:t>
            </a:r>
          </a:p>
        </p:txBody>
      </p:sp>
      <p:sp>
        <p:nvSpPr>
          <p:cNvPr id="7" name="楕円 53">
            <a:extLst>
              <a:ext uri="{FF2B5EF4-FFF2-40B4-BE49-F238E27FC236}">
                <a16:creationId xmlns:a16="http://schemas.microsoft.com/office/drawing/2014/main" id="{84E89E52-7F74-42EE-965B-04FD7802C199}"/>
              </a:ext>
            </a:extLst>
          </p:cNvPr>
          <p:cNvSpPr/>
          <p:nvPr/>
        </p:nvSpPr>
        <p:spPr>
          <a:xfrm>
            <a:off x="1847851" y="500063"/>
            <a:ext cx="1152525" cy="1498600"/>
          </a:xfrm>
          <a:prstGeom prst="ellipse">
            <a:avLst/>
          </a:prstGeom>
          <a:solidFill>
            <a:schemeClr val="accent2">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sz="1050" b="0" i="0" u="none" strike="noStrike" kern="100" cap="none" spc="0" normalizeH="0" baseline="0" noProof="0">
                <a:ln>
                  <a:noFill/>
                </a:ln>
                <a:solidFill>
                  <a:srgbClr val="000000"/>
                </a:solidFill>
                <a:effectLst/>
                <a:uLnTx/>
                <a:uFillTx/>
                <a:latin typeface="HG丸ｺﾞｼｯｸM-PRO"/>
                <a:ea typeface="游明朝"/>
                <a:cs typeface="Times New Roman"/>
              </a:rPr>
              <a:t> </a:t>
            </a:r>
            <a:endParaRPr kumimoji="1" lang="ja-JP" altLang="en-US" sz="1050" b="0" i="0" u="none" strike="noStrike" kern="100" cap="none" spc="0" normalizeH="0" baseline="0" noProof="0">
              <a:ln>
                <a:noFill/>
              </a:ln>
              <a:solidFill>
                <a:prstClr val="white"/>
              </a:solidFill>
              <a:effectLst/>
              <a:uLnTx/>
              <a:uFillTx/>
              <a:latin typeface="游ゴシック" panose="020F0502020204030204"/>
              <a:ea typeface="游明朝"/>
              <a:cs typeface="Times New Roman"/>
            </a:endParaRPr>
          </a:p>
        </p:txBody>
      </p:sp>
      <p:sp>
        <p:nvSpPr>
          <p:cNvPr id="8" name="テキスト ボックス 54">
            <a:extLst>
              <a:ext uri="{FF2B5EF4-FFF2-40B4-BE49-F238E27FC236}">
                <a16:creationId xmlns:a16="http://schemas.microsoft.com/office/drawing/2014/main" id="{417FAFCD-2E09-4088-994E-2DB6EE1BE754}"/>
              </a:ext>
            </a:extLst>
          </p:cNvPr>
          <p:cNvSpPr txBox="1"/>
          <p:nvPr/>
        </p:nvSpPr>
        <p:spPr>
          <a:xfrm>
            <a:off x="1935163" y="836613"/>
            <a:ext cx="920750" cy="838200"/>
          </a:xfrm>
          <a:prstGeom prst="rect">
            <a:avLst/>
          </a:prstGeom>
          <a:noFill/>
          <a:ln w="6350">
            <a:noFill/>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Q</a:t>
            </a:r>
            <a:r>
              <a:rPr kumimoji="1" lang="ja-JP" alt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３</a:t>
            </a:r>
            <a:endParaRPr kumimoji="1" 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000" b="0" i="0" u="none" strike="noStrike" kern="100" cap="none" spc="0" normalizeH="0" baseline="0" noProof="0" dirty="0">
              <a:ln>
                <a:noFill/>
              </a:ln>
              <a:solidFill>
                <a:prstClr val="black"/>
              </a:solidFill>
              <a:effectLst/>
              <a:uLnTx/>
              <a:uFillTx/>
              <a:latin typeface="游明朝"/>
              <a:ea typeface="游明朝"/>
              <a:cs typeface="Times New Roman"/>
            </a:endParaRPr>
          </a:p>
        </p:txBody>
      </p:sp>
      <p:cxnSp>
        <p:nvCxnSpPr>
          <p:cNvPr id="9" name="直線コネクタ 8">
            <a:extLst>
              <a:ext uri="{FF2B5EF4-FFF2-40B4-BE49-F238E27FC236}">
                <a16:creationId xmlns:a16="http://schemas.microsoft.com/office/drawing/2014/main" id="{80AFDC58-562B-49D1-A325-361A8983345B}"/>
              </a:ext>
            </a:extLst>
          </p:cNvPr>
          <p:cNvCxnSpPr/>
          <p:nvPr/>
        </p:nvCxnSpPr>
        <p:spPr>
          <a:xfrm>
            <a:off x="2079626" y="5732463"/>
            <a:ext cx="7904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6264" name="テキスト ボックス 9">
            <a:extLst>
              <a:ext uri="{FF2B5EF4-FFF2-40B4-BE49-F238E27FC236}">
                <a16:creationId xmlns:a16="http://schemas.microsoft.com/office/drawing/2014/main" id="{30E14960-6CA8-4496-8AF6-BB70D1C44772}"/>
              </a:ext>
            </a:extLst>
          </p:cNvPr>
          <p:cNvSpPr txBox="1">
            <a:spLocks noChangeArrowheads="1"/>
          </p:cNvSpPr>
          <p:nvPr/>
        </p:nvSpPr>
        <p:spPr bwMode="auto">
          <a:xfrm>
            <a:off x="2079625" y="4953001"/>
            <a:ext cx="200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記入欄</a:t>
            </a:r>
          </a:p>
        </p:txBody>
      </p:sp>
      <p:sp>
        <p:nvSpPr>
          <p:cNvPr id="96265" name="テキスト ボックス 10">
            <a:extLst>
              <a:ext uri="{FF2B5EF4-FFF2-40B4-BE49-F238E27FC236}">
                <a16:creationId xmlns:a16="http://schemas.microsoft.com/office/drawing/2014/main" id="{ED9493FA-5E7A-4D60-B0C6-1E14F61DDB10}"/>
              </a:ext>
            </a:extLst>
          </p:cNvPr>
          <p:cNvSpPr txBox="1">
            <a:spLocks noChangeArrowheads="1"/>
          </p:cNvSpPr>
          <p:nvPr/>
        </p:nvSpPr>
        <p:spPr bwMode="auto">
          <a:xfrm>
            <a:off x="2295525" y="4684713"/>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きにゅうらん</a:t>
            </a:r>
          </a:p>
        </p:txBody>
      </p:sp>
      <p:sp>
        <p:nvSpPr>
          <p:cNvPr id="96266" name="テキスト ボックス 11">
            <a:extLst>
              <a:ext uri="{FF2B5EF4-FFF2-40B4-BE49-F238E27FC236}">
                <a16:creationId xmlns:a16="http://schemas.microsoft.com/office/drawing/2014/main" id="{E03EC82A-E411-4808-88A4-29638B49FC64}"/>
              </a:ext>
            </a:extLst>
          </p:cNvPr>
          <p:cNvSpPr txBox="1">
            <a:spLocks noChangeArrowheads="1"/>
          </p:cNvSpPr>
          <p:nvPr/>
        </p:nvSpPr>
        <p:spPr bwMode="auto">
          <a:xfrm>
            <a:off x="2640014" y="2236788"/>
            <a:ext cx="345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す　　　　　　　　　　　　　ところ</a:t>
            </a:r>
          </a:p>
        </p:txBody>
      </p:sp>
      <p:sp>
        <p:nvSpPr>
          <p:cNvPr id="96267" name="テキスト ボックス 13">
            <a:extLst>
              <a:ext uri="{FF2B5EF4-FFF2-40B4-BE49-F238E27FC236}">
                <a16:creationId xmlns:a16="http://schemas.microsoft.com/office/drawing/2014/main" id="{8389BAD9-83BF-4F45-92B1-0CAE7A8E72EC}"/>
              </a:ext>
            </a:extLst>
          </p:cNvPr>
          <p:cNvSpPr txBox="1">
            <a:spLocks noChangeArrowheads="1"/>
          </p:cNvSpPr>
          <p:nvPr/>
        </p:nvSpPr>
        <p:spPr bwMode="auto">
          <a:xfrm>
            <a:off x="2904675" y="527050"/>
            <a:ext cx="6840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あめ　　　　かくにん</a:t>
            </a:r>
          </a:p>
        </p:txBody>
      </p:sp>
      <p:sp>
        <p:nvSpPr>
          <p:cNvPr id="96268" name="テキスト ボックス 14">
            <a:extLst>
              <a:ext uri="{FF2B5EF4-FFF2-40B4-BE49-F238E27FC236}">
                <a16:creationId xmlns:a16="http://schemas.microsoft.com/office/drawing/2014/main" id="{DCC904CE-7773-48D5-8CBC-2A90B306D09F}"/>
              </a:ext>
            </a:extLst>
          </p:cNvPr>
          <p:cNvSpPr txBox="1">
            <a:spLocks noChangeArrowheads="1"/>
          </p:cNvSpPr>
          <p:nvPr/>
        </p:nvSpPr>
        <p:spPr bwMode="auto">
          <a:xfrm>
            <a:off x="2640013" y="3357563"/>
            <a:ext cx="6551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す　　　　　　　　　　　　　ところ　　　かわ　　　　じょうりゅう</a:t>
            </a:r>
          </a:p>
        </p:txBody>
      </p:sp>
      <p:sp>
        <p:nvSpPr>
          <p:cNvPr id="2" name="テキスト ボックス 3">
            <a:extLst>
              <a:ext uri="{FF2B5EF4-FFF2-40B4-BE49-F238E27FC236}">
                <a16:creationId xmlns:a16="http://schemas.microsoft.com/office/drawing/2014/main" id="{5FC9B8B8-298D-9959-7B93-1B1B22C4461E}"/>
              </a:ext>
            </a:extLst>
          </p:cNvPr>
          <p:cNvSpPr txBox="1">
            <a:spLocks noChangeArrowheads="1"/>
          </p:cNvSpPr>
          <p:nvPr/>
        </p:nvSpPr>
        <p:spPr bwMode="auto">
          <a:xfrm>
            <a:off x="9982200" y="67717"/>
            <a:ext cx="2069254" cy="693780"/>
          </a:xfrm>
          <a:prstGeom prst="rect">
            <a:avLst/>
          </a:prstGeom>
          <a:solidFill>
            <a:schemeClr val="accent1"/>
          </a:solidFill>
          <a:ln w="9525">
            <a:noFill/>
            <a:miter lim="800000"/>
            <a:headEnd/>
            <a:tailEnd/>
          </a:ln>
        </p:spPr>
        <p:txBody>
          <a:bodyPr wrap="square" lIns="72000" tIns="72000" rIns="0" bIns="0" anchor="ctr" anchorCtr="0">
            <a:noAutofit/>
          </a:bodyPr>
          <a:lstStyle>
            <a:defPPr>
              <a:defRPr lang="ja-JP"/>
            </a:defPPr>
            <a:lvl1pPr algn="ctr">
              <a:lnSpc>
                <a:spcPts val="4600"/>
              </a:lnSpc>
              <a:spcBef>
                <a:spcPct val="0"/>
              </a:spcBef>
              <a:buFontTx/>
              <a:buNone/>
              <a:defRPr sz="440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defRPr>
            </a:lvl1pPr>
            <a:lvl2pPr marL="742950" indent="-285750">
              <a:spcBef>
                <a:spcPct val="20000"/>
              </a:spcBef>
              <a:buChar char="–"/>
              <a:defRPr sz="2800">
                <a:latin typeface="Arial" panose="020B0604020202020204" pitchFamily="34" charset="0"/>
                <a:ea typeface="ＭＳ Ｐゴシック" panose="020B0600070205080204" pitchFamily="50" charset="-128"/>
              </a:defRPr>
            </a:lvl2pPr>
            <a:lvl3pPr marL="1143000" indent="-228600">
              <a:spcBef>
                <a:spcPct val="20000"/>
              </a:spcBef>
              <a:buChar char="•"/>
              <a:defRPr sz="2400">
                <a:latin typeface="Arial" panose="020B0604020202020204" pitchFamily="34" charset="0"/>
                <a:ea typeface="ＭＳ Ｐゴシック" panose="020B0600070205080204" pitchFamily="50" charset="-128"/>
              </a:defRPr>
            </a:lvl3pPr>
            <a:lvl4pPr marL="1600200" indent="-228600">
              <a:spcBef>
                <a:spcPct val="20000"/>
              </a:spcBef>
              <a:buChar char="–"/>
              <a:defRPr sz="2000">
                <a:latin typeface="Arial" panose="020B0604020202020204" pitchFamily="34" charset="0"/>
                <a:ea typeface="ＭＳ Ｐゴシック" panose="020B0600070205080204" pitchFamily="50" charset="-128"/>
              </a:defRPr>
            </a:lvl4pPr>
            <a:lvl5pPr marL="2057400" indent="-228600">
              <a:spcBef>
                <a:spcPct val="20000"/>
              </a:spcBef>
              <a:buChar char="»"/>
              <a:defRPr sz="2000">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9pPr>
          </a:lstStyle>
          <a:p>
            <a:r>
              <a:rPr lang="en-US" altLang="ja-JP" dirty="0"/>
              <a:t>STEP2</a:t>
            </a:r>
            <a:endParaRPr lang="ja-JP" altLang="en-US" dirty="0"/>
          </a:p>
        </p:txBody>
      </p:sp>
    </p:spTree>
    <p:extLst>
      <p:ext uri="{BB962C8B-B14F-4D97-AF65-F5344CB8AC3E}">
        <p14:creationId xmlns:p14="http://schemas.microsoft.com/office/powerpoint/2010/main" val="2110476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42770065-DB58-47D8-A511-B0365B88D361}"/>
              </a:ext>
            </a:extLst>
          </p:cNvPr>
          <p:cNvSpPr/>
          <p:nvPr/>
        </p:nvSpPr>
        <p:spPr>
          <a:xfrm>
            <a:off x="1774825" y="276226"/>
            <a:ext cx="8642350" cy="5889625"/>
          </a:xfrm>
          <a:prstGeom prst="roundRect">
            <a:avLst>
              <a:gd name="adj" fmla="val 7393"/>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rPr>
              <a:t> Ａ川へ見に行く　　Ｂﾊﾟｿｺﾝで見る</a:t>
            </a: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rPr>
              <a:t>　　　　　　　　　　　　</a:t>
            </a:r>
            <a:endParaRPr kumimoji="1" lang="ja-JP" altLang="en-US" sz="4000" b="0" i="0" u="none" strike="noStrike" kern="1200" cap="none" spc="0" normalizeH="0" baseline="0" noProof="0" dirty="0">
              <a:ln>
                <a:noFill/>
              </a:ln>
              <a:solidFill>
                <a:prstClr val="white"/>
              </a:solidFill>
              <a:effectLst/>
              <a:uLnTx/>
              <a:uFillTx/>
              <a:latin typeface="ＭＳ Ｐゴシック"/>
              <a:ea typeface="游ゴシック" panose="020B0400000000000000" pitchFamily="50" charset="-128"/>
              <a:cs typeface="ＭＳ Ｐゴシック"/>
            </a:endParaRPr>
          </a:p>
          <a:p>
            <a:pPr marL="0" marR="0" lvl="0" indent="0" algn="ctr" defTabSz="914400" rtl="0" eaLnBrk="1" fontAlgn="auto" latinLnBrk="0" hangingPunct="1">
              <a:lnSpc>
                <a:spcPts val="2200"/>
              </a:lnSpc>
              <a:spcBef>
                <a:spcPts val="0"/>
              </a:spcBef>
              <a:spcAft>
                <a:spcPts val="0"/>
              </a:spcAft>
              <a:buClrTx/>
              <a:buSzTx/>
              <a:buFontTx/>
              <a:buNone/>
              <a:tabLst/>
              <a:defRPr/>
            </a:pPr>
            <a:r>
              <a:rPr kumimoji="1" lang="en-US" sz="90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rPr>
              <a:t>  </a:t>
            </a:r>
            <a:endParaRPr kumimoji="1" lang="ja-JP" altLang="en-US" sz="105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endParaRPr>
          </a:p>
        </p:txBody>
      </p:sp>
      <p:sp>
        <p:nvSpPr>
          <p:cNvPr id="5" name="正方形/長方形 4">
            <a:extLst>
              <a:ext uri="{FF2B5EF4-FFF2-40B4-BE49-F238E27FC236}">
                <a16:creationId xmlns:a16="http://schemas.microsoft.com/office/drawing/2014/main" id="{D1AB0C86-F46A-4D79-9F96-66212497D428}"/>
              </a:ext>
            </a:extLst>
          </p:cNvPr>
          <p:cNvSpPr>
            <a:spLocks noChangeArrowheads="1"/>
          </p:cNvSpPr>
          <p:nvPr/>
        </p:nvSpPr>
        <p:spPr bwMode="auto">
          <a:xfrm>
            <a:off x="5540375" y="3884613"/>
            <a:ext cx="1111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72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Ｂ</a:t>
            </a:r>
          </a:p>
        </p:txBody>
      </p:sp>
      <p:sp>
        <p:nvSpPr>
          <p:cNvPr id="6" name="角丸四角形 5">
            <a:extLst>
              <a:ext uri="{FF2B5EF4-FFF2-40B4-BE49-F238E27FC236}">
                <a16:creationId xmlns:a16="http://schemas.microsoft.com/office/drawing/2014/main" id="{FA904DBD-7CFA-44B8-AB9F-A866C72D52CB}"/>
              </a:ext>
            </a:extLst>
          </p:cNvPr>
          <p:cNvSpPr/>
          <p:nvPr/>
        </p:nvSpPr>
        <p:spPr>
          <a:xfrm>
            <a:off x="2279650" y="476251"/>
            <a:ext cx="7920038" cy="185737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tIns="36000" anchor="b"/>
          <a:lstStyle/>
          <a:p>
            <a:pPr marL="0" marR="0" lvl="0" indent="114935" algn="just" defTabSz="914400" rtl="0" eaLnBrk="1" fontAlgn="auto" latinLnBrk="0" hangingPunct="1">
              <a:lnSpc>
                <a:spcPct val="100000"/>
              </a:lnSpc>
              <a:spcBef>
                <a:spcPts val="0"/>
              </a:spcBef>
              <a:spcAft>
                <a:spcPts val="0"/>
              </a:spcAft>
              <a:buClrTx/>
              <a:buSzTx/>
              <a:buFontTx/>
              <a:buNone/>
              <a:tabLst/>
              <a:defRPr/>
            </a:pPr>
            <a:r>
              <a:rPr kumimoji="1" lang="ja-JP" altLang="en-US" sz="4500" b="1" i="0" u="none" strike="noStrike" kern="100" cap="none" spc="0" normalizeH="0" baseline="0" noProof="0" dirty="0">
                <a:ln>
                  <a:noFill/>
                </a:ln>
                <a:solidFill>
                  <a:prstClr val="white"/>
                </a:solidFill>
                <a:effectLst/>
                <a:uLnTx/>
                <a:uFillTx/>
                <a:latin typeface="HG丸ｺﾞｼｯｸM-PRO"/>
                <a:ea typeface="游明朝"/>
                <a:cs typeface="Times New Roman"/>
              </a:rPr>
              <a:t>　</a:t>
            </a:r>
            <a:r>
              <a:rPr kumimoji="1" lang="ja-JP" altLang="en-US" sz="45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川の水位をどうやって</a:t>
            </a:r>
            <a:endParaRPr kumimoji="1" lang="en-US" altLang="ja-JP" sz="45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endParaRPr>
          </a:p>
          <a:p>
            <a:pPr marL="0" marR="0" lvl="0" indent="114935" algn="just" defTabSz="914400" rtl="0" eaLnBrk="1" fontAlgn="auto" latinLnBrk="0" hangingPunct="1">
              <a:lnSpc>
                <a:spcPct val="100000"/>
              </a:lnSpc>
              <a:spcBef>
                <a:spcPts val="600"/>
              </a:spcBef>
              <a:spcAft>
                <a:spcPts val="0"/>
              </a:spcAft>
              <a:buClrTx/>
              <a:buSzTx/>
              <a:buFontTx/>
              <a:buNone/>
              <a:tabLst/>
              <a:defRPr/>
            </a:pPr>
            <a:r>
              <a:rPr kumimoji="1" lang="ja-JP" altLang="en-US" sz="45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　　　　　　　　調べる</a:t>
            </a:r>
            <a:r>
              <a:rPr kumimoji="1" lang="ja-JP" altLang="en-US" sz="4500" b="1" i="0" u="none" strike="noStrike" kern="100" cap="none" spc="0" normalizeH="0" baseline="0" noProof="0" dirty="0">
                <a:ln>
                  <a:noFill/>
                </a:ln>
                <a:solidFill>
                  <a:prstClr val="white"/>
                </a:solidFill>
                <a:effectLst/>
                <a:uLnTx/>
                <a:uFillTx/>
                <a:latin typeface="游ゴシック" panose="020F0502020204030204"/>
                <a:ea typeface="HG丸ｺﾞｼｯｸM-PRO"/>
                <a:cs typeface="Times New Roman"/>
              </a:rPr>
              <a:t>？</a:t>
            </a:r>
            <a:endParaRPr kumimoji="1" lang="ja-JP" altLang="en-US" sz="450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endParaRPr>
          </a:p>
        </p:txBody>
      </p:sp>
      <p:sp>
        <p:nvSpPr>
          <p:cNvPr id="7" name="楕円 53">
            <a:extLst>
              <a:ext uri="{FF2B5EF4-FFF2-40B4-BE49-F238E27FC236}">
                <a16:creationId xmlns:a16="http://schemas.microsoft.com/office/drawing/2014/main" id="{80FD1856-DC6E-44DF-A787-4393083450E4}"/>
              </a:ext>
            </a:extLst>
          </p:cNvPr>
          <p:cNvSpPr/>
          <p:nvPr/>
        </p:nvSpPr>
        <p:spPr>
          <a:xfrm>
            <a:off x="1847851" y="500063"/>
            <a:ext cx="1152525" cy="1833562"/>
          </a:xfrm>
          <a:prstGeom prst="ellipse">
            <a:avLst/>
          </a:prstGeom>
          <a:solidFill>
            <a:schemeClr val="accent2">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sz="1050" b="0" i="0" u="none" strike="noStrike" kern="100" cap="none" spc="0" normalizeH="0" baseline="0" noProof="0">
                <a:ln>
                  <a:noFill/>
                </a:ln>
                <a:solidFill>
                  <a:srgbClr val="000000"/>
                </a:solidFill>
                <a:effectLst/>
                <a:uLnTx/>
                <a:uFillTx/>
                <a:latin typeface="HG丸ｺﾞｼｯｸM-PRO"/>
                <a:ea typeface="游明朝"/>
                <a:cs typeface="Times New Roman"/>
              </a:rPr>
              <a:t> </a:t>
            </a:r>
            <a:endParaRPr kumimoji="1" lang="ja-JP" altLang="en-US" sz="1050" b="0" i="0" u="none" strike="noStrike" kern="100" cap="none" spc="0" normalizeH="0" baseline="0" noProof="0">
              <a:ln>
                <a:noFill/>
              </a:ln>
              <a:solidFill>
                <a:prstClr val="white"/>
              </a:solidFill>
              <a:effectLst/>
              <a:uLnTx/>
              <a:uFillTx/>
              <a:latin typeface="游ゴシック" panose="020F0502020204030204"/>
              <a:ea typeface="游明朝"/>
              <a:cs typeface="Times New Roman"/>
            </a:endParaRPr>
          </a:p>
        </p:txBody>
      </p:sp>
      <p:sp>
        <p:nvSpPr>
          <p:cNvPr id="8" name="テキスト ボックス 54">
            <a:extLst>
              <a:ext uri="{FF2B5EF4-FFF2-40B4-BE49-F238E27FC236}">
                <a16:creationId xmlns:a16="http://schemas.microsoft.com/office/drawing/2014/main" id="{28A34642-2A33-4F6F-9D87-C71A386AA1EF}"/>
              </a:ext>
            </a:extLst>
          </p:cNvPr>
          <p:cNvSpPr txBox="1"/>
          <p:nvPr/>
        </p:nvSpPr>
        <p:spPr>
          <a:xfrm>
            <a:off x="1963738" y="978694"/>
            <a:ext cx="920750" cy="838200"/>
          </a:xfrm>
          <a:prstGeom prst="rect">
            <a:avLst/>
          </a:prstGeom>
          <a:noFill/>
          <a:ln w="6350">
            <a:noFill/>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Q</a:t>
            </a:r>
            <a:r>
              <a:rPr kumimoji="1" lang="ja-JP" alt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４</a:t>
            </a:r>
            <a:endParaRPr kumimoji="1" lang="ja-JP" altLang="en-US" sz="4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endParaRPr>
          </a:p>
        </p:txBody>
      </p:sp>
      <p:cxnSp>
        <p:nvCxnSpPr>
          <p:cNvPr id="9" name="直線コネクタ 8">
            <a:extLst>
              <a:ext uri="{FF2B5EF4-FFF2-40B4-BE49-F238E27FC236}">
                <a16:creationId xmlns:a16="http://schemas.microsoft.com/office/drawing/2014/main" id="{3F53F7A2-161C-458D-91CD-37942E1B815A}"/>
              </a:ext>
            </a:extLst>
          </p:cNvPr>
          <p:cNvCxnSpPr/>
          <p:nvPr/>
        </p:nvCxnSpPr>
        <p:spPr>
          <a:xfrm>
            <a:off x="2079626" y="5157788"/>
            <a:ext cx="7904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9336" name="テキスト ボックス 9">
            <a:extLst>
              <a:ext uri="{FF2B5EF4-FFF2-40B4-BE49-F238E27FC236}">
                <a16:creationId xmlns:a16="http://schemas.microsoft.com/office/drawing/2014/main" id="{8E11E2A8-03F0-481C-B085-758055AFB5A8}"/>
              </a:ext>
            </a:extLst>
          </p:cNvPr>
          <p:cNvSpPr txBox="1">
            <a:spLocks noChangeArrowheads="1"/>
          </p:cNvSpPr>
          <p:nvPr/>
        </p:nvSpPr>
        <p:spPr bwMode="auto">
          <a:xfrm>
            <a:off x="2079625" y="4376739"/>
            <a:ext cx="200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記入欄</a:t>
            </a:r>
          </a:p>
        </p:txBody>
      </p:sp>
      <p:sp>
        <p:nvSpPr>
          <p:cNvPr id="99337" name="テキスト ボックス 10">
            <a:extLst>
              <a:ext uri="{FF2B5EF4-FFF2-40B4-BE49-F238E27FC236}">
                <a16:creationId xmlns:a16="http://schemas.microsoft.com/office/drawing/2014/main" id="{F6BEBF52-F630-450B-A773-AB8E5B1844F2}"/>
              </a:ext>
            </a:extLst>
          </p:cNvPr>
          <p:cNvSpPr txBox="1">
            <a:spLocks noChangeArrowheads="1"/>
          </p:cNvSpPr>
          <p:nvPr/>
        </p:nvSpPr>
        <p:spPr bwMode="auto">
          <a:xfrm>
            <a:off x="2295525" y="4108450"/>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きにゅうらん</a:t>
            </a:r>
          </a:p>
        </p:txBody>
      </p:sp>
      <p:sp>
        <p:nvSpPr>
          <p:cNvPr id="99338" name="テキスト ボックス 11">
            <a:extLst>
              <a:ext uri="{FF2B5EF4-FFF2-40B4-BE49-F238E27FC236}">
                <a16:creationId xmlns:a16="http://schemas.microsoft.com/office/drawing/2014/main" id="{772B3D20-262F-4916-A6CB-27A0118893EF}"/>
              </a:ext>
            </a:extLst>
          </p:cNvPr>
          <p:cNvSpPr txBox="1">
            <a:spLocks noChangeArrowheads="1"/>
          </p:cNvSpPr>
          <p:nvPr/>
        </p:nvSpPr>
        <p:spPr bwMode="auto">
          <a:xfrm>
            <a:off x="2598739" y="2560638"/>
            <a:ext cx="345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かわ　　　　み　　　　  い</a:t>
            </a:r>
          </a:p>
        </p:txBody>
      </p:sp>
      <p:sp>
        <p:nvSpPr>
          <p:cNvPr id="99339" name="テキスト ボックス 12">
            <a:extLst>
              <a:ext uri="{FF2B5EF4-FFF2-40B4-BE49-F238E27FC236}">
                <a16:creationId xmlns:a16="http://schemas.microsoft.com/office/drawing/2014/main" id="{09D330AE-9E40-4EA7-B9FB-B6566BCDCAFB}"/>
              </a:ext>
            </a:extLst>
          </p:cNvPr>
          <p:cNvSpPr txBox="1">
            <a:spLocks noChangeArrowheads="1"/>
          </p:cNvSpPr>
          <p:nvPr/>
        </p:nvSpPr>
        <p:spPr bwMode="auto">
          <a:xfrm>
            <a:off x="3143250" y="476250"/>
            <a:ext cx="6840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かわ　　　　すいい            </a:t>
            </a:r>
          </a:p>
        </p:txBody>
      </p:sp>
      <p:sp>
        <p:nvSpPr>
          <p:cNvPr id="99340" name="テキスト ボックス 13">
            <a:extLst>
              <a:ext uri="{FF2B5EF4-FFF2-40B4-BE49-F238E27FC236}">
                <a16:creationId xmlns:a16="http://schemas.microsoft.com/office/drawing/2014/main" id="{BF345192-1D45-42BE-B7BE-64FC764784D0}"/>
              </a:ext>
            </a:extLst>
          </p:cNvPr>
          <p:cNvSpPr txBox="1">
            <a:spLocks noChangeArrowheads="1"/>
          </p:cNvSpPr>
          <p:nvPr/>
        </p:nvSpPr>
        <p:spPr bwMode="auto">
          <a:xfrm>
            <a:off x="5606256" y="1238250"/>
            <a:ext cx="286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しら</a:t>
            </a:r>
          </a:p>
        </p:txBody>
      </p:sp>
      <p:sp>
        <p:nvSpPr>
          <p:cNvPr id="99341" name="テキスト ボックス 14">
            <a:extLst>
              <a:ext uri="{FF2B5EF4-FFF2-40B4-BE49-F238E27FC236}">
                <a16:creationId xmlns:a16="http://schemas.microsoft.com/office/drawing/2014/main" id="{70DCB5DC-E388-4497-A047-73C6F67BEE10}"/>
              </a:ext>
            </a:extLst>
          </p:cNvPr>
          <p:cNvSpPr txBox="1">
            <a:spLocks noChangeArrowheads="1"/>
          </p:cNvSpPr>
          <p:nvPr/>
        </p:nvSpPr>
        <p:spPr bwMode="auto">
          <a:xfrm>
            <a:off x="6147354" y="2513013"/>
            <a:ext cx="345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み</a:t>
            </a:r>
          </a:p>
        </p:txBody>
      </p:sp>
      <p:sp>
        <p:nvSpPr>
          <p:cNvPr id="2" name="テキスト ボックス 3">
            <a:extLst>
              <a:ext uri="{FF2B5EF4-FFF2-40B4-BE49-F238E27FC236}">
                <a16:creationId xmlns:a16="http://schemas.microsoft.com/office/drawing/2014/main" id="{30225F19-AD69-141D-7D5C-82C32888389E}"/>
              </a:ext>
            </a:extLst>
          </p:cNvPr>
          <p:cNvSpPr txBox="1">
            <a:spLocks noChangeArrowheads="1"/>
          </p:cNvSpPr>
          <p:nvPr/>
        </p:nvSpPr>
        <p:spPr bwMode="auto">
          <a:xfrm>
            <a:off x="9982200" y="67717"/>
            <a:ext cx="2069254" cy="693780"/>
          </a:xfrm>
          <a:prstGeom prst="rect">
            <a:avLst/>
          </a:prstGeom>
          <a:solidFill>
            <a:schemeClr val="accent1"/>
          </a:solidFill>
          <a:ln w="9525">
            <a:noFill/>
            <a:miter lim="800000"/>
            <a:headEnd/>
            <a:tailEnd/>
          </a:ln>
        </p:spPr>
        <p:txBody>
          <a:bodyPr wrap="square" lIns="72000" tIns="72000" rIns="0" bIns="0" anchor="ctr" anchorCtr="0">
            <a:noAutofit/>
          </a:bodyPr>
          <a:lstStyle>
            <a:defPPr>
              <a:defRPr lang="ja-JP"/>
            </a:defPPr>
            <a:lvl1pPr algn="ctr">
              <a:lnSpc>
                <a:spcPts val="4600"/>
              </a:lnSpc>
              <a:spcBef>
                <a:spcPct val="0"/>
              </a:spcBef>
              <a:buFontTx/>
              <a:buNone/>
              <a:defRPr sz="440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defRPr>
            </a:lvl1pPr>
            <a:lvl2pPr marL="742950" indent="-285750">
              <a:spcBef>
                <a:spcPct val="20000"/>
              </a:spcBef>
              <a:buChar char="–"/>
              <a:defRPr sz="2800">
                <a:latin typeface="Arial" panose="020B0604020202020204" pitchFamily="34" charset="0"/>
                <a:ea typeface="ＭＳ Ｐゴシック" panose="020B0600070205080204" pitchFamily="50" charset="-128"/>
              </a:defRPr>
            </a:lvl2pPr>
            <a:lvl3pPr marL="1143000" indent="-228600">
              <a:spcBef>
                <a:spcPct val="20000"/>
              </a:spcBef>
              <a:buChar char="•"/>
              <a:defRPr sz="2400">
                <a:latin typeface="Arial" panose="020B0604020202020204" pitchFamily="34" charset="0"/>
                <a:ea typeface="ＭＳ Ｐゴシック" panose="020B0600070205080204" pitchFamily="50" charset="-128"/>
              </a:defRPr>
            </a:lvl3pPr>
            <a:lvl4pPr marL="1600200" indent="-228600">
              <a:spcBef>
                <a:spcPct val="20000"/>
              </a:spcBef>
              <a:buChar char="–"/>
              <a:defRPr sz="2000">
                <a:latin typeface="Arial" panose="020B0604020202020204" pitchFamily="34" charset="0"/>
                <a:ea typeface="ＭＳ Ｐゴシック" panose="020B0600070205080204" pitchFamily="50" charset="-128"/>
              </a:defRPr>
            </a:lvl4pPr>
            <a:lvl5pPr marL="2057400" indent="-228600">
              <a:spcBef>
                <a:spcPct val="20000"/>
              </a:spcBef>
              <a:buChar char="»"/>
              <a:defRPr sz="2000">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9pPr>
          </a:lstStyle>
          <a:p>
            <a:r>
              <a:rPr lang="en-US" altLang="ja-JP" dirty="0"/>
              <a:t>STEP2</a:t>
            </a:r>
            <a:endParaRPr lang="ja-JP" altLang="en-US" dirty="0"/>
          </a:p>
        </p:txBody>
      </p:sp>
    </p:spTree>
    <p:extLst>
      <p:ext uri="{BB962C8B-B14F-4D97-AF65-F5344CB8AC3E}">
        <p14:creationId xmlns:p14="http://schemas.microsoft.com/office/powerpoint/2010/main" val="1173904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アプリケーション, マップ&#10;&#10;自動的に生成された説明">
            <a:extLst>
              <a:ext uri="{FF2B5EF4-FFF2-40B4-BE49-F238E27FC236}">
                <a16:creationId xmlns:a16="http://schemas.microsoft.com/office/drawing/2014/main" id="{5F4DB8A0-F785-810F-A041-47F633520F1A}"/>
              </a:ext>
            </a:extLst>
          </p:cNvPr>
          <p:cNvPicPr>
            <a:picLocks noChangeAspect="1"/>
          </p:cNvPicPr>
          <p:nvPr/>
        </p:nvPicPr>
        <p:blipFill rotWithShape="1">
          <a:blip r:embed="rId3">
            <a:extLst>
              <a:ext uri="{28A0092B-C50C-407E-A947-70E740481C1C}">
                <a14:useLocalDpi xmlns:a14="http://schemas.microsoft.com/office/drawing/2010/main" val="0"/>
              </a:ext>
            </a:extLst>
          </a:blip>
          <a:srcRect l="71980" t="25384" r="741" b="33566"/>
          <a:stretch/>
        </p:blipFill>
        <p:spPr>
          <a:xfrm>
            <a:off x="6130218" y="1973220"/>
            <a:ext cx="6061782" cy="4940935"/>
          </a:xfrm>
          <a:prstGeom prst="rect">
            <a:avLst/>
          </a:prstGeom>
        </p:spPr>
      </p:pic>
      <p:pic>
        <p:nvPicPr>
          <p:cNvPr id="10" name="図 9" descr="グラフィカル ユーザー インターフェイス, アプリケーション, マップ&#10;&#10;自動的に生成された説明">
            <a:extLst>
              <a:ext uri="{FF2B5EF4-FFF2-40B4-BE49-F238E27FC236}">
                <a16:creationId xmlns:a16="http://schemas.microsoft.com/office/drawing/2014/main" id="{B12B443E-200C-1E85-C54E-9254565574DC}"/>
              </a:ext>
            </a:extLst>
          </p:cNvPr>
          <p:cNvPicPr>
            <a:picLocks noChangeAspect="1"/>
          </p:cNvPicPr>
          <p:nvPr/>
        </p:nvPicPr>
        <p:blipFill rotWithShape="1">
          <a:blip r:embed="rId4">
            <a:extLst>
              <a:ext uri="{28A0092B-C50C-407E-A947-70E740481C1C}">
                <a14:useLocalDpi xmlns:a14="http://schemas.microsoft.com/office/drawing/2010/main" val="0"/>
              </a:ext>
            </a:extLst>
          </a:blip>
          <a:srcRect l="71667" t="25962" b="32649"/>
          <a:stretch/>
        </p:blipFill>
        <p:spPr>
          <a:xfrm>
            <a:off x="90391" y="2015310"/>
            <a:ext cx="6061782" cy="4796515"/>
          </a:xfrm>
          <a:prstGeom prst="rect">
            <a:avLst/>
          </a:prstGeom>
        </p:spPr>
      </p:pic>
      <p:sp>
        <p:nvSpPr>
          <p:cNvPr id="15" name="正方形/長方形 14">
            <a:extLst>
              <a:ext uri="{FF2B5EF4-FFF2-40B4-BE49-F238E27FC236}">
                <a16:creationId xmlns:a16="http://schemas.microsoft.com/office/drawing/2014/main" id="{03B717F1-55B3-9F49-5E13-1E50FA76F2AA}"/>
              </a:ext>
            </a:extLst>
          </p:cNvPr>
          <p:cNvSpPr/>
          <p:nvPr/>
        </p:nvSpPr>
        <p:spPr>
          <a:xfrm>
            <a:off x="18795" y="2843531"/>
            <a:ext cx="12082814" cy="3968293"/>
          </a:xfrm>
          <a:prstGeom prst="rect">
            <a:avLst/>
          </a:prstGeom>
          <a:solidFill>
            <a:schemeClr val="bg1"/>
          </a:solidFill>
        </p:spPr>
        <p:txBody>
          <a:bodyPr wrap="square" rtlCol="0" anchor="ctr">
            <a:spAutoFit/>
          </a:bodyPr>
          <a:lstStyle/>
          <a:p>
            <a:pPr algn="ctr"/>
            <a:endParaRPr kumimoji="1" lang="ja-JP" altLang="en-US" sz="6000" dirty="0">
              <a:solidFill>
                <a:prstClr val="black"/>
              </a:solidFill>
              <a:latin typeface="HGS明朝E" panose="02020900000000000000" pitchFamily="18" charset="-128"/>
              <a:ea typeface="HGS明朝E" panose="02020900000000000000" pitchFamily="18" charset="-128"/>
            </a:endParaRPr>
          </a:p>
        </p:txBody>
      </p:sp>
      <p:sp>
        <p:nvSpPr>
          <p:cNvPr id="7" name="テキスト ボックス 6">
            <a:extLst>
              <a:ext uri="{FF2B5EF4-FFF2-40B4-BE49-F238E27FC236}">
                <a16:creationId xmlns:a16="http://schemas.microsoft.com/office/drawing/2014/main" id="{A45A9EA4-80BF-EF7C-B7B5-2CB1BFC10313}"/>
              </a:ext>
            </a:extLst>
          </p:cNvPr>
          <p:cNvSpPr txBox="1"/>
          <p:nvPr/>
        </p:nvSpPr>
        <p:spPr>
          <a:xfrm>
            <a:off x="-1" y="2"/>
            <a:ext cx="12192001" cy="830997"/>
          </a:xfrm>
          <a:prstGeom prst="rect">
            <a:avLst/>
          </a:prstGeom>
          <a:solidFill>
            <a:srgbClr val="002060"/>
          </a:solidFill>
        </p:spPr>
        <p:txBody>
          <a:bodyPr wrap="square" rtlCol="0">
            <a:spAutoFit/>
          </a:bodyPr>
          <a:lstStyle/>
          <a:p>
            <a:pPr algn="ctr">
              <a:defRPr/>
            </a:pPr>
            <a:r>
              <a:rPr lang="ja-JP" altLang="en-US" sz="4800" b="1" dirty="0">
                <a:solidFill>
                  <a:srgbClr val="FF0000"/>
                </a:solidFill>
                <a:effectLst>
                  <a:glow rad="127000">
                    <a:schemeClr val="bg1"/>
                  </a:glow>
                </a:effectLs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川の防災情報</a:t>
            </a:r>
            <a:r>
              <a:rPr lang="ja-JP" altLang="en-US" b="1"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a:t>
            </a:r>
            <a:r>
              <a:rPr lang="ja-JP" altLang="en-US" sz="3600" b="1"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国土交通省</a:t>
            </a:r>
            <a:r>
              <a:rPr lang="ja-JP" altLang="en-US" sz="1400" b="1"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a:t>
            </a:r>
            <a:r>
              <a:rPr lang="ja-JP" altLang="en-US" sz="4400" b="1"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a:t>
            </a:r>
          </a:p>
        </p:txBody>
      </p:sp>
      <p:sp>
        <p:nvSpPr>
          <p:cNvPr id="6" name="テキスト ボックス 5"/>
          <p:cNvSpPr txBox="1"/>
          <p:nvPr/>
        </p:nvSpPr>
        <p:spPr>
          <a:xfrm>
            <a:off x="0" y="711180"/>
            <a:ext cx="12192000" cy="707886"/>
          </a:xfrm>
          <a:prstGeom prst="rect">
            <a:avLst/>
          </a:prstGeom>
          <a:solidFill>
            <a:srgbClr val="CCFFFF"/>
          </a:solidFill>
        </p:spPr>
        <p:txBody>
          <a:bodyPr wrap="square" rtlCol="0">
            <a:spAutoFit/>
          </a:bodyPr>
          <a:lstStyle/>
          <a:p>
            <a:pPr algn="ctr">
              <a:defRPr/>
            </a:pPr>
            <a:r>
              <a:rPr lang="ja-JP" altLang="en-US" sz="4000" b="1" dirty="0">
                <a:solidFill>
                  <a:prstClr val="black"/>
                </a:solidFill>
                <a:effectLst>
                  <a:glow rad="127000">
                    <a:prstClr val="white"/>
                  </a:glow>
                </a:effectLs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大雨時には現在と平常時の川の様子を比較できます。</a:t>
            </a:r>
          </a:p>
        </p:txBody>
      </p:sp>
      <p:sp>
        <p:nvSpPr>
          <p:cNvPr id="3" name="テキスト ボックス 2"/>
          <p:cNvSpPr txBox="1"/>
          <p:nvPr/>
        </p:nvSpPr>
        <p:spPr>
          <a:xfrm>
            <a:off x="18795" y="1395611"/>
            <a:ext cx="10249155" cy="707886"/>
          </a:xfrm>
          <a:prstGeom prst="rect">
            <a:avLst/>
          </a:prstGeom>
          <a:solidFill>
            <a:schemeClr val="accent4">
              <a:lumMod val="20000"/>
              <a:lumOff val="80000"/>
            </a:schemeClr>
          </a:solidFill>
        </p:spPr>
        <p:txBody>
          <a:bodyPr wrap="square" rtlCol="0">
            <a:spAutoFit/>
          </a:bodyPr>
          <a:lstStyle/>
          <a:p>
            <a:pPr algn="ctr"/>
            <a:r>
              <a:rPr lang="ja-JP" altLang="en-US" sz="40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田園調布</a:t>
            </a:r>
            <a:r>
              <a:rPr lang="en-US" altLang="ja-JP" sz="40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a:t>
            </a:r>
            <a:r>
              <a:rPr lang="ja-JP" altLang="en-US" sz="40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上</a:t>
            </a:r>
            <a:r>
              <a:rPr lang="en-US" altLang="ja-JP" sz="40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a:t>
            </a:r>
            <a:r>
              <a:rPr lang="zh-TW" altLang="en-US" sz="40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観測所 </a:t>
            </a:r>
            <a:r>
              <a:rPr lang="ja-JP" altLang="en-US" sz="40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多摩川</a:t>
            </a:r>
            <a:r>
              <a:rPr lang="zh-TW" altLang="en-US" sz="40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左岸</a:t>
            </a:r>
            <a:r>
              <a:rPr lang="en-US" altLang="ja-JP" sz="40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13.4</a:t>
            </a:r>
            <a:r>
              <a:rPr lang="en-US" altLang="zh-TW" sz="40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k</a:t>
            </a:r>
            <a:endParaRPr lang="ja-JP" altLang="en-US" sz="40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endParaRPr>
          </a:p>
        </p:txBody>
      </p:sp>
      <p:sp>
        <p:nvSpPr>
          <p:cNvPr id="13" name="テキスト ボックス 12">
            <a:extLst>
              <a:ext uri="{FF2B5EF4-FFF2-40B4-BE49-F238E27FC236}">
                <a16:creationId xmlns:a16="http://schemas.microsoft.com/office/drawing/2014/main" id="{0039B721-290C-4448-8E24-D62745EA7A98}"/>
              </a:ext>
            </a:extLst>
          </p:cNvPr>
          <p:cNvSpPr txBox="1"/>
          <p:nvPr/>
        </p:nvSpPr>
        <p:spPr>
          <a:xfrm>
            <a:off x="1932045" y="6280914"/>
            <a:ext cx="4180835" cy="369332"/>
          </a:xfrm>
          <a:prstGeom prst="rect">
            <a:avLst/>
          </a:prstGeom>
          <a:solidFill>
            <a:schemeClr val="bg1"/>
          </a:solidFill>
        </p:spPr>
        <p:txBody>
          <a:bodyPr wrap="square" rtlCol="0">
            <a:spAutoFit/>
          </a:bodyPr>
          <a:lstStyle/>
          <a:p>
            <a:r>
              <a:rPr lang="ja-JP" altLang="en-US" b="1" dirty="0">
                <a:solidFill>
                  <a:srgbClr val="FF0000"/>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河川カメラは夜の様子も確認できます</a:t>
            </a:r>
          </a:p>
        </p:txBody>
      </p:sp>
      <p:sp>
        <p:nvSpPr>
          <p:cNvPr id="14" name="正方形/長方形 13">
            <a:extLst>
              <a:ext uri="{FF2B5EF4-FFF2-40B4-BE49-F238E27FC236}">
                <a16:creationId xmlns:a16="http://schemas.microsoft.com/office/drawing/2014/main" id="{D7FB82AD-23A0-3B37-7BC6-1A01D45EB275}"/>
              </a:ext>
            </a:extLst>
          </p:cNvPr>
          <p:cNvSpPr/>
          <p:nvPr/>
        </p:nvSpPr>
        <p:spPr>
          <a:xfrm>
            <a:off x="0" y="2843532"/>
            <a:ext cx="5534025" cy="2565743"/>
          </a:xfrm>
          <a:prstGeom prst="rect">
            <a:avLst/>
          </a:prstGeom>
        </p:spPr>
        <p:txBody>
          <a:bodyPr wrap="square" rtlCol="0" anchor="ctr">
            <a:spAutoFit/>
          </a:bodyPr>
          <a:lstStyle/>
          <a:p>
            <a:pPr algn="ctr"/>
            <a:endParaRPr kumimoji="1" lang="ja-JP" altLang="en-US" sz="6000" dirty="0">
              <a:solidFill>
                <a:prstClr val="black"/>
              </a:solidFill>
              <a:latin typeface="HGS明朝E" panose="02020900000000000000" pitchFamily="18" charset="-128"/>
              <a:ea typeface="HGS明朝E" panose="02020900000000000000" pitchFamily="18" charset="-128"/>
            </a:endParaRPr>
          </a:p>
        </p:txBody>
      </p:sp>
      <p:sp>
        <p:nvSpPr>
          <p:cNvPr id="2" name="スライド番号プレースホルダー 11">
            <a:extLst>
              <a:ext uri="{FF2B5EF4-FFF2-40B4-BE49-F238E27FC236}">
                <a16:creationId xmlns:a16="http://schemas.microsoft.com/office/drawing/2014/main" id="{F46D7C81-5AA1-4822-EE36-DD3873AE2E66}"/>
              </a:ext>
            </a:extLst>
          </p:cNvPr>
          <p:cNvSpPr txBox="1">
            <a:spLocks/>
          </p:cNvSpPr>
          <p:nvPr/>
        </p:nvSpPr>
        <p:spPr>
          <a:xfrm>
            <a:off x="9448800" y="6492875"/>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970660AE-4900-436F-BD5E-CCFB2D8EEEC2}" type="slidenum">
              <a:rPr lang="ja-JP" altLang="en-US" b="1" smtClean="0">
                <a:latin typeface="BIZ UDPゴシック" panose="020B0400000000000000" pitchFamily="50" charset="-128"/>
                <a:ea typeface="BIZ UDPゴシック" panose="020B0400000000000000" pitchFamily="50" charset="-128"/>
              </a:rPr>
              <a:pPr algn="r"/>
              <a:t>38</a:t>
            </a:fld>
            <a:endParaRPr lang="ja-JP" altLang="en-US" b="1"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D051017C-1FE0-9DC6-93BF-9647ECD420A4}"/>
              </a:ext>
            </a:extLst>
          </p:cNvPr>
          <p:cNvPicPr>
            <a:picLocks noChangeAspect="1"/>
          </p:cNvPicPr>
          <p:nvPr/>
        </p:nvPicPr>
        <p:blipFill>
          <a:blip r:embed="rId5"/>
          <a:srcRect t="19316"/>
          <a:stretch>
            <a:fillRect/>
          </a:stretch>
        </p:blipFill>
        <p:spPr>
          <a:xfrm>
            <a:off x="380352" y="2860241"/>
            <a:ext cx="5225269" cy="3420000"/>
          </a:xfrm>
          <a:prstGeom prst="rect">
            <a:avLst/>
          </a:prstGeom>
        </p:spPr>
      </p:pic>
      <p:sp>
        <p:nvSpPr>
          <p:cNvPr id="5" name="テキスト ボックス 4"/>
          <p:cNvSpPr txBox="1"/>
          <p:nvPr/>
        </p:nvSpPr>
        <p:spPr>
          <a:xfrm>
            <a:off x="2857500" y="2291240"/>
            <a:ext cx="3023413" cy="646331"/>
          </a:xfrm>
          <a:prstGeom prst="rect">
            <a:avLst/>
          </a:prstGeom>
          <a:solidFill>
            <a:srgbClr val="66FFFF"/>
          </a:solidFill>
        </p:spPr>
        <p:txBody>
          <a:bodyPr wrap="square" rtlCol="0">
            <a:spAutoFit/>
          </a:bodyPr>
          <a:lstStyle/>
          <a:p>
            <a:pPr algn="ctr"/>
            <a:r>
              <a:rPr lang="ja-JP" altLang="en-US" sz="36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リアルタイム</a:t>
            </a:r>
          </a:p>
        </p:txBody>
      </p:sp>
      <p:pic>
        <p:nvPicPr>
          <p:cNvPr id="17" name="図 16">
            <a:extLst>
              <a:ext uri="{FF2B5EF4-FFF2-40B4-BE49-F238E27FC236}">
                <a16:creationId xmlns:a16="http://schemas.microsoft.com/office/drawing/2014/main" id="{EB3ABA33-4F31-0027-F544-2DB481F6EC44}"/>
              </a:ext>
            </a:extLst>
          </p:cNvPr>
          <p:cNvPicPr>
            <a:picLocks noChangeAspect="1"/>
          </p:cNvPicPr>
          <p:nvPr/>
        </p:nvPicPr>
        <p:blipFill>
          <a:blip r:embed="rId6"/>
          <a:stretch>
            <a:fillRect/>
          </a:stretch>
        </p:blipFill>
        <p:spPr>
          <a:xfrm>
            <a:off x="6444400" y="2843530"/>
            <a:ext cx="5080072" cy="3436711"/>
          </a:xfrm>
          <a:prstGeom prst="rect">
            <a:avLst/>
          </a:prstGeom>
        </p:spPr>
      </p:pic>
      <p:sp>
        <p:nvSpPr>
          <p:cNvPr id="24" name="テキスト ボックス 23"/>
          <p:cNvSpPr txBox="1"/>
          <p:nvPr/>
        </p:nvSpPr>
        <p:spPr>
          <a:xfrm>
            <a:off x="9826892" y="2277046"/>
            <a:ext cx="1697580" cy="646331"/>
          </a:xfrm>
          <a:prstGeom prst="rect">
            <a:avLst/>
          </a:prstGeom>
          <a:solidFill>
            <a:srgbClr val="FFFF00"/>
          </a:solidFill>
        </p:spPr>
        <p:txBody>
          <a:bodyPr wrap="square" rtlCol="0">
            <a:spAutoFit/>
          </a:bodyPr>
          <a:lstStyle/>
          <a:p>
            <a:r>
              <a:rPr lang="ja-JP" altLang="en-US" sz="36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平常時</a:t>
            </a:r>
          </a:p>
        </p:txBody>
      </p:sp>
    </p:spTree>
    <p:extLst>
      <p:ext uri="{BB962C8B-B14F-4D97-AF65-F5344CB8AC3E}">
        <p14:creationId xmlns:p14="http://schemas.microsoft.com/office/powerpoint/2010/main" val="3900531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1176924-37DE-3887-68F9-0FC4FAF6B70C}"/>
              </a:ext>
            </a:extLst>
          </p:cNvPr>
          <p:cNvPicPr>
            <a:picLocks noChangeAspect="1"/>
          </p:cNvPicPr>
          <p:nvPr/>
        </p:nvPicPr>
        <p:blipFill rotWithShape="1">
          <a:blip r:embed="rId3"/>
          <a:srcRect l="71714" t="17397" b="27111"/>
          <a:stretch/>
        </p:blipFill>
        <p:spPr>
          <a:xfrm>
            <a:off x="6688580" y="887737"/>
            <a:ext cx="5410123" cy="5970263"/>
          </a:xfrm>
          <a:prstGeom prst="rect">
            <a:avLst/>
          </a:prstGeom>
        </p:spPr>
      </p:pic>
      <p:pic>
        <p:nvPicPr>
          <p:cNvPr id="9" name="図 8">
            <a:extLst>
              <a:ext uri="{FF2B5EF4-FFF2-40B4-BE49-F238E27FC236}">
                <a16:creationId xmlns:a16="http://schemas.microsoft.com/office/drawing/2014/main" id="{287A0859-4BBF-5C4E-68FD-ABE3DD0DA426}"/>
              </a:ext>
            </a:extLst>
          </p:cNvPr>
          <p:cNvPicPr>
            <a:picLocks noChangeAspect="1"/>
          </p:cNvPicPr>
          <p:nvPr/>
        </p:nvPicPr>
        <p:blipFill>
          <a:blip r:embed="rId4"/>
          <a:srcRect l="71719" t="18314" b="21657"/>
          <a:stretch/>
        </p:blipFill>
        <p:spPr>
          <a:xfrm>
            <a:off x="6697062" y="887737"/>
            <a:ext cx="5228238" cy="5964813"/>
          </a:xfrm>
          <a:prstGeom prst="rect">
            <a:avLst/>
          </a:prstGeom>
        </p:spPr>
      </p:pic>
      <p:pic>
        <p:nvPicPr>
          <p:cNvPr id="5" name="図 4">
            <a:extLst>
              <a:ext uri="{FF2B5EF4-FFF2-40B4-BE49-F238E27FC236}">
                <a16:creationId xmlns:a16="http://schemas.microsoft.com/office/drawing/2014/main" id="{4EEA1BA9-DC27-D74C-B957-0BAB53383800}"/>
              </a:ext>
            </a:extLst>
          </p:cNvPr>
          <p:cNvPicPr>
            <a:picLocks noChangeAspect="1"/>
          </p:cNvPicPr>
          <p:nvPr/>
        </p:nvPicPr>
        <p:blipFill rotWithShape="1">
          <a:blip r:embed="rId5"/>
          <a:srcRect l="71764" t="16762" b="30032"/>
          <a:stretch/>
        </p:blipFill>
        <p:spPr>
          <a:xfrm>
            <a:off x="219221" y="857019"/>
            <a:ext cx="5648179" cy="5986830"/>
          </a:xfrm>
          <a:prstGeom prst="rect">
            <a:avLst/>
          </a:prstGeom>
        </p:spPr>
      </p:pic>
      <p:pic>
        <p:nvPicPr>
          <p:cNvPr id="6" name="図 5">
            <a:extLst>
              <a:ext uri="{FF2B5EF4-FFF2-40B4-BE49-F238E27FC236}">
                <a16:creationId xmlns:a16="http://schemas.microsoft.com/office/drawing/2014/main" id="{4B7157AC-8E73-F8D3-4433-50FC0A1E23E7}"/>
              </a:ext>
            </a:extLst>
          </p:cNvPr>
          <p:cNvPicPr>
            <a:picLocks noChangeAspect="1"/>
          </p:cNvPicPr>
          <p:nvPr/>
        </p:nvPicPr>
        <p:blipFill>
          <a:blip r:embed="rId6"/>
          <a:srcRect l="71953" t="18302" r="765" b="25567"/>
          <a:stretch/>
        </p:blipFill>
        <p:spPr>
          <a:xfrm>
            <a:off x="309153" y="828674"/>
            <a:ext cx="5398699" cy="5970263"/>
          </a:xfrm>
          <a:prstGeom prst="rect">
            <a:avLst/>
          </a:prstGeom>
        </p:spPr>
      </p:pic>
      <p:sp>
        <p:nvSpPr>
          <p:cNvPr id="3" name="テキスト ボックス 2">
            <a:extLst>
              <a:ext uri="{FF2B5EF4-FFF2-40B4-BE49-F238E27FC236}">
                <a16:creationId xmlns:a16="http://schemas.microsoft.com/office/drawing/2014/main" id="{EF567104-4EF3-85FB-1A87-F583EB51987F}"/>
              </a:ext>
            </a:extLst>
          </p:cNvPr>
          <p:cNvSpPr txBox="1"/>
          <p:nvPr/>
        </p:nvSpPr>
        <p:spPr>
          <a:xfrm>
            <a:off x="-1" y="2"/>
            <a:ext cx="12192001" cy="830997"/>
          </a:xfrm>
          <a:prstGeom prst="rect">
            <a:avLst/>
          </a:prstGeom>
          <a:solidFill>
            <a:srgbClr val="002060"/>
          </a:solidFill>
        </p:spPr>
        <p:txBody>
          <a:bodyPr wrap="square" rtlCol="0">
            <a:spAutoFit/>
          </a:bodyPr>
          <a:lstStyle/>
          <a:p>
            <a:pPr algn="ctr">
              <a:defRPr/>
            </a:pPr>
            <a:r>
              <a:rPr lang="ja-JP" altLang="en-US" sz="4800" b="1" dirty="0">
                <a:solidFill>
                  <a:srgbClr val="FF0000"/>
                </a:solidFill>
                <a:effectLst>
                  <a:glow rad="127000">
                    <a:schemeClr val="bg1"/>
                  </a:glow>
                </a:effectLs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川の防災情報</a:t>
            </a:r>
            <a:r>
              <a:rPr lang="ja-JP" altLang="en-US" b="1"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a:t>
            </a:r>
            <a:r>
              <a:rPr lang="ja-JP" altLang="en-US" sz="3200" b="1"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国土交通省</a:t>
            </a:r>
            <a:r>
              <a:rPr lang="ja-JP" altLang="en-US" sz="1200" b="1"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a:t>
            </a:r>
            <a:r>
              <a:rPr lang="ja-JP" altLang="en-US" sz="4000" b="1"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　</a:t>
            </a:r>
          </a:p>
        </p:txBody>
      </p:sp>
      <p:pic>
        <p:nvPicPr>
          <p:cNvPr id="7" name="図 6">
            <a:extLst>
              <a:ext uri="{FF2B5EF4-FFF2-40B4-BE49-F238E27FC236}">
                <a16:creationId xmlns:a16="http://schemas.microsoft.com/office/drawing/2014/main" id="{082EE884-5842-D638-5988-53AF9FBD7713}"/>
              </a:ext>
            </a:extLst>
          </p:cNvPr>
          <p:cNvPicPr>
            <a:picLocks noChangeAspect="1"/>
          </p:cNvPicPr>
          <p:nvPr/>
        </p:nvPicPr>
        <p:blipFill>
          <a:blip r:embed="rId7"/>
          <a:stretch>
            <a:fillRect/>
          </a:stretch>
        </p:blipFill>
        <p:spPr>
          <a:xfrm>
            <a:off x="215856" y="857019"/>
            <a:ext cx="5491996" cy="5984737"/>
          </a:xfrm>
          <a:prstGeom prst="rect">
            <a:avLst/>
          </a:prstGeom>
        </p:spPr>
      </p:pic>
      <p:sp>
        <p:nvSpPr>
          <p:cNvPr id="19" name="正方形/長方形 18"/>
          <p:cNvSpPr/>
          <p:nvPr/>
        </p:nvSpPr>
        <p:spPr>
          <a:xfrm>
            <a:off x="3471342" y="2081506"/>
            <a:ext cx="2236510" cy="584775"/>
          </a:xfrm>
          <a:prstGeom prst="rect">
            <a:avLst/>
          </a:prstGeom>
          <a:solidFill>
            <a:srgbClr val="FFFF00"/>
          </a:solidFill>
        </p:spPr>
        <p:txBody>
          <a:bodyPr wrap="none">
            <a:spAutoFit/>
          </a:bodyPr>
          <a:lstStyle/>
          <a:p>
            <a:r>
              <a:rPr lang="ja-JP" altLang="en-US" sz="3200" b="1" dirty="0">
                <a:effectLst>
                  <a:glow rad="127000">
                    <a:schemeClr val="bg1"/>
                  </a:glow>
                </a:effectLs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河川横断図</a:t>
            </a:r>
          </a:p>
        </p:txBody>
      </p:sp>
      <p:pic>
        <p:nvPicPr>
          <p:cNvPr id="11" name="図 10">
            <a:extLst>
              <a:ext uri="{FF2B5EF4-FFF2-40B4-BE49-F238E27FC236}">
                <a16:creationId xmlns:a16="http://schemas.microsoft.com/office/drawing/2014/main" id="{C5B81B52-D121-7C8E-FE97-A7938359B471}"/>
              </a:ext>
            </a:extLst>
          </p:cNvPr>
          <p:cNvPicPr>
            <a:picLocks noChangeAspect="1"/>
          </p:cNvPicPr>
          <p:nvPr/>
        </p:nvPicPr>
        <p:blipFill>
          <a:blip r:embed="rId8"/>
          <a:stretch>
            <a:fillRect/>
          </a:stretch>
        </p:blipFill>
        <p:spPr>
          <a:xfrm>
            <a:off x="6616531" y="823223"/>
            <a:ext cx="5410122" cy="6029327"/>
          </a:xfrm>
          <a:prstGeom prst="rect">
            <a:avLst/>
          </a:prstGeom>
        </p:spPr>
      </p:pic>
      <p:sp>
        <p:nvSpPr>
          <p:cNvPr id="2" name="スライド番号プレースホルダー 11">
            <a:extLst>
              <a:ext uri="{FF2B5EF4-FFF2-40B4-BE49-F238E27FC236}">
                <a16:creationId xmlns:a16="http://schemas.microsoft.com/office/drawing/2014/main" id="{37B7DF7F-E102-C4E5-907B-1F08EB5A8D4A}"/>
              </a:ext>
            </a:extLst>
          </p:cNvPr>
          <p:cNvSpPr txBox="1">
            <a:spLocks/>
          </p:cNvSpPr>
          <p:nvPr/>
        </p:nvSpPr>
        <p:spPr>
          <a:xfrm>
            <a:off x="9512469" y="6476631"/>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970660AE-4900-436F-BD5E-CCFB2D8EEEC2}" type="slidenum">
              <a:rPr lang="ja-JP" altLang="en-US" b="1" smtClean="0">
                <a:latin typeface="BIZ UDPゴシック" panose="020B0400000000000000" pitchFamily="50" charset="-128"/>
                <a:ea typeface="BIZ UDPゴシック" panose="020B0400000000000000" pitchFamily="50" charset="-128"/>
              </a:rPr>
              <a:pPr algn="r"/>
              <a:t>39</a:t>
            </a:fld>
            <a:endParaRPr lang="ja-JP" altLang="en-US" b="1" dirty="0">
              <a:latin typeface="BIZ UDPゴシック" panose="020B0400000000000000" pitchFamily="50" charset="-128"/>
              <a:ea typeface="BIZ UDPゴシック" panose="020B0400000000000000" pitchFamily="50" charset="-128"/>
            </a:endParaRPr>
          </a:p>
        </p:txBody>
      </p:sp>
      <p:sp>
        <p:nvSpPr>
          <p:cNvPr id="31" name="正方形/長方形 30"/>
          <p:cNvSpPr/>
          <p:nvPr/>
        </p:nvSpPr>
        <p:spPr>
          <a:xfrm>
            <a:off x="9834728" y="2081507"/>
            <a:ext cx="2263974" cy="584775"/>
          </a:xfrm>
          <a:prstGeom prst="rect">
            <a:avLst/>
          </a:prstGeom>
          <a:solidFill>
            <a:srgbClr val="FFFF00"/>
          </a:solidFill>
        </p:spPr>
        <p:txBody>
          <a:bodyPr wrap="square">
            <a:spAutoFit/>
          </a:bodyPr>
          <a:lstStyle/>
          <a:p>
            <a:r>
              <a:rPr lang="ja-JP" altLang="en-US" sz="3200" b="1" dirty="0">
                <a:effectLst>
                  <a:glow rad="127000">
                    <a:schemeClr val="bg1"/>
                  </a:glow>
                </a:effectLst>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水位グラフ</a:t>
            </a:r>
          </a:p>
        </p:txBody>
      </p:sp>
    </p:spTree>
    <p:extLst>
      <p:ext uri="{BB962C8B-B14F-4D97-AF65-F5344CB8AC3E}">
        <p14:creationId xmlns:p14="http://schemas.microsoft.com/office/powerpoint/2010/main" val="2691146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34657-7888-0565-DC9A-A50AC5C1CDE9}"/>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BE1E4B0A-4495-D8BF-B275-23CE6687586E}"/>
              </a:ext>
            </a:extLst>
          </p:cNvPr>
          <p:cNvSpPr txBox="1"/>
          <p:nvPr/>
        </p:nvSpPr>
        <p:spPr>
          <a:xfrm>
            <a:off x="0" y="-3501"/>
            <a:ext cx="12192000" cy="890950"/>
          </a:xfrm>
          <a:prstGeom prst="rect">
            <a:avLst/>
          </a:prstGeom>
          <a:solidFill>
            <a:srgbClr val="002060"/>
          </a:solidFill>
        </p:spPr>
        <p:txBody>
          <a:bodyPr wrap="square" rIns="0" rtlCol="0">
            <a:spAutoFit/>
          </a:bodyPr>
          <a:lstStyle/>
          <a:p>
            <a:pPr marL="985838" indent="-985838">
              <a:lnSpc>
                <a:spcPts val="6500"/>
              </a:lnSpc>
            </a:pPr>
            <a:r>
              <a:rPr lang="ja-JP" altLang="en-US"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マイ・タイムライン講習会で必要な物</a:t>
            </a:r>
            <a:endParaRPr lang="en-US" altLang="ja-JP"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p:txBody>
      </p:sp>
      <p:pic>
        <p:nvPicPr>
          <p:cNvPr id="3" name="図 2">
            <a:extLst>
              <a:ext uri="{FF2B5EF4-FFF2-40B4-BE49-F238E27FC236}">
                <a16:creationId xmlns:a16="http://schemas.microsoft.com/office/drawing/2014/main" id="{9791CD88-01BE-3F06-B79D-35472598811D}"/>
              </a:ext>
            </a:extLst>
          </p:cNvPr>
          <p:cNvPicPr>
            <a:picLocks noChangeAspect="1"/>
          </p:cNvPicPr>
          <p:nvPr/>
        </p:nvPicPr>
        <p:blipFill>
          <a:blip r:embed="rId3"/>
          <a:stretch>
            <a:fillRect/>
          </a:stretch>
        </p:blipFill>
        <p:spPr>
          <a:xfrm>
            <a:off x="354899" y="1884044"/>
            <a:ext cx="5294062" cy="3714115"/>
          </a:xfrm>
          <a:prstGeom prst="rect">
            <a:avLst/>
          </a:prstGeom>
        </p:spPr>
      </p:pic>
      <p:sp>
        <p:nvSpPr>
          <p:cNvPr id="5" name="テキスト ボックス 4">
            <a:extLst>
              <a:ext uri="{FF2B5EF4-FFF2-40B4-BE49-F238E27FC236}">
                <a16:creationId xmlns:a16="http://schemas.microsoft.com/office/drawing/2014/main" id="{0749D8AF-7067-290F-A1BB-6409BBD6A902}"/>
              </a:ext>
            </a:extLst>
          </p:cNvPr>
          <p:cNvSpPr txBox="1"/>
          <p:nvPr/>
        </p:nvSpPr>
        <p:spPr>
          <a:xfrm>
            <a:off x="309881" y="5514021"/>
            <a:ext cx="6233160" cy="1200329"/>
          </a:xfrm>
          <a:prstGeom prst="rect">
            <a:avLst/>
          </a:prstGeom>
          <a:noFill/>
        </p:spPr>
        <p:txBody>
          <a:bodyPr wrap="square">
            <a:spAutoFit/>
          </a:bodyPr>
          <a:lstStyle/>
          <a:p>
            <a:pPr algn="ctr"/>
            <a:r>
              <a:rPr lang="ja-JP" altLang="en-US" sz="3600" b="1" dirty="0"/>
              <a:t>マイ・タイムライン作成教材</a:t>
            </a:r>
            <a:endParaRPr lang="en-US" altLang="ja-JP" sz="3600" b="1" dirty="0"/>
          </a:p>
          <a:p>
            <a:pPr algn="ctr"/>
            <a:r>
              <a:rPr lang="ja-JP" altLang="en-US" sz="3600" b="1" dirty="0"/>
              <a:t>逃げキッド</a:t>
            </a:r>
          </a:p>
        </p:txBody>
      </p:sp>
      <p:sp>
        <p:nvSpPr>
          <p:cNvPr id="7" name="テキスト ボックス 6">
            <a:extLst>
              <a:ext uri="{FF2B5EF4-FFF2-40B4-BE49-F238E27FC236}">
                <a16:creationId xmlns:a16="http://schemas.microsoft.com/office/drawing/2014/main" id="{D3CA6F7F-B7D7-983F-4496-3905CB3184A7}"/>
              </a:ext>
            </a:extLst>
          </p:cNvPr>
          <p:cNvSpPr txBox="1"/>
          <p:nvPr/>
        </p:nvSpPr>
        <p:spPr>
          <a:xfrm>
            <a:off x="6949440" y="5514021"/>
            <a:ext cx="4727787" cy="646331"/>
          </a:xfrm>
          <a:prstGeom prst="rect">
            <a:avLst/>
          </a:prstGeom>
          <a:noFill/>
        </p:spPr>
        <p:txBody>
          <a:bodyPr wrap="square">
            <a:spAutoFit/>
          </a:bodyPr>
          <a:lstStyle/>
          <a:p>
            <a:pPr algn="ctr"/>
            <a:r>
              <a:rPr lang="ja-JP" altLang="en-US" sz="3600" b="1" dirty="0"/>
              <a:t>ハザードマップ</a:t>
            </a:r>
          </a:p>
        </p:txBody>
      </p:sp>
      <p:pic>
        <p:nvPicPr>
          <p:cNvPr id="2" name="図 1">
            <a:extLst>
              <a:ext uri="{FF2B5EF4-FFF2-40B4-BE49-F238E27FC236}">
                <a16:creationId xmlns:a16="http://schemas.microsoft.com/office/drawing/2014/main" id="{1E79D77B-1738-3A50-5351-C876AC320D77}"/>
              </a:ext>
            </a:extLst>
          </p:cNvPr>
          <p:cNvPicPr>
            <a:picLocks noChangeAspect="1"/>
          </p:cNvPicPr>
          <p:nvPr/>
        </p:nvPicPr>
        <p:blipFill>
          <a:blip r:embed="rId4"/>
          <a:stretch>
            <a:fillRect/>
          </a:stretch>
        </p:blipFill>
        <p:spPr>
          <a:xfrm>
            <a:off x="7287450" y="2286629"/>
            <a:ext cx="4433337" cy="3132946"/>
          </a:xfrm>
          <a:prstGeom prst="rect">
            <a:avLst/>
          </a:prstGeom>
        </p:spPr>
      </p:pic>
      <p:sp>
        <p:nvSpPr>
          <p:cNvPr id="4" name="テキスト ボックス 3">
            <a:extLst>
              <a:ext uri="{FF2B5EF4-FFF2-40B4-BE49-F238E27FC236}">
                <a16:creationId xmlns:a16="http://schemas.microsoft.com/office/drawing/2014/main" id="{A5E0D062-AED2-CD8E-923F-E78F0542BD5C}"/>
              </a:ext>
            </a:extLst>
          </p:cNvPr>
          <p:cNvSpPr txBox="1"/>
          <p:nvPr/>
        </p:nvSpPr>
        <p:spPr>
          <a:xfrm>
            <a:off x="5998642" y="1917297"/>
            <a:ext cx="5722145" cy="369332"/>
          </a:xfrm>
          <a:prstGeom prst="rect">
            <a:avLst/>
          </a:prstGeom>
          <a:noFill/>
        </p:spPr>
        <p:txBody>
          <a:bodyPr wrap="square">
            <a:spAutoFit/>
          </a:bodyPr>
          <a:lstStyle/>
          <a:p>
            <a:pPr algn="r"/>
            <a:r>
              <a:rPr lang="ja-JP" altLang="en-US" dirty="0"/>
              <a:t>大田区</a:t>
            </a:r>
            <a:r>
              <a:rPr lang="en-US" altLang="ja-JP" dirty="0"/>
              <a:t>HP</a:t>
            </a:r>
            <a:r>
              <a:rPr lang="ja-JP" altLang="en-US" dirty="0"/>
              <a:t>より参照</a:t>
            </a:r>
          </a:p>
        </p:txBody>
      </p:sp>
    </p:spTree>
    <p:extLst>
      <p:ext uri="{BB962C8B-B14F-4D97-AF65-F5344CB8AC3E}">
        <p14:creationId xmlns:p14="http://schemas.microsoft.com/office/powerpoint/2010/main" val="4192487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8C00A91A-E9B5-4C8A-A10F-F52F49B679C0}"/>
              </a:ext>
            </a:extLst>
          </p:cNvPr>
          <p:cNvSpPr/>
          <p:nvPr/>
        </p:nvSpPr>
        <p:spPr>
          <a:xfrm>
            <a:off x="1073367" y="448468"/>
            <a:ext cx="8642350" cy="5889625"/>
          </a:xfrm>
          <a:prstGeom prst="roundRect">
            <a:avLst>
              <a:gd name="adj" fmla="val 7393"/>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rPr>
              <a:t> Ａ動きやすい靴　　Ｂ長靴</a:t>
            </a: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rPr>
              <a:t>　　　　　　　　　　　　</a:t>
            </a:r>
            <a:endParaRPr kumimoji="1" lang="ja-JP" altLang="en-US" sz="4000" b="0" i="0" u="none" strike="noStrike" kern="1200" cap="none" spc="0" normalizeH="0" baseline="0" noProof="0" dirty="0">
              <a:ln>
                <a:noFill/>
              </a:ln>
              <a:solidFill>
                <a:prstClr val="white"/>
              </a:solidFill>
              <a:effectLst/>
              <a:uLnTx/>
              <a:uFillTx/>
              <a:latin typeface="ＭＳ Ｐゴシック"/>
              <a:ea typeface="游ゴシック" panose="020B0400000000000000" pitchFamily="50" charset="-128"/>
              <a:cs typeface="ＭＳ Ｐゴシック"/>
            </a:endParaRPr>
          </a:p>
          <a:p>
            <a:pPr marL="0" marR="0" lvl="0" indent="0" algn="ctr" defTabSz="914400" rtl="0" eaLnBrk="1" fontAlgn="auto" latinLnBrk="0" hangingPunct="1">
              <a:lnSpc>
                <a:spcPts val="2200"/>
              </a:lnSpc>
              <a:spcBef>
                <a:spcPts val="0"/>
              </a:spcBef>
              <a:spcAft>
                <a:spcPts val="0"/>
              </a:spcAft>
              <a:buClrTx/>
              <a:buSzTx/>
              <a:buFontTx/>
              <a:buNone/>
              <a:tabLst/>
              <a:defRPr/>
            </a:pPr>
            <a:r>
              <a:rPr kumimoji="1" lang="en-US" sz="90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rPr>
              <a:t>  </a:t>
            </a:r>
            <a:endParaRPr kumimoji="1" lang="ja-JP" altLang="en-US" sz="105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endParaRPr>
          </a:p>
        </p:txBody>
      </p:sp>
      <p:sp>
        <p:nvSpPr>
          <p:cNvPr id="5" name="正方形/長方形 4">
            <a:extLst>
              <a:ext uri="{FF2B5EF4-FFF2-40B4-BE49-F238E27FC236}">
                <a16:creationId xmlns:a16="http://schemas.microsoft.com/office/drawing/2014/main" id="{E652484C-6E2A-4F1B-9629-75EFADD2F0B9}"/>
              </a:ext>
            </a:extLst>
          </p:cNvPr>
          <p:cNvSpPr>
            <a:spLocks noChangeArrowheads="1"/>
          </p:cNvSpPr>
          <p:nvPr/>
        </p:nvSpPr>
        <p:spPr bwMode="auto">
          <a:xfrm>
            <a:off x="4838917" y="4056855"/>
            <a:ext cx="1111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7200"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Ａ</a:t>
            </a:r>
          </a:p>
        </p:txBody>
      </p:sp>
      <p:sp>
        <p:nvSpPr>
          <p:cNvPr id="6" name="角丸四角形 5">
            <a:extLst>
              <a:ext uri="{FF2B5EF4-FFF2-40B4-BE49-F238E27FC236}">
                <a16:creationId xmlns:a16="http://schemas.microsoft.com/office/drawing/2014/main" id="{5DDBAFED-DAF3-463D-AEFF-48678FF8F694}"/>
              </a:ext>
            </a:extLst>
          </p:cNvPr>
          <p:cNvSpPr/>
          <p:nvPr/>
        </p:nvSpPr>
        <p:spPr>
          <a:xfrm>
            <a:off x="1578192" y="648493"/>
            <a:ext cx="7920038" cy="185737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tIns="36000" anchor="b"/>
          <a:lstStyle/>
          <a:p>
            <a:pPr marL="0" marR="0" lvl="0" indent="114935" algn="just" defTabSz="914400" rtl="0" eaLnBrk="1" fontAlgn="auto" latinLnBrk="0" hangingPunct="1">
              <a:lnSpc>
                <a:spcPct val="100000"/>
              </a:lnSpc>
              <a:spcBef>
                <a:spcPts val="0"/>
              </a:spcBef>
              <a:spcAft>
                <a:spcPts val="0"/>
              </a:spcAft>
              <a:buClrTx/>
              <a:buSzTx/>
              <a:buFontTx/>
              <a:buNone/>
              <a:tabLst/>
              <a:defRPr/>
            </a:pPr>
            <a:r>
              <a:rPr kumimoji="1" lang="ja-JP" altLang="en-US" sz="4500" b="1" i="0" u="none" strike="noStrike" kern="100" cap="none" spc="0" normalizeH="0" baseline="0" noProof="0" dirty="0">
                <a:ln>
                  <a:noFill/>
                </a:ln>
                <a:solidFill>
                  <a:prstClr val="white"/>
                </a:solidFill>
                <a:effectLst/>
                <a:uLnTx/>
                <a:uFillTx/>
                <a:latin typeface="HG丸ｺﾞｼｯｸM-PRO"/>
                <a:ea typeface="游明朝"/>
                <a:cs typeface="Times New Roman"/>
              </a:rPr>
              <a:t>　</a:t>
            </a:r>
            <a:r>
              <a:rPr kumimoji="1" lang="ja-JP" altLang="en-US" sz="45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どんな靴をはいて</a:t>
            </a:r>
            <a:endParaRPr kumimoji="1" lang="en-US" altLang="ja-JP" sz="45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endParaRPr>
          </a:p>
          <a:p>
            <a:pPr marL="0" marR="0" lvl="0" indent="114935" algn="just" defTabSz="914400" rtl="0" eaLnBrk="1" fontAlgn="auto" latinLnBrk="0" hangingPunct="1">
              <a:lnSpc>
                <a:spcPct val="100000"/>
              </a:lnSpc>
              <a:spcBef>
                <a:spcPts val="600"/>
              </a:spcBef>
              <a:spcAft>
                <a:spcPts val="0"/>
              </a:spcAft>
              <a:buClrTx/>
              <a:buSzTx/>
              <a:buFontTx/>
              <a:buNone/>
              <a:tabLst/>
              <a:defRPr/>
            </a:pPr>
            <a:r>
              <a:rPr kumimoji="1" lang="ja-JP" altLang="en-US" sz="4500" b="0" i="0" u="none" strike="noStrike" kern="1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Times New Roman"/>
              </a:rPr>
              <a:t>　　　　　　　　避難する？</a:t>
            </a:r>
          </a:p>
        </p:txBody>
      </p:sp>
      <p:sp>
        <p:nvSpPr>
          <p:cNvPr id="7" name="楕円 53">
            <a:extLst>
              <a:ext uri="{FF2B5EF4-FFF2-40B4-BE49-F238E27FC236}">
                <a16:creationId xmlns:a16="http://schemas.microsoft.com/office/drawing/2014/main" id="{6F4D05AD-E017-4DA6-B98F-E6DBEB2A6ECE}"/>
              </a:ext>
            </a:extLst>
          </p:cNvPr>
          <p:cNvSpPr/>
          <p:nvPr/>
        </p:nvSpPr>
        <p:spPr>
          <a:xfrm>
            <a:off x="1146393" y="672305"/>
            <a:ext cx="1152525" cy="1833562"/>
          </a:xfrm>
          <a:prstGeom prst="ellipse">
            <a:avLst/>
          </a:prstGeom>
          <a:solidFill>
            <a:schemeClr val="accent2">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sz="1050" b="0" i="0" u="none" strike="noStrike" kern="100" cap="none" spc="0" normalizeH="0" baseline="0" noProof="0">
                <a:ln>
                  <a:noFill/>
                </a:ln>
                <a:solidFill>
                  <a:srgbClr val="000000"/>
                </a:solidFill>
                <a:effectLst/>
                <a:uLnTx/>
                <a:uFillTx/>
                <a:latin typeface="HG丸ｺﾞｼｯｸM-PRO"/>
                <a:ea typeface="游明朝"/>
                <a:cs typeface="Times New Roman"/>
              </a:rPr>
              <a:t> </a:t>
            </a:r>
            <a:endParaRPr kumimoji="1" lang="ja-JP" altLang="en-US" sz="1050" b="0" i="0" u="none" strike="noStrike" kern="100" cap="none" spc="0" normalizeH="0" baseline="0" noProof="0">
              <a:ln>
                <a:noFill/>
              </a:ln>
              <a:solidFill>
                <a:prstClr val="white"/>
              </a:solidFill>
              <a:effectLst/>
              <a:uLnTx/>
              <a:uFillTx/>
              <a:latin typeface="游ゴシック" panose="020F0502020204030204"/>
              <a:ea typeface="游明朝"/>
              <a:cs typeface="Times New Roman"/>
            </a:endParaRPr>
          </a:p>
        </p:txBody>
      </p:sp>
      <p:sp>
        <p:nvSpPr>
          <p:cNvPr id="8" name="テキスト ボックス 54">
            <a:extLst>
              <a:ext uri="{FF2B5EF4-FFF2-40B4-BE49-F238E27FC236}">
                <a16:creationId xmlns:a16="http://schemas.microsoft.com/office/drawing/2014/main" id="{FF57FD9D-FECE-4EB6-893D-CD7203A0DE53}"/>
              </a:ext>
            </a:extLst>
          </p:cNvPr>
          <p:cNvSpPr txBox="1"/>
          <p:nvPr/>
        </p:nvSpPr>
        <p:spPr>
          <a:xfrm>
            <a:off x="1262280" y="1048542"/>
            <a:ext cx="920750" cy="838200"/>
          </a:xfrm>
          <a:prstGeom prst="rect">
            <a:avLst/>
          </a:prstGeom>
          <a:noFill/>
          <a:ln w="6350">
            <a:noFill/>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Q</a:t>
            </a:r>
            <a:r>
              <a:rPr kumimoji="1" lang="ja-JP" alt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５</a:t>
            </a:r>
            <a:endParaRPr kumimoji="1" lang="ja-JP" altLang="en-US" sz="4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endParaRPr>
          </a:p>
        </p:txBody>
      </p:sp>
      <p:cxnSp>
        <p:nvCxnSpPr>
          <p:cNvPr id="9" name="直線コネクタ 8">
            <a:extLst>
              <a:ext uri="{FF2B5EF4-FFF2-40B4-BE49-F238E27FC236}">
                <a16:creationId xmlns:a16="http://schemas.microsoft.com/office/drawing/2014/main" id="{EAE13C53-1DEC-48F3-AB5C-0962781AA10D}"/>
              </a:ext>
            </a:extLst>
          </p:cNvPr>
          <p:cNvCxnSpPr/>
          <p:nvPr/>
        </p:nvCxnSpPr>
        <p:spPr>
          <a:xfrm>
            <a:off x="1378168" y="5330030"/>
            <a:ext cx="7904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3432" name="テキスト ボックス 9">
            <a:extLst>
              <a:ext uri="{FF2B5EF4-FFF2-40B4-BE49-F238E27FC236}">
                <a16:creationId xmlns:a16="http://schemas.microsoft.com/office/drawing/2014/main" id="{AF469301-AE48-45DF-9BD2-DD32B1B4F782}"/>
              </a:ext>
            </a:extLst>
          </p:cNvPr>
          <p:cNvSpPr txBox="1">
            <a:spLocks noChangeArrowheads="1"/>
          </p:cNvSpPr>
          <p:nvPr/>
        </p:nvSpPr>
        <p:spPr bwMode="auto">
          <a:xfrm>
            <a:off x="1378167" y="4548981"/>
            <a:ext cx="200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記入欄</a:t>
            </a:r>
          </a:p>
        </p:txBody>
      </p:sp>
      <p:sp>
        <p:nvSpPr>
          <p:cNvPr id="103433" name="テキスト ボックス 10">
            <a:extLst>
              <a:ext uri="{FF2B5EF4-FFF2-40B4-BE49-F238E27FC236}">
                <a16:creationId xmlns:a16="http://schemas.microsoft.com/office/drawing/2014/main" id="{344BD185-12B7-4D0D-A9DC-2A89AC43FD89}"/>
              </a:ext>
            </a:extLst>
          </p:cNvPr>
          <p:cNvSpPr txBox="1">
            <a:spLocks noChangeArrowheads="1"/>
          </p:cNvSpPr>
          <p:nvPr/>
        </p:nvSpPr>
        <p:spPr bwMode="auto">
          <a:xfrm>
            <a:off x="1594067" y="4280692"/>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きにゅうらん</a:t>
            </a:r>
          </a:p>
        </p:txBody>
      </p:sp>
      <p:sp>
        <p:nvSpPr>
          <p:cNvPr id="103434" name="テキスト ボックス 11">
            <a:extLst>
              <a:ext uri="{FF2B5EF4-FFF2-40B4-BE49-F238E27FC236}">
                <a16:creationId xmlns:a16="http://schemas.microsoft.com/office/drawing/2014/main" id="{0A07F318-6BE5-49D3-9A43-4285B7D73400}"/>
              </a:ext>
            </a:extLst>
          </p:cNvPr>
          <p:cNvSpPr txBox="1">
            <a:spLocks noChangeArrowheads="1"/>
          </p:cNvSpPr>
          <p:nvPr/>
        </p:nvSpPr>
        <p:spPr bwMode="auto">
          <a:xfrm>
            <a:off x="1897281" y="2732880"/>
            <a:ext cx="345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うご　　　　　　　　　　　　　 くつ</a:t>
            </a:r>
          </a:p>
        </p:txBody>
      </p:sp>
      <p:sp>
        <p:nvSpPr>
          <p:cNvPr id="103435" name="テキスト ボックス 12">
            <a:extLst>
              <a:ext uri="{FF2B5EF4-FFF2-40B4-BE49-F238E27FC236}">
                <a16:creationId xmlns:a16="http://schemas.microsoft.com/office/drawing/2014/main" id="{F9499584-2B82-417F-A820-6E2841276D4B}"/>
              </a:ext>
            </a:extLst>
          </p:cNvPr>
          <p:cNvSpPr txBox="1">
            <a:spLocks noChangeArrowheads="1"/>
          </p:cNvSpPr>
          <p:nvPr/>
        </p:nvSpPr>
        <p:spPr bwMode="auto">
          <a:xfrm>
            <a:off x="1897281" y="631802"/>
            <a:ext cx="6840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くつ</a:t>
            </a:r>
          </a:p>
        </p:txBody>
      </p:sp>
      <p:sp>
        <p:nvSpPr>
          <p:cNvPr id="103436" name="テキスト ボックス 13">
            <a:extLst>
              <a:ext uri="{FF2B5EF4-FFF2-40B4-BE49-F238E27FC236}">
                <a16:creationId xmlns:a16="http://schemas.microsoft.com/office/drawing/2014/main" id="{D52A7B37-2682-48DB-9B1E-2EA3187B889E}"/>
              </a:ext>
            </a:extLst>
          </p:cNvPr>
          <p:cNvSpPr txBox="1">
            <a:spLocks noChangeArrowheads="1"/>
          </p:cNvSpPr>
          <p:nvPr/>
        </p:nvSpPr>
        <p:spPr bwMode="auto">
          <a:xfrm>
            <a:off x="4904798" y="1410493"/>
            <a:ext cx="286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ひなん</a:t>
            </a:r>
          </a:p>
        </p:txBody>
      </p:sp>
      <p:sp>
        <p:nvSpPr>
          <p:cNvPr id="103437" name="テキスト ボックス 14">
            <a:extLst>
              <a:ext uri="{FF2B5EF4-FFF2-40B4-BE49-F238E27FC236}">
                <a16:creationId xmlns:a16="http://schemas.microsoft.com/office/drawing/2014/main" id="{722AE209-3540-4EBB-A11E-739EB5D1018B}"/>
              </a:ext>
            </a:extLst>
          </p:cNvPr>
          <p:cNvSpPr txBox="1">
            <a:spLocks noChangeArrowheads="1"/>
          </p:cNvSpPr>
          <p:nvPr/>
        </p:nvSpPr>
        <p:spPr bwMode="auto">
          <a:xfrm>
            <a:off x="6042242" y="2685255"/>
            <a:ext cx="345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ながぐつ</a:t>
            </a:r>
          </a:p>
        </p:txBody>
      </p:sp>
      <p:sp>
        <p:nvSpPr>
          <p:cNvPr id="2" name="テキスト ボックス 3">
            <a:extLst>
              <a:ext uri="{FF2B5EF4-FFF2-40B4-BE49-F238E27FC236}">
                <a16:creationId xmlns:a16="http://schemas.microsoft.com/office/drawing/2014/main" id="{007E2C80-821F-B39A-D76C-89D966550ED3}"/>
              </a:ext>
            </a:extLst>
          </p:cNvPr>
          <p:cNvSpPr txBox="1">
            <a:spLocks noChangeArrowheads="1"/>
          </p:cNvSpPr>
          <p:nvPr/>
        </p:nvSpPr>
        <p:spPr bwMode="auto">
          <a:xfrm>
            <a:off x="9982200" y="67717"/>
            <a:ext cx="2069254" cy="693780"/>
          </a:xfrm>
          <a:prstGeom prst="rect">
            <a:avLst/>
          </a:prstGeom>
          <a:solidFill>
            <a:schemeClr val="accent1"/>
          </a:solidFill>
          <a:ln w="9525">
            <a:noFill/>
            <a:miter lim="800000"/>
            <a:headEnd/>
            <a:tailEnd/>
          </a:ln>
        </p:spPr>
        <p:txBody>
          <a:bodyPr wrap="square" lIns="72000" tIns="72000" rIns="0" bIns="0" anchor="ctr" anchorCtr="0">
            <a:noAutofit/>
          </a:bodyPr>
          <a:lstStyle>
            <a:defPPr>
              <a:defRPr lang="ja-JP"/>
            </a:defPPr>
            <a:lvl1pPr algn="ctr">
              <a:lnSpc>
                <a:spcPts val="4600"/>
              </a:lnSpc>
              <a:spcBef>
                <a:spcPct val="0"/>
              </a:spcBef>
              <a:buFontTx/>
              <a:buNone/>
              <a:defRPr sz="440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defRPr>
            </a:lvl1pPr>
            <a:lvl2pPr marL="742950" indent="-285750">
              <a:spcBef>
                <a:spcPct val="20000"/>
              </a:spcBef>
              <a:buChar char="–"/>
              <a:defRPr sz="2800">
                <a:latin typeface="Arial" panose="020B0604020202020204" pitchFamily="34" charset="0"/>
                <a:ea typeface="ＭＳ Ｐゴシック" panose="020B0600070205080204" pitchFamily="50" charset="-128"/>
              </a:defRPr>
            </a:lvl2pPr>
            <a:lvl3pPr marL="1143000" indent="-228600">
              <a:spcBef>
                <a:spcPct val="20000"/>
              </a:spcBef>
              <a:buChar char="•"/>
              <a:defRPr sz="2400">
                <a:latin typeface="Arial" panose="020B0604020202020204" pitchFamily="34" charset="0"/>
                <a:ea typeface="ＭＳ Ｐゴシック" panose="020B0600070205080204" pitchFamily="50" charset="-128"/>
              </a:defRPr>
            </a:lvl3pPr>
            <a:lvl4pPr marL="1600200" indent="-228600">
              <a:spcBef>
                <a:spcPct val="20000"/>
              </a:spcBef>
              <a:buChar char="–"/>
              <a:defRPr sz="2000">
                <a:latin typeface="Arial" panose="020B0604020202020204" pitchFamily="34" charset="0"/>
                <a:ea typeface="ＭＳ Ｐゴシック" panose="020B0600070205080204" pitchFamily="50" charset="-128"/>
              </a:defRPr>
            </a:lvl4pPr>
            <a:lvl5pPr marL="2057400" indent="-228600">
              <a:spcBef>
                <a:spcPct val="20000"/>
              </a:spcBef>
              <a:buChar char="»"/>
              <a:defRPr sz="2000">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9pPr>
          </a:lstStyle>
          <a:p>
            <a:r>
              <a:rPr lang="en-US" altLang="ja-JP" dirty="0"/>
              <a:t>STEP2</a:t>
            </a:r>
            <a:endParaRPr lang="ja-JP" altLang="en-US" dirty="0"/>
          </a:p>
        </p:txBody>
      </p:sp>
    </p:spTree>
    <p:extLst>
      <p:ext uri="{BB962C8B-B14F-4D97-AF65-F5344CB8AC3E}">
        <p14:creationId xmlns:p14="http://schemas.microsoft.com/office/powerpoint/2010/main" val="2361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358515E6-CB63-4BE1-8EEC-2DFCA0D39C0E}"/>
              </a:ext>
            </a:extLst>
          </p:cNvPr>
          <p:cNvSpPr/>
          <p:nvPr/>
        </p:nvSpPr>
        <p:spPr>
          <a:xfrm>
            <a:off x="1072093" y="439209"/>
            <a:ext cx="8642350" cy="5889625"/>
          </a:xfrm>
          <a:prstGeom prst="roundRect">
            <a:avLst>
              <a:gd name="adj" fmla="val 7393"/>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ＭＳ Ｐゴシック"/>
              <a:ea typeface="HG丸ｺﾞｼｯｸM-PRO"/>
              <a:cs typeface="Times New Roman"/>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4000" b="1" i="0" u="sng" strike="noStrike" kern="1200" cap="none" spc="0" normalizeH="0" baseline="0" noProof="0" dirty="0">
                <a:ln>
                  <a:noFill/>
                </a:ln>
                <a:solidFill>
                  <a:srgbClr val="000000"/>
                </a:solidFill>
                <a:effectLst/>
                <a:uLnTx/>
                <a:uFillTx/>
                <a:latin typeface="ＭＳ Ｐゴシック"/>
                <a:ea typeface="HG丸ｺﾞｼｯｸM-PRO"/>
                <a:cs typeface="Times New Roman"/>
              </a:rPr>
              <a:t>　　　　　　　　　　　　</a:t>
            </a:r>
            <a:endParaRPr kumimoji="1" lang="ja-JP" altLang="en-US" sz="4000" b="0" i="0" u="none" strike="noStrike" kern="1200" cap="none" spc="0" normalizeH="0" baseline="0" noProof="0" dirty="0">
              <a:ln>
                <a:noFill/>
              </a:ln>
              <a:solidFill>
                <a:prstClr val="white"/>
              </a:solidFill>
              <a:effectLst/>
              <a:uLnTx/>
              <a:uFillTx/>
              <a:latin typeface="ＭＳ Ｐゴシック"/>
              <a:ea typeface="游ゴシック" panose="020B0400000000000000" pitchFamily="50" charset="-128"/>
              <a:cs typeface="ＭＳ Ｐゴシック"/>
            </a:endParaRPr>
          </a:p>
          <a:p>
            <a:pPr marL="0" marR="0" lvl="0" indent="0" algn="ctr" defTabSz="914400" rtl="0" eaLnBrk="1" fontAlgn="auto" latinLnBrk="0" hangingPunct="1">
              <a:lnSpc>
                <a:spcPts val="2200"/>
              </a:lnSpc>
              <a:spcBef>
                <a:spcPts val="0"/>
              </a:spcBef>
              <a:spcAft>
                <a:spcPts val="0"/>
              </a:spcAft>
              <a:buClrTx/>
              <a:buSzTx/>
              <a:buFontTx/>
              <a:buNone/>
              <a:tabLst/>
              <a:defRPr/>
            </a:pPr>
            <a:r>
              <a:rPr kumimoji="1" lang="en-US" sz="90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rPr>
              <a:t>  </a:t>
            </a:r>
            <a:endParaRPr kumimoji="1" lang="ja-JP" altLang="en-US" sz="1050" b="0" i="0" u="none" strike="noStrike" kern="100" cap="none" spc="0" normalizeH="0" baseline="0" noProof="0" dirty="0">
              <a:ln>
                <a:noFill/>
              </a:ln>
              <a:solidFill>
                <a:prstClr val="white"/>
              </a:solidFill>
              <a:effectLst/>
              <a:uLnTx/>
              <a:uFillTx/>
              <a:latin typeface="游ゴシック" panose="020F0502020204030204"/>
              <a:ea typeface="游明朝"/>
              <a:cs typeface="Times New Roman"/>
            </a:endParaRPr>
          </a:p>
        </p:txBody>
      </p:sp>
      <p:cxnSp>
        <p:nvCxnSpPr>
          <p:cNvPr id="8" name="直線コネクタ 7">
            <a:extLst>
              <a:ext uri="{FF2B5EF4-FFF2-40B4-BE49-F238E27FC236}">
                <a16:creationId xmlns:a16="http://schemas.microsoft.com/office/drawing/2014/main" id="{9F117F41-FF63-49EE-848F-CB39742A1387}"/>
              </a:ext>
            </a:extLst>
          </p:cNvPr>
          <p:cNvCxnSpPr/>
          <p:nvPr/>
        </p:nvCxnSpPr>
        <p:spPr>
          <a:xfrm>
            <a:off x="1690149" y="3933825"/>
            <a:ext cx="7904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5479" name="テキスト ボックス 8">
            <a:extLst>
              <a:ext uri="{FF2B5EF4-FFF2-40B4-BE49-F238E27FC236}">
                <a16:creationId xmlns:a16="http://schemas.microsoft.com/office/drawing/2014/main" id="{AB45204B-9440-45DE-AE5A-AA594B979E65}"/>
              </a:ext>
            </a:extLst>
          </p:cNvPr>
          <p:cNvSpPr txBox="1">
            <a:spLocks noChangeArrowheads="1"/>
          </p:cNvSpPr>
          <p:nvPr/>
        </p:nvSpPr>
        <p:spPr bwMode="auto">
          <a:xfrm>
            <a:off x="2079625" y="3152776"/>
            <a:ext cx="200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記入欄</a:t>
            </a:r>
          </a:p>
        </p:txBody>
      </p:sp>
      <p:sp>
        <p:nvSpPr>
          <p:cNvPr id="105480" name="テキスト ボックス 9">
            <a:extLst>
              <a:ext uri="{FF2B5EF4-FFF2-40B4-BE49-F238E27FC236}">
                <a16:creationId xmlns:a16="http://schemas.microsoft.com/office/drawing/2014/main" id="{4B7F2914-BCE8-4C3F-A106-10B6447F66EC}"/>
              </a:ext>
            </a:extLst>
          </p:cNvPr>
          <p:cNvSpPr txBox="1">
            <a:spLocks noChangeArrowheads="1"/>
          </p:cNvSpPr>
          <p:nvPr/>
        </p:nvSpPr>
        <p:spPr bwMode="auto">
          <a:xfrm>
            <a:off x="2295525" y="2884488"/>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きにゅうらん</a:t>
            </a:r>
          </a:p>
        </p:txBody>
      </p:sp>
      <p:grpSp>
        <p:nvGrpSpPr>
          <p:cNvPr id="2" name="グループ化 1"/>
          <p:cNvGrpSpPr/>
          <p:nvPr/>
        </p:nvGrpSpPr>
        <p:grpSpPr>
          <a:xfrm>
            <a:off x="1119712" y="535521"/>
            <a:ext cx="8512174" cy="1882774"/>
            <a:chOff x="1847851" y="450851"/>
            <a:chExt cx="8512174" cy="1882774"/>
          </a:xfrm>
        </p:grpSpPr>
        <p:sp>
          <p:nvSpPr>
            <p:cNvPr id="5" name="角丸四角形 4">
              <a:extLst>
                <a:ext uri="{FF2B5EF4-FFF2-40B4-BE49-F238E27FC236}">
                  <a16:creationId xmlns:a16="http://schemas.microsoft.com/office/drawing/2014/main" id="{1736940A-AD6A-4533-BA4B-754A21782F01}"/>
                </a:ext>
              </a:extLst>
            </p:cNvPr>
            <p:cNvSpPr/>
            <p:nvPr/>
          </p:nvSpPr>
          <p:spPr>
            <a:xfrm>
              <a:off x="2295525" y="450851"/>
              <a:ext cx="8064500" cy="1857375"/>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tIns="36000" anchor="ctr"/>
            <a:lstStyle/>
            <a:p>
              <a:pPr marL="0" marR="0" lvl="0" indent="114935" algn="just" defTabSz="914400" rtl="0" eaLnBrk="1" fontAlgn="auto" latinLnBrk="0" hangingPunct="1">
                <a:lnSpc>
                  <a:spcPct val="100000"/>
                </a:lnSpc>
                <a:spcBef>
                  <a:spcPts val="900"/>
                </a:spcBef>
                <a:spcAft>
                  <a:spcPts val="0"/>
                </a:spcAft>
                <a:buClrTx/>
                <a:buSzTx/>
                <a:buFontTx/>
                <a:buNone/>
                <a:tabLst/>
                <a:defRPr/>
              </a:pPr>
              <a:r>
                <a:rPr kumimoji="1" lang="ja-JP" altLang="en-US" sz="4500" b="1" i="0" u="none" strike="noStrike" kern="100" cap="none" spc="0" normalizeH="0" baseline="0" noProof="0" dirty="0">
                  <a:ln>
                    <a:noFill/>
                  </a:ln>
                  <a:solidFill>
                    <a:prstClr val="white"/>
                  </a:solidFill>
                  <a:effectLst/>
                  <a:uLnTx/>
                  <a:uFillTx/>
                  <a:latin typeface="HG丸ｺﾞｼｯｸM-PRO"/>
                  <a:ea typeface="HG丸ｺﾞｼｯｸM-PRO"/>
                  <a:cs typeface="Times New Roman"/>
                </a:rPr>
                <a:t>　</a:t>
              </a:r>
              <a:r>
                <a:rPr kumimoji="1" lang="ja-JP" altLang="en-US" sz="3600" b="1" i="0" u="none" strike="noStrike" kern="100" cap="none" spc="0" normalizeH="0" baseline="0" noProof="0" dirty="0">
                  <a:ln>
                    <a:noFill/>
                  </a:ln>
                  <a:solidFill>
                    <a:prstClr val="black"/>
                  </a:solidFill>
                  <a:effectLst/>
                  <a:uLnTx/>
                  <a:uFillTx/>
                  <a:latin typeface="HG丸ｺﾞｼｯｸM-PRO"/>
                  <a:ea typeface="HG丸ｺﾞｼｯｸM-PRO"/>
                  <a:cs typeface="Times New Roman"/>
                </a:rPr>
                <a:t>移動中に危ないところは　どこ</a:t>
              </a:r>
              <a:r>
                <a:rPr kumimoji="1" lang="ja-JP" altLang="en-US" sz="3600" b="1" i="0" u="none" strike="noStrike" kern="100" cap="none" spc="0" normalizeH="0" baseline="0" noProof="0" dirty="0">
                  <a:ln>
                    <a:noFill/>
                  </a:ln>
                  <a:solidFill>
                    <a:prstClr val="black"/>
                  </a:solidFill>
                  <a:effectLst/>
                  <a:uLnTx/>
                  <a:uFillTx/>
                  <a:latin typeface="游ゴシック" panose="020F0502020204030204"/>
                  <a:ea typeface="HG丸ｺﾞｼｯｸM-PRO"/>
                  <a:cs typeface="Times New Roman"/>
                </a:rPr>
                <a:t>？</a:t>
              </a:r>
              <a:endParaRPr kumimoji="1" lang="en-US" altLang="ja-JP" sz="3600" b="1" i="0" u="none" strike="noStrike" kern="100" cap="none" spc="0" normalizeH="0" baseline="0" noProof="0" dirty="0">
                <a:ln>
                  <a:noFill/>
                </a:ln>
                <a:solidFill>
                  <a:prstClr val="black"/>
                </a:solidFill>
                <a:effectLst/>
                <a:uLnTx/>
                <a:uFillTx/>
                <a:latin typeface="游ゴシック" panose="020F0502020204030204"/>
                <a:ea typeface="HG丸ｺﾞｼｯｸM-PRO"/>
                <a:cs typeface="Times New Roman"/>
              </a:endParaRPr>
            </a:p>
            <a:p>
              <a:pPr marL="0" marR="0" lvl="0" indent="114935" algn="just" defTabSz="914400" rtl="0" eaLnBrk="1" fontAlgn="auto" latinLnBrk="0" hangingPunct="1">
                <a:lnSpc>
                  <a:spcPct val="100000"/>
                </a:lnSpc>
                <a:spcBef>
                  <a:spcPts val="900"/>
                </a:spcBef>
                <a:spcAft>
                  <a:spcPts val="0"/>
                </a:spcAft>
                <a:buClrTx/>
                <a:buSzTx/>
                <a:buFontTx/>
                <a:buNone/>
                <a:tabLst/>
                <a:defRPr/>
              </a:pPr>
              <a:r>
                <a:rPr kumimoji="1" lang="ja-JP" altLang="en-US" sz="4000" b="1" i="0" u="none" strike="noStrike" kern="100" cap="none" spc="0" normalizeH="0" baseline="0" noProof="0" dirty="0">
                  <a:ln>
                    <a:noFill/>
                  </a:ln>
                  <a:solidFill>
                    <a:prstClr val="black"/>
                  </a:solidFill>
                  <a:effectLst/>
                  <a:uLnTx/>
                  <a:uFillTx/>
                  <a:latin typeface="游ゴシック" panose="020F0502020204030204"/>
                  <a:ea typeface="HG丸ｺﾞｼｯｸM-PRO"/>
                  <a:cs typeface="Times New Roman"/>
                </a:rPr>
                <a:t>　</a:t>
              </a:r>
              <a:r>
                <a:rPr kumimoji="1" lang="ja-JP" altLang="en-US" sz="3600" b="1" i="0" u="none" strike="noStrike" kern="100" cap="none" spc="0" normalizeH="0" baseline="0" noProof="0" dirty="0">
                  <a:ln>
                    <a:noFill/>
                  </a:ln>
                  <a:solidFill>
                    <a:prstClr val="black"/>
                  </a:solidFill>
                  <a:effectLst/>
                  <a:uLnTx/>
                  <a:uFillTx/>
                  <a:latin typeface="游ゴシック" panose="020F0502020204030204"/>
                  <a:ea typeface="HG丸ｺﾞｼｯｸM-PRO"/>
                  <a:cs typeface="Times New Roman"/>
                </a:rPr>
                <a:t>家族と一緒に　確かめてみよう！</a:t>
              </a:r>
              <a:endParaRPr kumimoji="1" lang="ja-JP" altLang="en-US" sz="3600" b="0" i="0" u="none" strike="noStrike" kern="100" cap="none" spc="0" normalizeH="0" baseline="0" noProof="0" dirty="0">
                <a:ln>
                  <a:noFill/>
                </a:ln>
                <a:solidFill>
                  <a:prstClr val="black"/>
                </a:solidFill>
                <a:effectLst/>
                <a:uLnTx/>
                <a:uFillTx/>
                <a:latin typeface="游ゴシック" panose="020F0502020204030204"/>
                <a:ea typeface="游明朝"/>
                <a:cs typeface="Times New Roman"/>
              </a:endParaRPr>
            </a:p>
          </p:txBody>
        </p:sp>
        <p:sp>
          <p:nvSpPr>
            <p:cNvPr id="6" name="楕円 53">
              <a:extLst>
                <a:ext uri="{FF2B5EF4-FFF2-40B4-BE49-F238E27FC236}">
                  <a16:creationId xmlns:a16="http://schemas.microsoft.com/office/drawing/2014/main" id="{A3AED397-F3E4-4873-B44D-B805C1500091}"/>
                </a:ext>
              </a:extLst>
            </p:cNvPr>
            <p:cNvSpPr/>
            <p:nvPr/>
          </p:nvSpPr>
          <p:spPr>
            <a:xfrm>
              <a:off x="1847851" y="500063"/>
              <a:ext cx="1152525" cy="1833562"/>
            </a:xfrm>
            <a:prstGeom prst="ellipse">
              <a:avLst/>
            </a:prstGeom>
            <a:solidFill>
              <a:schemeClr val="accent2">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sz="1050" b="0" i="0" u="none" strike="noStrike" kern="100" cap="none" spc="0" normalizeH="0" baseline="0" noProof="0">
                  <a:ln>
                    <a:noFill/>
                  </a:ln>
                  <a:solidFill>
                    <a:srgbClr val="000000"/>
                  </a:solidFill>
                  <a:effectLst/>
                  <a:uLnTx/>
                  <a:uFillTx/>
                  <a:latin typeface="HG丸ｺﾞｼｯｸM-PRO"/>
                  <a:ea typeface="游明朝"/>
                  <a:cs typeface="Times New Roman"/>
                </a:rPr>
                <a:t> </a:t>
              </a:r>
              <a:endParaRPr kumimoji="1" lang="ja-JP" altLang="en-US" sz="1050" b="0" i="0" u="none" strike="noStrike" kern="100" cap="none" spc="0" normalizeH="0" baseline="0" noProof="0">
                <a:ln>
                  <a:noFill/>
                </a:ln>
                <a:solidFill>
                  <a:prstClr val="white"/>
                </a:solidFill>
                <a:effectLst/>
                <a:uLnTx/>
                <a:uFillTx/>
                <a:latin typeface="游ゴシック" panose="020F0502020204030204"/>
                <a:ea typeface="游明朝"/>
                <a:cs typeface="Times New Roman"/>
              </a:endParaRPr>
            </a:p>
          </p:txBody>
        </p:sp>
        <p:sp>
          <p:nvSpPr>
            <p:cNvPr id="7" name="テキスト ボックス 54">
              <a:extLst>
                <a:ext uri="{FF2B5EF4-FFF2-40B4-BE49-F238E27FC236}">
                  <a16:creationId xmlns:a16="http://schemas.microsoft.com/office/drawing/2014/main" id="{3CC4701D-73C2-403E-963B-B0745987A82D}"/>
                </a:ext>
              </a:extLst>
            </p:cNvPr>
            <p:cNvSpPr txBox="1"/>
            <p:nvPr/>
          </p:nvSpPr>
          <p:spPr>
            <a:xfrm>
              <a:off x="1935163" y="876300"/>
              <a:ext cx="920750" cy="1112838"/>
            </a:xfrm>
            <a:prstGeom prst="rect">
              <a:avLst/>
            </a:prstGeom>
            <a:noFill/>
            <a:ln w="6350">
              <a:noFill/>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Q</a:t>
              </a:r>
              <a:r>
                <a:rPr kumimoji="1" lang="ja-JP" altLang="en-US" sz="4800" b="1" i="0" u="none" strike="noStrike" kern="1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Times New Roman"/>
                </a:rPr>
                <a:t>６</a:t>
              </a:r>
              <a:endParaRPr kumimoji="1" lang="ja-JP" altLang="en-US" sz="4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endParaRPr>
            </a:p>
          </p:txBody>
        </p:sp>
        <p:sp>
          <p:nvSpPr>
            <p:cNvPr id="105481" name="テキスト ボックス 11">
              <a:extLst>
                <a:ext uri="{FF2B5EF4-FFF2-40B4-BE49-F238E27FC236}">
                  <a16:creationId xmlns:a16="http://schemas.microsoft.com/office/drawing/2014/main" id="{649BB735-EF05-47AD-9BD6-8B23288662E5}"/>
                </a:ext>
              </a:extLst>
            </p:cNvPr>
            <p:cNvSpPr txBox="1">
              <a:spLocks noChangeArrowheads="1"/>
            </p:cNvSpPr>
            <p:nvPr/>
          </p:nvSpPr>
          <p:spPr bwMode="auto">
            <a:xfrm>
              <a:off x="3143250" y="476250"/>
              <a:ext cx="6840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いどうちゅう　　　あぶ</a:t>
              </a:r>
            </a:p>
          </p:txBody>
        </p:sp>
        <p:sp>
          <p:nvSpPr>
            <p:cNvPr id="105482" name="テキスト ボックス 12">
              <a:extLst>
                <a:ext uri="{FF2B5EF4-FFF2-40B4-BE49-F238E27FC236}">
                  <a16:creationId xmlns:a16="http://schemas.microsoft.com/office/drawing/2014/main" id="{FE954330-B20A-446C-9EBE-E8A5C62387AA}"/>
                </a:ext>
              </a:extLst>
            </p:cNvPr>
            <p:cNvSpPr txBox="1">
              <a:spLocks noChangeArrowheads="1"/>
            </p:cNvSpPr>
            <p:nvPr/>
          </p:nvSpPr>
          <p:spPr bwMode="auto">
            <a:xfrm>
              <a:off x="3083978" y="1243013"/>
              <a:ext cx="6904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かぞく　　　　いっしょ　　　　　　たし</a:t>
              </a:r>
            </a:p>
          </p:txBody>
        </p:sp>
      </p:grpSp>
      <p:cxnSp>
        <p:nvCxnSpPr>
          <p:cNvPr id="15" name="直線コネクタ 14">
            <a:extLst>
              <a:ext uri="{FF2B5EF4-FFF2-40B4-BE49-F238E27FC236}">
                <a16:creationId xmlns:a16="http://schemas.microsoft.com/office/drawing/2014/main" id="{6631B092-D4D0-41EB-AC5C-0DE386E7181D}"/>
              </a:ext>
            </a:extLst>
          </p:cNvPr>
          <p:cNvCxnSpPr/>
          <p:nvPr/>
        </p:nvCxnSpPr>
        <p:spPr>
          <a:xfrm>
            <a:off x="1537759" y="5516563"/>
            <a:ext cx="7904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5485" name="テキスト ボックス 1">
            <a:extLst>
              <a:ext uri="{FF2B5EF4-FFF2-40B4-BE49-F238E27FC236}">
                <a16:creationId xmlns:a16="http://schemas.microsoft.com/office/drawing/2014/main" id="{41E42FBC-3B85-4027-8B3A-E5A5D9759067}"/>
              </a:ext>
            </a:extLst>
          </p:cNvPr>
          <p:cNvSpPr txBox="1">
            <a:spLocks noChangeArrowheads="1"/>
          </p:cNvSpPr>
          <p:nvPr/>
        </p:nvSpPr>
        <p:spPr bwMode="auto">
          <a:xfrm>
            <a:off x="1461030" y="2519895"/>
            <a:ext cx="8140171" cy="34782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転落する</a:t>
            </a:r>
            <a:r>
              <a:rPr kumimoji="1" lang="ja-JP" alt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水路や土砂崩れ</a:t>
            </a:r>
            <a:r>
              <a:rPr kumimoji="1" lang="ja-JP" alt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の</a:t>
            </a:r>
            <a:endParaRPr kumimoji="1" lang="en-US" altLang="ja-JP"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恐れがある所</a:t>
            </a:r>
            <a:r>
              <a:rPr kumimoji="1" lang="ja-JP" alt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を避けた</a:t>
            </a:r>
            <a:endParaRPr kumimoji="1" lang="en-US" altLang="ja-JP"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安全なルート</a:t>
            </a:r>
            <a:r>
              <a:rPr kumimoji="1" lang="ja-JP" alt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を考えてみよう。</a:t>
            </a:r>
            <a:endParaRPr kumimoji="1" lang="en-US" altLang="ja-JP"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そして、実際に</a:t>
            </a:r>
            <a:r>
              <a:rPr kumimoji="1" lang="ja-JP" alt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家族と一緒に</a:t>
            </a:r>
            <a:endParaRPr kumimoji="1" lang="en-US" altLang="ja-JP"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歩いて確かめてみよう。</a:t>
            </a:r>
            <a:endParaRPr kumimoji="1" lang="en-US" altLang="ja-JP"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
        <p:nvSpPr>
          <p:cNvPr id="16" name="テキスト ボックス 3">
            <a:extLst>
              <a:ext uri="{FF2B5EF4-FFF2-40B4-BE49-F238E27FC236}">
                <a16:creationId xmlns:a16="http://schemas.microsoft.com/office/drawing/2014/main" id="{ABE2D34E-3D99-4E60-B45E-B79E5632380A}"/>
              </a:ext>
            </a:extLst>
          </p:cNvPr>
          <p:cNvSpPr txBox="1">
            <a:spLocks noChangeArrowheads="1"/>
          </p:cNvSpPr>
          <p:nvPr/>
        </p:nvSpPr>
        <p:spPr bwMode="auto">
          <a:xfrm>
            <a:off x="9982200" y="67717"/>
            <a:ext cx="2069254" cy="769441"/>
          </a:xfrm>
          <a:prstGeom prst="rect">
            <a:avLst/>
          </a:prstGeom>
          <a:solidFill>
            <a:schemeClr val="accent1"/>
          </a:solidFill>
          <a:ln w="9525">
            <a:noFill/>
            <a:miter lim="800000"/>
            <a:headEnd/>
            <a:tailEnd/>
          </a:ln>
        </p:spPr>
        <p:txBody>
          <a:bodyPr wrap="square" lIns="72000" tIns="72000" rIns="0" bIns="0" anchor="ctr" anchorCtr="0">
            <a:noAutofit/>
          </a:bodyPr>
          <a:lstStyle>
            <a:defPPr>
              <a:defRPr lang="ja-JP"/>
            </a:defPPr>
            <a:lvl1pPr algn="ctr">
              <a:lnSpc>
                <a:spcPts val="4600"/>
              </a:lnSpc>
              <a:spcBef>
                <a:spcPct val="0"/>
              </a:spcBef>
              <a:buFontTx/>
              <a:buNone/>
              <a:defRPr sz="440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defRPr>
            </a:lvl1pPr>
            <a:lvl2pPr marL="742950" indent="-285750">
              <a:spcBef>
                <a:spcPct val="20000"/>
              </a:spcBef>
              <a:buChar char="–"/>
              <a:defRPr sz="2800">
                <a:latin typeface="Arial" panose="020B0604020202020204" pitchFamily="34" charset="0"/>
                <a:ea typeface="ＭＳ Ｐゴシック" panose="020B0600070205080204" pitchFamily="50" charset="-128"/>
              </a:defRPr>
            </a:lvl2pPr>
            <a:lvl3pPr marL="1143000" indent="-228600">
              <a:spcBef>
                <a:spcPct val="20000"/>
              </a:spcBef>
              <a:buChar char="•"/>
              <a:defRPr sz="2400">
                <a:latin typeface="Arial" panose="020B0604020202020204" pitchFamily="34" charset="0"/>
                <a:ea typeface="ＭＳ Ｐゴシック" panose="020B0600070205080204" pitchFamily="50" charset="-128"/>
              </a:defRPr>
            </a:lvl3pPr>
            <a:lvl4pPr marL="1600200" indent="-228600">
              <a:spcBef>
                <a:spcPct val="20000"/>
              </a:spcBef>
              <a:buChar char="–"/>
              <a:defRPr sz="2000">
                <a:latin typeface="Arial" panose="020B0604020202020204" pitchFamily="34" charset="0"/>
                <a:ea typeface="ＭＳ Ｐゴシック" panose="020B0600070205080204" pitchFamily="50" charset="-128"/>
              </a:defRPr>
            </a:lvl4pPr>
            <a:lvl5pPr marL="2057400" indent="-228600">
              <a:spcBef>
                <a:spcPct val="20000"/>
              </a:spcBef>
              <a:buChar char="»"/>
              <a:defRPr sz="2000">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latin typeface="Arial" panose="020B0604020202020204" pitchFamily="34" charset="0"/>
                <a:ea typeface="ＭＳ Ｐゴシック" panose="020B0600070205080204" pitchFamily="50" charset="-128"/>
              </a:defRPr>
            </a:lvl9pPr>
          </a:lstStyle>
          <a:p>
            <a:r>
              <a:rPr lang="en-US" altLang="ja-JP" dirty="0"/>
              <a:t>STEP2</a:t>
            </a:r>
            <a:endParaRPr lang="ja-JP"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3">
            <a:extLst>
              <a:ext uri="{FF2B5EF4-FFF2-40B4-BE49-F238E27FC236}">
                <a16:creationId xmlns:a16="http://schemas.microsoft.com/office/drawing/2014/main" id="{14DE35E4-28E6-49CA-25F5-2FB0054433B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43484"/>
          <a:stretch/>
        </p:blipFill>
        <p:spPr bwMode="auto">
          <a:xfrm>
            <a:off x="95196" y="3092281"/>
            <a:ext cx="3945339" cy="31602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図 3" descr="スクリーンショットの画面&#10;&#10;自動的に生成された説明">
            <a:extLst>
              <a:ext uri="{FF2B5EF4-FFF2-40B4-BE49-F238E27FC236}">
                <a16:creationId xmlns:a16="http://schemas.microsoft.com/office/drawing/2014/main" id="{BF6862EC-693D-9D2D-10CE-B587CCC1B001}"/>
              </a:ext>
            </a:extLst>
          </p:cNvPr>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114023" y="3092281"/>
            <a:ext cx="2247310" cy="31602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図 2" descr="スクリーンショットの画面&#10;&#10;自動的に生成された説明">
            <a:extLst>
              <a:ext uri="{FF2B5EF4-FFF2-40B4-BE49-F238E27FC236}">
                <a16:creationId xmlns:a16="http://schemas.microsoft.com/office/drawing/2014/main" id="{A1BA669A-14EF-D189-6C08-6577D97021F1}"/>
              </a:ext>
            </a:extLst>
          </p:cNvPr>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826713" y="3525265"/>
            <a:ext cx="2247310" cy="3160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4114023" y="842434"/>
            <a:ext cx="3960000" cy="213984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源柔ゴシック Medium" panose="020B0402020203020207" pitchFamily="50" charset="-128"/>
            </a:endParaRPr>
          </a:p>
        </p:txBody>
      </p:sp>
      <p:sp>
        <p:nvSpPr>
          <p:cNvPr id="6" name="正方形/長方形 5">
            <a:extLst>
              <a:ext uri="{FF2B5EF4-FFF2-40B4-BE49-F238E27FC236}">
                <a16:creationId xmlns:a16="http://schemas.microsoft.com/office/drawing/2014/main" id="{5BBC8D4D-49BC-4E01-ABFA-D00A6030918B}"/>
              </a:ext>
            </a:extLst>
          </p:cNvPr>
          <p:cNvSpPr/>
          <p:nvPr/>
        </p:nvSpPr>
        <p:spPr>
          <a:xfrm>
            <a:off x="4114023" y="842433"/>
            <a:ext cx="3960000" cy="1528279"/>
          </a:xfrm>
          <a:prstGeom prst="rect">
            <a:avLst/>
          </a:prstGeom>
          <a:solidFill>
            <a:schemeClr val="tx1"/>
          </a:solidFill>
        </p:spPr>
        <p:txBody>
          <a:bodyPr wrap="square">
            <a:noAutofit/>
          </a:bodyPr>
          <a:lstStyle/>
          <a:p>
            <a:pPr algn="just"/>
            <a:r>
              <a:rPr lang="en-US" altLang="ja-JP" sz="3200" b="1" kern="100">
                <a:solidFill>
                  <a:schemeClr val="bg1"/>
                </a:solidFill>
                <a:ea typeface="源柔ゴシック Medium" panose="020B0402020203020207" pitchFamily="50" charset="-128"/>
              </a:rPr>
              <a:t>STEP</a:t>
            </a:r>
            <a:r>
              <a:rPr lang="ja-JP" altLang="en-US" sz="3200" b="1" kern="100">
                <a:solidFill>
                  <a:schemeClr val="bg1"/>
                </a:solidFill>
                <a:ea typeface="源柔ゴシック Medium" panose="020B0402020203020207" pitchFamily="50" charset="-128"/>
              </a:rPr>
              <a:t>２</a:t>
            </a:r>
            <a:endParaRPr lang="en-US" altLang="ja-JP" sz="3200" b="1" kern="100" dirty="0">
              <a:solidFill>
                <a:schemeClr val="bg1"/>
              </a:solidFill>
              <a:ea typeface="源柔ゴシック Medium" panose="020B0402020203020207" pitchFamily="50" charset="-128"/>
            </a:endParaRPr>
          </a:p>
          <a:p>
            <a:pPr algn="just"/>
            <a:r>
              <a:rPr lang="ja-JP" altLang="en-US" sz="3200" b="1" kern="100" dirty="0">
                <a:solidFill>
                  <a:schemeClr val="bg1"/>
                </a:solidFill>
                <a:ea typeface="源柔ゴシック Medium" panose="020B0402020203020207" pitchFamily="50" charset="-128"/>
              </a:rPr>
              <a:t>川が氾濫！</a:t>
            </a:r>
          </a:p>
        </p:txBody>
      </p:sp>
      <p:sp>
        <p:nvSpPr>
          <p:cNvPr id="20" name="正方形/長方形 19"/>
          <p:cNvSpPr/>
          <p:nvPr/>
        </p:nvSpPr>
        <p:spPr>
          <a:xfrm>
            <a:off x="87866" y="842434"/>
            <a:ext cx="3960000" cy="213984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4" name="正方形/長方形 3">
            <a:extLst>
              <a:ext uri="{FF2B5EF4-FFF2-40B4-BE49-F238E27FC236}">
                <a16:creationId xmlns:a16="http://schemas.microsoft.com/office/drawing/2014/main" id="{AC8FD77D-92F9-49D2-9F40-C548AD601883}"/>
              </a:ext>
            </a:extLst>
          </p:cNvPr>
          <p:cNvSpPr/>
          <p:nvPr/>
        </p:nvSpPr>
        <p:spPr>
          <a:xfrm>
            <a:off x="87865" y="842433"/>
            <a:ext cx="3960000" cy="1528279"/>
          </a:xfrm>
          <a:prstGeom prst="rect">
            <a:avLst/>
          </a:prstGeom>
          <a:solidFill>
            <a:schemeClr val="tx1"/>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１</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自分の水害リスクと</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避難場所を確認</a:t>
            </a:r>
          </a:p>
        </p:txBody>
      </p:sp>
      <p:sp>
        <p:nvSpPr>
          <p:cNvPr id="19" name="タイトル 1"/>
          <p:cNvSpPr>
            <a:spLocks noGrp="1"/>
          </p:cNvSpPr>
          <p:nvPr>
            <p:ph type="title"/>
          </p:nvPr>
        </p:nvSpPr>
        <p:spPr>
          <a:xfrm>
            <a:off x="0" y="0"/>
            <a:ext cx="12192000" cy="720000"/>
          </a:xfrm>
          <a:solidFill>
            <a:srgbClr val="002060"/>
          </a:solidFill>
        </p:spPr>
        <p:txBody>
          <a:bodyPr tIns="144000" bIns="0">
            <a:noAutofit/>
          </a:bodyPr>
          <a:lstStyle/>
          <a:p>
            <a:pPr algn="ctr"/>
            <a:r>
              <a:rPr lang="ja-JP" altLang="en-US" sz="4800" b="1"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マイ・タイムライン作成体験 </a:t>
            </a:r>
            <a:r>
              <a:rPr lang="en-US" altLang="ja-JP" sz="4800" b="1"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STEP3</a:t>
            </a:r>
            <a:endParaRPr kumimoji="1" lang="ja-JP" altLang="en-US" sz="4800"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46" name="Text Box 40">
            <a:extLst>
              <a:ext uri="{FF2B5EF4-FFF2-40B4-BE49-F238E27FC236}">
                <a16:creationId xmlns:a16="http://schemas.microsoft.com/office/drawing/2014/main" id="{4AF7B915-09E7-4C68-A762-BD01FA79E4B0}"/>
              </a:ext>
            </a:extLst>
          </p:cNvPr>
          <p:cNvSpPr txBox="1">
            <a:spLocks noChangeArrowheads="1"/>
          </p:cNvSpPr>
          <p:nvPr/>
        </p:nvSpPr>
        <p:spPr bwMode="auto">
          <a:xfrm>
            <a:off x="4191001" y="1866900"/>
            <a:ext cx="3805436" cy="374718"/>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lang="ja-JP" altLang="en-US" sz="36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備えの行動と情報を確認</a:t>
            </a:r>
            <a:endParaRPr lang="en-US" altLang="ja-JP" sz="3600" b="1" dirty="0">
              <a:effectLst>
                <a:glow rad="127000">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nvGrpSpPr>
          <p:cNvPr id="13" name="グループ化 12">
            <a:extLst>
              <a:ext uri="{FF2B5EF4-FFF2-40B4-BE49-F238E27FC236}">
                <a16:creationId xmlns:a16="http://schemas.microsoft.com/office/drawing/2014/main" id="{C289F932-F568-788C-57E4-43620EEA96EE}"/>
              </a:ext>
            </a:extLst>
          </p:cNvPr>
          <p:cNvGrpSpPr/>
          <p:nvPr/>
        </p:nvGrpSpPr>
        <p:grpSpPr>
          <a:xfrm>
            <a:off x="354306" y="2422004"/>
            <a:ext cx="3427120" cy="468000"/>
            <a:chOff x="354306" y="2422004"/>
            <a:chExt cx="3427120" cy="468000"/>
          </a:xfrm>
        </p:grpSpPr>
        <p:sp>
          <p:nvSpPr>
            <p:cNvPr id="29" name="Text Box 40">
              <a:extLst>
                <a:ext uri="{FF2B5EF4-FFF2-40B4-BE49-F238E27FC236}">
                  <a16:creationId xmlns:a16="http://schemas.microsoft.com/office/drawing/2014/main" id="{4AF7B915-09E7-4C68-A762-BD01FA79E4B0}"/>
                </a:ext>
              </a:extLst>
            </p:cNvPr>
            <p:cNvSpPr txBox="1">
              <a:spLocks noChangeArrowheads="1"/>
            </p:cNvSpPr>
            <p:nvPr/>
          </p:nvSpPr>
          <p:spPr bwMode="auto">
            <a:xfrm>
              <a:off x="354306" y="2422004"/>
              <a:ext cx="342712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チェックシート</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9" name="Text Box 40">
              <a:extLst>
                <a:ext uri="{FF2B5EF4-FFF2-40B4-BE49-F238E27FC236}">
                  <a16:creationId xmlns:a16="http://schemas.microsoft.com/office/drawing/2014/main" id="{663D16B4-E8DC-C5A3-20A0-B49D10889E17}"/>
                </a:ext>
              </a:extLst>
            </p:cNvPr>
            <p:cNvSpPr txBox="1">
              <a:spLocks noChangeArrowheads="1"/>
            </p:cNvSpPr>
            <p:nvPr/>
          </p:nvSpPr>
          <p:spPr bwMode="auto">
            <a:xfrm>
              <a:off x="354306" y="2422004"/>
              <a:ext cx="342712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チェックシート</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grpSp>
        <p:nvGrpSpPr>
          <p:cNvPr id="15" name="グループ化 14">
            <a:extLst>
              <a:ext uri="{FF2B5EF4-FFF2-40B4-BE49-F238E27FC236}">
                <a16:creationId xmlns:a16="http://schemas.microsoft.com/office/drawing/2014/main" id="{F9E93190-BCA7-2BA6-7650-DE07862F4932}"/>
              </a:ext>
            </a:extLst>
          </p:cNvPr>
          <p:cNvGrpSpPr/>
          <p:nvPr/>
        </p:nvGrpSpPr>
        <p:grpSpPr>
          <a:xfrm>
            <a:off x="4473252" y="2422004"/>
            <a:ext cx="1440000" cy="468000"/>
            <a:chOff x="4254177" y="2422004"/>
            <a:chExt cx="1440000" cy="468000"/>
          </a:xfrm>
        </p:grpSpPr>
        <p:sp>
          <p:nvSpPr>
            <p:cNvPr id="3" name="Text Box 40">
              <a:extLst>
                <a:ext uri="{FF2B5EF4-FFF2-40B4-BE49-F238E27FC236}">
                  <a16:creationId xmlns:a16="http://schemas.microsoft.com/office/drawing/2014/main" id="{F756D413-948F-F665-2185-79AA74FCC851}"/>
                </a:ext>
              </a:extLst>
            </p:cNvPr>
            <p:cNvSpPr txBox="1">
              <a:spLocks noChangeArrowheads="1"/>
            </p:cNvSpPr>
            <p:nvPr/>
          </p:nvSpPr>
          <p:spPr bwMode="auto">
            <a:xfrm>
              <a:off x="4254177"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資料１</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0" name="Text Box 40">
              <a:extLst>
                <a:ext uri="{FF2B5EF4-FFF2-40B4-BE49-F238E27FC236}">
                  <a16:creationId xmlns:a16="http://schemas.microsoft.com/office/drawing/2014/main" id="{8C41DA16-DCFC-FCD8-7DA4-4BE097860F08}"/>
                </a:ext>
              </a:extLst>
            </p:cNvPr>
            <p:cNvSpPr txBox="1">
              <a:spLocks noChangeArrowheads="1"/>
            </p:cNvSpPr>
            <p:nvPr/>
          </p:nvSpPr>
          <p:spPr bwMode="auto">
            <a:xfrm>
              <a:off x="4254177"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資料１</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grpSp>
        <p:nvGrpSpPr>
          <p:cNvPr id="14" name="グループ化 13">
            <a:extLst>
              <a:ext uri="{FF2B5EF4-FFF2-40B4-BE49-F238E27FC236}">
                <a16:creationId xmlns:a16="http://schemas.microsoft.com/office/drawing/2014/main" id="{49874202-B25C-DD38-D9C8-442D5C1F5E32}"/>
              </a:ext>
            </a:extLst>
          </p:cNvPr>
          <p:cNvGrpSpPr/>
          <p:nvPr/>
        </p:nvGrpSpPr>
        <p:grpSpPr>
          <a:xfrm>
            <a:off x="6231331" y="2422004"/>
            <a:ext cx="1440000" cy="468000"/>
            <a:chOff x="6231331" y="2422004"/>
            <a:chExt cx="1440000" cy="468000"/>
          </a:xfrm>
        </p:grpSpPr>
        <p:sp>
          <p:nvSpPr>
            <p:cNvPr id="5" name="Text Box 40">
              <a:extLst>
                <a:ext uri="{FF2B5EF4-FFF2-40B4-BE49-F238E27FC236}">
                  <a16:creationId xmlns:a16="http://schemas.microsoft.com/office/drawing/2014/main" id="{02CBB3EB-FD54-A53E-9D74-45AC77909B36}"/>
                </a:ext>
              </a:extLst>
            </p:cNvPr>
            <p:cNvSpPr txBox="1">
              <a:spLocks noChangeArrowheads="1"/>
            </p:cNvSpPr>
            <p:nvPr/>
          </p:nvSpPr>
          <p:spPr bwMode="auto">
            <a:xfrm>
              <a:off x="6231331"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資料２</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11" name="Text Box 40">
              <a:extLst>
                <a:ext uri="{FF2B5EF4-FFF2-40B4-BE49-F238E27FC236}">
                  <a16:creationId xmlns:a16="http://schemas.microsoft.com/office/drawing/2014/main" id="{22DBBB2C-2798-93BB-E160-173B96EAD9C7}"/>
                </a:ext>
              </a:extLst>
            </p:cNvPr>
            <p:cNvSpPr txBox="1">
              <a:spLocks noChangeArrowheads="1"/>
            </p:cNvSpPr>
            <p:nvPr/>
          </p:nvSpPr>
          <p:spPr bwMode="auto">
            <a:xfrm>
              <a:off x="6231331" y="2422004"/>
              <a:ext cx="1440000" cy="468000"/>
            </a:xfrm>
            <a:prstGeom prst="rect">
              <a:avLst/>
            </a:prstGeom>
            <a:noFill/>
            <a:ln>
              <a:noFill/>
            </a:ln>
          </p:spPr>
          <p:txBody>
            <a:bodyPr wrap="square" lIns="0" tIns="0" rIns="0" bIns="0">
              <a:no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資料２</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grpSp>
      <p:sp>
        <p:nvSpPr>
          <p:cNvPr id="25" name="正方形/長方形 24">
            <a:extLst>
              <a:ext uri="{FF2B5EF4-FFF2-40B4-BE49-F238E27FC236}">
                <a16:creationId xmlns:a16="http://schemas.microsoft.com/office/drawing/2014/main" id="{1513DACB-73E3-9894-5835-90BABBBB8326}"/>
              </a:ext>
            </a:extLst>
          </p:cNvPr>
          <p:cNvSpPr/>
          <p:nvPr/>
        </p:nvSpPr>
        <p:spPr>
          <a:xfrm>
            <a:off x="8140179" y="842434"/>
            <a:ext cx="3960000" cy="2139847"/>
          </a:xfrm>
          <a:prstGeom prst="rect">
            <a:avLst/>
          </a:prstGeom>
          <a:solidFill>
            <a:srgbClr val="E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27" name="正方形/長方形 26">
            <a:extLst>
              <a:ext uri="{FF2B5EF4-FFF2-40B4-BE49-F238E27FC236}">
                <a16:creationId xmlns:a16="http://schemas.microsoft.com/office/drawing/2014/main" id="{5D4A1010-F85E-BAD3-6A78-F29131A259A2}"/>
              </a:ext>
            </a:extLst>
          </p:cNvPr>
          <p:cNvSpPr/>
          <p:nvPr/>
        </p:nvSpPr>
        <p:spPr>
          <a:xfrm>
            <a:off x="8140179" y="842433"/>
            <a:ext cx="3960000" cy="1528279"/>
          </a:xfrm>
          <a:prstGeom prst="rect">
            <a:avLst/>
          </a:prstGeom>
          <a:solidFill>
            <a:srgbClr val="7030A0"/>
          </a:solidFill>
        </p:spPr>
        <p:txBody>
          <a:bodyPr wrap="square">
            <a:noAutofit/>
          </a:bodyPr>
          <a:lstStyle/>
          <a:p>
            <a:pPr algn="just">
              <a:defRPr/>
            </a:pPr>
            <a:r>
              <a:rPr lang="en-US" altLang="ja-JP"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STEP</a:t>
            </a: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３　</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マイ・タイムライン</a:t>
            </a:r>
          </a:p>
          <a:p>
            <a:pPr algn="just">
              <a:defRPr/>
            </a:pPr>
            <a:r>
              <a:rPr lang="ja-JP" altLang="en-US" sz="3200" b="1" kern="100" dirty="0">
                <a:solidFill>
                  <a:schemeClr val="bg1"/>
                </a:solidFill>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を作成</a:t>
            </a:r>
          </a:p>
        </p:txBody>
      </p:sp>
      <p:sp>
        <p:nvSpPr>
          <p:cNvPr id="28" name="Text Box 40">
            <a:extLst>
              <a:ext uri="{FF2B5EF4-FFF2-40B4-BE49-F238E27FC236}">
                <a16:creationId xmlns:a16="http://schemas.microsoft.com/office/drawing/2014/main" id="{F503C653-285B-AC30-B9E1-B53B23F364EE}"/>
              </a:ext>
            </a:extLst>
          </p:cNvPr>
          <p:cNvSpPr txBox="1">
            <a:spLocks noChangeArrowheads="1"/>
          </p:cNvSpPr>
          <p:nvPr/>
        </p:nvSpPr>
        <p:spPr bwMode="auto">
          <a:xfrm>
            <a:off x="8217461" y="2430498"/>
            <a:ext cx="3805436" cy="451013"/>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マイ･タイムライン作成シート</a:t>
            </a:r>
            <a:endParaRPr lang="en-US" altLang="ja-JP" sz="3600" b="1" dirty="0">
              <a:ln w="57150">
                <a:solidFill>
                  <a:schemeClr val="bg1"/>
                </a:solid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30" name="Text Box 40">
            <a:extLst>
              <a:ext uri="{FF2B5EF4-FFF2-40B4-BE49-F238E27FC236}">
                <a16:creationId xmlns:a16="http://schemas.microsoft.com/office/drawing/2014/main" id="{79EB2877-940A-AB77-97A6-DB6C4C38B8EC}"/>
              </a:ext>
            </a:extLst>
          </p:cNvPr>
          <p:cNvSpPr txBox="1">
            <a:spLocks noChangeArrowheads="1"/>
          </p:cNvSpPr>
          <p:nvPr/>
        </p:nvSpPr>
        <p:spPr bwMode="auto">
          <a:xfrm>
            <a:off x="8217461" y="2430498"/>
            <a:ext cx="3805436" cy="451013"/>
          </a:xfrm>
          <a:prstGeom prst="rect">
            <a:avLst/>
          </a:prstGeom>
          <a:noFill/>
          <a:ln>
            <a:noFill/>
          </a:ln>
        </p:spPr>
        <p:txBody>
          <a:bodyPr wrap="none" lIns="0" rIns="0">
            <a:prstTxWarp prst="textPlain">
              <a:avLst/>
            </a:prstTxWarp>
            <a:spAutoFit/>
          </a:bodyPr>
          <a:lstStyle>
            <a:lvl1pPr marL="180975" indent="-1809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sym typeface="Wingdings" panose="05000000000000000000" pitchFamily="2" charset="2"/>
              </a:rPr>
              <a:t>マイ･タイムライン作成シート</a:t>
            </a:r>
            <a:endParaRPr lang="en-US" altLang="ja-JP" sz="3600" b="1" dirty="0">
              <a:ln w="25400">
                <a:noFill/>
              </a:ln>
              <a:effectLst>
                <a:glow>
                  <a:schemeClr val="bg1"/>
                </a:glow>
              </a:effectLst>
              <a:latin typeface="源柔ゴシック Medium" panose="020B0402020203020207" pitchFamily="50" charset="-128"/>
              <a:ea typeface="源柔ゴシック Medium" panose="020B0402020203020207" pitchFamily="50" charset="-128"/>
              <a:cs typeface="源柔ゴシック Medium" panose="020B0402020203020207" pitchFamily="50" charset="-128"/>
            </a:endParaRPr>
          </a:p>
        </p:txBody>
      </p:sp>
      <p:sp>
        <p:nvSpPr>
          <p:cNvPr id="2" name="正方形/長方形 1">
            <a:extLst>
              <a:ext uri="{FF2B5EF4-FFF2-40B4-BE49-F238E27FC236}">
                <a16:creationId xmlns:a16="http://schemas.microsoft.com/office/drawing/2014/main" id="{023A54BE-86AB-7453-89AB-C47320EEB2DC}"/>
              </a:ext>
            </a:extLst>
          </p:cNvPr>
          <p:cNvSpPr/>
          <p:nvPr/>
        </p:nvSpPr>
        <p:spPr>
          <a:xfrm>
            <a:off x="8140178" y="832844"/>
            <a:ext cx="3963955" cy="5940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2" name="図 21">
            <a:extLst>
              <a:ext uri="{FF2B5EF4-FFF2-40B4-BE49-F238E27FC236}">
                <a16:creationId xmlns:a16="http://schemas.microsoft.com/office/drawing/2014/main" id="{42303107-793A-18A9-5E38-E68486412BF3}"/>
              </a:ext>
            </a:extLst>
          </p:cNvPr>
          <p:cNvPicPr>
            <a:picLocks noChangeAspect="1"/>
          </p:cNvPicPr>
          <p:nvPr/>
        </p:nvPicPr>
        <p:blipFill>
          <a:blip r:embed="rId7"/>
          <a:stretch>
            <a:fillRect/>
          </a:stretch>
        </p:blipFill>
        <p:spPr>
          <a:xfrm>
            <a:off x="8217461" y="3092281"/>
            <a:ext cx="2234219" cy="3160279"/>
          </a:xfrm>
          <a:prstGeom prst="rect">
            <a:avLst/>
          </a:prstGeom>
          <a:ln>
            <a:solidFill>
              <a:schemeClr val="tx1"/>
            </a:solidFill>
          </a:ln>
        </p:spPr>
      </p:pic>
      <p:pic>
        <p:nvPicPr>
          <p:cNvPr id="8" name="図 7">
            <a:extLst>
              <a:ext uri="{FF2B5EF4-FFF2-40B4-BE49-F238E27FC236}">
                <a16:creationId xmlns:a16="http://schemas.microsoft.com/office/drawing/2014/main" id="{8010ED7D-06C6-DA6E-17A0-F1CA2AFC16A9}"/>
              </a:ext>
            </a:extLst>
          </p:cNvPr>
          <p:cNvPicPr>
            <a:picLocks noChangeAspect="1"/>
          </p:cNvPicPr>
          <p:nvPr/>
        </p:nvPicPr>
        <p:blipFill>
          <a:blip r:embed="rId8"/>
          <a:stretch>
            <a:fillRect/>
          </a:stretch>
        </p:blipFill>
        <p:spPr>
          <a:xfrm>
            <a:off x="9919478" y="3622584"/>
            <a:ext cx="2103419" cy="1482821"/>
          </a:xfrm>
          <a:prstGeom prst="rect">
            <a:avLst/>
          </a:prstGeom>
        </p:spPr>
      </p:pic>
    </p:spTree>
    <p:extLst>
      <p:ext uri="{BB962C8B-B14F-4D97-AF65-F5344CB8AC3E}">
        <p14:creationId xmlns:p14="http://schemas.microsoft.com/office/powerpoint/2010/main" val="1131180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A65DF1E-1F78-5081-484A-D83B892A5DFA}"/>
              </a:ext>
            </a:extLst>
          </p:cNvPr>
          <p:cNvPicPr>
            <a:picLocks noChangeAspect="1"/>
          </p:cNvPicPr>
          <p:nvPr/>
        </p:nvPicPr>
        <p:blipFill>
          <a:blip r:embed="rId3"/>
          <a:stretch>
            <a:fillRect/>
          </a:stretch>
        </p:blipFill>
        <p:spPr>
          <a:xfrm>
            <a:off x="5457370" y="1901372"/>
            <a:ext cx="6383363" cy="4499999"/>
          </a:xfrm>
          <a:prstGeom prst="rect">
            <a:avLst/>
          </a:prstGeom>
        </p:spPr>
      </p:pic>
      <p:sp>
        <p:nvSpPr>
          <p:cNvPr id="11" name="スクロール: 縦 10">
            <a:extLst>
              <a:ext uri="{FF2B5EF4-FFF2-40B4-BE49-F238E27FC236}">
                <a16:creationId xmlns:a16="http://schemas.microsoft.com/office/drawing/2014/main" id="{A7878066-C638-6A91-4877-7DBD51805CB8}"/>
              </a:ext>
            </a:extLst>
          </p:cNvPr>
          <p:cNvSpPr/>
          <p:nvPr/>
        </p:nvSpPr>
        <p:spPr>
          <a:xfrm rot="5400000">
            <a:off x="8161145" y="-2042223"/>
            <a:ext cx="1421081" cy="5943600"/>
          </a:xfrm>
          <a:prstGeom prst="verticalScroll">
            <a:avLst/>
          </a:prstGeom>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7BC06D8-8EA4-6FC3-42A1-3D117F21C402}"/>
              </a:ext>
            </a:extLst>
          </p:cNvPr>
          <p:cNvSpPr txBox="1"/>
          <p:nvPr/>
        </p:nvSpPr>
        <p:spPr>
          <a:xfrm>
            <a:off x="6471028" y="496393"/>
            <a:ext cx="4801314" cy="923330"/>
          </a:xfrm>
          <a:prstGeom prst="rect">
            <a:avLst/>
          </a:prstGeom>
          <a:noFill/>
        </p:spPr>
        <p:txBody>
          <a:bodyPr vert="horz" wrap="none" rtlCol="0">
            <a:spAutoFit/>
          </a:bodyPr>
          <a:lstStyle/>
          <a:p>
            <a:r>
              <a:rPr kumimoji="1" lang="ja-JP" altLang="en-US" sz="5400" b="1" spc="600" dirty="0">
                <a:solidFill>
                  <a:schemeClr val="bg1"/>
                </a:solidFill>
                <a:latin typeface="源柔ゴシック等幅 Bold" panose="020B0609020203020207" pitchFamily="49" charset="-128"/>
                <a:ea typeface="源柔ゴシック等幅 Bold" panose="020B0609020203020207" pitchFamily="49" charset="-128"/>
                <a:cs typeface="源柔ゴシック等幅 Bold" panose="020B0609020203020207" pitchFamily="49" charset="-128"/>
              </a:rPr>
              <a:t>用意するもの</a:t>
            </a:r>
          </a:p>
        </p:txBody>
      </p:sp>
      <p:sp>
        <p:nvSpPr>
          <p:cNvPr id="14" name="正方形/長方形 13">
            <a:extLst>
              <a:ext uri="{FF2B5EF4-FFF2-40B4-BE49-F238E27FC236}">
                <a16:creationId xmlns:a16="http://schemas.microsoft.com/office/drawing/2014/main" id="{046338C8-5E33-C52F-4538-DFDB4B4D4AAA}"/>
              </a:ext>
            </a:extLst>
          </p:cNvPr>
          <p:cNvSpPr/>
          <p:nvPr/>
        </p:nvSpPr>
        <p:spPr>
          <a:xfrm>
            <a:off x="5457370" y="1901372"/>
            <a:ext cx="3207657" cy="4500000"/>
          </a:xfrm>
          <a:prstGeom prst="rect">
            <a:avLst/>
          </a:prstGeom>
          <a:ln w="57150">
            <a:solidFill>
              <a:srgbClr val="FF0066"/>
            </a:solidFill>
            <a:prstDash val="sysDot"/>
          </a:ln>
        </p:spPr>
        <p:txBody>
          <a:bodyPr wrap="square" rtlCol="0" anchor="ctr">
            <a:spAutoFit/>
          </a:bodyPr>
          <a:lstStyle/>
          <a:p>
            <a:pPr algn="ctr"/>
            <a:endParaRPr kumimoji="1" lang="ja-JP" altLang="en-US" sz="6000" dirty="0">
              <a:solidFill>
                <a:prstClr val="black"/>
              </a:solidFill>
              <a:latin typeface="HGS明朝E" panose="02020900000000000000" pitchFamily="18" charset="-128"/>
              <a:ea typeface="HGS明朝E" panose="02020900000000000000" pitchFamily="18" charset="-128"/>
            </a:endParaRPr>
          </a:p>
        </p:txBody>
      </p:sp>
      <p:sp>
        <p:nvSpPr>
          <p:cNvPr id="15" name="矢印: 上 14">
            <a:extLst>
              <a:ext uri="{FF2B5EF4-FFF2-40B4-BE49-F238E27FC236}">
                <a16:creationId xmlns:a16="http://schemas.microsoft.com/office/drawing/2014/main" id="{82C2B231-DB8C-8D13-B4D9-2C2F7552CE83}"/>
              </a:ext>
            </a:extLst>
          </p:cNvPr>
          <p:cNvSpPr/>
          <p:nvPr/>
        </p:nvSpPr>
        <p:spPr>
          <a:xfrm>
            <a:off x="6787969" y="6460523"/>
            <a:ext cx="546457" cy="360000"/>
          </a:xfrm>
          <a:prstGeom prst="upArrow">
            <a:avLst/>
          </a:prstGeom>
          <a:solidFill>
            <a:srgbClr val="FF0066"/>
          </a:solidFill>
        </p:spPr>
        <p:txBody>
          <a:bodyPr wrap="square" rtlCol="0" anchor="ctr">
            <a:spAutoFit/>
          </a:bodyPr>
          <a:lstStyle/>
          <a:p>
            <a:pPr algn="ctr"/>
            <a:endParaRPr kumimoji="1" lang="ja-JP" altLang="en-US" sz="6000" dirty="0">
              <a:solidFill>
                <a:prstClr val="black"/>
              </a:solidFill>
              <a:latin typeface="HGS明朝E" panose="02020900000000000000" pitchFamily="18" charset="-128"/>
              <a:ea typeface="HGS明朝E" panose="02020900000000000000" pitchFamily="18" charset="-128"/>
            </a:endParaRPr>
          </a:p>
        </p:txBody>
      </p:sp>
      <p:pic>
        <p:nvPicPr>
          <p:cNvPr id="3" name="図 2">
            <a:extLst>
              <a:ext uri="{FF2B5EF4-FFF2-40B4-BE49-F238E27FC236}">
                <a16:creationId xmlns:a16="http://schemas.microsoft.com/office/drawing/2014/main" id="{189B1807-1C78-123E-0CBC-94BC632E4161}"/>
              </a:ext>
            </a:extLst>
          </p:cNvPr>
          <p:cNvPicPr>
            <a:picLocks noChangeAspect="1"/>
          </p:cNvPicPr>
          <p:nvPr/>
        </p:nvPicPr>
        <p:blipFill>
          <a:blip r:embed="rId4"/>
          <a:stretch>
            <a:fillRect/>
          </a:stretch>
        </p:blipFill>
        <p:spPr>
          <a:xfrm>
            <a:off x="348514" y="0"/>
            <a:ext cx="4848302" cy="6858000"/>
          </a:xfrm>
          <a:prstGeom prst="rect">
            <a:avLst/>
          </a:prstGeom>
        </p:spPr>
      </p:pic>
    </p:spTree>
    <p:extLst>
      <p:ext uri="{BB962C8B-B14F-4D97-AF65-F5344CB8AC3E}">
        <p14:creationId xmlns:p14="http://schemas.microsoft.com/office/powerpoint/2010/main" val="676571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gov-online.go.jp/useful/article/201906/img/02_main_visual.png"/>
          <p:cNvPicPr>
            <a:picLocks noChangeAspect="1" noChangeArrowheads="1"/>
          </p:cNvPicPr>
          <p:nvPr/>
        </p:nvPicPr>
        <p:blipFill rotWithShape="1">
          <a:blip r:embed="rId3">
            <a:extLst>
              <a:ext uri="{28A0092B-C50C-407E-A947-70E740481C1C}">
                <a14:useLocalDpi xmlns:a14="http://schemas.microsoft.com/office/drawing/2010/main" val="0"/>
              </a:ext>
            </a:extLst>
          </a:blip>
          <a:srcRect l="7576" t="6118" r="2665" b="25763"/>
          <a:stretch/>
        </p:blipFill>
        <p:spPr bwMode="auto">
          <a:xfrm>
            <a:off x="5064451" y="446883"/>
            <a:ext cx="6953348" cy="596423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A3A0B965-5E49-6725-04E0-444E981A99CB}"/>
              </a:ext>
            </a:extLst>
          </p:cNvPr>
          <p:cNvSpPr txBox="1"/>
          <p:nvPr/>
        </p:nvSpPr>
        <p:spPr>
          <a:xfrm>
            <a:off x="0" y="0"/>
            <a:ext cx="12192000" cy="794286"/>
          </a:xfrm>
          <a:prstGeom prst="rect">
            <a:avLst/>
          </a:prstGeom>
          <a:solidFill>
            <a:srgbClr val="00B0F0"/>
          </a:solidFill>
        </p:spPr>
        <p:txBody>
          <a:bodyPr wrap="square" tIns="108000" rtlCol="0" anchor="ctr" anchorCtr="0">
            <a:noAutofit/>
          </a:bodyPr>
          <a:lstStyle/>
          <a:p>
            <a:r>
              <a:rPr lang="ja-JP" altLang="en-US" sz="44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川の水位は、発令の重要な指標です。</a:t>
            </a:r>
          </a:p>
        </p:txBody>
      </p:sp>
      <p:sp>
        <p:nvSpPr>
          <p:cNvPr id="7" name="正方形/長方形 6"/>
          <p:cNvSpPr/>
          <p:nvPr/>
        </p:nvSpPr>
        <p:spPr>
          <a:xfrm>
            <a:off x="93399" y="5363298"/>
            <a:ext cx="3869001" cy="1015663"/>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defRPr/>
            </a:pPr>
            <a:endParaRPr lang="ja-JP" altLang="en-US" sz="6000" dirty="0">
              <a:solidFill>
                <a:prstClr val="black"/>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23" name="テキスト ボックス 22"/>
          <p:cNvSpPr txBox="1"/>
          <p:nvPr/>
        </p:nvSpPr>
        <p:spPr>
          <a:xfrm>
            <a:off x="5339973" y="4116024"/>
            <a:ext cx="1903404" cy="584775"/>
          </a:xfrm>
          <a:prstGeom prst="rect">
            <a:avLst/>
          </a:prstGeom>
          <a:solidFill>
            <a:srgbClr val="FFFF00"/>
          </a:solidFill>
        </p:spPr>
        <p:txBody>
          <a:bodyPr wrap="square" rtlCol="0">
            <a:spAutoFit/>
          </a:bodyPr>
          <a:lstStyle/>
          <a:p>
            <a:pPr algn="ctr">
              <a:defRPr/>
            </a:pPr>
            <a:r>
              <a:rPr lang="ja-JP" altLang="en-US" sz="3200" b="1" dirty="0">
                <a:solidFill>
                  <a:prstClr val="black"/>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自主避難</a:t>
            </a:r>
          </a:p>
        </p:txBody>
      </p:sp>
      <p:sp>
        <p:nvSpPr>
          <p:cNvPr id="9" name="台形 8"/>
          <p:cNvSpPr/>
          <p:nvPr/>
        </p:nvSpPr>
        <p:spPr>
          <a:xfrm>
            <a:off x="897970" y="2945182"/>
            <a:ext cx="2447516" cy="2617418"/>
          </a:xfrm>
          <a:prstGeom prst="trapezoid">
            <a:avLst/>
          </a:prstGeom>
          <a:solidFill>
            <a:schemeClr val="accent2">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defRPr/>
            </a:pPr>
            <a:endParaRPr lang="ja-JP" altLang="en-US" sz="6000" dirty="0">
              <a:solidFill>
                <a:prstClr val="black"/>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11" name="正方形/長方形 10"/>
          <p:cNvSpPr/>
          <p:nvPr/>
        </p:nvSpPr>
        <p:spPr>
          <a:xfrm>
            <a:off x="313566" y="4634697"/>
            <a:ext cx="364238" cy="1015663"/>
          </a:xfrm>
          <a:prstGeom prst="rect">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defRPr/>
            </a:pPr>
            <a:endParaRPr lang="ja-JP" altLang="en-US" sz="6000" dirty="0">
              <a:solidFill>
                <a:prstClr val="black"/>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12" name="二等辺三角形 11"/>
          <p:cNvSpPr/>
          <p:nvPr/>
        </p:nvSpPr>
        <p:spPr>
          <a:xfrm>
            <a:off x="226121" y="3626235"/>
            <a:ext cx="551548" cy="2017574"/>
          </a:xfrm>
          <a:prstGeom prst="triangle">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defRPr/>
            </a:pPr>
            <a:endParaRPr lang="ja-JP" altLang="en-US" sz="6000" dirty="0">
              <a:solidFill>
                <a:prstClr val="black"/>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13" name="テキスト ボックス 12"/>
          <p:cNvSpPr txBox="1"/>
          <p:nvPr/>
        </p:nvSpPr>
        <p:spPr>
          <a:xfrm>
            <a:off x="2574174" y="3367784"/>
            <a:ext cx="2648605" cy="584775"/>
          </a:xfrm>
          <a:prstGeom prst="rect">
            <a:avLst/>
          </a:prstGeom>
          <a:noFill/>
        </p:spPr>
        <p:txBody>
          <a:bodyPr wrap="square" rtlCol="0">
            <a:spAutoFit/>
          </a:bodyPr>
          <a:lstStyle/>
          <a:p>
            <a:pPr algn="ctr">
              <a:defRPr/>
            </a:pPr>
            <a:r>
              <a:rPr lang="ja-JP" altLang="en-US" sz="3200" b="1" dirty="0">
                <a:solidFill>
                  <a:prstClr val="black"/>
                </a:solidFill>
                <a:effectLst>
                  <a:glow rad="127000">
                    <a:srgbClr val="FF99FF"/>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避難判断水位</a:t>
            </a:r>
          </a:p>
        </p:txBody>
      </p:sp>
      <p:cxnSp>
        <p:nvCxnSpPr>
          <p:cNvPr id="14" name="直線コネクタ 13"/>
          <p:cNvCxnSpPr/>
          <p:nvPr/>
        </p:nvCxnSpPr>
        <p:spPr>
          <a:xfrm>
            <a:off x="2574174" y="2975648"/>
            <a:ext cx="7390553" cy="0"/>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07668" y="2421340"/>
            <a:ext cx="2648605" cy="584775"/>
          </a:xfrm>
          <a:prstGeom prst="rect">
            <a:avLst/>
          </a:prstGeom>
          <a:noFill/>
        </p:spPr>
        <p:txBody>
          <a:bodyPr wrap="square" rtlCol="0">
            <a:spAutoFit/>
          </a:bodyPr>
          <a:lstStyle/>
          <a:p>
            <a:pPr algn="ctr">
              <a:defRPr/>
            </a:pPr>
            <a:r>
              <a:rPr lang="ja-JP" altLang="en-US" sz="3200" b="1" dirty="0">
                <a:solidFill>
                  <a:prstClr val="white"/>
                </a:solidFill>
                <a:effectLst>
                  <a:glow rad="127000">
                    <a:srgbClr val="660066"/>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氾濫危険水位</a:t>
            </a:r>
          </a:p>
        </p:txBody>
      </p:sp>
      <p:sp>
        <p:nvSpPr>
          <p:cNvPr id="17" name="テキスト ボックス 16"/>
          <p:cNvSpPr txBox="1"/>
          <p:nvPr/>
        </p:nvSpPr>
        <p:spPr>
          <a:xfrm>
            <a:off x="2507668" y="4344300"/>
            <a:ext cx="2648605" cy="523220"/>
          </a:xfrm>
          <a:prstGeom prst="rect">
            <a:avLst/>
          </a:prstGeom>
          <a:noFill/>
        </p:spPr>
        <p:txBody>
          <a:bodyPr wrap="square" rtlCol="0">
            <a:spAutoFit/>
          </a:bodyPr>
          <a:lstStyle/>
          <a:p>
            <a:pPr algn="ctr">
              <a:defRPr/>
            </a:pPr>
            <a:r>
              <a:rPr lang="ja-JP" altLang="en-US" sz="2800" b="1" dirty="0">
                <a:solidFill>
                  <a:prstClr val="black"/>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氾濫注意水位</a:t>
            </a:r>
          </a:p>
        </p:txBody>
      </p:sp>
      <p:cxnSp>
        <p:nvCxnSpPr>
          <p:cNvPr id="20" name="直線コネクタ 19"/>
          <p:cNvCxnSpPr/>
          <p:nvPr/>
        </p:nvCxnSpPr>
        <p:spPr>
          <a:xfrm>
            <a:off x="2683816" y="3885635"/>
            <a:ext cx="5266268" cy="0"/>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796259" y="4864259"/>
            <a:ext cx="3816730" cy="0"/>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2" name="グループ化 31"/>
          <p:cNvGrpSpPr/>
          <p:nvPr/>
        </p:nvGrpSpPr>
        <p:grpSpPr>
          <a:xfrm>
            <a:off x="259399" y="972739"/>
            <a:ext cx="5304657" cy="4015630"/>
            <a:chOff x="237405" y="1131681"/>
            <a:chExt cx="5304657" cy="4015630"/>
          </a:xfrm>
        </p:grpSpPr>
        <p:grpSp>
          <p:nvGrpSpPr>
            <p:cNvPr id="30" name="グループ化 29"/>
            <p:cNvGrpSpPr/>
            <p:nvPr/>
          </p:nvGrpSpPr>
          <p:grpSpPr>
            <a:xfrm>
              <a:off x="850799" y="3484448"/>
              <a:ext cx="2264563" cy="1662863"/>
              <a:chOff x="850799" y="3484448"/>
              <a:chExt cx="2264563" cy="1662863"/>
            </a:xfrm>
          </p:grpSpPr>
          <p:sp>
            <p:nvSpPr>
              <p:cNvPr id="19" name="テキスト ボックス 18"/>
              <p:cNvSpPr txBox="1"/>
              <p:nvPr/>
            </p:nvSpPr>
            <p:spPr>
              <a:xfrm>
                <a:off x="850799" y="3484448"/>
                <a:ext cx="1872273" cy="646331"/>
              </a:xfrm>
              <a:prstGeom prst="rect">
                <a:avLst/>
              </a:prstGeom>
              <a:noFill/>
            </p:spPr>
            <p:txBody>
              <a:bodyPr wrap="square" rtlCol="0">
                <a:spAutoFit/>
              </a:bodyPr>
              <a:lstStyle/>
              <a:p>
                <a:pPr>
                  <a:defRPr/>
                </a:pPr>
                <a:r>
                  <a:rPr lang="en-US" altLang="ja-JP" sz="3600" b="1" dirty="0">
                    <a:solidFill>
                      <a:prstClr val="black"/>
                    </a:solidFill>
                    <a:effectLst>
                      <a:glow rad="127000">
                        <a:srgbClr val="FF99FF"/>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7.60</a:t>
                </a:r>
                <a:r>
                  <a:rPr lang="ja-JP" altLang="en-US" sz="3600" b="1" dirty="0">
                    <a:solidFill>
                      <a:prstClr val="black"/>
                    </a:solidFill>
                    <a:effectLst>
                      <a:glow rad="127000">
                        <a:srgbClr val="FF99FF"/>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ｍ</a:t>
                </a:r>
              </a:p>
            </p:txBody>
          </p:sp>
          <p:sp>
            <p:nvSpPr>
              <p:cNvPr id="21" name="テキスト ボックス 20"/>
              <p:cNvSpPr txBox="1"/>
              <p:nvPr/>
            </p:nvSpPr>
            <p:spPr>
              <a:xfrm>
                <a:off x="973340" y="4500980"/>
                <a:ext cx="2142022" cy="646331"/>
              </a:xfrm>
              <a:prstGeom prst="rect">
                <a:avLst/>
              </a:prstGeom>
              <a:noFill/>
            </p:spPr>
            <p:txBody>
              <a:bodyPr wrap="square" rtlCol="0">
                <a:spAutoFit/>
              </a:bodyPr>
              <a:lstStyle/>
              <a:p>
                <a:pPr>
                  <a:defRPr/>
                </a:pPr>
                <a:r>
                  <a:rPr lang="en-US" altLang="ja-JP" sz="3600" b="1" dirty="0">
                    <a:solidFill>
                      <a:prstClr val="black"/>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6.00</a:t>
                </a:r>
                <a:r>
                  <a:rPr lang="ja-JP" altLang="en-US" sz="3600" b="1" dirty="0">
                    <a:solidFill>
                      <a:prstClr val="black"/>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ｍ</a:t>
                </a:r>
              </a:p>
            </p:txBody>
          </p:sp>
        </p:grpSp>
        <p:sp>
          <p:nvSpPr>
            <p:cNvPr id="33" name="正方形/長方形 32">
              <a:extLst>
                <a:ext uri="{FF2B5EF4-FFF2-40B4-BE49-F238E27FC236}">
                  <a16:creationId xmlns:a16="http://schemas.microsoft.com/office/drawing/2014/main" id="{854FCADE-0C56-469F-860C-73AC9D1BFCB4}"/>
                </a:ext>
              </a:extLst>
            </p:cNvPr>
            <p:cNvSpPr>
              <a:spLocks noChangeArrowheads="1"/>
            </p:cNvSpPr>
            <p:nvPr/>
          </p:nvSpPr>
          <p:spPr bwMode="auto">
            <a:xfrm>
              <a:off x="237405" y="1131681"/>
              <a:ext cx="5304657" cy="646331"/>
            </a:xfrm>
            <a:prstGeom prst="rect">
              <a:avLst/>
            </a:prstGeom>
            <a:solidFill>
              <a:srgbClr val="FFFFCC"/>
            </a:solid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3600" b="1" dirty="0">
                  <a:solidFill>
                    <a:prstClr val="black"/>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例：</a:t>
              </a:r>
              <a:r>
                <a:rPr lang="ja-JP" altLang="en-US" sz="36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田園調布</a:t>
              </a:r>
              <a:r>
                <a:rPr lang="en-US" altLang="ja-JP" sz="36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a:t>
              </a:r>
              <a:r>
                <a:rPr lang="ja-JP" altLang="en-US" sz="36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上</a:t>
              </a:r>
              <a:r>
                <a:rPr lang="en-US" altLang="ja-JP" sz="36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a:t>
              </a:r>
              <a:r>
                <a:rPr lang="zh-TW" altLang="en-US" sz="3600" b="1" dirty="0">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観測所 </a:t>
              </a:r>
              <a:endParaRPr lang="ja-JP" altLang="en-US" sz="3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grpSp>
      <p:sp>
        <p:nvSpPr>
          <p:cNvPr id="2" name="テキスト ボックス 1"/>
          <p:cNvSpPr txBox="1"/>
          <p:nvPr/>
        </p:nvSpPr>
        <p:spPr>
          <a:xfrm rot="19710164">
            <a:off x="9490622" y="1173802"/>
            <a:ext cx="2310064" cy="584775"/>
          </a:xfrm>
          <a:prstGeom prst="rect">
            <a:avLst/>
          </a:prstGeom>
          <a:noFill/>
        </p:spPr>
        <p:txBody>
          <a:bodyPr wrap="square" rtlCol="0">
            <a:spAutoFit/>
          </a:bodyPr>
          <a:lstStyle/>
          <a:p>
            <a:r>
              <a:rPr lang="ja-JP" altLang="en-US" sz="3200"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水位の上昇</a:t>
            </a:r>
          </a:p>
        </p:txBody>
      </p:sp>
      <p:grpSp>
        <p:nvGrpSpPr>
          <p:cNvPr id="31" name="グループ化 30"/>
          <p:cNvGrpSpPr/>
          <p:nvPr/>
        </p:nvGrpSpPr>
        <p:grpSpPr>
          <a:xfrm>
            <a:off x="5339975" y="2291125"/>
            <a:ext cx="2648605" cy="1494762"/>
            <a:chOff x="5339973" y="2291125"/>
            <a:chExt cx="2648605" cy="1494762"/>
          </a:xfrm>
        </p:grpSpPr>
        <p:sp>
          <p:nvSpPr>
            <p:cNvPr id="15" name="テキスト ボックス 14"/>
            <p:cNvSpPr txBox="1"/>
            <p:nvPr/>
          </p:nvSpPr>
          <p:spPr>
            <a:xfrm>
              <a:off x="5339973" y="2291125"/>
              <a:ext cx="2128232" cy="584775"/>
            </a:xfrm>
            <a:prstGeom prst="rect">
              <a:avLst/>
            </a:prstGeom>
            <a:solidFill>
              <a:srgbClr val="7030A0"/>
            </a:solidFill>
          </p:spPr>
          <p:txBody>
            <a:bodyPr wrap="square" rtlCol="0">
              <a:spAutoFit/>
            </a:bodyPr>
            <a:lstStyle/>
            <a:p>
              <a:pPr algn="ctr">
                <a:defRPr/>
              </a:pPr>
              <a:r>
                <a:rPr lang="ja-JP" altLang="en-US" sz="3200" b="1" dirty="0">
                  <a:solidFill>
                    <a:prstClr val="white"/>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避難指示</a:t>
              </a:r>
            </a:p>
          </p:txBody>
        </p:sp>
        <p:sp>
          <p:nvSpPr>
            <p:cNvPr id="22" name="テキスト ボックス 21"/>
            <p:cNvSpPr txBox="1"/>
            <p:nvPr/>
          </p:nvSpPr>
          <p:spPr>
            <a:xfrm>
              <a:off x="5339973" y="3201112"/>
              <a:ext cx="2648605" cy="584775"/>
            </a:xfrm>
            <a:prstGeom prst="rect">
              <a:avLst/>
            </a:prstGeom>
            <a:solidFill>
              <a:srgbClr val="FF0000"/>
            </a:solidFill>
          </p:spPr>
          <p:txBody>
            <a:bodyPr wrap="square" rtlCol="0">
              <a:spAutoFit/>
            </a:bodyPr>
            <a:lstStyle/>
            <a:p>
              <a:pPr algn="ctr">
                <a:defRPr/>
              </a:pPr>
              <a:r>
                <a:rPr lang="ja-JP" altLang="en-US" sz="3200" b="1" dirty="0">
                  <a:solidFill>
                    <a:prstClr val="white"/>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高齢者等避難</a:t>
              </a:r>
            </a:p>
          </p:txBody>
        </p:sp>
      </p:grpSp>
      <p:sp>
        <p:nvSpPr>
          <p:cNvPr id="3" name="テキスト ボックス 2">
            <a:extLst>
              <a:ext uri="{FF2B5EF4-FFF2-40B4-BE49-F238E27FC236}">
                <a16:creationId xmlns:a16="http://schemas.microsoft.com/office/drawing/2014/main" id="{D2D02DCC-9D92-B360-4995-E876D2FF4998}"/>
              </a:ext>
            </a:extLst>
          </p:cNvPr>
          <p:cNvSpPr txBox="1"/>
          <p:nvPr/>
        </p:nvSpPr>
        <p:spPr>
          <a:xfrm>
            <a:off x="293246" y="2426414"/>
            <a:ext cx="2648605" cy="646331"/>
          </a:xfrm>
          <a:prstGeom prst="rect">
            <a:avLst/>
          </a:prstGeom>
          <a:noFill/>
        </p:spPr>
        <p:txBody>
          <a:bodyPr wrap="square" rtlCol="0">
            <a:spAutoFit/>
          </a:bodyPr>
          <a:lstStyle/>
          <a:p>
            <a:pPr algn="ctr">
              <a:defRPr/>
            </a:pPr>
            <a:r>
              <a:rPr lang="en-US" altLang="ja-JP" sz="3600" b="1" dirty="0">
                <a:solidFill>
                  <a:prstClr val="white"/>
                </a:solidFill>
                <a:effectLst>
                  <a:glow rad="127000">
                    <a:srgbClr val="660066"/>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8.40</a:t>
            </a:r>
            <a:r>
              <a:rPr lang="ja-JP" altLang="en-US" sz="3600" b="1" dirty="0">
                <a:solidFill>
                  <a:prstClr val="white"/>
                </a:solidFill>
                <a:effectLst>
                  <a:glow rad="127000">
                    <a:srgbClr val="660066"/>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ｍ</a:t>
            </a:r>
          </a:p>
        </p:txBody>
      </p:sp>
    </p:spTree>
    <p:extLst>
      <p:ext uri="{BB962C8B-B14F-4D97-AF65-F5344CB8AC3E}">
        <p14:creationId xmlns:p14="http://schemas.microsoft.com/office/powerpoint/2010/main" val="3922850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A506F81E-74F4-47A7-ADCA-93F2645EEBD1}"/>
              </a:ext>
            </a:extLst>
          </p:cNvPr>
          <p:cNvSpPr txBox="1"/>
          <p:nvPr/>
        </p:nvSpPr>
        <p:spPr>
          <a:xfrm>
            <a:off x="3059" y="715533"/>
            <a:ext cx="12192000" cy="646331"/>
          </a:xfrm>
          <a:prstGeom prst="rect">
            <a:avLst/>
          </a:prstGeom>
          <a:solidFill>
            <a:srgbClr val="FFFF00"/>
          </a:solidFill>
          <a:ln>
            <a:noFill/>
          </a:ln>
        </p:spPr>
        <p:txBody>
          <a:bodyPr wrap="square" rtlCol="0">
            <a:spAutoFit/>
          </a:bodyPr>
          <a:lstStyle/>
          <a:p>
            <a:pPr algn="ctr"/>
            <a:r>
              <a:rPr kumimoji="1" lang="ja-JP" altLang="en-US" sz="36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マイ・タイムラインシートの内容について説明します</a:t>
            </a:r>
          </a:p>
        </p:txBody>
      </p:sp>
      <p:pic>
        <p:nvPicPr>
          <p:cNvPr id="13" name="図 12">
            <a:extLst>
              <a:ext uri="{FF2B5EF4-FFF2-40B4-BE49-F238E27FC236}">
                <a16:creationId xmlns:a16="http://schemas.microsoft.com/office/drawing/2014/main" id="{77BBCFE2-9762-1150-C998-669EA051BA09}"/>
              </a:ext>
            </a:extLst>
          </p:cNvPr>
          <p:cNvPicPr>
            <a:picLocks noChangeAspect="1"/>
          </p:cNvPicPr>
          <p:nvPr/>
        </p:nvPicPr>
        <p:blipFill>
          <a:blip r:embed="rId3"/>
          <a:srcRect b="54117"/>
          <a:stretch>
            <a:fillRect/>
          </a:stretch>
        </p:blipFill>
        <p:spPr>
          <a:xfrm>
            <a:off x="425811" y="-1"/>
            <a:ext cx="10566765" cy="6858001"/>
          </a:xfrm>
          <a:prstGeom prst="rect">
            <a:avLst/>
          </a:prstGeom>
        </p:spPr>
      </p:pic>
      <p:grpSp>
        <p:nvGrpSpPr>
          <p:cNvPr id="8" name="グループ化 7">
            <a:extLst>
              <a:ext uri="{FF2B5EF4-FFF2-40B4-BE49-F238E27FC236}">
                <a16:creationId xmlns:a16="http://schemas.microsoft.com/office/drawing/2014/main" id="{DE478519-971E-472A-A6D2-2EF389F93CF5}"/>
              </a:ext>
            </a:extLst>
          </p:cNvPr>
          <p:cNvGrpSpPr/>
          <p:nvPr/>
        </p:nvGrpSpPr>
        <p:grpSpPr>
          <a:xfrm>
            <a:off x="10128" y="240187"/>
            <a:ext cx="1980029" cy="1927661"/>
            <a:chOff x="10128" y="240187"/>
            <a:chExt cx="1980029" cy="1927661"/>
          </a:xfrm>
        </p:grpSpPr>
        <p:sp>
          <p:nvSpPr>
            <p:cNvPr id="5" name="矢印: 下 4">
              <a:extLst>
                <a:ext uri="{FF2B5EF4-FFF2-40B4-BE49-F238E27FC236}">
                  <a16:creationId xmlns:a16="http://schemas.microsoft.com/office/drawing/2014/main" id="{A2810E68-1994-4DB9-9499-E66609599752}"/>
                </a:ext>
              </a:extLst>
            </p:cNvPr>
            <p:cNvSpPr/>
            <p:nvPr/>
          </p:nvSpPr>
          <p:spPr>
            <a:xfrm>
              <a:off x="1506063" y="1604634"/>
              <a:ext cx="484094" cy="563214"/>
            </a:xfrm>
            <a:prstGeom prst="down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4" name="正方形/長方形 3">
              <a:extLst>
                <a:ext uri="{FF2B5EF4-FFF2-40B4-BE49-F238E27FC236}">
                  <a16:creationId xmlns:a16="http://schemas.microsoft.com/office/drawing/2014/main" id="{183943DC-6C5F-4FB8-864E-F343D61A8DCC}"/>
                </a:ext>
              </a:extLst>
            </p:cNvPr>
            <p:cNvSpPr/>
            <p:nvPr/>
          </p:nvSpPr>
          <p:spPr>
            <a:xfrm>
              <a:off x="10128" y="240187"/>
              <a:ext cx="1980029" cy="1384995"/>
            </a:xfrm>
            <a:prstGeom prst="rect">
              <a:avLst/>
            </a:prstGeom>
            <a:solidFill>
              <a:srgbClr val="00FFFF"/>
            </a:solidFill>
            <a:ln>
              <a:noFill/>
            </a:ln>
          </p:spPr>
          <p:txBody>
            <a:bodyPr wrap="none">
              <a:spAutoFit/>
            </a:bodyPr>
            <a:lstStyle/>
            <a:p>
              <a:pPr algn="ctr"/>
              <a:r>
                <a:rPr lang="ja-JP" altLang="en-US" sz="2800" b="1" dirty="0">
                  <a:solidFill>
                    <a:prstClr val="black"/>
                  </a:solidFill>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①行政から</a:t>
              </a:r>
              <a:endParaRPr lang="en-US" altLang="ja-JP" sz="2800" b="1" dirty="0">
                <a:solidFill>
                  <a:prstClr val="black"/>
                </a:solidFill>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r>
                <a:rPr lang="ja-JP" altLang="en-US" sz="2800" b="1" dirty="0">
                  <a:solidFill>
                    <a:prstClr val="black"/>
                  </a:solidFill>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発信される</a:t>
              </a:r>
              <a:endParaRPr lang="en-US" altLang="ja-JP" sz="2800" b="1" dirty="0">
                <a:solidFill>
                  <a:prstClr val="black"/>
                </a:solidFill>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r>
                <a:rPr lang="ja-JP" altLang="en-US" sz="2800" b="1" dirty="0">
                  <a:solidFill>
                    <a:srgbClr val="FF0000"/>
                  </a:solidFill>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情報</a:t>
              </a:r>
              <a:endParaRPr lang="ja-JP" altLang="en-US" sz="2800"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grpSp>
      <p:grpSp>
        <p:nvGrpSpPr>
          <p:cNvPr id="14" name="グループ化 13">
            <a:extLst>
              <a:ext uri="{FF2B5EF4-FFF2-40B4-BE49-F238E27FC236}">
                <a16:creationId xmlns:a16="http://schemas.microsoft.com/office/drawing/2014/main" id="{FA93B25A-21A4-4963-ACC5-40355E01D667}"/>
              </a:ext>
            </a:extLst>
          </p:cNvPr>
          <p:cNvGrpSpPr/>
          <p:nvPr/>
        </p:nvGrpSpPr>
        <p:grpSpPr>
          <a:xfrm>
            <a:off x="1990157" y="240186"/>
            <a:ext cx="4492836" cy="1927660"/>
            <a:chOff x="1990157" y="240186"/>
            <a:chExt cx="4492836" cy="1927660"/>
          </a:xfrm>
        </p:grpSpPr>
        <p:sp>
          <p:nvSpPr>
            <p:cNvPr id="7" name="矢印: 下 6">
              <a:extLst>
                <a:ext uri="{FF2B5EF4-FFF2-40B4-BE49-F238E27FC236}">
                  <a16:creationId xmlns:a16="http://schemas.microsoft.com/office/drawing/2014/main" id="{2B6DDE1E-E0D4-4B7B-BADB-9D53FCDBAF2A}"/>
                </a:ext>
              </a:extLst>
            </p:cNvPr>
            <p:cNvSpPr/>
            <p:nvPr/>
          </p:nvSpPr>
          <p:spPr>
            <a:xfrm>
              <a:off x="3295745" y="1604633"/>
              <a:ext cx="484094" cy="563213"/>
            </a:xfrm>
            <a:prstGeom prst="down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6" name="正方形/長方形 5">
              <a:extLst>
                <a:ext uri="{FF2B5EF4-FFF2-40B4-BE49-F238E27FC236}">
                  <a16:creationId xmlns:a16="http://schemas.microsoft.com/office/drawing/2014/main" id="{23EC3B1D-41E9-4DA4-B007-4407B2F9C878}"/>
                </a:ext>
              </a:extLst>
            </p:cNvPr>
            <p:cNvSpPr/>
            <p:nvPr/>
          </p:nvSpPr>
          <p:spPr>
            <a:xfrm>
              <a:off x="1990157" y="240186"/>
              <a:ext cx="4492836" cy="1384995"/>
            </a:xfrm>
            <a:prstGeom prst="rect">
              <a:avLst/>
            </a:prstGeom>
            <a:solidFill>
              <a:srgbClr val="66FF33"/>
            </a:solidFill>
            <a:ln>
              <a:noFill/>
            </a:ln>
          </p:spPr>
          <p:txBody>
            <a:bodyPr wrap="square">
              <a:spAutoFit/>
            </a:bodyPr>
            <a:lstStyle/>
            <a:p>
              <a:pPr lvl="0" algn="ctr"/>
              <a:r>
                <a:rPr lang="ja-JP" altLang="en-US" sz="2800" b="1" dirty="0">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②</a:t>
              </a:r>
              <a:r>
                <a:rPr lang="ja-JP" altLang="en-US" sz="2800" b="1" dirty="0">
                  <a:solidFill>
                    <a:srgbClr val="FF0000"/>
                  </a:solidFill>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「台風が発生」してから</a:t>
              </a:r>
              <a:endParaRPr lang="en-US" altLang="ja-JP" sz="2800" b="1" dirty="0">
                <a:solidFill>
                  <a:srgbClr val="FF0000"/>
                </a:solidFill>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lvl="0" algn="ctr"/>
              <a:r>
                <a:rPr lang="ja-JP" altLang="en-US" sz="2800" b="1" dirty="0">
                  <a:solidFill>
                    <a:srgbClr val="FF0000"/>
                  </a:solidFill>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「川の水が氾濫」</a:t>
              </a:r>
              <a:endParaRPr lang="en-US" altLang="ja-JP" sz="2800" b="1" dirty="0">
                <a:solidFill>
                  <a:srgbClr val="FF0000"/>
                </a:solidFill>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lvl="0" algn="ctr"/>
              <a:r>
                <a:rPr lang="ja-JP" altLang="en-US" sz="2800" b="1" dirty="0">
                  <a:solidFill>
                    <a:srgbClr val="FF0000"/>
                  </a:solidFill>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するまでの状況を</a:t>
              </a:r>
              <a:endParaRPr lang="en-US" altLang="ja-JP" sz="2800" b="1" dirty="0">
                <a:solidFill>
                  <a:prstClr val="black"/>
                </a:solidFill>
                <a:effectLst>
                  <a:glow rad="127000">
                    <a:prstClr val="white"/>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grpSp>
      <p:sp>
        <p:nvSpPr>
          <p:cNvPr id="9" name="テキスト ボックス 8">
            <a:extLst>
              <a:ext uri="{FF2B5EF4-FFF2-40B4-BE49-F238E27FC236}">
                <a16:creationId xmlns:a16="http://schemas.microsoft.com/office/drawing/2014/main" id="{02C638E6-3B03-4A0D-9388-D6F37747425F}"/>
              </a:ext>
            </a:extLst>
          </p:cNvPr>
          <p:cNvSpPr txBox="1"/>
          <p:nvPr/>
        </p:nvSpPr>
        <p:spPr>
          <a:xfrm>
            <a:off x="4479220" y="2456795"/>
            <a:ext cx="2807298" cy="4401205"/>
          </a:xfrm>
          <a:prstGeom prst="rect">
            <a:avLst/>
          </a:prstGeom>
          <a:solidFill>
            <a:srgbClr val="FFCCFF"/>
          </a:solidFill>
          <a:ln w="57150">
            <a:noFill/>
          </a:ln>
        </p:spPr>
        <p:txBody>
          <a:bodyPr wrap="square" rtlCol="0">
            <a:spAutoFit/>
          </a:bodyPr>
          <a:lstStyle/>
          <a:p>
            <a:pPr algn="ctr"/>
            <a:r>
              <a:rPr kumimoji="1" lang="ja-JP" altLang="en-US"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③主なそなえの</a:t>
            </a:r>
            <a:endParaRPr kumimoji="1" lang="en-US" altLang="ja-JP"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r>
              <a:rPr kumimoji="1" lang="ja-JP" altLang="en-US"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シールを貼る</a:t>
            </a:r>
            <a:endParaRPr kumimoji="1" lang="en-US" altLang="ja-JP"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r>
              <a:rPr kumimoji="1" lang="ja-JP" altLang="en-US"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スペース</a:t>
            </a:r>
            <a:endParaRPr kumimoji="1" lang="en-US" altLang="ja-JP"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endParaRPr lang="en-US" altLang="ja-JP"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endParaRPr kumimoji="1" lang="en-US" altLang="ja-JP"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endParaRPr lang="en-US" altLang="ja-JP"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endParaRPr kumimoji="1" lang="en-US" altLang="ja-JP"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endParaRPr lang="en-US" altLang="ja-JP"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endParaRPr kumimoji="1" lang="en-US" altLang="ja-JP"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endParaRPr kumimoji="1" lang="ja-JP" altLang="en-US"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grpSp>
        <p:nvGrpSpPr>
          <p:cNvPr id="15" name="グループ化 14">
            <a:extLst>
              <a:ext uri="{FF2B5EF4-FFF2-40B4-BE49-F238E27FC236}">
                <a16:creationId xmlns:a16="http://schemas.microsoft.com/office/drawing/2014/main" id="{9372FD4E-CEDA-4B1A-B154-D909A248FBD3}"/>
              </a:ext>
            </a:extLst>
          </p:cNvPr>
          <p:cNvGrpSpPr/>
          <p:nvPr/>
        </p:nvGrpSpPr>
        <p:grpSpPr>
          <a:xfrm>
            <a:off x="6967087" y="240186"/>
            <a:ext cx="2613388" cy="1927660"/>
            <a:chOff x="6984060" y="261851"/>
            <a:chExt cx="2613388" cy="1927660"/>
          </a:xfrm>
        </p:grpSpPr>
        <p:sp>
          <p:nvSpPr>
            <p:cNvPr id="11" name="矢印: 下 10">
              <a:extLst>
                <a:ext uri="{FF2B5EF4-FFF2-40B4-BE49-F238E27FC236}">
                  <a16:creationId xmlns:a16="http://schemas.microsoft.com/office/drawing/2014/main" id="{44F12FE8-A111-4256-9630-4289D3257331}"/>
                </a:ext>
              </a:extLst>
            </p:cNvPr>
            <p:cNvSpPr/>
            <p:nvPr/>
          </p:nvSpPr>
          <p:spPr>
            <a:xfrm>
              <a:off x="7872888" y="1169420"/>
              <a:ext cx="525708" cy="1020091"/>
            </a:xfrm>
            <a:prstGeom prst="down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10" name="テキスト ボックス 9">
              <a:extLst>
                <a:ext uri="{FF2B5EF4-FFF2-40B4-BE49-F238E27FC236}">
                  <a16:creationId xmlns:a16="http://schemas.microsoft.com/office/drawing/2014/main" id="{8BA4D34E-AC60-4CB4-8515-44F51DEC8AA6}"/>
                </a:ext>
              </a:extLst>
            </p:cNvPr>
            <p:cNvSpPr txBox="1"/>
            <p:nvPr/>
          </p:nvSpPr>
          <p:spPr>
            <a:xfrm>
              <a:off x="6984060" y="261851"/>
              <a:ext cx="2613388" cy="1384995"/>
            </a:xfrm>
            <a:prstGeom prst="rect">
              <a:avLst/>
            </a:prstGeom>
            <a:solidFill>
              <a:srgbClr val="3333FF"/>
            </a:solidFill>
            <a:ln>
              <a:noFill/>
            </a:ln>
          </p:spPr>
          <p:txBody>
            <a:bodyPr wrap="square" rtlCol="0" anchor="ctr" anchorCtr="0">
              <a:noAutofit/>
            </a:bodyPr>
            <a:lstStyle/>
            <a:p>
              <a:pPr algn="ctr"/>
              <a:r>
                <a:rPr lang="ja-JP" altLang="en-US"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④そなえ</a:t>
              </a:r>
              <a:r>
                <a:rPr kumimoji="1" lang="ja-JP" altLang="en-US"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の例</a:t>
              </a:r>
            </a:p>
          </p:txBody>
        </p:sp>
      </p:grpSp>
      <p:grpSp>
        <p:nvGrpSpPr>
          <p:cNvPr id="24" name="グループ化 23">
            <a:extLst>
              <a:ext uri="{FF2B5EF4-FFF2-40B4-BE49-F238E27FC236}">
                <a16:creationId xmlns:a16="http://schemas.microsoft.com/office/drawing/2014/main" id="{9D41FE1B-6D02-D97A-737C-7E9922C44953}"/>
              </a:ext>
            </a:extLst>
          </p:cNvPr>
          <p:cNvGrpSpPr/>
          <p:nvPr/>
        </p:nvGrpSpPr>
        <p:grpSpPr>
          <a:xfrm>
            <a:off x="9380508" y="241017"/>
            <a:ext cx="2772000" cy="4356000"/>
            <a:chOff x="9380508" y="241017"/>
            <a:chExt cx="2772000" cy="4356000"/>
          </a:xfrm>
        </p:grpSpPr>
        <p:sp>
          <p:nvSpPr>
            <p:cNvPr id="3" name="テキスト ボックス 2">
              <a:extLst>
                <a:ext uri="{FF2B5EF4-FFF2-40B4-BE49-F238E27FC236}">
                  <a16:creationId xmlns:a16="http://schemas.microsoft.com/office/drawing/2014/main" id="{164CA4F0-B902-4B09-AC88-18D9DBE28BC3}"/>
                </a:ext>
              </a:extLst>
            </p:cNvPr>
            <p:cNvSpPr txBox="1"/>
            <p:nvPr/>
          </p:nvSpPr>
          <p:spPr>
            <a:xfrm>
              <a:off x="9380508" y="241017"/>
              <a:ext cx="2772000" cy="4356000"/>
            </a:xfrm>
            <a:prstGeom prst="rect">
              <a:avLst/>
            </a:prstGeom>
            <a:solidFill>
              <a:srgbClr val="FF0000"/>
            </a:solidFill>
            <a:ln>
              <a:noFill/>
            </a:ln>
          </p:spPr>
          <p:txBody>
            <a:bodyPr wrap="square" rtlCol="0">
              <a:noAutofit/>
            </a:bodyPr>
            <a:lstStyle/>
            <a:p>
              <a:r>
                <a:rPr lang="ja-JP" altLang="en-US" sz="2800" b="1" dirty="0">
                  <a:solidFill>
                    <a:schemeClr val="bg1"/>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⑤シール</a:t>
              </a:r>
              <a:endParaRPr kumimoji="1" lang="ja-JP" altLang="en-US" sz="2800" b="1" dirty="0">
                <a:solidFill>
                  <a:schemeClr val="bg1"/>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pic>
          <p:nvPicPr>
            <p:cNvPr id="23" name="図 22">
              <a:extLst>
                <a:ext uri="{FF2B5EF4-FFF2-40B4-BE49-F238E27FC236}">
                  <a16:creationId xmlns:a16="http://schemas.microsoft.com/office/drawing/2014/main" id="{0731C26F-5A5C-E9C9-8937-3DC99317A233}"/>
                </a:ext>
              </a:extLst>
            </p:cNvPr>
            <p:cNvPicPr>
              <a:picLocks noChangeAspect="1"/>
            </p:cNvPicPr>
            <p:nvPr/>
          </p:nvPicPr>
          <p:blipFill rotWithShape="1">
            <a:blip r:embed="rId4"/>
            <a:srcRect t="38" b="44"/>
            <a:stretch/>
          </p:blipFill>
          <p:spPr>
            <a:xfrm>
              <a:off x="9432708" y="785047"/>
              <a:ext cx="2667600" cy="3756267"/>
            </a:xfrm>
            <a:prstGeom prst="rect">
              <a:avLst/>
            </a:prstGeom>
            <a:ln w="38100">
              <a:noFill/>
            </a:ln>
          </p:spPr>
        </p:pic>
      </p:grpSp>
      <p:sp>
        <p:nvSpPr>
          <p:cNvPr id="2" name="スライド番号プレースホルダー 1">
            <a:extLst>
              <a:ext uri="{FF2B5EF4-FFF2-40B4-BE49-F238E27FC236}">
                <a16:creationId xmlns:a16="http://schemas.microsoft.com/office/drawing/2014/main" id="{14E1A837-43BB-61A8-CA55-66DCB00EB3E7}"/>
              </a:ext>
            </a:extLst>
          </p:cNvPr>
          <p:cNvSpPr>
            <a:spLocks noGrp="1"/>
          </p:cNvSpPr>
          <p:nvPr>
            <p:ph type="sldNum" sz="quarter" idx="12"/>
          </p:nvPr>
        </p:nvSpPr>
        <p:spPr/>
        <p:txBody>
          <a:bodyPr/>
          <a:lstStyle/>
          <a:p>
            <a:pPr>
              <a:defRPr/>
            </a:pPr>
            <a:fld id="{C00381F3-39CB-4519-A50E-82741690DCE5}" type="slidenum">
              <a:rPr lang="ja-JP" altLang="en-US" smtClean="0"/>
              <a:pPr>
                <a:defRPr/>
              </a:pPr>
              <a:t>45</a:t>
            </a:fld>
            <a:endParaRPr lang="ja-JP" altLang="en-US"/>
          </a:p>
        </p:txBody>
      </p:sp>
    </p:spTree>
    <p:extLst>
      <p:ext uri="{BB962C8B-B14F-4D97-AF65-F5344CB8AC3E}">
        <p14:creationId xmlns:p14="http://schemas.microsoft.com/office/powerpoint/2010/main" val="2348816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8B7EDE-BC25-C0E2-4765-DEB5332E876D}"/>
              </a:ext>
            </a:extLst>
          </p:cNvPr>
          <p:cNvPicPr>
            <a:picLocks noChangeAspect="1"/>
          </p:cNvPicPr>
          <p:nvPr/>
        </p:nvPicPr>
        <p:blipFill>
          <a:blip r:embed="rId3"/>
          <a:srcRect b="54117"/>
          <a:stretch>
            <a:fillRect/>
          </a:stretch>
        </p:blipFill>
        <p:spPr>
          <a:xfrm>
            <a:off x="425811" y="-1"/>
            <a:ext cx="10566765" cy="6858001"/>
          </a:xfrm>
          <a:prstGeom prst="rect">
            <a:avLst/>
          </a:prstGeom>
        </p:spPr>
      </p:pic>
      <p:sp>
        <p:nvSpPr>
          <p:cNvPr id="16" name="矢印: 右 15">
            <a:extLst>
              <a:ext uri="{FF2B5EF4-FFF2-40B4-BE49-F238E27FC236}">
                <a16:creationId xmlns:a16="http://schemas.microsoft.com/office/drawing/2014/main" id="{04979759-2F4A-48FE-952D-348EBD89E1C6}"/>
              </a:ext>
            </a:extLst>
          </p:cNvPr>
          <p:cNvSpPr/>
          <p:nvPr/>
        </p:nvSpPr>
        <p:spPr>
          <a:xfrm flipH="1">
            <a:off x="5881816" y="3134117"/>
            <a:ext cx="3548533" cy="1188000"/>
          </a:xfrm>
          <a:prstGeom prst="rightArrow">
            <a:avLst/>
          </a:prstGeom>
          <a:solidFill>
            <a:srgbClr val="FF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kumimoji="1" lang="ja-JP" altLang="en-US" sz="6000" dirty="0">
              <a:solidFill>
                <a:prstClr val="black"/>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17" name="正方形/長方形 16">
            <a:extLst>
              <a:ext uri="{FF2B5EF4-FFF2-40B4-BE49-F238E27FC236}">
                <a16:creationId xmlns:a16="http://schemas.microsoft.com/office/drawing/2014/main" id="{DFF03655-EF23-4141-A312-E4E254DC3A27}"/>
              </a:ext>
            </a:extLst>
          </p:cNvPr>
          <p:cNvSpPr/>
          <p:nvPr/>
        </p:nvSpPr>
        <p:spPr>
          <a:xfrm>
            <a:off x="4411362" y="2991484"/>
            <a:ext cx="2941938" cy="2825116"/>
          </a:xfrm>
          <a:prstGeom prst="rect">
            <a:avLst/>
          </a:prstGeom>
          <a:noFill/>
          <a:ln w="57150">
            <a:solidFill>
              <a:srgbClr val="FF0000"/>
            </a:solidFill>
            <a:prstDash val="sysDash"/>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6000" dirty="0">
              <a:solidFill>
                <a:prstClr val="black"/>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10" name="テキスト ボックス 9">
            <a:extLst>
              <a:ext uri="{FF2B5EF4-FFF2-40B4-BE49-F238E27FC236}">
                <a16:creationId xmlns:a16="http://schemas.microsoft.com/office/drawing/2014/main" id="{A632A9AF-D571-4BF4-A5F2-6725D4B7F9A7}"/>
              </a:ext>
            </a:extLst>
          </p:cNvPr>
          <p:cNvSpPr txBox="1"/>
          <p:nvPr/>
        </p:nvSpPr>
        <p:spPr>
          <a:xfrm>
            <a:off x="2640459" y="5593969"/>
            <a:ext cx="9298704" cy="1077218"/>
          </a:xfrm>
          <a:prstGeom prst="rect">
            <a:avLst/>
          </a:prstGeom>
          <a:solidFill>
            <a:srgbClr val="003399"/>
          </a:solidFill>
        </p:spPr>
        <p:txBody>
          <a:bodyPr wrap="square" rtlCol="0">
            <a:spAutoFit/>
          </a:bodyPr>
          <a:lstStyle/>
          <a:p>
            <a:r>
              <a:rPr lang="ja-JP" altLang="en-US" sz="3200" b="1" dirty="0">
                <a:solidFill>
                  <a:schemeClr val="bg1"/>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シールは貼ってもまた剥がせます。いつでも</a:t>
            </a:r>
            <a:endParaRPr lang="en-US" altLang="ja-JP" sz="3200" b="1" dirty="0">
              <a:solidFill>
                <a:schemeClr val="bg1"/>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r>
              <a:rPr lang="ja-JP" altLang="en-US" sz="3200" b="1" dirty="0">
                <a:solidFill>
                  <a:schemeClr val="bg1"/>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貼り直しできるので、安心して作業してください。</a:t>
            </a:r>
            <a:endParaRPr kumimoji="1" lang="ja-JP" altLang="en-US" sz="3200" b="1" dirty="0">
              <a:solidFill>
                <a:schemeClr val="bg1"/>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9" name="テキスト ボックス 8">
            <a:extLst>
              <a:ext uri="{FF2B5EF4-FFF2-40B4-BE49-F238E27FC236}">
                <a16:creationId xmlns:a16="http://schemas.microsoft.com/office/drawing/2014/main" id="{02C638E6-3B03-4A0D-9388-D6F37747425F}"/>
              </a:ext>
            </a:extLst>
          </p:cNvPr>
          <p:cNvSpPr txBox="1"/>
          <p:nvPr/>
        </p:nvSpPr>
        <p:spPr>
          <a:xfrm>
            <a:off x="4411362" y="1527281"/>
            <a:ext cx="2971714" cy="1384995"/>
          </a:xfrm>
          <a:prstGeom prst="rect">
            <a:avLst/>
          </a:prstGeom>
          <a:solidFill>
            <a:srgbClr val="FFCCFF"/>
          </a:solidFill>
        </p:spPr>
        <p:txBody>
          <a:bodyPr wrap="square" rtlCol="0">
            <a:spAutoFit/>
          </a:bodyPr>
          <a:lstStyle/>
          <a:p>
            <a:pPr algn="ctr"/>
            <a:r>
              <a:rPr kumimoji="1" lang="ja-JP" altLang="en-US"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③主なそなえの</a:t>
            </a:r>
            <a:endParaRPr kumimoji="1" lang="en-US" altLang="ja-JP"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r>
              <a:rPr kumimoji="1" lang="ja-JP" altLang="en-US"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シールを貼る</a:t>
            </a:r>
            <a:endParaRPr kumimoji="1" lang="en-US" altLang="ja-JP"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lgn="ctr"/>
            <a:r>
              <a:rPr kumimoji="1" lang="ja-JP" altLang="en-US" sz="28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スペース</a:t>
            </a:r>
          </a:p>
        </p:txBody>
      </p:sp>
      <p:grpSp>
        <p:nvGrpSpPr>
          <p:cNvPr id="15" name="グループ化 14">
            <a:extLst>
              <a:ext uri="{FF2B5EF4-FFF2-40B4-BE49-F238E27FC236}">
                <a16:creationId xmlns:a16="http://schemas.microsoft.com/office/drawing/2014/main" id="{684B564D-D4C8-E779-2B3B-A0CA9C31ACC2}"/>
              </a:ext>
            </a:extLst>
          </p:cNvPr>
          <p:cNvGrpSpPr/>
          <p:nvPr/>
        </p:nvGrpSpPr>
        <p:grpSpPr>
          <a:xfrm>
            <a:off x="9380508" y="241017"/>
            <a:ext cx="2772000" cy="4356000"/>
            <a:chOff x="9380508" y="241017"/>
            <a:chExt cx="2772000" cy="4356000"/>
          </a:xfrm>
        </p:grpSpPr>
        <p:sp>
          <p:nvSpPr>
            <p:cNvPr id="18" name="テキスト ボックス 17">
              <a:extLst>
                <a:ext uri="{FF2B5EF4-FFF2-40B4-BE49-F238E27FC236}">
                  <a16:creationId xmlns:a16="http://schemas.microsoft.com/office/drawing/2014/main" id="{2DBBA842-A230-A052-10CA-BED0AD8293FD}"/>
                </a:ext>
              </a:extLst>
            </p:cNvPr>
            <p:cNvSpPr txBox="1"/>
            <p:nvPr/>
          </p:nvSpPr>
          <p:spPr>
            <a:xfrm>
              <a:off x="9380508" y="241017"/>
              <a:ext cx="2772000" cy="4356000"/>
            </a:xfrm>
            <a:prstGeom prst="rect">
              <a:avLst/>
            </a:prstGeom>
            <a:solidFill>
              <a:srgbClr val="FF0000"/>
            </a:solidFill>
            <a:ln>
              <a:noFill/>
            </a:ln>
          </p:spPr>
          <p:txBody>
            <a:bodyPr wrap="square" rtlCol="0">
              <a:noAutofit/>
            </a:bodyPr>
            <a:lstStyle/>
            <a:p>
              <a:r>
                <a:rPr lang="ja-JP" altLang="en-US" sz="2800" b="1" dirty="0">
                  <a:solidFill>
                    <a:schemeClr val="bg1"/>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⑤シール</a:t>
              </a:r>
              <a:endParaRPr kumimoji="1" lang="ja-JP" altLang="en-US" sz="2800" b="1" dirty="0">
                <a:solidFill>
                  <a:schemeClr val="bg1"/>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pic>
          <p:nvPicPr>
            <p:cNvPr id="19" name="図 18">
              <a:extLst>
                <a:ext uri="{FF2B5EF4-FFF2-40B4-BE49-F238E27FC236}">
                  <a16:creationId xmlns:a16="http://schemas.microsoft.com/office/drawing/2014/main" id="{DB9D4280-7E25-9926-7075-017D4DB28900}"/>
                </a:ext>
              </a:extLst>
            </p:cNvPr>
            <p:cNvPicPr>
              <a:picLocks noChangeAspect="1"/>
            </p:cNvPicPr>
            <p:nvPr/>
          </p:nvPicPr>
          <p:blipFill rotWithShape="1">
            <a:blip r:embed="rId4"/>
            <a:srcRect t="38" b="44"/>
            <a:stretch/>
          </p:blipFill>
          <p:spPr>
            <a:xfrm>
              <a:off x="9432708" y="785047"/>
              <a:ext cx="2667600" cy="3756267"/>
            </a:xfrm>
            <a:prstGeom prst="rect">
              <a:avLst/>
            </a:prstGeom>
            <a:ln w="38100">
              <a:noFill/>
            </a:ln>
          </p:spPr>
        </p:pic>
      </p:grpSp>
      <p:sp>
        <p:nvSpPr>
          <p:cNvPr id="2" name="スライド番号プレースホルダー 1">
            <a:extLst>
              <a:ext uri="{FF2B5EF4-FFF2-40B4-BE49-F238E27FC236}">
                <a16:creationId xmlns:a16="http://schemas.microsoft.com/office/drawing/2014/main" id="{A9D5A3BB-F5DA-A468-6766-13347B3D797A}"/>
              </a:ext>
            </a:extLst>
          </p:cNvPr>
          <p:cNvSpPr>
            <a:spLocks noGrp="1"/>
          </p:cNvSpPr>
          <p:nvPr>
            <p:ph type="sldNum" sz="quarter" idx="12"/>
          </p:nvPr>
        </p:nvSpPr>
        <p:spPr/>
        <p:txBody>
          <a:bodyPr/>
          <a:lstStyle/>
          <a:p>
            <a:pPr>
              <a:defRPr/>
            </a:pPr>
            <a:fld id="{C00381F3-39CB-4519-A50E-82741690DCE5}" type="slidenum">
              <a:rPr lang="ja-JP" altLang="en-US" smtClean="0"/>
              <a:pPr>
                <a:defRPr/>
              </a:pPr>
              <a:t>46</a:t>
            </a:fld>
            <a:endParaRPr lang="ja-JP" altLang="en-US"/>
          </a:p>
        </p:txBody>
      </p:sp>
    </p:spTree>
    <p:extLst>
      <p:ext uri="{BB962C8B-B14F-4D97-AF65-F5344CB8AC3E}">
        <p14:creationId xmlns:p14="http://schemas.microsoft.com/office/powerpoint/2010/main" val="59731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B00DF77-46E4-8765-5CB1-2D5A9C4E1CBD}"/>
              </a:ext>
            </a:extLst>
          </p:cNvPr>
          <p:cNvPicPr>
            <a:picLocks noChangeAspect="1"/>
          </p:cNvPicPr>
          <p:nvPr/>
        </p:nvPicPr>
        <p:blipFill>
          <a:blip r:embed="rId3"/>
          <a:srcRect t="53901" b="6114"/>
          <a:stretch>
            <a:fillRect/>
          </a:stretch>
        </p:blipFill>
        <p:spPr>
          <a:xfrm>
            <a:off x="471557" y="696354"/>
            <a:ext cx="11011347" cy="6228000"/>
          </a:xfrm>
          <a:prstGeom prst="rect">
            <a:avLst/>
          </a:prstGeom>
        </p:spPr>
      </p:pic>
      <p:sp>
        <p:nvSpPr>
          <p:cNvPr id="3" name="テキスト ボックス 2">
            <a:extLst>
              <a:ext uri="{FF2B5EF4-FFF2-40B4-BE49-F238E27FC236}">
                <a16:creationId xmlns:a16="http://schemas.microsoft.com/office/drawing/2014/main" id="{1DD66FCA-DE07-423E-B03B-4A9D39FA2DA3}"/>
              </a:ext>
            </a:extLst>
          </p:cNvPr>
          <p:cNvSpPr txBox="1"/>
          <p:nvPr/>
        </p:nvSpPr>
        <p:spPr>
          <a:xfrm>
            <a:off x="0" y="0"/>
            <a:ext cx="12192000" cy="584775"/>
          </a:xfrm>
          <a:prstGeom prst="rect">
            <a:avLst/>
          </a:prstGeom>
          <a:solidFill>
            <a:srgbClr val="0000CC"/>
          </a:solidFill>
        </p:spPr>
        <p:txBody>
          <a:bodyPr wrap="square" rtlCol="0">
            <a:spAutoFit/>
          </a:bodyPr>
          <a:lstStyle/>
          <a:p>
            <a:pPr algn="ctr"/>
            <a:r>
              <a:rPr lang="en-US" altLang="ja-JP" sz="3200" b="1" dirty="0">
                <a:solidFill>
                  <a:srgbClr val="FF0000"/>
                </a:solidFill>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5</a:t>
            </a:r>
            <a:r>
              <a:rPr lang="ja-JP" altLang="en-US" sz="3200" b="1" dirty="0">
                <a:solidFill>
                  <a:srgbClr val="FF0000"/>
                </a:solidFill>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時間前から氾濫まで</a:t>
            </a:r>
            <a:r>
              <a:rPr lang="en-US" altLang="ja-JP" sz="32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a:t>
            </a:r>
            <a:r>
              <a:rPr kumimoji="1" lang="ja-JP" altLang="en-US" sz="32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マイ・タイムライン</a:t>
            </a:r>
            <a:r>
              <a:rPr lang="en-US" altLang="ja-JP" sz="32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a:t>
            </a:r>
            <a:r>
              <a:rPr kumimoji="1" lang="ja-JP" altLang="en-US" sz="3200"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を作ってみよう！</a:t>
            </a:r>
          </a:p>
        </p:txBody>
      </p:sp>
      <p:sp>
        <p:nvSpPr>
          <p:cNvPr id="13" name="テキスト ボックス 12">
            <a:extLst>
              <a:ext uri="{FF2B5EF4-FFF2-40B4-BE49-F238E27FC236}">
                <a16:creationId xmlns:a16="http://schemas.microsoft.com/office/drawing/2014/main" id="{7ADD5356-77CD-43C7-8A3C-4A11B80D0B29}"/>
              </a:ext>
            </a:extLst>
          </p:cNvPr>
          <p:cNvSpPr txBox="1"/>
          <p:nvPr/>
        </p:nvSpPr>
        <p:spPr>
          <a:xfrm>
            <a:off x="2865881" y="5600577"/>
            <a:ext cx="2342240" cy="523220"/>
          </a:xfrm>
          <a:prstGeom prst="rect">
            <a:avLst/>
          </a:prstGeom>
          <a:solidFill>
            <a:srgbClr val="FFFF00"/>
          </a:solidFill>
          <a:ln w="28575">
            <a:solidFill>
              <a:schemeClr val="tx1"/>
            </a:solidFill>
          </a:ln>
        </p:spPr>
        <p:txBody>
          <a:bodyPr wrap="square" rtlCol="0">
            <a:spAutoFit/>
          </a:bodyPr>
          <a:lstStyle/>
          <a:p>
            <a:r>
              <a:rPr lang="ja-JP" altLang="en-US" sz="28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川の水が氾濫</a:t>
            </a:r>
            <a:endParaRPr kumimoji="1" lang="ja-JP" altLang="en-US" sz="28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grpSp>
        <p:nvGrpSpPr>
          <p:cNvPr id="19" name="グループ化 18">
            <a:extLst>
              <a:ext uri="{FF2B5EF4-FFF2-40B4-BE49-F238E27FC236}">
                <a16:creationId xmlns:a16="http://schemas.microsoft.com/office/drawing/2014/main" id="{F175CA6D-4EE6-4280-856F-E1A63931AAF5}"/>
              </a:ext>
            </a:extLst>
          </p:cNvPr>
          <p:cNvGrpSpPr/>
          <p:nvPr/>
        </p:nvGrpSpPr>
        <p:grpSpPr>
          <a:xfrm>
            <a:off x="4983977" y="4787356"/>
            <a:ext cx="2502048" cy="848502"/>
            <a:chOff x="7468602" y="1636836"/>
            <a:chExt cx="2967537" cy="1101374"/>
          </a:xfrm>
        </p:grpSpPr>
        <p:pic>
          <p:nvPicPr>
            <p:cNvPr id="20" name="図 19">
              <a:extLst>
                <a:ext uri="{FF2B5EF4-FFF2-40B4-BE49-F238E27FC236}">
                  <a16:creationId xmlns:a16="http://schemas.microsoft.com/office/drawing/2014/main" id="{38B88E3E-C884-4F64-8DED-F2E5492FE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8602" y="1636836"/>
              <a:ext cx="2531682" cy="1101374"/>
            </a:xfrm>
            <a:prstGeom prst="rect">
              <a:avLst/>
            </a:prstGeom>
          </p:spPr>
        </p:pic>
        <p:grpSp>
          <p:nvGrpSpPr>
            <p:cNvPr id="21" name="グループ化 20">
              <a:extLst>
                <a:ext uri="{FF2B5EF4-FFF2-40B4-BE49-F238E27FC236}">
                  <a16:creationId xmlns:a16="http://schemas.microsoft.com/office/drawing/2014/main" id="{7E2BBED0-BC74-407F-AADD-CE783302E011}"/>
                </a:ext>
              </a:extLst>
            </p:cNvPr>
            <p:cNvGrpSpPr/>
            <p:nvPr/>
          </p:nvGrpSpPr>
          <p:grpSpPr>
            <a:xfrm>
              <a:off x="7629968" y="1824107"/>
              <a:ext cx="2806171" cy="697817"/>
              <a:chOff x="6539636" y="2159089"/>
              <a:chExt cx="3705035" cy="566878"/>
            </a:xfrm>
          </p:grpSpPr>
          <p:sp>
            <p:nvSpPr>
              <p:cNvPr id="22" name="テキスト ボックス 21">
                <a:extLst>
                  <a:ext uri="{FF2B5EF4-FFF2-40B4-BE49-F238E27FC236}">
                    <a16:creationId xmlns:a16="http://schemas.microsoft.com/office/drawing/2014/main" id="{D14C9E4B-9F97-436F-8BCA-663DA84B731F}"/>
                  </a:ext>
                </a:extLst>
              </p:cNvPr>
              <p:cNvSpPr txBox="1"/>
              <p:nvPr/>
            </p:nvSpPr>
            <p:spPr>
              <a:xfrm>
                <a:off x="6717505" y="2297589"/>
                <a:ext cx="2764715" cy="428378"/>
              </a:xfrm>
              <a:prstGeom prst="rect">
                <a:avLst/>
              </a:prstGeom>
              <a:noFill/>
            </p:spPr>
            <p:txBody>
              <a:bodyPr wrap="square" rtlCol="0">
                <a:spAutoFit/>
              </a:bodyPr>
              <a:lstStyle/>
              <a:p>
                <a:r>
                  <a:rPr kumimoji="1" lang="ja-JP" altLang="en-US" sz="2800"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避難完了</a:t>
                </a:r>
              </a:p>
            </p:txBody>
          </p:sp>
          <p:sp>
            <p:nvSpPr>
              <p:cNvPr id="23" name="テキスト ボックス 22">
                <a:extLst>
                  <a:ext uri="{FF2B5EF4-FFF2-40B4-BE49-F238E27FC236}">
                    <a16:creationId xmlns:a16="http://schemas.microsoft.com/office/drawing/2014/main" id="{7504ECA2-4251-430E-9E3B-9837EFD0368E}"/>
                  </a:ext>
                </a:extLst>
              </p:cNvPr>
              <p:cNvSpPr txBox="1"/>
              <p:nvPr/>
            </p:nvSpPr>
            <p:spPr>
              <a:xfrm>
                <a:off x="6539636" y="2159089"/>
                <a:ext cx="3705035" cy="251988"/>
              </a:xfrm>
              <a:prstGeom prst="rect">
                <a:avLst/>
              </a:prstGeom>
              <a:noFill/>
            </p:spPr>
            <p:txBody>
              <a:bodyPr wrap="square" rtlCol="0">
                <a:spAutoFit/>
              </a:bodyPr>
              <a:lstStyle/>
              <a:p>
                <a:r>
                  <a:rPr lang="ja-JP" altLang="en-US" sz="800"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　</a:t>
                </a:r>
                <a:r>
                  <a:rPr lang="ja-JP" altLang="en-US" sz="1400"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ひなんかんりょう</a:t>
                </a:r>
                <a:endParaRPr kumimoji="1" lang="ja-JP" altLang="en-US" sz="1400"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grpSp>
      </p:grpSp>
      <p:pic>
        <p:nvPicPr>
          <p:cNvPr id="36" name="図 35" descr="グラフィカル ユーザー インターフェイス, テキスト, アプリケーション&#10;&#10;自動的に生成された説明">
            <a:extLst>
              <a:ext uri="{FF2B5EF4-FFF2-40B4-BE49-F238E27FC236}">
                <a16:creationId xmlns:a16="http://schemas.microsoft.com/office/drawing/2014/main" id="{8E5EFE61-606E-4627-95AC-29FB58E82D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69" t="10057" r="51211" b="84133"/>
          <a:stretch/>
        </p:blipFill>
        <p:spPr>
          <a:xfrm>
            <a:off x="1272851" y="5099487"/>
            <a:ext cx="1512000" cy="330747"/>
          </a:xfrm>
          <a:prstGeom prst="rect">
            <a:avLst/>
          </a:prstGeom>
          <a:ln w="50800">
            <a:solidFill>
              <a:srgbClr val="FF0000"/>
            </a:solidFill>
          </a:ln>
        </p:spPr>
      </p:pic>
      <p:pic>
        <p:nvPicPr>
          <p:cNvPr id="37" name="図 36" descr="グラフィカル ユーザー インターフェイス, テキスト, アプリケーション&#10;&#10;自動的に生成された説明">
            <a:extLst>
              <a:ext uri="{FF2B5EF4-FFF2-40B4-BE49-F238E27FC236}">
                <a16:creationId xmlns:a16="http://schemas.microsoft.com/office/drawing/2014/main" id="{8FB2B5E1-D01A-4D83-820D-098A1711CE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17" t="10057" r="70363" b="84133"/>
          <a:stretch/>
        </p:blipFill>
        <p:spPr>
          <a:xfrm>
            <a:off x="1268664" y="3549972"/>
            <a:ext cx="1548000" cy="338623"/>
          </a:xfrm>
          <a:prstGeom prst="rect">
            <a:avLst/>
          </a:prstGeom>
          <a:ln w="50800">
            <a:solidFill>
              <a:srgbClr val="FF0000"/>
            </a:solidFill>
          </a:ln>
        </p:spPr>
      </p:pic>
      <p:sp>
        <p:nvSpPr>
          <p:cNvPr id="33" name="テキスト ボックス 32">
            <a:extLst>
              <a:ext uri="{FF2B5EF4-FFF2-40B4-BE49-F238E27FC236}">
                <a16:creationId xmlns:a16="http://schemas.microsoft.com/office/drawing/2014/main" id="{A6E8FB79-901E-4850-BDD6-76695D0B34D4}"/>
              </a:ext>
            </a:extLst>
          </p:cNvPr>
          <p:cNvSpPr txBox="1"/>
          <p:nvPr/>
        </p:nvSpPr>
        <p:spPr>
          <a:xfrm>
            <a:off x="53001" y="580924"/>
            <a:ext cx="1467820" cy="523220"/>
          </a:xfrm>
          <a:prstGeom prst="rect">
            <a:avLst/>
          </a:prstGeom>
          <a:solidFill>
            <a:srgbClr val="FFFF00"/>
          </a:solidFill>
          <a:ln w="28575">
            <a:solidFill>
              <a:schemeClr val="tx1"/>
            </a:solidFill>
          </a:ln>
        </p:spPr>
        <p:txBody>
          <a:bodyPr wrap="square" rtlCol="0">
            <a:spAutoFit/>
          </a:bodyPr>
          <a:lstStyle/>
          <a:p>
            <a:pPr algn="ctr"/>
            <a:r>
              <a:rPr lang="en-US" altLang="ja-JP" sz="28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5</a:t>
            </a:r>
            <a:r>
              <a:rPr lang="ja-JP" altLang="en-US" sz="28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時間</a:t>
            </a:r>
            <a:r>
              <a:rPr kumimoji="1" lang="ja-JP" altLang="en-US" sz="28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前</a:t>
            </a:r>
          </a:p>
        </p:txBody>
      </p:sp>
      <p:sp>
        <p:nvSpPr>
          <p:cNvPr id="32" name="テキスト ボックス 31">
            <a:extLst>
              <a:ext uri="{FF2B5EF4-FFF2-40B4-BE49-F238E27FC236}">
                <a16:creationId xmlns:a16="http://schemas.microsoft.com/office/drawing/2014/main" id="{95DE926B-24C0-1755-4126-97866E743A8E}"/>
              </a:ext>
            </a:extLst>
          </p:cNvPr>
          <p:cNvSpPr txBox="1"/>
          <p:nvPr/>
        </p:nvSpPr>
        <p:spPr>
          <a:xfrm>
            <a:off x="1282843" y="2094229"/>
            <a:ext cx="2342240" cy="369332"/>
          </a:xfrm>
          <a:prstGeom prst="rect">
            <a:avLst/>
          </a:prstGeom>
          <a:solidFill>
            <a:srgbClr val="00FFFF"/>
          </a:solidFill>
        </p:spPr>
        <p:txBody>
          <a:bodyPr wrap="square" rtlCol="0">
            <a:spAutoFit/>
          </a:bodyPr>
          <a:lstStyle/>
          <a:p>
            <a:r>
              <a:rPr kumimoji="1" lang="ja-JP" altLang="en-US"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田園調布</a:t>
            </a:r>
            <a:r>
              <a:rPr kumimoji="1" lang="en-US" altLang="ja-JP"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a:t>
            </a:r>
            <a:r>
              <a:rPr kumimoji="1" lang="ja-JP" altLang="en-US"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上</a:t>
            </a:r>
            <a:r>
              <a:rPr kumimoji="1" lang="en-US" altLang="ja-JP"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a:t>
            </a:r>
            <a:r>
              <a:rPr kumimoji="1" lang="zh-TW" altLang="en-US"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観測所</a:t>
            </a:r>
            <a:endParaRPr kumimoji="1" lang="ja-JP" altLang="en-US"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34" name="テキスト ボックス 33">
            <a:extLst>
              <a:ext uri="{FF2B5EF4-FFF2-40B4-BE49-F238E27FC236}">
                <a16:creationId xmlns:a16="http://schemas.microsoft.com/office/drawing/2014/main" id="{B09BD50B-5C05-871D-1E6D-0379078351AB}"/>
              </a:ext>
            </a:extLst>
          </p:cNvPr>
          <p:cNvSpPr txBox="1"/>
          <p:nvPr/>
        </p:nvSpPr>
        <p:spPr>
          <a:xfrm>
            <a:off x="2469881" y="3071010"/>
            <a:ext cx="792000" cy="369332"/>
          </a:xfrm>
          <a:prstGeom prst="rect">
            <a:avLst/>
          </a:prstGeom>
          <a:solidFill>
            <a:srgbClr val="FF0000"/>
          </a:solidFill>
          <a:ln w="28575">
            <a:solidFill>
              <a:schemeClr val="bg1"/>
            </a:solidFill>
          </a:ln>
        </p:spPr>
        <p:txBody>
          <a:bodyPr wrap="square" rtlCol="0">
            <a:spAutoFit/>
          </a:bodyPr>
          <a:lstStyle/>
          <a:p>
            <a:r>
              <a:rPr lang="en-US" altLang="ja-JP"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7</a:t>
            </a:r>
            <a:r>
              <a:rPr kumimoji="1" lang="en-US" altLang="ja-JP"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.6</a:t>
            </a:r>
            <a:r>
              <a:rPr kumimoji="1" lang="ja-JP" altLang="en-US"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ｍ</a:t>
            </a:r>
          </a:p>
        </p:txBody>
      </p:sp>
      <p:sp>
        <p:nvSpPr>
          <p:cNvPr id="35" name="テキスト ボックス 34">
            <a:extLst>
              <a:ext uri="{FF2B5EF4-FFF2-40B4-BE49-F238E27FC236}">
                <a16:creationId xmlns:a16="http://schemas.microsoft.com/office/drawing/2014/main" id="{2880DF34-70C9-1A73-9CB9-A89297938F1F}"/>
              </a:ext>
            </a:extLst>
          </p:cNvPr>
          <p:cNvSpPr txBox="1"/>
          <p:nvPr/>
        </p:nvSpPr>
        <p:spPr>
          <a:xfrm>
            <a:off x="2469881" y="4417124"/>
            <a:ext cx="792000" cy="369332"/>
          </a:xfrm>
          <a:prstGeom prst="rect">
            <a:avLst/>
          </a:prstGeom>
          <a:solidFill>
            <a:srgbClr val="7030A0"/>
          </a:solidFill>
          <a:ln w="28575">
            <a:solidFill>
              <a:schemeClr val="bg1"/>
            </a:solidFill>
          </a:ln>
        </p:spPr>
        <p:txBody>
          <a:bodyPr wrap="square" rtlCol="0">
            <a:spAutoFit/>
          </a:bodyPr>
          <a:lstStyle/>
          <a:p>
            <a:r>
              <a:rPr lang="en-US" altLang="ja-JP"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8.4</a:t>
            </a:r>
            <a:r>
              <a:rPr kumimoji="1" lang="ja-JP" altLang="en-US"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ｍ</a:t>
            </a:r>
          </a:p>
        </p:txBody>
      </p:sp>
      <p:sp>
        <p:nvSpPr>
          <p:cNvPr id="4" name="スライド番号プレースホルダー 11">
            <a:extLst>
              <a:ext uri="{FF2B5EF4-FFF2-40B4-BE49-F238E27FC236}">
                <a16:creationId xmlns:a16="http://schemas.microsoft.com/office/drawing/2014/main" id="{8B14D1DA-18CA-CD43-6F83-2B3E675F75CA}"/>
              </a:ext>
            </a:extLst>
          </p:cNvPr>
          <p:cNvSpPr txBox="1">
            <a:spLocks/>
          </p:cNvSpPr>
          <p:nvPr/>
        </p:nvSpPr>
        <p:spPr>
          <a:xfrm>
            <a:off x="9448800" y="6492875"/>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970660AE-4900-436F-BD5E-CCFB2D8EEEC2}" type="slidenum">
              <a:rPr lang="ja-JP" altLang="en-US" b="1" smtClean="0">
                <a:latin typeface="BIZ UDPゴシック" panose="020B0400000000000000" pitchFamily="50" charset="-128"/>
                <a:ea typeface="BIZ UDPゴシック" panose="020B0400000000000000" pitchFamily="50" charset="-128"/>
              </a:rPr>
              <a:pPr algn="r"/>
              <a:t>47</a:t>
            </a:fld>
            <a:endParaRPr lang="ja-JP" altLang="en-US" b="1"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94228B6B-C268-A7DF-A897-579EF42454C9}"/>
              </a:ext>
            </a:extLst>
          </p:cNvPr>
          <p:cNvPicPr>
            <a:picLocks noChangeAspect="1"/>
          </p:cNvPicPr>
          <p:nvPr/>
        </p:nvPicPr>
        <p:blipFill>
          <a:blip r:embed="rId6"/>
          <a:srcRect r="50000"/>
          <a:stretch>
            <a:fillRect/>
          </a:stretch>
        </p:blipFill>
        <p:spPr>
          <a:xfrm>
            <a:off x="7806462" y="696354"/>
            <a:ext cx="4282399" cy="6037821"/>
          </a:xfrm>
          <a:prstGeom prst="rect">
            <a:avLst/>
          </a:prstGeom>
          <a:ln w="19050">
            <a:solidFill>
              <a:schemeClr val="tx1"/>
            </a:solidFill>
          </a:ln>
        </p:spPr>
      </p:pic>
      <p:sp>
        <p:nvSpPr>
          <p:cNvPr id="26" name="正方形/長方形 25">
            <a:extLst>
              <a:ext uri="{FF2B5EF4-FFF2-40B4-BE49-F238E27FC236}">
                <a16:creationId xmlns:a16="http://schemas.microsoft.com/office/drawing/2014/main" id="{0B80278B-4E21-2163-D909-3E86C11DF635}"/>
              </a:ext>
            </a:extLst>
          </p:cNvPr>
          <p:cNvSpPr/>
          <p:nvPr/>
        </p:nvSpPr>
        <p:spPr>
          <a:xfrm>
            <a:off x="7992318" y="1923144"/>
            <a:ext cx="3275755" cy="439909"/>
          </a:xfrm>
          <a:prstGeom prst="rect">
            <a:avLst/>
          </a:prstGeom>
          <a:ln w="38100">
            <a:solidFill>
              <a:srgbClr val="FF0000"/>
            </a:solidFill>
          </a:ln>
        </p:spPr>
        <p:txBody>
          <a:bodyPr wrap="square" rtlCol="0" anchor="ctr">
            <a:noAutofit/>
          </a:bodyPr>
          <a:lstStyle/>
          <a:p>
            <a:pPr algn="ctr"/>
            <a:endParaRPr kumimoji="1" lang="ja-JP" altLang="en-US" sz="6000" dirty="0">
              <a:solidFill>
                <a:prstClr val="black"/>
              </a:solidFill>
              <a:latin typeface="HGS明朝E" panose="02020900000000000000" pitchFamily="18" charset="-128"/>
              <a:ea typeface="HGS明朝E" panose="02020900000000000000" pitchFamily="18" charset="-128"/>
            </a:endParaRPr>
          </a:p>
        </p:txBody>
      </p:sp>
      <p:sp>
        <p:nvSpPr>
          <p:cNvPr id="27" name="正方形/長方形 26">
            <a:extLst>
              <a:ext uri="{FF2B5EF4-FFF2-40B4-BE49-F238E27FC236}">
                <a16:creationId xmlns:a16="http://schemas.microsoft.com/office/drawing/2014/main" id="{04D27B38-99F2-7BA9-13CB-924C679A5C07}"/>
              </a:ext>
            </a:extLst>
          </p:cNvPr>
          <p:cNvSpPr/>
          <p:nvPr/>
        </p:nvSpPr>
        <p:spPr>
          <a:xfrm>
            <a:off x="7992318" y="6129933"/>
            <a:ext cx="3275755" cy="470438"/>
          </a:xfrm>
          <a:prstGeom prst="rect">
            <a:avLst/>
          </a:prstGeom>
          <a:ln w="38100">
            <a:solidFill>
              <a:srgbClr val="FF0000"/>
            </a:solidFill>
          </a:ln>
        </p:spPr>
        <p:txBody>
          <a:bodyPr wrap="square" rtlCol="0" anchor="ctr">
            <a:noAutofit/>
          </a:bodyPr>
          <a:lstStyle/>
          <a:p>
            <a:pPr algn="ctr"/>
            <a:endParaRPr kumimoji="1" lang="ja-JP" altLang="en-US" sz="6000" dirty="0">
              <a:solidFill>
                <a:prstClr val="black"/>
              </a:solidFill>
              <a:latin typeface="HGS明朝E" panose="02020900000000000000" pitchFamily="18" charset="-128"/>
              <a:ea typeface="HGS明朝E" panose="02020900000000000000" pitchFamily="18" charset="-128"/>
            </a:endParaRPr>
          </a:p>
        </p:txBody>
      </p:sp>
      <p:sp>
        <p:nvSpPr>
          <p:cNvPr id="28" name="正方形/長方形 27">
            <a:extLst>
              <a:ext uri="{FF2B5EF4-FFF2-40B4-BE49-F238E27FC236}">
                <a16:creationId xmlns:a16="http://schemas.microsoft.com/office/drawing/2014/main" id="{9F5C5195-F62D-509A-30D7-7143036EB5E1}"/>
              </a:ext>
            </a:extLst>
          </p:cNvPr>
          <p:cNvSpPr/>
          <p:nvPr/>
        </p:nvSpPr>
        <p:spPr>
          <a:xfrm>
            <a:off x="8696325" y="1266004"/>
            <a:ext cx="3324225" cy="439909"/>
          </a:xfrm>
          <a:prstGeom prst="rect">
            <a:avLst/>
          </a:prstGeom>
          <a:ln w="38100">
            <a:solidFill>
              <a:srgbClr val="FF0000"/>
            </a:solidFill>
          </a:ln>
        </p:spPr>
        <p:txBody>
          <a:bodyPr wrap="square" rtlCol="0" anchor="ctr">
            <a:noAutofit/>
          </a:bodyPr>
          <a:lstStyle/>
          <a:p>
            <a:pPr algn="ctr"/>
            <a:endParaRPr kumimoji="1" lang="ja-JP" altLang="en-US" sz="6000" dirty="0">
              <a:solidFill>
                <a:prstClr val="black"/>
              </a:solidFill>
              <a:latin typeface="HGS明朝E" panose="02020900000000000000" pitchFamily="18" charset="-128"/>
              <a:ea typeface="HGS明朝E" panose="02020900000000000000" pitchFamily="18" charset="-128"/>
            </a:endParaRPr>
          </a:p>
        </p:txBody>
      </p:sp>
      <p:grpSp>
        <p:nvGrpSpPr>
          <p:cNvPr id="14" name="グループ化 13">
            <a:extLst>
              <a:ext uri="{FF2B5EF4-FFF2-40B4-BE49-F238E27FC236}">
                <a16:creationId xmlns:a16="http://schemas.microsoft.com/office/drawing/2014/main" id="{2BEA0A85-7146-4FEC-A09B-2C3A73FB341E}"/>
              </a:ext>
            </a:extLst>
          </p:cNvPr>
          <p:cNvGrpSpPr/>
          <p:nvPr/>
        </p:nvGrpSpPr>
        <p:grpSpPr>
          <a:xfrm>
            <a:off x="4522731" y="2678515"/>
            <a:ext cx="3376887" cy="650663"/>
            <a:chOff x="4784846" y="2957831"/>
            <a:chExt cx="2684229" cy="506258"/>
          </a:xfrm>
        </p:grpSpPr>
        <p:grpSp>
          <p:nvGrpSpPr>
            <p:cNvPr id="15" name="グループ化 14">
              <a:extLst>
                <a:ext uri="{FF2B5EF4-FFF2-40B4-BE49-F238E27FC236}">
                  <a16:creationId xmlns:a16="http://schemas.microsoft.com/office/drawing/2014/main" id="{697DAAF3-B43A-4AC0-BC2D-BB7683EFB18E}"/>
                </a:ext>
              </a:extLst>
            </p:cNvPr>
            <p:cNvGrpSpPr/>
            <p:nvPr/>
          </p:nvGrpSpPr>
          <p:grpSpPr>
            <a:xfrm>
              <a:off x="4784846" y="2957831"/>
              <a:ext cx="2684229" cy="506258"/>
              <a:chOff x="5707521" y="3377717"/>
              <a:chExt cx="7451287" cy="1548503"/>
            </a:xfrm>
          </p:grpSpPr>
          <p:pic>
            <p:nvPicPr>
              <p:cNvPr id="17" name="図 16">
                <a:extLst>
                  <a:ext uri="{FF2B5EF4-FFF2-40B4-BE49-F238E27FC236}">
                    <a16:creationId xmlns:a16="http://schemas.microsoft.com/office/drawing/2014/main" id="{E86634F7-8DA1-4AC9-96EC-723C65D7F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7521" y="3377717"/>
                <a:ext cx="7416970" cy="1548503"/>
              </a:xfrm>
              <a:prstGeom prst="rect">
                <a:avLst/>
              </a:prstGeom>
            </p:spPr>
          </p:pic>
          <p:pic>
            <p:nvPicPr>
              <p:cNvPr id="18" name="図 17">
                <a:extLst>
                  <a:ext uri="{FF2B5EF4-FFF2-40B4-BE49-F238E27FC236}">
                    <a16:creationId xmlns:a16="http://schemas.microsoft.com/office/drawing/2014/main" id="{6C2D812B-A0A4-483C-9AF2-CCECFEE6A3D1}"/>
                  </a:ext>
                </a:extLst>
              </p:cNvPr>
              <p:cNvPicPr>
                <a:picLocks noChangeAspect="1"/>
              </p:cNvPicPr>
              <p:nvPr/>
            </p:nvPicPr>
            <p:blipFill rotWithShape="1">
              <a:blip r:embed="rId7">
                <a:extLst>
                  <a:ext uri="{28A0092B-C50C-407E-A947-70E740481C1C}">
                    <a14:useLocalDpi xmlns:a14="http://schemas.microsoft.com/office/drawing/2010/main" val="0"/>
                  </a:ext>
                </a:extLst>
              </a:blip>
              <a:srcRect l="8187" t="-11758" r="-1" b="2537"/>
              <a:stretch/>
            </p:blipFill>
            <p:spPr>
              <a:xfrm>
                <a:off x="6699854" y="3578764"/>
                <a:ext cx="6458954" cy="1076365"/>
              </a:xfrm>
              <a:prstGeom prst="rect">
                <a:avLst/>
              </a:prstGeom>
            </p:spPr>
          </p:pic>
        </p:grpSp>
        <p:sp>
          <p:nvSpPr>
            <p:cNvPr id="16" name="テキスト ボックス 15">
              <a:extLst>
                <a:ext uri="{FF2B5EF4-FFF2-40B4-BE49-F238E27FC236}">
                  <a16:creationId xmlns:a16="http://schemas.microsoft.com/office/drawing/2014/main" id="{CD4815B5-DF4D-4C9F-AA5E-3361184DC5CF}"/>
                </a:ext>
              </a:extLst>
            </p:cNvPr>
            <p:cNvSpPr txBox="1"/>
            <p:nvPr/>
          </p:nvSpPr>
          <p:spPr>
            <a:xfrm>
              <a:off x="4784846" y="3057311"/>
              <a:ext cx="645459" cy="269482"/>
            </a:xfrm>
            <a:prstGeom prst="rect">
              <a:avLst/>
            </a:prstGeom>
            <a:noFill/>
          </p:spPr>
          <p:txBody>
            <a:bodyPr wrap="square" rtlCol="0">
              <a:spAutoFit/>
            </a:bodyPr>
            <a:lstStyle/>
            <a:p>
              <a:r>
                <a:rPr lang="ja-JP" altLang="en-US" sz="2400" b="1" dirty="0">
                  <a:solidFill>
                    <a:srgbClr val="FF0000"/>
                  </a:solidFill>
                  <a:latin typeface="あずきフォントB" panose="02000609000000000000" pitchFamily="1" charset="-128"/>
                  <a:ea typeface="あずきフォントB" panose="02000609000000000000" pitchFamily="1" charset="-128"/>
                </a:rPr>
                <a:t>ア</a:t>
              </a:r>
              <a:r>
                <a:rPr lang="en-US" altLang="ja-JP" sz="2400" b="1" dirty="0">
                  <a:solidFill>
                    <a:srgbClr val="FF0000"/>
                  </a:solidFill>
                  <a:latin typeface="あずきフォントB" panose="02000609000000000000" pitchFamily="1" charset="-128"/>
                  <a:ea typeface="あずきフォントB" panose="02000609000000000000" pitchFamily="1" charset="-128"/>
                </a:rPr>
                <a:t>.</a:t>
              </a:r>
              <a:endParaRPr lang="ja-JP" altLang="en-US" sz="2400" b="1" dirty="0">
                <a:solidFill>
                  <a:srgbClr val="FF0000"/>
                </a:solidFill>
                <a:latin typeface="あずきフォントB" panose="02000609000000000000" pitchFamily="1" charset="-128"/>
                <a:ea typeface="あずきフォントB" panose="02000609000000000000" pitchFamily="1" charset="-128"/>
              </a:endParaRPr>
            </a:p>
          </p:txBody>
        </p:sp>
      </p:grpSp>
      <p:sp>
        <p:nvSpPr>
          <p:cNvPr id="38" name="テキスト ボックス 37">
            <a:extLst>
              <a:ext uri="{FF2B5EF4-FFF2-40B4-BE49-F238E27FC236}">
                <a16:creationId xmlns:a16="http://schemas.microsoft.com/office/drawing/2014/main" id="{241A3601-1C27-EC54-078D-0CE845F4C766}"/>
              </a:ext>
            </a:extLst>
          </p:cNvPr>
          <p:cNvSpPr txBox="1"/>
          <p:nvPr/>
        </p:nvSpPr>
        <p:spPr>
          <a:xfrm>
            <a:off x="2868989" y="6164387"/>
            <a:ext cx="4834334" cy="646331"/>
          </a:xfrm>
          <a:prstGeom prst="rect">
            <a:avLst/>
          </a:prstGeom>
          <a:solidFill>
            <a:srgbClr val="FFCCFF"/>
          </a:solidFill>
        </p:spPr>
        <p:txBody>
          <a:bodyPr wrap="square" rtlCol="0">
            <a:spAutoFit/>
          </a:bodyPr>
          <a:lstStyle/>
          <a:p>
            <a:r>
              <a:rPr kumimoji="1" lang="ja-JP" altLang="en-US" sz="3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避難のタイミングは？</a:t>
            </a:r>
          </a:p>
        </p:txBody>
      </p:sp>
      <p:sp>
        <p:nvSpPr>
          <p:cNvPr id="12" name="テキスト ボックス 11">
            <a:extLst>
              <a:ext uri="{FF2B5EF4-FFF2-40B4-BE49-F238E27FC236}">
                <a16:creationId xmlns:a16="http://schemas.microsoft.com/office/drawing/2014/main" id="{C88402EB-7A79-4958-8021-A13CB04A9EC6}"/>
              </a:ext>
            </a:extLst>
          </p:cNvPr>
          <p:cNvSpPr txBox="1"/>
          <p:nvPr/>
        </p:nvSpPr>
        <p:spPr>
          <a:xfrm>
            <a:off x="2609779" y="591723"/>
            <a:ext cx="5310552" cy="523220"/>
          </a:xfrm>
          <a:prstGeom prst="rect">
            <a:avLst/>
          </a:prstGeom>
          <a:solidFill>
            <a:srgbClr val="FFFF00"/>
          </a:solidFill>
          <a:ln w="28575">
            <a:solidFill>
              <a:schemeClr val="tx1"/>
            </a:solidFill>
          </a:ln>
        </p:spPr>
        <p:txBody>
          <a:bodyPr wrap="square" rtlCol="0">
            <a:spAutoFit/>
          </a:bodyPr>
          <a:lstStyle/>
          <a:p>
            <a:r>
              <a:rPr lang="ja-JP" altLang="en-US" sz="28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川の水がいっぱいであふれそう</a:t>
            </a:r>
            <a:endParaRPr kumimoji="1" lang="ja-JP" altLang="en-US" sz="28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Tree>
    <p:extLst>
      <p:ext uri="{BB962C8B-B14F-4D97-AF65-F5344CB8AC3E}">
        <p14:creationId xmlns:p14="http://schemas.microsoft.com/office/powerpoint/2010/main" val="3097363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F00B0CE-B759-45E8-9A2F-073C70D5B6CB}"/>
              </a:ext>
            </a:extLst>
          </p:cNvPr>
          <p:cNvPicPr>
            <a:picLocks noChangeAspect="1"/>
          </p:cNvPicPr>
          <p:nvPr/>
        </p:nvPicPr>
        <p:blipFill rotWithShape="1">
          <a:blip r:embed="rId3"/>
          <a:srcRect l="10915" t="37166" r="12223" b="5255"/>
          <a:stretch/>
        </p:blipFill>
        <p:spPr>
          <a:xfrm>
            <a:off x="185350" y="685797"/>
            <a:ext cx="10355777" cy="4848425"/>
          </a:xfrm>
          <a:prstGeom prst="rect">
            <a:avLst/>
          </a:prstGeom>
        </p:spPr>
      </p:pic>
      <p:pic>
        <p:nvPicPr>
          <p:cNvPr id="6" name="図 5">
            <a:extLst>
              <a:ext uri="{FF2B5EF4-FFF2-40B4-BE49-F238E27FC236}">
                <a16:creationId xmlns:a16="http://schemas.microsoft.com/office/drawing/2014/main" id="{B1693BFC-0F7C-DBF2-3E16-BEFB6726BDDD}"/>
              </a:ext>
            </a:extLst>
          </p:cNvPr>
          <p:cNvPicPr>
            <a:picLocks noChangeAspect="1"/>
          </p:cNvPicPr>
          <p:nvPr/>
        </p:nvPicPr>
        <p:blipFill>
          <a:blip r:embed="rId4"/>
          <a:srcRect t="13466" b="52435"/>
          <a:stretch>
            <a:fillRect/>
          </a:stretch>
        </p:blipFill>
        <p:spPr>
          <a:xfrm>
            <a:off x="185350" y="710517"/>
            <a:ext cx="10967420" cy="5290057"/>
          </a:xfrm>
          <a:prstGeom prst="rect">
            <a:avLst/>
          </a:prstGeom>
        </p:spPr>
      </p:pic>
      <p:grpSp>
        <p:nvGrpSpPr>
          <p:cNvPr id="21" name="グループ化 20">
            <a:extLst>
              <a:ext uri="{FF2B5EF4-FFF2-40B4-BE49-F238E27FC236}">
                <a16:creationId xmlns:a16="http://schemas.microsoft.com/office/drawing/2014/main" id="{AAA8CA54-1272-4967-BCC4-0E34E341F492}"/>
              </a:ext>
            </a:extLst>
          </p:cNvPr>
          <p:cNvGrpSpPr/>
          <p:nvPr/>
        </p:nvGrpSpPr>
        <p:grpSpPr>
          <a:xfrm>
            <a:off x="4137587" y="984812"/>
            <a:ext cx="4376897" cy="998656"/>
            <a:chOff x="4967851" y="2678659"/>
            <a:chExt cx="2901559" cy="505610"/>
          </a:xfrm>
        </p:grpSpPr>
        <p:pic>
          <p:nvPicPr>
            <p:cNvPr id="5" name="図 4">
              <a:extLst>
                <a:ext uri="{FF2B5EF4-FFF2-40B4-BE49-F238E27FC236}">
                  <a16:creationId xmlns:a16="http://schemas.microsoft.com/office/drawing/2014/main" id="{8E762136-3C0C-482E-9858-A8E49CA89E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7851" y="2678659"/>
              <a:ext cx="2702351" cy="505610"/>
            </a:xfrm>
            <a:prstGeom prst="rect">
              <a:avLst/>
            </a:prstGeom>
          </p:spPr>
        </p:pic>
        <p:sp>
          <p:nvSpPr>
            <p:cNvPr id="17" name="テキスト ボックス 16">
              <a:extLst>
                <a:ext uri="{FF2B5EF4-FFF2-40B4-BE49-F238E27FC236}">
                  <a16:creationId xmlns:a16="http://schemas.microsoft.com/office/drawing/2014/main" id="{A1FC48EC-CA2E-4A22-8DB7-60EEC71D30F2}"/>
                </a:ext>
              </a:extLst>
            </p:cNvPr>
            <p:cNvSpPr txBox="1"/>
            <p:nvPr/>
          </p:nvSpPr>
          <p:spPr>
            <a:xfrm>
              <a:off x="5009945" y="2796988"/>
              <a:ext cx="2859465" cy="233737"/>
            </a:xfrm>
            <a:prstGeom prst="rect">
              <a:avLst/>
            </a:prstGeom>
            <a:noFill/>
          </p:spPr>
          <p:txBody>
            <a:bodyPr wrap="square" rtlCol="0">
              <a:spAutoFit/>
            </a:bodyPr>
            <a:lstStyle/>
            <a:p>
              <a:r>
                <a:rPr lang="ja-JP" altLang="en-US" sz="2400" b="1">
                  <a:solidFill>
                    <a:srgbClr val="FF0000"/>
                  </a:solidFill>
                  <a:latin typeface="あずきフォントB" panose="02000609000000000000" pitchFamily="1" charset="-128"/>
                  <a:ea typeface="あずきフォントB" panose="02000609000000000000" pitchFamily="1" charset="-128"/>
                </a:rPr>
                <a:t>エ</a:t>
              </a:r>
              <a:r>
                <a:rPr lang="en-US" altLang="ja-JP" sz="2400" b="1">
                  <a:solidFill>
                    <a:srgbClr val="FF0000"/>
                  </a:solidFill>
                  <a:latin typeface="あずきフォントB" panose="02000609000000000000" pitchFamily="1" charset="-128"/>
                  <a:ea typeface="あずきフォントB" panose="02000609000000000000" pitchFamily="1" charset="-128"/>
                </a:rPr>
                <a:t>.</a:t>
              </a:r>
              <a:r>
                <a:rPr lang="ja-JP" altLang="en-US" sz="2400" b="1">
                  <a:solidFill>
                    <a:srgbClr val="FF0000"/>
                  </a:solidFill>
                  <a:latin typeface="あずきフォントB" panose="02000609000000000000" pitchFamily="1" charset="-128"/>
                  <a:ea typeface="あずきフォントB" panose="02000609000000000000" pitchFamily="1" charset="-128"/>
                </a:rPr>
                <a:t>今後の台風を調べ始める</a:t>
              </a:r>
            </a:p>
          </p:txBody>
        </p:sp>
      </p:grpSp>
      <p:grpSp>
        <p:nvGrpSpPr>
          <p:cNvPr id="22" name="グループ化 21">
            <a:extLst>
              <a:ext uri="{FF2B5EF4-FFF2-40B4-BE49-F238E27FC236}">
                <a16:creationId xmlns:a16="http://schemas.microsoft.com/office/drawing/2014/main" id="{368E3B20-82FD-4C05-8A25-C2069FB5B521}"/>
              </a:ext>
            </a:extLst>
          </p:cNvPr>
          <p:cNvGrpSpPr/>
          <p:nvPr/>
        </p:nvGrpSpPr>
        <p:grpSpPr>
          <a:xfrm>
            <a:off x="4137587" y="2766959"/>
            <a:ext cx="6883071" cy="759226"/>
            <a:chOff x="4838759" y="3673732"/>
            <a:chExt cx="5347418" cy="557436"/>
          </a:xfrm>
        </p:grpSpPr>
        <p:pic>
          <p:nvPicPr>
            <p:cNvPr id="8" name="図 7">
              <a:extLst>
                <a:ext uri="{FF2B5EF4-FFF2-40B4-BE49-F238E27FC236}">
                  <a16:creationId xmlns:a16="http://schemas.microsoft.com/office/drawing/2014/main" id="{C9398C6A-8638-446E-867F-0B29DAC6F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759" y="3673732"/>
              <a:ext cx="5147348" cy="557436"/>
            </a:xfrm>
            <a:prstGeom prst="rect">
              <a:avLst/>
            </a:prstGeom>
          </p:spPr>
        </p:pic>
        <p:sp>
          <p:nvSpPr>
            <p:cNvPr id="18" name="テキスト ボックス 17">
              <a:extLst>
                <a:ext uri="{FF2B5EF4-FFF2-40B4-BE49-F238E27FC236}">
                  <a16:creationId xmlns:a16="http://schemas.microsoft.com/office/drawing/2014/main" id="{5A1FC92F-A616-4D00-9C61-93D0359CC0E8}"/>
                </a:ext>
              </a:extLst>
            </p:cNvPr>
            <p:cNvSpPr txBox="1"/>
            <p:nvPr/>
          </p:nvSpPr>
          <p:spPr>
            <a:xfrm>
              <a:off x="4891961" y="3798807"/>
              <a:ext cx="5294216" cy="338962"/>
            </a:xfrm>
            <a:prstGeom prst="rect">
              <a:avLst/>
            </a:prstGeom>
            <a:noFill/>
          </p:spPr>
          <p:txBody>
            <a:bodyPr wrap="square" rtlCol="0">
              <a:spAutoFit/>
            </a:bodyPr>
            <a:lstStyle/>
            <a:p>
              <a:r>
                <a:rPr lang="ja-JP" altLang="en-US" sz="2400" b="1">
                  <a:solidFill>
                    <a:srgbClr val="FF0000"/>
                  </a:solidFill>
                  <a:latin typeface="あずきフォントB" panose="02000609000000000000" pitchFamily="1" charset="-128"/>
                  <a:ea typeface="あずきフォントB" panose="02000609000000000000" pitchFamily="1" charset="-128"/>
                </a:rPr>
                <a:t>ウ</a:t>
              </a:r>
              <a:r>
                <a:rPr lang="en-US" altLang="ja-JP" sz="2400" b="1">
                  <a:solidFill>
                    <a:srgbClr val="FF0000"/>
                  </a:solidFill>
                  <a:latin typeface="あずきフォントB" panose="02000609000000000000" pitchFamily="1" charset="-128"/>
                  <a:ea typeface="あずきフォントB" panose="02000609000000000000" pitchFamily="1" charset="-128"/>
                </a:rPr>
                <a:t>.</a:t>
              </a:r>
              <a:r>
                <a:rPr lang="ja-JP" altLang="en-US" sz="2400" b="1">
                  <a:solidFill>
                    <a:srgbClr val="FF0000"/>
                  </a:solidFill>
                  <a:latin typeface="あずきフォントB" panose="02000609000000000000" pitchFamily="1" charset="-128"/>
                  <a:ea typeface="あずきフォントB" panose="02000609000000000000" pitchFamily="1" charset="-128"/>
                </a:rPr>
                <a:t>避難するときに持っていくものを準備する</a:t>
              </a:r>
            </a:p>
          </p:txBody>
        </p:sp>
      </p:grpSp>
      <p:grpSp>
        <p:nvGrpSpPr>
          <p:cNvPr id="23" name="グループ化 22">
            <a:extLst>
              <a:ext uri="{FF2B5EF4-FFF2-40B4-BE49-F238E27FC236}">
                <a16:creationId xmlns:a16="http://schemas.microsoft.com/office/drawing/2014/main" id="{936F2F18-86F9-42FC-879D-FFAFD369ADF1}"/>
              </a:ext>
            </a:extLst>
          </p:cNvPr>
          <p:cNvGrpSpPr/>
          <p:nvPr/>
        </p:nvGrpSpPr>
        <p:grpSpPr>
          <a:xfrm>
            <a:off x="4137587" y="4989240"/>
            <a:ext cx="7311284" cy="825773"/>
            <a:chOff x="4838758" y="5510808"/>
            <a:chExt cx="4925594" cy="582147"/>
          </a:xfrm>
        </p:grpSpPr>
        <p:pic>
          <p:nvPicPr>
            <p:cNvPr id="11" name="図 10">
              <a:extLst>
                <a:ext uri="{FF2B5EF4-FFF2-40B4-BE49-F238E27FC236}">
                  <a16:creationId xmlns:a16="http://schemas.microsoft.com/office/drawing/2014/main" id="{725E585F-C4CF-40D3-9187-9B9E2ECC96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758" y="5510808"/>
              <a:ext cx="4023081" cy="582147"/>
            </a:xfrm>
            <a:prstGeom prst="rect">
              <a:avLst/>
            </a:prstGeom>
          </p:spPr>
        </p:pic>
        <p:sp>
          <p:nvSpPr>
            <p:cNvPr id="20" name="テキスト ボックス 19">
              <a:extLst>
                <a:ext uri="{FF2B5EF4-FFF2-40B4-BE49-F238E27FC236}">
                  <a16:creationId xmlns:a16="http://schemas.microsoft.com/office/drawing/2014/main" id="{93D4AA94-0565-433D-8ECD-31EC7D8122C2}"/>
                </a:ext>
              </a:extLst>
            </p:cNvPr>
            <p:cNvSpPr txBox="1"/>
            <p:nvPr/>
          </p:nvSpPr>
          <p:spPr>
            <a:xfrm>
              <a:off x="4881537" y="5644031"/>
              <a:ext cx="4882815" cy="325461"/>
            </a:xfrm>
            <a:prstGeom prst="rect">
              <a:avLst/>
            </a:prstGeom>
            <a:noFill/>
          </p:spPr>
          <p:txBody>
            <a:bodyPr wrap="square" rtlCol="0">
              <a:spAutoFit/>
            </a:bodyPr>
            <a:lstStyle/>
            <a:p>
              <a:r>
                <a:rPr lang="ja-JP" altLang="en-US" sz="2400" b="1">
                  <a:solidFill>
                    <a:srgbClr val="FF0000"/>
                  </a:solidFill>
                  <a:latin typeface="あずきフォントB" panose="02000609000000000000" pitchFamily="1" charset="-128"/>
                  <a:ea typeface="あずきフォントB" panose="02000609000000000000" pitchFamily="1" charset="-128"/>
                </a:rPr>
                <a:t>カ</a:t>
              </a:r>
              <a:r>
                <a:rPr lang="en-US" altLang="ja-JP" sz="2400" b="1">
                  <a:solidFill>
                    <a:srgbClr val="FF0000"/>
                  </a:solidFill>
                  <a:latin typeface="あずきフォントB" panose="02000609000000000000" pitchFamily="1" charset="-128"/>
                  <a:ea typeface="あずきフォントB" panose="02000609000000000000" pitchFamily="1" charset="-128"/>
                </a:rPr>
                <a:t>.</a:t>
              </a:r>
              <a:r>
                <a:rPr lang="ja-JP" altLang="en-US" sz="2400" b="1">
                  <a:solidFill>
                    <a:srgbClr val="FF0000"/>
                  </a:solidFill>
                  <a:latin typeface="あずきフォントB" panose="02000609000000000000" pitchFamily="1" charset="-128"/>
                  <a:ea typeface="あずきフォントB" panose="02000609000000000000" pitchFamily="1" charset="-128"/>
                </a:rPr>
                <a:t>住んでいる所と上流の雨を調べ始める</a:t>
              </a:r>
            </a:p>
          </p:txBody>
        </p:sp>
      </p:grpSp>
      <p:sp>
        <p:nvSpPr>
          <p:cNvPr id="24" name="テキスト ボックス 23">
            <a:extLst>
              <a:ext uri="{FF2B5EF4-FFF2-40B4-BE49-F238E27FC236}">
                <a16:creationId xmlns:a16="http://schemas.microsoft.com/office/drawing/2014/main" id="{F53738A2-F819-44C0-B021-2B7D4BA08894}"/>
              </a:ext>
            </a:extLst>
          </p:cNvPr>
          <p:cNvSpPr txBox="1"/>
          <p:nvPr/>
        </p:nvSpPr>
        <p:spPr>
          <a:xfrm>
            <a:off x="0" y="2"/>
            <a:ext cx="12192000" cy="584775"/>
          </a:xfrm>
          <a:prstGeom prst="rect">
            <a:avLst/>
          </a:prstGeom>
          <a:solidFill>
            <a:srgbClr val="0000CC"/>
          </a:solidFill>
        </p:spPr>
        <p:txBody>
          <a:bodyPr wrap="square" rtlCol="0">
            <a:spAutoFit/>
          </a:bodyPr>
          <a:lstStyle/>
          <a:p>
            <a:pPr algn="ctr"/>
            <a:r>
              <a:rPr lang="en-US" altLang="ja-JP" sz="3200" b="1">
                <a:solidFill>
                  <a:srgbClr val="FF0000"/>
                </a:solidFill>
                <a:effectLst>
                  <a:glow rad="127000">
                    <a:schemeClr val="bg1"/>
                  </a:glow>
                </a:effectLst>
              </a:rPr>
              <a:t>5</a:t>
            </a:r>
            <a:r>
              <a:rPr lang="ja-JP" altLang="en-US" sz="3200" b="1">
                <a:solidFill>
                  <a:srgbClr val="FF0000"/>
                </a:solidFill>
                <a:effectLst>
                  <a:glow rad="127000">
                    <a:schemeClr val="bg1"/>
                  </a:glow>
                </a:effectLst>
              </a:rPr>
              <a:t>日前から半日前</a:t>
            </a:r>
            <a:r>
              <a:rPr lang="ja-JP" altLang="en-US" sz="3200" b="1">
                <a:effectLst>
                  <a:glow rad="127000">
                    <a:schemeClr val="bg1"/>
                  </a:glow>
                </a:effectLst>
              </a:rPr>
              <a:t>　</a:t>
            </a:r>
            <a:r>
              <a:rPr lang="en-US" altLang="ja-JP" sz="3200" b="1">
                <a:effectLst>
                  <a:glow rad="127000">
                    <a:schemeClr val="bg1"/>
                  </a:glow>
                </a:effectLst>
              </a:rPr>
              <a:t>『</a:t>
            </a:r>
            <a:r>
              <a:rPr lang="ja-JP" altLang="en-US" sz="3200" b="1">
                <a:effectLst>
                  <a:glow rad="127000">
                    <a:schemeClr val="bg1"/>
                  </a:glow>
                </a:effectLst>
              </a:rPr>
              <a:t>マイ・タイムライン</a:t>
            </a:r>
            <a:r>
              <a:rPr lang="en-US" altLang="ja-JP" sz="3200" b="1">
                <a:effectLst>
                  <a:glow rad="127000">
                    <a:schemeClr val="bg1"/>
                  </a:glow>
                </a:effectLst>
              </a:rPr>
              <a:t>』</a:t>
            </a:r>
            <a:r>
              <a:rPr lang="ja-JP" altLang="en-US" sz="3200" b="1">
                <a:effectLst>
                  <a:glow rad="127000">
                    <a:schemeClr val="bg1"/>
                  </a:glow>
                </a:effectLst>
              </a:rPr>
              <a:t>を作ってみよう！</a:t>
            </a:r>
          </a:p>
        </p:txBody>
      </p:sp>
      <p:grpSp>
        <p:nvGrpSpPr>
          <p:cNvPr id="36" name="グループ化 35">
            <a:extLst>
              <a:ext uri="{FF2B5EF4-FFF2-40B4-BE49-F238E27FC236}">
                <a16:creationId xmlns:a16="http://schemas.microsoft.com/office/drawing/2014/main" id="{8FADE999-6E6F-47A2-B076-5FB4ACC454E8}"/>
              </a:ext>
            </a:extLst>
          </p:cNvPr>
          <p:cNvGrpSpPr/>
          <p:nvPr/>
        </p:nvGrpSpPr>
        <p:grpSpPr>
          <a:xfrm>
            <a:off x="4137587" y="1877469"/>
            <a:ext cx="4422926" cy="842132"/>
            <a:chOff x="443907" y="229230"/>
            <a:chExt cx="3897266" cy="571500"/>
          </a:xfrm>
        </p:grpSpPr>
        <p:pic>
          <p:nvPicPr>
            <p:cNvPr id="37" name="図 36">
              <a:extLst>
                <a:ext uri="{FF2B5EF4-FFF2-40B4-BE49-F238E27FC236}">
                  <a16:creationId xmlns:a16="http://schemas.microsoft.com/office/drawing/2014/main" id="{E03F9CAE-2649-4B65-B948-CA4A3E4AF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907" y="229230"/>
              <a:ext cx="3823293" cy="571500"/>
            </a:xfrm>
            <a:prstGeom prst="rect">
              <a:avLst/>
            </a:prstGeom>
          </p:spPr>
        </p:pic>
        <p:sp>
          <p:nvSpPr>
            <p:cNvPr id="38" name="テキスト ボックス 37">
              <a:extLst>
                <a:ext uri="{FF2B5EF4-FFF2-40B4-BE49-F238E27FC236}">
                  <a16:creationId xmlns:a16="http://schemas.microsoft.com/office/drawing/2014/main" id="{2FF10DCD-E5C2-4DC1-A80C-8AEDC1795D24}"/>
                </a:ext>
              </a:extLst>
            </p:cNvPr>
            <p:cNvSpPr txBox="1"/>
            <p:nvPr/>
          </p:nvSpPr>
          <p:spPr>
            <a:xfrm>
              <a:off x="540416" y="403560"/>
              <a:ext cx="3800757" cy="313302"/>
            </a:xfrm>
            <a:prstGeom prst="rect">
              <a:avLst/>
            </a:prstGeom>
            <a:noFill/>
          </p:spPr>
          <p:txBody>
            <a:bodyPr wrap="square" rtlCol="0">
              <a:spAutoFit/>
            </a:bodyPr>
            <a:lstStyle/>
            <a:p>
              <a:r>
                <a:rPr lang="ja-JP" altLang="en-US" sz="2400" b="1">
                  <a:solidFill>
                    <a:srgbClr val="3333FF"/>
                  </a:solidFill>
                  <a:effectLst>
                    <a:glow rad="127000">
                      <a:schemeClr val="bg1"/>
                    </a:glow>
                  </a:effectLst>
                </a:rPr>
                <a:t>家族の今後の予定を確認する</a:t>
              </a:r>
            </a:p>
          </p:txBody>
        </p:sp>
      </p:grpSp>
      <p:grpSp>
        <p:nvGrpSpPr>
          <p:cNvPr id="39" name="グループ化 38">
            <a:extLst>
              <a:ext uri="{FF2B5EF4-FFF2-40B4-BE49-F238E27FC236}">
                <a16:creationId xmlns:a16="http://schemas.microsoft.com/office/drawing/2014/main" id="{BC49940D-5BE1-4445-BB47-F697A4C8E3AB}"/>
              </a:ext>
            </a:extLst>
          </p:cNvPr>
          <p:cNvGrpSpPr/>
          <p:nvPr/>
        </p:nvGrpSpPr>
        <p:grpSpPr>
          <a:xfrm>
            <a:off x="4137587" y="3525849"/>
            <a:ext cx="6092543" cy="832528"/>
            <a:chOff x="443907" y="229230"/>
            <a:chExt cx="4884778" cy="571500"/>
          </a:xfrm>
        </p:grpSpPr>
        <p:pic>
          <p:nvPicPr>
            <p:cNvPr id="40" name="図 39">
              <a:extLst>
                <a:ext uri="{FF2B5EF4-FFF2-40B4-BE49-F238E27FC236}">
                  <a16:creationId xmlns:a16="http://schemas.microsoft.com/office/drawing/2014/main" id="{7BE9AD25-9B10-48EC-AD0E-90A73381A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907" y="229230"/>
              <a:ext cx="3823293" cy="571500"/>
            </a:xfrm>
            <a:prstGeom prst="rect">
              <a:avLst/>
            </a:prstGeom>
          </p:spPr>
        </p:pic>
        <p:sp>
          <p:nvSpPr>
            <p:cNvPr id="41" name="テキスト ボックス 40">
              <a:extLst>
                <a:ext uri="{FF2B5EF4-FFF2-40B4-BE49-F238E27FC236}">
                  <a16:creationId xmlns:a16="http://schemas.microsoft.com/office/drawing/2014/main" id="{29EDB581-B30B-4CFA-B035-43092E509B91}"/>
                </a:ext>
              </a:extLst>
            </p:cNvPr>
            <p:cNvSpPr txBox="1"/>
            <p:nvPr/>
          </p:nvSpPr>
          <p:spPr>
            <a:xfrm>
              <a:off x="540843" y="366021"/>
              <a:ext cx="4787842" cy="316916"/>
            </a:xfrm>
            <a:prstGeom prst="rect">
              <a:avLst/>
            </a:prstGeom>
            <a:noFill/>
          </p:spPr>
          <p:txBody>
            <a:bodyPr wrap="square" rtlCol="0">
              <a:spAutoFit/>
            </a:bodyPr>
            <a:lstStyle/>
            <a:p>
              <a:r>
                <a:rPr lang="en-US" altLang="ja-JP" sz="2400" b="1">
                  <a:solidFill>
                    <a:srgbClr val="3333FF"/>
                  </a:solidFill>
                </a:rPr>
                <a:t>1</a:t>
              </a:r>
              <a:r>
                <a:rPr lang="ja-JP" altLang="en-US" sz="2400" b="1">
                  <a:solidFill>
                    <a:srgbClr val="3333FF"/>
                  </a:solidFill>
                </a:rPr>
                <a:t>週間分の薬を病院に取りに行く</a:t>
              </a:r>
            </a:p>
          </p:txBody>
        </p:sp>
      </p:grpSp>
      <p:grpSp>
        <p:nvGrpSpPr>
          <p:cNvPr id="42" name="グループ化 41">
            <a:extLst>
              <a:ext uri="{FF2B5EF4-FFF2-40B4-BE49-F238E27FC236}">
                <a16:creationId xmlns:a16="http://schemas.microsoft.com/office/drawing/2014/main" id="{D59FED9D-8737-4949-A143-7C8EDB465941}"/>
              </a:ext>
            </a:extLst>
          </p:cNvPr>
          <p:cNvGrpSpPr/>
          <p:nvPr/>
        </p:nvGrpSpPr>
        <p:grpSpPr>
          <a:xfrm>
            <a:off x="4137587" y="4279286"/>
            <a:ext cx="4779806" cy="797910"/>
            <a:chOff x="443907" y="229230"/>
            <a:chExt cx="3823293" cy="571500"/>
          </a:xfrm>
        </p:grpSpPr>
        <p:pic>
          <p:nvPicPr>
            <p:cNvPr id="43" name="図 42">
              <a:extLst>
                <a:ext uri="{FF2B5EF4-FFF2-40B4-BE49-F238E27FC236}">
                  <a16:creationId xmlns:a16="http://schemas.microsoft.com/office/drawing/2014/main" id="{63305574-30DB-4138-9FFE-0E793AC6B0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907" y="229230"/>
              <a:ext cx="3823293" cy="571500"/>
            </a:xfrm>
            <a:prstGeom prst="rect">
              <a:avLst/>
            </a:prstGeom>
          </p:spPr>
        </p:pic>
        <p:sp>
          <p:nvSpPr>
            <p:cNvPr id="44" name="テキスト ボックス 43">
              <a:extLst>
                <a:ext uri="{FF2B5EF4-FFF2-40B4-BE49-F238E27FC236}">
                  <a16:creationId xmlns:a16="http://schemas.microsoft.com/office/drawing/2014/main" id="{7F42C0D4-7CA4-423E-9ACF-DA87B390658E}"/>
                </a:ext>
              </a:extLst>
            </p:cNvPr>
            <p:cNvSpPr txBox="1"/>
            <p:nvPr/>
          </p:nvSpPr>
          <p:spPr>
            <a:xfrm>
              <a:off x="500399" y="366021"/>
              <a:ext cx="3691574" cy="330666"/>
            </a:xfrm>
            <a:prstGeom prst="rect">
              <a:avLst/>
            </a:prstGeom>
            <a:noFill/>
          </p:spPr>
          <p:txBody>
            <a:bodyPr wrap="square" rtlCol="0">
              <a:spAutoFit/>
            </a:bodyPr>
            <a:lstStyle/>
            <a:p>
              <a:r>
                <a:rPr lang="ja-JP" altLang="en-US" sz="2400" b="1">
                  <a:solidFill>
                    <a:srgbClr val="3333FF"/>
                  </a:solidFill>
                </a:rPr>
                <a:t>車のガソリンを満タンにする</a:t>
              </a:r>
            </a:p>
          </p:txBody>
        </p:sp>
      </p:grpSp>
      <p:grpSp>
        <p:nvGrpSpPr>
          <p:cNvPr id="45" name="グループ化 44">
            <a:extLst>
              <a:ext uri="{FF2B5EF4-FFF2-40B4-BE49-F238E27FC236}">
                <a16:creationId xmlns:a16="http://schemas.microsoft.com/office/drawing/2014/main" id="{E76A8E36-7465-4661-8238-91EFD453F151}"/>
              </a:ext>
            </a:extLst>
          </p:cNvPr>
          <p:cNvGrpSpPr/>
          <p:nvPr/>
        </p:nvGrpSpPr>
        <p:grpSpPr>
          <a:xfrm>
            <a:off x="4137587" y="5787991"/>
            <a:ext cx="4885348" cy="803433"/>
            <a:chOff x="621541" y="214805"/>
            <a:chExt cx="3823293" cy="571500"/>
          </a:xfrm>
        </p:grpSpPr>
        <p:pic>
          <p:nvPicPr>
            <p:cNvPr id="46" name="図 45">
              <a:extLst>
                <a:ext uri="{FF2B5EF4-FFF2-40B4-BE49-F238E27FC236}">
                  <a16:creationId xmlns:a16="http://schemas.microsoft.com/office/drawing/2014/main" id="{057A6793-84A9-40DB-BDCF-859F4B6A5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541" y="214805"/>
              <a:ext cx="3823293" cy="571500"/>
            </a:xfrm>
            <a:prstGeom prst="rect">
              <a:avLst/>
            </a:prstGeom>
          </p:spPr>
        </p:pic>
        <p:sp>
          <p:nvSpPr>
            <p:cNvPr id="47" name="テキスト ボックス 46">
              <a:extLst>
                <a:ext uri="{FF2B5EF4-FFF2-40B4-BE49-F238E27FC236}">
                  <a16:creationId xmlns:a16="http://schemas.microsoft.com/office/drawing/2014/main" id="{D6B96F33-17FD-4E16-81E9-661EA1BA43E5}"/>
                </a:ext>
              </a:extLst>
            </p:cNvPr>
            <p:cNvSpPr txBox="1"/>
            <p:nvPr/>
          </p:nvSpPr>
          <p:spPr>
            <a:xfrm>
              <a:off x="681935" y="366021"/>
              <a:ext cx="3644899" cy="328393"/>
            </a:xfrm>
            <a:prstGeom prst="rect">
              <a:avLst/>
            </a:prstGeom>
            <a:noFill/>
          </p:spPr>
          <p:txBody>
            <a:bodyPr wrap="square" rtlCol="0">
              <a:spAutoFit/>
            </a:bodyPr>
            <a:lstStyle/>
            <a:p>
              <a:r>
                <a:rPr lang="ja-JP" altLang="en-US" sz="2400" b="1">
                  <a:solidFill>
                    <a:srgbClr val="3333FF"/>
                  </a:solidFill>
                </a:rPr>
                <a:t>思い出の品を</a:t>
              </a:r>
              <a:r>
                <a:rPr lang="en-US" altLang="ja-JP" sz="2400" b="1">
                  <a:solidFill>
                    <a:srgbClr val="3333FF"/>
                  </a:solidFill>
                </a:rPr>
                <a:t>2</a:t>
              </a:r>
              <a:r>
                <a:rPr lang="ja-JP" altLang="en-US" sz="2400" b="1">
                  <a:solidFill>
                    <a:srgbClr val="3333FF"/>
                  </a:solidFill>
                </a:rPr>
                <a:t>階に上げる</a:t>
              </a:r>
            </a:p>
          </p:txBody>
        </p:sp>
      </p:grpSp>
      <p:sp>
        <p:nvSpPr>
          <p:cNvPr id="48" name="テキスト ボックス 47">
            <a:extLst>
              <a:ext uri="{FF2B5EF4-FFF2-40B4-BE49-F238E27FC236}">
                <a16:creationId xmlns:a16="http://schemas.microsoft.com/office/drawing/2014/main" id="{28DACE2D-B122-4EAF-82B4-A612E96CEA4A}"/>
              </a:ext>
            </a:extLst>
          </p:cNvPr>
          <p:cNvSpPr txBox="1"/>
          <p:nvPr/>
        </p:nvSpPr>
        <p:spPr>
          <a:xfrm>
            <a:off x="1803437" y="1204512"/>
            <a:ext cx="2089335" cy="461665"/>
          </a:xfrm>
          <a:prstGeom prst="rect">
            <a:avLst/>
          </a:prstGeom>
          <a:solidFill>
            <a:srgbClr val="FFFF00"/>
          </a:solidFill>
          <a:ln w="28575">
            <a:solidFill>
              <a:schemeClr val="tx1"/>
            </a:solidFill>
          </a:ln>
        </p:spPr>
        <p:txBody>
          <a:bodyPr wrap="square" rtlCol="0">
            <a:spAutoFit/>
          </a:bodyPr>
          <a:lstStyle/>
          <a:p>
            <a:pPr algn="ctr"/>
            <a:r>
              <a:rPr lang="ja-JP" altLang="en-US" sz="2400" b="1"/>
              <a:t>台風が発生</a:t>
            </a:r>
          </a:p>
        </p:txBody>
      </p:sp>
      <p:sp>
        <p:nvSpPr>
          <p:cNvPr id="49" name="テキスト ボックス 48">
            <a:extLst>
              <a:ext uri="{FF2B5EF4-FFF2-40B4-BE49-F238E27FC236}">
                <a16:creationId xmlns:a16="http://schemas.microsoft.com/office/drawing/2014/main" id="{5089D0D6-6283-48B7-95E6-F1E7909AA45E}"/>
              </a:ext>
            </a:extLst>
          </p:cNvPr>
          <p:cNvSpPr txBox="1"/>
          <p:nvPr/>
        </p:nvSpPr>
        <p:spPr>
          <a:xfrm>
            <a:off x="32788" y="1186222"/>
            <a:ext cx="1597229" cy="461665"/>
          </a:xfrm>
          <a:prstGeom prst="rect">
            <a:avLst/>
          </a:prstGeom>
          <a:solidFill>
            <a:srgbClr val="FFFF00"/>
          </a:solidFill>
          <a:ln w="28575">
            <a:solidFill>
              <a:schemeClr val="tx1"/>
            </a:solidFill>
          </a:ln>
        </p:spPr>
        <p:txBody>
          <a:bodyPr wrap="square" rtlCol="0">
            <a:spAutoFit/>
          </a:bodyPr>
          <a:lstStyle/>
          <a:p>
            <a:pPr algn="ctr"/>
            <a:r>
              <a:rPr lang="en-US" altLang="ja-JP" sz="2400" b="1"/>
              <a:t>5</a:t>
            </a:r>
            <a:r>
              <a:rPr lang="ja-JP" altLang="en-US" sz="2400" b="1"/>
              <a:t>～</a:t>
            </a:r>
            <a:r>
              <a:rPr lang="en-US" altLang="ja-JP" sz="2400" b="1"/>
              <a:t>3</a:t>
            </a:r>
            <a:r>
              <a:rPr lang="ja-JP" altLang="en-US" sz="2400" b="1"/>
              <a:t>日前</a:t>
            </a:r>
          </a:p>
        </p:txBody>
      </p:sp>
      <p:grpSp>
        <p:nvGrpSpPr>
          <p:cNvPr id="50" name="グループ化 49">
            <a:extLst>
              <a:ext uri="{FF2B5EF4-FFF2-40B4-BE49-F238E27FC236}">
                <a16:creationId xmlns:a16="http://schemas.microsoft.com/office/drawing/2014/main" id="{AE830E51-7C96-4516-A7F2-69800A49776F}"/>
              </a:ext>
            </a:extLst>
          </p:cNvPr>
          <p:cNvGrpSpPr/>
          <p:nvPr/>
        </p:nvGrpSpPr>
        <p:grpSpPr>
          <a:xfrm>
            <a:off x="-1" y="3146572"/>
            <a:ext cx="3871653" cy="1200329"/>
            <a:chOff x="-1" y="2334879"/>
            <a:chExt cx="5046975" cy="1200329"/>
          </a:xfrm>
        </p:grpSpPr>
        <p:sp>
          <p:nvSpPr>
            <p:cNvPr id="51" name="テキスト ボックス 50">
              <a:extLst>
                <a:ext uri="{FF2B5EF4-FFF2-40B4-BE49-F238E27FC236}">
                  <a16:creationId xmlns:a16="http://schemas.microsoft.com/office/drawing/2014/main" id="{A240949D-BBDA-4AD5-B1E0-9D3345B61D6B}"/>
                </a:ext>
              </a:extLst>
            </p:cNvPr>
            <p:cNvSpPr txBox="1"/>
            <p:nvPr/>
          </p:nvSpPr>
          <p:spPr>
            <a:xfrm>
              <a:off x="1530345" y="2334879"/>
              <a:ext cx="3516629" cy="1200329"/>
            </a:xfrm>
            <a:prstGeom prst="rect">
              <a:avLst/>
            </a:prstGeom>
            <a:solidFill>
              <a:srgbClr val="FFFF00"/>
            </a:solidFill>
            <a:ln w="28575">
              <a:solidFill>
                <a:schemeClr val="tx1"/>
              </a:solidFill>
            </a:ln>
          </p:spPr>
          <p:txBody>
            <a:bodyPr wrap="square" rtlCol="0">
              <a:spAutoFit/>
            </a:bodyPr>
            <a:lstStyle/>
            <a:p>
              <a:r>
                <a:rPr lang="ja-JP" altLang="en-US" sz="2400" b="1"/>
                <a:t>台風が近づいて、雨や風がだんだん強くなる</a:t>
              </a:r>
            </a:p>
          </p:txBody>
        </p:sp>
        <p:sp>
          <p:nvSpPr>
            <p:cNvPr id="52" name="テキスト ボックス 51">
              <a:extLst>
                <a:ext uri="{FF2B5EF4-FFF2-40B4-BE49-F238E27FC236}">
                  <a16:creationId xmlns:a16="http://schemas.microsoft.com/office/drawing/2014/main" id="{55A1ABF2-6DFC-4145-BB40-61C18DB07B1A}"/>
                </a:ext>
              </a:extLst>
            </p:cNvPr>
            <p:cNvSpPr txBox="1"/>
            <p:nvPr/>
          </p:nvSpPr>
          <p:spPr>
            <a:xfrm>
              <a:off x="-1" y="2356910"/>
              <a:ext cx="1450693" cy="461665"/>
            </a:xfrm>
            <a:prstGeom prst="rect">
              <a:avLst/>
            </a:prstGeom>
            <a:solidFill>
              <a:srgbClr val="FFFF00"/>
            </a:solidFill>
            <a:ln w="28575">
              <a:solidFill>
                <a:schemeClr val="tx1"/>
              </a:solidFill>
            </a:ln>
          </p:spPr>
          <p:txBody>
            <a:bodyPr wrap="square" rtlCol="0">
              <a:spAutoFit/>
            </a:bodyPr>
            <a:lstStyle/>
            <a:p>
              <a:pPr algn="ctr"/>
              <a:r>
                <a:rPr lang="ja-JP" altLang="en-US" sz="2400" b="1"/>
                <a:t>２日前</a:t>
              </a:r>
            </a:p>
          </p:txBody>
        </p:sp>
      </p:grpSp>
      <p:sp>
        <p:nvSpPr>
          <p:cNvPr id="3" name="スライド番号プレースホルダー 11">
            <a:extLst>
              <a:ext uri="{FF2B5EF4-FFF2-40B4-BE49-F238E27FC236}">
                <a16:creationId xmlns:a16="http://schemas.microsoft.com/office/drawing/2014/main" id="{F7D851CF-519D-B4F9-76AE-7DE7B82A26AC}"/>
              </a:ext>
            </a:extLst>
          </p:cNvPr>
          <p:cNvSpPr>
            <a:spLocks noGrp="1"/>
          </p:cNvSpPr>
          <p:nvPr>
            <p:ph type="sldNum" sz="quarter" idx="12"/>
          </p:nvPr>
        </p:nvSpPr>
        <p:spPr/>
        <p:txBody>
          <a:bodyPr/>
          <a:lstStyle/>
          <a:p>
            <a:fld id="{970660AE-4900-436F-BD5E-CCFB2D8EEEC2}" type="slidenum">
              <a:rPr lang="ja-JP" altLang="en-US" smtClean="0"/>
              <a:pPr/>
              <a:t>48</a:t>
            </a:fld>
            <a:endParaRPr lang="ja-JP" altLang="en-US" dirty="0"/>
          </a:p>
        </p:txBody>
      </p:sp>
    </p:spTree>
    <p:extLst>
      <p:ext uri="{BB962C8B-B14F-4D97-AF65-F5344CB8AC3E}">
        <p14:creationId xmlns:p14="http://schemas.microsoft.com/office/powerpoint/2010/main" val="1952800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A8DD98C6-F8D8-4020-B4D6-AE34FB797858}"/>
              </a:ext>
            </a:extLst>
          </p:cNvPr>
          <p:cNvPicPr>
            <a:picLocks noChangeAspect="1"/>
          </p:cNvPicPr>
          <p:nvPr/>
        </p:nvPicPr>
        <p:blipFill rotWithShape="1">
          <a:blip r:embed="rId3"/>
          <a:srcRect l="1602" t="12393" r="5947" b="4627"/>
          <a:stretch/>
        </p:blipFill>
        <p:spPr>
          <a:xfrm>
            <a:off x="35256" y="668585"/>
            <a:ext cx="10514067" cy="5898135"/>
          </a:xfrm>
          <a:prstGeom prst="rect">
            <a:avLst/>
          </a:prstGeom>
        </p:spPr>
      </p:pic>
      <p:pic>
        <p:nvPicPr>
          <p:cNvPr id="17" name="図 16">
            <a:extLst>
              <a:ext uri="{FF2B5EF4-FFF2-40B4-BE49-F238E27FC236}">
                <a16:creationId xmlns:a16="http://schemas.microsoft.com/office/drawing/2014/main" id="{6B6A194C-3BDB-398B-5D78-99EC0FC2212C}"/>
              </a:ext>
            </a:extLst>
          </p:cNvPr>
          <p:cNvPicPr>
            <a:picLocks noChangeAspect="1"/>
          </p:cNvPicPr>
          <p:nvPr/>
        </p:nvPicPr>
        <p:blipFill>
          <a:blip r:embed="rId4"/>
          <a:srcRect t="37088" b="24432"/>
          <a:stretch>
            <a:fillRect/>
          </a:stretch>
        </p:blipFill>
        <p:spPr>
          <a:xfrm>
            <a:off x="97307" y="647602"/>
            <a:ext cx="10886125" cy="5925379"/>
          </a:xfrm>
          <a:prstGeom prst="rect">
            <a:avLst/>
          </a:prstGeom>
        </p:spPr>
      </p:pic>
      <p:grpSp>
        <p:nvGrpSpPr>
          <p:cNvPr id="20" name="グループ化 19">
            <a:extLst>
              <a:ext uri="{FF2B5EF4-FFF2-40B4-BE49-F238E27FC236}">
                <a16:creationId xmlns:a16="http://schemas.microsoft.com/office/drawing/2014/main" id="{D7E5E954-8183-4EF4-9C69-DB19E8490280}"/>
              </a:ext>
            </a:extLst>
          </p:cNvPr>
          <p:cNvGrpSpPr/>
          <p:nvPr/>
        </p:nvGrpSpPr>
        <p:grpSpPr>
          <a:xfrm>
            <a:off x="4353539" y="4186905"/>
            <a:ext cx="4128889" cy="887110"/>
            <a:chOff x="4947615" y="4337413"/>
            <a:chExt cx="2671869" cy="571963"/>
          </a:xfrm>
        </p:grpSpPr>
        <p:grpSp>
          <p:nvGrpSpPr>
            <p:cNvPr id="11" name="グループ化 10">
              <a:extLst>
                <a:ext uri="{FF2B5EF4-FFF2-40B4-BE49-F238E27FC236}">
                  <a16:creationId xmlns:a16="http://schemas.microsoft.com/office/drawing/2014/main" id="{C60EE6E4-39AF-46DD-B32D-2931CE6CA42A}"/>
                </a:ext>
              </a:extLst>
            </p:cNvPr>
            <p:cNvGrpSpPr/>
            <p:nvPr/>
          </p:nvGrpSpPr>
          <p:grpSpPr>
            <a:xfrm>
              <a:off x="4947616" y="4337413"/>
              <a:ext cx="2671868" cy="571963"/>
              <a:chOff x="352817" y="5378076"/>
              <a:chExt cx="5488585" cy="1101374"/>
            </a:xfrm>
          </p:grpSpPr>
          <p:pic>
            <p:nvPicPr>
              <p:cNvPr id="12" name="図 11">
                <a:extLst>
                  <a:ext uri="{FF2B5EF4-FFF2-40B4-BE49-F238E27FC236}">
                    <a16:creationId xmlns:a16="http://schemas.microsoft.com/office/drawing/2014/main" id="{C93728A1-133C-4FC5-A744-D7502C93E4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817" y="5378076"/>
                <a:ext cx="5488585" cy="1101374"/>
              </a:xfrm>
              <a:prstGeom prst="rect">
                <a:avLst/>
              </a:prstGeom>
            </p:spPr>
          </p:pic>
          <p:pic>
            <p:nvPicPr>
              <p:cNvPr id="13" name="図 12">
                <a:extLst>
                  <a:ext uri="{FF2B5EF4-FFF2-40B4-BE49-F238E27FC236}">
                    <a16:creationId xmlns:a16="http://schemas.microsoft.com/office/drawing/2014/main" id="{2D6AF437-6D19-4C33-ACD5-C1A1DDE7E297}"/>
                  </a:ext>
                </a:extLst>
              </p:cNvPr>
              <p:cNvPicPr>
                <a:picLocks noChangeAspect="1"/>
              </p:cNvPicPr>
              <p:nvPr/>
            </p:nvPicPr>
            <p:blipFill rotWithShape="1">
              <a:blip r:embed="rId6">
                <a:extLst>
                  <a:ext uri="{28A0092B-C50C-407E-A947-70E740481C1C}">
                    <a14:useLocalDpi xmlns:a14="http://schemas.microsoft.com/office/drawing/2010/main" val="0"/>
                  </a:ext>
                </a:extLst>
              </a:blip>
              <a:srcRect l="6828" t="1834"/>
              <a:stretch/>
            </p:blipFill>
            <p:spPr>
              <a:xfrm>
                <a:off x="1017623" y="5622649"/>
                <a:ext cx="4675530" cy="561614"/>
              </a:xfrm>
              <a:prstGeom prst="rect">
                <a:avLst/>
              </a:prstGeom>
            </p:spPr>
          </p:pic>
        </p:grpSp>
        <p:sp>
          <p:nvSpPr>
            <p:cNvPr id="15" name="テキスト ボックス 14">
              <a:extLst>
                <a:ext uri="{FF2B5EF4-FFF2-40B4-BE49-F238E27FC236}">
                  <a16:creationId xmlns:a16="http://schemas.microsoft.com/office/drawing/2014/main" id="{8EC615A9-8904-4286-9BB3-51776F3D28CE}"/>
                </a:ext>
              </a:extLst>
            </p:cNvPr>
            <p:cNvSpPr txBox="1"/>
            <p:nvPr/>
          </p:nvSpPr>
          <p:spPr>
            <a:xfrm>
              <a:off x="4947615" y="4500893"/>
              <a:ext cx="323632" cy="297658"/>
            </a:xfrm>
            <a:prstGeom prst="rect">
              <a:avLst/>
            </a:prstGeom>
            <a:noFill/>
          </p:spPr>
          <p:txBody>
            <a:bodyPr wrap="square" rtlCol="0">
              <a:spAutoFit/>
            </a:bodyPr>
            <a:lstStyle/>
            <a:p>
              <a:r>
                <a:rPr lang="ja-JP" altLang="en-US" sz="2400" b="1"/>
                <a:t>イ</a:t>
              </a:r>
              <a:r>
                <a:rPr lang="en-US" altLang="ja-JP" sz="2400" b="1"/>
                <a:t>.</a:t>
              </a:r>
              <a:endParaRPr lang="ja-JP" altLang="en-US" sz="2400" b="1"/>
            </a:p>
          </p:txBody>
        </p:sp>
      </p:grpSp>
      <p:grpSp>
        <p:nvGrpSpPr>
          <p:cNvPr id="19" name="グループ化 18">
            <a:extLst>
              <a:ext uri="{FF2B5EF4-FFF2-40B4-BE49-F238E27FC236}">
                <a16:creationId xmlns:a16="http://schemas.microsoft.com/office/drawing/2014/main" id="{22CC9F1C-882C-4C52-8BC4-95B1682883A5}"/>
              </a:ext>
            </a:extLst>
          </p:cNvPr>
          <p:cNvGrpSpPr/>
          <p:nvPr/>
        </p:nvGrpSpPr>
        <p:grpSpPr>
          <a:xfrm>
            <a:off x="4353539" y="700611"/>
            <a:ext cx="4163412" cy="879094"/>
            <a:chOff x="4947616" y="2715524"/>
            <a:chExt cx="2671868" cy="571962"/>
          </a:xfrm>
        </p:grpSpPr>
        <p:grpSp>
          <p:nvGrpSpPr>
            <p:cNvPr id="8" name="グループ化 7">
              <a:extLst>
                <a:ext uri="{FF2B5EF4-FFF2-40B4-BE49-F238E27FC236}">
                  <a16:creationId xmlns:a16="http://schemas.microsoft.com/office/drawing/2014/main" id="{E4C83E60-1EC9-4C96-8DC0-6612C66F182A}"/>
                </a:ext>
              </a:extLst>
            </p:cNvPr>
            <p:cNvGrpSpPr/>
            <p:nvPr/>
          </p:nvGrpSpPr>
          <p:grpSpPr>
            <a:xfrm>
              <a:off x="4947616" y="2715524"/>
              <a:ext cx="2671868" cy="571962"/>
              <a:chOff x="352819" y="4276702"/>
              <a:chExt cx="4574184" cy="1101374"/>
            </a:xfrm>
          </p:grpSpPr>
          <p:pic>
            <p:nvPicPr>
              <p:cNvPr id="9" name="図 8">
                <a:extLst>
                  <a:ext uri="{FF2B5EF4-FFF2-40B4-BE49-F238E27FC236}">
                    <a16:creationId xmlns:a16="http://schemas.microsoft.com/office/drawing/2014/main" id="{EC47468A-8CA8-4200-A02A-5593A3827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819" y="4276702"/>
                <a:ext cx="4574184" cy="1101374"/>
              </a:xfrm>
              <a:prstGeom prst="rect">
                <a:avLst/>
              </a:prstGeom>
            </p:spPr>
          </p:pic>
          <p:pic>
            <p:nvPicPr>
              <p:cNvPr id="10" name="図 9">
                <a:extLst>
                  <a:ext uri="{FF2B5EF4-FFF2-40B4-BE49-F238E27FC236}">
                    <a16:creationId xmlns:a16="http://schemas.microsoft.com/office/drawing/2014/main" id="{0039EEB3-9BED-4918-82DE-8E1F846C193A}"/>
                  </a:ext>
                </a:extLst>
              </p:cNvPr>
              <p:cNvPicPr>
                <a:picLocks noChangeAspect="1"/>
              </p:cNvPicPr>
              <p:nvPr/>
            </p:nvPicPr>
            <p:blipFill rotWithShape="1">
              <a:blip r:embed="rId7">
                <a:extLst>
                  <a:ext uri="{28A0092B-C50C-407E-A947-70E740481C1C}">
                    <a14:useLocalDpi xmlns:a14="http://schemas.microsoft.com/office/drawing/2010/main" val="0"/>
                  </a:ext>
                </a:extLst>
              </a:blip>
              <a:srcRect l="9488" t="-25568"/>
              <a:stretch/>
            </p:blipFill>
            <p:spPr>
              <a:xfrm>
                <a:off x="1072621" y="4358719"/>
                <a:ext cx="3595187" cy="718378"/>
              </a:xfrm>
              <a:prstGeom prst="rect">
                <a:avLst/>
              </a:prstGeom>
            </p:spPr>
          </p:pic>
        </p:grpSp>
        <p:sp>
          <p:nvSpPr>
            <p:cNvPr id="16" name="テキスト ボックス 15">
              <a:extLst>
                <a:ext uri="{FF2B5EF4-FFF2-40B4-BE49-F238E27FC236}">
                  <a16:creationId xmlns:a16="http://schemas.microsoft.com/office/drawing/2014/main" id="{962A6080-1872-4340-99A3-851782CA09B0}"/>
                </a:ext>
              </a:extLst>
            </p:cNvPr>
            <p:cNvSpPr txBox="1"/>
            <p:nvPr/>
          </p:nvSpPr>
          <p:spPr>
            <a:xfrm>
              <a:off x="4947616" y="2846903"/>
              <a:ext cx="645459" cy="300372"/>
            </a:xfrm>
            <a:prstGeom prst="rect">
              <a:avLst/>
            </a:prstGeom>
            <a:noFill/>
          </p:spPr>
          <p:txBody>
            <a:bodyPr wrap="square" rtlCol="0">
              <a:spAutoFit/>
            </a:bodyPr>
            <a:lstStyle/>
            <a:p>
              <a:r>
                <a:rPr lang="ja-JP" altLang="en-US" sz="2400" b="1" dirty="0"/>
                <a:t>オ</a:t>
              </a:r>
              <a:r>
                <a:rPr lang="en-US" altLang="ja-JP" sz="2400" b="1" dirty="0"/>
                <a:t>.</a:t>
              </a:r>
              <a:endParaRPr lang="ja-JP" altLang="en-US" sz="2400" b="1" dirty="0"/>
            </a:p>
          </p:txBody>
        </p:sp>
      </p:grpSp>
      <p:sp>
        <p:nvSpPr>
          <p:cNvPr id="22" name="テキスト ボックス 21">
            <a:extLst>
              <a:ext uri="{FF2B5EF4-FFF2-40B4-BE49-F238E27FC236}">
                <a16:creationId xmlns:a16="http://schemas.microsoft.com/office/drawing/2014/main" id="{F6368B1D-594A-40B0-81E7-DD1E9B3811D4}"/>
              </a:ext>
            </a:extLst>
          </p:cNvPr>
          <p:cNvSpPr txBox="1"/>
          <p:nvPr/>
        </p:nvSpPr>
        <p:spPr>
          <a:xfrm>
            <a:off x="0" y="2"/>
            <a:ext cx="12192000" cy="584775"/>
          </a:xfrm>
          <a:prstGeom prst="rect">
            <a:avLst/>
          </a:prstGeom>
          <a:solidFill>
            <a:srgbClr val="0000CC"/>
          </a:solidFill>
        </p:spPr>
        <p:txBody>
          <a:bodyPr wrap="square" rtlCol="0">
            <a:spAutoFit/>
          </a:bodyPr>
          <a:lstStyle/>
          <a:p>
            <a:pPr algn="ctr"/>
            <a:r>
              <a:rPr lang="ja-JP" altLang="en-US" sz="3200" b="1">
                <a:solidFill>
                  <a:srgbClr val="FF0000"/>
                </a:solidFill>
                <a:effectLst>
                  <a:glow rad="127000">
                    <a:schemeClr val="bg1"/>
                  </a:glow>
                </a:effectLst>
              </a:rPr>
              <a:t>半日前から５時間前</a:t>
            </a:r>
            <a:r>
              <a:rPr lang="ja-JP" altLang="en-US" sz="3200" b="1">
                <a:effectLst>
                  <a:glow rad="127000">
                    <a:schemeClr val="bg1"/>
                  </a:glow>
                </a:effectLst>
              </a:rPr>
              <a:t>　</a:t>
            </a:r>
            <a:r>
              <a:rPr lang="en-US" altLang="ja-JP" sz="3200" b="1">
                <a:effectLst>
                  <a:glow rad="127000">
                    <a:schemeClr val="bg1"/>
                  </a:glow>
                </a:effectLst>
              </a:rPr>
              <a:t>『</a:t>
            </a:r>
            <a:r>
              <a:rPr lang="ja-JP" altLang="en-US" sz="3200" b="1">
                <a:effectLst>
                  <a:glow rad="127000">
                    <a:schemeClr val="bg1"/>
                  </a:glow>
                </a:effectLst>
              </a:rPr>
              <a:t>マイ・タイムライン</a:t>
            </a:r>
            <a:r>
              <a:rPr lang="en-US" altLang="ja-JP" sz="3200" b="1">
                <a:effectLst>
                  <a:glow rad="127000">
                    <a:schemeClr val="bg1"/>
                  </a:glow>
                </a:effectLst>
              </a:rPr>
              <a:t>』</a:t>
            </a:r>
            <a:r>
              <a:rPr lang="ja-JP" altLang="en-US" sz="3200" b="1">
                <a:effectLst>
                  <a:glow rad="127000">
                    <a:schemeClr val="bg1"/>
                  </a:glow>
                </a:effectLst>
              </a:rPr>
              <a:t>を作ってみよう！</a:t>
            </a:r>
          </a:p>
        </p:txBody>
      </p:sp>
      <p:grpSp>
        <p:nvGrpSpPr>
          <p:cNvPr id="32" name="グループ化 31">
            <a:extLst>
              <a:ext uri="{FF2B5EF4-FFF2-40B4-BE49-F238E27FC236}">
                <a16:creationId xmlns:a16="http://schemas.microsoft.com/office/drawing/2014/main" id="{20F94778-58AF-47CD-9C5C-48E2BF8B98EC}"/>
              </a:ext>
            </a:extLst>
          </p:cNvPr>
          <p:cNvGrpSpPr/>
          <p:nvPr/>
        </p:nvGrpSpPr>
        <p:grpSpPr>
          <a:xfrm>
            <a:off x="4421640" y="3053924"/>
            <a:ext cx="5326007" cy="727244"/>
            <a:chOff x="468011" y="-226100"/>
            <a:chExt cx="3823293" cy="571500"/>
          </a:xfrm>
        </p:grpSpPr>
        <p:pic>
          <p:nvPicPr>
            <p:cNvPr id="33" name="図 32">
              <a:extLst>
                <a:ext uri="{FF2B5EF4-FFF2-40B4-BE49-F238E27FC236}">
                  <a16:creationId xmlns:a16="http://schemas.microsoft.com/office/drawing/2014/main" id="{373BC61D-86ED-4CF5-97AE-87BD28647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11" y="-226100"/>
              <a:ext cx="3823293" cy="571500"/>
            </a:xfrm>
            <a:prstGeom prst="rect">
              <a:avLst/>
            </a:prstGeom>
          </p:spPr>
        </p:pic>
        <p:sp>
          <p:nvSpPr>
            <p:cNvPr id="34" name="テキスト ボックス 33">
              <a:extLst>
                <a:ext uri="{FF2B5EF4-FFF2-40B4-BE49-F238E27FC236}">
                  <a16:creationId xmlns:a16="http://schemas.microsoft.com/office/drawing/2014/main" id="{F948F143-488C-4CDD-B2CA-9F7DB3BBFD01}"/>
                </a:ext>
              </a:extLst>
            </p:cNvPr>
            <p:cNvSpPr txBox="1"/>
            <p:nvPr/>
          </p:nvSpPr>
          <p:spPr>
            <a:xfrm>
              <a:off x="557207" y="-66666"/>
              <a:ext cx="3644900" cy="362797"/>
            </a:xfrm>
            <a:prstGeom prst="rect">
              <a:avLst/>
            </a:prstGeom>
            <a:noFill/>
          </p:spPr>
          <p:txBody>
            <a:bodyPr wrap="square" rtlCol="0">
              <a:spAutoFit/>
            </a:bodyPr>
            <a:lstStyle/>
            <a:p>
              <a:r>
                <a:rPr lang="ja-JP" altLang="en-US" sz="2400" b="1" dirty="0">
                  <a:solidFill>
                    <a:srgbClr val="3333FF"/>
                  </a:solidFill>
                </a:rPr>
                <a:t>携帯電話の充電と充電器の準備する</a:t>
              </a:r>
            </a:p>
          </p:txBody>
        </p:sp>
      </p:grpSp>
      <p:grpSp>
        <p:nvGrpSpPr>
          <p:cNvPr id="35" name="グループ化 34">
            <a:extLst>
              <a:ext uri="{FF2B5EF4-FFF2-40B4-BE49-F238E27FC236}">
                <a16:creationId xmlns:a16="http://schemas.microsoft.com/office/drawing/2014/main" id="{88FC3422-5D24-4111-AA59-36BD90BA674A}"/>
              </a:ext>
            </a:extLst>
          </p:cNvPr>
          <p:cNvGrpSpPr/>
          <p:nvPr/>
        </p:nvGrpSpPr>
        <p:grpSpPr>
          <a:xfrm>
            <a:off x="4422585" y="1509953"/>
            <a:ext cx="4128889" cy="622841"/>
            <a:chOff x="443907" y="229229"/>
            <a:chExt cx="3823293" cy="622841"/>
          </a:xfrm>
        </p:grpSpPr>
        <p:pic>
          <p:nvPicPr>
            <p:cNvPr id="36" name="図 35">
              <a:extLst>
                <a:ext uri="{FF2B5EF4-FFF2-40B4-BE49-F238E27FC236}">
                  <a16:creationId xmlns:a16="http://schemas.microsoft.com/office/drawing/2014/main" id="{BE9C30EF-645D-4DB6-B6FF-8C30BDF931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907" y="229229"/>
              <a:ext cx="3823293" cy="622841"/>
            </a:xfrm>
            <a:prstGeom prst="rect">
              <a:avLst/>
            </a:prstGeom>
          </p:spPr>
        </p:pic>
        <p:sp>
          <p:nvSpPr>
            <p:cNvPr id="37" name="テキスト ボックス 36">
              <a:extLst>
                <a:ext uri="{FF2B5EF4-FFF2-40B4-BE49-F238E27FC236}">
                  <a16:creationId xmlns:a16="http://schemas.microsoft.com/office/drawing/2014/main" id="{CB69E2A8-E78F-4D5D-9466-C24BB084EB6E}"/>
                </a:ext>
              </a:extLst>
            </p:cNvPr>
            <p:cNvSpPr txBox="1"/>
            <p:nvPr/>
          </p:nvSpPr>
          <p:spPr>
            <a:xfrm>
              <a:off x="601718" y="326320"/>
              <a:ext cx="3644900" cy="461665"/>
            </a:xfrm>
            <a:prstGeom prst="rect">
              <a:avLst/>
            </a:prstGeom>
            <a:noFill/>
          </p:spPr>
          <p:txBody>
            <a:bodyPr wrap="square" rtlCol="0">
              <a:spAutoFit/>
            </a:bodyPr>
            <a:lstStyle/>
            <a:p>
              <a:r>
                <a:rPr lang="ja-JP" altLang="en-US" sz="2400" b="1" dirty="0">
                  <a:solidFill>
                    <a:srgbClr val="3333FF"/>
                  </a:solidFill>
                </a:rPr>
                <a:t>家族との連絡先を確認する</a:t>
              </a:r>
            </a:p>
          </p:txBody>
        </p:sp>
      </p:grpSp>
      <p:grpSp>
        <p:nvGrpSpPr>
          <p:cNvPr id="38" name="グループ化 37">
            <a:extLst>
              <a:ext uri="{FF2B5EF4-FFF2-40B4-BE49-F238E27FC236}">
                <a16:creationId xmlns:a16="http://schemas.microsoft.com/office/drawing/2014/main" id="{E36731A7-C0B1-4973-B25E-A96EA65C3A13}"/>
              </a:ext>
            </a:extLst>
          </p:cNvPr>
          <p:cNvGrpSpPr/>
          <p:nvPr/>
        </p:nvGrpSpPr>
        <p:grpSpPr>
          <a:xfrm>
            <a:off x="4421640" y="2254263"/>
            <a:ext cx="4547354" cy="689372"/>
            <a:chOff x="443907" y="204311"/>
            <a:chExt cx="3823293" cy="562736"/>
          </a:xfrm>
        </p:grpSpPr>
        <p:pic>
          <p:nvPicPr>
            <p:cNvPr id="39" name="図 38">
              <a:extLst>
                <a:ext uri="{FF2B5EF4-FFF2-40B4-BE49-F238E27FC236}">
                  <a16:creationId xmlns:a16="http://schemas.microsoft.com/office/drawing/2014/main" id="{938AF934-B928-4196-838D-801CE8AC67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907" y="204311"/>
              <a:ext cx="3823293" cy="562736"/>
            </a:xfrm>
            <a:prstGeom prst="rect">
              <a:avLst/>
            </a:prstGeom>
          </p:spPr>
        </p:pic>
        <p:sp>
          <p:nvSpPr>
            <p:cNvPr id="40" name="テキスト ボックス 39">
              <a:extLst>
                <a:ext uri="{FF2B5EF4-FFF2-40B4-BE49-F238E27FC236}">
                  <a16:creationId xmlns:a16="http://schemas.microsoft.com/office/drawing/2014/main" id="{AD7C2A37-CC46-4749-AF2E-B844017049ED}"/>
                </a:ext>
              </a:extLst>
            </p:cNvPr>
            <p:cNvSpPr txBox="1"/>
            <p:nvPr/>
          </p:nvSpPr>
          <p:spPr>
            <a:xfrm>
              <a:off x="622301" y="366021"/>
              <a:ext cx="3610882" cy="376858"/>
            </a:xfrm>
            <a:prstGeom prst="rect">
              <a:avLst/>
            </a:prstGeom>
            <a:noFill/>
          </p:spPr>
          <p:txBody>
            <a:bodyPr wrap="square" rtlCol="0">
              <a:spAutoFit/>
            </a:bodyPr>
            <a:lstStyle/>
            <a:p>
              <a:r>
                <a:rPr lang="ja-JP" altLang="en-US" sz="2400" b="1" dirty="0">
                  <a:solidFill>
                    <a:srgbClr val="3333FF"/>
                  </a:solidFill>
                </a:rPr>
                <a:t>ご近所や友達と情報共有する</a:t>
              </a:r>
            </a:p>
          </p:txBody>
        </p:sp>
      </p:grpSp>
      <p:grpSp>
        <p:nvGrpSpPr>
          <p:cNvPr id="41" name="グループ化 40">
            <a:extLst>
              <a:ext uri="{FF2B5EF4-FFF2-40B4-BE49-F238E27FC236}">
                <a16:creationId xmlns:a16="http://schemas.microsoft.com/office/drawing/2014/main" id="{445AED91-5045-46EA-A362-71FB6FFB388B}"/>
              </a:ext>
            </a:extLst>
          </p:cNvPr>
          <p:cNvGrpSpPr/>
          <p:nvPr/>
        </p:nvGrpSpPr>
        <p:grpSpPr>
          <a:xfrm>
            <a:off x="4421640" y="5955462"/>
            <a:ext cx="5550284" cy="571500"/>
            <a:chOff x="418437" y="2856525"/>
            <a:chExt cx="4210013" cy="571500"/>
          </a:xfrm>
        </p:grpSpPr>
        <p:pic>
          <p:nvPicPr>
            <p:cNvPr id="42" name="図 41">
              <a:extLst>
                <a:ext uri="{FF2B5EF4-FFF2-40B4-BE49-F238E27FC236}">
                  <a16:creationId xmlns:a16="http://schemas.microsoft.com/office/drawing/2014/main" id="{85428D22-0F98-434F-9E4C-E4F60BCE9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437" y="2856525"/>
              <a:ext cx="3823293" cy="571500"/>
            </a:xfrm>
            <a:prstGeom prst="rect">
              <a:avLst/>
            </a:prstGeom>
          </p:spPr>
        </p:pic>
        <p:sp>
          <p:nvSpPr>
            <p:cNvPr id="43" name="テキスト ボックス 42">
              <a:extLst>
                <a:ext uri="{FF2B5EF4-FFF2-40B4-BE49-F238E27FC236}">
                  <a16:creationId xmlns:a16="http://schemas.microsoft.com/office/drawing/2014/main" id="{7955143C-33D0-4EFF-94C4-61641069F61F}"/>
                </a:ext>
              </a:extLst>
            </p:cNvPr>
            <p:cNvSpPr txBox="1"/>
            <p:nvPr/>
          </p:nvSpPr>
          <p:spPr>
            <a:xfrm>
              <a:off x="480103" y="2966360"/>
              <a:ext cx="4148347" cy="461665"/>
            </a:xfrm>
            <a:prstGeom prst="rect">
              <a:avLst/>
            </a:prstGeom>
            <a:noFill/>
          </p:spPr>
          <p:txBody>
            <a:bodyPr wrap="square" rtlCol="0">
              <a:spAutoFit/>
            </a:bodyPr>
            <a:lstStyle/>
            <a:p>
              <a:r>
                <a:rPr lang="ja-JP" altLang="en-US" sz="2400" b="1" dirty="0">
                  <a:solidFill>
                    <a:srgbClr val="3333FF"/>
                  </a:solidFill>
                </a:rPr>
                <a:t>家族と万一の集合場所を確認する</a:t>
              </a:r>
            </a:p>
          </p:txBody>
        </p:sp>
      </p:grpSp>
      <p:sp>
        <p:nvSpPr>
          <p:cNvPr id="49" name="テキスト ボックス 48">
            <a:extLst>
              <a:ext uri="{FF2B5EF4-FFF2-40B4-BE49-F238E27FC236}">
                <a16:creationId xmlns:a16="http://schemas.microsoft.com/office/drawing/2014/main" id="{2300F049-755E-4829-A18F-3441E48D8A22}"/>
              </a:ext>
            </a:extLst>
          </p:cNvPr>
          <p:cNvSpPr txBox="1"/>
          <p:nvPr/>
        </p:nvSpPr>
        <p:spPr>
          <a:xfrm>
            <a:off x="773020" y="2501524"/>
            <a:ext cx="3394538" cy="1200329"/>
          </a:xfrm>
          <a:prstGeom prst="rect">
            <a:avLst/>
          </a:prstGeom>
          <a:solidFill>
            <a:srgbClr val="FFFF00"/>
          </a:solidFill>
          <a:ln w="28575">
            <a:solidFill>
              <a:schemeClr val="tx1"/>
            </a:solidFill>
          </a:ln>
        </p:spPr>
        <p:txBody>
          <a:bodyPr wrap="square" rtlCol="0">
            <a:spAutoFit/>
          </a:bodyPr>
          <a:lstStyle/>
          <a:p>
            <a:r>
              <a:rPr lang="ja-JP" altLang="en-US" sz="2400" b="1"/>
              <a:t>激しい雨で川の水がどんどん増えて、河川敷にも水が流れる</a:t>
            </a:r>
          </a:p>
        </p:txBody>
      </p:sp>
      <p:grpSp>
        <p:nvGrpSpPr>
          <p:cNvPr id="50" name="グループ化 49">
            <a:extLst>
              <a:ext uri="{FF2B5EF4-FFF2-40B4-BE49-F238E27FC236}">
                <a16:creationId xmlns:a16="http://schemas.microsoft.com/office/drawing/2014/main" id="{39D32A48-C532-4BED-B3B1-93F5930867EA}"/>
              </a:ext>
            </a:extLst>
          </p:cNvPr>
          <p:cNvGrpSpPr/>
          <p:nvPr/>
        </p:nvGrpSpPr>
        <p:grpSpPr>
          <a:xfrm>
            <a:off x="135902" y="668585"/>
            <a:ext cx="4013614" cy="1200329"/>
            <a:chOff x="33509" y="668585"/>
            <a:chExt cx="4013614" cy="1200329"/>
          </a:xfrm>
        </p:grpSpPr>
        <p:sp>
          <p:nvSpPr>
            <p:cNvPr id="51" name="テキスト ボックス 50">
              <a:extLst>
                <a:ext uri="{FF2B5EF4-FFF2-40B4-BE49-F238E27FC236}">
                  <a16:creationId xmlns:a16="http://schemas.microsoft.com/office/drawing/2014/main" id="{056167E6-2434-41F2-B2B7-A2FD751FBB85}"/>
                </a:ext>
              </a:extLst>
            </p:cNvPr>
            <p:cNvSpPr txBox="1"/>
            <p:nvPr/>
          </p:nvSpPr>
          <p:spPr>
            <a:xfrm>
              <a:off x="1627132" y="668585"/>
              <a:ext cx="2419991" cy="1200329"/>
            </a:xfrm>
            <a:prstGeom prst="rect">
              <a:avLst/>
            </a:prstGeom>
            <a:solidFill>
              <a:srgbClr val="FFFF00"/>
            </a:solidFill>
            <a:ln w="28575">
              <a:solidFill>
                <a:schemeClr val="tx1"/>
              </a:solidFill>
            </a:ln>
          </p:spPr>
          <p:txBody>
            <a:bodyPr wrap="square" rtlCol="0">
              <a:spAutoFit/>
            </a:bodyPr>
            <a:lstStyle/>
            <a:p>
              <a:r>
                <a:rPr lang="ja-JP" altLang="en-US" sz="2400" b="1" dirty="0"/>
                <a:t>雨が集まって、</a:t>
              </a:r>
              <a:endParaRPr lang="en-US" altLang="ja-JP" sz="2400" b="1" dirty="0"/>
            </a:p>
            <a:p>
              <a:r>
                <a:rPr lang="ja-JP" altLang="en-US" sz="2400" b="1" dirty="0"/>
                <a:t>川の水がだん</a:t>
              </a:r>
              <a:endParaRPr lang="en-US" altLang="ja-JP" sz="2400" b="1" dirty="0"/>
            </a:p>
            <a:p>
              <a:r>
                <a:rPr lang="ja-JP" altLang="en-US" sz="2400" b="1" dirty="0"/>
                <a:t>だん増える</a:t>
              </a:r>
            </a:p>
          </p:txBody>
        </p:sp>
        <p:sp>
          <p:nvSpPr>
            <p:cNvPr id="52" name="テキスト ボックス 51">
              <a:extLst>
                <a:ext uri="{FF2B5EF4-FFF2-40B4-BE49-F238E27FC236}">
                  <a16:creationId xmlns:a16="http://schemas.microsoft.com/office/drawing/2014/main" id="{CF532413-3D0C-457E-97B3-384C4BE98611}"/>
                </a:ext>
              </a:extLst>
            </p:cNvPr>
            <p:cNvSpPr txBox="1"/>
            <p:nvPr/>
          </p:nvSpPr>
          <p:spPr>
            <a:xfrm>
              <a:off x="33509" y="683643"/>
              <a:ext cx="1364974" cy="461665"/>
            </a:xfrm>
            <a:prstGeom prst="rect">
              <a:avLst/>
            </a:prstGeom>
            <a:solidFill>
              <a:srgbClr val="FFFF00"/>
            </a:solidFill>
            <a:ln w="28575">
              <a:solidFill>
                <a:schemeClr val="tx1"/>
              </a:solidFill>
            </a:ln>
          </p:spPr>
          <p:txBody>
            <a:bodyPr wrap="square" rtlCol="0">
              <a:spAutoFit/>
            </a:bodyPr>
            <a:lstStyle/>
            <a:p>
              <a:pPr algn="ctr"/>
              <a:r>
                <a:rPr lang="ja-JP" altLang="en-US" sz="2400" b="1"/>
                <a:t>半日前</a:t>
              </a:r>
            </a:p>
          </p:txBody>
        </p:sp>
      </p:grpSp>
      <p:sp>
        <p:nvSpPr>
          <p:cNvPr id="2" name="スライド番号プレースホルダー 11">
            <a:extLst>
              <a:ext uri="{FF2B5EF4-FFF2-40B4-BE49-F238E27FC236}">
                <a16:creationId xmlns:a16="http://schemas.microsoft.com/office/drawing/2014/main" id="{90C7DFA2-9390-B4CD-B42F-89A02F4DE9DF}"/>
              </a:ext>
            </a:extLst>
          </p:cNvPr>
          <p:cNvSpPr>
            <a:spLocks noGrp="1"/>
          </p:cNvSpPr>
          <p:nvPr>
            <p:ph type="sldNum" sz="quarter" idx="12"/>
          </p:nvPr>
        </p:nvSpPr>
        <p:spPr/>
        <p:txBody>
          <a:bodyPr/>
          <a:lstStyle/>
          <a:p>
            <a:fld id="{970660AE-4900-436F-BD5E-CCFB2D8EEEC2}" type="slidenum">
              <a:rPr lang="ja-JP" altLang="en-US" smtClean="0"/>
              <a:pPr/>
              <a:t>49</a:t>
            </a:fld>
            <a:endParaRPr lang="ja-JP" altLang="en-US" dirty="0"/>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E0F58E05-9160-65EB-E228-E92C6B292A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917" t="10057" r="70363" b="84133"/>
          <a:stretch/>
        </p:blipFill>
        <p:spPr>
          <a:xfrm>
            <a:off x="886099" y="6111784"/>
            <a:ext cx="1513155" cy="331001"/>
          </a:xfrm>
          <a:prstGeom prst="rect">
            <a:avLst/>
          </a:prstGeom>
          <a:ln w="50800">
            <a:solidFill>
              <a:srgbClr val="FF0000"/>
            </a:solidFill>
          </a:ln>
        </p:spPr>
      </p:pic>
      <p:sp>
        <p:nvSpPr>
          <p:cNvPr id="6" name="テキスト ボックス 5">
            <a:extLst>
              <a:ext uri="{FF2B5EF4-FFF2-40B4-BE49-F238E27FC236}">
                <a16:creationId xmlns:a16="http://schemas.microsoft.com/office/drawing/2014/main" id="{DC0336B3-056F-E3C9-C744-741E150A8C55}"/>
              </a:ext>
            </a:extLst>
          </p:cNvPr>
          <p:cNvSpPr txBox="1"/>
          <p:nvPr/>
        </p:nvSpPr>
        <p:spPr>
          <a:xfrm>
            <a:off x="886099" y="4666977"/>
            <a:ext cx="2389536" cy="338554"/>
          </a:xfrm>
          <a:prstGeom prst="rect">
            <a:avLst/>
          </a:prstGeom>
          <a:solidFill>
            <a:srgbClr val="00FFFF"/>
          </a:solidFill>
        </p:spPr>
        <p:txBody>
          <a:bodyPr wrap="square" rtlCol="0">
            <a:spAutoFit/>
          </a:bodyPr>
          <a:lstStyle/>
          <a:p>
            <a:r>
              <a:rPr lang="ja-JP" altLang="en-US"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田園調布</a:t>
            </a:r>
            <a:r>
              <a:rPr lang="en-US" altLang="ja-JP"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a:t>
            </a:r>
            <a:r>
              <a:rPr lang="ja-JP" altLang="en-US"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上</a:t>
            </a:r>
            <a:r>
              <a:rPr lang="en-US" altLang="ja-JP"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a:t>
            </a:r>
            <a:r>
              <a:rPr lang="zh-TW" altLang="en-US"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観測所</a:t>
            </a:r>
            <a:endParaRPr lang="ja-JP" altLang="en-US"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7" name="テキスト ボックス 6">
            <a:extLst>
              <a:ext uri="{FF2B5EF4-FFF2-40B4-BE49-F238E27FC236}">
                <a16:creationId xmlns:a16="http://schemas.microsoft.com/office/drawing/2014/main" id="{9F1682CF-E7E4-3B57-AE5A-D6EE78FE1D26}"/>
              </a:ext>
            </a:extLst>
          </p:cNvPr>
          <p:cNvSpPr txBox="1"/>
          <p:nvPr/>
        </p:nvSpPr>
        <p:spPr>
          <a:xfrm>
            <a:off x="2074289" y="5576366"/>
            <a:ext cx="792000" cy="369332"/>
          </a:xfrm>
          <a:prstGeom prst="rect">
            <a:avLst/>
          </a:prstGeom>
          <a:solidFill>
            <a:srgbClr val="FF0000"/>
          </a:solidFill>
          <a:ln w="28575">
            <a:solidFill>
              <a:schemeClr val="bg1"/>
            </a:solidFill>
          </a:ln>
        </p:spPr>
        <p:txBody>
          <a:bodyPr wrap="square" rtlCol="0">
            <a:spAutoFit/>
          </a:bodyPr>
          <a:lstStyle/>
          <a:p>
            <a:r>
              <a:rPr lang="en-US" altLang="ja-JP"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7</a:t>
            </a:r>
            <a:r>
              <a:rPr kumimoji="1" lang="en-US" altLang="ja-JP"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.6</a:t>
            </a:r>
            <a:r>
              <a:rPr kumimoji="1" lang="ja-JP" altLang="en-US"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ｍ</a:t>
            </a:r>
          </a:p>
        </p:txBody>
      </p:sp>
      <p:pic>
        <p:nvPicPr>
          <p:cNvPr id="3" name="図 2">
            <a:extLst>
              <a:ext uri="{FF2B5EF4-FFF2-40B4-BE49-F238E27FC236}">
                <a16:creationId xmlns:a16="http://schemas.microsoft.com/office/drawing/2014/main" id="{41A66065-5D2C-7E8E-392D-89038FA90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640" y="5155682"/>
            <a:ext cx="4291603" cy="742608"/>
          </a:xfrm>
          <a:prstGeom prst="rect">
            <a:avLst/>
          </a:prstGeom>
        </p:spPr>
      </p:pic>
      <p:sp>
        <p:nvSpPr>
          <p:cNvPr id="4" name="テキスト ボックス 3">
            <a:extLst>
              <a:ext uri="{FF2B5EF4-FFF2-40B4-BE49-F238E27FC236}">
                <a16:creationId xmlns:a16="http://schemas.microsoft.com/office/drawing/2014/main" id="{6311A532-7275-4260-CA0D-08B3142BACA1}"/>
              </a:ext>
            </a:extLst>
          </p:cNvPr>
          <p:cNvSpPr txBox="1"/>
          <p:nvPr/>
        </p:nvSpPr>
        <p:spPr>
          <a:xfrm>
            <a:off x="4502938" y="5299368"/>
            <a:ext cx="4272356" cy="461664"/>
          </a:xfrm>
          <a:prstGeom prst="rect">
            <a:avLst/>
          </a:prstGeom>
          <a:noFill/>
        </p:spPr>
        <p:txBody>
          <a:bodyPr wrap="square" rtlCol="0">
            <a:spAutoFit/>
          </a:bodyPr>
          <a:lstStyle/>
          <a:p>
            <a:r>
              <a:rPr lang="ja-JP" altLang="en-US" sz="2400" b="1" dirty="0">
                <a:solidFill>
                  <a:srgbClr val="3333FF"/>
                </a:solidFill>
              </a:rPr>
              <a:t>避難所の開設情報を確認する</a:t>
            </a:r>
          </a:p>
        </p:txBody>
      </p:sp>
    </p:spTree>
    <p:extLst>
      <p:ext uri="{BB962C8B-B14F-4D97-AF65-F5344CB8AC3E}">
        <p14:creationId xmlns:p14="http://schemas.microsoft.com/office/powerpoint/2010/main" val="2415251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3060-75E8-FF5D-731B-262AE3A08024}"/>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BBF8302-B3F0-B6FB-E3B5-38BE35B0DE2D}"/>
              </a:ext>
            </a:extLst>
          </p:cNvPr>
          <p:cNvSpPr txBox="1"/>
          <p:nvPr/>
        </p:nvSpPr>
        <p:spPr>
          <a:xfrm>
            <a:off x="0" y="155595"/>
            <a:ext cx="12192000" cy="979454"/>
          </a:xfrm>
          <a:prstGeom prst="rect">
            <a:avLst/>
          </a:prstGeom>
          <a:noFill/>
        </p:spPr>
        <p:txBody>
          <a:bodyPr wrap="square">
            <a:noAutofit/>
          </a:bodyPr>
          <a:lstStyle/>
          <a:p>
            <a:pPr algn="ctr">
              <a:spcAft>
                <a:spcPts val="2400"/>
              </a:spcAft>
            </a:pPr>
            <a:r>
              <a:rPr lang="ja-JP" altLang="en-US" sz="6000" b="1" dirty="0">
                <a:gradFill>
                  <a:gsLst>
                    <a:gs pos="0">
                      <a:schemeClr val="accent5">
                        <a:lumMod val="20000"/>
                        <a:lumOff val="80000"/>
                      </a:schemeClr>
                    </a:gs>
                    <a:gs pos="30000">
                      <a:schemeClr val="accent5"/>
                    </a:gs>
                    <a:gs pos="60000">
                      <a:schemeClr val="accent5">
                        <a:lumMod val="50000"/>
                      </a:schemeClr>
                    </a:gs>
                  </a:gsLst>
                  <a:lin ang="5400000" scaled="1"/>
                </a:gradFill>
                <a:latin typeface="源柔ゴシック Bold" panose="020B0602020203020207" pitchFamily="50" charset="-128"/>
                <a:ea typeface="源柔ゴシック Bold" panose="020B0602020203020207" pitchFamily="50" charset="-128"/>
                <a:cs typeface="源柔ゴシック Bold" panose="020B0602020203020207" pitchFamily="50" charset="-128"/>
              </a:rPr>
              <a:t>アイスブレイク　タイム（３分）</a:t>
            </a:r>
            <a:endParaRPr lang="en-US" altLang="ja-JP" sz="2800"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9BF77008-8612-9000-07E5-6601CC79DBDE}"/>
              </a:ext>
            </a:extLst>
          </p:cNvPr>
          <p:cNvSpPr txBox="1"/>
          <p:nvPr/>
        </p:nvSpPr>
        <p:spPr>
          <a:xfrm>
            <a:off x="579795" y="4795897"/>
            <a:ext cx="11487514" cy="2062103"/>
          </a:xfrm>
          <a:prstGeom prst="rect">
            <a:avLst/>
          </a:prstGeom>
          <a:noFill/>
        </p:spPr>
        <p:txBody>
          <a:bodyPr wrap="square">
            <a:spAutoFit/>
          </a:bodyPr>
          <a:lstStyle/>
          <a:p>
            <a:r>
              <a:rPr lang="ja-JP" altLang="en-US" sz="3200" b="1" dirty="0"/>
              <a:t>アイスブレイクとは、</a:t>
            </a:r>
            <a:r>
              <a:rPr lang="ja-JP" altLang="en-US" sz="3200" b="1" dirty="0">
                <a:highlight>
                  <a:srgbClr val="FFFF00"/>
                </a:highlight>
              </a:rPr>
              <a:t>そのまま訳すと「氷を壊す」</a:t>
            </a:r>
            <a:r>
              <a:rPr lang="ja-JP" altLang="en-US" sz="3200" b="1" dirty="0"/>
              <a:t>という意味ですが、ビジネスシーンにおいては「緊張感で氷のように固まった雰囲気を和ませるために行うコミュニケーション方法」を指します</a:t>
            </a:r>
          </a:p>
        </p:txBody>
      </p:sp>
      <p:sp>
        <p:nvSpPr>
          <p:cNvPr id="11" name="テキスト ボックス 10">
            <a:extLst>
              <a:ext uri="{FF2B5EF4-FFF2-40B4-BE49-F238E27FC236}">
                <a16:creationId xmlns:a16="http://schemas.microsoft.com/office/drawing/2014/main" id="{CC938D31-DC73-9634-3162-8C76FD3BBDA7}"/>
              </a:ext>
            </a:extLst>
          </p:cNvPr>
          <p:cNvSpPr txBox="1"/>
          <p:nvPr/>
        </p:nvSpPr>
        <p:spPr>
          <a:xfrm>
            <a:off x="554182" y="1148903"/>
            <a:ext cx="11513127" cy="3477875"/>
          </a:xfrm>
          <a:prstGeom prst="rect">
            <a:avLst/>
          </a:prstGeom>
          <a:solidFill>
            <a:schemeClr val="accent2"/>
          </a:solidFill>
        </p:spPr>
        <p:txBody>
          <a:bodyPr wrap="square">
            <a:spAutoFit/>
          </a:bodyPr>
          <a:lstStyle/>
          <a:p>
            <a:r>
              <a:rPr lang="ja-JP" altLang="en-US" sz="4400" b="1" dirty="0">
                <a:solidFill>
                  <a:schemeClr val="bg1"/>
                </a:solidFill>
              </a:rPr>
              <a:t>〇自己紹介をしてください。</a:t>
            </a:r>
            <a:endParaRPr lang="en-US" altLang="ja-JP" sz="4400" b="1" dirty="0">
              <a:solidFill>
                <a:schemeClr val="bg1"/>
              </a:solidFill>
            </a:endParaRPr>
          </a:p>
          <a:p>
            <a:r>
              <a:rPr lang="ja-JP" altLang="en-US" sz="4400" b="1" dirty="0">
                <a:solidFill>
                  <a:schemeClr val="bg1"/>
                </a:solidFill>
              </a:rPr>
              <a:t>　・お名前と好きなもの</a:t>
            </a:r>
            <a:endParaRPr lang="en-US" altLang="ja-JP" sz="4400" b="1" dirty="0">
              <a:solidFill>
                <a:schemeClr val="bg1"/>
              </a:solidFill>
            </a:endParaRPr>
          </a:p>
          <a:p>
            <a:r>
              <a:rPr lang="ja-JP" altLang="en-US" sz="4400" b="1" dirty="0">
                <a:solidFill>
                  <a:schemeClr val="bg1"/>
                </a:solidFill>
              </a:rPr>
              <a:t>　（食べ物やスポーツでもなんでも）</a:t>
            </a:r>
            <a:endParaRPr lang="en-US" altLang="ja-JP" sz="4400" b="1" dirty="0">
              <a:solidFill>
                <a:schemeClr val="bg1"/>
              </a:solidFill>
            </a:endParaRPr>
          </a:p>
          <a:p>
            <a:r>
              <a:rPr lang="ja-JP" altLang="en-US" sz="4400" b="1" dirty="0">
                <a:solidFill>
                  <a:schemeClr val="bg1"/>
                </a:solidFill>
              </a:rPr>
              <a:t>〇全員終わりましたら</a:t>
            </a:r>
            <a:endParaRPr lang="en-US" altLang="ja-JP" sz="4400" b="1" dirty="0">
              <a:solidFill>
                <a:schemeClr val="bg1"/>
              </a:solidFill>
            </a:endParaRPr>
          </a:p>
          <a:p>
            <a:r>
              <a:rPr lang="ja-JP" altLang="en-US" sz="4400" b="1" dirty="0">
                <a:solidFill>
                  <a:schemeClr val="bg1"/>
                </a:solidFill>
              </a:rPr>
              <a:t>　　　　手を上げておしえてください。</a:t>
            </a:r>
          </a:p>
        </p:txBody>
      </p:sp>
    </p:spTree>
    <p:extLst>
      <p:ext uri="{BB962C8B-B14F-4D97-AF65-F5344CB8AC3E}">
        <p14:creationId xmlns:p14="http://schemas.microsoft.com/office/powerpoint/2010/main" val="2476340712"/>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a:extLst>
              <a:ext uri="{FF2B5EF4-FFF2-40B4-BE49-F238E27FC236}">
                <a16:creationId xmlns:a16="http://schemas.microsoft.com/office/drawing/2014/main" id="{A0B5B63A-77AC-401D-AF17-3B2EC73B6CC0}"/>
              </a:ext>
            </a:extLst>
          </p:cNvPr>
          <p:cNvPicPr>
            <a:picLocks noChangeAspect="1"/>
          </p:cNvPicPr>
          <p:nvPr/>
        </p:nvPicPr>
        <p:blipFill rotWithShape="1">
          <a:blip r:embed="rId3"/>
          <a:srcRect l="1209" t="12079" r="1732" b="18599"/>
          <a:stretch/>
        </p:blipFill>
        <p:spPr>
          <a:xfrm>
            <a:off x="0" y="1160903"/>
            <a:ext cx="10897497" cy="5583097"/>
          </a:xfrm>
          <a:prstGeom prst="rect">
            <a:avLst/>
          </a:prstGeom>
        </p:spPr>
      </p:pic>
      <p:pic>
        <p:nvPicPr>
          <p:cNvPr id="4" name="図 3">
            <a:extLst>
              <a:ext uri="{FF2B5EF4-FFF2-40B4-BE49-F238E27FC236}">
                <a16:creationId xmlns:a16="http://schemas.microsoft.com/office/drawing/2014/main" id="{746EC90F-A845-4C25-9193-F164188635C3}"/>
              </a:ext>
            </a:extLst>
          </p:cNvPr>
          <p:cNvPicPr>
            <a:picLocks noChangeAspect="1"/>
          </p:cNvPicPr>
          <p:nvPr/>
        </p:nvPicPr>
        <p:blipFill>
          <a:blip r:embed="rId4"/>
          <a:srcRect t="58139" b="6666"/>
          <a:stretch>
            <a:fillRect/>
          </a:stretch>
        </p:blipFill>
        <p:spPr>
          <a:xfrm>
            <a:off x="0" y="1112473"/>
            <a:ext cx="11312328" cy="5631527"/>
          </a:xfrm>
          <a:prstGeom prst="rect">
            <a:avLst/>
          </a:prstGeom>
        </p:spPr>
      </p:pic>
      <p:grpSp>
        <p:nvGrpSpPr>
          <p:cNvPr id="21" name="グループ化 20">
            <a:extLst>
              <a:ext uri="{FF2B5EF4-FFF2-40B4-BE49-F238E27FC236}">
                <a16:creationId xmlns:a16="http://schemas.microsoft.com/office/drawing/2014/main" id="{154191B3-BDFE-4BC7-B266-FCE461DDE51A}"/>
              </a:ext>
            </a:extLst>
          </p:cNvPr>
          <p:cNvGrpSpPr/>
          <p:nvPr/>
        </p:nvGrpSpPr>
        <p:grpSpPr>
          <a:xfrm>
            <a:off x="4592914" y="4244075"/>
            <a:ext cx="1973562" cy="831383"/>
            <a:chOff x="7468603" y="1636836"/>
            <a:chExt cx="2919463" cy="1101374"/>
          </a:xfrm>
        </p:grpSpPr>
        <p:pic>
          <p:nvPicPr>
            <p:cNvPr id="22" name="図 21">
              <a:extLst>
                <a:ext uri="{FF2B5EF4-FFF2-40B4-BE49-F238E27FC236}">
                  <a16:creationId xmlns:a16="http://schemas.microsoft.com/office/drawing/2014/main" id="{C0CE4636-8F35-4426-AA2C-8F56E865B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8603" y="1636836"/>
              <a:ext cx="2919463" cy="1101374"/>
            </a:xfrm>
            <a:prstGeom prst="rect">
              <a:avLst/>
            </a:prstGeom>
          </p:spPr>
        </p:pic>
        <p:sp>
          <p:nvSpPr>
            <p:cNvPr id="24" name="テキスト ボックス 23">
              <a:extLst>
                <a:ext uri="{FF2B5EF4-FFF2-40B4-BE49-F238E27FC236}">
                  <a16:creationId xmlns:a16="http://schemas.microsoft.com/office/drawing/2014/main" id="{06639B0B-DF56-4495-A31C-18F70399D01B}"/>
                </a:ext>
              </a:extLst>
            </p:cNvPr>
            <p:cNvSpPr txBox="1"/>
            <p:nvPr/>
          </p:nvSpPr>
          <p:spPr>
            <a:xfrm>
              <a:off x="7764684" y="1814232"/>
              <a:ext cx="2623382" cy="693135"/>
            </a:xfrm>
            <a:prstGeom prst="rect">
              <a:avLst/>
            </a:prstGeom>
            <a:noFill/>
          </p:spPr>
          <p:txBody>
            <a:bodyPr wrap="square" rtlCol="0">
              <a:spAutoFit/>
            </a:bodyPr>
            <a:lstStyle/>
            <a:p>
              <a:r>
                <a:rPr lang="ja-JP" altLang="en-US" sz="2800">
                  <a:latin typeface="あずきフォントB" panose="02000609000000000000" pitchFamily="1" charset="-128"/>
                  <a:ea typeface="あずきフォントB" panose="02000609000000000000" pitchFamily="1" charset="-128"/>
                </a:rPr>
                <a:t>避難完了</a:t>
              </a:r>
            </a:p>
          </p:txBody>
        </p:sp>
      </p:grpSp>
      <p:grpSp>
        <p:nvGrpSpPr>
          <p:cNvPr id="31" name="グループ化 30">
            <a:extLst>
              <a:ext uri="{FF2B5EF4-FFF2-40B4-BE49-F238E27FC236}">
                <a16:creationId xmlns:a16="http://schemas.microsoft.com/office/drawing/2014/main" id="{3D81F195-51E1-43DA-BEAB-3796B11B71AA}"/>
              </a:ext>
            </a:extLst>
          </p:cNvPr>
          <p:cNvGrpSpPr/>
          <p:nvPr/>
        </p:nvGrpSpPr>
        <p:grpSpPr>
          <a:xfrm>
            <a:off x="4315703" y="2328084"/>
            <a:ext cx="4445508" cy="682459"/>
            <a:chOff x="4784846" y="2868990"/>
            <a:chExt cx="3267088" cy="582086"/>
          </a:xfrm>
        </p:grpSpPr>
        <p:grpSp>
          <p:nvGrpSpPr>
            <p:cNvPr id="9" name="グループ化 8">
              <a:extLst>
                <a:ext uri="{FF2B5EF4-FFF2-40B4-BE49-F238E27FC236}">
                  <a16:creationId xmlns:a16="http://schemas.microsoft.com/office/drawing/2014/main" id="{A2461CFC-BADA-4769-B30D-ADD67A8B7FA3}"/>
                </a:ext>
              </a:extLst>
            </p:cNvPr>
            <p:cNvGrpSpPr/>
            <p:nvPr/>
          </p:nvGrpSpPr>
          <p:grpSpPr>
            <a:xfrm>
              <a:off x="4784846" y="2868990"/>
              <a:ext cx="3267088" cy="577227"/>
              <a:chOff x="5707521" y="3105975"/>
              <a:chExt cx="9069274" cy="1765576"/>
            </a:xfrm>
          </p:grpSpPr>
          <p:pic>
            <p:nvPicPr>
              <p:cNvPr id="10" name="図 9">
                <a:extLst>
                  <a:ext uri="{FF2B5EF4-FFF2-40B4-BE49-F238E27FC236}">
                    <a16:creationId xmlns:a16="http://schemas.microsoft.com/office/drawing/2014/main" id="{0275B0C6-C45E-4023-B0E7-8F74A5B7F0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7521" y="3105975"/>
                <a:ext cx="9069274" cy="1765576"/>
              </a:xfrm>
              <a:prstGeom prst="rect">
                <a:avLst/>
              </a:prstGeom>
            </p:spPr>
          </p:pic>
          <p:pic>
            <p:nvPicPr>
              <p:cNvPr id="11" name="図 10">
                <a:extLst>
                  <a:ext uri="{FF2B5EF4-FFF2-40B4-BE49-F238E27FC236}">
                    <a16:creationId xmlns:a16="http://schemas.microsoft.com/office/drawing/2014/main" id="{349FD54B-6A50-4624-BEFB-BE563621375C}"/>
                  </a:ext>
                </a:extLst>
              </p:cNvPr>
              <p:cNvPicPr>
                <a:picLocks noChangeAspect="1"/>
              </p:cNvPicPr>
              <p:nvPr/>
            </p:nvPicPr>
            <p:blipFill rotWithShape="1">
              <a:blip r:embed="rId7">
                <a:extLst>
                  <a:ext uri="{28A0092B-C50C-407E-A947-70E740481C1C}">
                    <a14:useLocalDpi xmlns:a14="http://schemas.microsoft.com/office/drawing/2010/main" val="0"/>
                  </a:ext>
                </a:extLst>
              </a:blip>
              <a:srcRect l="8187" t="-11758" r="-1" b="2537"/>
              <a:stretch/>
            </p:blipFill>
            <p:spPr>
              <a:xfrm>
                <a:off x="6959148" y="3280197"/>
                <a:ext cx="7314813" cy="1243028"/>
              </a:xfrm>
              <a:prstGeom prst="rect">
                <a:avLst/>
              </a:prstGeom>
            </p:spPr>
          </p:pic>
        </p:grpSp>
        <p:sp>
          <p:nvSpPr>
            <p:cNvPr id="26" name="テキスト ボックス 25">
              <a:extLst>
                <a:ext uri="{FF2B5EF4-FFF2-40B4-BE49-F238E27FC236}">
                  <a16:creationId xmlns:a16="http://schemas.microsoft.com/office/drawing/2014/main" id="{D48BB59B-FE33-40AB-B652-EDC723C7462A}"/>
                </a:ext>
              </a:extLst>
            </p:cNvPr>
            <p:cNvSpPr txBox="1"/>
            <p:nvPr/>
          </p:nvSpPr>
          <p:spPr>
            <a:xfrm>
              <a:off x="4784846" y="3057311"/>
              <a:ext cx="645459" cy="393765"/>
            </a:xfrm>
            <a:prstGeom prst="rect">
              <a:avLst/>
            </a:prstGeom>
            <a:noFill/>
          </p:spPr>
          <p:txBody>
            <a:bodyPr wrap="square" rtlCol="0">
              <a:spAutoFit/>
            </a:bodyPr>
            <a:lstStyle/>
            <a:p>
              <a:r>
                <a:rPr lang="ja-JP" altLang="en-US" sz="2400" b="1"/>
                <a:t>ア</a:t>
              </a:r>
              <a:r>
                <a:rPr lang="en-US" altLang="ja-JP" sz="2400" b="1"/>
                <a:t>.</a:t>
              </a:r>
              <a:endParaRPr lang="ja-JP" altLang="en-US" sz="2400" b="1"/>
            </a:p>
          </p:txBody>
        </p:sp>
      </p:grpSp>
      <p:sp>
        <p:nvSpPr>
          <p:cNvPr id="32" name="テキスト ボックス 31">
            <a:extLst>
              <a:ext uri="{FF2B5EF4-FFF2-40B4-BE49-F238E27FC236}">
                <a16:creationId xmlns:a16="http://schemas.microsoft.com/office/drawing/2014/main" id="{A1347D5C-8404-4469-9E2B-A287706197E6}"/>
              </a:ext>
            </a:extLst>
          </p:cNvPr>
          <p:cNvSpPr txBox="1"/>
          <p:nvPr/>
        </p:nvSpPr>
        <p:spPr>
          <a:xfrm>
            <a:off x="0" y="2"/>
            <a:ext cx="12192000" cy="584775"/>
          </a:xfrm>
          <a:prstGeom prst="rect">
            <a:avLst/>
          </a:prstGeom>
          <a:solidFill>
            <a:srgbClr val="0000CC"/>
          </a:solidFill>
        </p:spPr>
        <p:txBody>
          <a:bodyPr wrap="square" rtlCol="0">
            <a:spAutoFit/>
          </a:bodyPr>
          <a:lstStyle/>
          <a:p>
            <a:pPr algn="ctr"/>
            <a:r>
              <a:rPr lang="en-US" altLang="ja-JP" sz="3200" b="1">
                <a:solidFill>
                  <a:srgbClr val="FF0000"/>
                </a:solidFill>
                <a:effectLst>
                  <a:glow rad="127000">
                    <a:schemeClr val="bg1"/>
                  </a:glow>
                </a:effectLst>
              </a:rPr>
              <a:t>5</a:t>
            </a:r>
            <a:r>
              <a:rPr lang="ja-JP" altLang="en-US" sz="3200" b="1">
                <a:solidFill>
                  <a:srgbClr val="FF0000"/>
                </a:solidFill>
                <a:effectLst>
                  <a:glow rad="127000">
                    <a:schemeClr val="bg1"/>
                  </a:glow>
                </a:effectLst>
              </a:rPr>
              <a:t>時間前から氾濫まで</a:t>
            </a:r>
            <a:r>
              <a:rPr lang="en-US" altLang="ja-JP" sz="3200" b="1">
                <a:effectLst>
                  <a:glow rad="127000">
                    <a:schemeClr val="bg1"/>
                  </a:glow>
                </a:effectLst>
              </a:rPr>
              <a:t>『</a:t>
            </a:r>
            <a:r>
              <a:rPr lang="ja-JP" altLang="en-US" sz="3200" b="1">
                <a:effectLst>
                  <a:glow rad="127000">
                    <a:schemeClr val="bg1"/>
                  </a:glow>
                </a:effectLst>
              </a:rPr>
              <a:t>マイ・タイムライン</a:t>
            </a:r>
            <a:r>
              <a:rPr lang="en-US" altLang="ja-JP" sz="3200" b="1">
                <a:effectLst>
                  <a:glow rad="127000">
                    <a:schemeClr val="bg1"/>
                  </a:glow>
                </a:effectLst>
              </a:rPr>
              <a:t>』</a:t>
            </a:r>
            <a:r>
              <a:rPr lang="ja-JP" altLang="en-US" sz="3200" b="1">
                <a:effectLst>
                  <a:glow rad="127000">
                    <a:schemeClr val="bg1"/>
                  </a:glow>
                </a:effectLst>
              </a:rPr>
              <a:t>を作ってみよう！</a:t>
            </a:r>
          </a:p>
        </p:txBody>
      </p:sp>
      <p:grpSp>
        <p:nvGrpSpPr>
          <p:cNvPr id="78" name="グループ化 77">
            <a:extLst>
              <a:ext uri="{FF2B5EF4-FFF2-40B4-BE49-F238E27FC236}">
                <a16:creationId xmlns:a16="http://schemas.microsoft.com/office/drawing/2014/main" id="{623842EA-3EA5-434F-BEE5-06F7595B60A6}"/>
              </a:ext>
            </a:extLst>
          </p:cNvPr>
          <p:cNvGrpSpPr/>
          <p:nvPr/>
        </p:nvGrpSpPr>
        <p:grpSpPr>
          <a:xfrm>
            <a:off x="4323623" y="4968276"/>
            <a:ext cx="5347151" cy="669253"/>
            <a:chOff x="458529" y="883990"/>
            <a:chExt cx="5130166" cy="669253"/>
          </a:xfrm>
        </p:grpSpPr>
        <p:pic>
          <p:nvPicPr>
            <p:cNvPr id="79" name="図 78">
              <a:extLst>
                <a:ext uri="{FF2B5EF4-FFF2-40B4-BE49-F238E27FC236}">
                  <a16:creationId xmlns:a16="http://schemas.microsoft.com/office/drawing/2014/main" id="{385C442B-B322-40BC-9CD7-FE7DABC9A6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9" y="883990"/>
              <a:ext cx="4894853" cy="669253"/>
            </a:xfrm>
            <a:prstGeom prst="rect">
              <a:avLst/>
            </a:prstGeom>
          </p:spPr>
        </p:pic>
        <p:sp>
          <p:nvSpPr>
            <p:cNvPr id="80" name="テキスト ボックス 79">
              <a:extLst>
                <a:ext uri="{FF2B5EF4-FFF2-40B4-BE49-F238E27FC236}">
                  <a16:creationId xmlns:a16="http://schemas.microsoft.com/office/drawing/2014/main" id="{83FFEB36-6083-4ECC-9809-2691896A58AC}"/>
                </a:ext>
              </a:extLst>
            </p:cNvPr>
            <p:cNvSpPr txBox="1"/>
            <p:nvPr/>
          </p:nvSpPr>
          <p:spPr>
            <a:xfrm>
              <a:off x="605028" y="1047182"/>
              <a:ext cx="4983667" cy="461665"/>
            </a:xfrm>
            <a:prstGeom prst="rect">
              <a:avLst/>
            </a:prstGeom>
            <a:noFill/>
          </p:spPr>
          <p:txBody>
            <a:bodyPr wrap="square" rtlCol="0">
              <a:spAutoFit/>
            </a:bodyPr>
            <a:lstStyle/>
            <a:p>
              <a:r>
                <a:rPr lang="ja-JP" altLang="en-US" sz="2400" b="1" dirty="0">
                  <a:solidFill>
                    <a:srgbClr val="3333FF"/>
                  </a:solidFill>
                </a:rPr>
                <a:t>家族や友達に避難完了を連絡する</a:t>
              </a:r>
            </a:p>
          </p:txBody>
        </p:sp>
      </p:grpSp>
      <p:grpSp>
        <p:nvGrpSpPr>
          <p:cNvPr id="87" name="グループ化 86">
            <a:extLst>
              <a:ext uri="{FF2B5EF4-FFF2-40B4-BE49-F238E27FC236}">
                <a16:creationId xmlns:a16="http://schemas.microsoft.com/office/drawing/2014/main" id="{37133817-35B4-4FF6-AD8B-6D54E1BEE9FF}"/>
              </a:ext>
            </a:extLst>
          </p:cNvPr>
          <p:cNvGrpSpPr/>
          <p:nvPr/>
        </p:nvGrpSpPr>
        <p:grpSpPr>
          <a:xfrm>
            <a:off x="4315703" y="5668051"/>
            <a:ext cx="3777341" cy="571500"/>
            <a:chOff x="443905" y="229230"/>
            <a:chExt cx="5791297" cy="571500"/>
          </a:xfrm>
        </p:grpSpPr>
        <p:pic>
          <p:nvPicPr>
            <p:cNvPr id="88" name="図 87">
              <a:extLst>
                <a:ext uri="{FF2B5EF4-FFF2-40B4-BE49-F238E27FC236}">
                  <a16:creationId xmlns:a16="http://schemas.microsoft.com/office/drawing/2014/main" id="{141FE729-77E6-460A-8000-680BE1601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905" y="229230"/>
              <a:ext cx="5426464" cy="571500"/>
            </a:xfrm>
            <a:prstGeom prst="rect">
              <a:avLst/>
            </a:prstGeom>
          </p:spPr>
        </p:pic>
        <p:sp>
          <p:nvSpPr>
            <p:cNvPr id="89" name="テキスト ボックス 88">
              <a:extLst>
                <a:ext uri="{FF2B5EF4-FFF2-40B4-BE49-F238E27FC236}">
                  <a16:creationId xmlns:a16="http://schemas.microsoft.com/office/drawing/2014/main" id="{2C821EC9-0917-4086-9363-D2B379A6A105}"/>
                </a:ext>
              </a:extLst>
            </p:cNvPr>
            <p:cNvSpPr txBox="1"/>
            <p:nvPr/>
          </p:nvSpPr>
          <p:spPr>
            <a:xfrm>
              <a:off x="622298" y="327921"/>
              <a:ext cx="5612904" cy="461665"/>
            </a:xfrm>
            <a:prstGeom prst="rect">
              <a:avLst/>
            </a:prstGeom>
            <a:noFill/>
          </p:spPr>
          <p:txBody>
            <a:bodyPr wrap="square" rtlCol="0">
              <a:spAutoFit/>
            </a:bodyPr>
            <a:lstStyle/>
            <a:p>
              <a:r>
                <a:rPr lang="ja-JP" altLang="en-US" sz="2400" b="1" dirty="0">
                  <a:solidFill>
                    <a:srgbClr val="3333FF"/>
                  </a:solidFill>
                </a:rPr>
                <a:t>避難所の運営を手伝う</a:t>
              </a:r>
            </a:p>
          </p:txBody>
        </p:sp>
      </p:grpSp>
      <p:grpSp>
        <p:nvGrpSpPr>
          <p:cNvPr id="65" name="グループ化 64">
            <a:extLst>
              <a:ext uri="{FF2B5EF4-FFF2-40B4-BE49-F238E27FC236}">
                <a16:creationId xmlns:a16="http://schemas.microsoft.com/office/drawing/2014/main" id="{F06BFFC7-E9C8-4E3B-B04D-5A3BFFE77484}"/>
              </a:ext>
            </a:extLst>
          </p:cNvPr>
          <p:cNvGrpSpPr/>
          <p:nvPr/>
        </p:nvGrpSpPr>
        <p:grpSpPr>
          <a:xfrm>
            <a:off x="4315703" y="2976638"/>
            <a:ext cx="4941703" cy="659745"/>
            <a:chOff x="443907" y="229230"/>
            <a:chExt cx="3823293" cy="571500"/>
          </a:xfrm>
        </p:grpSpPr>
        <p:pic>
          <p:nvPicPr>
            <p:cNvPr id="66" name="図 65">
              <a:extLst>
                <a:ext uri="{FF2B5EF4-FFF2-40B4-BE49-F238E27FC236}">
                  <a16:creationId xmlns:a16="http://schemas.microsoft.com/office/drawing/2014/main" id="{15118B1C-5620-4116-A234-8CD393204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907" y="229230"/>
              <a:ext cx="3823293" cy="571500"/>
            </a:xfrm>
            <a:prstGeom prst="rect">
              <a:avLst/>
            </a:prstGeom>
          </p:spPr>
        </p:pic>
        <p:sp>
          <p:nvSpPr>
            <p:cNvPr id="67" name="テキスト ボックス 66">
              <a:extLst>
                <a:ext uri="{FF2B5EF4-FFF2-40B4-BE49-F238E27FC236}">
                  <a16:creationId xmlns:a16="http://schemas.microsoft.com/office/drawing/2014/main" id="{5C1EF771-53F0-4FE2-9FB1-44D5680EC443}"/>
                </a:ext>
              </a:extLst>
            </p:cNvPr>
            <p:cNvSpPr txBox="1"/>
            <p:nvPr/>
          </p:nvSpPr>
          <p:spPr>
            <a:xfrm>
              <a:off x="601717" y="310845"/>
              <a:ext cx="3644900" cy="399914"/>
            </a:xfrm>
            <a:prstGeom prst="rect">
              <a:avLst/>
            </a:prstGeom>
            <a:noFill/>
          </p:spPr>
          <p:txBody>
            <a:bodyPr wrap="square" rtlCol="0">
              <a:spAutoFit/>
            </a:bodyPr>
            <a:lstStyle/>
            <a:p>
              <a:r>
                <a:rPr lang="ja-JP" altLang="en-US" sz="2400" b="1">
                  <a:solidFill>
                    <a:srgbClr val="3333FF"/>
                  </a:solidFill>
                </a:rPr>
                <a:t>家族に避難することを連絡する</a:t>
              </a:r>
            </a:p>
          </p:txBody>
        </p:sp>
      </p:grpSp>
      <p:sp>
        <p:nvSpPr>
          <p:cNvPr id="50" name="テキスト ボックス 49">
            <a:extLst>
              <a:ext uri="{FF2B5EF4-FFF2-40B4-BE49-F238E27FC236}">
                <a16:creationId xmlns:a16="http://schemas.microsoft.com/office/drawing/2014/main" id="{54BCA399-1386-4F3F-8D05-A2C6145E56E0}"/>
              </a:ext>
            </a:extLst>
          </p:cNvPr>
          <p:cNvSpPr txBox="1"/>
          <p:nvPr/>
        </p:nvSpPr>
        <p:spPr>
          <a:xfrm>
            <a:off x="2609779" y="550719"/>
            <a:ext cx="5310552" cy="523220"/>
          </a:xfrm>
          <a:prstGeom prst="rect">
            <a:avLst/>
          </a:prstGeom>
          <a:solidFill>
            <a:srgbClr val="FFFF00"/>
          </a:solidFill>
          <a:ln w="28575">
            <a:solidFill>
              <a:schemeClr val="tx1"/>
            </a:solidFill>
          </a:ln>
        </p:spPr>
        <p:txBody>
          <a:bodyPr wrap="square" rtlCol="0">
            <a:spAutoFit/>
          </a:bodyPr>
          <a:lstStyle/>
          <a:p>
            <a:r>
              <a:rPr lang="ja-JP" altLang="en-US" sz="2800" b="1"/>
              <a:t>川の水がいっぱいであふれそう</a:t>
            </a:r>
          </a:p>
        </p:txBody>
      </p:sp>
      <p:sp>
        <p:nvSpPr>
          <p:cNvPr id="53" name="テキスト ボックス 52">
            <a:extLst>
              <a:ext uri="{FF2B5EF4-FFF2-40B4-BE49-F238E27FC236}">
                <a16:creationId xmlns:a16="http://schemas.microsoft.com/office/drawing/2014/main" id="{67528980-3936-48A1-9FCF-748181D5AB9D}"/>
              </a:ext>
            </a:extLst>
          </p:cNvPr>
          <p:cNvSpPr txBox="1"/>
          <p:nvPr/>
        </p:nvSpPr>
        <p:spPr>
          <a:xfrm>
            <a:off x="2449575" y="5542467"/>
            <a:ext cx="1798575" cy="400110"/>
          </a:xfrm>
          <a:prstGeom prst="rect">
            <a:avLst/>
          </a:prstGeom>
          <a:solidFill>
            <a:srgbClr val="FFFF00"/>
          </a:solidFill>
          <a:ln w="28575">
            <a:solidFill>
              <a:schemeClr val="tx1"/>
            </a:solidFill>
          </a:ln>
        </p:spPr>
        <p:txBody>
          <a:bodyPr wrap="square" rtlCol="0">
            <a:spAutoFit/>
          </a:bodyPr>
          <a:lstStyle/>
          <a:p>
            <a:r>
              <a:rPr lang="ja-JP" altLang="en-US" sz="2000" b="1" dirty="0"/>
              <a:t>川の水が氾濫</a:t>
            </a:r>
          </a:p>
        </p:txBody>
      </p:sp>
      <p:sp>
        <p:nvSpPr>
          <p:cNvPr id="61" name="テキスト ボックス 60">
            <a:extLst>
              <a:ext uri="{FF2B5EF4-FFF2-40B4-BE49-F238E27FC236}">
                <a16:creationId xmlns:a16="http://schemas.microsoft.com/office/drawing/2014/main" id="{B4B14364-F939-4A9E-A67C-22913BB340B7}"/>
              </a:ext>
            </a:extLst>
          </p:cNvPr>
          <p:cNvSpPr txBox="1"/>
          <p:nvPr/>
        </p:nvSpPr>
        <p:spPr>
          <a:xfrm>
            <a:off x="53001" y="539920"/>
            <a:ext cx="1467820" cy="523220"/>
          </a:xfrm>
          <a:prstGeom prst="rect">
            <a:avLst/>
          </a:prstGeom>
          <a:solidFill>
            <a:srgbClr val="FFFF00"/>
          </a:solidFill>
          <a:ln w="28575">
            <a:solidFill>
              <a:schemeClr val="tx1"/>
            </a:solidFill>
          </a:ln>
        </p:spPr>
        <p:txBody>
          <a:bodyPr wrap="square" rtlCol="0">
            <a:spAutoFit/>
          </a:bodyPr>
          <a:lstStyle/>
          <a:p>
            <a:pPr algn="ctr"/>
            <a:r>
              <a:rPr lang="en-US" altLang="ja-JP" sz="2800" b="1"/>
              <a:t>5</a:t>
            </a:r>
            <a:r>
              <a:rPr lang="ja-JP" altLang="en-US" sz="2800" b="1"/>
              <a:t>時間前</a:t>
            </a:r>
          </a:p>
        </p:txBody>
      </p:sp>
      <p:cxnSp>
        <p:nvCxnSpPr>
          <p:cNvPr id="2" name="直線コネクタ 1">
            <a:extLst>
              <a:ext uri="{FF2B5EF4-FFF2-40B4-BE49-F238E27FC236}">
                <a16:creationId xmlns:a16="http://schemas.microsoft.com/office/drawing/2014/main" id="{4B704CD9-A1FB-6955-BFDA-79B832A53BD8}"/>
              </a:ext>
            </a:extLst>
          </p:cNvPr>
          <p:cNvCxnSpPr/>
          <p:nvPr/>
        </p:nvCxnSpPr>
        <p:spPr>
          <a:xfrm>
            <a:off x="8169179" y="6680536"/>
            <a:ext cx="36576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スライド番号プレースホルダー 11">
            <a:extLst>
              <a:ext uri="{FF2B5EF4-FFF2-40B4-BE49-F238E27FC236}">
                <a16:creationId xmlns:a16="http://schemas.microsoft.com/office/drawing/2014/main" id="{A3E27BEC-DB9B-A781-A7D6-43AC969FD059}"/>
              </a:ext>
            </a:extLst>
          </p:cNvPr>
          <p:cNvSpPr>
            <a:spLocks noGrp="1"/>
          </p:cNvSpPr>
          <p:nvPr>
            <p:ph type="sldNum" sz="quarter" idx="12"/>
          </p:nvPr>
        </p:nvSpPr>
        <p:spPr/>
        <p:txBody>
          <a:bodyPr/>
          <a:lstStyle/>
          <a:p>
            <a:fld id="{970660AE-4900-436F-BD5E-CCFB2D8EEEC2}" type="slidenum">
              <a:rPr lang="ja-JP" altLang="en-US" smtClean="0"/>
              <a:pPr/>
              <a:t>50</a:t>
            </a:fld>
            <a:endParaRPr lang="ja-JP" altLang="en-US" dirty="0"/>
          </a:p>
        </p:txBody>
      </p:sp>
      <p:grpSp>
        <p:nvGrpSpPr>
          <p:cNvPr id="84" name="グループ化 83">
            <a:extLst>
              <a:ext uri="{FF2B5EF4-FFF2-40B4-BE49-F238E27FC236}">
                <a16:creationId xmlns:a16="http://schemas.microsoft.com/office/drawing/2014/main" id="{72D6599D-A05D-42AC-96A8-4F18C4EC1132}"/>
              </a:ext>
            </a:extLst>
          </p:cNvPr>
          <p:cNvGrpSpPr/>
          <p:nvPr/>
        </p:nvGrpSpPr>
        <p:grpSpPr>
          <a:xfrm>
            <a:off x="4315703" y="6175349"/>
            <a:ext cx="4545008" cy="571500"/>
            <a:chOff x="443907" y="229230"/>
            <a:chExt cx="5048056" cy="571500"/>
          </a:xfrm>
        </p:grpSpPr>
        <p:pic>
          <p:nvPicPr>
            <p:cNvPr id="85" name="図 84">
              <a:extLst>
                <a:ext uri="{FF2B5EF4-FFF2-40B4-BE49-F238E27FC236}">
                  <a16:creationId xmlns:a16="http://schemas.microsoft.com/office/drawing/2014/main" id="{26F17E0E-5888-4CCB-AADF-D37B6A390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907" y="229230"/>
              <a:ext cx="4869664" cy="571500"/>
            </a:xfrm>
            <a:prstGeom prst="rect">
              <a:avLst/>
            </a:prstGeom>
          </p:spPr>
        </p:pic>
        <p:sp>
          <p:nvSpPr>
            <p:cNvPr id="86" name="テキスト ボックス 85">
              <a:extLst>
                <a:ext uri="{FF2B5EF4-FFF2-40B4-BE49-F238E27FC236}">
                  <a16:creationId xmlns:a16="http://schemas.microsoft.com/office/drawing/2014/main" id="{D59DB424-688C-45B5-B2D7-F857B0C6B416}"/>
                </a:ext>
              </a:extLst>
            </p:cNvPr>
            <p:cNvSpPr txBox="1"/>
            <p:nvPr/>
          </p:nvSpPr>
          <p:spPr>
            <a:xfrm>
              <a:off x="622299" y="302521"/>
              <a:ext cx="4869664" cy="461665"/>
            </a:xfrm>
            <a:prstGeom prst="rect">
              <a:avLst/>
            </a:prstGeom>
            <a:noFill/>
          </p:spPr>
          <p:txBody>
            <a:bodyPr wrap="square" rtlCol="0">
              <a:spAutoFit/>
            </a:bodyPr>
            <a:lstStyle/>
            <a:p>
              <a:r>
                <a:rPr lang="ja-JP" altLang="en-US" sz="2400" b="1" dirty="0">
                  <a:solidFill>
                    <a:srgbClr val="3333FF"/>
                  </a:solidFill>
                </a:rPr>
                <a:t>自宅周辺の被害状況を調べる</a:t>
              </a:r>
            </a:p>
          </p:txBody>
        </p:sp>
      </p:grpSp>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3ABA08B9-79DA-5C67-14F0-5CA094E135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069" t="10057" r="51211" b="84133"/>
          <a:stretch/>
        </p:blipFill>
        <p:spPr>
          <a:xfrm>
            <a:off x="784457" y="5031553"/>
            <a:ext cx="1512000" cy="330747"/>
          </a:xfrm>
          <a:prstGeom prst="rect">
            <a:avLst/>
          </a:prstGeom>
          <a:ln w="50800">
            <a:solidFill>
              <a:srgbClr val="FF0000"/>
            </a:solidFill>
          </a:ln>
        </p:spPr>
      </p:pic>
      <p:pic>
        <p:nvPicPr>
          <p:cNvPr id="38" name="図 37" descr="グラフィカル ユーザー インターフェイス, テキスト, アプリケーション&#10;&#10;自動的に生成された説明">
            <a:extLst>
              <a:ext uri="{FF2B5EF4-FFF2-40B4-BE49-F238E27FC236}">
                <a16:creationId xmlns:a16="http://schemas.microsoft.com/office/drawing/2014/main" id="{F0C6AB4C-5A96-EA88-E394-D9AA3C4387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917" t="10057" r="70363" b="84133"/>
          <a:stretch/>
        </p:blipFill>
        <p:spPr>
          <a:xfrm>
            <a:off x="786911" y="3406504"/>
            <a:ext cx="1512000" cy="330748"/>
          </a:xfrm>
          <a:prstGeom prst="rect">
            <a:avLst/>
          </a:prstGeom>
          <a:ln w="50800">
            <a:solidFill>
              <a:srgbClr val="FF0000"/>
            </a:solidFill>
          </a:ln>
        </p:spPr>
      </p:pic>
      <p:sp>
        <p:nvSpPr>
          <p:cNvPr id="39" name="テキスト ボックス 38">
            <a:extLst>
              <a:ext uri="{FF2B5EF4-FFF2-40B4-BE49-F238E27FC236}">
                <a16:creationId xmlns:a16="http://schemas.microsoft.com/office/drawing/2014/main" id="{B2546230-6BE0-99E1-6555-92C1C59BCBD3}"/>
              </a:ext>
            </a:extLst>
          </p:cNvPr>
          <p:cNvSpPr txBox="1"/>
          <p:nvPr/>
        </p:nvSpPr>
        <p:spPr>
          <a:xfrm>
            <a:off x="840882" y="1929309"/>
            <a:ext cx="2145509" cy="338554"/>
          </a:xfrm>
          <a:prstGeom prst="rect">
            <a:avLst/>
          </a:prstGeom>
          <a:solidFill>
            <a:srgbClr val="00FFFF"/>
          </a:solidFill>
        </p:spPr>
        <p:txBody>
          <a:bodyPr wrap="square" rtlCol="0">
            <a:spAutoFit/>
          </a:bodyPr>
          <a:lstStyle/>
          <a:p>
            <a:r>
              <a:rPr lang="ja-JP" altLang="en-US"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田園調布</a:t>
            </a:r>
            <a:r>
              <a:rPr lang="en-US" altLang="ja-JP"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a:t>
            </a:r>
            <a:r>
              <a:rPr lang="ja-JP" altLang="en-US"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上</a:t>
            </a:r>
            <a:r>
              <a:rPr lang="en-US" altLang="ja-JP"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a:t>
            </a:r>
            <a:r>
              <a:rPr lang="zh-TW" altLang="en-US"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観測所</a:t>
            </a:r>
            <a:endParaRPr lang="ja-JP" altLang="en-US" sz="1600" b="1"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40" name="テキスト ボックス 39">
            <a:extLst>
              <a:ext uri="{FF2B5EF4-FFF2-40B4-BE49-F238E27FC236}">
                <a16:creationId xmlns:a16="http://schemas.microsoft.com/office/drawing/2014/main" id="{36E1AF0F-01FB-A107-5D57-152E66F01CE5}"/>
              </a:ext>
            </a:extLst>
          </p:cNvPr>
          <p:cNvSpPr txBox="1"/>
          <p:nvPr/>
        </p:nvSpPr>
        <p:spPr>
          <a:xfrm>
            <a:off x="2053575" y="2871329"/>
            <a:ext cx="792000" cy="369332"/>
          </a:xfrm>
          <a:prstGeom prst="rect">
            <a:avLst/>
          </a:prstGeom>
          <a:solidFill>
            <a:srgbClr val="FF0000"/>
          </a:solidFill>
          <a:ln w="28575">
            <a:solidFill>
              <a:schemeClr val="bg1"/>
            </a:solidFill>
          </a:ln>
        </p:spPr>
        <p:txBody>
          <a:bodyPr wrap="square" rtlCol="0">
            <a:spAutoFit/>
          </a:bodyPr>
          <a:lstStyle/>
          <a:p>
            <a:r>
              <a:rPr lang="en-US" altLang="ja-JP"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7</a:t>
            </a:r>
            <a:r>
              <a:rPr kumimoji="1" lang="en-US" altLang="ja-JP"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.6</a:t>
            </a:r>
            <a:r>
              <a:rPr kumimoji="1" lang="ja-JP" altLang="en-US"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ｍ</a:t>
            </a:r>
          </a:p>
        </p:txBody>
      </p:sp>
      <p:sp>
        <p:nvSpPr>
          <p:cNvPr id="41" name="テキスト ボックス 40">
            <a:extLst>
              <a:ext uri="{FF2B5EF4-FFF2-40B4-BE49-F238E27FC236}">
                <a16:creationId xmlns:a16="http://schemas.microsoft.com/office/drawing/2014/main" id="{5EC3A5DF-7A36-46D9-ED10-56E64C6A5C28}"/>
              </a:ext>
            </a:extLst>
          </p:cNvPr>
          <p:cNvSpPr txBox="1"/>
          <p:nvPr/>
        </p:nvSpPr>
        <p:spPr>
          <a:xfrm>
            <a:off x="2053575" y="4206898"/>
            <a:ext cx="792000" cy="369332"/>
          </a:xfrm>
          <a:prstGeom prst="rect">
            <a:avLst/>
          </a:prstGeom>
          <a:solidFill>
            <a:srgbClr val="7030A0"/>
          </a:solidFill>
          <a:ln w="28575">
            <a:solidFill>
              <a:schemeClr val="bg1"/>
            </a:solidFill>
          </a:ln>
        </p:spPr>
        <p:txBody>
          <a:bodyPr wrap="square" rtlCol="0">
            <a:spAutoFit/>
          </a:bodyPr>
          <a:lstStyle/>
          <a:p>
            <a:r>
              <a:rPr lang="en-US" altLang="ja-JP"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8.4</a:t>
            </a:r>
            <a:r>
              <a:rPr kumimoji="1" lang="ja-JP" altLang="en-US" b="1" dirty="0">
                <a:effectLst>
                  <a:glow rad="127000">
                    <a:schemeClr val="bg1"/>
                  </a:glow>
                </a:effectLst>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ｍ</a:t>
            </a:r>
          </a:p>
        </p:txBody>
      </p:sp>
    </p:spTree>
    <p:extLst>
      <p:ext uri="{BB962C8B-B14F-4D97-AF65-F5344CB8AC3E}">
        <p14:creationId xmlns:p14="http://schemas.microsoft.com/office/powerpoint/2010/main" val="248232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図 3">
            <a:extLst>
              <a:ext uri="{FF2B5EF4-FFF2-40B4-BE49-F238E27FC236}">
                <a16:creationId xmlns:a16="http://schemas.microsoft.com/office/drawing/2014/main" id="{55164E32-3CA1-4167-B4BE-369435554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34" t="30051" r="4453" b="64954"/>
          <a:stretch>
            <a:fillRect/>
          </a:stretch>
        </p:blipFill>
        <p:spPr bwMode="auto">
          <a:xfrm>
            <a:off x="988422" y="110287"/>
            <a:ext cx="102637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02F40793-AA73-41EF-B2F0-476A14D01281}"/>
              </a:ext>
            </a:extLst>
          </p:cNvPr>
          <p:cNvGrpSpPr/>
          <p:nvPr/>
        </p:nvGrpSpPr>
        <p:grpSpPr>
          <a:xfrm>
            <a:off x="964612" y="2709876"/>
            <a:ext cx="10306139" cy="3912753"/>
            <a:chOff x="0" y="1841783"/>
            <a:chExt cx="10107261" cy="3770804"/>
          </a:xfrm>
          <a:solidFill>
            <a:srgbClr val="CCFF99"/>
          </a:solidFill>
        </p:grpSpPr>
        <p:sp>
          <p:nvSpPr>
            <p:cNvPr id="3" name="正方形/長方形 2">
              <a:extLst>
                <a:ext uri="{FF2B5EF4-FFF2-40B4-BE49-F238E27FC236}">
                  <a16:creationId xmlns:a16="http://schemas.microsoft.com/office/drawing/2014/main" id="{622A3A11-38AB-492D-8A32-2D0D62C03C3E}"/>
                </a:ext>
              </a:extLst>
            </p:cNvPr>
            <p:cNvSpPr/>
            <p:nvPr/>
          </p:nvSpPr>
          <p:spPr>
            <a:xfrm>
              <a:off x="0" y="1841783"/>
              <a:ext cx="10089797" cy="646331"/>
            </a:xfrm>
            <a:prstGeom prst="rect">
              <a:avLst/>
            </a:prstGeom>
            <a:grpFill/>
            <a:ln>
              <a:solidFill>
                <a:schemeClr val="bg1"/>
              </a:solidFill>
            </a:ln>
          </p:spPr>
          <p:txBody>
            <a:bodyPr wrap="square">
              <a:spAutoFit/>
            </a:bodyPr>
            <a:lstStyle/>
            <a:p>
              <a:pPr>
                <a:defRPr/>
              </a:pPr>
              <a:r>
                <a:rPr lang="ja-JP" altLang="en-US" sz="3600" b="1" dirty="0">
                  <a:solidFill>
                    <a:srgbClr val="FF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心得</a:t>
              </a:r>
              <a:r>
                <a:rPr lang="en-US" altLang="ja-JP" sz="3600" b="1" dirty="0">
                  <a:solidFill>
                    <a:srgbClr val="FF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1</a:t>
              </a:r>
              <a:r>
                <a:rPr lang="en-US" altLang="ja-JP"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 </a:t>
              </a: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あくまで</a:t>
              </a:r>
              <a:r>
                <a:rPr lang="ja-JP" altLang="en-US" sz="3600" b="1" dirty="0">
                  <a:solidFill>
                    <a:srgbClr val="FF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行動の目安</a:t>
              </a: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として認識する。</a:t>
              </a:r>
            </a:p>
          </p:txBody>
        </p:sp>
        <p:sp>
          <p:nvSpPr>
            <p:cNvPr id="5" name="正方形/長方形 4">
              <a:extLst>
                <a:ext uri="{FF2B5EF4-FFF2-40B4-BE49-F238E27FC236}">
                  <a16:creationId xmlns:a16="http://schemas.microsoft.com/office/drawing/2014/main" id="{B31D546C-9CD2-4427-80F1-A674B62DC8E6}"/>
                </a:ext>
              </a:extLst>
            </p:cNvPr>
            <p:cNvSpPr/>
            <p:nvPr/>
          </p:nvSpPr>
          <p:spPr>
            <a:xfrm>
              <a:off x="17463" y="2603137"/>
              <a:ext cx="10089798" cy="1156783"/>
            </a:xfrm>
            <a:prstGeom prst="rect">
              <a:avLst/>
            </a:prstGeom>
            <a:grpFill/>
            <a:ln>
              <a:solidFill>
                <a:schemeClr val="bg1"/>
              </a:solidFill>
            </a:ln>
          </p:spPr>
          <p:txBody>
            <a:bodyPr wrap="square">
              <a:spAutoFit/>
            </a:bodyPr>
            <a:lstStyle/>
            <a:p>
              <a:pPr>
                <a:defRPr/>
              </a:pPr>
              <a:r>
                <a:rPr lang="ja-JP" altLang="en-US" sz="3600" b="1" dirty="0">
                  <a:solidFill>
                    <a:srgbClr val="FF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心得</a:t>
              </a:r>
              <a:r>
                <a:rPr lang="en-US" altLang="ja-JP" sz="3600" b="1" dirty="0">
                  <a:solidFill>
                    <a:srgbClr val="FF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2</a:t>
              </a:r>
              <a:r>
                <a:rPr lang="en-US" altLang="ja-JP"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 </a:t>
              </a: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気象警報や</a:t>
              </a:r>
              <a:r>
                <a:rPr lang="ja-JP" altLang="en-US" sz="3600" b="1" dirty="0">
                  <a:solidFill>
                    <a:srgbClr val="0000FF"/>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水位情報、</a:t>
              </a:r>
              <a:r>
                <a:rPr lang="ja-JP" altLang="en-US" sz="3600" b="1" dirty="0">
                  <a:solidFill>
                    <a:srgbClr val="FF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避難情報</a:t>
              </a: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を</a:t>
              </a:r>
              <a:r>
                <a:rPr lang="ja-JP" altLang="en-US" sz="3600" b="1" dirty="0">
                  <a:solidFill>
                    <a:srgbClr val="FF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こまめに</a:t>
              </a: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　　　　　</a:t>
              </a:r>
              <a:endParaRPr lang="en-US" altLang="ja-JP"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defRPr/>
              </a:pP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　　　収集・</a:t>
              </a:r>
              <a:r>
                <a:rPr lang="ja-JP" altLang="en-US" sz="3600" b="1" dirty="0">
                  <a:solidFill>
                    <a:srgbClr val="FF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確認</a:t>
              </a: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する</a:t>
              </a:r>
              <a:r>
                <a:rPr lang="ja-JP" altLang="en-US" sz="3600"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a:t>
              </a:r>
            </a:p>
          </p:txBody>
        </p:sp>
        <p:sp>
          <p:nvSpPr>
            <p:cNvPr id="6" name="正方形/長方形 5">
              <a:extLst>
                <a:ext uri="{FF2B5EF4-FFF2-40B4-BE49-F238E27FC236}">
                  <a16:creationId xmlns:a16="http://schemas.microsoft.com/office/drawing/2014/main" id="{B9ABD9EA-CBD5-4FB2-8CA4-BD0100B95467}"/>
                </a:ext>
              </a:extLst>
            </p:cNvPr>
            <p:cNvSpPr/>
            <p:nvPr/>
          </p:nvSpPr>
          <p:spPr>
            <a:xfrm>
              <a:off x="0" y="3921905"/>
              <a:ext cx="10107261" cy="1690682"/>
            </a:xfrm>
            <a:prstGeom prst="rect">
              <a:avLst/>
            </a:prstGeom>
            <a:grpFill/>
            <a:ln>
              <a:solidFill>
                <a:schemeClr val="bg1"/>
              </a:solidFill>
            </a:ln>
          </p:spPr>
          <p:txBody>
            <a:bodyPr wrap="square">
              <a:spAutoFit/>
            </a:bodyPr>
            <a:lstStyle/>
            <a:p>
              <a:pPr>
                <a:defRPr/>
              </a:pPr>
              <a:r>
                <a:rPr lang="ja-JP" altLang="en-US" sz="3600" b="1" dirty="0">
                  <a:solidFill>
                    <a:srgbClr val="FF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心得</a:t>
              </a:r>
              <a:r>
                <a:rPr lang="en-US" altLang="ja-JP" sz="3600" b="1" dirty="0">
                  <a:solidFill>
                    <a:srgbClr val="FF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3</a:t>
              </a:r>
              <a:r>
                <a:rPr lang="en-US" altLang="ja-JP"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 </a:t>
              </a: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収集・確認した情報をもとに、</a:t>
              </a:r>
              <a:endParaRPr lang="en-US" altLang="ja-JP"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defRPr/>
              </a:pP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　　　マイ・タイムラインを参考にしながら、</a:t>
              </a:r>
              <a:endParaRPr lang="en-US" altLang="ja-JP"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a:p>
              <a:pPr>
                <a:defRPr/>
              </a:pP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　　　</a:t>
              </a:r>
              <a:r>
                <a:rPr lang="ja-JP" altLang="en-US" sz="3600" b="1" dirty="0">
                  <a:solidFill>
                    <a:srgbClr val="FF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臨機応変</a:t>
              </a: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に防災行動の実行を判断する</a:t>
              </a:r>
            </a:p>
          </p:txBody>
        </p:sp>
      </p:grpSp>
      <p:sp>
        <p:nvSpPr>
          <p:cNvPr id="122885" name="正方形/長方形 7">
            <a:extLst>
              <a:ext uri="{FF2B5EF4-FFF2-40B4-BE49-F238E27FC236}">
                <a16:creationId xmlns:a16="http://schemas.microsoft.com/office/drawing/2014/main" id="{79DAFE78-D0F5-432C-AC6D-C032E2942A94}"/>
              </a:ext>
            </a:extLst>
          </p:cNvPr>
          <p:cNvSpPr>
            <a:spLocks noChangeArrowheads="1"/>
          </p:cNvSpPr>
          <p:nvPr/>
        </p:nvSpPr>
        <p:spPr bwMode="auto">
          <a:xfrm>
            <a:off x="964612" y="1253287"/>
            <a:ext cx="10288105" cy="12001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3600" b="1" dirty="0">
                <a:solidFill>
                  <a:srgbClr val="000000"/>
                </a:solidFill>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洪水は自然現象であり、マイ・タイムラインで想定したとおりに進行するとは限りません。</a:t>
            </a:r>
          </a:p>
        </p:txBody>
      </p:sp>
      <p:sp>
        <p:nvSpPr>
          <p:cNvPr id="4" name="スライド番号プレースホルダー 11">
            <a:extLst>
              <a:ext uri="{FF2B5EF4-FFF2-40B4-BE49-F238E27FC236}">
                <a16:creationId xmlns:a16="http://schemas.microsoft.com/office/drawing/2014/main" id="{DB9B47D9-3590-2828-9DC5-E00B08FDD769}"/>
              </a:ext>
            </a:extLst>
          </p:cNvPr>
          <p:cNvSpPr txBox="1">
            <a:spLocks/>
          </p:cNvSpPr>
          <p:nvPr/>
        </p:nvSpPr>
        <p:spPr>
          <a:xfrm>
            <a:off x="9448800" y="6492875"/>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970660AE-4900-436F-BD5E-CCFB2D8EEEC2}" type="slidenum">
              <a:rPr lang="ja-JP" altLang="en-US" sz="2000" b="1" smtClean="0">
                <a:latin typeface="BIZ UDPゴシック" panose="020B0400000000000000" pitchFamily="50" charset="-128"/>
                <a:ea typeface="BIZ UDPゴシック" panose="020B0400000000000000" pitchFamily="50" charset="-128"/>
              </a:rPr>
              <a:pPr algn="r"/>
              <a:t>51</a:t>
            </a:fld>
            <a:endParaRPr lang="ja-JP" altLang="en-US" sz="20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53359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04A48-5A9B-2E3F-D7C5-A35B8DA09875}"/>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574AAA7-EF22-F843-169C-26FD4EA6410B}"/>
              </a:ext>
            </a:extLst>
          </p:cNvPr>
          <p:cNvSpPr txBox="1"/>
          <p:nvPr/>
        </p:nvSpPr>
        <p:spPr>
          <a:xfrm>
            <a:off x="0" y="-3501"/>
            <a:ext cx="12192000" cy="890950"/>
          </a:xfrm>
          <a:prstGeom prst="rect">
            <a:avLst/>
          </a:prstGeom>
          <a:solidFill>
            <a:srgbClr val="002060"/>
          </a:solidFill>
        </p:spPr>
        <p:txBody>
          <a:bodyPr wrap="square" rIns="0" rtlCol="0">
            <a:spAutoFit/>
          </a:bodyPr>
          <a:lstStyle/>
          <a:p>
            <a:pPr marL="985838" indent="-985838">
              <a:lnSpc>
                <a:spcPts val="6500"/>
              </a:lnSpc>
            </a:pPr>
            <a:r>
              <a:rPr lang="ja-JP" altLang="en-US"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rPr>
              <a:t>水害のイメージを伝える</a:t>
            </a:r>
            <a:endParaRPr lang="en-US" altLang="ja-JP" sz="4800" b="1" dirty="0">
              <a:solidFill>
                <a:schemeClr val="bg1"/>
              </a:solidFill>
              <a:latin typeface="源柔ゴシック等幅 Heavy" panose="020B0709020203020207" pitchFamily="49" charset="-128"/>
              <a:ea typeface="源柔ゴシック等幅 Heavy" panose="020B0709020203020207" pitchFamily="49" charset="-128"/>
              <a:cs typeface="源柔ゴシック等幅 Heavy" panose="020B0709020203020207" pitchFamily="49" charset="-128"/>
            </a:endParaRPr>
          </a:p>
        </p:txBody>
      </p:sp>
      <p:sp>
        <p:nvSpPr>
          <p:cNvPr id="19" name="四角形: 角を丸くする 18">
            <a:extLst>
              <a:ext uri="{FF2B5EF4-FFF2-40B4-BE49-F238E27FC236}">
                <a16:creationId xmlns:a16="http://schemas.microsoft.com/office/drawing/2014/main" id="{8A5105BD-0B41-D499-EFD9-37837AB7B625}"/>
              </a:ext>
            </a:extLst>
          </p:cNvPr>
          <p:cNvSpPr/>
          <p:nvPr/>
        </p:nvSpPr>
        <p:spPr>
          <a:xfrm>
            <a:off x="7527288" y="1049931"/>
            <a:ext cx="4571577" cy="2124000"/>
          </a:xfrm>
          <a:prstGeom prst="roundRect">
            <a:avLst>
              <a:gd name="adj" fmla="val 8578"/>
            </a:avLst>
          </a:prstGeom>
          <a:solidFill>
            <a:schemeClr val="tx1">
              <a:alpha val="40000"/>
            </a:schemeClr>
          </a:solidFill>
        </p:spPr>
        <p:txBody>
          <a:bodyPr wrap="square" rtlCol="0" anchor="ctr">
            <a:spAutoFit/>
          </a:bodyPr>
          <a:lstStyle/>
          <a:p>
            <a:pPr algn="ctr"/>
            <a:endParaRPr kumimoji="1" lang="ja-JP" altLang="en-US" sz="6000" dirty="0">
              <a:solidFill>
                <a:prstClr val="black"/>
              </a:solidFill>
              <a:latin typeface="HGS明朝E" panose="02020900000000000000" pitchFamily="18" charset="-128"/>
              <a:ea typeface="HGS明朝E" panose="02020900000000000000" pitchFamily="18" charset="-128"/>
            </a:endParaRPr>
          </a:p>
        </p:txBody>
      </p:sp>
      <p:grpSp>
        <p:nvGrpSpPr>
          <p:cNvPr id="17" name="グループ化 16">
            <a:extLst>
              <a:ext uri="{FF2B5EF4-FFF2-40B4-BE49-F238E27FC236}">
                <a16:creationId xmlns:a16="http://schemas.microsoft.com/office/drawing/2014/main" id="{7BFBFDC4-2185-63E3-1FF4-03EE0F2F792D}"/>
              </a:ext>
            </a:extLst>
          </p:cNvPr>
          <p:cNvGrpSpPr/>
          <p:nvPr/>
        </p:nvGrpSpPr>
        <p:grpSpPr>
          <a:xfrm>
            <a:off x="7599858" y="1137015"/>
            <a:ext cx="4704823" cy="2139338"/>
            <a:chOff x="3963813" y="2856565"/>
            <a:chExt cx="5099047" cy="2139338"/>
          </a:xfrm>
        </p:grpSpPr>
        <p:sp>
          <p:nvSpPr>
            <p:cNvPr id="3" name="テキスト ボックス 2">
              <a:extLst>
                <a:ext uri="{FF2B5EF4-FFF2-40B4-BE49-F238E27FC236}">
                  <a16:creationId xmlns:a16="http://schemas.microsoft.com/office/drawing/2014/main" id="{98BD3F51-748C-A00D-7DF6-381844CCAEDA}"/>
                </a:ext>
              </a:extLst>
            </p:cNvPr>
            <p:cNvSpPr txBox="1"/>
            <p:nvPr/>
          </p:nvSpPr>
          <p:spPr>
            <a:xfrm>
              <a:off x="3963813" y="2856565"/>
              <a:ext cx="4478007" cy="2139338"/>
            </a:xfrm>
            <a:prstGeom prst="rect">
              <a:avLst/>
            </a:prstGeom>
            <a:noFill/>
          </p:spPr>
          <p:txBody>
            <a:bodyPr wrap="none" rtlCol="0">
              <a:noAutofit/>
            </a:bodyPr>
            <a:lstStyle/>
            <a:p>
              <a:pPr>
                <a:spcAft>
                  <a:spcPts val="600"/>
                </a:spcAft>
              </a:pPr>
              <a:r>
                <a:rPr kumimoji="1" lang="ja-JP" altLang="en-US" sz="6600" dirty="0">
                  <a:ln w="76200">
                    <a:solidFill>
                      <a:schemeClr val="bg1"/>
                    </a:solidFill>
                  </a:ln>
                  <a:latin typeface="じゆうちょうフォント" panose="02000900000000000000" pitchFamily="50" charset="-128"/>
                  <a:ea typeface="じゆうちょうフォント" panose="02000900000000000000" pitchFamily="50" charset="-128"/>
                  <a:cs typeface="源柔ゴシック等幅 Bold" panose="020B0609020203020207" pitchFamily="49" charset="-128"/>
                </a:rPr>
                <a:t>写真や動画</a:t>
              </a:r>
              <a:r>
                <a:rPr kumimoji="1" lang="ja-JP" altLang="en-US" sz="4000" dirty="0">
                  <a:ln w="76200">
                    <a:solidFill>
                      <a:schemeClr val="bg1"/>
                    </a:solidFill>
                  </a:ln>
                  <a:latin typeface="源柔ゴシック等幅 Bold" panose="020B0609020203020207" pitchFamily="49" charset="-128"/>
                  <a:ea typeface="源柔ゴシック等幅 Bold" panose="020B0609020203020207" pitchFamily="49" charset="-128"/>
                  <a:cs typeface="源柔ゴシック等幅 Bold" panose="020B0609020203020207" pitchFamily="49" charset="-128"/>
                </a:rPr>
                <a:t>　</a:t>
              </a:r>
              <a:endParaRPr kumimoji="1" lang="en-US" altLang="ja-JP" sz="4000" dirty="0">
                <a:ln w="76200">
                  <a:solidFill>
                    <a:schemeClr val="bg1"/>
                  </a:solidFill>
                </a:ln>
                <a:latin typeface="源柔ゴシック等幅 Bold" panose="020B0609020203020207" pitchFamily="49" charset="-128"/>
                <a:ea typeface="源柔ゴシック等幅 Bold" panose="020B0609020203020207" pitchFamily="49" charset="-128"/>
                <a:cs typeface="源柔ゴシック等幅 Bold" panose="020B0609020203020207" pitchFamily="49" charset="-128"/>
              </a:endParaRPr>
            </a:p>
            <a:p>
              <a:r>
                <a:rPr kumimoji="1" lang="ja-JP" altLang="en-US" sz="4400" dirty="0">
                  <a:ln w="76200">
                    <a:solidFill>
                      <a:schemeClr val="bg1"/>
                    </a:solidFill>
                  </a:ln>
                  <a:latin typeface="源柔ゴシック等幅 Bold" panose="020B0609020203020207" pitchFamily="49" charset="-128"/>
                  <a:ea typeface="源柔ゴシック等幅 Bold" panose="020B0609020203020207" pitchFamily="49" charset="-128"/>
                  <a:cs typeface="源柔ゴシック等幅 Bold" panose="020B0609020203020207" pitchFamily="49" charset="-128"/>
                </a:rPr>
                <a:t>を使いましょう</a:t>
              </a:r>
            </a:p>
          </p:txBody>
        </p:sp>
        <p:sp>
          <p:nvSpPr>
            <p:cNvPr id="16" name="テキスト ボックス 15">
              <a:extLst>
                <a:ext uri="{FF2B5EF4-FFF2-40B4-BE49-F238E27FC236}">
                  <a16:creationId xmlns:a16="http://schemas.microsoft.com/office/drawing/2014/main" id="{1F4183B2-0B21-8078-55E4-CB48EF542C9F}"/>
                </a:ext>
              </a:extLst>
            </p:cNvPr>
            <p:cNvSpPr txBox="1"/>
            <p:nvPr/>
          </p:nvSpPr>
          <p:spPr>
            <a:xfrm>
              <a:off x="3970582" y="2856565"/>
              <a:ext cx="5092278" cy="1979764"/>
            </a:xfrm>
            <a:prstGeom prst="rect">
              <a:avLst/>
            </a:prstGeom>
            <a:noFill/>
          </p:spPr>
          <p:txBody>
            <a:bodyPr wrap="none" rtlCol="0">
              <a:noAutofit/>
            </a:bodyPr>
            <a:lstStyle/>
            <a:p>
              <a:pPr>
                <a:spcAft>
                  <a:spcPts val="600"/>
                </a:spcAft>
              </a:pPr>
              <a:r>
                <a:rPr kumimoji="1" lang="ja-JP" altLang="en-US" sz="6600" dirty="0">
                  <a:latin typeface="じゆうちょうフォント" panose="02000900000000000000" pitchFamily="50" charset="-128"/>
                  <a:ea typeface="じゆうちょうフォント" panose="02000900000000000000" pitchFamily="50" charset="-128"/>
                  <a:cs typeface="源柔ゴシック等幅 Bold" panose="020B0609020203020207" pitchFamily="49" charset="-128"/>
                </a:rPr>
                <a:t>写真や動画</a:t>
              </a:r>
              <a:r>
                <a:rPr kumimoji="1" lang="ja-JP" altLang="en-US" sz="4000" dirty="0">
                  <a:latin typeface="源柔ゴシック等幅 Bold" panose="020B0609020203020207" pitchFamily="49" charset="-128"/>
                  <a:ea typeface="源柔ゴシック等幅 Bold" panose="020B0609020203020207" pitchFamily="49" charset="-128"/>
                  <a:cs typeface="源柔ゴシック等幅 Bold" panose="020B0609020203020207" pitchFamily="49" charset="-128"/>
                </a:rPr>
                <a:t>　</a:t>
              </a:r>
              <a:endParaRPr kumimoji="1" lang="en-US" altLang="ja-JP" sz="4000" dirty="0">
                <a:latin typeface="源柔ゴシック等幅 Bold" panose="020B0609020203020207" pitchFamily="49" charset="-128"/>
                <a:ea typeface="源柔ゴシック等幅 Bold" panose="020B0609020203020207" pitchFamily="49" charset="-128"/>
                <a:cs typeface="源柔ゴシック等幅 Bold" panose="020B0609020203020207" pitchFamily="49" charset="-128"/>
              </a:endParaRPr>
            </a:p>
            <a:p>
              <a:r>
                <a:rPr kumimoji="1" lang="ja-JP" altLang="en-US" sz="4400" dirty="0">
                  <a:latin typeface="源柔ゴシック等幅 Bold" panose="020B0609020203020207" pitchFamily="49" charset="-128"/>
                  <a:ea typeface="源柔ゴシック等幅 Bold" panose="020B0609020203020207" pitchFamily="49" charset="-128"/>
                  <a:cs typeface="源柔ゴシック等幅 Bold" panose="020B0609020203020207" pitchFamily="49" charset="-128"/>
                </a:rPr>
                <a:t>を使いましょう</a:t>
              </a:r>
            </a:p>
          </p:txBody>
        </p:sp>
      </p:grpSp>
      <mc:AlternateContent xmlns:mc="http://schemas.openxmlformats.org/markup-compatibility/2006" xmlns:p14="http://schemas.microsoft.com/office/powerpoint/2010/main">
        <mc:Choice Requires="p14">
          <p:contentPart p14:bwMode="auto" r:id="rId3">
            <p14:nvContentPartPr>
              <p14:cNvPr id="18" name="インク 17">
                <a:extLst>
                  <a:ext uri="{FF2B5EF4-FFF2-40B4-BE49-F238E27FC236}">
                    <a16:creationId xmlns:a16="http://schemas.microsoft.com/office/drawing/2014/main" id="{D655BF4E-41DB-BBB4-6461-636A10B43359}"/>
                  </a:ext>
                </a:extLst>
              </p14:cNvPr>
              <p14:cNvContentPartPr/>
              <p14:nvPr/>
            </p14:nvContentPartPr>
            <p14:xfrm>
              <a:off x="7674823" y="2091140"/>
              <a:ext cx="4313880" cy="19080"/>
            </p14:xfrm>
          </p:contentPart>
        </mc:Choice>
        <mc:Fallback xmlns="">
          <p:pic>
            <p:nvPicPr>
              <p:cNvPr id="18" name="インク 17">
                <a:extLst>
                  <a:ext uri="{FF2B5EF4-FFF2-40B4-BE49-F238E27FC236}">
                    <a16:creationId xmlns:a16="http://schemas.microsoft.com/office/drawing/2014/main" id="{D655BF4E-41DB-BBB4-6461-636A10B43359}"/>
                  </a:ext>
                </a:extLst>
              </p:cNvPr>
              <p:cNvPicPr/>
              <p:nvPr/>
            </p:nvPicPr>
            <p:blipFill>
              <a:blip r:embed="rId4"/>
              <a:stretch>
                <a:fillRect/>
              </a:stretch>
            </p:blipFill>
            <p:spPr>
              <a:xfrm>
                <a:off x="7620823" y="1983140"/>
                <a:ext cx="4421520" cy="234720"/>
              </a:xfrm>
              <a:prstGeom prst="rect">
                <a:avLst/>
              </a:prstGeom>
            </p:spPr>
          </p:pic>
        </mc:Fallback>
      </mc:AlternateContent>
      <p:sp>
        <p:nvSpPr>
          <p:cNvPr id="2" name="テキスト ボックス 3">
            <a:extLst>
              <a:ext uri="{FF2B5EF4-FFF2-40B4-BE49-F238E27FC236}">
                <a16:creationId xmlns:a16="http://schemas.microsoft.com/office/drawing/2014/main" id="{D6E2022A-35B4-CD44-8A82-70FD2CD8E891}"/>
              </a:ext>
            </a:extLst>
          </p:cNvPr>
          <p:cNvSpPr txBox="1">
            <a:spLocks noChangeArrowheads="1"/>
          </p:cNvSpPr>
          <p:nvPr/>
        </p:nvSpPr>
        <p:spPr bwMode="auto">
          <a:xfrm>
            <a:off x="9594761" y="158981"/>
            <a:ext cx="2504104" cy="540000"/>
          </a:xfrm>
          <a:prstGeom prst="snip1Rect">
            <a:avLst/>
          </a:prstGeom>
          <a:solidFill>
            <a:schemeClr val="accent6"/>
          </a:solidFill>
          <a:ln w="9525">
            <a:noFill/>
            <a:miter lim="800000"/>
            <a:headEnd/>
            <a:tailEnd/>
          </a:ln>
        </p:spPr>
        <p:txBody>
          <a:bodyPr wrap="square" lIns="72000" tIns="72000" rIns="0" bIns="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4600"/>
              </a:lnSpc>
              <a:spcBef>
                <a:spcPct val="0"/>
              </a:spcBef>
              <a:buFontTx/>
              <a:buNone/>
            </a:pPr>
            <a:r>
              <a:rPr lang="en-US" altLang="ja-JP"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STEP</a:t>
            </a:r>
            <a:r>
              <a:rPr lang="ja-JP" altLang="en-US" sz="4400" dirty="0">
                <a:solidFill>
                  <a:schemeClr val="bg1"/>
                </a:solidFill>
                <a:latin typeface="源柔ゴシックP Medium" panose="020B0402020203020207" pitchFamily="50" charset="-128"/>
                <a:ea typeface="源柔ゴシックP Medium" panose="020B0402020203020207" pitchFamily="50" charset="-128"/>
                <a:cs typeface="源柔ゴシックP Medium" panose="020B0402020203020207" pitchFamily="50" charset="-128"/>
              </a:rPr>
              <a:t>０</a:t>
            </a:r>
          </a:p>
        </p:txBody>
      </p:sp>
      <p:pic>
        <p:nvPicPr>
          <p:cNvPr id="4" name="図 3">
            <a:extLst>
              <a:ext uri="{FF2B5EF4-FFF2-40B4-BE49-F238E27FC236}">
                <a16:creationId xmlns:a16="http://schemas.microsoft.com/office/drawing/2014/main" id="{79F6454F-0098-EA8E-CC13-B9F411B0799D}"/>
              </a:ext>
            </a:extLst>
          </p:cNvPr>
          <p:cNvPicPr>
            <a:picLocks noChangeAspect="1"/>
          </p:cNvPicPr>
          <p:nvPr/>
        </p:nvPicPr>
        <p:blipFill>
          <a:blip r:embed="rId5"/>
          <a:stretch>
            <a:fillRect/>
          </a:stretch>
        </p:blipFill>
        <p:spPr>
          <a:xfrm>
            <a:off x="464057" y="1323497"/>
            <a:ext cx="5316497" cy="2984098"/>
          </a:xfrm>
          <a:prstGeom prst="rect">
            <a:avLst/>
          </a:prstGeom>
        </p:spPr>
      </p:pic>
      <p:pic>
        <p:nvPicPr>
          <p:cNvPr id="10" name="図 9">
            <a:extLst>
              <a:ext uri="{FF2B5EF4-FFF2-40B4-BE49-F238E27FC236}">
                <a16:creationId xmlns:a16="http://schemas.microsoft.com/office/drawing/2014/main" id="{BC9A79B2-D407-7DA6-7A51-54150AF90561}"/>
              </a:ext>
            </a:extLst>
          </p:cNvPr>
          <p:cNvPicPr>
            <a:picLocks noChangeAspect="1"/>
          </p:cNvPicPr>
          <p:nvPr/>
        </p:nvPicPr>
        <p:blipFill>
          <a:blip r:embed="rId6"/>
          <a:stretch>
            <a:fillRect/>
          </a:stretch>
        </p:blipFill>
        <p:spPr>
          <a:xfrm>
            <a:off x="6928584" y="3684070"/>
            <a:ext cx="5060119" cy="2853175"/>
          </a:xfrm>
          <a:prstGeom prst="rect">
            <a:avLst/>
          </a:prstGeom>
        </p:spPr>
      </p:pic>
      <p:pic>
        <p:nvPicPr>
          <p:cNvPr id="11" name="図 10">
            <a:extLst>
              <a:ext uri="{FF2B5EF4-FFF2-40B4-BE49-F238E27FC236}">
                <a16:creationId xmlns:a16="http://schemas.microsoft.com/office/drawing/2014/main" id="{D3751960-DF2D-36A3-DAB9-A2F5F0796AD5}"/>
              </a:ext>
            </a:extLst>
          </p:cNvPr>
          <p:cNvPicPr>
            <a:picLocks noChangeAspect="1"/>
          </p:cNvPicPr>
          <p:nvPr/>
        </p:nvPicPr>
        <p:blipFill>
          <a:blip r:embed="rId7"/>
          <a:stretch>
            <a:fillRect/>
          </a:stretch>
        </p:blipFill>
        <p:spPr>
          <a:xfrm>
            <a:off x="8560395" y="4678341"/>
            <a:ext cx="1551707" cy="1034471"/>
          </a:xfrm>
          <a:prstGeom prst="rect">
            <a:avLst/>
          </a:prstGeom>
        </p:spPr>
      </p:pic>
      <p:pic>
        <p:nvPicPr>
          <p:cNvPr id="6" name="図 5">
            <a:extLst>
              <a:ext uri="{FF2B5EF4-FFF2-40B4-BE49-F238E27FC236}">
                <a16:creationId xmlns:a16="http://schemas.microsoft.com/office/drawing/2014/main" id="{CF5EF3FF-C508-F4D2-178E-0C4BBC083A7F}"/>
              </a:ext>
            </a:extLst>
          </p:cNvPr>
          <p:cNvPicPr>
            <a:picLocks noChangeAspect="1"/>
          </p:cNvPicPr>
          <p:nvPr/>
        </p:nvPicPr>
        <p:blipFill>
          <a:blip r:embed="rId8"/>
          <a:stretch>
            <a:fillRect/>
          </a:stretch>
        </p:blipFill>
        <p:spPr>
          <a:xfrm>
            <a:off x="1042282" y="3314684"/>
            <a:ext cx="10107436" cy="228632"/>
          </a:xfrm>
          <a:prstGeom prst="rect">
            <a:avLst/>
          </a:prstGeom>
        </p:spPr>
      </p:pic>
    </p:spTree>
    <p:extLst>
      <p:ext uri="{BB962C8B-B14F-4D97-AF65-F5344CB8AC3E}">
        <p14:creationId xmlns:p14="http://schemas.microsoft.com/office/powerpoint/2010/main" val="1705187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69EB4-0083-BF53-1340-2FF8DC810693}"/>
            </a:ext>
          </a:extLst>
        </p:cNvPr>
        <p:cNvGrpSpPr/>
        <p:nvPr/>
      </p:nvGrpSpPr>
      <p:grpSpPr>
        <a:xfrm>
          <a:off x="0" y="0"/>
          <a:ext cx="0" cy="0"/>
          <a:chOff x="0" y="0"/>
          <a:chExt cx="0" cy="0"/>
        </a:xfrm>
      </p:grpSpPr>
      <p:sp>
        <p:nvSpPr>
          <p:cNvPr id="6" name="スライド番号プレースホルダー 3">
            <a:extLst>
              <a:ext uri="{FF2B5EF4-FFF2-40B4-BE49-F238E27FC236}">
                <a16:creationId xmlns:a16="http://schemas.microsoft.com/office/drawing/2014/main" id="{0118F6A2-1709-87A8-3494-4594A6A8ADB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F4F72403-FA31-4699-ACD6-0058AB82F591}" type="slidenum">
              <a:rPr lang="ja-JP" altLang="en-US" smtClean="0"/>
              <a:pPr algn="ctr"/>
              <a:t>7</a:t>
            </a:fld>
            <a:endParaRPr kumimoji="1" lang="ja-JP" altLang="en-US" sz="1000">
              <a:solidFill>
                <a:schemeClr val="tx1">
                  <a:lumMod val="65000"/>
                  <a:lumOff val="3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C4E7B1B-8FE9-AD1D-3482-4D30896E0407}"/>
              </a:ext>
            </a:extLst>
          </p:cNvPr>
          <p:cNvSpPr txBox="1"/>
          <p:nvPr/>
        </p:nvSpPr>
        <p:spPr>
          <a:xfrm>
            <a:off x="6374488" y="6488668"/>
            <a:ext cx="5994158" cy="369332"/>
          </a:xfrm>
          <a:prstGeom prst="rect">
            <a:avLst/>
          </a:prstGeom>
          <a:noFill/>
        </p:spPr>
        <p:txBody>
          <a:bodyPr wrap="square">
            <a:spAutoFit/>
          </a:bodyPr>
          <a:lstStyle/>
          <a:p>
            <a:pPr algn="r"/>
            <a:r>
              <a:rPr lang="ja-JP" altLang="en-US" dirty="0">
                <a:solidFill>
                  <a:schemeClr val="bg1"/>
                </a:solidFill>
              </a:rPr>
              <a:t>提供：鬼怒川堤防調査委員会（近隣住民の方から提供）</a:t>
            </a:r>
          </a:p>
        </p:txBody>
      </p:sp>
      <p:pic>
        <p:nvPicPr>
          <p:cNvPr id="14" name="図 13" descr="屋外, 建物, 家, ストリート が含まれている画像&#10;&#10;AI 生成コンテンツは誤りを含む可能性があります。">
            <a:extLst>
              <a:ext uri="{FF2B5EF4-FFF2-40B4-BE49-F238E27FC236}">
                <a16:creationId xmlns:a16="http://schemas.microsoft.com/office/drawing/2014/main" id="{F74D39CF-46C8-37DB-5FFF-7C9274EA1076}"/>
              </a:ext>
            </a:extLst>
          </p:cNvPr>
          <p:cNvPicPr>
            <a:picLocks noChangeAspect="1"/>
          </p:cNvPicPr>
          <p:nvPr/>
        </p:nvPicPr>
        <p:blipFill>
          <a:blip r:embed="rId3"/>
          <a:stretch>
            <a:fillRect/>
          </a:stretch>
        </p:blipFill>
        <p:spPr>
          <a:xfrm>
            <a:off x="2056749" y="929680"/>
            <a:ext cx="8078501" cy="4559155"/>
          </a:xfrm>
          <a:prstGeom prst="rect">
            <a:avLst/>
          </a:prstGeom>
        </p:spPr>
      </p:pic>
      <p:sp>
        <p:nvSpPr>
          <p:cNvPr id="17" name="テキスト ボックス 16">
            <a:hlinkClick r:id="rId4"/>
            <a:extLst>
              <a:ext uri="{FF2B5EF4-FFF2-40B4-BE49-F238E27FC236}">
                <a16:creationId xmlns:a16="http://schemas.microsoft.com/office/drawing/2014/main" id="{C427AF09-753C-1A05-B7E4-A894D0ADCB66}"/>
              </a:ext>
            </a:extLst>
          </p:cNvPr>
          <p:cNvSpPr txBox="1"/>
          <p:nvPr/>
        </p:nvSpPr>
        <p:spPr>
          <a:xfrm>
            <a:off x="2441793" y="5598340"/>
            <a:ext cx="7308411" cy="369332"/>
          </a:xfrm>
          <a:prstGeom prst="rect">
            <a:avLst/>
          </a:prstGeom>
          <a:noFill/>
        </p:spPr>
        <p:txBody>
          <a:bodyPr wrap="none" rtlCol="0">
            <a:spAutoFit/>
          </a:bodyPr>
          <a:lstStyle/>
          <a:p>
            <a:r>
              <a:rPr kumimoji="1" lang="en-US" altLang="ja-JP" dirty="0">
                <a:hlinkClick r:id="rId4"/>
              </a:rPr>
              <a:t>https://www.ktr.mlit.go.jp/river/bousai/river_bousai00000101.html</a:t>
            </a:r>
            <a:endParaRPr kumimoji="1" lang="ja-JP" altLang="en-US" dirty="0"/>
          </a:p>
        </p:txBody>
      </p:sp>
      <p:sp>
        <p:nvSpPr>
          <p:cNvPr id="19" name="テキスト ボックス 18">
            <a:extLst>
              <a:ext uri="{FF2B5EF4-FFF2-40B4-BE49-F238E27FC236}">
                <a16:creationId xmlns:a16="http://schemas.microsoft.com/office/drawing/2014/main" id="{8C043C30-7DE6-58AF-A59D-254A00695FA6}"/>
              </a:ext>
            </a:extLst>
          </p:cNvPr>
          <p:cNvSpPr txBox="1"/>
          <p:nvPr/>
        </p:nvSpPr>
        <p:spPr>
          <a:xfrm>
            <a:off x="193518" y="6141337"/>
            <a:ext cx="12175128" cy="369332"/>
          </a:xfrm>
          <a:prstGeom prst="rect">
            <a:avLst/>
          </a:prstGeom>
          <a:noFill/>
        </p:spPr>
        <p:txBody>
          <a:bodyPr wrap="none" rtlCol="0">
            <a:spAutoFit/>
          </a:bodyPr>
          <a:lstStyle/>
          <a:p>
            <a:r>
              <a:rPr lang="en-US" altLang="ja-JP" dirty="0"/>
              <a:t>※</a:t>
            </a:r>
            <a:r>
              <a:rPr lang="ja-JP" altLang="en-US" dirty="0"/>
              <a:t>上記の映像を転用する場合は、「提供：鬼怒川堤防調査委員会（近隣住民の方から提供）」と記載してください。</a:t>
            </a:r>
            <a:endParaRPr kumimoji="1" lang="ja-JP" altLang="en-US" dirty="0"/>
          </a:p>
        </p:txBody>
      </p:sp>
      <p:sp>
        <p:nvSpPr>
          <p:cNvPr id="20" name="テキスト ボックス 19">
            <a:extLst>
              <a:ext uri="{FF2B5EF4-FFF2-40B4-BE49-F238E27FC236}">
                <a16:creationId xmlns:a16="http://schemas.microsoft.com/office/drawing/2014/main" id="{0171AE5A-6546-9D63-5351-FF0D8AA36F58}"/>
              </a:ext>
            </a:extLst>
          </p:cNvPr>
          <p:cNvSpPr txBox="1"/>
          <p:nvPr/>
        </p:nvSpPr>
        <p:spPr>
          <a:xfrm>
            <a:off x="3080156" y="191016"/>
            <a:ext cx="6340197" cy="738664"/>
          </a:xfrm>
          <a:prstGeom prst="rect">
            <a:avLst/>
          </a:prstGeom>
          <a:noFill/>
        </p:spPr>
        <p:txBody>
          <a:bodyPr wrap="none" rtlCol="0">
            <a:spAutoFit/>
          </a:bodyPr>
          <a:lstStyle/>
          <a:p>
            <a:r>
              <a:rPr kumimoji="1" lang="ja-JP" altLang="en-US" sz="2400" b="1" u="sng" dirty="0"/>
              <a:t>堤防決壊時の映像（近隣住民の方から提供）</a:t>
            </a:r>
            <a:endParaRPr kumimoji="1" lang="en-US" altLang="ja-JP" sz="2400" b="1" u="sng" dirty="0"/>
          </a:p>
          <a:p>
            <a:r>
              <a:rPr lang="ja-JP" altLang="en-US" dirty="0"/>
              <a:t>　　　関東・東北豪雨時の鬼怒川堤防決壊時の映像</a:t>
            </a:r>
            <a:endParaRPr kumimoji="1" lang="ja-JP" altLang="en-US" dirty="0"/>
          </a:p>
        </p:txBody>
      </p:sp>
    </p:spTree>
    <p:extLst>
      <p:ext uri="{BB962C8B-B14F-4D97-AF65-F5344CB8AC3E}">
        <p14:creationId xmlns:p14="http://schemas.microsoft.com/office/powerpoint/2010/main" val="255513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2">
            <a:extLst>
              <a:ext uri="{FF2B5EF4-FFF2-40B4-BE49-F238E27FC236}">
                <a16:creationId xmlns:a16="http://schemas.microsoft.com/office/drawing/2014/main" id="{A370CDBC-9DF6-B065-6CE6-F9F60BBC47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43" t="13162" r="13266" b="69105"/>
          <a:stretch/>
        </p:blipFill>
        <p:spPr bwMode="auto">
          <a:xfrm>
            <a:off x="238216" y="365188"/>
            <a:ext cx="11653940" cy="393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CA28B29A-606B-4956-732B-95F192EB79B2}"/>
              </a:ext>
            </a:extLst>
          </p:cNvPr>
          <p:cNvSpPr txBox="1"/>
          <p:nvPr/>
        </p:nvSpPr>
        <p:spPr>
          <a:xfrm>
            <a:off x="561860" y="4355812"/>
            <a:ext cx="5177928" cy="553998"/>
          </a:xfrm>
          <a:prstGeom prst="rect">
            <a:avLst/>
          </a:prstGeom>
          <a:solidFill>
            <a:srgbClr val="FFC000"/>
          </a:solidFill>
        </p:spPr>
        <p:txBody>
          <a:bodyPr wrap="square" rtlCol="0">
            <a:spAutoFit/>
          </a:bodyPr>
          <a:lstStyle/>
          <a:p>
            <a:pPr algn="ctr"/>
            <a:r>
              <a:rPr kumimoji="1" lang="ja-JP" altLang="en-US" sz="3000" b="1" dirty="0">
                <a:latin typeface="+mn-ea"/>
              </a:rPr>
              <a:t>堤防決壊前</a:t>
            </a:r>
          </a:p>
        </p:txBody>
      </p:sp>
      <p:sp>
        <p:nvSpPr>
          <p:cNvPr id="10" name="テキスト ボックス 9">
            <a:extLst>
              <a:ext uri="{FF2B5EF4-FFF2-40B4-BE49-F238E27FC236}">
                <a16:creationId xmlns:a16="http://schemas.microsoft.com/office/drawing/2014/main" id="{844004FB-3850-D931-5113-83B103F4B140}"/>
              </a:ext>
            </a:extLst>
          </p:cNvPr>
          <p:cNvSpPr txBox="1"/>
          <p:nvPr/>
        </p:nvSpPr>
        <p:spPr>
          <a:xfrm>
            <a:off x="6632154" y="4355812"/>
            <a:ext cx="5078776" cy="553998"/>
          </a:xfrm>
          <a:prstGeom prst="rect">
            <a:avLst/>
          </a:prstGeom>
          <a:solidFill>
            <a:schemeClr val="tx1"/>
          </a:solidFill>
        </p:spPr>
        <p:txBody>
          <a:bodyPr wrap="square" rtlCol="0">
            <a:spAutoFit/>
          </a:bodyPr>
          <a:lstStyle/>
          <a:p>
            <a:pPr algn="ctr"/>
            <a:r>
              <a:rPr kumimoji="1" lang="ja-JP" altLang="en-US" sz="3000" b="1" dirty="0">
                <a:solidFill>
                  <a:schemeClr val="bg1"/>
                </a:solidFill>
                <a:latin typeface="+mn-ea"/>
              </a:rPr>
              <a:t>堤防決壊後</a:t>
            </a:r>
          </a:p>
        </p:txBody>
      </p:sp>
      <p:sp>
        <p:nvSpPr>
          <p:cNvPr id="11" name="テキスト ボックス 10">
            <a:extLst>
              <a:ext uri="{FF2B5EF4-FFF2-40B4-BE49-F238E27FC236}">
                <a16:creationId xmlns:a16="http://schemas.microsoft.com/office/drawing/2014/main" id="{6EBF9A14-E3D7-706F-DF5F-50A345341D6B}"/>
              </a:ext>
            </a:extLst>
          </p:cNvPr>
          <p:cNvSpPr txBox="1"/>
          <p:nvPr/>
        </p:nvSpPr>
        <p:spPr>
          <a:xfrm>
            <a:off x="2320769" y="5237056"/>
            <a:ext cx="824262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glow rad="127000">
                    <a:srgbClr val="FFFF00"/>
                  </a:glow>
                </a:effectLst>
                <a:uLnTx/>
                <a:uFillTx/>
                <a:latin typeface="HGP明朝E" panose="02020900000000000000" pitchFamily="18" charset="-128"/>
                <a:ea typeface="HGP明朝E" panose="02020900000000000000" pitchFamily="18" charset="-128"/>
                <a:cs typeface="+mn-cs"/>
              </a:rPr>
              <a:t>この状態でもあなたは</a:t>
            </a:r>
            <a:endParaRPr kumimoji="1" lang="en-US" altLang="ja-JP" sz="4000" b="0" i="0" u="none" strike="noStrike" kern="1200" cap="none" spc="0" normalizeH="0" baseline="0" noProof="0" dirty="0">
              <a:ln>
                <a:noFill/>
              </a:ln>
              <a:solidFill>
                <a:prstClr val="black"/>
              </a:solidFill>
              <a:effectLst>
                <a:glow rad="127000">
                  <a:srgbClr val="FFFF00"/>
                </a:glow>
              </a:effectLst>
              <a:uLnTx/>
              <a:uFillTx/>
              <a:latin typeface="HGP明朝E" panose="02020900000000000000" pitchFamily="18" charset="-128"/>
              <a:ea typeface="HGP明朝E" panose="020209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glow rad="127000">
                    <a:srgbClr val="FFFF00"/>
                  </a:glow>
                </a:effectLst>
                <a:uLnTx/>
                <a:uFillTx/>
                <a:latin typeface="HGP明朝E" panose="02020900000000000000" pitchFamily="18" charset="-128"/>
                <a:ea typeface="HGP明朝E" panose="02020900000000000000" pitchFamily="18" charset="-128"/>
                <a:cs typeface="+mn-cs"/>
              </a:rPr>
              <a:t>避難できると思いますか？</a:t>
            </a:r>
          </a:p>
        </p:txBody>
      </p:sp>
      <p:sp>
        <p:nvSpPr>
          <p:cNvPr id="12" name="テキスト ボックス 11">
            <a:extLst>
              <a:ext uri="{FF2B5EF4-FFF2-40B4-BE49-F238E27FC236}">
                <a16:creationId xmlns:a16="http://schemas.microsoft.com/office/drawing/2014/main" id="{3C7E308A-854D-1B2F-D357-80139F02B490}"/>
              </a:ext>
            </a:extLst>
          </p:cNvPr>
          <p:cNvSpPr txBox="1"/>
          <p:nvPr/>
        </p:nvSpPr>
        <p:spPr>
          <a:xfrm>
            <a:off x="6174463" y="91395"/>
            <a:ext cx="5994158" cy="369332"/>
          </a:xfrm>
          <a:prstGeom prst="rect">
            <a:avLst/>
          </a:prstGeom>
          <a:noFill/>
        </p:spPr>
        <p:txBody>
          <a:bodyPr wrap="square">
            <a:spAutoFit/>
          </a:bodyPr>
          <a:lstStyle/>
          <a:p>
            <a:pPr algn="r"/>
            <a:r>
              <a:rPr lang="ja-JP" altLang="en-US" dirty="0"/>
              <a:t>提供：鬼怒川堤防調査委員会（近隣住民の方から提供）</a:t>
            </a:r>
          </a:p>
        </p:txBody>
      </p:sp>
    </p:spTree>
    <p:extLst>
      <p:ext uri="{BB962C8B-B14F-4D97-AF65-F5344CB8AC3E}">
        <p14:creationId xmlns:p14="http://schemas.microsoft.com/office/powerpoint/2010/main" val="5943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69EB4-0083-BF53-1340-2FF8DC810693}"/>
            </a:ext>
          </a:extLst>
        </p:cNvPr>
        <p:cNvGrpSpPr/>
        <p:nvPr/>
      </p:nvGrpSpPr>
      <p:grpSpPr>
        <a:xfrm>
          <a:off x="0" y="0"/>
          <a:ext cx="0" cy="0"/>
          <a:chOff x="0" y="0"/>
          <a:chExt cx="0" cy="0"/>
        </a:xfrm>
      </p:grpSpPr>
      <p:pic>
        <p:nvPicPr>
          <p:cNvPr id="8" name="図 7" descr="黒いシャツを着ている子供&#10;&#10;AI 生成コンテンツは誤りを含む可能性があります。">
            <a:extLst>
              <a:ext uri="{FF2B5EF4-FFF2-40B4-BE49-F238E27FC236}">
                <a16:creationId xmlns:a16="http://schemas.microsoft.com/office/drawing/2014/main" id="{42AD1D63-9B2B-B8D0-2BD5-3712C8B85BAF}"/>
              </a:ext>
            </a:extLst>
          </p:cNvPr>
          <p:cNvPicPr>
            <a:picLocks noChangeAspect="1"/>
          </p:cNvPicPr>
          <p:nvPr/>
        </p:nvPicPr>
        <p:blipFill>
          <a:blip r:embed="rId3"/>
          <a:stretch>
            <a:fillRect/>
          </a:stretch>
        </p:blipFill>
        <p:spPr>
          <a:xfrm>
            <a:off x="1790700" y="1018652"/>
            <a:ext cx="8610600" cy="4820696"/>
          </a:xfrm>
          <a:prstGeom prst="rect">
            <a:avLst/>
          </a:prstGeom>
        </p:spPr>
      </p:pic>
      <p:sp>
        <p:nvSpPr>
          <p:cNvPr id="9" name="テキスト ボックス 8">
            <a:extLst>
              <a:ext uri="{FF2B5EF4-FFF2-40B4-BE49-F238E27FC236}">
                <a16:creationId xmlns:a16="http://schemas.microsoft.com/office/drawing/2014/main" id="{67A88B62-D34B-7CB6-57C3-1469AB26E580}"/>
              </a:ext>
            </a:extLst>
          </p:cNvPr>
          <p:cNvSpPr txBox="1"/>
          <p:nvPr/>
        </p:nvSpPr>
        <p:spPr>
          <a:xfrm>
            <a:off x="2772013" y="111195"/>
            <a:ext cx="6647974" cy="738664"/>
          </a:xfrm>
          <a:prstGeom prst="rect">
            <a:avLst/>
          </a:prstGeom>
          <a:noFill/>
        </p:spPr>
        <p:txBody>
          <a:bodyPr wrap="none" rtlCol="0">
            <a:spAutoFit/>
          </a:bodyPr>
          <a:lstStyle/>
          <a:p>
            <a:r>
              <a:rPr kumimoji="1" lang="ja-JP" altLang="en-US" sz="2400" b="1" dirty="0"/>
              <a:t>　　</a:t>
            </a:r>
            <a:r>
              <a:rPr kumimoji="1" lang="ja-JP" altLang="en-US" sz="2400" b="1" u="sng" dirty="0"/>
              <a:t>　気をつけ妖怪図鑑（子供向け動画）</a:t>
            </a:r>
            <a:endParaRPr kumimoji="1" lang="en-US" altLang="ja-JP" sz="2400" b="1" u="sng" dirty="0"/>
          </a:p>
          <a:p>
            <a:r>
              <a:rPr lang="ja-JP" altLang="en-US" dirty="0"/>
              <a:t>　ハザードマップに掲載されているリスクを妖怪化した動画</a:t>
            </a:r>
            <a:endParaRPr kumimoji="1" lang="ja-JP" altLang="en-US" dirty="0"/>
          </a:p>
        </p:txBody>
      </p:sp>
      <p:sp>
        <p:nvSpPr>
          <p:cNvPr id="10" name="テキスト ボックス 9">
            <a:extLst>
              <a:ext uri="{FF2B5EF4-FFF2-40B4-BE49-F238E27FC236}">
                <a16:creationId xmlns:a16="http://schemas.microsoft.com/office/drawing/2014/main" id="{26E5426C-2924-6BA1-7087-9890100E63CD}"/>
              </a:ext>
            </a:extLst>
          </p:cNvPr>
          <p:cNvSpPr txBox="1"/>
          <p:nvPr/>
        </p:nvSpPr>
        <p:spPr>
          <a:xfrm>
            <a:off x="3670300" y="6008141"/>
            <a:ext cx="5543505" cy="369332"/>
          </a:xfrm>
          <a:prstGeom prst="rect">
            <a:avLst/>
          </a:prstGeom>
          <a:noFill/>
        </p:spPr>
        <p:txBody>
          <a:bodyPr wrap="none" rtlCol="0">
            <a:spAutoFit/>
          </a:bodyPr>
          <a:lstStyle/>
          <a:p>
            <a:r>
              <a:rPr kumimoji="1" lang="en-US" altLang="ja-JP" dirty="0">
                <a:hlinkClick r:id="rId4"/>
              </a:rPr>
              <a:t>https://www.youtube.com/watch?v=SHwhbijr7eU</a:t>
            </a:r>
            <a:endParaRPr kumimoji="1" lang="ja-JP" altLang="en-US" dirty="0"/>
          </a:p>
        </p:txBody>
      </p:sp>
    </p:spTree>
    <p:extLst>
      <p:ext uri="{BB962C8B-B14F-4D97-AF65-F5344CB8AC3E}">
        <p14:creationId xmlns:p14="http://schemas.microsoft.com/office/powerpoint/2010/main" val="3949596280"/>
      </p:ext>
    </p:extLst>
  </p:cSld>
  <p:clrMapOvr>
    <a:masterClrMapping/>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defRPr sz="6000" dirty="0" smtClean="0">
            <a:solidFill>
              <a:prstClr val="black"/>
            </a:solidFill>
            <a:latin typeface="HGS明朝E" panose="02020900000000000000" pitchFamily="18" charset="-128"/>
            <a:ea typeface="HGS明朝E" panose="02020900000000000000" pitchFamily="18" charset="-128"/>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defRPr sz="6000" dirty="0" smtClean="0">
            <a:solidFill>
              <a:prstClr val="black"/>
            </a:solidFill>
            <a:latin typeface="HGS明朝E" panose="02020900000000000000" pitchFamily="18" charset="-128"/>
            <a:ea typeface="HGS明朝E" panose="02020900000000000000" pitchFamily="18" charset="-128"/>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34195</TotalTime>
  <Words>2108</Words>
  <Application>Microsoft Office PowerPoint</Application>
  <PresentationFormat>ワイド画面</PresentationFormat>
  <Paragraphs>579</Paragraphs>
  <Slides>51</Slides>
  <Notes>42</Notes>
  <HiddenSlides>0</HiddenSlides>
  <MMClips>0</MMClips>
  <ScaleCrop>false</ScaleCrop>
  <HeadingPairs>
    <vt:vector size="6" baseType="variant">
      <vt:variant>
        <vt:lpstr>使用されているフォント</vt:lpstr>
      </vt:variant>
      <vt:variant>
        <vt:i4>21</vt:i4>
      </vt:variant>
      <vt:variant>
        <vt:lpstr>テーマ</vt:lpstr>
      </vt:variant>
      <vt:variant>
        <vt:i4>3</vt:i4>
      </vt:variant>
      <vt:variant>
        <vt:lpstr>スライド タイトル</vt:lpstr>
      </vt:variant>
      <vt:variant>
        <vt:i4>51</vt:i4>
      </vt:variant>
    </vt:vector>
  </HeadingPairs>
  <TitlesOfParts>
    <vt:vector size="75" baseType="lpstr">
      <vt:lpstr>BIZ UDPゴシック</vt:lpstr>
      <vt:lpstr>HGP明朝E</vt:lpstr>
      <vt:lpstr>HGS明朝E</vt:lpstr>
      <vt:lpstr>HG丸ｺﾞｼｯｸM-PRO</vt:lpstr>
      <vt:lpstr>ＭＳ Ｐゴシック</vt:lpstr>
      <vt:lpstr>ＭＳ ゴシック</vt:lpstr>
      <vt:lpstr>UD デジタル 教科書体 NK-B</vt:lpstr>
      <vt:lpstr>Yu Gothic UI Semibold</vt:lpstr>
      <vt:lpstr>あずきフォントB</vt:lpstr>
      <vt:lpstr>じゆうちょうフォント</vt:lpstr>
      <vt:lpstr>源柔ゴシック Bold</vt:lpstr>
      <vt:lpstr>源柔ゴシック Medium</vt:lpstr>
      <vt:lpstr>源柔ゴシックP Medium</vt:lpstr>
      <vt:lpstr>源柔ゴシック等幅 Bold</vt:lpstr>
      <vt:lpstr>源柔ゴシック等幅 Heavy</vt:lpstr>
      <vt:lpstr>源柔ゴシック等幅 Medium</vt:lpstr>
      <vt:lpstr>游ゴシック</vt:lpstr>
      <vt:lpstr>游ゴシック Light</vt:lpstr>
      <vt:lpstr>游明朝</vt:lpstr>
      <vt:lpstr>Arial</vt:lpstr>
      <vt:lpstr>Arial Black</vt:lpstr>
      <vt:lpstr>1_Office テーマ</vt:lpstr>
      <vt:lpstr>デザインの設定</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３つのSTEPでマイ・タイムライン作成</vt:lpstr>
      <vt:lpstr>マイ・タイムライン作成体験 STEP１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マイ・タイムライン作成体験　STEP2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マイ・タイムライン作成体験 STEP3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morino</dc:creator>
  <cp:lastModifiedBy>江口 裕太</cp:lastModifiedBy>
  <cp:revision>652</cp:revision>
  <cp:lastPrinted>2026-05-12T08:40:41Z</cp:lastPrinted>
  <dcterms:created xsi:type="dcterms:W3CDTF">2022-09-10T05:01:39Z</dcterms:created>
  <dcterms:modified xsi:type="dcterms:W3CDTF">2026-06-08T12:58:56Z</dcterms:modified>
</cp:coreProperties>
</file>