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183" r:id="rId2"/>
    <p:sldId id="2184" r:id="rId3"/>
    <p:sldId id="345" r:id="rId4"/>
    <p:sldId id="347" r:id="rId5"/>
    <p:sldId id="348" r:id="rId6"/>
    <p:sldId id="349" r:id="rId7"/>
    <p:sldId id="350" r:id="rId8"/>
    <p:sldId id="355" r:id="rId9"/>
    <p:sldId id="351" r:id="rId10"/>
    <p:sldId id="352" r:id="rId11"/>
    <p:sldId id="353" r:id="rId12"/>
    <p:sldId id="354" r:id="rId13"/>
    <p:sldId id="356" r:id="rId14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90" y="3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CC723-F63B-4546-BFF5-CA139FAC94ED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91653-2E8D-4C9E-A12E-F0FD6CF11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18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64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39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97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6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792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85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162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73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43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91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835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CCF07-18BA-4993-8513-3E2F37968408}" type="datetimeFigureOut">
              <a:rPr kumimoji="1" lang="ja-JP" altLang="en-US" smtClean="0"/>
              <a:t>2026/3/18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DE9B5-7D27-4BB5-96F5-12B844EE0C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55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1C4C24A6-4B0A-97CB-AE0D-018350403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>
          <a:xfrm>
            <a:off x="3684632" y="3883455"/>
            <a:ext cx="3322548" cy="2214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8622662-F6AF-547D-12C3-10C23D88CEAC}"/>
              </a:ext>
            </a:extLst>
          </p:cNvPr>
          <p:cNvGrpSpPr/>
          <p:nvPr/>
        </p:nvGrpSpPr>
        <p:grpSpPr>
          <a:xfrm>
            <a:off x="1187458" y="1422335"/>
            <a:ext cx="8316896" cy="900252"/>
            <a:chOff x="1958578" y="4320677"/>
            <a:chExt cx="14785181" cy="1600404"/>
          </a:xfrm>
        </p:grpSpPr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7E1CA52-2C8F-4205-884E-95D2A7613EED}"/>
                </a:ext>
              </a:extLst>
            </p:cNvPr>
            <p:cNvSpPr txBox="1"/>
            <p:nvPr/>
          </p:nvSpPr>
          <p:spPr>
            <a:xfrm>
              <a:off x="1958578" y="4690009"/>
              <a:ext cx="14785181" cy="12310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4500" b="1" spc="127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川で安全に楽しく遊ぶために</a:t>
              </a:r>
              <a:endParaRPr lang="en-US" altLang="ja-JP" sz="4500" b="1" spc="127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938747A-27C0-C4D1-E1DA-8B27618979B9}"/>
                </a:ext>
              </a:extLst>
            </p:cNvPr>
            <p:cNvSpPr txBox="1"/>
            <p:nvPr/>
          </p:nvSpPr>
          <p:spPr>
            <a:xfrm>
              <a:off x="2721769" y="4320677"/>
              <a:ext cx="9344748" cy="533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3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かわ　　　　  あん　  ぜん　　　　   たの　　　　　　　　 あそ</a:t>
              </a: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7BA15C7-C435-AFD2-5F16-33BC964B2852}"/>
              </a:ext>
            </a:extLst>
          </p:cNvPr>
          <p:cNvSpPr txBox="1"/>
          <p:nvPr/>
        </p:nvSpPr>
        <p:spPr>
          <a:xfrm>
            <a:off x="1187457" y="2322606"/>
            <a:ext cx="8316896" cy="1298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8438" b="1" spc="127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4500" b="1" spc="127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つのポイント</a:t>
            </a:r>
            <a:endParaRPr lang="en-US" altLang="ja-JP" sz="4500" b="1" spc="127" dirty="0">
              <a:solidFill>
                <a:schemeClr val="tx1">
                  <a:lumMod val="50000"/>
                  <a:lumOff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1" name="図 20" descr="テキス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115769D-421E-360C-F257-CE7FFD707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64" y="3883455"/>
            <a:ext cx="3322548" cy="2214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図 2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532E351-D57D-FC7B-50BE-B1D8C4498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400" y="3883455"/>
            <a:ext cx="3322548" cy="2214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5A708B-D02B-9D9E-9250-98B9D658B348}"/>
              </a:ext>
            </a:extLst>
          </p:cNvPr>
          <p:cNvSpPr txBox="1"/>
          <p:nvPr/>
        </p:nvSpPr>
        <p:spPr>
          <a:xfrm>
            <a:off x="3684632" y="5591984"/>
            <a:ext cx="89702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6750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9B9D7A4-DF0C-D4DC-8168-994B504D0919}"/>
              </a:ext>
            </a:extLst>
          </p:cNvPr>
          <p:cNvSpPr txBox="1"/>
          <p:nvPr/>
        </p:nvSpPr>
        <p:spPr>
          <a:xfrm>
            <a:off x="362085" y="5591984"/>
            <a:ext cx="89702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6750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27065B-A72B-8E94-5F09-E9E70E31DDA9}"/>
              </a:ext>
            </a:extLst>
          </p:cNvPr>
          <p:cNvSpPr txBox="1"/>
          <p:nvPr/>
        </p:nvSpPr>
        <p:spPr>
          <a:xfrm>
            <a:off x="9332230" y="5591984"/>
            <a:ext cx="89702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6750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94FFF5-6569-E9F7-650E-A9D470ECA100}"/>
              </a:ext>
            </a:extLst>
          </p:cNvPr>
          <p:cNvSpPr txBox="1"/>
          <p:nvPr/>
        </p:nvSpPr>
        <p:spPr>
          <a:xfrm>
            <a:off x="1187457" y="637499"/>
            <a:ext cx="83168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200" b="1" spc="127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国土交通省作成</a:t>
            </a:r>
            <a:endParaRPr lang="en-US" altLang="ja-JP" sz="1200" b="1" spc="127" dirty="0">
              <a:solidFill>
                <a:schemeClr val="tx1">
                  <a:lumMod val="50000"/>
                  <a:lumOff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1200" b="1" spc="127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水難事故防止マーク＆アニメーション</a:t>
            </a:r>
            <a:endParaRPr lang="en-US" altLang="ja-JP" sz="1200" b="1" spc="127" dirty="0">
              <a:solidFill>
                <a:schemeClr val="tx1">
                  <a:lumMod val="50000"/>
                  <a:lumOff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50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6AF99-3DB6-D2C3-F25E-7441681EE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ダイアグラム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9F51B93-801D-2BD2-5110-D6D264974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89" y="1480629"/>
            <a:ext cx="9196834" cy="45984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21635F-F40E-09A9-7BFD-5BC67524288B}"/>
              </a:ext>
            </a:extLst>
          </p:cNvPr>
          <p:cNvSpPr txBox="1"/>
          <p:nvPr/>
        </p:nvSpPr>
        <p:spPr>
          <a:xfrm>
            <a:off x="673764" y="865106"/>
            <a:ext cx="89702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6750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351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55D20-2332-E1E0-C2B0-A33E1FA30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-otonaha">
            <a:hlinkClick r:id="" action="ppaction://media"/>
            <a:extLst>
              <a:ext uri="{FF2B5EF4-FFF2-40B4-BE49-F238E27FC236}">
                <a16:creationId xmlns:a16="http://schemas.microsoft.com/office/drawing/2014/main" id="{C695E6E9-8838-90B5-FD63-997945904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949" y="772682"/>
            <a:ext cx="9021915" cy="60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DE85-C1F7-7FC1-C5A4-AA5D0E63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12F79C7-44C9-C090-82EE-994E816C1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89" y="1480629"/>
            <a:ext cx="9196834" cy="45984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14B5D0-2BCC-8E64-D1B7-6DB85AD2ACC8}"/>
              </a:ext>
            </a:extLst>
          </p:cNvPr>
          <p:cNvSpPr txBox="1"/>
          <p:nvPr/>
        </p:nvSpPr>
        <p:spPr>
          <a:xfrm>
            <a:off x="673764" y="865106"/>
            <a:ext cx="89702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6750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083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BF76F-F5F6-F71C-C351-C6A3BFD82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17FEF09B-649F-B7EA-AB68-058AEBF71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9606" y="1850971"/>
            <a:ext cx="2038243" cy="407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619A077-8D23-D3F2-60F9-96DC6A35A0BF}"/>
              </a:ext>
            </a:extLst>
          </p:cNvPr>
          <p:cNvSpPr txBox="1"/>
          <p:nvPr/>
        </p:nvSpPr>
        <p:spPr>
          <a:xfrm>
            <a:off x="1425344" y="6792190"/>
            <a:ext cx="3557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b="1" spc="127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大人もこどもも</a:t>
            </a:r>
            <a:endParaRPr lang="en-US" altLang="ja-JP" sz="900" b="1" spc="127" dirty="0">
              <a:solidFill>
                <a:schemeClr val="tx1">
                  <a:lumMod val="50000"/>
                  <a:lumOff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406FAE3-AB03-3B94-0EBD-E4FB8700AC08}"/>
              </a:ext>
            </a:extLst>
          </p:cNvPr>
          <p:cNvSpPr txBox="1"/>
          <p:nvPr/>
        </p:nvSpPr>
        <p:spPr>
          <a:xfrm>
            <a:off x="6791144" y="6792190"/>
            <a:ext cx="33114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b="1" spc="127" dirty="0">
                <a:solidFill>
                  <a:schemeClr val="tx1">
                    <a:lumMod val="50000"/>
                    <a:lumOff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保護者等の大人</a:t>
            </a:r>
            <a:endParaRPr lang="en-US" altLang="ja-JP" sz="900" b="1" spc="127" dirty="0">
              <a:solidFill>
                <a:schemeClr val="tx1">
                  <a:lumMod val="50000"/>
                  <a:lumOff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6" name="図 5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DC4E27D-19D0-C3D4-3688-1CC99A12F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785" y="1850971"/>
            <a:ext cx="2038243" cy="407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図 9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275C040-2A2F-2FBB-C17F-01F57B15B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964" y="1850971"/>
            <a:ext cx="2038243" cy="407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図 11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1CFAED2-AA23-AC8C-06B5-BB2C5E352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27" y="1850971"/>
            <a:ext cx="2038243" cy="407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図 13" descr="グラフィカル ユーザー インターフェイス, Web サイ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C6CC408-C375-469A-F98D-313FE93C3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142" y="1850971"/>
            <a:ext cx="2038243" cy="407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5437A87-DDC6-1B0F-4E1A-1B8F16FEF563}"/>
              </a:ext>
            </a:extLst>
          </p:cNvPr>
          <p:cNvCxnSpPr>
            <a:cxnSpLocks/>
          </p:cNvCxnSpPr>
          <p:nvPr/>
        </p:nvCxnSpPr>
        <p:spPr>
          <a:xfrm>
            <a:off x="333695" y="6647173"/>
            <a:ext cx="5898055" cy="0"/>
          </a:xfrm>
          <a:prstGeom prst="straightConnector1">
            <a:avLst/>
          </a:prstGeom>
          <a:ln w="2540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13B1576F-0F4D-4E80-EF15-81E33A8BD4C5}"/>
              </a:ext>
            </a:extLst>
          </p:cNvPr>
          <p:cNvCxnSpPr>
            <a:cxnSpLocks/>
          </p:cNvCxnSpPr>
          <p:nvPr/>
        </p:nvCxnSpPr>
        <p:spPr>
          <a:xfrm>
            <a:off x="6515952" y="6647173"/>
            <a:ext cx="3861839" cy="0"/>
          </a:xfrm>
          <a:prstGeom prst="straightConnector1">
            <a:avLst/>
          </a:prstGeom>
          <a:ln w="2540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ECCF26A-7E2B-E940-E924-DBA03C0D015B}"/>
              </a:ext>
            </a:extLst>
          </p:cNvPr>
          <p:cNvGrpSpPr/>
          <p:nvPr/>
        </p:nvGrpSpPr>
        <p:grpSpPr>
          <a:xfrm>
            <a:off x="1191546" y="0"/>
            <a:ext cx="8365247" cy="709238"/>
            <a:chOff x="2118245" y="-29731"/>
            <a:chExt cx="14871137" cy="1260833"/>
          </a:xfrm>
        </p:grpSpPr>
        <p:sp>
          <p:nvSpPr>
            <p:cNvPr id="16" name="四角形: 上の 2 つの角を丸める 15">
              <a:extLst>
                <a:ext uri="{FF2B5EF4-FFF2-40B4-BE49-F238E27FC236}">
                  <a16:creationId xmlns:a16="http://schemas.microsoft.com/office/drawing/2014/main" id="{2DC9009D-BE31-80D9-42A2-09A01FF614BB}"/>
                </a:ext>
              </a:extLst>
            </p:cNvPr>
            <p:cNvSpPr/>
            <p:nvPr/>
          </p:nvSpPr>
          <p:spPr>
            <a:xfrm rot="10800000">
              <a:off x="2118245" y="-29731"/>
              <a:ext cx="14871137" cy="126083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13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76ABB98A-B0E0-AF7E-9649-1893D2F8FF46}"/>
                </a:ext>
              </a:extLst>
            </p:cNvPr>
            <p:cNvGrpSpPr/>
            <p:nvPr/>
          </p:nvGrpSpPr>
          <p:grpSpPr>
            <a:xfrm>
              <a:off x="4779168" y="125102"/>
              <a:ext cx="9829802" cy="827185"/>
              <a:chOff x="4779168" y="6897855"/>
              <a:chExt cx="9829802" cy="827185"/>
            </a:xfrm>
          </p:grpSpPr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5464988-CFD7-3BE9-AF03-5E6279D7C9E3}"/>
                  </a:ext>
                </a:extLst>
              </p:cNvPr>
              <p:cNvSpPr txBox="1"/>
              <p:nvPr/>
            </p:nvSpPr>
            <p:spPr>
              <a:xfrm>
                <a:off x="4779168" y="7109504"/>
                <a:ext cx="9829802" cy="6155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ja-JP" altLang="en-US" sz="2250" b="1" spc="127" dirty="0"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川で安全に楽しく遊ぶために</a:t>
                </a:r>
                <a:endParaRPr lang="en-US" altLang="ja-JP" sz="2250" b="1" spc="127" dirty="0"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F3318DD-C785-2335-14ED-7DEE267EFBA9}"/>
                  </a:ext>
                </a:extLst>
              </p:cNvPr>
              <p:cNvSpPr txBox="1"/>
              <p:nvPr/>
            </p:nvSpPr>
            <p:spPr>
              <a:xfrm>
                <a:off x="6110328" y="6897855"/>
                <a:ext cx="613256" cy="33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619" b="1" dirty="0"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かわ</a:t>
                </a:r>
              </a:p>
            </p:txBody>
          </p: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45CD104-5823-D123-46E9-BC8E51EEBA78}"/>
                  </a:ext>
                </a:extLst>
              </p:cNvPr>
              <p:cNvSpPr txBox="1"/>
              <p:nvPr/>
            </p:nvSpPr>
            <p:spPr>
              <a:xfrm>
                <a:off x="10409035" y="6897855"/>
                <a:ext cx="613256" cy="33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619" b="1" dirty="0"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あそ</a:t>
                </a: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837224B-9CBA-E5A2-42E7-10A8856EEF94}"/>
                  </a:ext>
                </a:extLst>
              </p:cNvPr>
              <p:cNvSpPr txBox="1"/>
              <p:nvPr/>
            </p:nvSpPr>
            <p:spPr>
              <a:xfrm>
                <a:off x="8821234" y="6897855"/>
                <a:ext cx="613256" cy="33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619" b="1" dirty="0"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たの</a:t>
                </a: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D4CDA04-6F38-740F-AEEA-119096BFFCF6}"/>
                  </a:ext>
                </a:extLst>
              </p:cNvPr>
              <p:cNvSpPr txBox="1"/>
              <p:nvPr/>
            </p:nvSpPr>
            <p:spPr>
              <a:xfrm>
                <a:off x="7292286" y="6897855"/>
                <a:ext cx="898228" cy="33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619" b="1" dirty="0"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あんぜん</a:t>
                </a:r>
              </a:p>
            </p:txBody>
          </p:sp>
        </p:grp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F71D980-8D93-A2AF-5C4D-2E053A9872B6}"/>
              </a:ext>
            </a:extLst>
          </p:cNvPr>
          <p:cNvSpPr txBox="1"/>
          <p:nvPr/>
        </p:nvSpPr>
        <p:spPr>
          <a:xfrm>
            <a:off x="77997" y="1528921"/>
            <a:ext cx="675573" cy="55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038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80433C-2025-E593-3B6B-232AB88CA6BF}"/>
              </a:ext>
            </a:extLst>
          </p:cNvPr>
          <p:cNvSpPr txBox="1"/>
          <p:nvPr/>
        </p:nvSpPr>
        <p:spPr>
          <a:xfrm>
            <a:off x="2216432" y="1528921"/>
            <a:ext cx="675573" cy="55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038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DBF3D5-4054-0045-E134-C332ACDB71B6}"/>
              </a:ext>
            </a:extLst>
          </p:cNvPr>
          <p:cNvSpPr txBox="1"/>
          <p:nvPr/>
        </p:nvSpPr>
        <p:spPr>
          <a:xfrm>
            <a:off x="4315411" y="1528921"/>
            <a:ext cx="675573" cy="55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038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B5E5BF9-B3A4-49D2-7F7B-15056719D13A}"/>
              </a:ext>
            </a:extLst>
          </p:cNvPr>
          <p:cNvSpPr txBox="1"/>
          <p:nvPr/>
        </p:nvSpPr>
        <p:spPr>
          <a:xfrm>
            <a:off x="6380705" y="1528921"/>
            <a:ext cx="675573" cy="55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038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53D8B21-86ED-1AA4-F01B-2164DCB9C452}"/>
              </a:ext>
            </a:extLst>
          </p:cNvPr>
          <p:cNvSpPr txBox="1"/>
          <p:nvPr/>
        </p:nvSpPr>
        <p:spPr>
          <a:xfrm>
            <a:off x="8439652" y="1528921"/>
            <a:ext cx="675573" cy="55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038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251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" grpId="0"/>
      <p:bldP spid="3" grpId="0"/>
      <p:bldP spid="13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-darekato">
            <a:hlinkClick r:id="" action="ppaction://media"/>
            <a:extLst>
              <a:ext uri="{FF2B5EF4-FFF2-40B4-BE49-F238E27FC236}">
                <a16:creationId xmlns:a16="http://schemas.microsoft.com/office/drawing/2014/main" id="{AD3F5788-73ED-2992-9FB9-DB4527582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949" y="772682"/>
            <a:ext cx="9021914" cy="60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C7AD3-B6F7-48DC-6E76-1278A8C1D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D01D161-8DBA-8D9F-2362-689329EFD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89" y="1480629"/>
            <a:ext cx="9196834" cy="45984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C042C0-7716-B1B8-F90D-D1B672D90853}"/>
              </a:ext>
            </a:extLst>
          </p:cNvPr>
          <p:cNvSpPr txBox="1"/>
          <p:nvPr/>
        </p:nvSpPr>
        <p:spPr>
          <a:xfrm>
            <a:off x="673764" y="865106"/>
            <a:ext cx="89702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6750" b="1" spc="127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endParaRPr lang="en-US" altLang="ja-JP" sz="6750" b="1" spc="127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3E7FC-60AE-830D-8C45-EBD7111B1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資料5-1_アニメーション_ライフジャケット着用">
            <a:hlinkClick r:id="" action="ppaction://media"/>
            <a:extLst>
              <a:ext uri="{FF2B5EF4-FFF2-40B4-BE49-F238E27FC236}">
                <a16:creationId xmlns:a16="http://schemas.microsoft.com/office/drawing/2014/main" id="{A5DD583E-8D9E-2D7E-7A2D-B8A2232951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725" y="772682"/>
            <a:ext cx="9021914" cy="601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BED43-3001-DCC4-5ADE-D87ECED56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3735F9A-A4A5-9375-3461-601B7177B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489" y="1480629"/>
            <a:ext cx="9196834" cy="45984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46CF12-14FB-2F8E-037C-384E3EDD2C94}"/>
              </a:ext>
            </a:extLst>
          </p:cNvPr>
          <p:cNvSpPr txBox="1"/>
          <p:nvPr/>
        </p:nvSpPr>
        <p:spPr>
          <a:xfrm>
            <a:off x="673764" y="865106"/>
            <a:ext cx="89702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6750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672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D5A91-555B-E75C-58C1-58831E035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-joryuno">
            <a:hlinkClick r:id="" action="ppaction://media"/>
            <a:extLst>
              <a:ext uri="{FF2B5EF4-FFF2-40B4-BE49-F238E27FC236}">
                <a16:creationId xmlns:a16="http://schemas.microsoft.com/office/drawing/2014/main" id="{4D2A7FFA-A5F1-7DD1-4F54-6A18445C7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949" y="772681"/>
            <a:ext cx="9021915" cy="60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14CFA-0543-2A92-1652-2338F8428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8781926-6DD5-3663-7A72-037F0B87D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89" y="1480629"/>
            <a:ext cx="9196834" cy="45984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6F2CEB-3635-4568-2F7A-43252E57A4A5}"/>
              </a:ext>
            </a:extLst>
          </p:cNvPr>
          <p:cNvSpPr txBox="1"/>
          <p:nvPr/>
        </p:nvSpPr>
        <p:spPr>
          <a:xfrm>
            <a:off x="673764" y="865106"/>
            <a:ext cx="89702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6750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954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69F43-0839-2111-BF07-399D63640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6EB1EC1-CDDD-084C-1056-E0F01CADA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811" y="3911446"/>
            <a:ext cx="3322548" cy="2214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図 28" descr="アイコン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70EB899-169E-41F1-BF51-5B08CF9F0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578" y="3911446"/>
            <a:ext cx="3322548" cy="2214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88C387C-AD12-F1FB-4052-9ADE25E1D11A}"/>
              </a:ext>
            </a:extLst>
          </p:cNvPr>
          <p:cNvGrpSpPr/>
          <p:nvPr/>
        </p:nvGrpSpPr>
        <p:grpSpPr>
          <a:xfrm>
            <a:off x="1187457" y="2322605"/>
            <a:ext cx="8316896" cy="1298497"/>
            <a:chOff x="2110977" y="2755344"/>
            <a:chExt cx="14785181" cy="2308375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63EA48B-7B16-C7E6-821D-F68BFA3F8679}"/>
                </a:ext>
              </a:extLst>
            </p:cNvPr>
            <p:cNvSpPr txBox="1"/>
            <p:nvPr/>
          </p:nvSpPr>
          <p:spPr>
            <a:xfrm>
              <a:off x="2110977" y="2755344"/>
              <a:ext cx="14785181" cy="23083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8438" b="1" spc="127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＋</a:t>
              </a:r>
              <a:r>
                <a:rPr lang="en-US" altLang="ja-JP" sz="8438" b="1" spc="127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2</a:t>
              </a:r>
              <a:r>
                <a:rPr lang="ja-JP" altLang="en-US" sz="4500" b="1" spc="127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つのポイント</a:t>
              </a:r>
              <a:endParaRPr lang="en-US" altLang="ja-JP" sz="4500" b="1" spc="127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A4C70A34-EB19-B21A-ED43-D1C7E7A7DD71}"/>
                </a:ext>
              </a:extLst>
            </p:cNvPr>
            <p:cNvSpPr txBox="1"/>
            <p:nvPr/>
          </p:nvSpPr>
          <p:spPr>
            <a:xfrm>
              <a:off x="5241766" y="4507706"/>
              <a:ext cx="1251590" cy="533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35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さらに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6FEA650-1771-A033-62C2-C482768019CE}"/>
              </a:ext>
            </a:extLst>
          </p:cNvPr>
          <p:cNvGrpSpPr/>
          <p:nvPr/>
        </p:nvGrpSpPr>
        <p:grpSpPr>
          <a:xfrm>
            <a:off x="1187458" y="1389621"/>
            <a:ext cx="8316896" cy="900252"/>
            <a:chOff x="2110978" y="1096750"/>
            <a:chExt cx="14785181" cy="160040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271D3F3-8FE8-1D81-6027-4EB379AA9B8C}"/>
                </a:ext>
              </a:extLst>
            </p:cNvPr>
            <p:cNvSpPr txBox="1"/>
            <p:nvPr/>
          </p:nvSpPr>
          <p:spPr>
            <a:xfrm>
              <a:off x="2110978" y="1466082"/>
              <a:ext cx="14785181" cy="12310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4500" b="1" spc="127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保護者等の大人の方へ</a:t>
              </a:r>
              <a:endParaRPr lang="en-US" altLang="ja-JP" sz="4500" b="1" spc="127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28F7617-92FB-D42C-8208-60E3E73A31ED}"/>
                </a:ext>
              </a:extLst>
            </p:cNvPr>
            <p:cNvSpPr txBox="1"/>
            <p:nvPr/>
          </p:nvSpPr>
          <p:spPr>
            <a:xfrm>
              <a:off x="5388769" y="1096750"/>
              <a:ext cx="1559357" cy="533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35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ほごしゃ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249EC0B-7E08-2105-A3D0-986D775767A3}"/>
                </a:ext>
              </a:extLst>
            </p:cNvPr>
            <p:cNvSpPr txBox="1"/>
            <p:nvPr/>
          </p:nvSpPr>
          <p:spPr>
            <a:xfrm>
              <a:off x="12689026" y="1096750"/>
              <a:ext cx="943823" cy="533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35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かた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E8AFA84-1AD5-A953-5F8F-24505D783663}"/>
                </a:ext>
              </a:extLst>
            </p:cNvPr>
            <p:cNvSpPr txBox="1"/>
            <p:nvPr/>
          </p:nvSpPr>
          <p:spPr>
            <a:xfrm>
              <a:off x="7421662" y="1096750"/>
              <a:ext cx="943823" cy="533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35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など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2E05723-4D68-5BD4-BB77-A764D9E037DF}"/>
                </a:ext>
              </a:extLst>
            </p:cNvPr>
            <p:cNvSpPr txBox="1"/>
            <p:nvPr/>
          </p:nvSpPr>
          <p:spPr>
            <a:xfrm>
              <a:off x="9856647" y="1096750"/>
              <a:ext cx="1251592" cy="533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35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おとな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86E5F6-814A-B4A4-3DA8-2597232E8F3F}"/>
              </a:ext>
            </a:extLst>
          </p:cNvPr>
          <p:cNvSpPr txBox="1"/>
          <p:nvPr/>
        </p:nvSpPr>
        <p:spPr>
          <a:xfrm>
            <a:off x="1949687" y="5591984"/>
            <a:ext cx="89702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6750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C405937-6AD3-1322-3E27-5508C16D3305}"/>
              </a:ext>
            </a:extLst>
          </p:cNvPr>
          <p:cNvSpPr txBox="1"/>
          <p:nvPr/>
        </p:nvSpPr>
        <p:spPr>
          <a:xfrm>
            <a:off x="5384531" y="5537249"/>
            <a:ext cx="89702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6750" b="1" spc="127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032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D24FB-51F1-7775-DC18-8ACD012C3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-mewohanasanai">
            <a:hlinkClick r:id="" action="ppaction://media"/>
            <a:extLst>
              <a:ext uri="{FF2B5EF4-FFF2-40B4-BE49-F238E27FC236}">
                <a16:creationId xmlns:a16="http://schemas.microsoft.com/office/drawing/2014/main" id="{E7DB5017-FA20-FE78-BDCF-A918CAA24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949" y="772681"/>
            <a:ext cx="9021915" cy="60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1550</TotalTime>
  <Words>77</Words>
  <PresentationFormat>ユーザー設定</PresentationFormat>
  <Paragraphs>34</Paragraphs>
  <Slides>13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2021-06-18T05:50:29Z</dcterms:created>
  <dcterms:modified xsi:type="dcterms:W3CDTF">2026-03-18T02:30:39Z</dcterms:modified>
</cp:coreProperties>
</file>