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88" r:id="rId1"/>
  </p:sldMasterIdLst>
  <p:notesMasterIdLst>
    <p:notesMasterId r:id="rId4"/>
  </p:notesMasterIdLst>
  <p:sldIdLst>
    <p:sldId id="344" r:id="rId2"/>
    <p:sldId id="345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FF5050"/>
    <a:srgbClr val="FFCC99"/>
    <a:srgbClr val="FFF2E7"/>
    <a:srgbClr val="F6FEE2"/>
    <a:srgbClr val="FFCC66"/>
    <a:srgbClr val="FFFFCC"/>
    <a:srgbClr val="4F80B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59" autoAdjust="0"/>
  </p:normalViewPr>
  <p:slideViewPr>
    <p:cSldViewPr snapToGrid="0">
      <p:cViewPr varScale="1">
        <p:scale>
          <a:sx n="74" d="100"/>
          <a:sy n="74" d="100"/>
        </p:scale>
        <p:origin x="12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69321" tIns="34661" rIns="69321" bIns="34661" rtlCol="0"/>
          <a:lstStyle>
            <a:lvl1pPr algn="l">
              <a:defRPr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69321" tIns="34661" rIns="69321" bIns="34661" rtlCol="0"/>
          <a:lstStyle>
            <a:lvl1pPr algn="r">
              <a:defRPr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F2F3964-5937-4B2C-A1D3-188B3737E9B8}" type="datetimeFigureOut">
              <a:rPr lang="ja-JP" altLang="en-US"/>
              <a:pPr>
                <a:defRPr/>
              </a:pPr>
              <a:t>2015/11/17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9321" tIns="34661" rIns="69321" bIns="34661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69321" tIns="34661" rIns="69321" bIns="34661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69321" tIns="34661" rIns="69321" bIns="34661" rtlCol="0" anchor="b"/>
          <a:lstStyle>
            <a:lvl1pPr algn="l">
              <a:defRPr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69321" tIns="34661" rIns="69321" bIns="34661" rtlCol="0" anchor="b"/>
          <a:lstStyle>
            <a:lvl1pPr algn="r">
              <a:defRPr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7FAF1CF-3D13-49C4-AE19-21C7752955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0754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FAF1CF-3D13-49C4-AE19-21C775295526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1520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FAF1CF-3D13-49C4-AE19-21C775295526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866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D9C02-4FCD-4201-AC22-958B41DFD24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7" name="Picture 7" descr="mlit_top"/>
          <p:cNvPicPr>
            <a:picLocks noChangeAspect="1" noChangeArrowheads="1"/>
          </p:cNvPicPr>
          <p:nvPr userDrawn="1"/>
        </p:nvPicPr>
        <p:blipFill>
          <a:blip r:embed="rId2" cstate="print"/>
          <a:srcRect t="62230"/>
          <a:stretch>
            <a:fillRect/>
          </a:stretch>
        </p:blipFill>
        <p:spPr bwMode="auto">
          <a:xfrm>
            <a:off x="0" y="6524627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1692276" y="3284540"/>
            <a:ext cx="7451725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9738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BEAE4-4DB6-4330-8EC2-F6E65378F59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77514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BEAE4-4DB6-4330-8EC2-F6E65378F59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519500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45495"/>
            <a:ext cx="8229600" cy="4525963"/>
          </a:xfrm>
        </p:spPr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F107-0155-40E2-A25F-2E63289B7C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1913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BEAE4-4DB6-4330-8EC2-F6E65378F59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426382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FBA76-8A27-4D3A-A6FF-0F6C63719F5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97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C47F8-F3E4-4A21-AC02-83A386C72D4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34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C2B86-799A-499F-919E-121FBF664EC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449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D86CC-7898-4BF9-B89C-E1A1C299FAC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733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E07A0-0801-46E7-A881-4DA5B36A219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733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BEAE4-4DB6-4330-8EC2-F6E65378F59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8264934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33FCF-FB98-4182-9253-B7540A483AA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372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ABEAE4-4DB6-4330-8EC2-F6E65378F59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388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2053277" y="3394541"/>
            <a:ext cx="5382725" cy="871151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企画</a:t>
            </a:r>
            <a:r>
              <a:rPr lang="ja-JP" altLang="en-US" dirty="0" smtClean="0"/>
              <a:t>提案内容・</a:t>
            </a:r>
            <a:r>
              <a:rPr lang="en-US" altLang="ja-JP" dirty="0" smtClean="0"/>
              <a:t>PR</a:t>
            </a:r>
            <a:r>
              <a:rPr lang="ja-JP" altLang="en-US" dirty="0" smtClean="0"/>
              <a:t>ポイント等について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イラストや写真、グラフなどを用いて分かりやすく説明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965" y="754053"/>
            <a:ext cx="9120382" cy="83099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600" dirty="0"/>
          </a:p>
          <a:p>
            <a:pPr algn="ctr"/>
            <a:r>
              <a:rPr lang="ja-JP" altLang="en-US" sz="1600" dirty="0"/>
              <a:t>企画提案概要を箇条書きで記入</a:t>
            </a:r>
            <a:endParaRPr lang="en-US" altLang="ja-JP" sz="1600" dirty="0"/>
          </a:p>
          <a:p>
            <a:pPr algn="ctr"/>
            <a:endParaRPr lang="ja-JP" altLang="en-US" sz="1600" dirty="0"/>
          </a:p>
        </p:txBody>
      </p:sp>
      <p:sp>
        <p:nvSpPr>
          <p:cNvPr id="3" name="正方形/長方形 2"/>
          <p:cNvSpPr/>
          <p:nvPr/>
        </p:nvSpPr>
        <p:spPr>
          <a:xfrm>
            <a:off x="2324" y="301918"/>
            <a:ext cx="9144000" cy="365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248903"/>
            <a:ext cx="2889250" cy="476250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solidFill>
                  <a:schemeClr val="bg1"/>
                </a:solidFill>
              </a:rPr>
              <a:t>①道の駅名称を記入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6457177" y="239907"/>
            <a:ext cx="268914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2000" kern="0" dirty="0">
                <a:solidFill>
                  <a:schemeClr val="bg1"/>
                </a:solidFill>
              </a:rPr>
              <a:t>②設置市町村名を記入</a:t>
            </a: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233349"/>
              </p:ext>
            </p:extLst>
          </p:nvPr>
        </p:nvGraphicFramePr>
        <p:xfrm>
          <a:off x="4091693" y="2233044"/>
          <a:ext cx="5043654" cy="683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522"/>
                <a:gridCol w="720522"/>
                <a:gridCol w="720522"/>
                <a:gridCol w="762536"/>
                <a:gridCol w="678508"/>
                <a:gridCol w="720522"/>
                <a:gridCol w="720522"/>
              </a:tblGrid>
              <a:tr h="173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駅名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都道府県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設置者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路線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新設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既設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設置年度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種別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0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「道の駅」名称を記入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都道府県名称を記入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例）●●県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設置者名称を記入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例）●●町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路線名称を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記入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例）国道〇号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新設・既設のいずれかを記入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和暦で記入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単独型・一体型のいずれかを記入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3602" y="5213525"/>
            <a:ext cx="2049675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＜提案の先駆性・ポイント＞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52532" y="5190679"/>
            <a:ext cx="1130901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＜実施内容＞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7588" y="2500460"/>
            <a:ext cx="3515944" cy="57708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+mn-ea"/>
                <a:ea typeface="+mn-ea"/>
              </a:rPr>
              <a:t>1</a:t>
            </a:r>
            <a:r>
              <a:rPr lang="ja-JP" altLang="en-US" sz="1050" dirty="0">
                <a:latin typeface="+mn-ea"/>
                <a:ea typeface="+mn-ea"/>
              </a:rPr>
              <a:t>段目：別紙１に示す取組例のうち該当するものを</a:t>
            </a:r>
            <a:r>
              <a:rPr lang="ja-JP" altLang="en-US" sz="1050" dirty="0" smtClean="0">
                <a:latin typeface="+mn-ea"/>
                <a:ea typeface="+mn-ea"/>
              </a:rPr>
              <a:t>記入</a:t>
            </a:r>
            <a:endParaRPr lang="en-US" altLang="ja-JP" sz="1050" dirty="0" smtClean="0">
              <a:latin typeface="+mn-ea"/>
              <a:ea typeface="+mn-ea"/>
            </a:endParaRPr>
          </a:p>
          <a:p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 smtClean="0">
                <a:latin typeface="+mn-ea"/>
                <a:ea typeface="+mn-ea"/>
              </a:rPr>
              <a:t>　　　　　　　（</a:t>
            </a:r>
            <a:r>
              <a:rPr lang="ja-JP" altLang="en-US" sz="1050" dirty="0">
                <a:latin typeface="+mn-ea"/>
                <a:ea typeface="+mn-ea"/>
              </a:rPr>
              <a:t>複数あれば併記のこと）</a:t>
            </a:r>
            <a:endParaRPr lang="en-US" altLang="ja-JP" sz="1050" dirty="0">
              <a:latin typeface="+mn-ea"/>
              <a:ea typeface="+mn-ea"/>
            </a:endParaRPr>
          </a:p>
          <a:p>
            <a:r>
              <a:rPr lang="ja-JP" altLang="en-US" sz="1050" dirty="0">
                <a:latin typeface="+mn-ea"/>
                <a:ea typeface="+mn-ea"/>
              </a:rPr>
              <a:t>２段目：キャッチフレーズを記入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938287" y="-46783"/>
            <a:ext cx="1358029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（様式２</a:t>
            </a:r>
            <a:r>
              <a:rPr lang="en-US" altLang="ja-JP" dirty="0" smtClean="0"/>
              <a:t>-1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638881" y="1639000"/>
            <a:ext cx="1496466" cy="5001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〇〇〇〇〇</a:t>
            </a:r>
            <a:endParaRPr lang="en-US" altLang="ja-JP" sz="1600" dirty="0"/>
          </a:p>
          <a:p>
            <a:pPr algn="ctr"/>
            <a:r>
              <a:rPr lang="en-US" altLang="ja-JP" sz="1050" dirty="0"/>
              <a:t>××××××</a:t>
            </a:r>
            <a:endParaRPr lang="ja-JP" altLang="en-US" sz="105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41855" y="1639000"/>
            <a:ext cx="1496466" cy="5001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〇〇〇〇〇</a:t>
            </a:r>
            <a:endParaRPr lang="en-US" altLang="ja-JP" sz="1600" dirty="0"/>
          </a:p>
          <a:p>
            <a:pPr algn="ctr"/>
            <a:r>
              <a:rPr lang="en-US" altLang="ja-JP" sz="1050" dirty="0"/>
              <a:t>××××××</a:t>
            </a:r>
            <a:endParaRPr lang="ja-JP" altLang="en-US" sz="105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44828" y="1639000"/>
            <a:ext cx="1496466" cy="5001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〇〇〇〇〇</a:t>
            </a:r>
            <a:endParaRPr lang="en-US" altLang="ja-JP" sz="1600" dirty="0"/>
          </a:p>
          <a:p>
            <a:pPr algn="ctr"/>
            <a:r>
              <a:rPr lang="en-US" altLang="ja-JP" sz="1050" dirty="0"/>
              <a:t>××××××</a:t>
            </a:r>
            <a:endParaRPr lang="ja-JP" altLang="en-US" sz="105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147802" y="1639000"/>
            <a:ext cx="1496466" cy="4924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〇〇〇〇〇</a:t>
            </a:r>
            <a:endParaRPr lang="en-US" altLang="ja-JP" sz="1600" dirty="0"/>
          </a:p>
          <a:p>
            <a:pPr algn="ctr"/>
            <a:r>
              <a:rPr lang="en-US" altLang="ja-JP" sz="1000" dirty="0"/>
              <a:t>××××××</a:t>
            </a:r>
            <a:endParaRPr lang="ja-JP" altLang="en-US" sz="1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644268" y="5534328"/>
            <a:ext cx="4416606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〇</a:t>
            </a:r>
            <a:endParaRPr lang="en-US" altLang="ja-JP" sz="1200" dirty="0"/>
          </a:p>
          <a:p>
            <a:r>
              <a:rPr lang="ja-JP" altLang="en-US" sz="1200" dirty="0"/>
              <a:t>〇</a:t>
            </a:r>
            <a:endParaRPr lang="en-US" altLang="ja-JP" sz="1200" dirty="0"/>
          </a:p>
          <a:p>
            <a:r>
              <a:rPr lang="ja-JP" altLang="en-US" sz="1200" dirty="0"/>
              <a:t>〇</a:t>
            </a:r>
            <a:endParaRPr lang="en-US" altLang="ja-JP" sz="1200" dirty="0"/>
          </a:p>
          <a:p>
            <a:r>
              <a:rPr lang="ja-JP" altLang="en-US" sz="1200" dirty="0" smtClean="0"/>
              <a:t>〇</a:t>
            </a:r>
            <a:endParaRPr lang="en-US" altLang="ja-JP" sz="1200" dirty="0"/>
          </a:p>
          <a:p>
            <a:r>
              <a:rPr lang="ja-JP" altLang="en-US" sz="1200" dirty="0"/>
              <a:t>〇</a:t>
            </a:r>
            <a:endParaRPr lang="en-US" altLang="ja-JP" sz="1200" dirty="0"/>
          </a:p>
          <a:p>
            <a:r>
              <a:rPr lang="ja-JP" altLang="en-US" sz="1200" dirty="0"/>
              <a:t>〇</a:t>
            </a:r>
            <a:endParaRPr lang="en-US" altLang="ja-JP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5926" y="5533119"/>
            <a:ext cx="4424905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■</a:t>
            </a:r>
            <a:endParaRPr lang="en-US" altLang="ja-JP" sz="1200" dirty="0"/>
          </a:p>
          <a:p>
            <a:r>
              <a:rPr lang="ja-JP" altLang="en-US" sz="1200" dirty="0"/>
              <a:t>■</a:t>
            </a:r>
            <a:endParaRPr lang="en-US" altLang="ja-JP" sz="1200" dirty="0"/>
          </a:p>
          <a:p>
            <a:r>
              <a:rPr lang="ja-JP" altLang="en-US" sz="1200" dirty="0"/>
              <a:t>■</a:t>
            </a:r>
            <a:endParaRPr lang="en-US" altLang="ja-JP" sz="1200" dirty="0"/>
          </a:p>
          <a:p>
            <a:r>
              <a:rPr lang="ja-JP" altLang="en-US" sz="1200" dirty="0"/>
              <a:t>■</a:t>
            </a:r>
            <a:endParaRPr lang="en-US" altLang="ja-JP" sz="1200" dirty="0"/>
          </a:p>
          <a:p>
            <a:r>
              <a:rPr lang="ja-JP" altLang="en-US" sz="1200" dirty="0" smtClean="0"/>
              <a:t>■</a:t>
            </a:r>
            <a:endParaRPr lang="en-US" altLang="ja-JP" sz="1200" dirty="0"/>
          </a:p>
          <a:p>
            <a:r>
              <a:rPr lang="ja-JP" altLang="en-US" sz="1200" dirty="0"/>
              <a:t>■</a:t>
            </a:r>
            <a:endParaRPr lang="en-US" altLang="ja-JP" sz="1200" dirty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3074973" y="2031560"/>
            <a:ext cx="331774" cy="4487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-44422" y="-48506"/>
            <a:ext cx="311939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企画</a:t>
            </a:r>
            <a:r>
              <a:rPr lang="ja-JP" altLang="en-US" dirty="0" smtClean="0"/>
              <a:t>提案書　概要説明シート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105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-11501" y="2137470"/>
            <a:ext cx="5382725" cy="871151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「道の駅」の整備計画・整備内容について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図面、写真等を用いて分かりやすく説明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324" y="314797"/>
            <a:ext cx="9144000" cy="365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261782"/>
            <a:ext cx="2889250" cy="476250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solidFill>
                  <a:schemeClr val="bg1"/>
                </a:solidFill>
              </a:rPr>
              <a:t>①道の駅名称を記入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6457177" y="252786"/>
            <a:ext cx="268914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2000" kern="0" dirty="0">
                <a:solidFill>
                  <a:schemeClr val="bg1"/>
                </a:solidFill>
              </a:rPr>
              <a:t>②設置市町村名を記入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83263" y="712603"/>
            <a:ext cx="189563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＜検討経緯・年次計画＞</a:t>
            </a:r>
            <a:endParaRPr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638321" y="-21025"/>
            <a:ext cx="165799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（様式２</a:t>
            </a:r>
            <a:r>
              <a:rPr lang="en-US" altLang="ja-JP" dirty="0" smtClean="0"/>
              <a:t>-</a:t>
            </a:r>
            <a:r>
              <a:rPr lang="ja-JP" altLang="en-US" dirty="0" smtClean="0"/>
              <a:t>２）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69924" y="5526767"/>
            <a:ext cx="3590950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19129"/>
              </p:ext>
            </p:extLst>
          </p:nvPr>
        </p:nvGraphicFramePr>
        <p:xfrm>
          <a:off x="5469924" y="1029877"/>
          <a:ext cx="3417955" cy="206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547"/>
                <a:gridCol w="2511408"/>
              </a:tblGrid>
              <a:tr h="2861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年度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実施内容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4602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経緯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・●●●●●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・</a:t>
                      </a:r>
                      <a:r>
                        <a:rPr kumimoji="1" lang="en-US" altLang="ja-JP" sz="1200" dirty="0" smtClean="0"/>
                        <a:t>×××××</a:t>
                      </a:r>
                    </a:p>
                  </a:txBody>
                  <a:tcPr/>
                </a:tc>
              </a:tr>
              <a:tr h="4455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Ｈ●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●月　●●●●●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42759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Ｈ●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44562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Ｈ●</a:t>
                      </a: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69924" y="3119266"/>
            <a:ext cx="1795546" cy="25391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+mn-ea"/>
                <a:ea typeface="+mn-ea"/>
              </a:rPr>
              <a:t>※</a:t>
            </a:r>
            <a:r>
              <a:rPr lang="ja-JP" altLang="en-US" sz="1050" dirty="0" smtClean="0">
                <a:latin typeface="+mn-ea"/>
                <a:ea typeface="+mn-ea"/>
              </a:rPr>
              <a:t>行は、適宜追加願います。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83263" y="3643565"/>
            <a:ext cx="2139517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＜実施体制＞</a:t>
            </a:r>
            <a:endParaRPr lang="ja-JP" altLang="en-US" sz="1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6461" y="4642184"/>
            <a:ext cx="189563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＜実施内容詳細＞</a:t>
            </a:r>
            <a:endParaRPr lang="ja-JP" altLang="en-US" sz="1200" dirty="0"/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407443"/>
              </p:ext>
            </p:extLst>
          </p:nvPr>
        </p:nvGraphicFramePr>
        <p:xfrm>
          <a:off x="295456" y="4897849"/>
          <a:ext cx="4987807" cy="140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0634"/>
                <a:gridCol w="2135981"/>
                <a:gridCol w="1491192"/>
              </a:tblGrid>
              <a:tr h="2861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整備内容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整備主体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予定運営母体・内容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136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●●●●●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×××××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・</a:t>
                      </a:r>
                      <a:endParaRPr kumimoji="1" lang="en-US" altLang="ja-JP" sz="1200" dirty="0" smtClean="0"/>
                    </a:p>
                  </a:txBody>
                  <a:tcPr/>
                </a:tc>
              </a:tr>
              <a:tr h="25238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19225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24744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64757" y="809713"/>
            <a:ext cx="5118506" cy="3671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469924" y="3910059"/>
            <a:ext cx="3590950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endParaRPr lang="en-US" altLang="ja-JP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283263" y="5225623"/>
            <a:ext cx="2139517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＜連携を想定する機関等＞</a:t>
            </a:r>
            <a:endParaRPr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5456" y="6355152"/>
            <a:ext cx="1795546" cy="25391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+mn-ea"/>
                <a:ea typeface="+mn-ea"/>
              </a:rPr>
              <a:t>※</a:t>
            </a:r>
            <a:r>
              <a:rPr lang="ja-JP" altLang="en-US" sz="1050" dirty="0" smtClean="0">
                <a:latin typeface="+mn-ea"/>
                <a:ea typeface="+mn-ea"/>
              </a:rPr>
              <a:t>行は、適宜追加願います。</a:t>
            </a:r>
            <a:endParaRPr lang="en-US" altLang="ja-JP" sz="105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1379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8576</TotalTime>
  <Words>284</Words>
  <Application>Microsoft Office PowerPoint</Application>
  <PresentationFormat>画面に合わせる (4:3)</PresentationFormat>
  <Paragraphs>91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①道の駅名称を記入</vt:lpstr>
      <vt:lpstr>①道の駅名称を記入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ichimori</cp:lastModifiedBy>
  <cp:revision>837</cp:revision>
  <cp:lastPrinted>2015-11-09T13:43:43Z</cp:lastPrinted>
  <dcterms:created xsi:type="dcterms:W3CDTF">2007-11-06T12:19:33Z</dcterms:created>
  <dcterms:modified xsi:type="dcterms:W3CDTF">2015-11-17T03:12:06Z</dcterms:modified>
</cp:coreProperties>
</file>