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45" r:id="rId2"/>
    <p:sldId id="344" r:id="rId3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9999"/>
    <a:srgbClr val="43F354"/>
    <a:srgbClr val="FFCC99"/>
    <a:srgbClr val="FFCC66"/>
    <a:srgbClr val="FFFF66"/>
    <a:srgbClr val="A1EEFD"/>
    <a:srgbClr val="66CCFF"/>
    <a:srgbClr val="BBB39D"/>
    <a:srgbClr val="C9E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151" autoAdjust="0"/>
  </p:normalViewPr>
  <p:slideViewPr>
    <p:cSldViewPr snapToGrid="0">
      <p:cViewPr varScale="1">
        <p:scale>
          <a:sx n="63" d="100"/>
          <a:sy n="63" d="100"/>
        </p:scale>
        <p:origin x="1248" y="6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638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13726843-0C32-43A8-B571-6BF83C437551}" type="datetimeFigureOut">
              <a:rPr kumimoji="1" lang="ja-JP" altLang="en-US" smtClean="0"/>
              <a:pPr/>
              <a:t>2022/7/1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7CBAE885-7443-4864-9274-036699D6CF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127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D2281287-AD28-4DF2-96EF-BC3A5215D968}" type="datetimeFigureOut">
              <a:rPr kumimoji="1" lang="ja-JP" altLang="en-US" smtClean="0"/>
              <a:pPr/>
              <a:t>2022/7/1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821EF19B-3F4B-47A2-B616-CAB23E0ED0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8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EF19B-3F4B-47A2-B616-CAB23E0ED0EB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84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EF19B-3F4B-47A2-B616-CAB23E0ED0E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31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6CF93-C58B-4979-8307-9D169B4356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53356-5BFB-4B11-875D-C4AE2156F5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BCDB8-1F51-49C0-AA05-04D96BC5FE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561137"/>
            <a:ext cx="2311400" cy="29686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86513-F2D4-49BF-AC98-E552B951F9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272D6-ED83-4BF4-B794-A6F37F09DE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C75E5-B087-44C3-B4A1-BCC9F0BB4B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1490F-C9CB-414A-B65C-3F83854DFE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E319D-43A1-49B9-A626-84CDDC0120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81900" y="6537325"/>
            <a:ext cx="2311400" cy="307975"/>
          </a:xfrm>
          <a:ln/>
        </p:spPr>
        <p:txBody>
          <a:bodyPr/>
          <a:lstStyle>
            <a:lvl1pPr>
              <a:defRPr sz="1400" baseline="0"/>
            </a:lvl1pPr>
          </a:lstStyle>
          <a:p>
            <a:pPr>
              <a:defRPr/>
            </a:pPr>
            <a:fld id="{699077B1-A9D3-4022-8692-51CBC38E358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9415-5C7E-4704-9505-95FA17FD9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E8762-5993-4C1D-883C-8F553BD208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ja-JP" smtClean="0"/>
              <a:t>1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4415D1-A693-449E-BB4E-D91AC26504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4049290" y="2223437"/>
            <a:ext cx="5718412" cy="3568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地図、実験の全体像など</a:t>
            </a:r>
            <a:endParaRPr kumimoji="1" lang="ja-JP" altLang="en-US" dirty="0"/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212021" y="3956946"/>
            <a:ext cx="3617702" cy="2294146"/>
          </a:xfrm>
          <a:prstGeom prst="rect">
            <a:avLst/>
          </a:prstGeom>
          <a:solidFill>
            <a:srgbClr val="BBB39D">
              <a:alpha val="56000"/>
            </a:srgbClr>
          </a:solidFill>
          <a:ln w="9525">
            <a:solidFill>
              <a:srgbClr val="BBB39D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circleNumDbPlain"/>
              <a:tabLst/>
            </a:pPr>
            <a:r>
              <a:rPr kumimoji="1" lang="ja-JP" alt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●●を整備し、適正な▲▲・・</a:t>
            </a:r>
            <a:endParaRPr kumimoji="1" lang="en-US" altLang="ja-JP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　・・・・・</a:t>
            </a:r>
            <a:endParaRPr kumimoji="1" lang="en-US" altLang="ja-JP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271463" marR="0" lvl="0" indent="-271463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②</a:t>
            </a:r>
            <a:r>
              <a:rPr kumimoji="1" lang="en-US" altLang="ja-JP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	</a:t>
            </a:r>
            <a:r>
              <a:rPr kumimoji="1" lang="ja-JP" alt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●●の利用者に対し、◎◎を実施することで・・・・・・・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" name="雲 42"/>
          <p:cNvSpPr/>
          <p:nvPr/>
        </p:nvSpPr>
        <p:spPr>
          <a:xfrm>
            <a:off x="91440" y="899298"/>
            <a:ext cx="3738282" cy="2796987"/>
          </a:xfrm>
          <a:prstGeom prst="cloud">
            <a:avLst/>
          </a:prstGeom>
          <a:solidFill>
            <a:srgbClr val="C9E7E9">
              <a:alpha val="45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3" name="Rectangle 1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0" y="0"/>
            <a:ext cx="5750995" cy="30777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336800" algn="l"/>
              </a:tabLst>
            </a:pPr>
            <a:r>
              <a:rPr lang="ja-JP" altLang="en-US" sz="14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実験名称</a:t>
            </a:r>
            <a:endParaRPr lang="ja-JP" altLang="en-US" sz="14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4163" y="1487343"/>
            <a:ext cx="3264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　現状の○○</a:t>
            </a:r>
            <a:r>
              <a:rPr lang="ja-JP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や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△△</a:t>
            </a:r>
            <a:r>
              <a:rPr lang="ja-JP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では</a:t>
            </a:r>
            <a:endParaRPr lang="en-US" altLang="ja-JP" sz="16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　◎◎</a:t>
            </a:r>
            <a:r>
              <a:rPr lang="ja-JP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の確保が困難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・・・・・・・・・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55" name="AutoShape 31"/>
          <p:cNvSpPr>
            <a:spLocks noChangeArrowheads="1"/>
          </p:cNvSpPr>
          <p:nvPr/>
        </p:nvSpPr>
        <p:spPr bwMode="auto">
          <a:xfrm>
            <a:off x="1747670" y="3558133"/>
            <a:ext cx="750794" cy="491039"/>
          </a:xfrm>
          <a:prstGeom prst="downArrow">
            <a:avLst>
              <a:gd name="adj1" fmla="val 50000"/>
              <a:gd name="adj2" fmla="val 495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7326" y="1977709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FF0000"/>
                </a:solidFill>
              </a:rPr>
              <a:t>地域の課題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61292" y="4664890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FF0000"/>
                </a:solidFill>
              </a:rPr>
              <a:t>解決策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010650" y="22027"/>
            <a:ext cx="8743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別添</a:t>
            </a:r>
            <a:endParaRPr kumimoji="1" lang="ja-JP" altLang="en-US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4267656" y="4438176"/>
            <a:ext cx="2210937" cy="120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117530" y="2561030"/>
            <a:ext cx="5663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FF0000"/>
                </a:solidFill>
              </a:rPr>
              <a:t>位置図及び現況写真等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を</a:t>
            </a:r>
            <a:r>
              <a:rPr kumimoji="1" lang="ja-JP" altLang="en-US" sz="4000" b="1" dirty="0" smtClean="0">
                <a:solidFill>
                  <a:srgbClr val="FF0000"/>
                </a:solidFill>
              </a:rPr>
              <a:t>貼り付けて下さい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1051" name="AutoShape 27"/>
          <p:cNvSpPr>
            <a:spLocks noChangeArrowheads="1"/>
          </p:cNvSpPr>
          <p:nvPr/>
        </p:nvSpPr>
        <p:spPr bwMode="auto">
          <a:xfrm>
            <a:off x="6741887" y="5241428"/>
            <a:ext cx="2522581" cy="401918"/>
          </a:xfrm>
          <a:prstGeom prst="wedgeRectCallout">
            <a:avLst>
              <a:gd name="adj1" fmla="val -71258"/>
              <a:gd name="adj2" fmla="val 10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②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○○の様子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45982" y="2211603"/>
            <a:ext cx="326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　実験のイメージ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9027" y="375138"/>
            <a:ext cx="5724073" cy="3139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見直しの対象となる法令等の名称：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13408" y="-27946"/>
            <a:ext cx="3176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種　 別：実証実験（単年度）</a:t>
            </a:r>
            <a:endParaRPr lang="en-US" altLang="ja-JP" sz="16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申請</a:t>
            </a:r>
            <a:r>
              <a:rPr kumimoji="1"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額：●●百万円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056115" y="963396"/>
            <a:ext cx="5718412" cy="11679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実験内容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4063142" y="5884754"/>
            <a:ext cx="5718412" cy="687316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関係機関及び調整状況</a:t>
            </a:r>
            <a:endParaRPr kumimoji="1" lang="ja-JP" altLang="en-US" dirty="0"/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6741887" y="4575815"/>
            <a:ext cx="2522581" cy="401919"/>
          </a:xfrm>
          <a:prstGeom prst="wedgeRectCallout">
            <a:avLst>
              <a:gd name="adj1" fmla="val -69989"/>
              <a:gd name="adj2" fmla="val 5815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①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○○を○○するため整備（イメージ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)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1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4049290" y="2491003"/>
            <a:ext cx="5718412" cy="336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地図、実験の全体像など</a:t>
            </a:r>
            <a:endParaRPr kumimoji="1" lang="ja-JP" altLang="en-US" dirty="0"/>
          </a:p>
        </p:txBody>
      </p:sp>
      <p:sp>
        <p:nvSpPr>
          <p:cNvPr id="1054" name="Text Box 30"/>
          <p:cNvSpPr txBox="1">
            <a:spLocks noChangeArrowheads="1"/>
          </p:cNvSpPr>
          <p:nvPr/>
        </p:nvSpPr>
        <p:spPr bwMode="auto">
          <a:xfrm>
            <a:off x="212021" y="3956946"/>
            <a:ext cx="3617702" cy="2294146"/>
          </a:xfrm>
          <a:prstGeom prst="rect">
            <a:avLst/>
          </a:prstGeom>
          <a:solidFill>
            <a:srgbClr val="BBB39D">
              <a:alpha val="56000"/>
            </a:srgbClr>
          </a:solidFill>
          <a:ln w="9525">
            <a:solidFill>
              <a:srgbClr val="BBB39D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circleNumDbPlain"/>
              <a:tabLst/>
            </a:pPr>
            <a:r>
              <a:rPr kumimoji="1" lang="ja-JP" alt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●●を整備し、適正な▲▲・・</a:t>
            </a:r>
            <a:endParaRPr kumimoji="1" lang="en-US" altLang="ja-JP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　・・・・・</a:t>
            </a:r>
            <a:endParaRPr kumimoji="1" lang="en-US" altLang="ja-JP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創英角ｺﾞｼｯｸUB" pitchFamily="49" charset="-128"/>
              <a:ea typeface="HG創英角ｺﾞｼｯｸUB" pitchFamily="49" charset="-128"/>
              <a:cs typeface="ＭＳ Ｐゴシック" pitchFamily="50" charset="-128"/>
            </a:endParaRPr>
          </a:p>
          <a:p>
            <a:pPr marL="271463" marR="0" lvl="0" indent="-271463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②</a:t>
            </a:r>
            <a:r>
              <a:rPr kumimoji="1" lang="en-US" altLang="ja-JP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	</a:t>
            </a:r>
            <a:r>
              <a:rPr kumimoji="1" lang="ja-JP" altLang="en-US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itchFamily="49" charset="-128"/>
                <a:ea typeface="HG創英角ｺﾞｼｯｸUB" pitchFamily="49" charset="-128"/>
                <a:cs typeface="ＭＳ Ｐゴシック" pitchFamily="50" charset="-128"/>
              </a:rPr>
              <a:t>●●の利用者に対し、◎◎を実施することで・・・・・・・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3" name="Rectangle 13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91440" y="679268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ja-JP" altLang="ja-JP"/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0" y="0"/>
            <a:ext cx="6200775" cy="307777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336800" algn="l"/>
              </a:tabLst>
            </a:pPr>
            <a:r>
              <a:rPr lang="ja-JP" altLang="en-US" sz="14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実験名称</a:t>
            </a:r>
            <a:endParaRPr lang="ja-JP" altLang="en-US" sz="14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61292" y="4664890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FF0000"/>
                </a:solidFill>
              </a:rPr>
              <a:t>解決策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010650" y="22027"/>
            <a:ext cx="8743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別添</a:t>
            </a:r>
            <a:endParaRPr kumimoji="1" lang="ja-JP" altLang="en-US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4267656" y="4501676"/>
            <a:ext cx="2210937" cy="1205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写真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117530" y="2803483"/>
            <a:ext cx="5663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FF0000"/>
                </a:solidFill>
              </a:rPr>
              <a:t>位置図及び現況写真等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を</a:t>
            </a:r>
            <a:r>
              <a:rPr kumimoji="1" lang="ja-JP" altLang="en-US" sz="4000" b="1" dirty="0" smtClean="0">
                <a:solidFill>
                  <a:srgbClr val="FF0000"/>
                </a:solidFill>
              </a:rPr>
              <a:t>貼り付けて下さい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1051" name="AutoShape 27"/>
          <p:cNvSpPr>
            <a:spLocks noChangeArrowheads="1"/>
          </p:cNvSpPr>
          <p:nvPr/>
        </p:nvSpPr>
        <p:spPr bwMode="auto">
          <a:xfrm>
            <a:off x="6741887" y="5304928"/>
            <a:ext cx="2522581" cy="401918"/>
          </a:xfrm>
          <a:prstGeom prst="wedgeRectCallout">
            <a:avLst>
              <a:gd name="adj1" fmla="val -71258"/>
              <a:gd name="adj2" fmla="val 10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②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○○の様子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45982" y="2592603"/>
            <a:ext cx="326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　実験のイメージ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9027" y="375138"/>
            <a:ext cx="6171747" cy="3139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見直しの対象となる法令等の名称：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214623" y="-27383"/>
            <a:ext cx="274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種　 別：実証実験（複数年度）</a:t>
            </a:r>
            <a:endParaRPr lang="en-US" altLang="ja-JP" sz="16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申請</a:t>
            </a:r>
            <a:r>
              <a:rPr kumimoji="1"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額：（</a:t>
            </a:r>
            <a:r>
              <a:rPr lang="en-US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R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４</a:t>
            </a:r>
            <a:r>
              <a:rPr kumimoji="1"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r>
              <a:rPr kumimoji="1"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●●百万円</a:t>
            </a:r>
            <a:endParaRPr kumimoji="1" lang="en-US" altLang="ja-JP" sz="16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　　　 　（</a:t>
            </a:r>
            <a:r>
              <a:rPr lang="en-US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R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５）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●●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百万円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056115" y="826008"/>
            <a:ext cx="5718412" cy="76301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実験内容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4063142" y="5948254"/>
            <a:ext cx="5718412" cy="687316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関係機関及び調整状況</a:t>
            </a:r>
            <a:endParaRPr kumimoji="1" lang="ja-JP" altLang="en-US" dirty="0"/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6741887" y="4639315"/>
            <a:ext cx="2522581" cy="401919"/>
          </a:xfrm>
          <a:prstGeom prst="wedgeRectCallout">
            <a:avLst>
              <a:gd name="adj1" fmla="val -69989"/>
              <a:gd name="adj2" fmla="val 5815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1" compatLnSpc="1">
            <a:prstTxWarp prst="textNoShape">
              <a:avLst/>
            </a:prstTxWarp>
          </a:bodyPr>
          <a:lstStyle/>
          <a:p>
            <a:pPr marL="180975" marR="0" lvl="0" indent="-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①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	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○○を○○するため整備（イメージ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)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6" name="雲 25"/>
          <p:cNvSpPr/>
          <p:nvPr/>
        </p:nvSpPr>
        <p:spPr>
          <a:xfrm>
            <a:off x="91440" y="899298"/>
            <a:ext cx="3738282" cy="2796987"/>
          </a:xfrm>
          <a:prstGeom prst="cloud">
            <a:avLst/>
          </a:prstGeom>
          <a:solidFill>
            <a:srgbClr val="C9E7E9">
              <a:alpha val="45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4163" y="1487343"/>
            <a:ext cx="3264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　現状の○○</a:t>
            </a:r>
            <a:r>
              <a:rPr lang="ja-JP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や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△△</a:t>
            </a:r>
            <a:r>
              <a:rPr lang="ja-JP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では</a:t>
            </a:r>
            <a:endParaRPr lang="en-US" altLang="ja-JP" sz="16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　◎◎</a:t>
            </a:r>
            <a:r>
              <a:rPr lang="ja-JP" altLang="ja-JP" sz="1600" dirty="0" smtClean="0">
                <a:latin typeface="HGP創英角ｺﾞｼｯｸUB" pitchFamily="50" charset="-128"/>
                <a:ea typeface="HGP創英角ｺﾞｼｯｸUB" pitchFamily="50" charset="-128"/>
              </a:rPr>
              <a:t>の確保が困難</a:t>
            </a:r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・・・・・・・・・</a:t>
            </a:r>
            <a:endParaRPr kumimoji="1" lang="ja-JP" altLang="en-US" sz="1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>
            <a:off x="1747670" y="3558133"/>
            <a:ext cx="750794" cy="491039"/>
          </a:xfrm>
          <a:prstGeom prst="downArrow">
            <a:avLst>
              <a:gd name="adj1" fmla="val 50000"/>
              <a:gd name="adj2" fmla="val 495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7326" y="1977709"/>
            <a:ext cx="28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FF0000"/>
                </a:solidFill>
              </a:rPr>
              <a:t>地域の課題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049290" y="1653617"/>
            <a:ext cx="5718412" cy="7630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複数年度にわたっての実験が必要な理由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11001</TotalTime>
  <Words>313</Words>
  <Application>Microsoft Office PowerPoint</Application>
  <PresentationFormat>A4 210 x 297 mm</PresentationFormat>
  <Paragraphs>45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HG創英角ｺﾞｼｯｸUB</vt:lpstr>
      <vt:lpstr>ＭＳ Ｐゴシック</vt:lpstr>
      <vt:lpstr>ＭＳ ゴシック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行政情報システム室</dc:creator>
  <cp:lastModifiedBy>安藝 友裕</cp:lastModifiedBy>
  <cp:revision>1192</cp:revision>
  <cp:lastPrinted>2019-06-03T02:18:15Z</cp:lastPrinted>
  <dcterms:created xsi:type="dcterms:W3CDTF">2009-06-17T02:26:51Z</dcterms:created>
  <dcterms:modified xsi:type="dcterms:W3CDTF">2022-07-01T08:57:41Z</dcterms:modified>
</cp:coreProperties>
</file>