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5" r:id="rId2"/>
    <p:sldId id="344" r:id="rId3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9999"/>
    <a:srgbClr val="43F354"/>
    <a:srgbClr val="FFCC99"/>
    <a:srgbClr val="FFCC66"/>
    <a:srgbClr val="FFFF66"/>
    <a:srgbClr val="A1EEFD"/>
    <a:srgbClr val="66CCFF"/>
    <a:srgbClr val="BBB39D"/>
    <a:srgbClr val="C9E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151" autoAdjust="0"/>
  </p:normalViewPr>
  <p:slideViewPr>
    <p:cSldViewPr snapToGrid="0">
      <p:cViewPr varScale="1">
        <p:scale>
          <a:sx n="55" d="100"/>
          <a:sy n="55" d="100"/>
        </p:scale>
        <p:origin x="280" y="4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638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13726843-0C32-43A8-B571-6BF83C437551}" type="datetimeFigureOut">
              <a:rPr kumimoji="1" lang="ja-JP" altLang="en-US" smtClean="0"/>
              <a:pPr/>
              <a:t>2024/3/28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7CBAE885-7443-4864-9274-036699D6CF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127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D2281287-AD28-4DF2-96EF-BC3A5215D968}" type="datetimeFigureOut">
              <a:rPr kumimoji="1" lang="ja-JP" altLang="en-US" smtClean="0"/>
              <a:pPr/>
              <a:t>2024/3/28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2" rIns="91426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426" tIns="45712" rIns="91426" bIns="457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821EF19B-3F4B-47A2-B616-CAB23E0ED0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8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EF19B-3F4B-47A2-B616-CAB23E0ED0EB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84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EF19B-3F4B-47A2-B616-CAB23E0ED0E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31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6CF93-C58B-4979-8307-9D169B4356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53356-5BFB-4B11-875D-C4AE2156F5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BCDB8-1F51-49C0-AA05-04D96BC5FE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561137"/>
            <a:ext cx="2311400" cy="29686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86513-F2D4-49BF-AC98-E552B951F9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272D6-ED83-4BF4-B794-A6F37F09DE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C75E5-B087-44C3-B4A1-BCC9F0BB4B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1490F-C9CB-414A-B65C-3F83854DFE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E319D-43A1-49B9-A626-84CDDC0120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81900" y="6537325"/>
            <a:ext cx="2311400" cy="307975"/>
          </a:xfrm>
          <a:ln/>
        </p:spPr>
        <p:txBody>
          <a:bodyPr/>
          <a:lstStyle>
            <a:lvl1pPr>
              <a:defRPr sz="1400" baseline="0"/>
            </a:lvl1pPr>
          </a:lstStyle>
          <a:p>
            <a:pPr>
              <a:defRPr/>
            </a:pPr>
            <a:fld id="{699077B1-A9D3-4022-8692-51CBC38E358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C9415-5C7E-4704-9505-95FA17FD9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E8762-5993-4C1D-883C-8F553BD208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4415D1-A693-449E-BB4E-D91AC26504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4049290" y="2481617"/>
            <a:ext cx="5718412" cy="3568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地図、実験の全体像など</a:t>
            </a:r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auto">
          <a:xfrm>
            <a:off x="212021" y="4215126"/>
            <a:ext cx="3617702" cy="2294146"/>
          </a:xfrm>
          <a:prstGeom prst="rect">
            <a:avLst/>
          </a:prstGeom>
          <a:solidFill>
            <a:srgbClr val="BBB39D">
              <a:alpha val="56000"/>
            </a:srgbClr>
          </a:solidFill>
          <a:ln w="9525">
            <a:solidFill>
              <a:srgbClr val="BBB39D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circleNumDbPlain"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●●を整備し、適正な▲▲・・</a:t>
            </a:r>
            <a:endParaRPr kumimoji="1" lang="en-US" altLang="ja-JP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　・・・・・</a:t>
            </a:r>
            <a:endParaRPr kumimoji="1" lang="en-US" altLang="ja-JP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271463" marR="0" lvl="0" indent="-271463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②</a:t>
            </a:r>
            <a:r>
              <a:rPr kumimoji="1" lang="en-US" altLang="ja-JP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	</a:t>
            </a: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●●の利用者に対し、◎◎を実施することで・・・・・・・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" name="雲 42"/>
          <p:cNvSpPr/>
          <p:nvPr/>
        </p:nvSpPr>
        <p:spPr>
          <a:xfrm>
            <a:off x="91440" y="1157478"/>
            <a:ext cx="3738282" cy="2796987"/>
          </a:xfrm>
          <a:prstGeom prst="cloud">
            <a:avLst/>
          </a:prstGeom>
          <a:solidFill>
            <a:srgbClr val="C9E7E9">
              <a:alpha val="45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3" name="Rectangle 1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6" name="Rectangle 1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0" y="0"/>
            <a:ext cx="5750995" cy="30777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336800" algn="l"/>
              </a:tabLst>
            </a:pPr>
            <a:r>
              <a:rPr lang="ja-JP" altLang="en-US" sz="14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実験名称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44163" y="1745523"/>
            <a:ext cx="3264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現状の○○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や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△△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では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◎◎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の確保が困難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・・・・・・・・・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55" name="AutoShape 31"/>
          <p:cNvSpPr>
            <a:spLocks noChangeArrowheads="1"/>
          </p:cNvSpPr>
          <p:nvPr/>
        </p:nvSpPr>
        <p:spPr bwMode="auto">
          <a:xfrm>
            <a:off x="1747670" y="3816313"/>
            <a:ext cx="750794" cy="491039"/>
          </a:xfrm>
          <a:prstGeom prst="downArrow">
            <a:avLst>
              <a:gd name="adj1" fmla="val 50000"/>
              <a:gd name="adj2" fmla="val 495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7326" y="2235889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</a:rPr>
              <a:t>地域の課題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61292" y="4923070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</a:rPr>
              <a:t>解決策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010650" y="22027"/>
            <a:ext cx="8743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別添２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267656" y="4696356"/>
            <a:ext cx="2210937" cy="1205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117530" y="2819210"/>
            <a:ext cx="5663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</a:rPr>
              <a:t>位置図及び現況写真等</a:t>
            </a:r>
            <a:r>
              <a:rPr lang="ja-JP" altLang="en-US" sz="4000" b="1" dirty="0">
                <a:solidFill>
                  <a:srgbClr val="FF0000"/>
                </a:solidFill>
              </a:rPr>
              <a:t>を</a:t>
            </a:r>
            <a:r>
              <a:rPr kumimoji="1" lang="ja-JP" altLang="en-US" sz="4000" b="1" dirty="0">
                <a:solidFill>
                  <a:srgbClr val="FF0000"/>
                </a:solidFill>
              </a:rPr>
              <a:t>貼り付けて下さい</a:t>
            </a:r>
          </a:p>
        </p:txBody>
      </p:sp>
      <p:sp>
        <p:nvSpPr>
          <p:cNvPr id="1051" name="AutoShape 27"/>
          <p:cNvSpPr>
            <a:spLocks noChangeArrowheads="1"/>
          </p:cNvSpPr>
          <p:nvPr/>
        </p:nvSpPr>
        <p:spPr bwMode="auto">
          <a:xfrm>
            <a:off x="6741887" y="5499608"/>
            <a:ext cx="2522581" cy="401918"/>
          </a:xfrm>
          <a:prstGeom prst="wedgeRectCallout">
            <a:avLst>
              <a:gd name="adj1" fmla="val -71258"/>
              <a:gd name="adj2" fmla="val 10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②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○○の様子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45982" y="2469783"/>
            <a:ext cx="3264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実験のイメージ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13408" y="-27946"/>
            <a:ext cx="3176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種　 別：●●型実証実験（単年度）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申請額：●●百万円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056115" y="1221576"/>
            <a:ext cx="5718412" cy="11679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実験内容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063142" y="6142934"/>
            <a:ext cx="5718412" cy="687316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関係機関及び調整状況</a:t>
            </a:r>
          </a:p>
        </p:txBody>
      </p:sp>
      <p:sp>
        <p:nvSpPr>
          <p:cNvPr id="1053" name="AutoShape 29"/>
          <p:cNvSpPr>
            <a:spLocks noChangeArrowheads="1"/>
          </p:cNvSpPr>
          <p:nvPr/>
        </p:nvSpPr>
        <p:spPr bwMode="auto">
          <a:xfrm>
            <a:off x="6741887" y="4833995"/>
            <a:ext cx="2522581" cy="401919"/>
          </a:xfrm>
          <a:prstGeom prst="wedgeRectCallout">
            <a:avLst>
              <a:gd name="adj1" fmla="val -69989"/>
              <a:gd name="adj2" fmla="val 5815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①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○○を○○するため整備（イメージ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)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DD31F53-A1A9-1250-CD71-96F98F6F024D}"/>
              </a:ext>
            </a:extLst>
          </p:cNvPr>
          <p:cNvSpPr/>
          <p:nvPr/>
        </p:nvSpPr>
        <p:spPr>
          <a:xfrm>
            <a:off x="30670" y="392574"/>
            <a:ext cx="5724073" cy="3139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見直しの対象となる法令等の名称：</a:t>
            </a:r>
          </a:p>
        </p:txBody>
      </p:sp>
    </p:spTree>
    <p:extLst>
      <p:ext uri="{BB962C8B-B14F-4D97-AF65-F5344CB8AC3E}">
        <p14:creationId xmlns:p14="http://schemas.microsoft.com/office/powerpoint/2010/main" val="139513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4049290" y="2802119"/>
            <a:ext cx="5718412" cy="3364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/>
              <a:t>地図、実験の全体像など</a:t>
            </a:r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auto">
          <a:xfrm>
            <a:off x="212021" y="4268062"/>
            <a:ext cx="3617702" cy="2294146"/>
          </a:xfrm>
          <a:prstGeom prst="rect">
            <a:avLst/>
          </a:prstGeom>
          <a:solidFill>
            <a:srgbClr val="BBB39D">
              <a:alpha val="56000"/>
            </a:srgbClr>
          </a:solidFill>
          <a:ln w="9525">
            <a:solidFill>
              <a:srgbClr val="BBB39D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circleNumDbPlain"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●●を整備し、適正な▲▲・・</a:t>
            </a:r>
            <a:endParaRPr kumimoji="1" lang="en-US" altLang="ja-JP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　・・・・・</a:t>
            </a:r>
            <a:endParaRPr kumimoji="1" lang="en-US" altLang="ja-JP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271463" marR="0" lvl="0" indent="-271463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②</a:t>
            </a:r>
            <a:r>
              <a:rPr kumimoji="1" lang="en-US" altLang="ja-JP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	</a:t>
            </a: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●●の利用者に対し、◎◎を実施することで・・・・・・・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3" name="Rectangle 1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6" name="Rectangle 1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1" y="0"/>
            <a:ext cx="5753099" cy="30777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336800" algn="l"/>
              </a:tabLst>
            </a:pPr>
            <a:r>
              <a:rPr lang="ja-JP" altLang="en-US" sz="14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実験名称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61292" y="4976006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</a:rPr>
              <a:t>解決策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010650" y="22027"/>
            <a:ext cx="8743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別添２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267656" y="4812792"/>
            <a:ext cx="2210937" cy="1205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117530" y="3114599"/>
            <a:ext cx="5663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</a:rPr>
              <a:t>位置図及び現況写真等</a:t>
            </a:r>
            <a:r>
              <a:rPr lang="ja-JP" altLang="en-US" sz="4000" b="1" dirty="0">
                <a:solidFill>
                  <a:srgbClr val="FF0000"/>
                </a:solidFill>
              </a:rPr>
              <a:t>を</a:t>
            </a:r>
            <a:r>
              <a:rPr kumimoji="1" lang="ja-JP" altLang="en-US" sz="4000" b="1" dirty="0">
                <a:solidFill>
                  <a:srgbClr val="FF0000"/>
                </a:solidFill>
              </a:rPr>
              <a:t>貼り付けて下さい</a:t>
            </a:r>
          </a:p>
        </p:txBody>
      </p:sp>
      <p:sp>
        <p:nvSpPr>
          <p:cNvPr id="1051" name="AutoShape 27"/>
          <p:cNvSpPr>
            <a:spLocks noChangeArrowheads="1"/>
          </p:cNvSpPr>
          <p:nvPr/>
        </p:nvSpPr>
        <p:spPr bwMode="auto">
          <a:xfrm>
            <a:off x="6741887" y="5616044"/>
            <a:ext cx="2522581" cy="401918"/>
          </a:xfrm>
          <a:prstGeom prst="wedgeRectCallout">
            <a:avLst>
              <a:gd name="adj1" fmla="val -71258"/>
              <a:gd name="adj2" fmla="val 10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②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○○の様子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45982" y="2903719"/>
            <a:ext cx="3264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実験のイメージ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83770" y="-27383"/>
            <a:ext cx="3279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種　 別：●●型実証実験（２か年度）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申請額：（</a:t>
            </a:r>
            <a:r>
              <a:rPr lang="en-US" altLang="ja-JP" sz="1600" dirty="0">
                <a:latin typeface="HGP創英角ｺﾞｼｯｸUB" pitchFamily="50" charset="-128"/>
                <a:ea typeface="HGP創英角ｺﾞｼｯｸUB" pitchFamily="50" charset="-128"/>
              </a:rPr>
              <a:t>R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６</a:t>
            </a:r>
            <a:r>
              <a:rPr kumimoji="1"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）●●百万円</a:t>
            </a:r>
            <a:endParaRPr kumimoji="1"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　　　   （</a:t>
            </a:r>
            <a:r>
              <a:rPr lang="en-US" altLang="ja-JP" sz="1600" dirty="0">
                <a:latin typeface="HGP創英角ｺﾞｼｯｸUB" pitchFamily="50" charset="-128"/>
                <a:ea typeface="HGP創英角ｺﾞｼｯｸUB" pitchFamily="50" charset="-128"/>
              </a:rPr>
              <a:t>R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７）●●百万円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056115" y="1137124"/>
            <a:ext cx="5718412" cy="76301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実験内容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063142" y="6259370"/>
            <a:ext cx="5718412" cy="576601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関係機関及び調整状況</a:t>
            </a:r>
          </a:p>
        </p:txBody>
      </p:sp>
      <p:sp>
        <p:nvSpPr>
          <p:cNvPr id="1053" name="AutoShape 29"/>
          <p:cNvSpPr>
            <a:spLocks noChangeArrowheads="1"/>
          </p:cNvSpPr>
          <p:nvPr/>
        </p:nvSpPr>
        <p:spPr bwMode="auto">
          <a:xfrm>
            <a:off x="6741887" y="4950431"/>
            <a:ext cx="2522581" cy="401919"/>
          </a:xfrm>
          <a:prstGeom prst="wedgeRectCallout">
            <a:avLst>
              <a:gd name="adj1" fmla="val -69989"/>
              <a:gd name="adj2" fmla="val 5815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①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○○を○○するため整備（イメージ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)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6" name="雲 25"/>
          <p:cNvSpPr/>
          <p:nvPr/>
        </p:nvSpPr>
        <p:spPr>
          <a:xfrm>
            <a:off x="91440" y="1210414"/>
            <a:ext cx="3738282" cy="2796987"/>
          </a:xfrm>
          <a:prstGeom prst="cloud">
            <a:avLst/>
          </a:prstGeom>
          <a:solidFill>
            <a:srgbClr val="C9E7E9">
              <a:alpha val="45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4163" y="1798459"/>
            <a:ext cx="3264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現状の○○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や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△△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では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◎◎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の確保が困難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・・・・・・・・・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2" name="AutoShape 31"/>
          <p:cNvSpPr>
            <a:spLocks noChangeArrowheads="1"/>
          </p:cNvSpPr>
          <p:nvPr/>
        </p:nvSpPr>
        <p:spPr bwMode="auto">
          <a:xfrm>
            <a:off x="1747670" y="3869249"/>
            <a:ext cx="750794" cy="491039"/>
          </a:xfrm>
          <a:prstGeom prst="downArrow">
            <a:avLst>
              <a:gd name="adj1" fmla="val 50000"/>
              <a:gd name="adj2" fmla="val 495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47326" y="2288825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</a:rPr>
              <a:t>地域の課題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4049290" y="1964733"/>
            <a:ext cx="5718412" cy="7630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２か</a:t>
            </a:r>
            <a:r>
              <a:rPr kumimoji="1" lang="ja-JP" altLang="en-US" dirty="0"/>
              <a:t>年度にわたっての実験が必要な理由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FD1CE79-AF17-9D52-3239-28127A12784A}"/>
              </a:ext>
            </a:extLst>
          </p:cNvPr>
          <p:cNvSpPr/>
          <p:nvPr/>
        </p:nvSpPr>
        <p:spPr>
          <a:xfrm>
            <a:off x="30670" y="392574"/>
            <a:ext cx="5724073" cy="3139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見直しの対象となる法令等の名称：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11005</TotalTime>
  <Words>312</Words>
  <Application>Microsoft Office PowerPoint</Application>
  <PresentationFormat>A4 210 x 297 mm</PresentationFormat>
  <Paragraphs>45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HG創英角ｺﾞｼｯｸUB</vt:lpstr>
      <vt:lpstr>ＭＳ ゴシック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安藝 友裕</cp:lastModifiedBy>
  <cp:revision>1196</cp:revision>
  <cp:lastPrinted>2023-03-23T06:10:59Z</cp:lastPrinted>
  <dcterms:created xsi:type="dcterms:W3CDTF">2009-06-17T02:26:51Z</dcterms:created>
  <dcterms:modified xsi:type="dcterms:W3CDTF">2024-03-27T15:22:59Z</dcterms:modified>
</cp:coreProperties>
</file>