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8" r:id="rId4"/>
    <p:sldMasterId id="2147483919" r:id="rId5"/>
  </p:sldMasterIdLst>
  <p:notesMasterIdLst>
    <p:notesMasterId r:id="rId11"/>
  </p:notesMasterIdLst>
  <p:sldIdLst>
    <p:sldId id="282" r:id="rId6"/>
    <p:sldId id="288" r:id="rId7"/>
    <p:sldId id="283" r:id="rId8"/>
    <p:sldId id="284" r:id="rId9"/>
    <p:sldId id="259" r:id="rId10"/>
  </p:sldIdLst>
  <p:sldSz cx="9906000" cy="6858000" type="A4"/>
  <p:notesSz cx="6807200" cy="9939338"/>
  <p:custDataLst>
    <p:tags r:id="rId12"/>
  </p:custDataLst>
  <p:defaultTextStyle>
    <a:defPPr>
      <a:defRPr lang="en-US"/>
    </a:defPPr>
    <a:lvl1pPr algn="l" rtl="0" fontAlgn="base">
      <a:spcBef>
        <a:spcPct val="0"/>
      </a:spcBef>
      <a:spcAft>
        <a:spcPct val="0"/>
      </a:spcAft>
      <a:defRPr sz="1900" kern="1200">
        <a:solidFill>
          <a:schemeClr val="tx1"/>
        </a:solidFill>
        <a:latin typeface="Arial" charset="0"/>
        <a:ea typeface="+mn-ea"/>
        <a:cs typeface="Arial"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2" pos="3143" userDrawn="1">
          <p15:clr>
            <a:srgbClr val="A4A3A4"/>
          </p15:clr>
        </p15:guide>
        <p15:guide id="3" orient="horz" pos="2024"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52B6523-CB30-F7A9-F017-7EB147D54A2F}" name="Ema, Satoko" initials="ES" userId="S::satoko.ema@tohmatsu.co.jp::2986f40c-dac5-4afd-ae2b-5249df2c64df" providerId="AD"/>
  <p188:author id="{A3570334-9BC3-974C-F1D0-9D466A3B2F1D}" name="Sato, Yui" initials="SY" userId="S::yui.sato@tohmatsu.co.jp::343a9ceb-99c0-4f2b-ad94-b494cfe29e9b" providerId="AD"/>
  <p188:author id="{71FE9BE7-9350-C404-2EAF-4A2BB67E1C0B}" name="坂口 正樹" initials="坂口" userId="S::sakaguchi-m2er@mlit.go.jp::d3a4a5c6-2c5c-4480-86fc-19af58e9c59e"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Teshima, Michiru" initials="TM" lastIdx="20" clrIdx="0">
    <p:extLst>
      <p:ext uri="{19B8F6BF-5375-455C-9EA6-DF929625EA0E}">
        <p15:presenceInfo xmlns:p15="http://schemas.microsoft.com/office/powerpoint/2012/main" userId="S::miteshima@tohmatsu.co.jp::4ce32794-bca9-4413-b02a-c3d46948b27f" providerId="AD"/>
      </p:ext>
    </p:extLst>
  </p:cmAuthor>
  <p:cmAuthor id="2" name="Administrator" initials="A" lastIdx="49" clrIdx="1">
    <p:extLst>
      <p:ext uri="{19B8F6BF-5375-455C-9EA6-DF929625EA0E}">
        <p15:presenceInfo xmlns:p15="http://schemas.microsoft.com/office/powerpoint/2012/main" userId="Administrator" providerId="None"/>
      </p:ext>
    </p:extLst>
  </p:cmAuthor>
  <p:cmAuthor id="3" name="RI" initials="A" lastIdx="16" clrIdx="2">
    <p:extLst>
      <p:ext uri="{19B8F6BF-5375-455C-9EA6-DF929625EA0E}">
        <p15:presenceInfo xmlns:p15="http://schemas.microsoft.com/office/powerpoint/2012/main" userId="R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A44"/>
    <a:srgbClr val="E6E6E6"/>
    <a:srgbClr val="0097A9"/>
    <a:srgbClr val="FFFFFF"/>
    <a:srgbClr val="4C2600"/>
    <a:srgbClr val="FCF1D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D77CB9-9ABD-451A-ADC6-B78118ACE1C9}" v="15" dt="2024-06-04T10:11:49.812"/>
    <p1510:client id="{B9C14F9F-3235-029E-3077-F6141649086A}" v="2" dt="2024-06-04T10:09:33.087"/>
  </p1510:revLst>
</p1510:revInfo>
</file>

<file path=ppt/tableStyles.xml><?xml version="1.0" encoding="utf-8"?>
<a:tblStyleLst xmlns:a="http://schemas.openxmlformats.org/drawingml/2006/main" def="{5C22544A-7EE6-4342-B048-85BDC9FD1C3A}">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8" d="100"/>
          <a:sy n="128" d="100"/>
        </p:scale>
        <p:origin x="90" y="162"/>
      </p:cViewPr>
      <p:guideLst>
        <p:guide pos="3143"/>
        <p:guide orient="horz" pos="2024"/>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坂口 正樹" userId="S::sakaguchi-m2er@mlit.go.jp::d3a4a5c6-2c5c-4480-86fc-19af58e9c59e" providerId="AD" clId="Web-{B9C14F9F-3235-029E-3077-F6141649086A}"/>
    <pc:docChg chg="sldOrd">
      <pc:chgData name="坂口 正樹" userId="S::sakaguchi-m2er@mlit.go.jp::d3a4a5c6-2c5c-4480-86fc-19af58e9c59e" providerId="AD" clId="Web-{B9C14F9F-3235-029E-3077-F6141649086A}" dt="2024-06-04T10:09:33.087" v="1"/>
      <pc:docMkLst>
        <pc:docMk/>
      </pc:docMkLst>
      <pc:sldChg chg="ord">
        <pc:chgData name="坂口 正樹" userId="S::sakaguchi-m2er@mlit.go.jp::d3a4a5c6-2c5c-4480-86fc-19af58e9c59e" providerId="AD" clId="Web-{B9C14F9F-3235-029E-3077-F6141649086A}" dt="2024-06-04T10:09:33.087" v="1"/>
        <pc:sldMkLst>
          <pc:docMk/>
          <pc:sldMk cId="1255733695" sldId="283"/>
        </pc:sldMkLst>
      </pc:sldChg>
    </pc:docChg>
  </pc:docChgLst>
  <pc:docChgLst>
    <pc:chgData name="中村 岬" userId="24101922-b597-430d-8737-ae35f7d83c43" providerId="ADAL" clId="{55D77CB9-9ABD-451A-ADC6-B78118ACE1C9}"/>
    <pc:docChg chg="modSld">
      <pc:chgData name="中村 岬" userId="24101922-b597-430d-8737-ae35f7d83c43" providerId="ADAL" clId="{55D77CB9-9ABD-451A-ADC6-B78118ACE1C9}" dt="2024-06-04T10:11:49.812" v="10"/>
      <pc:docMkLst>
        <pc:docMk/>
      </pc:docMkLst>
      <pc:sldChg chg="modSp mod">
        <pc:chgData name="中村 岬" userId="24101922-b597-430d-8737-ae35f7d83c43" providerId="ADAL" clId="{55D77CB9-9ABD-451A-ADC6-B78118ACE1C9}" dt="2024-06-04T10:11:49.812" v="10"/>
        <pc:sldMkLst>
          <pc:docMk/>
          <pc:sldMk cId="1255733695" sldId="283"/>
        </pc:sldMkLst>
        <pc:spChg chg="mod">
          <ac:chgData name="中村 岬" userId="24101922-b597-430d-8737-ae35f7d83c43" providerId="ADAL" clId="{55D77CB9-9ABD-451A-ADC6-B78118ACE1C9}" dt="2024-06-04T10:11:49.812" v="10"/>
          <ac:spMkLst>
            <pc:docMk/>
            <pc:sldMk cId="1255733695" sldId="283"/>
            <ac:spMk id="23" creationId="{4CBCB0E4-58F8-18FA-6757-3A103F56DDE7}"/>
          </ac:spMkLst>
        </pc:spChg>
        <pc:spChg chg="mod">
          <ac:chgData name="中村 岬" userId="24101922-b597-430d-8737-ae35f7d83c43" providerId="ADAL" clId="{55D77CB9-9ABD-451A-ADC6-B78118ACE1C9}" dt="2024-06-04T10:11:47.714" v="9"/>
          <ac:spMkLst>
            <pc:docMk/>
            <pc:sldMk cId="1255733695" sldId="283"/>
            <ac:spMk id="51" creationId="{C38F6704-CEF2-5932-136C-B40DFBC04814}"/>
          </ac:spMkLst>
        </pc:spChg>
      </pc:sldChg>
      <pc:sldChg chg="modSp mod">
        <pc:chgData name="中村 岬" userId="24101922-b597-430d-8737-ae35f7d83c43" providerId="ADAL" clId="{55D77CB9-9ABD-451A-ADC6-B78118ACE1C9}" dt="2024-06-04T10:10:10.207" v="8" actId="20577"/>
        <pc:sldMkLst>
          <pc:docMk/>
          <pc:sldMk cId="1851458784" sldId="284"/>
        </pc:sldMkLst>
        <pc:spChg chg="mod">
          <ac:chgData name="中村 岬" userId="24101922-b597-430d-8737-ae35f7d83c43" providerId="ADAL" clId="{55D77CB9-9ABD-451A-ADC6-B78118ACE1C9}" dt="2024-06-04T10:10:10.207" v="8" actId="20577"/>
          <ac:spMkLst>
            <pc:docMk/>
            <pc:sldMk cId="1851458784" sldId="284"/>
            <ac:spMk id="5" creationId="{ABC30A61-F772-C7D6-331C-264F894DD81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375" cy="498966"/>
          </a:xfrm>
          <a:prstGeom prst="rect">
            <a:avLst/>
          </a:prstGeom>
        </p:spPr>
        <p:txBody>
          <a:bodyPr vert="horz" lIns="92236" tIns="46118" rIns="92236" bIns="46118" rtlCol="0"/>
          <a:lstStyle>
            <a:lvl1pPr algn="l">
              <a:defRPr sz="1200">
                <a:latin typeface="+mn-lt"/>
                <a:ea typeface="Yu Gothic UI" panose="020B0500000000000000" pitchFamily="50" charset="-128"/>
                <a:cs typeface="+mn-cs"/>
                <a:sym typeface="+mn-lt"/>
              </a:defRPr>
            </a:lvl1pPr>
          </a:lstStyle>
          <a:p>
            <a:endParaRPr kumimoji="1" lang="ja-JP" altLang="en-US"/>
          </a:p>
        </p:txBody>
      </p:sp>
      <p:sp>
        <p:nvSpPr>
          <p:cNvPr id="3" name="日付プレースホルダー 2"/>
          <p:cNvSpPr>
            <a:spLocks noGrp="1"/>
          </p:cNvSpPr>
          <p:nvPr>
            <p:ph type="dt" idx="1"/>
          </p:nvPr>
        </p:nvSpPr>
        <p:spPr>
          <a:xfrm>
            <a:off x="3855221" y="0"/>
            <a:ext cx="2950374" cy="498966"/>
          </a:xfrm>
          <a:prstGeom prst="rect">
            <a:avLst/>
          </a:prstGeom>
        </p:spPr>
        <p:txBody>
          <a:bodyPr vert="horz" lIns="92236" tIns="46118" rIns="92236" bIns="46118" rtlCol="0"/>
          <a:lstStyle>
            <a:lvl1pPr algn="r">
              <a:defRPr sz="1200">
                <a:latin typeface="+mn-lt"/>
                <a:ea typeface="Yu Gothic UI" panose="020B0500000000000000" pitchFamily="50" charset="-128"/>
                <a:cs typeface="+mn-cs"/>
                <a:sym typeface="+mn-lt"/>
              </a:defRPr>
            </a:lvl1pPr>
          </a:lstStyle>
          <a:p>
            <a:fld id="{AAE2C4BB-DD5D-4EF0-8811-528209874544}" type="datetimeFigureOut">
              <a:rPr kumimoji="1" lang="ja-JP" altLang="en-US" smtClean="0"/>
              <a:pPr/>
              <a:t>2025/1/31</a:t>
            </a:fld>
            <a:endParaRPr kumimoji="1" lang="ja-JP" altLang="en-US"/>
          </a:p>
        </p:txBody>
      </p:sp>
      <p:sp>
        <p:nvSpPr>
          <p:cNvPr id="4" name="スライド イメージ プレースホルダー 3"/>
          <p:cNvSpPr>
            <a:spLocks noGrp="1" noRot="1" noChangeAspect="1"/>
          </p:cNvSpPr>
          <p:nvPr>
            <p:ph type="sldImg" idx="2"/>
          </p:nvPr>
        </p:nvSpPr>
        <p:spPr>
          <a:xfrm>
            <a:off x="982663" y="1243013"/>
            <a:ext cx="4841875" cy="3352800"/>
          </a:xfrm>
          <a:prstGeom prst="rect">
            <a:avLst/>
          </a:prstGeom>
          <a:noFill/>
          <a:ln w="12700">
            <a:solidFill>
              <a:prstClr val="black"/>
            </a:solidFill>
          </a:ln>
        </p:spPr>
        <p:txBody>
          <a:bodyPr vert="horz" lIns="92236" tIns="46118" rIns="92236" bIns="46118" rtlCol="0" anchor="ctr"/>
          <a:lstStyle/>
          <a:p>
            <a:endParaRPr lang="ja-JP" altLang="en-US"/>
          </a:p>
        </p:txBody>
      </p:sp>
      <p:sp>
        <p:nvSpPr>
          <p:cNvPr id="5" name="ノート プレースホルダー 4"/>
          <p:cNvSpPr>
            <a:spLocks noGrp="1"/>
          </p:cNvSpPr>
          <p:nvPr>
            <p:ph type="body" sz="quarter" idx="3"/>
          </p:nvPr>
        </p:nvSpPr>
        <p:spPr>
          <a:xfrm>
            <a:off x="680239" y="4783357"/>
            <a:ext cx="5446723" cy="3913364"/>
          </a:xfrm>
          <a:prstGeom prst="rect">
            <a:avLst/>
          </a:prstGeom>
        </p:spPr>
        <p:txBody>
          <a:bodyPr vert="horz" lIns="92236" tIns="46118" rIns="92236" bIns="461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372"/>
            <a:ext cx="2950375" cy="498966"/>
          </a:xfrm>
          <a:prstGeom prst="rect">
            <a:avLst/>
          </a:prstGeom>
        </p:spPr>
        <p:txBody>
          <a:bodyPr vert="horz" lIns="92236" tIns="46118" rIns="92236" bIns="46118" rtlCol="0" anchor="b"/>
          <a:lstStyle>
            <a:lvl1pPr algn="l">
              <a:defRPr sz="1200">
                <a:latin typeface="+mn-lt"/>
                <a:ea typeface="Yu Gothic UI" panose="020B0500000000000000" pitchFamily="50" charset="-128"/>
                <a:cs typeface="+mn-cs"/>
                <a:sym typeface="+mn-lt"/>
              </a:defRPr>
            </a:lvl1pPr>
          </a:lstStyle>
          <a:p>
            <a:endParaRPr kumimoji="1" lang="ja-JP" altLang="en-US"/>
          </a:p>
        </p:txBody>
      </p:sp>
      <p:sp>
        <p:nvSpPr>
          <p:cNvPr id="7" name="スライド番号プレースホルダー 6"/>
          <p:cNvSpPr>
            <a:spLocks noGrp="1"/>
          </p:cNvSpPr>
          <p:nvPr>
            <p:ph type="sldNum" sz="quarter" idx="5"/>
          </p:nvPr>
        </p:nvSpPr>
        <p:spPr>
          <a:xfrm>
            <a:off x="3855221" y="9440372"/>
            <a:ext cx="2950374" cy="498966"/>
          </a:xfrm>
          <a:prstGeom prst="rect">
            <a:avLst/>
          </a:prstGeom>
        </p:spPr>
        <p:txBody>
          <a:bodyPr vert="horz" lIns="92236" tIns="46118" rIns="92236" bIns="46118" rtlCol="0" anchor="b"/>
          <a:lstStyle>
            <a:lvl1pPr algn="r">
              <a:defRPr sz="1200">
                <a:latin typeface="+mn-lt"/>
                <a:ea typeface="Yu Gothic UI" panose="020B0500000000000000" pitchFamily="50" charset="-128"/>
                <a:cs typeface="+mn-cs"/>
                <a:sym typeface="+mn-lt"/>
              </a:defRPr>
            </a:lvl1pPr>
          </a:lstStyle>
          <a:p>
            <a:fld id="{24DE13BB-FCB6-4491-A87D-1E9BA7500F8E}" type="slidenum">
              <a:rPr kumimoji="1" lang="ja-JP" altLang="en-US" smtClean="0"/>
              <a:pPr/>
              <a:t>‹#›</a:t>
            </a:fld>
            <a:endParaRPr kumimoji="1" lang="ja-JP" altLang="en-US"/>
          </a:p>
        </p:txBody>
      </p:sp>
    </p:spTree>
    <p:extLst>
      <p:ext uri="{BB962C8B-B14F-4D97-AF65-F5344CB8AC3E}">
        <p14:creationId xmlns:p14="http://schemas.microsoft.com/office/powerpoint/2010/main" val="9898522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1pPr>
    <a:lvl2pPr marL="4572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2pPr>
    <a:lvl3pPr marL="9144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3pPr>
    <a:lvl4pPr marL="13716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4pPr>
    <a:lvl5pPr marL="18288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C607886-7DFD-4E2D-8BA6-D10CC9F16E46}" type="slidenum">
              <a:rPr kumimoji="1" lang="ja-JP" altLang="en-US" smtClean="0"/>
              <a:t>3</a:t>
            </a:fld>
            <a:endParaRPr kumimoji="1" lang="ja-JP" altLang="en-US"/>
          </a:p>
        </p:txBody>
      </p:sp>
    </p:spTree>
    <p:extLst>
      <p:ext uri="{BB962C8B-B14F-4D97-AF65-F5344CB8AC3E}">
        <p14:creationId xmlns:p14="http://schemas.microsoft.com/office/powerpoint/2010/main" val="35244612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C607886-7DFD-4E2D-8BA6-D10CC9F16E46}" type="slidenum">
              <a:rPr kumimoji="1" lang="ja-JP" altLang="en-US" smtClean="0"/>
              <a:t>4</a:t>
            </a:fld>
            <a:endParaRPr kumimoji="1" lang="ja-JP" altLang="en-US"/>
          </a:p>
        </p:txBody>
      </p:sp>
    </p:spTree>
    <p:extLst>
      <p:ext uri="{BB962C8B-B14F-4D97-AF65-F5344CB8AC3E}">
        <p14:creationId xmlns:p14="http://schemas.microsoft.com/office/powerpoint/2010/main" val="426762965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1.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2.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3.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4.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5.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6.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Master" Target="../slideMasters/slideMaster1.xml"/><Relationship Id="rId1" Type="http://schemas.openxmlformats.org/officeDocument/2006/relationships/tags" Target="../tags/tag18.xml"/></Relationships>
</file>

<file path=ppt/slideLayouts/_rels/slideLayout17.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Master" Target="../slideMasters/slideMaster1.xml"/><Relationship Id="rId1" Type="http://schemas.openxmlformats.org/officeDocument/2006/relationships/tags" Target="../tags/tag19.xml"/></Relationships>
</file>

<file path=ppt/slideLayouts/_rels/slideLayout18.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Master" Target="../slideMasters/slideMaster1.xml"/><Relationship Id="rId1" Type="http://schemas.openxmlformats.org/officeDocument/2006/relationships/tags" Target="../tags/tag20.xml"/></Relationships>
</file>

<file path=ppt/slideLayouts/_rels/slideLayout19.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Master" Target="../slideMasters/slideMaster1.xml"/><Relationship Id="rId1" Type="http://schemas.openxmlformats.org/officeDocument/2006/relationships/tags" Target="../tags/tag21.xml"/></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20.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Master" Target="../slideMasters/slideMaster1.xml"/><Relationship Id="rId1" Type="http://schemas.openxmlformats.org/officeDocument/2006/relationships/tags" Target="../tags/tag22.xml"/></Relationships>
</file>

<file path=ppt/slideLayouts/_rels/slideLayout21.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Master" Target="../slideMasters/slideMaster1.xml"/><Relationship Id="rId1" Type="http://schemas.openxmlformats.org/officeDocument/2006/relationships/tags" Target="../tags/tag23.xml"/></Relationships>
</file>

<file path=ppt/slideLayouts/_rels/slideLayout22.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Master" Target="../slideMasters/slideMaster1.xml"/><Relationship Id="rId1" Type="http://schemas.openxmlformats.org/officeDocument/2006/relationships/tags" Target="../tags/tag24.xml"/></Relationships>
</file>

<file path=ppt/slideLayouts/_rels/slideLayout23.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Master" Target="../slideMasters/slideMaster1.xml"/><Relationship Id="rId1" Type="http://schemas.openxmlformats.org/officeDocument/2006/relationships/tags" Target="../tags/tag25.xml"/></Relationships>
</file>

<file path=ppt/slideLayouts/_rels/slideLayout24.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Master" Target="../slideMasters/slideMaster2.xml"/><Relationship Id="rId1" Type="http://schemas.openxmlformats.org/officeDocument/2006/relationships/tags" Target="../tags/tag27.xml"/></Relationships>
</file>

<file path=ppt/slideLayouts/_rels/slideLayout25.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Master" Target="../slideMasters/slideMaster2.xml"/><Relationship Id="rId1" Type="http://schemas.openxmlformats.org/officeDocument/2006/relationships/tags" Target="../tags/tag28.xml"/></Relationships>
</file>

<file path=ppt/slideLayouts/_rels/slideLayout26.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Master" Target="../slideMasters/slideMaster2.xml"/><Relationship Id="rId1" Type="http://schemas.openxmlformats.org/officeDocument/2006/relationships/tags" Target="../tags/tag29.xml"/></Relationships>
</file>

<file path=ppt/slideLayouts/_rels/slideLayout27.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Master" Target="../slideMasters/slideMaster2.xml"/><Relationship Id="rId1" Type="http://schemas.openxmlformats.org/officeDocument/2006/relationships/tags" Target="../tags/tag30.xml"/></Relationships>
</file>

<file path=ppt/slideLayouts/_rels/slideLayout28.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Master" Target="../slideMasters/slideMaster2.xml"/><Relationship Id="rId1" Type="http://schemas.openxmlformats.org/officeDocument/2006/relationships/tags" Target="../tags/tag31.xml"/></Relationships>
</file>

<file path=ppt/slideLayouts/_rels/slideLayout29.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Master" Target="../slideMasters/slideMaster2.xml"/><Relationship Id="rId1" Type="http://schemas.openxmlformats.org/officeDocument/2006/relationships/tags" Target="../tags/tag32.xml"/></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基本版） タイトル_ ロゴ入り_A4">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188848528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9" name="Picture Placeholder 8"/>
          <p:cNvSpPr>
            <a:spLocks noGrp="1" noChangeAspect="1"/>
          </p:cNvSpPr>
          <p:nvPr>
            <p:ph type="pic" sz="quarter" idx="11"/>
          </p:nvPr>
        </p:nvSpPr>
        <p:spPr bwMode="gray">
          <a:xfrm>
            <a:off x="2523000" y="999000"/>
            <a:ext cx="4860000" cy="4860000"/>
          </a:xfrm>
          <a:prstGeom prst="rect">
            <a:avLst/>
          </a:prstGeom>
        </p:spPr>
        <p:txBody>
          <a:bodyPr/>
          <a:lstStyle>
            <a:lvl1pPr>
              <a:defRPr baseline="0">
                <a:latin typeface="+mn-lt"/>
                <a:ea typeface="+mn-ea"/>
                <a:cs typeface="+mn-cs"/>
                <a:sym typeface="+mn-lt"/>
              </a:defRPr>
            </a:lvl1pPr>
          </a:lstStyle>
          <a:p>
            <a:r>
              <a:rPr lang="ja-JP" altLang="en-US"/>
              <a:t>アイコンをクリックして図を追加</a:t>
            </a:r>
            <a:endParaRPr lang="en-GB"/>
          </a:p>
        </p:txBody>
      </p:sp>
      <p:sp>
        <p:nvSpPr>
          <p:cNvPr id="2" name="Title 1"/>
          <p:cNvSpPr>
            <a:spLocks noGrp="1"/>
          </p:cNvSpPr>
          <p:nvPr>
            <p:ph type="ctrTitle" hasCustomPrompt="1"/>
          </p:nvPr>
        </p:nvSpPr>
        <p:spPr bwMode="gray">
          <a:xfrm>
            <a:off x="417600" y="5040000"/>
            <a:ext cx="4536000" cy="615553"/>
          </a:xfrm>
        </p:spPr>
        <p:txBody>
          <a:bodyPr vert="horz" anchor="b" anchorCtr="0">
            <a:noAutofit/>
          </a:bodyPr>
          <a:lstStyle>
            <a:lvl1pPr algn="l">
              <a:lnSpc>
                <a:spcPct val="100000"/>
              </a:lnSpc>
              <a:spcBef>
                <a:spcPts val="0"/>
              </a:spcBef>
              <a:spcAft>
                <a:spcPts val="0"/>
              </a:spcAft>
              <a:defRPr sz="2000" b="1" baseline="0">
                <a:solidFill>
                  <a:schemeClr val="tx1"/>
                </a:solidFill>
                <a:latin typeface="+mj-lt"/>
                <a:ea typeface="+mj-ea"/>
                <a:cs typeface="+mj-cs"/>
                <a:sym typeface="+mj-lt"/>
              </a:defRPr>
            </a:lvl1pPr>
          </a:lstStyle>
          <a:p>
            <a:r>
              <a:rPr lang="ja-JP" altLang="en-US" noProof="0"/>
              <a:t>表紙タイトル</a:t>
            </a:r>
            <a:endParaRPr lang="en-US" noProof="0"/>
          </a:p>
        </p:txBody>
      </p:sp>
      <p:sp>
        <p:nvSpPr>
          <p:cNvPr id="3" name="Subtitle 2"/>
          <p:cNvSpPr>
            <a:spLocks noGrp="1"/>
          </p:cNvSpPr>
          <p:nvPr>
            <p:ph type="subTitle" idx="1" hasCustomPrompt="1"/>
          </p:nvPr>
        </p:nvSpPr>
        <p:spPr bwMode="gray">
          <a:xfrm>
            <a:off x="417600" y="5652000"/>
            <a:ext cx="4536000"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00" baseline="0">
                <a:solidFill>
                  <a:schemeClr val="tx1"/>
                </a:solidFill>
                <a:latin typeface="+mn-lt"/>
                <a:ea typeface="+mn-ea"/>
                <a:cs typeface="+mn-cs"/>
                <a:sym typeface="+mn-lt"/>
              </a:defRPr>
            </a:lvl1pPr>
            <a:lvl2pPr marL="495283" indent="0" algn="ctr">
              <a:buNone/>
              <a:defRPr sz="2167"/>
            </a:lvl2pPr>
            <a:lvl3pPr marL="990564" indent="0" algn="ctr">
              <a:buNone/>
              <a:defRPr sz="1950"/>
            </a:lvl3pPr>
            <a:lvl4pPr marL="1485846" indent="0" algn="ctr">
              <a:buNone/>
              <a:defRPr sz="1733"/>
            </a:lvl4pPr>
            <a:lvl5pPr marL="1981127" indent="0" algn="ctr">
              <a:buNone/>
              <a:defRPr sz="1733"/>
            </a:lvl5pPr>
            <a:lvl6pPr marL="2476410" indent="0" algn="ctr">
              <a:buNone/>
              <a:defRPr sz="1733"/>
            </a:lvl6pPr>
            <a:lvl7pPr marL="2971692" indent="0" algn="ctr">
              <a:buNone/>
              <a:defRPr sz="1733"/>
            </a:lvl7pPr>
            <a:lvl8pPr marL="3466973" indent="0" algn="ctr">
              <a:buNone/>
              <a:defRPr sz="1733"/>
            </a:lvl8pPr>
            <a:lvl9pPr marL="3962255" indent="0" algn="ctr">
              <a:buNone/>
              <a:defRPr sz="1733"/>
            </a:lvl9pPr>
          </a:lstStyle>
          <a:p>
            <a:r>
              <a:rPr lang="ja-JP" altLang="en-US" noProof="0"/>
              <a:t>表紙サブタイトル</a:t>
            </a:r>
            <a:endParaRPr lang="en-US" noProof="0"/>
          </a:p>
        </p:txBody>
      </p:sp>
      <p:sp>
        <p:nvSpPr>
          <p:cNvPr id="5" name="Text Placeholder 4"/>
          <p:cNvSpPr>
            <a:spLocks noGrp="1"/>
          </p:cNvSpPr>
          <p:nvPr>
            <p:ph type="body" sz="quarter" idx="10"/>
          </p:nvPr>
        </p:nvSpPr>
        <p:spPr bwMode="gray">
          <a:xfrm>
            <a:off x="417599" y="6408000"/>
            <a:ext cx="4536000" cy="215444"/>
          </a:xfrm>
          <a:prstGeom prst="rect">
            <a:avLst/>
          </a:prstGeom>
        </p:spPr>
        <p:txBody>
          <a:bodyPr wrap="square" lIns="0" anchor="b" anchorCtr="0">
            <a:spAutoFit/>
          </a:bodyPr>
          <a:lstStyle>
            <a:lvl1pPr>
              <a:lnSpc>
                <a:spcPct val="100000"/>
              </a:lnSpc>
              <a:spcBef>
                <a:spcPts val="0"/>
              </a:spcBef>
              <a:spcAft>
                <a:spcPts val="0"/>
              </a:spcAft>
              <a:defRPr sz="1400" baseline="0">
                <a:solidFill>
                  <a:schemeClr val="tx1"/>
                </a:solidFill>
                <a:latin typeface="+mn-lt"/>
                <a:ea typeface="+mn-ea"/>
                <a:cs typeface="+mn-cs"/>
                <a:sym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a:t>マスター テキストの書式設定</a:t>
            </a:r>
          </a:p>
        </p:txBody>
      </p:sp>
      <p:sp>
        <p:nvSpPr>
          <p:cNvPr id="10" name="テキスト プレースホルダー 9"/>
          <p:cNvSpPr>
            <a:spLocks noGrp="1"/>
          </p:cNvSpPr>
          <p:nvPr>
            <p:ph type="body" sz="quarter" idx="12" hasCustomPrompt="1"/>
          </p:nvPr>
        </p:nvSpPr>
        <p:spPr bwMode="gray">
          <a:xfrm>
            <a:off x="4953000" y="396000"/>
            <a:ext cx="4536000" cy="676800"/>
          </a:xfrm>
          <a:prstGeom prst="rect">
            <a:avLst/>
          </a:prstGeom>
        </p:spPr>
        <p:txBody>
          <a:bodyPr lIns="0">
            <a:normAutofit/>
          </a:bodyPr>
          <a:lstStyle>
            <a:lvl1pPr algn="r">
              <a:lnSpc>
                <a:spcPct val="100000"/>
              </a:lnSpc>
              <a:spcBef>
                <a:spcPts val="0"/>
              </a:spcBef>
              <a:defRPr sz="2200" baseline="0">
                <a:latin typeface="+mn-lt"/>
                <a:ea typeface="+mn-ea"/>
                <a:cs typeface="+mn-cs"/>
                <a:sym typeface="+mn-lt"/>
              </a:defRPr>
            </a:lvl1pPr>
            <a:lvl2pPr>
              <a:defRPr sz="2200"/>
            </a:lvl2pPr>
            <a:lvl3pPr>
              <a:defRPr sz="2200"/>
            </a:lvl3pPr>
            <a:lvl4pPr>
              <a:defRPr sz="2200"/>
            </a:lvl4pPr>
            <a:lvl5pPr>
              <a:defRPr sz="2200"/>
            </a:lvl5pPr>
          </a:lstStyle>
          <a:p>
            <a:pPr lvl="0"/>
            <a:r>
              <a:rPr kumimoji="1" lang="ja-JP" altLang="en-US"/>
              <a:t>クライアント社名</a:t>
            </a:r>
          </a:p>
        </p:txBody>
      </p:sp>
      <p:pic>
        <p:nvPicPr>
          <p:cNvPr id="7" name="図 6"/>
          <p:cNvPicPr>
            <a:picLocks noChangeAspect="1"/>
          </p:cNvPicPr>
          <p:nvPr userDrawn="1"/>
        </p:nvPicPr>
        <p:blipFill>
          <a:blip>
            <a:extLst>
              <a:ext uri="{28A0092B-C50C-407E-A947-70E740481C1C}">
                <a14:useLocalDpi xmlns:a14="http://schemas.microsoft.com/office/drawing/2010/main" val="0"/>
              </a:ext>
            </a:extLst>
          </a:blip>
          <a:stretch>
            <a:fillRect/>
          </a:stretch>
        </p:blipFill>
        <p:spPr bwMode="gray">
          <a:xfrm>
            <a:off x="416496" y="432000"/>
            <a:ext cx="1872000" cy="587972"/>
          </a:xfrm>
          <a:prstGeom prst="rect">
            <a:avLst/>
          </a:prstGeom>
        </p:spPr>
      </p:pic>
      <p:sp>
        <p:nvSpPr>
          <p:cNvPr id="6" name="日付プレースホルダー 5">
            <a:extLst>
              <a:ext uri="{FF2B5EF4-FFF2-40B4-BE49-F238E27FC236}">
                <a16:creationId xmlns:a16="http://schemas.microsoft.com/office/drawing/2014/main" id="{3C0424FA-1860-43B7-8A94-43021EEC50FC}"/>
              </a:ext>
            </a:extLst>
          </p:cNvPr>
          <p:cNvSpPr>
            <a:spLocks noGrp="1"/>
          </p:cNvSpPr>
          <p:nvPr>
            <p:ph type="dt" sz="half" idx="13"/>
          </p:nvPr>
        </p:nvSpPr>
        <p:spPr bwMode="gray"/>
        <p:txBody>
          <a:bodyPr/>
          <a:lstStyle>
            <a:lvl1pPr>
              <a:defRPr>
                <a:cs typeface="+mn-cs"/>
              </a:defRPr>
            </a:lvl1pPr>
          </a:lstStyle>
          <a:p>
            <a:pPr algn="ctr"/>
            <a:r>
              <a:rPr lang="en-US"/>
              <a:t>&lt; Confidential &gt;</a:t>
            </a:r>
          </a:p>
        </p:txBody>
      </p:sp>
    </p:spTree>
    <p:extLst>
      <p:ext uri="{BB962C8B-B14F-4D97-AF65-F5344CB8AC3E}">
        <p14:creationId xmlns:p14="http://schemas.microsoft.com/office/powerpoint/2010/main" val="1058155235"/>
      </p:ext>
    </p:extLst>
  </p:cSld>
  <p:clrMapOvr>
    <a:masterClrMapping/>
  </p:clrMapOvr>
  <p:hf hdr="0"/>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基本版）Accessible Blue_中表紙_A4">
    <p:bg>
      <p:bgPr>
        <a:solidFill>
          <a:schemeClr val="accent6"/>
        </a:solidFill>
        <a:effectLst/>
      </p:bgPr>
    </p:bg>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7724390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8" name="Text Placeholder 7"/>
          <p:cNvSpPr>
            <a:spLocks noGrp="1"/>
          </p:cNvSpPr>
          <p:nvPr>
            <p:ph type="body" sz="quarter" idx="10" hasCustomPrompt="1"/>
          </p:nvPr>
        </p:nvSpPr>
        <p:spPr bwMode="gray">
          <a:xfrm>
            <a:off x="1029599" y="2232000"/>
            <a:ext cx="5184000" cy="432000"/>
          </a:xfrm>
          <a:prstGeom prst="rect">
            <a:avLst/>
          </a:prstGeom>
          <a:noFill/>
        </p:spPr>
        <p:txBody>
          <a:bodyPr wrap="square" lIns="0" rIns="0" anchor="t" anchorCtr="0">
            <a:noAutofit/>
          </a:bodyPr>
          <a:lstStyle>
            <a:lvl1pPr marL="0" indent="0" algn="l">
              <a:lnSpc>
                <a:spcPct val="100000"/>
              </a:lnSpc>
              <a:spcBef>
                <a:spcPts val="0"/>
              </a:spcBef>
              <a:buNone/>
              <a:defRPr sz="2800" b="1" baseline="0">
                <a:solidFill>
                  <a:schemeClr val="bg1"/>
                </a:solidFill>
                <a:latin typeface="+mj-lt"/>
                <a:ea typeface="+mj-ea"/>
                <a:cs typeface="+mn-cs"/>
                <a:sym typeface="+mn-lt"/>
              </a:defRPr>
            </a:lvl1pPr>
          </a:lstStyle>
          <a:p>
            <a:pPr lvl="0"/>
            <a:r>
              <a:rPr lang="ja-JP" altLang="en-US"/>
              <a:t>中表紙タイトル</a:t>
            </a:r>
          </a:p>
        </p:txBody>
      </p:sp>
      <p:sp>
        <p:nvSpPr>
          <p:cNvPr id="5" name="スライド番号プレースホルダ 4"/>
          <p:cNvSpPr>
            <a:spLocks noGrp="1"/>
          </p:cNvSpPr>
          <p:nvPr>
            <p:ph type="sldNum" sz="quarter" idx="11"/>
          </p:nvPr>
        </p:nvSpPr>
        <p:spPr bwMode="gray"/>
        <p:txBody>
          <a:bodyPr/>
          <a:lstStyle>
            <a:lvl1pPr>
              <a:defRPr>
                <a:solidFill>
                  <a:schemeClr val="bg1"/>
                </a:solidFill>
                <a:latin typeface="+mn-lt"/>
                <a:ea typeface="+mn-ea"/>
                <a:cs typeface="+mn-cs"/>
                <a:sym typeface="+mn-lt"/>
              </a:defRPr>
            </a:lvl1pPr>
          </a:lstStyle>
          <a:p>
            <a:fld id="{AA5FCFE5-FE56-4EF1-80A8-07776887C2A1}" type="slidenum">
              <a:rPr lang="ja-JP" altLang="en-US" smtClean="0"/>
              <a:pPr/>
              <a:t>‹#›</a:t>
            </a:fld>
            <a:endParaRPr lang="ja-JP" altLang="en-US"/>
          </a:p>
        </p:txBody>
      </p:sp>
      <p:sp>
        <p:nvSpPr>
          <p:cNvPr id="7" name="フッター プレースホルダ 6"/>
          <p:cNvSpPr>
            <a:spLocks noGrp="1"/>
          </p:cNvSpPr>
          <p:nvPr>
            <p:ph type="ftr" sz="quarter" idx="12"/>
          </p:nvPr>
        </p:nvSpPr>
        <p:spPr bwMode="gray"/>
        <p:txBody>
          <a:bodyPr/>
          <a:lstStyle>
            <a:lvl1pPr>
              <a:defRPr>
                <a:solidFill>
                  <a:schemeClr val="bg1"/>
                </a:solidFill>
                <a:latin typeface="+mn-lt"/>
                <a:ea typeface="+mn-ea"/>
                <a:cs typeface="+mn-cs"/>
                <a:sym typeface="+mn-lt"/>
              </a:defRPr>
            </a:lvl1pPr>
          </a:lstStyle>
          <a:p>
            <a:r>
              <a:rPr lang="en-GB" altLang="en-GB"/>
              <a:t>DT Template A4</a:t>
            </a:r>
          </a:p>
        </p:txBody>
      </p:sp>
      <p:sp>
        <p:nvSpPr>
          <p:cNvPr id="3" name="Text Box 37">
            <a:extLst>
              <a:ext uri="{FF2B5EF4-FFF2-40B4-BE49-F238E27FC236}">
                <a16:creationId xmlns:a16="http://schemas.microsoft.com/office/drawing/2014/main" id="{E36C5F73-4969-7F4C-BA1F-37F8648863C3}"/>
              </a:ext>
            </a:extLst>
          </p:cNvPr>
          <p:cNvSpPr txBox="1">
            <a:spLocks noChangeArrowheads="1"/>
          </p:cNvSpPr>
          <p:nvPr userDrawn="1"/>
        </p:nvSpPr>
        <p:spPr bwMode="gray">
          <a:xfrm>
            <a:off x="5133000" y="6588000"/>
            <a:ext cx="4356000" cy="169200"/>
          </a:xfrm>
          <a:prstGeom prst="rect">
            <a:avLst/>
          </a:prstGeom>
          <a:noFill/>
          <a:ln w="9525">
            <a:noFill/>
            <a:miter lim="800000"/>
            <a:headEnd/>
            <a:tailEnd/>
          </a:ln>
          <a:effectLst/>
        </p:spPr>
        <p:txBody>
          <a:bodyPr wrap="none" lIns="0" tIns="0" rIns="0" bIns="0" anchor="b" anchorCtr="0">
            <a:noAutofit/>
          </a:bodyPr>
          <a:lstStyle/>
          <a:p>
            <a:pPr algn="r" rtl="0" eaLnBrk="0" fontAlgn="base" hangingPunct="0">
              <a:spcBef>
                <a:spcPct val="50000"/>
              </a:spcBef>
              <a:spcAft>
                <a:spcPct val="0"/>
              </a:spcAft>
            </a:pPr>
            <a:r>
              <a:rPr lang="en-US" altLang="ja-JP" sz="900" kern="1200">
                <a:solidFill>
                  <a:schemeClr val="bg1"/>
                </a:solidFill>
                <a:latin typeface="+mn-lt"/>
                <a:ea typeface="+mn-ea"/>
                <a:cs typeface="+mn-cs"/>
                <a:sym typeface="+mn-lt"/>
              </a:rPr>
              <a:t>© 2024. For information, contact Deloitte Tohmatsu Group.</a:t>
            </a:r>
          </a:p>
        </p:txBody>
      </p:sp>
    </p:spTree>
    <p:extLst>
      <p:ext uri="{BB962C8B-B14F-4D97-AF65-F5344CB8AC3E}">
        <p14:creationId xmlns:p14="http://schemas.microsoft.com/office/powerpoint/2010/main" val="1615446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基本版）タイトルのみ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99600276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p:txBody>
          <a:bodyPr/>
          <a:lstStyle>
            <a:lvl1pPr>
              <a:defRPr>
                <a:solidFill>
                  <a:schemeClr val="tx1"/>
                </a:solidFill>
                <a:latin typeface="+mn-lt"/>
                <a:ea typeface="+mn-ea"/>
                <a:cs typeface="+mn-cs"/>
                <a:sym typeface="+mn-lt"/>
              </a:defRPr>
            </a:lvl1pPr>
          </a:lstStyle>
          <a:p>
            <a:r>
              <a:rPr lang="en-GB" altLang="en-GB"/>
              <a:t>DT Template A4</a:t>
            </a:r>
          </a:p>
        </p:txBody>
      </p:sp>
      <p:sp>
        <p:nvSpPr>
          <p:cNvPr id="4" name="スライド番号プレースホルダ 3"/>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a:p>
        </p:txBody>
      </p:sp>
      <p:sp>
        <p:nvSpPr>
          <p:cNvPr id="5" name="テキスト プレースホルダー 2">
            <a:extLst>
              <a:ext uri="{FF2B5EF4-FFF2-40B4-BE49-F238E27FC236}">
                <a16:creationId xmlns:a16="http://schemas.microsoft.com/office/drawing/2014/main" id="{75FD2083-DC7A-8D3A-7EAD-BAF166922812}"/>
              </a:ext>
            </a:extLst>
          </p:cNvPr>
          <p:cNvSpPr>
            <a:spLocks noGrp="1"/>
          </p:cNvSpPr>
          <p:nvPr>
            <p:ph type="body" sz="quarter" idx="16" hasCustomPrompt="1"/>
          </p:nvPr>
        </p:nvSpPr>
        <p:spPr bwMode="gray">
          <a:xfrm>
            <a:off x="416496" y="5842550"/>
            <a:ext cx="9072000" cy="468000"/>
          </a:xfrm>
          <a:prstGeom prst="rect">
            <a:avLst/>
          </a:prstGeom>
        </p:spPr>
        <p:txBody>
          <a:bodyPr wrap="square" anchor="b">
            <a:noAutofit/>
          </a:bodyPr>
          <a:lstStyle>
            <a:lvl1pPr fontAlgn="ctr">
              <a:lnSpc>
                <a:spcPct val="100000"/>
              </a:lnSpc>
              <a:spcBef>
                <a:spcPts val="0"/>
              </a:spcBef>
              <a:defRPr sz="1000" b="0">
                <a:solidFill>
                  <a:schemeClr val="tx1"/>
                </a:solidFill>
                <a:latin typeface="+mn-lt"/>
                <a:ea typeface="+mn-ea"/>
                <a:cs typeface="+mn-cs"/>
                <a:sym typeface="+mn-lt"/>
              </a:defRPr>
            </a:lvl1pPr>
          </a:lstStyle>
          <a:p>
            <a:pPr lvl="0"/>
            <a:r>
              <a:rPr kumimoji="1" lang="zh-CN" altLang="en-US"/>
              <a:t>出所：</a:t>
            </a:r>
            <a:r>
              <a:rPr kumimoji="1" lang="en-US" altLang="zh-CN"/>
              <a:t>XXX</a:t>
            </a:r>
            <a:br>
              <a:rPr kumimoji="1" lang="en-US" altLang="zh-CN"/>
            </a:br>
            <a:r>
              <a:rPr kumimoji="1" lang="zh-CN" altLang="en-US"/>
              <a:t>脚注：</a:t>
            </a:r>
            <a:r>
              <a:rPr kumimoji="1" lang="en-US" altLang="zh-CN"/>
              <a:t>XXX</a:t>
            </a:r>
          </a:p>
        </p:txBody>
      </p:sp>
      <p:sp>
        <p:nvSpPr>
          <p:cNvPr id="9" name="テキスト プレースホルダー 2"/>
          <p:cNvSpPr>
            <a:spLocks noGrp="1"/>
          </p:cNvSpPr>
          <p:nvPr>
            <p:ph type="body" sz="quarter" idx="15" hasCustomPrompt="1"/>
          </p:nvPr>
        </p:nvSpPr>
        <p:spPr bwMode="gray">
          <a:xfrm>
            <a:off x="416496" y="1008000"/>
            <a:ext cx="9072000" cy="468000"/>
          </a:xfrm>
          <a:prstGeom prst="rect">
            <a:avLst/>
          </a:prstGeom>
        </p:spPr>
        <p:txBody>
          <a:bodyPr wrap="square" anchor="ctr">
            <a:noAutofit/>
          </a:bodyPr>
          <a:lstStyle>
            <a:lvl1pPr>
              <a:lnSpc>
                <a:spcPct val="100000"/>
              </a:lnSpc>
              <a:spcBef>
                <a:spcPts val="0"/>
              </a:spcBef>
              <a:defRPr sz="1600" b="1">
                <a:solidFill>
                  <a:schemeClr val="accent3"/>
                </a:solidFill>
                <a:latin typeface="+mn-lt"/>
                <a:ea typeface="+mn-ea"/>
                <a:cs typeface="+mn-cs"/>
                <a:sym typeface="+mn-lt"/>
              </a:defRPr>
            </a:lvl1pPr>
          </a:lstStyle>
          <a:p>
            <a:pPr lvl="0"/>
            <a:r>
              <a:rPr kumimoji="1" lang="ja-JP" altLang="en-US"/>
              <a:t>スライドタイトル</a:t>
            </a:r>
          </a:p>
        </p:txBody>
      </p:sp>
      <p:sp>
        <p:nvSpPr>
          <p:cNvPr id="6" name="タイトル 2"/>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a:t>キーメッセージを入力（本スライドで一番伝えたいこと＜名詞止め・体言止め不可＞）</a:t>
            </a:r>
            <a:endParaRPr kumimoji="1" lang="ja-JP" altLang="en-US"/>
          </a:p>
        </p:txBody>
      </p:sp>
    </p:spTree>
    <p:extLst>
      <p:ext uri="{BB962C8B-B14F-4D97-AF65-F5344CB8AC3E}">
        <p14:creationId xmlns:p14="http://schemas.microsoft.com/office/powerpoint/2010/main" val="1689363007"/>
      </p:ext>
    </p:extLst>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基本版）タイトルのみ_出所・脚注なし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99600276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p:txBody>
          <a:bodyPr/>
          <a:lstStyle>
            <a:lvl1pPr>
              <a:defRPr>
                <a:solidFill>
                  <a:schemeClr val="tx1"/>
                </a:solidFill>
                <a:latin typeface="+mn-lt"/>
                <a:ea typeface="+mn-ea"/>
                <a:cs typeface="+mn-cs"/>
                <a:sym typeface="+mn-lt"/>
              </a:defRPr>
            </a:lvl1pPr>
          </a:lstStyle>
          <a:p>
            <a:r>
              <a:rPr lang="en-GB" altLang="en-GB"/>
              <a:t>DT Template A4</a:t>
            </a:r>
          </a:p>
        </p:txBody>
      </p:sp>
      <p:sp>
        <p:nvSpPr>
          <p:cNvPr id="4" name="スライド番号プレースホルダ 3"/>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a:p>
        </p:txBody>
      </p:sp>
      <p:sp>
        <p:nvSpPr>
          <p:cNvPr id="9" name="テキスト プレースホルダー 2"/>
          <p:cNvSpPr>
            <a:spLocks noGrp="1"/>
          </p:cNvSpPr>
          <p:nvPr>
            <p:ph type="body" sz="quarter" idx="15" hasCustomPrompt="1"/>
          </p:nvPr>
        </p:nvSpPr>
        <p:spPr bwMode="gray">
          <a:xfrm>
            <a:off x="416496" y="1008000"/>
            <a:ext cx="9072000" cy="468000"/>
          </a:xfrm>
          <a:prstGeom prst="rect">
            <a:avLst/>
          </a:prstGeom>
        </p:spPr>
        <p:txBody>
          <a:bodyPr wrap="square" anchor="ctr">
            <a:noAutofit/>
          </a:bodyPr>
          <a:lstStyle>
            <a:lvl1pPr>
              <a:lnSpc>
                <a:spcPct val="100000"/>
              </a:lnSpc>
              <a:spcBef>
                <a:spcPts val="0"/>
              </a:spcBef>
              <a:defRPr sz="1600" b="1">
                <a:solidFill>
                  <a:schemeClr val="accent3"/>
                </a:solidFill>
                <a:latin typeface="+mn-lt"/>
                <a:ea typeface="+mn-ea"/>
                <a:cs typeface="+mn-cs"/>
                <a:sym typeface="+mn-lt"/>
              </a:defRPr>
            </a:lvl1pPr>
          </a:lstStyle>
          <a:p>
            <a:pPr lvl="0"/>
            <a:r>
              <a:rPr kumimoji="1" lang="ja-JP" altLang="en-US"/>
              <a:t>スライドタイトル</a:t>
            </a:r>
          </a:p>
        </p:txBody>
      </p:sp>
      <p:sp>
        <p:nvSpPr>
          <p:cNvPr id="6" name="タイトル 2"/>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a:t>キーメッセージを入力（本スライドで一番伝えたいこと＜名詞止め・体言止め不可＞）</a:t>
            </a:r>
            <a:endParaRPr kumimoji="1" lang="ja-JP" altLang="en-US"/>
          </a:p>
        </p:txBody>
      </p:sp>
    </p:spTree>
    <p:extLst>
      <p:ext uri="{BB962C8B-B14F-4D97-AF65-F5344CB8AC3E}">
        <p14:creationId xmlns:p14="http://schemas.microsoft.com/office/powerpoint/2010/main" val="1886054734"/>
      </p:ext>
    </p:extLst>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基本版） コンテンツ両サイド_レベル_A4">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142306649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8" name="コンテンツ プレースホルダー 2">
            <a:extLst>
              <a:ext uri="{FF2B5EF4-FFF2-40B4-BE49-F238E27FC236}">
                <a16:creationId xmlns:a16="http://schemas.microsoft.com/office/drawing/2014/main" id="{F0AA1F30-752C-8BCF-DBD1-6AFA3DE1DBED}"/>
              </a:ext>
            </a:extLst>
          </p:cNvPr>
          <p:cNvSpPr>
            <a:spLocks noGrp="1"/>
          </p:cNvSpPr>
          <p:nvPr>
            <p:ph sz="quarter" idx="20"/>
          </p:nvPr>
        </p:nvSpPr>
        <p:spPr>
          <a:xfrm>
            <a:off x="416496" y="1476000"/>
            <a:ext cx="4356000" cy="4826000"/>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9" name="コンテンツ プレースホルダー 2">
            <a:extLst>
              <a:ext uri="{FF2B5EF4-FFF2-40B4-BE49-F238E27FC236}">
                <a16:creationId xmlns:a16="http://schemas.microsoft.com/office/drawing/2014/main" id="{F3D52DF5-7F48-96CA-93F5-700CA4E467E9}"/>
              </a:ext>
            </a:extLst>
          </p:cNvPr>
          <p:cNvSpPr>
            <a:spLocks noGrp="1"/>
          </p:cNvSpPr>
          <p:nvPr>
            <p:ph sz="quarter" idx="21"/>
          </p:nvPr>
        </p:nvSpPr>
        <p:spPr>
          <a:xfrm>
            <a:off x="5150421" y="1476000"/>
            <a:ext cx="4356000" cy="4826000"/>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 name="スライド番号プレースホルダ 9"/>
          <p:cNvSpPr>
            <a:spLocks noGrp="1"/>
          </p:cNvSpPr>
          <p:nvPr>
            <p:ph type="sldNum" sz="quarter" idx="13"/>
          </p:nvPr>
        </p:nvSpPr>
        <p:spPr bwMode="gray"/>
        <p:txBody>
          <a:bodyPr/>
          <a:lstStyle>
            <a:lvl1pPr>
              <a:defRPr baseline="0">
                <a:solidFill>
                  <a:schemeClr val="tx1"/>
                </a:solidFill>
                <a:latin typeface="+mn-lt"/>
                <a:ea typeface="+mn-ea"/>
                <a:cs typeface="+mn-cs"/>
                <a:sym typeface="+mn-lt"/>
              </a:defRPr>
            </a:lvl1pPr>
          </a:lstStyle>
          <a:p>
            <a:fld id="{A3EB1B23-9AF8-425B-BAD7-B9FA00F18833}" type="slidenum">
              <a:rPr lang="ja-JP" altLang="en-US" smtClean="0"/>
              <a:pPr/>
              <a:t>‹#›</a:t>
            </a:fld>
            <a:endParaRPr lang="ja-JP" altLang="en-US"/>
          </a:p>
        </p:txBody>
      </p:sp>
      <p:sp>
        <p:nvSpPr>
          <p:cNvPr id="11" name="フッター プレースホルダ 10"/>
          <p:cNvSpPr>
            <a:spLocks noGrp="1"/>
          </p:cNvSpPr>
          <p:nvPr>
            <p:ph type="ftr" sz="quarter" idx="14"/>
          </p:nvPr>
        </p:nvSpPr>
        <p:spPr bwMode="gray"/>
        <p:txBody>
          <a:bodyPr/>
          <a:lstStyle>
            <a:lvl1pPr>
              <a:defRPr baseline="0">
                <a:solidFill>
                  <a:schemeClr val="tx1"/>
                </a:solidFill>
                <a:latin typeface="+mn-lt"/>
                <a:ea typeface="+mn-ea"/>
                <a:cs typeface="+mn-cs"/>
                <a:sym typeface="+mn-lt"/>
              </a:defRPr>
            </a:lvl1pPr>
          </a:lstStyle>
          <a:p>
            <a:r>
              <a:rPr lang="en-GB" altLang="en-GB"/>
              <a:t>DT Template A4</a:t>
            </a:r>
          </a:p>
        </p:txBody>
      </p:sp>
      <p:sp>
        <p:nvSpPr>
          <p:cNvPr id="5" name="テキスト プレースホルダー 2">
            <a:extLst>
              <a:ext uri="{FF2B5EF4-FFF2-40B4-BE49-F238E27FC236}">
                <a16:creationId xmlns:a16="http://schemas.microsoft.com/office/drawing/2014/main" id="{67C69F0D-BEE6-C90B-0FE1-B9DE17148280}"/>
              </a:ext>
            </a:extLst>
          </p:cNvPr>
          <p:cNvSpPr>
            <a:spLocks noGrp="1"/>
          </p:cNvSpPr>
          <p:nvPr>
            <p:ph type="body" sz="quarter" idx="17" hasCustomPrompt="1"/>
          </p:nvPr>
        </p:nvSpPr>
        <p:spPr bwMode="gray">
          <a:xfrm>
            <a:off x="416496" y="5842550"/>
            <a:ext cx="9072000" cy="468000"/>
          </a:xfrm>
          <a:prstGeom prst="rect">
            <a:avLst/>
          </a:prstGeom>
        </p:spPr>
        <p:txBody>
          <a:bodyPr wrap="square" anchor="b">
            <a:noAutofit/>
          </a:bodyPr>
          <a:lstStyle>
            <a:lvl1pPr fontAlgn="ctr">
              <a:lnSpc>
                <a:spcPct val="100000"/>
              </a:lnSpc>
              <a:spcBef>
                <a:spcPts val="0"/>
              </a:spcBef>
              <a:defRPr sz="1000" b="0">
                <a:solidFill>
                  <a:schemeClr val="tx1"/>
                </a:solidFill>
                <a:latin typeface="+mn-lt"/>
                <a:ea typeface="+mn-ea"/>
                <a:cs typeface="+mn-cs"/>
                <a:sym typeface="+mn-lt"/>
              </a:defRPr>
            </a:lvl1pPr>
          </a:lstStyle>
          <a:p>
            <a:pPr lvl="0"/>
            <a:r>
              <a:rPr kumimoji="1" lang="zh-CN" altLang="en-US"/>
              <a:t>出所：</a:t>
            </a:r>
            <a:r>
              <a:rPr kumimoji="1" lang="en-US" altLang="zh-CN"/>
              <a:t>XXX</a:t>
            </a:r>
            <a:br>
              <a:rPr kumimoji="1" lang="en-US" altLang="zh-CN"/>
            </a:br>
            <a:r>
              <a:rPr kumimoji="1" lang="zh-CN" altLang="en-US"/>
              <a:t>脚注：</a:t>
            </a:r>
            <a:r>
              <a:rPr kumimoji="1" lang="en-US" altLang="zh-CN"/>
              <a:t>XXX</a:t>
            </a:r>
          </a:p>
        </p:txBody>
      </p:sp>
      <p:sp>
        <p:nvSpPr>
          <p:cNvPr id="6" name="テキスト プレースホルダー 2">
            <a:extLst>
              <a:ext uri="{FF2B5EF4-FFF2-40B4-BE49-F238E27FC236}">
                <a16:creationId xmlns:a16="http://schemas.microsoft.com/office/drawing/2014/main" id="{A6A20739-5192-2F96-9DBA-FC7B7DAC5EE8}"/>
              </a:ext>
            </a:extLst>
          </p:cNvPr>
          <p:cNvSpPr>
            <a:spLocks noGrp="1"/>
          </p:cNvSpPr>
          <p:nvPr>
            <p:ph type="body" sz="quarter" idx="18" hasCustomPrompt="1"/>
          </p:nvPr>
        </p:nvSpPr>
        <p:spPr bwMode="gray">
          <a:xfrm>
            <a:off x="5150421" y="1008000"/>
            <a:ext cx="4356000" cy="468000"/>
          </a:xfrm>
          <a:prstGeom prst="rect">
            <a:avLst/>
          </a:prstGeom>
        </p:spPr>
        <p:txBody>
          <a:bodyPr vert="horz" wrap="none" lIns="0" tIns="0" rIns="0" bIns="0" rtlCol="0" anchor="ctr">
            <a:noAutofit/>
          </a:bodyPr>
          <a:lstStyle>
            <a:lvl1pPr>
              <a:defRPr lang="en-US" altLang="zh-CN" sz="1600" b="1" baseline="0" dirty="0">
                <a:solidFill>
                  <a:schemeClr val="accent3"/>
                </a:solidFill>
              </a:defRPr>
            </a:lvl1pPr>
          </a:lstStyle>
          <a:p>
            <a:pPr lvl="0"/>
            <a:r>
              <a:rPr kumimoji="1" lang="ja-JP" altLang="en-US"/>
              <a:t>スライドタイトル</a:t>
            </a:r>
          </a:p>
        </p:txBody>
      </p:sp>
      <p:sp>
        <p:nvSpPr>
          <p:cNvPr id="3" name="テキスト プレースホルダー 2"/>
          <p:cNvSpPr>
            <a:spLocks noGrp="1"/>
          </p:cNvSpPr>
          <p:nvPr>
            <p:ph type="body" sz="quarter" idx="15" hasCustomPrompt="1"/>
          </p:nvPr>
        </p:nvSpPr>
        <p:spPr bwMode="gray">
          <a:xfrm>
            <a:off x="416496" y="1008000"/>
            <a:ext cx="4356000" cy="468000"/>
          </a:xfrm>
          <a:prstGeom prst="rect">
            <a:avLst/>
          </a:prstGeom>
        </p:spPr>
        <p:txBody>
          <a:bodyPr wrap="none" anchor="ctr">
            <a:noAutofit/>
          </a:bodyPr>
          <a:lstStyle>
            <a:lvl1pPr>
              <a:lnSpc>
                <a:spcPct val="100000"/>
              </a:lnSpc>
              <a:spcBef>
                <a:spcPts val="0"/>
              </a:spcBef>
              <a:defRPr sz="1600" b="1" baseline="0">
                <a:solidFill>
                  <a:schemeClr val="accent3"/>
                </a:solidFill>
                <a:latin typeface="+mn-lt"/>
                <a:ea typeface="+mn-ea"/>
                <a:cs typeface="+mn-cs"/>
                <a:sym typeface="+mn-lt"/>
              </a:defRPr>
            </a:lvl1pPr>
          </a:lstStyle>
          <a:p>
            <a:pPr lvl="0"/>
            <a:r>
              <a:rPr kumimoji="1" lang="ja-JP" altLang="en-US"/>
              <a:t>スライドタイトル</a:t>
            </a:r>
          </a:p>
        </p:txBody>
      </p:sp>
      <p:sp>
        <p:nvSpPr>
          <p:cNvPr id="2" name="タイトル 2"/>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a:t>キーメッセージを入力（本スライドで一番伝えたいこと＜名詞止め・体言止め不可＞）</a:t>
            </a:r>
            <a:endParaRPr kumimoji="1" lang="ja-JP" altLang="en-US"/>
          </a:p>
        </p:txBody>
      </p:sp>
    </p:spTree>
    <p:extLst>
      <p:ext uri="{BB962C8B-B14F-4D97-AF65-F5344CB8AC3E}">
        <p14:creationId xmlns:p14="http://schemas.microsoft.com/office/powerpoint/2010/main" val="1784938550"/>
      </p:ext>
    </p:extLst>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基本版） コンテンツ全面_レベル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248140255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6" name="コンテンツ プレースホルダ 2"/>
          <p:cNvSpPr>
            <a:spLocks noGrp="1"/>
          </p:cNvSpPr>
          <p:nvPr>
            <p:ph idx="1"/>
          </p:nvPr>
        </p:nvSpPr>
        <p:spPr bwMode="gray">
          <a:xfrm>
            <a:off x="416999" y="1476000"/>
            <a:ext cx="9072000" cy="4824000"/>
          </a:xfrm>
          <a:prstGeom prst="rect">
            <a:avLst/>
          </a:prstGeom>
        </p:spPr>
        <p:txBody>
          <a:bodyPr/>
          <a:lstStyle>
            <a:lvl1pPr>
              <a:lnSpc>
                <a:spcPct val="110000"/>
              </a:lnSpc>
              <a:spcBef>
                <a:spcPts val="600"/>
              </a:spcBef>
              <a:buFont typeface="Arial" pitchFamily="34" charset="0"/>
              <a:buNone/>
              <a:defRPr sz="1200" baseline="0">
                <a:latin typeface="+mn-lt"/>
                <a:ea typeface="+mn-ea"/>
                <a:cs typeface="+mn-cs"/>
                <a:sym typeface="+mn-lt"/>
              </a:defRPr>
            </a:lvl1pPr>
            <a:lvl2pPr marL="180000" indent="-180000">
              <a:lnSpc>
                <a:spcPct val="110000"/>
              </a:lnSpc>
              <a:spcBef>
                <a:spcPts val="600"/>
              </a:spcBef>
              <a:buFont typeface="Wingdings" pitchFamily="2" charset="2"/>
              <a:buChar char="n"/>
              <a:defRPr sz="1200" baseline="0">
                <a:latin typeface="+mn-lt"/>
                <a:ea typeface="+mn-ea"/>
                <a:cs typeface="+mn-cs"/>
                <a:sym typeface="+mn-lt"/>
              </a:defRPr>
            </a:lvl2pPr>
            <a:lvl3pPr marL="360000" indent="-180000">
              <a:lnSpc>
                <a:spcPct val="110000"/>
              </a:lnSpc>
              <a:spcBef>
                <a:spcPts val="600"/>
              </a:spcBef>
              <a:buFont typeface="Wingdings" pitchFamily="2" charset="2"/>
              <a:buChar char="Ø"/>
              <a:defRPr sz="1200" baseline="0">
                <a:latin typeface="+mn-lt"/>
                <a:ea typeface="+mn-ea"/>
                <a:cs typeface="+mn-cs"/>
                <a:sym typeface="+mn-lt"/>
              </a:defRPr>
            </a:lvl3pPr>
            <a:lvl4pPr marL="504000" indent="-144000">
              <a:lnSpc>
                <a:spcPct val="110000"/>
              </a:lnSpc>
              <a:spcBef>
                <a:spcPts val="600"/>
              </a:spcBef>
              <a:buFont typeface="Arial" pitchFamily="34" charset="0"/>
              <a:buChar char="•"/>
              <a:defRPr sz="1200" baseline="0">
                <a:latin typeface="+mn-lt"/>
                <a:ea typeface="+mn-ea"/>
                <a:cs typeface="+mn-cs"/>
                <a:sym typeface="+mn-lt"/>
              </a:defRPr>
            </a:lvl4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9" name="スライド番号プレースホルダ 8"/>
          <p:cNvSpPr>
            <a:spLocks noGrp="1"/>
          </p:cNvSpPr>
          <p:nvPr>
            <p:ph type="sldNum" sz="quarter" idx="10"/>
          </p:nvPr>
        </p:nvSpPr>
        <p:spPr bwMode="gray"/>
        <p:txBody>
          <a:bodyPr/>
          <a:lstStyle>
            <a:lvl1pPr>
              <a:defRPr baseline="0">
                <a:solidFill>
                  <a:schemeClr val="tx1"/>
                </a:solidFill>
                <a:latin typeface="+mn-lt"/>
                <a:ea typeface="+mn-ea"/>
                <a:cs typeface="+mn-cs"/>
                <a:sym typeface="+mn-lt"/>
              </a:defRPr>
            </a:lvl1pPr>
          </a:lstStyle>
          <a:p>
            <a:fld id="{543A0986-838B-4D2A-A95C-8CB1738263FE}" type="slidenum">
              <a:rPr lang="ja-JP" altLang="en-US" smtClean="0"/>
              <a:pPr/>
              <a:t>‹#›</a:t>
            </a:fld>
            <a:endParaRPr lang="ja-JP" altLang="en-US"/>
          </a:p>
        </p:txBody>
      </p:sp>
      <p:sp>
        <p:nvSpPr>
          <p:cNvPr id="10" name="フッター プレースホルダ 9"/>
          <p:cNvSpPr>
            <a:spLocks noGrp="1"/>
          </p:cNvSpPr>
          <p:nvPr>
            <p:ph type="ftr" sz="quarter" idx="11"/>
          </p:nvPr>
        </p:nvSpPr>
        <p:spPr bwMode="gray"/>
        <p:txBody>
          <a:bodyPr/>
          <a:lstStyle>
            <a:lvl1pPr>
              <a:defRPr baseline="0">
                <a:solidFill>
                  <a:schemeClr val="tx1"/>
                </a:solidFill>
                <a:latin typeface="+mn-lt"/>
                <a:ea typeface="+mn-ea"/>
                <a:cs typeface="+mn-cs"/>
                <a:sym typeface="+mn-lt"/>
              </a:defRPr>
            </a:lvl1pPr>
          </a:lstStyle>
          <a:p>
            <a:r>
              <a:rPr lang="en-GB" altLang="en-GB"/>
              <a:t>DT Template A4</a:t>
            </a:r>
          </a:p>
        </p:txBody>
      </p:sp>
      <p:sp>
        <p:nvSpPr>
          <p:cNvPr id="4" name="テキスト プレースホルダー 2">
            <a:extLst>
              <a:ext uri="{FF2B5EF4-FFF2-40B4-BE49-F238E27FC236}">
                <a16:creationId xmlns:a16="http://schemas.microsoft.com/office/drawing/2014/main" id="{3A4CFDD9-6377-ACBD-7E9C-96B6C9E1DA2C}"/>
              </a:ext>
            </a:extLst>
          </p:cNvPr>
          <p:cNvSpPr>
            <a:spLocks noGrp="1"/>
          </p:cNvSpPr>
          <p:nvPr>
            <p:ph type="body" sz="quarter" idx="16" hasCustomPrompt="1"/>
          </p:nvPr>
        </p:nvSpPr>
        <p:spPr bwMode="gray">
          <a:xfrm>
            <a:off x="416496" y="5842550"/>
            <a:ext cx="9072000" cy="468000"/>
          </a:xfrm>
          <a:prstGeom prst="rect">
            <a:avLst/>
          </a:prstGeom>
        </p:spPr>
        <p:txBody>
          <a:bodyPr wrap="square" anchor="b">
            <a:noAutofit/>
          </a:bodyPr>
          <a:lstStyle>
            <a:lvl1pPr fontAlgn="ctr">
              <a:lnSpc>
                <a:spcPct val="100000"/>
              </a:lnSpc>
              <a:spcBef>
                <a:spcPts val="0"/>
              </a:spcBef>
              <a:defRPr sz="1000" b="0">
                <a:solidFill>
                  <a:schemeClr val="tx1"/>
                </a:solidFill>
                <a:latin typeface="+mn-lt"/>
                <a:ea typeface="+mn-ea"/>
                <a:cs typeface="+mn-cs"/>
                <a:sym typeface="+mn-lt"/>
              </a:defRPr>
            </a:lvl1pPr>
          </a:lstStyle>
          <a:p>
            <a:pPr lvl="0"/>
            <a:r>
              <a:rPr kumimoji="1" lang="zh-CN" altLang="en-US"/>
              <a:t>出所：</a:t>
            </a:r>
            <a:r>
              <a:rPr kumimoji="1" lang="en-US" altLang="zh-CN"/>
              <a:t>XXX</a:t>
            </a:r>
            <a:br>
              <a:rPr kumimoji="1" lang="en-US" altLang="zh-CN"/>
            </a:br>
            <a:r>
              <a:rPr kumimoji="1" lang="zh-CN" altLang="en-US"/>
              <a:t>脚注：</a:t>
            </a:r>
            <a:r>
              <a:rPr kumimoji="1" lang="en-US" altLang="zh-CN"/>
              <a:t>XXX</a:t>
            </a:r>
          </a:p>
        </p:txBody>
      </p:sp>
      <p:sp>
        <p:nvSpPr>
          <p:cNvPr id="8" name="テキスト プレースホルダー 2"/>
          <p:cNvSpPr>
            <a:spLocks noGrp="1"/>
          </p:cNvSpPr>
          <p:nvPr>
            <p:ph type="body" sz="quarter" idx="15" hasCustomPrompt="1"/>
          </p:nvPr>
        </p:nvSpPr>
        <p:spPr bwMode="gray">
          <a:xfrm>
            <a:off x="416496" y="1008000"/>
            <a:ext cx="9072000" cy="468000"/>
          </a:xfrm>
          <a:prstGeom prst="rect">
            <a:avLst/>
          </a:prstGeom>
        </p:spPr>
        <p:txBody>
          <a:bodyPr wrap="square" anchor="ctr">
            <a:noAutofit/>
          </a:bodyPr>
          <a:lstStyle>
            <a:lvl1pPr>
              <a:lnSpc>
                <a:spcPct val="100000"/>
              </a:lnSpc>
              <a:spcBef>
                <a:spcPts val="0"/>
              </a:spcBef>
              <a:defRPr sz="1600" b="1" baseline="0">
                <a:solidFill>
                  <a:schemeClr val="accent3"/>
                </a:solidFill>
                <a:latin typeface="+mn-lt"/>
                <a:ea typeface="+mn-ea"/>
                <a:cs typeface="+mn-cs"/>
                <a:sym typeface="+mn-lt"/>
              </a:defRPr>
            </a:lvl1pPr>
          </a:lstStyle>
          <a:p>
            <a:pPr lvl="0"/>
            <a:r>
              <a:rPr kumimoji="1" lang="ja-JP" altLang="en-US"/>
              <a:t>スライドタイトル</a:t>
            </a:r>
          </a:p>
        </p:txBody>
      </p:sp>
      <p:sp>
        <p:nvSpPr>
          <p:cNvPr id="3" name="タイトル 2"/>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a:t>キーメッセージを入力（本スライドで一番伝えたいこと＜名詞止め・体言止め不可＞）</a:t>
            </a:r>
            <a:endParaRPr kumimoji="1" lang="ja-JP" altLang="en-US"/>
          </a:p>
        </p:txBody>
      </p:sp>
    </p:spTree>
    <p:extLst>
      <p:ext uri="{BB962C8B-B14F-4D97-AF65-F5344CB8AC3E}">
        <p14:creationId xmlns:p14="http://schemas.microsoft.com/office/powerpoint/2010/main" val="1383826657"/>
      </p:ext>
    </p:extLst>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基本版）黒_タイトルのみ_A4">
    <p:bg>
      <p:bgPr>
        <a:solidFill>
          <a:schemeClr val="tx1"/>
        </a:solidFill>
        <a:effectLst/>
      </p:bgPr>
    </p:bg>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99600276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p:txBody>
          <a:bodyPr/>
          <a:lstStyle>
            <a:lvl1pPr>
              <a:defRPr>
                <a:solidFill>
                  <a:schemeClr val="bg1"/>
                </a:solidFill>
                <a:latin typeface="+mn-lt"/>
                <a:ea typeface="+mn-ea"/>
                <a:cs typeface="+mn-cs"/>
                <a:sym typeface="+mn-lt"/>
              </a:defRPr>
            </a:lvl1pPr>
          </a:lstStyle>
          <a:p>
            <a:r>
              <a:rPr lang="en-GB" altLang="en-GB"/>
              <a:t>DT Template A4</a:t>
            </a:r>
          </a:p>
        </p:txBody>
      </p:sp>
      <p:sp>
        <p:nvSpPr>
          <p:cNvPr id="4" name="スライド番号プレースホルダ 3"/>
          <p:cNvSpPr>
            <a:spLocks noGrp="1"/>
          </p:cNvSpPr>
          <p:nvPr>
            <p:ph type="sldNum" sz="quarter" idx="11"/>
          </p:nvPr>
        </p:nvSpPr>
        <p:spPr bwMode="gray"/>
        <p:txBody>
          <a:bodyPr/>
          <a:lstStyle>
            <a:lvl1pPr>
              <a:defRPr>
                <a:solidFill>
                  <a:schemeClr val="bg1"/>
                </a:solidFill>
                <a:latin typeface="+mn-lt"/>
                <a:ea typeface="+mn-ea"/>
                <a:cs typeface="+mn-cs"/>
                <a:sym typeface="+mn-lt"/>
              </a:defRPr>
            </a:lvl1pPr>
          </a:lstStyle>
          <a:p>
            <a:fld id="{AA5FCFE5-FE56-4EF1-80A8-07776887C2A1}" type="slidenum">
              <a:rPr lang="ja-JP" altLang="en-US" smtClean="0"/>
              <a:pPr/>
              <a:t>‹#›</a:t>
            </a:fld>
            <a:endParaRPr lang="ja-JP" altLang="en-US"/>
          </a:p>
        </p:txBody>
      </p:sp>
      <p:sp>
        <p:nvSpPr>
          <p:cNvPr id="5" name="テキスト プレースホルダー 2">
            <a:extLst>
              <a:ext uri="{FF2B5EF4-FFF2-40B4-BE49-F238E27FC236}">
                <a16:creationId xmlns:a16="http://schemas.microsoft.com/office/drawing/2014/main" id="{75FD2083-DC7A-8D3A-7EAD-BAF166922812}"/>
              </a:ext>
            </a:extLst>
          </p:cNvPr>
          <p:cNvSpPr>
            <a:spLocks noGrp="1"/>
          </p:cNvSpPr>
          <p:nvPr>
            <p:ph type="body" sz="quarter" idx="16" hasCustomPrompt="1"/>
          </p:nvPr>
        </p:nvSpPr>
        <p:spPr bwMode="gray">
          <a:xfrm>
            <a:off x="416496" y="5842550"/>
            <a:ext cx="9072000" cy="468000"/>
          </a:xfrm>
          <a:prstGeom prst="rect">
            <a:avLst/>
          </a:prstGeom>
        </p:spPr>
        <p:txBody>
          <a:bodyPr wrap="square" anchor="b">
            <a:noAutofit/>
          </a:bodyPr>
          <a:lstStyle>
            <a:lvl1pPr fontAlgn="ctr">
              <a:lnSpc>
                <a:spcPct val="100000"/>
              </a:lnSpc>
              <a:spcBef>
                <a:spcPts val="0"/>
              </a:spcBef>
              <a:defRPr sz="1000" b="0">
                <a:solidFill>
                  <a:schemeClr val="bg1"/>
                </a:solidFill>
                <a:latin typeface="+mn-lt"/>
                <a:ea typeface="+mn-ea"/>
                <a:cs typeface="+mn-cs"/>
                <a:sym typeface="+mn-lt"/>
              </a:defRPr>
            </a:lvl1pPr>
          </a:lstStyle>
          <a:p>
            <a:pPr lvl="0"/>
            <a:r>
              <a:rPr kumimoji="1" lang="zh-CN" altLang="en-US"/>
              <a:t>出所：</a:t>
            </a:r>
            <a:r>
              <a:rPr kumimoji="1" lang="en-US" altLang="zh-CN"/>
              <a:t>XXX</a:t>
            </a:r>
            <a:br>
              <a:rPr kumimoji="1" lang="en-US" altLang="zh-CN"/>
            </a:br>
            <a:r>
              <a:rPr kumimoji="1" lang="zh-CN" altLang="en-US"/>
              <a:t>脚注：</a:t>
            </a:r>
            <a:r>
              <a:rPr kumimoji="1" lang="en-US" altLang="zh-CN"/>
              <a:t>XXX</a:t>
            </a:r>
          </a:p>
        </p:txBody>
      </p:sp>
      <p:sp>
        <p:nvSpPr>
          <p:cNvPr id="9" name="テキスト プレースホルダー 2"/>
          <p:cNvSpPr>
            <a:spLocks noGrp="1"/>
          </p:cNvSpPr>
          <p:nvPr>
            <p:ph type="body" sz="quarter" idx="15" hasCustomPrompt="1"/>
          </p:nvPr>
        </p:nvSpPr>
        <p:spPr bwMode="gray">
          <a:xfrm>
            <a:off x="416496" y="1008000"/>
            <a:ext cx="9072000" cy="468000"/>
          </a:xfrm>
          <a:prstGeom prst="rect">
            <a:avLst/>
          </a:prstGeom>
        </p:spPr>
        <p:txBody>
          <a:bodyPr wrap="none" anchor="ctr">
            <a:noAutofit/>
          </a:bodyPr>
          <a:lstStyle>
            <a:lvl1pPr>
              <a:lnSpc>
                <a:spcPct val="100000"/>
              </a:lnSpc>
              <a:spcBef>
                <a:spcPts val="0"/>
              </a:spcBef>
              <a:defRPr sz="1600" b="1">
                <a:solidFill>
                  <a:schemeClr val="bg1"/>
                </a:solidFill>
                <a:latin typeface="+mn-lt"/>
                <a:ea typeface="+mn-ea"/>
                <a:cs typeface="+mn-cs"/>
                <a:sym typeface="+mn-lt"/>
              </a:defRPr>
            </a:lvl1pPr>
          </a:lstStyle>
          <a:p>
            <a:pPr lvl="0"/>
            <a:r>
              <a:rPr kumimoji="1" lang="ja-JP" altLang="en-US"/>
              <a:t>スライドタイトル</a:t>
            </a:r>
          </a:p>
        </p:txBody>
      </p:sp>
      <p:sp>
        <p:nvSpPr>
          <p:cNvPr id="6" name="タイトル 2"/>
          <p:cNvSpPr>
            <a:spLocks noGrp="1"/>
          </p:cNvSpPr>
          <p:nvPr>
            <p:ph type="title" hasCustomPrompt="1"/>
          </p:nvPr>
        </p:nvSpPr>
        <p:spPr bwMode="gray"/>
        <p:txBody>
          <a:bodyPr vert="horz"/>
          <a:lstStyle>
            <a:lvl1pPr>
              <a:defRPr>
                <a:solidFill>
                  <a:schemeClr val="bg1"/>
                </a:solidFill>
                <a:latin typeface="+mj-lt"/>
                <a:ea typeface="+mj-ea"/>
                <a:cs typeface="+mj-cs"/>
                <a:sym typeface="+mj-lt"/>
              </a:defRPr>
            </a:lvl1pPr>
          </a:lstStyle>
          <a:p>
            <a:r>
              <a:rPr lang="ja-JP" altLang="en-US"/>
              <a:t>キーメッセージを入力（本スライドで一番伝えたいこと＜名詞止め・体言止め不可＞）</a:t>
            </a:r>
            <a:endParaRPr kumimoji="1" lang="ja-JP" altLang="en-US"/>
          </a:p>
        </p:txBody>
      </p:sp>
      <p:sp>
        <p:nvSpPr>
          <p:cNvPr id="7" name="Text Box 37">
            <a:extLst>
              <a:ext uri="{FF2B5EF4-FFF2-40B4-BE49-F238E27FC236}">
                <a16:creationId xmlns:a16="http://schemas.microsoft.com/office/drawing/2014/main" id="{139F3B7F-7016-EE9E-C6CF-D19A5AD55C62}"/>
              </a:ext>
            </a:extLst>
          </p:cNvPr>
          <p:cNvSpPr txBox="1">
            <a:spLocks noChangeArrowheads="1"/>
          </p:cNvSpPr>
          <p:nvPr userDrawn="1"/>
        </p:nvSpPr>
        <p:spPr bwMode="gray">
          <a:xfrm>
            <a:off x="5133000" y="6588000"/>
            <a:ext cx="4356000" cy="169200"/>
          </a:xfrm>
          <a:prstGeom prst="rect">
            <a:avLst/>
          </a:prstGeom>
          <a:noFill/>
          <a:ln w="9525">
            <a:noFill/>
            <a:miter lim="800000"/>
            <a:headEnd/>
            <a:tailEnd/>
          </a:ln>
          <a:effectLst/>
        </p:spPr>
        <p:txBody>
          <a:bodyPr wrap="none" lIns="0" tIns="0" rIns="0" bIns="0" anchor="b" anchorCtr="0">
            <a:noAutofit/>
          </a:bodyPr>
          <a:lstStyle/>
          <a:p>
            <a:pPr algn="r" rtl="0" eaLnBrk="0" fontAlgn="base" hangingPunct="0">
              <a:spcBef>
                <a:spcPct val="50000"/>
              </a:spcBef>
              <a:spcAft>
                <a:spcPct val="0"/>
              </a:spcAft>
            </a:pPr>
            <a:r>
              <a:rPr lang="en-US" altLang="ja-JP" sz="900" kern="1200">
                <a:solidFill>
                  <a:schemeClr val="bg1"/>
                </a:solidFill>
                <a:latin typeface="+mn-lt"/>
                <a:ea typeface="+mn-ea"/>
                <a:cs typeface="+mn-cs"/>
                <a:sym typeface="+mn-lt"/>
              </a:rPr>
              <a:t>© 2024. For information, contact Deloitte Tohmatsu Group.</a:t>
            </a:r>
          </a:p>
        </p:txBody>
      </p:sp>
    </p:spTree>
    <p:extLst>
      <p:ext uri="{BB962C8B-B14F-4D97-AF65-F5344CB8AC3E}">
        <p14:creationId xmlns:p14="http://schemas.microsoft.com/office/powerpoint/2010/main" val="2117285013"/>
      </p:ext>
    </p:extLst>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基本版）黒_タイトルのみ_出所・脚注なし_A4">
    <p:bg>
      <p:bgPr>
        <a:solidFill>
          <a:schemeClr val="tx1"/>
        </a:solidFill>
        <a:effectLst/>
      </p:bgPr>
    </p:bg>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99600276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p:txBody>
          <a:bodyPr/>
          <a:lstStyle>
            <a:lvl1pPr>
              <a:defRPr>
                <a:solidFill>
                  <a:schemeClr val="bg1"/>
                </a:solidFill>
                <a:latin typeface="+mn-lt"/>
                <a:ea typeface="+mn-ea"/>
                <a:cs typeface="+mn-cs"/>
                <a:sym typeface="+mn-lt"/>
              </a:defRPr>
            </a:lvl1pPr>
          </a:lstStyle>
          <a:p>
            <a:r>
              <a:rPr lang="en-GB" altLang="en-GB"/>
              <a:t>DT Template A4</a:t>
            </a:r>
          </a:p>
        </p:txBody>
      </p:sp>
      <p:sp>
        <p:nvSpPr>
          <p:cNvPr id="4" name="スライド番号プレースホルダ 3"/>
          <p:cNvSpPr>
            <a:spLocks noGrp="1"/>
          </p:cNvSpPr>
          <p:nvPr>
            <p:ph type="sldNum" sz="quarter" idx="11"/>
          </p:nvPr>
        </p:nvSpPr>
        <p:spPr bwMode="gray"/>
        <p:txBody>
          <a:bodyPr/>
          <a:lstStyle>
            <a:lvl1pPr>
              <a:defRPr>
                <a:solidFill>
                  <a:schemeClr val="bg1"/>
                </a:solidFill>
                <a:latin typeface="+mn-lt"/>
                <a:ea typeface="+mn-ea"/>
                <a:cs typeface="+mn-cs"/>
                <a:sym typeface="+mn-lt"/>
              </a:defRPr>
            </a:lvl1pPr>
          </a:lstStyle>
          <a:p>
            <a:fld id="{AA5FCFE5-FE56-4EF1-80A8-07776887C2A1}" type="slidenum">
              <a:rPr lang="ja-JP" altLang="en-US" smtClean="0"/>
              <a:pPr/>
              <a:t>‹#›</a:t>
            </a:fld>
            <a:endParaRPr lang="ja-JP" altLang="en-US"/>
          </a:p>
        </p:txBody>
      </p:sp>
      <p:sp>
        <p:nvSpPr>
          <p:cNvPr id="9" name="テキスト プレースホルダー 2"/>
          <p:cNvSpPr>
            <a:spLocks noGrp="1"/>
          </p:cNvSpPr>
          <p:nvPr>
            <p:ph type="body" sz="quarter" idx="15" hasCustomPrompt="1"/>
          </p:nvPr>
        </p:nvSpPr>
        <p:spPr bwMode="gray">
          <a:xfrm>
            <a:off x="416496" y="1008000"/>
            <a:ext cx="9072000" cy="468000"/>
          </a:xfrm>
          <a:prstGeom prst="rect">
            <a:avLst/>
          </a:prstGeom>
        </p:spPr>
        <p:txBody>
          <a:bodyPr wrap="none" anchor="ctr">
            <a:noAutofit/>
          </a:bodyPr>
          <a:lstStyle>
            <a:lvl1pPr>
              <a:lnSpc>
                <a:spcPct val="100000"/>
              </a:lnSpc>
              <a:spcBef>
                <a:spcPts val="0"/>
              </a:spcBef>
              <a:defRPr sz="1600" b="1">
                <a:solidFill>
                  <a:schemeClr val="bg1"/>
                </a:solidFill>
                <a:latin typeface="+mn-lt"/>
                <a:ea typeface="+mn-ea"/>
                <a:cs typeface="+mn-cs"/>
                <a:sym typeface="+mn-lt"/>
              </a:defRPr>
            </a:lvl1pPr>
          </a:lstStyle>
          <a:p>
            <a:pPr lvl="0"/>
            <a:r>
              <a:rPr kumimoji="1" lang="ja-JP" altLang="en-US"/>
              <a:t>スライドタイトル</a:t>
            </a:r>
          </a:p>
        </p:txBody>
      </p:sp>
      <p:sp>
        <p:nvSpPr>
          <p:cNvPr id="6" name="タイトル 2"/>
          <p:cNvSpPr>
            <a:spLocks noGrp="1"/>
          </p:cNvSpPr>
          <p:nvPr>
            <p:ph type="title" hasCustomPrompt="1"/>
          </p:nvPr>
        </p:nvSpPr>
        <p:spPr bwMode="gray"/>
        <p:txBody>
          <a:bodyPr vert="horz"/>
          <a:lstStyle>
            <a:lvl1pPr>
              <a:defRPr>
                <a:solidFill>
                  <a:schemeClr val="bg1"/>
                </a:solidFill>
                <a:latin typeface="+mj-lt"/>
                <a:ea typeface="+mj-ea"/>
                <a:cs typeface="+mj-cs"/>
                <a:sym typeface="+mj-lt"/>
              </a:defRPr>
            </a:lvl1pPr>
          </a:lstStyle>
          <a:p>
            <a:r>
              <a:rPr lang="ja-JP" altLang="en-US"/>
              <a:t>キーメッセージを入力（本スライドで一番伝えたいこと＜名詞止め・体言止め不可＞）</a:t>
            </a:r>
            <a:endParaRPr kumimoji="1" lang="ja-JP" altLang="en-US"/>
          </a:p>
        </p:txBody>
      </p:sp>
      <p:sp>
        <p:nvSpPr>
          <p:cNvPr id="5" name="Text Box 37">
            <a:extLst>
              <a:ext uri="{FF2B5EF4-FFF2-40B4-BE49-F238E27FC236}">
                <a16:creationId xmlns:a16="http://schemas.microsoft.com/office/drawing/2014/main" id="{B4FE2A30-A99B-102F-F20C-343BC00CD2D0}"/>
              </a:ext>
            </a:extLst>
          </p:cNvPr>
          <p:cNvSpPr txBox="1">
            <a:spLocks noChangeArrowheads="1"/>
          </p:cNvSpPr>
          <p:nvPr userDrawn="1"/>
        </p:nvSpPr>
        <p:spPr bwMode="gray">
          <a:xfrm>
            <a:off x="5133000" y="6588000"/>
            <a:ext cx="4356000" cy="169200"/>
          </a:xfrm>
          <a:prstGeom prst="rect">
            <a:avLst/>
          </a:prstGeom>
          <a:noFill/>
          <a:ln w="9525">
            <a:noFill/>
            <a:miter lim="800000"/>
            <a:headEnd/>
            <a:tailEnd/>
          </a:ln>
          <a:effectLst/>
        </p:spPr>
        <p:txBody>
          <a:bodyPr wrap="none" lIns="0" tIns="0" rIns="0" bIns="0" anchor="b" anchorCtr="0">
            <a:noAutofit/>
          </a:bodyPr>
          <a:lstStyle/>
          <a:p>
            <a:pPr algn="r" rtl="0" eaLnBrk="0" fontAlgn="base" hangingPunct="0">
              <a:spcBef>
                <a:spcPct val="50000"/>
              </a:spcBef>
              <a:spcAft>
                <a:spcPct val="0"/>
              </a:spcAft>
            </a:pPr>
            <a:r>
              <a:rPr lang="en-US" altLang="ja-JP" sz="900" kern="1200">
                <a:solidFill>
                  <a:schemeClr val="bg1"/>
                </a:solidFill>
                <a:latin typeface="+mn-lt"/>
                <a:ea typeface="+mn-ea"/>
                <a:cs typeface="+mn-cs"/>
                <a:sym typeface="+mn-lt"/>
              </a:rPr>
              <a:t>© 2024. For information, contact Deloitte Tohmatsu Group.</a:t>
            </a:r>
          </a:p>
        </p:txBody>
      </p:sp>
    </p:spTree>
    <p:extLst>
      <p:ext uri="{BB962C8B-B14F-4D97-AF65-F5344CB8AC3E}">
        <p14:creationId xmlns:p14="http://schemas.microsoft.com/office/powerpoint/2010/main" val="703828139"/>
      </p:ext>
    </p:extLst>
  </p:cSld>
  <p:clrMapOvr>
    <a:masterClrMapping/>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基本版） 黒_コンテンツ両サイド_レベル_A4">
    <p:bg>
      <p:bgPr>
        <a:solidFill>
          <a:schemeClr val="tx1"/>
        </a:solidFill>
        <a:effectLst/>
      </p:bgPr>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142306649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8" name="コンテンツ プレースホルダー 2">
            <a:extLst>
              <a:ext uri="{FF2B5EF4-FFF2-40B4-BE49-F238E27FC236}">
                <a16:creationId xmlns:a16="http://schemas.microsoft.com/office/drawing/2014/main" id="{F0AA1F30-752C-8BCF-DBD1-6AFA3DE1DBED}"/>
              </a:ext>
            </a:extLst>
          </p:cNvPr>
          <p:cNvSpPr>
            <a:spLocks noGrp="1"/>
          </p:cNvSpPr>
          <p:nvPr>
            <p:ph sz="quarter" idx="20"/>
          </p:nvPr>
        </p:nvSpPr>
        <p:spPr>
          <a:xfrm>
            <a:off x="416496" y="1476000"/>
            <a:ext cx="4356000" cy="482600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9" name="コンテンツ プレースホルダー 2">
            <a:extLst>
              <a:ext uri="{FF2B5EF4-FFF2-40B4-BE49-F238E27FC236}">
                <a16:creationId xmlns:a16="http://schemas.microsoft.com/office/drawing/2014/main" id="{F3D52DF5-7F48-96CA-93F5-700CA4E467E9}"/>
              </a:ext>
            </a:extLst>
          </p:cNvPr>
          <p:cNvSpPr>
            <a:spLocks noGrp="1"/>
          </p:cNvSpPr>
          <p:nvPr>
            <p:ph sz="quarter" idx="21"/>
          </p:nvPr>
        </p:nvSpPr>
        <p:spPr>
          <a:xfrm>
            <a:off x="5150421" y="1476000"/>
            <a:ext cx="4356000" cy="482600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 name="スライド番号プレースホルダ 9"/>
          <p:cNvSpPr>
            <a:spLocks noGrp="1"/>
          </p:cNvSpPr>
          <p:nvPr>
            <p:ph type="sldNum" sz="quarter" idx="13"/>
          </p:nvPr>
        </p:nvSpPr>
        <p:spPr bwMode="gray"/>
        <p:txBody>
          <a:bodyPr/>
          <a:lstStyle>
            <a:lvl1pPr>
              <a:defRPr baseline="0">
                <a:solidFill>
                  <a:schemeClr val="bg1"/>
                </a:solidFill>
                <a:latin typeface="+mn-lt"/>
                <a:ea typeface="+mn-ea"/>
                <a:cs typeface="+mn-cs"/>
                <a:sym typeface="+mn-lt"/>
              </a:defRPr>
            </a:lvl1pPr>
          </a:lstStyle>
          <a:p>
            <a:fld id="{A3EB1B23-9AF8-425B-BAD7-B9FA00F18833}" type="slidenum">
              <a:rPr lang="ja-JP" altLang="en-US" smtClean="0"/>
              <a:pPr/>
              <a:t>‹#›</a:t>
            </a:fld>
            <a:endParaRPr lang="ja-JP" altLang="en-US"/>
          </a:p>
        </p:txBody>
      </p:sp>
      <p:sp>
        <p:nvSpPr>
          <p:cNvPr id="11" name="フッター プレースホルダ 10"/>
          <p:cNvSpPr>
            <a:spLocks noGrp="1"/>
          </p:cNvSpPr>
          <p:nvPr>
            <p:ph type="ftr" sz="quarter" idx="14"/>
          </p:nvPr>
        </p:nvSpPr>
        <p:spPr bwMode="gray"/>
        <p:txBody>
          <a:bodyPr/>
          <a:lstStyle>
            <a:lvl1pPr>
              <a:defRPr baseline="0">
                <a:solidFill>
                  <a:schemeClr val="bg1"/>
                </a:solidFill>
                <a:latin typeface="+mn-lt"/>
                <a:ea typeface="+mn-ea"/>
                <a:cs typeface="+mn-cs"/>
                <a:sym typeface="+mn-lt"/>
              </a:defRPr>
            </a:lvl1pPr>
          </a:lstStyle>
          <a:p>
            <a:r>
              <a:rPr lang="en-GB" altLang="en-GB"/>
              <a:t>DT Template A4</a:t>
            </a:r>
          </a:p>
        </p:txBody>
      </p:sp>
      <p:sp>
        <p:nvSpPr>
          <p:cNvPr id="5" name="テキスト プレースホルダー 2">
            <a:extLst>
              <a:ext uri="{FF2B5EF4-FFF2-40B4-BE49-F238E27FC236}">
                <a16:creationId xmlns:a16="http://schemas.microsoft.com/office/drawing/2014/main" id="{67C69F0D-BEE6-C90B-0FE1-B9DE17148280}"/>
              </a:ext>
            </a:extLst>
          </p:cNvPr>
          <p:cNvSpPr>
            <a:spLocks noGrp="1"/>
          </p:cNvSpPr>
          <p:nvPr>
            <p:ph type="body" sz="quarter" idx="17" hasCustomPrompt="1"/>
          </p:nvPr>
        </p:nvSpPr>
        <p:spPr bwMode="gray">
          <a:xfrm>
            <a:off x="416496" y="5842550"/>
            <a:ext cx="9072000" cy="468000"/>
          </a:xfrm>
          <a:prstGeom prst="rect">
            <a:avLst/>
          </a:prstGeom>
        </p:spPr>
        <p:txBody>
          <a:bodyPr wrap="square" anchor="b">
            <a:noAutofit/>
          </a:bodyPr>
          <a:lstStyle>
            <a:lvl1pPr fontAlgn="ctr">
              <a:lnSpc>
                <a:spcPct val="100000"/>
              </a:lnSpc>
              <a:spcBef>
                <a:spcPts val="0"/>
              </a:spcBef>
              <a:defRPr sz="1000" b="0">
                <a:solidFill>
                  <a:schemeClr val="bg1"/>
                </a:solidFill>
                <a:latin typeface="+mn-lt"/>
                <a:ea typeface="+mn-ea"/>
                <a:cs typeface="+mn-cs"/>
                <a:sym typeface="+mn-lt"/>
              </a:defRPr>
            </a:lvl1pPr>
          </a:lstStyle>
          <a:p>
            <a:pPr lvl="0"/>
            <a:r>
              <a:rPr kumimoji="1" lang="zh-CN" altLang="en-US"/>
              <a:t>出所：</a:t>
            </a:r>
            <a:r>
              <a:rPr kumimoji="1" lang="en-US" altLang="zh-CN"/>
              <a:t>XXX</a:t>
            </a:r>
            <a:br>
              <a:rPr kumimoji="1" lang="en-US" altLang="zh-CN"/>
            </a:br>
            <a:r>
              <a:rPr kumimoji="1" lang="zh-CN" altLang="en-US"/>
              <a:t>脚注：</a:t>
            </a:r>
            <a:r>
              <a:rPr kumimoji="1" lang="en-US" altLang="zh-CN"/>
              <a:t>XXX</a:t>
            </a:r>
          </a:p>
        </p:txBody>
      </p:sp>
      <p:sp>
        <p:nvSpPr>
          <p:cNvPr id="6" name="テキスト プレースホルダー 2">
            <a:extLst>
              <a:ext uri="{FF2B5EF4-FFF2-40B4-BE49-F238E27FC236}">
                <a16:creationId xmlns:a16="http://schemas.microsoft.com/office/drawing/2014/main" id="{A6A20739-5192-2F96-9DBA-FC7B7DAC5EE8}"/>
              </a:ext>
            </a:extLst>
          </p:cNvPr>
          <p:cNvSpPr>
            <a:spLocks noGrp="1"/>
          </p:cNvSpPr>
          <p:nvPr>
            <p:ph type="body" sz="quarter" idx="18" hasCustomPrompt="1"/>
          </p:nvPr>
        </p:nvSpPr>
        <p:spPr bwMode="gray">
          <a:xfrm>
            <a:off x="5150421" y="1008000"/>
            <a:ext cx="4356000" cy="468000"/>
          </a:xfrm>
          <a:prstGeom prst="rect">
            <a:avLst/>
          </a:prstGeom>
        </p:spPr>
        <p:txBody>
          <a:bodyPr vert="horz" wrap="none" lIns="0" tIns="0" rIns="0" bIns="0" rtlCol="0" anchor="ctr">
            <a:noAutofit/>
          </a:bodyPr>
          <a:lstStyle>
            <a:lvl1pPr>
              <a:defRPr lang="en-US" altLang="zh-CN" sz="1600" b="1" baseline="0" dirty="0">
                <a:solidFill>
                  <a:schemeClr val="bg1"/>
                </a:solidFill>
              </a:defRPr>
            </a:lvl1pPr>
          </a:lstStyle>
          <a:p>
            <a:pPr lvl="0"/>
            <a:r>
              <a:rPr kumimoji="1" lang="ja-JP" altLang="en-US"/>
              <a:t>スライドタイトル</a:t>
            </a:r>
          </a:p>
        </p:txBody>
      </p:sp>
      <p:sp>
        <p:nvSpPr>
          <p:cNvPr id="3" name="テキスト プレースホルダー 2"/>
          <p:cNvSpPr>
            <a:spLocks noGrp="1"/>
          </p:cNvSpPr>
          <p:nvPr>
            <p:ph type="body" sz="quarter" idx="15" hasCustomPrompt="1"/>
          </p:nvPr>
        </p:nvSpPr>
        <p:spPr bwMode="gray">
          <a:xfrm>
            <a:off x="416496" y="1008000"/>
            <a:ext cx="4356000" cy="468000"/>
          </a:xfrm>
          <a:prstGeom prst="rect">
            <a:avLst/>
          </a:prstGeom>
        </p:spPr>
        <p:txBody>
          <a:bodyPr wrap="none" anchor="ctr">
            <a:noAutofit/>
          </a:bodyPr>
          <a:lstStyle>
            <a:lvl1pPr>
              <a:lnSpc>
                <a:spcPct val="100000"/>
              </a:lnSpc>
              <a:spcBef>
                <a:spcPts val="0"/>
              </a:spcBef>
              <a:defRPr sz="1600" b="1" baseline="0">
                <a:solidFill>
                  <a:schemeClr val="bg1"/>
                </a:solidFill>
                <a:latin typeface="+mn-lt"/>
                <a:ea typeface="+mn-ea"/>
                <a:cs typeface="+mn-cs"/>
                <a:sym typeface="+mn-lt"/>
              </a:defRPr>
            </a:lvl1pPr>
          </a:lstStyle>
          <a:p>
            <a:pPr lvl="0"/>
            <a:r>
              <a:rPr kumimoji="1" lang="ja-JP" altLang="en-US"/>
              <a:t>スライドタイトル</a:t>
            </a:r>
          </a:p>
        </p:txBody>
      </p:sp>
      <p:sp>
        <p:nvSpPr>
          <p:cNvPr id="2" name="タイトル 2"/>
          <p:cNvSpPr>
            <a:spLocks noGrp="1"/>
          </p:cNvSpPr>
          <p:nvPr>
            <p:ph type="title" hasCustomPrompt="1"/>
          </p:nvPr>
        </p:nvSpPr>
        <p:spPr bwMode="gray"/>
        <p:txBody>
          <a:bodyPr vert="horz"/>
          <a:lstStyle>
            <a:lvl1pPr>
              <a:defRPr>
                <a:solidFill>
                  <a:schemeClr val="bg1"/>
                </a:solidFill>
                <a:latin typeface="+mj-lt"/>
                <a:ea typeface="+mj-ea"/>
                <a:cs typeface="+mj-cs"/>
                <a:sym typeface="+mj-lt"/>
              </a:defRPr>
            </a:lvl1pPr>
          </a:lstStyle>
          <a:p>
            <a:r>
              <a:rPr lang="ja-JP" altLang="en-US"/>
              <a:t>キーメッセージを入力（本スライドで一番伝えたいこと＜名詞止め・体言止め不可＞）</a:t>
            </a:r>
            <a:endParaRPr kumimoji="1" lang="ja-JP" altLang="en-US"/>
          </a:p>
        </p:txBody>
      </p:sp>
      <p:sp>
        <p:nvSpPr>
          <p:cNvPr id="7" name="Text Box 37">
            <a:extLst>
              <a:ext uri="{FF2B5EF4-FFF2-40B4-BE49-F238E27FC236}">
                <a16:creationId xmlns:a16="http://schemas.microsoft.com/office/drawing/2014/main" id="{99BE919E-9D78-21E6-BD99-C81CC9AC5049}"/>
              </a:ext>
            </a:extLst>
          </p:cNvPr>
          <p:cNvSpPr txBox="1">
            <a:spLocks noChangeArrowheads="1"/>
          </p:cNvSpPr>
          <p:nvPr userDrawn="1"/>
        </p:nvSpPr>
        <p:spPr bwMode="gray">
          <a:xfrm>
            <a:off x="5133000" y="6588000"/>
            <a:ext cx="4356000" cy="169200"/>
          </a:xfrm>
          <a:prstGeom prst="rect">
            <a:avLst/>
          </a:prstGeom>
          <a:noFill/>
          <a:ln w="9525">
            <a:noFill/>
            <a:miter lim="800000"/>
            <a:headEnd/>
            <a:tailEnd/>
          </a:ln>
          <a:effectLst/>
        </p:spPr>
        <p:txBody>
          <a:bodyPr wrap="none" lIns="0" tIns="0" rIns="0" bIns="0" anchor="b" anchorCtr="0">
            <a:noAutofit/>
          </a:bodyPr>
          <a:lstStyle/>
          <a:p>
            <a:pPr algn="r" rtl="0" eaLnBrk="0" fontAlgn="base" hangingPunct="0">
              <a:spcBef>
                <a:spcPct val="50000"/>
              </a:spcBef>
              <a:spcAft>
                <a:spcPct val="0"/>
              </a:spcAft>
            </a:pPr>
            <a:r>
              <a:rPr lang="en-US" altLang="ja-JP" sz="900" kern="1200">
                <a:solidFill>
                  <a:schemeClr val="bg1"/>
                </a:solidFill>
                <a:latin typeface="+mn-lt"/>
                <a:ea typeface="+mn-ea"/>
                <a:cs typeface="+mn-cs"/>
                <a:sym typeface="+mn-lt"/>
              </a:rPr>
              <a:t>© 2024. For information, contact Deloitte Tohmatsu Group.</a:t>
            </a:r>
          </a:p>
        </p:txBody>
      </p:sp>
    </p:spTree>
    <p:extLst>
      <p:ext uri="{BB962C8B-B14F-4D97-AF65-F5344CB8AC3E}">
        <p14:creationId xmlns:p14="http://schemas.microsoft.com/office/powerpoint/2010/main" val="1851419564"/>
      </p:ext>
    </p:extLst>
  </p:cSld>
  <p:clrMapOvr>
    <a:masterClrMapping/>
  </p:clrMapOvr>
  <p:hf hdr="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基本版）黒_コンテンツ全面_レベル_A4">
    <p:bg>
      <p:bgPr>
        <a:solidFill>
          <a:schemeClr val="tx1"/>
        </a:solidFill>
        <a:effectLst/>
      </p:bgPr>
    </p:bg>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185621591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6" name="コンテンツ プレースホルダ 2"/>
          <p:cNvSpPr>
            <a:spLocks noGrp="1"/>
          </p:cNvSpPr>
          <p:nvPr>
            <p:ph idx="1"/>
          </p:nvPr>
        </p:nvSpPr>
        <p:spPr bwMode="gray">
          <a:xfrm>
            <a:off x="416999" y="1476000"/>
            <a:ext cx="9072000" cy="4824000"/>
          </a:xfrm>
          <a:prstGeom prst="rect">
            <a:avLst/>
          </a:prstGeom>
        </p:spPr>
        <p:txBody>
          <a:bodyPr/>
          <a:lstStyle>
            <a:lvl1pPr>
              <a:lnSpc>
                <a:spcPct val="110000"/>
              </a:lnSpc>
              <a:spcBef>
                <a:spcPts val="600"/>
              </a:spcBef>
              <a:buFont typeface="Arial" pitchFamily="34" charset="0"/>
              <a:buNone/>
              <a:defRPr sz="1200" baseline="0">
                <a:solidFill>
                  <a:schemeClr val="bg1"/>
                </a:solidFill>
                <a:latin typeface="+mn-lt"/>
                <a:ea typeface="+mn-ea"/>
                <a:cs typeface="+mn-cs"/>
                <a:sym typeface="+mn-lt"/>
              </a:defRPr>
            </a:lvl1pPr>
            <a:lvl2pPr marL="180000" indent="-180000">
              <a:lnSpc>
                <a:spcPct val="110000"/>
              </a:lnSpc>
              <a:spcBef>
                <a:spcPts val="600"/>
              </a:spcBef>
              <a:buFont typeface="Wingdings" pitchFamily="2" charset="2"/>
              <a:buChar char="n"/>
              <a:defRPr sz="1200" baseline="0">
                <a:solidFill>
                  <a:schemeClr val="bg1"/>
                </a:solidFill>
                <a:latin typeface="+mn-lt"/>
                <a:ea typeface="+mn-ea"/>
                <a:cs typeface="+mn-cs"/>
                <a:sym typeface="+mn-lt"/>
              </a:defRPr>
            </a:lvl2pPr>
            <a:lvl3pPr marL="360000" indent="-180000">
              <a:lnSpc>
                <a:spcPct val="110000"/>
              </a:lnSpc>
              <a:spcBef>
                <a:spcPts val="600"/>
              </a:spcBef>
              <a:buFont typeface="Wingdings" pitchFamily="2" charset="2"/>
              <a:buChar char="Ø"/>
              <a:defRPr sz="1200" baseline="0">
                <a:solidFill>
                  <a:schemeClr val="bg1"/>
                </a:solidFill>
                <a:latin typeface="+mn-lt"/>
                <a:ea typeface="+mn-ea"/>
                <a:cs typeface="+mn-cs"/>
                <a:sym typeface="+mn-lt"/>
              </a:defRPr>
            </a:lvl3pPr>
            <a:lvl4pPr marL="504000" indent="-144000">
              <a:lnSpc>
                <a:spcPct val="110000"/>
              </a:lnSpc>
              <a:spcBef>
                <a:spcPts val="600"/>
              </a:spcBef>
              <a:buFont typeface="Arial" pitchFamily="34" charset="0"/>
              <a:buChar char="•"/>
              <a:defRPr sz="1200" baseline="0">
                <a:solidFill>
                  <a:schemeClr val="bg1"/>
                </a:solidFill>
                <a:latin typeface="+mn-lt"/>
                <a:ea typeface="+mn-ea"/>
                <a:cs typeface="+mn-cs"/>
                <a:sym typeface="+mn-lt"/>
              </a:defRPr>
            </a:lvl4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9" name="スライド番号プレースホルダ 8"/>
          <p:cNvSpPr>
            <a:spLocks noGrp="1"/>
          </p:cNvSpPr>
          <p:nvPr>
            <p:ph type="sldNum" sz="quarter" idx="10"/>
          </p:nvPr>
        </p:nvSpPr>
        <p:spPr bwMode="gray"/>
        <p:txBody>
          <a:bodyPr/>
          <a:lstStyle>
            <a:lvl1pPr>
              <a:defRPr baseline="0">
                <a:solidFill>
                  <a:schemeClr val="bg1"/>
                </a:solidFill>
                <a:latin typeface="+mn-lt"/>
                <a:ea typeface="+mn-ea"/>
                <a:cs typeface="+mn-cs"/>
                <a:sym typeface="+mn-lt"/>
              </a:defRPr>
            </a:lvl1pPr>
          </a:lstStyle>
          <a:p>
            <a:fld id="{543A0986-838B-4D2A-A95C-8CB1738263FE}" type="slidenum">
              <a:rPr lang="ja-JP" altLang="en-US" smtClean="0"/>
              <a:pPr/>
              <a:t>‹#›</a:t>
            </a:fld>
            <a:endParaRPr lang="ja-JP" altLang="en-US"/>
          </a:p>
        </p:txBody>
      </p:sp>
      <p:sp>
        <p:nvSpPr>
          <p:cNvPr id="10" name="フッター プレースホルダ 9"/>
          <p:cNvSpPr>
            <a:spLocks noGrp="1"/>
          </p:cNvSpPr>
          <p:nvPr>
            <p:ph type="ftr" sz="quarter" idx="11"/>
          </p:nvPr>
        </p:nvSpPr>
        <p:spPr bwMode="gray"/>
        <p:txBody>
          <a:bodyPr/>
          <a:lstStyle>
            <a:lvl1pPr>
              <a:defRPr baseline="0">
                <a:solidFill>
                  <a:schemeClr val="bg1"/>
                </a:solidFill>
                <a:latin typeface="+mn-lt"/>
                <a:ea typeface="+mn-ea"/>
                <a:cs typeface="+mn-cs"/>
                <a:sym typeface="+mn-lt"/>
              </a:defRPr>
            </a:lvl1pPr>
          </a:lstStyle>
          <a:p>
            <a:r>
              <a:rPr lang="en-GB" altLang="en-GB"/>
              <a:t>DT Template A4</a:t>
            </a:r>
          </a:p>
        </p:txBody>
      </p:sp>
      <p:sp>
        <p:nvSpPr>
          <p:cNvPr id="4" name="テキスト プレースホルダー 2">
            <a:extLst>
              <a:ext uri="{FF2B5EF4-FFF2-40B4-BE49-F238E27FC236}">
                <a16:creationId xmlns:a16="http://schemas.microsoft.com/office/drawing/2014/main" id="{3A4CFDD9-6377-ACBD-7E9C-96B6C9E1DA2C}"/>
              </a:ext>
            </a:extLst>
          </p:cNvPr>
          <p:cNvSpPr>
            <a:spLocks noGrp="1"/>
          </p:cNvSpPr>
          <p:nvPr>
            <p:ph type="body" sz="quarter" idx="16" hasCustomPrompt="1"/>
          </p:nvPr>
        </p:nvSpPr>
        <p:spPr bwMode="gray">
          <a:xfrm>
            <a:off x="416496" y="5842550"/>
            <a:ext cx="9072000" cy="468000"/>
          </a:xfrm>
          <a:prstGeom prst="rect">
            <a:avLst/>
          </a:prstGeom>
        </p:spPr>
        <p:txBody>
          <a:bodyPr wrap="square" anchor="b">
            <a:noAutofit/>
          </a:bodyPr>
          <a:lstStyle>
            <a:lvl1pPr fontAlgn="ctr">
              <a:lnSpc>
                <a:spcPct val="100000"/>
              </a:lnSpc>
              <a:spcBef>
                <a:spcPts val="0"/>
              </a:spcBef>
              <a:defRPr sz="1000" b="0">
                <a:solidFill>
                  <a:schemeClr val="bg1"/>
                </a:solidFill>
                <a:latin typeface="+mn-lt"/>
                <a:ea typeface="+mn-ea"/>
                <a:cs typeface="+mn-cs"/>
                <a:sym typeface="+mn-lt"/>
              </a:defRPr>
            </a:lvl1pPr>
          </a:lstStyle>
          <a:p>
            <a:pPr lvl="0"/>
            <a:r>
              <a:rPr kumimoji="1" lang="zh-CN" altLang="en-US"/>
              <a:t>出所：</a:t>
            </a:r>
            <a:r>
              <a:rPr kumimoji="1" lang="en-US" altLang="zh-CN"/>
              <a:t>XXX</a:t>
            </a:r>
            <a:br>
              <a:rPr kumimoji="1" lang="en-US" altLang="zh-CN"/>
            </a:br>
            <a:r>
              <a:rPr kumimoji="1" lang="zh-CN" altLang="en-US"/>
              <a:t>脚注：</a:t>
            </a:r>
            <a:r>
              <a:rPr kumimoji="1" lang="en-US" altLang="zh-CN"/>
              <a:t>XXX</a:t>
            </a:r>
          </a:p>
        </p:txBody>
      </p:sp>
      <p:sp>
        <p:nvSpPr>
          <p:cNvPr id="8" name="テキスト プレースホルダー 2"/>
          <p:cNvSpPr>
            <a:spLocks noGrp="1"/>
          </p:cNvSpPr>
          <p:nvPr>
            <p:ph type="body" sz="quarter" idx="15" hasCustomPrompt="1"/>
          </p:nvPr>
        </p:nvSpPr>
        <p:spPr bwMode="gray">
          <a:xfrm>
            <a:off x="416496" y="1008000"/>
            <a:ext cx="9072000" cy="468000"/>
          </a:xfrm>
          <a:prstGeom prst="rect">
            <a:avLst/>
          </a:prstGeom>
        </p:spPr>
        <p:txBody>
          <a:bodyPr wrap="none" anchor="ctr">
            <a:noAutofit/>
          </a:bodyPr>
          <a:lstStyle>
            <a:lvl1pPr>
              <a:lnSpc>
                <a:spcPct val="100000"/>
              </a:lnSpc>
              <a:spcBef>
                <a:spcPts val="0"/>
              </a:spcBef>
              <a:defRPr sz="1600" b="1" baseline="0">
                <a:solidFill>
                  <a:schemeClr val="bg1"/>
                </a:solidFill>
                <a:latin typeface="+mn-lt"/>
                <a:ea typeface="+mn-ea"/>
                <a:cs typeface="+mn-cs"/>
                <a:sym typeface="+mn-lt"/>
              </a:defRPr>
            </a:lvl1pPr>
          </a:lstStyle>
          <a:p>
            <a:pPr lvl="0"/>
            <a:r>
              <a:rPr kumimoji="1" lang="ja-JP" altLang="en-US"/>
              <a:t>スライドタイトル</a:t>
            </a:r>
          </a:p>
        </p:txBody>
      </p:sp>
      <p:sp>
        <p:nvSpPr>
          <p:cNvPr id="3" name="タイトル 2"/>
          <p:cNvSpPr>
            <a:spLocks noGrp="1"/>
          </p:cNvSpPr>
          <p:nvPr>
            <p:ph type="title" hasCustomPrompt="1"/>
          </p:nvPr>
        </p:nvSpPr>
        <p:spPr bwMode="gray"/>
        <p:txBody>
          <a:bodyPr vert="horz"/>
          <a:lstStyle>
            <a:lvl1pPr>
              <a:defRPr>
                <a:solidFill>
                  <a:schemeClr val="bg1"/>
                </a:solidFill>
                <a:latin typeface="+mj-lt"/>
                <a:ea typeface="+mj-ea"/>
                <a:cs typeface="+mj-cs"/>
                <a:sym typeface="+mj-lt"/>
              </a:defRPr>
            </a:lvl1pPr>
          </a:lstStyle>
          <a:p>
            <a:r>
              <a:rPr lang="ja-JP" altLang="en-US"/>
              <a:t>キーメッセージを入力（本スライドで一番伝えたいこと＜名詞止め・体言止め不可＞）</a:t>
            </a:r>
            <a:endParaRPr kumimoji="1" lang="ja-JP" altLang="en-US"/>
          </a:p>
        </p:txBody>
      </p:sp>
      <p:sp>
        <p:nvSpPr>
          <p:cNvPr id="5" name="Text Box 37">
            <a:extLst>
              <a:ext uri="{FF2B5EF4-FFF2-40B4-BE49-F238E27FC236}">
                <a16:creationId xmlns:a16="http://schemas.microsoft.com/office/drawing/2014/main" id="{8ED81B85-5FC4-87C7-CE25-21AD29602AA7}"/>
              </a:ext>
            </a:extLst>
          </p:cNvPr>
          <p:cNvSpPr txBox="1">
            <a:spLocks noChangeArrowheads="1"/>
          </p:cNvSpPr>
          <p:nvPr userDrawn="1"/>
        </p:nvSpPr>
        <p:spPr bwMode="gray">
          <a:xfrm>
            <a:off x="5133000" y="6588000"/>
            <a:ext cx="4356000" cy="169200"/>
          </a:xfrm>
          <a:prstGeom prst="rect">
            <a:avLst/>
          </a:prstGeom>
          <a:noFill/>
          <a:ln w="9525">
            <a:noFill/>
            <a:miter lim="800000"/>
            <a:headEnd/>
            <a:tailEnd/>
          </a:ln>
          <a:effectLst/>
        </p:spPr>
        <p:txBody>
          <a:bodyPr wrap="none" lIns="0" tIns="0" rIns="0" bIns="0" anchor="b" anchorCtr="0">
            <a:noAutofit/>
          </a:bodyPr>
          <a:lstStyle/>
          <a:p>
            <a:pPr algn="r" rtl="0" eaLnBrk="0" fontAlgn="base" hangingPunct="0">
              <a:spcBef>
                <a:spcPct val="50000"/>
              </a:spcBef>
              <a:spcAft>
                <a:spcPct val="0"/>
              </a:spcAft>
            </a:pPr>
            <a:r>
              <a:rPr lang="en-US" altLang="ja-JP" sz="900" kern="1200">
                <a:solidFill>
                  <a:schemeClr val="bg1"/>
                </a:solidFill>
                <a:latin typeface="+mn-lt"/>
                <a:ea typeface="+mn-ea"/>
                <a:cs typeface="+mn-cs"/>
                <a:sym typeface="+mn-lt"/>
              </a:rPr>
              <a:t>© 2024. For information, contact Deloitte Tohmatsu Group.</a:t>
            </a:r>
          </a:p>
        </p:txBody>
      </p:sp>
    </p:spTree>
    <p:extLst>
      <p:ext uri="{BB962C8B-B14F-4D97-AF65-F5344CB8AC3E}">
        <p14:creationId xmlns:p14="http://schemas.microsoft.com/office/powerpoint/2010/main" val="3260924062"/>
      </p:ext>
    </p:extLst>
  </p:cSld>
  <p:clrMapOvr>
    <a:masterClrMapping/>
  </p:clrMapOvr>
  <p:hf hdr="0"/>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基本版）背表紙_白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232891732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7" name="テキスト ボックス 6">
            <a:extLst>
              <a:ext uri="{FF2B5EF4-FFF2-40B4-BE49-F238E27FC236}">
                <a16:creationId xmlns:a16="http://schemas.microsoft.com/office/drawing/2014/main" id="{A03F3504-9539-4146-B3C1-F25407A51609}"/>
              </a:ext>
            </a:extLst>
          </p:cNvPr>
          <p:cNvSpPr txBox="1"/>
          <p:nvPr userDrawn="1"/>
        </p:nvSpPr>
        <p:spPr bwMode="gray">
          <a:xfrm>
            <a:off x="8041197" y="6517421"/>
            <a:ext cx="1402628" cy="256480"/>
          </a:xfrm>
          <a:prstGeom prst="rect">
            <a:avLst/>
          </a:prstGeom>
          <a:noFill/>
        </p:spPr>
        <p:txBody>
          <a:bodyPr wrap="none" lIns="0" tIns="0" rIns="0" bIns="0" rtlCol="0">
            <a:spAutoFit/>
          </a:bodyPr>
          <a:lstStyle/>
          <a:p>
            <a:pPr algn="l">
              <a:lnSpc>
                <a:spcPts val="950"/>
              </a:lnSpc>
            </a:pPr>
            <a:r>
              <a:rPr kumimoji="1" lang="en-US" altLang="ja-JP" sz="800">
                <a:latin typeface="+mn-lt"/>
                <a:cs typeface="+mn-cs"/>
                <a:sym typeface="+mn-lt"/>
              </a:rPr>
              <a:t>Member of</a:t>
            </a:r>
            <a:br>
              <a:rPr kumimoji="1" lang="en-US" altLang="ja-JP" sz="800">
                <a:latin typeface="+mn-lt"/>
                <a:cs typeface="+mn-cs"/>
                <a:sym typeface="+mn-lt"/>
              </a:rPr>
            </a:br>
            <a:r>
              <a:rPr kumimoji="1" lang="en-US" altLang="ja-JP" sz="800" b="1">
                <a:latin typeface="+mn-lt"/>
                <a:cs typeface="+mn-cs"/>
                <a:sym typeface="+mn-lt"/>
              </a:rPr>
              <a:t>Deloitte Touche Tohmatsu Limited</a:t>
            </a:r>
            <a:endParaRPr kumimoji="1" lang="ja-JP" altLang="en-US" sz="800" b="1">
              <a:latin typeface="+mn-lt"/>
              <a:cs typeface="+mn-cs"/>
              <a:sym typeface="+mn-lt"/>
            </a:endParaRPr>
          </a:p>
        </p:txBody>
      </p:sp>
      <p:sp>
        <p:nvSpPr>
          <p:cNvPr id="14" name="テキスト プレースホルダー 13">
            <a:extLst>
              <a:ext uri="{FF2B5EF4-FFF2-40B4-BE49-F238E27FC236}">
                <a16:creationId xmlns:a16="http://schemas.microsoft.com/office/drawing/2014/main" id="{4D4831B1-A04A-42C3-BD52-942B25744B6D}"/>
              </a:ext>
            </a:extLst>
          </p:cNvPr>
          <p:cNvSpPr>
            <a:spLocks noGrp="1"/>
          </p:cNvSpPr>
          <p:nvPr>
            <p:ph type="body" sz="quarter" idx="10"/>
          </p:nvPr>
        </p:nvSpPr>
        <p:spPr bwMode="gray">
          <a:xfrm>
            <a:off x="417600" y="6336000"/>
            <a:ext cx="7020000" cy="127856"/>
          </a:xfrm>
        </p:spPr>
        <p:txBody>
          <a:bodyPr anchor="b" anchorCtr="0">
            <a:spAutoFit/>
          </a:bodyPr>
          <a:lstStyle>
            <a:lvl1pPr>
              <a:defRPr sz="800">
                <a:cs typeface="+mn-cs"/>
              </a:defRPr>
            </a:lvl1pPr>
          </a:lstStyle>
          <a:p>
            <a:pPr lvl="0"/>
            <a:r>
              <a:rPr kumimoji="1" lang="ja-JP" altLang="en-US"/>
              <a:t>マスター テキストの書式設定</a:t>
            </a:r>
          </a:p>
        </p:txBody>
      </p:sp>
      <p:pic>
        <p:nvPicPr>
          <p:cNvPr id="18" name="図 17">
            <a:extLst>
              <a:ext uri="{FF2B5EF4-FFF2-40B4-BE49-F238E27FC236}">
                <a16:creationId xmlns:a16="http://schemas.microsoft.com/office/drawing/2014/main" id="{7F14F7E8-2C42-4BD2-8B4C-7C658763AB7B}"/>
              </a:ext>
            </a:extLst>
          </p:cNvPr>
          <p:cNvPicPr>
            <a:picLocks noChangeAspect="1"/>
          </p:cNvPicPr>
          <p:nvPr userDrawn="1"/>
        </p:nvPicPr>
        <p:blipFill>
          <a:blip>
            <a:extLst>
              <a:ext uri="{28A0092B-C50C-407E-A947-70E740481C1C}">
                <a14:useLocalDpi xmlns:a14="http://schemas.microsoft.com/office/drawing/2010/main" val="0"/>
              </a:ext>
            </a:extLst>
          </a:blip>
          <a:stretch>
            <a:fillRect/>
          </a:stretch>
        </p:blipFill>
        <p:spPr bwMode="gray">
          <a:xfrm>
            <a:off x="417600" y="432000"/>
            <a:ext cx="1872000" cy="587972"/>
          </a:xfrm>
          <a:prstGeom prst="rect">
            <a:avLst/>
          </a:prstGeom>
        </p:spPr>
      </p:pic>
      <p:sp>
        <p:nvSpPr>
          <p:cNvPr id="8" name="Text Box 37">
            <a:extLst>
              <a:ext uri="{FF2B5EF4-FFF2-40B4-BE49-F238E27FC236}">
                <a16:creationId xmlns:a16="http://schemas.microsoft.com/office/drawing/2014/main" id="{D6BA3D81-CAD1-43DC-A531-54F7C4DC8DF8}"/>
              </a:ext>
            </a:extLst>
          </p:cNvPr>
          <p:cNvSpPr txBox="1">
            <a:spLocks noChangeArrowheads="1"/>
          </p:cNvSpPr>
          <p:nvPr userDrawn="1"/>
        </p:nvSpPr>
        <p:spPr bwMode="gray">
          <a:xfrm>
            <a:off x="417600" y="6588000"/>
            <a:ext cx="4356000" cy="169200"/>
          </a:xfrm>
          <a:prstGeom prst="rect">
            <a:avLst/>
          </a:prstGeom>
          <a:noFill/>
          <a:ln w="9525">
            <a:noFill/>
            <a:miter lim="800000"/>
            <a:headEnd/>
            <a:tailEnd/>
          </a:ln>
          <a:effectLst/>
        </p:spPr>
        <p:txBody>
          <a:bodyPr wrap="none" lIns="0" tIns="0" rIns="0" bIns="0" anchor="b" anchorCtr="0">
            <a:noAutofit/>
          </a:bodyPr>
          <a:lstStyle/>
          <a:p>
            <a:pPr algn="l" rtl="0" eaLnBrk="0" fontAlgn="base" hangingPunct="0">
              <a:spcBef>
                <a:spcPct val="50000"/>
              </a:spcBef>
              <a:spcAft>
                <a:spcPct val="0"/>
              </a:spcAft>
            </a:pPr>
            <a:r>
              <a:rPr lang="en-US" altLang="ja-JP" sz="800" kern="1200">
                <a:solidFill>
                  <a:schemeClr val="tx1"/>
                </a:solidFill>
                <a:latin typeface="+mn-lt"/>
                <a:ea typeface="+mn-ea"/>
                <a:cs typeface="+mn-cs"/>
                <a:sym typeface="+mn-lt"/>
              </a:rPr>
              <a:t>© 2024. For information, contact Deloitte Tohmatsu Group.</a:t>
            </a:r>
          </a:p>
        </p:txBody>
      </p:sp>
      <p:grpSp>
        <p:nvGrpSpPr>
          <p:cNvPr id="3" name="グループ化 2">
            <a:extLst>
              <a:ext uri="{FF2B5EF4-FFF2-40B4-BE49-F238E27FC236}">
                <a16:creationId xmlns:a16="http://schemas.microsoft.com/office/drawing/2014/main" id="{A225710E-CB95-98DD-0E7F-A51C955E4254}"/>
              </a:ext>
            </a:extLst>
          </p:cNvPr>
          <p:cNvGrpSpPr/>
          <p:nvPr userDrawn="1"/>
        </p:nvGrpSpPr>
        <p:grpSpPr>
          <a:xfrm>
            <a:off x="8041197" y="3960000"/>
            <a:ext cx="1440000" cy="1894801"/>
            <a:chOff x="8050246" y="4451478"/>
            <a:chExt cx="1440000" cy="1894801"/>
          </a:xfrm>
        </p:grpSpPr>
        <p:pic>
          <p:nvPicPr>
            <p:cNvPr id="9" name="図 8" descr="ロゴ, 会社名&#10;&#10;自動的に生成された説明">
              <a:extLst>
                <a:ext uri="{FF2B5EF4-FFF2-40B4-BE49-F238E27FC236}">
                  <a16:creationId xmlns:a16="http://schemas.microsoft.com/office/drawing/2014/main" id="{B08C4379-B61C-71BD-16AA-DB14189E0F70}"/>
                </a:ext>
              </a:extLst>
            </p:cNvPr>
            <p:cNvPicPr>
              <a:picLocks noChangeAspect="1"/>
            </p:cNvPicPr>
            <p:nvPr userDrawn="1"/>
          </p:nvPicPr>
          <p:blipFill>
            <a:blip cstate="print">
              <a:extLst>
                <a:ext uri="{28A0092B-C50C-407E-A947-70E740481C1C}">
                  <a14:useLocalDpi xmlns:a14="http://schemas.microsoft.com/office/drawing/2010/main"/>
                </a:ext>
              </a:extLst>
            </a:blip>
            <a:stretch>
              <a:fillRect/>
            </a:stretch>
          </p:blipFill>
          <p:spPr bwMode="gray">
            <a:xfrm>
              <a:off x="8050246" y="4451478"/>
              <a:ext cx="1440000" cy="873777"/>
            </a:xfrm>
            <a:prstGeom prst="rect">
              <a:avLst/>
            </a:prstGeom>
          </p:spPr>
        </p:pic>
        <p:pic>
          <p:nvPicPr>
            <p:cNvPr id="10" name="図 9" descr="ロゴ&#10;&#10;自動的に生成された説明">
              <a:extLst>
                <a:ext uri="{FF2B5EF4-FFF2-40B4-BE49-F238E27FC236}">
                  <a16:creationId xmlns:a16="http://schemas.microsoft.com/office/drawing/2014/main" id="{D0B28E52-975C-E4C4-9D5C-37EFFEB46C9E}"/>
                </a:ext>
              </a:extLst>
            </p:cNvPr>
            <p:cNvPicPr>
              <a:picLocks noChangeAspect="1"/>
            </p:cNvPicPr>
            <p:nvPr userDrawn="1"/>
          </p:nvPicPr>
          <p:blipFill>
            <a:blip cstate="print">
              <a:extLst>
                <a:ext uri="{28A0092B-C50C-407E-A947-70E740481C1C}">
                  <a14:useLocalDpi xmlns:a14="http://schemas.microsoft.com/office/drawing/2010/main"/>
                </a:ext>
              </a:extLst>
            </a:blip>
            <a:stretch>
              <a:fillRect/>
            </a:stretch>
          </p:blipFill>
          <p:spPr>
            <a:xfrm>
              <a:off x="8148021" y="5473537"/>
              <a:ext cx="1244450" cy="872742"/>
            </a:xfrm>
            <a:prstGeom prst="rect">
              <a:avLst/>
            </a:prstGeom>
          </p:spPr>
        </p:pic>
      </p:grpSp>
    </p:spTree>
    <p:extLst>
      <p:ext uri="{BB962C8B-B14F-4D97-AF65-F5344CB8AC3E}">
        <p14:creationId xmlns:p14="http://schemas.microsoft.com/office/powerpoint/2010/main" val="1180930575"/>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基本版） タイトル ロゴ無_A4">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81223978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9" name="Picture Placeholder 8"/>
          <p:cNvSpPr>
            <a:spLocks noGrp="1" noChangeAspect="1"/>
          </p:cNvSpPr>
          <p:nvPr>
            <p:ph type="pic" sz="quarter" idx="11"/>
          </p:nvPr>
        </p:nvSpPr>
        <p:spPr bwMode="gray">
          <a:xfrm>
            <a:off x="2523000" y="999000"/>
            <a:ext cx="4860000" cy="4860000"/>
          </a:xfrm>
          <a:prstGeom prst="rect">
            <a:avLst/>
          </a:prstGeom>
        </p:spPr>
        <p:txBody>
          <a:bodyPr/>
          <a:lstStyle>
            <a:lvl1pPr>
              <a:defRPr>
                <a:latin typeface="+mn-lt"/>
                <a:ea typeface="+mn-ea"/>
                <a:cs typeface="+mn-cs"/>
                <a:sym typeface="+mn-lt"/>
              </a:defRPr>
            </a:lvl1pPr>
          </a:lstStyle>
          <a:p>
            <a:r>
              <a:rPr lang="ja-JP" altLang="en-US"/>
              <a:t>アイコンをクリックして図を追加</a:t>
            </a:r>
            <a:endParaRPr lang="en-GB"/>
          </a:p>
        </p:txBody>
      </p:sp>
      <p:sp>
        <p:nvSpPr>
          <p:cNvPr id="2" name="Title 1"/>
          <p:cNvSpPr>
            <a:spLocks noGrp="1"/>
          </p:cNvSpPr>
          <p:nvPr>
            <p:ph type="ctrTitle" hasCustomPrompt="1"/>
          </p:nvPr>
        </p:nvSpPr>
        <p:spPr bwMode="gray">
          <a:xfrm>
            <a:off x="417600" y="5040000"/>
            <a:ext cx="4536000" cy="615553"/>
          </a:xfrm>
        </p:spPr>
        <p:txBody>
          <a:bodyPr vert="horz" anchor="b" anchorCtr="0">
            <a:noAutofit/>
          </a:bodyPr>
          <a:lstStyle>
            <a:lvl1pPr algn="l">
              <a:lnSpc>
                <a:spcPct val="100000"/>
              </a:lnSpc>
              <a:spcBef>
                <a:spcPts val="0"/>
              </a:spcBef>
              <a:spcAft>
                <a:spcPts val="0"/>
              </a:spcAft>
              <a:defRPr sz="2000" b="1" baseline="0">
                <a:solidFill>
                  <a:schemeClr val="tx1"/>
                </a:solidFill>
                <a:latin typeface="+mj-lt"/>
                <a:ea typeface="+mj-ea"/>
                <a:cs typeface="+mj-cs"/>
                <a:sym typeface="+mj-lt"/>
              </a:defRPr>
            </a:lvl1pPr>
          </a:lstStyle>
          <a:p>
            <a:r>
              <a:rPr lang="ja-JP" altLang="en-US" noProof="0"/>
              <a:t>表紙タイトル</a:t>
            </a:r>
            <a:endParaRPr lang="en-US" noProof="0"/>
          </a:p>
        </p:txBody>
      </p:sp>
      <p:sp>
        <p:nvSpPr>
          <p:cNvPr id="3" name="Subtitle 2"/>
          <p:cNvSpPr>
            <a:spLocks noGrp="1"/>
          </p:cNvSpPr>
          <p:nvPr>
            <p:ph type="subTitle" idx="1" hasCustomPrompt="1"/>
          </p:nvPr>
        </p:nvSpPr>
        <p:spPr bwMode="gray">
          <a:xfrm>
            <a:off x="417600" y="5652000"/>
            <a:ext cx="4536000"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00">
                <a:solidFill>
                  <a:schemeClr val="tx1"/>
                </a:solidFill>
                <a:latin typeface="+mn-lt"/>
                <a:ea typeface="+mn-ea"/>
                <a:cs typeface="+mn-cs"/>
                <a:sym typeface="+mn-lt"/>
              </a:defRPr>
            </a:lvl1pPr>
            <a:lvl2pPr marL="495283" indent="0" algn="ctr">
              <a:buNone/>
              <a:defRPr sz="2167"/>
            </a:lvl2pPr>
            <a:lvl3pPr marL="990564" indent="0" algn="ctr">
              <a:buNone/>
              <a:defRPr sz="1950"/>
            </a:lvl3pPr>
            <a:lvl4pPr marL="1485846" indent="0" algn="ctr">
              <a:buNone/>
              <a:defRPr sz="1733"/>
            </a:lvl4pPr>
            <a:lvl5pPr marL="1981127" indent="0" algn="ctr">
              <a:buNone/>
              <a:defRPr sz="1733"/>
            </a:lvl5pPr>
            <a:lvl6pPr marL="2476410" indent="0" algn="ctr">
              <a:buNone/>
              <a:defRPr sz="1733"/>
            </a:lvl6pPr>
            <a:lvl7pPr marL="2971692" indent="0" algn="ctr">
              <a:buNone/>
              <a:defRPr sz="1733"/>
            </a:lvl7pPr>
            <a:lvl8pPr marL="3466973" indent="0" algn="ctr">
              <a:buNone/>
              <a:defRPr sz="1733"/>
            </a:lvl8pPr>
            <a:lvl9pPr marL="3962255" indent="0" algn="ctr">
              <a:buNone/>
              <a:defRPr sz="1733"/>
            </a:lvl9pPr>
          </a:lstStyle>
          <a:p>
            <a:r>
              <a:rPr lang="ja-JP" altLang="en-US" noProof="0"/>
              <a:t>表紙サブタイトル</a:t>
            </a:r>
            <a:endParaRPr lang="en-US" noProof="0"/>
          </a:p>
        </p:txBody>
      </p:sp>
      <p:sp>
        <p:nvSpPr>
          <p:cNvPr id="5" name="Text Placeholder 4"/>
          <p:cNvSpPr>
            <a:spLocks noGrp="1"/>
          </p:cNvSpPr>
          <p:nvPr>
            <p:ph type="body" sz="quarter" idx="10"/>
          </p:nvPr>
        </p:nvSpPr>
        <p:spPr bwMode="gray">
          <a:xfrm>
            <a:off x="417599" y="6408000"/>
            <a:ext cx="4536000" cy="215444"/>
          </a:xfrm>
          <a:prstGeom prst="rect">
            <a:avLst/>
          </a:prstGeom>
        </p:spPr>
        <p:txBody>
          <a:bodyPr wrap="square" lIns="0" anchor="b" anchorCtr="0">
            <a:spAutoFit/>
          </a:bodyPr>
          <a:lstStyle>
            <a:lvl1pPr>
              <a:lnSpc>
                <a:spcPct val="100000"/>
              </a:lnSpc>
              <a:spcBef>
                <a:spcPts val="0"/>
              </a:spcBef>
              <a:spcAft>
                <a:spcPts val="0"/>
              </a:spcAft>
              <a:defRPr sz="1400">
                <a:solidFill>
                  <a:schemeClr val="tx1"/>
                </a:solidFill>
                <a:latin typeface="+mn-lt"/>
                <a:ea typeface="+mn-ea"/>
                <a:cs typeface="+mn-cs"/>
                <a:sym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a:t>マスター テキストの書式設定</a:t>
            </a:r>
          </a:p>
        </p:txBody>
      </p:sp>
      <p:sp>
        <p:nvSpPr>
          <p:cNvPr id="6" name="日付プレースホルダー 5">
            <a:extLst>
              <a:ext uri="{FF2B5EF4-FFF2-40B4-BE49-F238E27FC236}">
                <a16:creationId xmlns:a16="http://schemas.microsoft.com/office/drawing/2014/main" id="{5C5A3295-3564-4576-96DB-80CBF7A205A7}"/>
              </a:ext>
            </a:extLst>
          </p:cNvPr>
          <p:cNvSpPr>
            <a:spLocks noGrp="1"/>
          </p:cNvSpPr>
          <p:nvPr>
            <p:ph type="dt" sz="half" idx="12"/>
          </p:nvPr>
        </p:nvSpPr>
        <p:spPr bwMode="gray"/>
        <p:txBody>
          <a:bodyPr/>
          <a:lstStyle>
            <a:lvl1pPr>
              <a:defRPr>
                <a:cs typeface="+mn-cs"/>
              </a:defRPr>
            </a:lvl1pPr>
          </a:lstStyle>
          <a:p>
            <a:pPr algn="ctr"/>
            <a:r>
              <a:rPr lang="en-US"/>
              <a:t>&lt; Confidential &gt;</a:t>
            </a:r>
          </a:p>
        </p:txBody>
      </p:sp>
    </p:spTree>
    <p:extLst>
      <p:ext uri="{BB962C8B-B14F-4D97-AF65-F5344CB8AC3E}">
        <p14:creationId xmlns:p14="http://schemas.microsoft.com/office/powerpoint/2010/main" val="2543739819"/>
      </p:ext>
    </p:extLst>
  </p:cSld>
  <p:clrMapOvr>
    <a:masterClrMapping/>
  </p:clrMapOvr>
  <p:hf hdr="0"/>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基本版）背表紙_白_トーマツロゴ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248087253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7" name="テキスト ボックス 6">
            <a:extLst>
              <a:ext uri="{FF2B5EF4-FFF2-40B4-BE49-F238E27FC236}">
                <a16:creationId xmlns:a16="http://schemas.microsoft.com/office/drawing/2014/main" id="{A03F3504-9539-4146-B3C1-F25407A51609}"/>
              </a:ext>
            </a:extLst>
          </p:cNvPr>
          <p:cNvSpPr txBox="1"/>
          <p:nvPr userDrawn="1"/>
        </p:nvSpPr>
        <p:spPr bwMode="gray">
          <a:xfrm>
            <a:off x="8041197" y="6517421"/>
            <a:ext cx="1402628" cy="256480"/>
          </a:xfrm>
          <a:prstGeom prst="rect">
            <a:avLst/>
          </a:prstGeom>
          <a:noFill/>
        </p:spPr>
        <p:txBody>
          <a:bodyPr wrap="none" lIns="0" tIns="0" rIns="0" bIns="0" rtlCol="0">
            <a:spAutoFit/>
          </a:bodyPr>
          <a:lstStyle/>
          <a:p>
            <a:pPr algn="l">
              <a:lnSpc>
                <a:spcPts val="950"/>
              </a:lnSpc>
            </a:pPr>
            <a:r>
              <a:rPr kumimoji="1" lang="en-US" altLang="ja-JP" sz="800">
                <a:latin typeface="+mn-lt"/>
                <a:cs typeface="+mn-cs"/>
                <a:sym typeface="+mn-lt"/>
              </a:rPr>
              <a:t>Member of</a:t>
            </a:r>
            <a:br>
              <a:rPr kumimoji="1" lang="en-US" altLang="ja-JP" sz="800">
                <a:latin typeface="+mn-lt"/>
                <a:cs typeface="+mn-cs"/>
                <a:sym typeface="+mn-lt"/>
              </a:rPr>
            </a:br>
            <a:r>
              <a:rPr kumimoji="1" lang="en-US" altLang="ja-JP" sz="800" b="1">
                <a:latin typeface="+mn-lt"/>
                <a:cs typeface="+mn-cs"/>
                <a:sym typeface="+mn-lt"/>
              </a:rPr>
              <a:t>Deloitte Touche Tohmatsu Limited</a:t>
            </a:r>
            <a:endParaRPr kumimoji="1" lang="ja-JP" altLang="en-US" sz="800" b="1">
              <a:latin typeface="+mn-lt"/>
              <a:cs typeface="+mn-cs"/>
              <a:sym typeface="+mn-lt"/>
            </a:endParaRPr>
          </a:p>
        </p:txBody>
      </p:sp>
      <p:sp>
        <p:nvSpPr>
          <p:cNvPr id="10" name="テキスト プレースホルダー 13">
            <a:extLst>
              <a:ext uri="{FF2B5EF4-FFF2-40B4-BE49-F238E27FC236}">
                <a16:creationId xmlns:a16="http://schemas.microsoft.com/office/drawing/2014/main" id="{8D7302B4-C3B2-43C1-A9E9-2DFB590FF1E9}"/>
              </a:ext>
            </a:extLst>
          </p:cNvPr>
          <p:cNvSpPr>
            <a:spLocks noGrp="1"/>
          </p:cNvSpPr>
          <p:nvPr>
            <p:ph type="body" sz="quarter" idx="10"/>
          </p:nvPr>
        </p:nvSpPr>
        <p:spPr bwMode="gray">
          <a:xfrm>
            <a:off x="417600" y="6336000"/>
            <a:ext cx="7020000" cy="127856"/>
          </a:xfrm>
        </p:spPr>
        <p:txBody>
          <a:bodyPr anchor="b" anchorCtr="0">
            <a:spAutoFit/>
          </a:bodyPr>
          <a:lstStyle>
            <a:lvl1pPr>
              <a:defRPr sz="800">
                <a:cs typeface="+mn-cs"/>
              </a:defRPr>
            </a:lvl1pPr>
          </a:lstStyle>
          <a:p>
            <a:pPr lvl="0"/>
            <a:r>
              <a:rPr kumimoji="1" lang="ja-JP" altLang="en-US"/>
              <a:t>マスター テキストの書式設定</a:t>
            </a:r>
          </a:p>
        </p:txBody>
      </p:sp>
      <p:pic>
        <p:nvPicPr>
          <p:cNvPr id="13" name="図 12">
            <a:extLst>
              <a:ext uri="{FF2B5EF4-FFF2-40B4-BE49-F238E27FC236}">
                <a16:creationId xmlns:a16="http://schemas.microsoft.com/office/drawing/2014/main" id="{881D215A-DF31-4FC4-A706-4B6A3613D035}"/>
              </a:ext>
            </a:extLst>
          </p:cNvPr>
          <p:cNvPicPr>
            <a:picLocks noChangeAspect="1"/>
          </p:cNvPicPr>
          <p:nvPr userDrawn="1"/>
        </p:nvPicPr>
        <p:blipFill rotWithShape="1">
          <a:blip>
            <a:extLst>
              <a:ext uri="{28A0092B-C50C-407E-A947-70E740481C1C}">
                <a14:useLocalDpi xmlns:a14="http://schemas.microsoft.com/office/drawing/2010/main" val="0"/>
              </a:ext>
            </a:extLst>
          </a:blip>
          <a:srcRect/>
          <a:stretch/>
        </p:blipFill>
        <p:spPr bwMode="gray">
          <a:xfrm>
            <a:off x="416496" y="431005"/>
            <a:ext cx="3447786" cy="586800"/>
          </a:xfrm>
          <a:prstGeom prst="rect">
            <a:avLst/>
          </a:prstGeom>
          <a:noFill/>
          <a:ln>
            <a:noFill/>
          </a:ln>
        </p:spPr>
      </p:pic>
      <p:sp>
        <p:nvSpPr>
          <p:cNvPr id="8" name="Text Box 37">
            <a:extLst>
              <a:ext uri="{FF2B5EF4-FFF2-40B4-BE49-F238E27FC236}">
                <a16:creationId xmlns:a16="http://schemas.microsoft.com/office/drawing/2014/main" id="{5FB43949-A16F-4CF9-89FA-2868A80FA4F7}"/>
              </a:ext>
            </a:extLst>
          </p:cNvPr>
          <p:cNvSpPr txBox="1">
            <a:spLocks noChangeArrowheads="1"/>
          </p:cNvSpPr>
          <p:nvPr userDrawn="1"/>
        </p:nvSpPr>
        <p:spPr bwMode="gray">
          <a:xfrm>
            <a:off x="417600" y="6588000"/>
            <a:ext cx="4356000" cy="169200"/>
          </a:xfrm>
          <a:prstGeom prst="rect">
            <a:avLst/>
          </a:prstGeom>
          <a:noFill/>
          <a:ln w="9525">
            <a:noFill/>
            <a:miter lim="800000"/>
            <a:headEnd/>
            <a:tailEnd/>
          </a:ln>
          <a:effectLst/>
        </p:spPr>
        <p:txBody>
          <a:bodyPr wrap="none" lIns="0" tIns="0" rIns="0" bIns="0" anchor="b" anchorCtr="0">
            <a:noAutofit/>
          </a:bodyPr>
          <a:lstStyle/>
          <a:p>
            <a:pPr algn="l" rtl="0" eaLnBrk="0" fontAlgn="base" hangingPunct="0">
              <a:spcBef>
                <a:spcPct val="50000"/>
              </a:spcBef>
              <a:spcAft>
                <a:spcPct val="0"/>
              </a:spcAft>
            </a:pPr>
            <a:r>
              <a:rPr lang="en-US" altLang="ja-JP" sz="800" kern="1200">
                <a:solidFill>
                  <a:schemeClr val="tx1"/>
                </a:solidFill>
                <a:latin typeface="+mn-lt"/>
                <a:ea typeface="+mn-ea"/>
                <a:cs typeface="+mn-cs"/>
                <a:sym typeface="+mn-lt"/>
              </a:rPr>
              <a:t>© 2024. For information, contact Deloitte Tohmatsu Group.</a:t>
            </a:r>
          </a:p>
        </p:txBody>
      </p:sp>
      <p:grpSp>
        <p:nvGrpSpPr>
          <p:cNvPr id="3" name="グループ化 2">
            <a:extLst>
              <a:ext uri="{FF2B5EF4-FFF2-40B4-BE49-F238E27FC236}">
                <a16:creationId xmlns:a16="http://schemas.microsoft.com/office/drawing/2014/main" id="{26CEBDAF-C3A1-AA85-7954-487457DC51C3}"/>
              </a:ext>
            </a:extLst>
          </p:cNvPr>
          <p:cNvGrpSpPr/>
          <p:nvPr userDrawn="1"/>
        </p:nvGrpSpPr>
        <p:grpSpPr>
          <a:xfrm>
            <a:off x="8041197" y="3960000"/>
            <a:ext cx="1440000" cy="1894801"/>
            <a:chOff x="8050246" y="4451478"/>
            <a:chExt cx="1440000" cy="1894801"/>
          </a:xfrm>
        </p:grpSpPr>
        <p:pic>
          <p:nvPicPr>
            <p:cNvPr id="4" name="図 3" descr="ロゴ, 会社名&#10;&#10;自動的に生成された説明">
              <a:extLst>
                <a:ext uri="{FF2B5EF4-FFF2-40B4-BE49-F238E27FC236}">
                  <a16:creationId xmlns:a16="http://schemas.microsoft.com/office/drawing/2014/main" id="{8DC421F0-8645-C3F4-1894-E38A68B90FF8}"/>
                </a:ext>
              </a:extLst>
            </p:cNvPr>
            <p:cNvPicPr>
              <a:picLocks noChangeAspect="1"/>
            </p:cNvPicPr>
            <p:nvPr userDrawn="1"/>
          </p:nvPicPr>
          <p:blipFill>
            <a:blip cstate="print">
              <a:extLst>
                <a:ext uri="{28A0092B-C50C-407E-A947-70E740481C1C}">
                  <a14:useLocalDpi xmlns:a14="http://schemas.microsoft.com/office/drawing/2010/main"/>
                </a:ext>
              </a:extLst>
            </a:blip>
            <a:stretch>
              <a:fillRect/>
            </a:stretch>
          </p:blipFill>
          <p:spPr bwMode="gray">
            <a:xfrm>
              <a:off x="8050246" y="4451478"/>
              <a:ext cx="1440000" cy="873777"/>
            </a:xfrm>
            <a:prstGeom prst="rect">
              <a:avLst/>
            </a:prstGeom>
          </p:spPr>
        </p:pic>
        <p:pic>
          <p:nvPicPr>
            <p:cNvPr id="5" name="図 4" descr="ロゴ&#10;&#10;自動的に生成された説明">
              <a:extLst>
                <a:ext uri="{FF2B5EF4-FFF2-40B4-BE49-F238E27FC236}">
                  <a16:creationId xmlns:a16="http://schemas.microsoft.com/office/drawing/2014/main" id="{B77EF277-F2AE-B462-A565-FA353BA22235}"/>
                </a:ext>
              </a:extLst>
            </p:cNvPr>
            <p:cNvPicPr>
              <a:picLocks noChangeAspect="1"/>
            </p:cNvPicPr>
            <p:nvPr userDrawn="1"/>
          </p:nvPicPr>
          <p:blipFill>
            <a:blip cstate="print">
              <a:extLst>
                <a:ext uri="{28A0092B-C50C-407E-A947-70E740481C1C}">
                  <a14:useLocalDpi xmlns:a14="http://schemas.microsoft.com/office/drawing/2010/main"/>
                </a:ext>
              </a:extLst>
            </a:blip>
            <a:stretch>
              <a:fillRect/>
            </a:stretch>
          </p:blipFill>
          <p:spPr>
            <a:xfrm>
              <a:off x="8148021" y="5473537"/>
              <a:ext cx="1244450" cy="872742"/>
            </a:xfrm>
            <a:prstGeom prst="rect">
              <a:avLst/>
            </a:prstGeom>
          </p:spPr>
        </p:pic>
      </p:grpSp>
    </p:spTree>
    <p:extLst>
      <p:ext uri="{BB962C8B-B14F-4D97-AF65-F5344CB8AC3E}">
        <p14:creationId xmlns:p14="http://schemas.microsoft.com/office/powerpoint/2010/main" val="3484669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基本版）黒_背表紙_A4">
    <p:bg bwMode="gray">
      <p:bgPr>
        <a:solidFill>
          <a:schemeClr val="tx1"/>
        </a:solidFill>
        <a:effectLst/>
      </p:bgPr>
    </p:bg>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290288668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7" name="テキスト ボックス 6">
            <a:extLst>
              <a:ext uri="{FF2B5EF4-FFF2-40B4-BE49-F238E27FC236}">
                <a16:creationId xmlns:a16="http://schemas.microsoft.com/office/drawing/2014/main" id="{A03F3504-9539-4146-B3C1-F25407A51609}"/>
              </a:ext>
            </a:extLst>
          </p:cNvPr>
          <p:cNvSpPr txBox="1"/>
          <p:nvPr userDrawn="1"/>
        </p:nvSpPr>
        <p:spPr bwMode="gray">
          <a:xfrm>
            <a:off x="8041197" y="6517421"/>
            <a:ext cx="1402628" cy="256480"/>
          </a:xfrm>
          <a:prstGeom prst="rect">
            <a:avLst/>
          </a:prstGeom>
          <a:noFill/>
        </p:spPr>
        <p:txBody>
          <a:bodyPr wrap="none" lIns="0" tIns="0" rIns="0" bIns="0" rtlCol="0">
            <a:spAutoFit/>
          </a:bodyPr>
          <a:lstStyle/>
          <a:p>
            <a:pPr algn="l">
              <a:lnSpc>
                <a:spcPts val="950"/>
              </a:lnSpc>
            </a:pPr>
            <a:r>
              <a:rPr kumimoji="1" lang="en-US" altLang="ja-JP" sz="800">
                <a:solidFill>
                  <a:schemeClr val="bg1"/>
                </a:solidFill>
                <a:latin typeface="+mn-lt"/>
                <a:cs typeface="+mn-cs"/>
                <a:sym typeface="+mn-lt"/>
              </a:rPr>
              <a:t>Member of</a:t>
            </a:r>
            <a:br>
              <a:rPr kumimoji="1" lang="en-US" altLang="ja-JP" sz="800">
                <a:solidFill>
                  <a:schemeClr val="bg1"/>
                </a:solidFill>
                <a:latin typeface="+mn-lt"/>
                <a:cs typeface="+mn-cs"/>
                <a:sym typeface="+mn-lt"/>
              </a:rPr>
            </a:br>
            <a:r>
              <a:rPr kumimoji="1" lang="en-US" altLang="ja-JP" sz="800" b="1">
                <a:solidFill>
                  <a:schemeClr val="bg1"/>
                </a:solidFill>
                <a:latin typeface="+mn-lt"/>
                <a:cs typeface="+mn-cs"/>
                <a:sym typeface="+mn-lt"/>
              </a:rPr>
              <a:t>Deloitte Touche Tohmatsu Limited</a:t>
            </a:r>
            <a:endParaRPr kumimoji="1" lang="ja-JP" altLang="en-US" sz="800" b="1">
              <a:solidFill>
                <a:schemeClr val="bg1"/>
              </a:solidFill>
              <a:latin typeface="+mn-lt"/>
              <a:cs typeface="+mn-cs"/>
              <a:sym typeface="+mn-lt"/>
            </a:endParaRPr>
          </a:p>
        </p:txBody>
      </p:sp>
      <p:sp>
        <p:nvSpPr>
          <p:cNvPr id="11" name="テキスト プレースホルダー 13">
            <a:extLst>
              <a:ext uri="{FF2B5EF4-FFF2-40B4-BE49-F238E27FC236}">
                <a16:creationId xmlns:a16="http://schemas.microsoft.com/office/drawing/2014/main" id="{EC10764A-D9E5-4773-9998-E6E340EF200C}"/>
              </a:ext>
            </a:extLst>
          </p:cNvPr>
          <p:cNvSpPr>
            <a:spLocks noGrp="1"/>
          </p:cNvSpPr>
          <p:nvPr>
            <p:ph type="body" sz="quarter" idx="10"/>
          </p:nvPr>
        </p:nvSpPr>
        <p:spPr bwMode="gray">
          <a:xfrm>
            <a:off x="417600" y="6336000"/>
            <a:ext cx="7020000" cy="127856"/>
          </a:xfrm>
        </p:spPr>
        <p:txBody>
          <a:bodyPr anchor="b" anchorCtr="0">
            <a:spAutoFit/>
          </a:bodyPr>
          <a:lstStyle>
            <a:lvl1pPr>
              <a:defRPr sz="800">
                <a:solidFill>
                  <a:schemeClr val="bg1"/>
                </a:solidFill>
                <a:cs typeface="+mn-cs"/>
              </a:defRPr>
            </a:lvl1pPr>
          </a:lstStyle>
          <a:p>
            <a:pPr lvl="0"/>
            <a:r>
              <a:rPr kumimoji="1" lang="ja-JP" altLang="en-US"/>
              <a:t>マスター テキストの書式設定</a:t>
            </a:r>
          </a:p>
        </p:txBody>
      </p:sp>
      <p:pic>
        <p:nvPicPr>
          <p:cNvPr id="13" name="図 12">
            <a:extLst>
              <a:ext uri="{FF2B5EF4-FFF2-40B4-BE49-F238E27FC236}">
                <a16:creationId xmlns:a16="http://schemas.microsoft.com/office/drawing/2014/main" id="{08C8D089-6B7B-4D22-A423-606FF0A07235}"/>
              </a:ext>
            </a:extLst>
          </p:cNvPr>
          <p:cNvPicPr>
            <a:picLocks noChangeAspect="1"/>
          </p:cNvPicPr>
          <p:nvPr userDrawn="1"/>
        </p:nvPicPr>
        <p:blipFill>
          <a:blip cstate="print">
            <a:extLst>
              <a:ext uri="{28A0092B-C50C-407E-A947-70E740481C1C}">
                <a14:useLocalDpi xmlns:a14="http://schemas.microsoft.com/office/drawing/2010/main" val="0"/>
              </a:ext>
            </a:extLst>
          </a:blip>
          <a:stretch>
            <a:fillRect/>
          </a:stretch>
        </p:blipFill>
        <p:spPr bwMode="gray">
          <a:xfrm>
            <a:off x="417601" y="432000"/>
            <a:ext cx="1870453" cy="586800"/>
          </a:xfrm>
          <a:prstGeom prst="rect">
            <a:avLst/>
          </a:prstGeom>
        </p:spPr>
      </p:pic>
      <p:sp>
        <p:nvSpPr>
          <p:cNvPr id="8" name="Text Box 37">
            <a:extLst>
              <a:ext uri="{FF2B5EF4-FFF2-40B4-BE49-F238E27FC236}">
                <a16:creationId xmlns:a16="http://schemas.microsoft.com/office/drawing/2014/main" id="{8ECAF025-B44C-4744-8C34-DBC751A55D36}"/>
              </a:ext>
            </a:extLst>
          </p:cNvPr>
          <p:cNvSpPr txBox="1">
            <a:spLocks noChangeArrowheads="1"/>
          </p:cNvSpPr>
          <p:nvPr userDrawn="1"/>
        </p:nvSpPr>
        <p:spPr bwMode="gray">
          <a:xfrm>
            <a:off x="417600" y="6588000"/>
            <a:ext cx="4356000" cy="169200"/>
          </a:xfrm>
          <a:prstGeom prst="rect">
            <a:avLst/>
          </a:prstGeom>
          <a:noFill/>
          <a:ln w="9525">
            <a:noFill/>
            <a:miter lim="800000"/>
            <a:headEnd/>
            <a:tailEnd/>
          </a:ln>
          <a:effectLst/>
        </p:spPr>
        <p:txBody>
          <a:bodyPr wrap="none" lIns="0" tIns="0" rIns="0" bIns="0" anchor="b" anchorCtr="0">
            <a:noAutofit/>
          </a:bodyPr>
          <a:lstStyle/>
          <a:p>
            <a:pPr algn="l" rtl="0" eaLnBrk="0" fontAlgn="base" hangingPunct="0">
              <a:spcBef>
                <a:spcPct val="50000"/>
              </a:spcBef>
              <a:spcAft>
                <a:spcPct val="0"/>
              </a:spcAft>
            </a:pPr>
            <a:r>
              <a:rPr lang="en-US" altLang="ja-JP" sz="800" kern="1200">
                <a:solidFill>
                  <a:schemeClr val="bg1"/>
                </a:solidFill>
                <a:latin typeface="+mn-lt"/>
                <a:ea typeface="+mn-ea"/>
                <a:cs typeface="+mn-cs"/>
                <a:sym typeface="+mn-lt"/>
              </a:rPr>
              <a:t>© 2024. For information, contact Deloitte Tohmatsu Group.</a:t>
            </a:r>
          </a:p>
        </p:txBody>
      </p:sp>
      <p:grpSp>
        <p:nvGrpSpPr>
          <p:cNvPr id="3" name="グループ化 2">
            <a:extLst>
              <a:ext uri="{FF2B5EF4-FFF2-40B4-BE49-F238E27FC236}">
                <a16:creationId xmlns:a16="http://schemas.microsoft.com/office/drawing/2014/main" id="{4EB93A60-2CD0-2A5E-20B8-1BD4AB01A101}"/>
              </a:ext>
            </a:extLst>
          </p:cNvPr>
          <p:cNvGrpSpPr/>
          <p:nvPr userDrawn="1"/>
        </p:nvGrpSpPr>
        <p:grpSpPr>
          <a:xfrm>
            <a:off x="8050925" y="3960000"/>
            <a:ext cx="1440000" cy="1861937"/>
            <a:chOff x="8050925" y="4451478"/>
            <a:chExt cx="1440000" cy="1861937"/>
          </a:xfrm>
        </p:grpSpPr>
        <p:pic>
          <p:nvPicPr>
            <p:cNvPr id="4" name="図 3" descr="ロゴ, 会社名&#10;&#10;自動的に生成された説明">
              <a:extLst>
                <a:ext uri="{FF2B5EF4-FFF2-40B4-BE49-F238E27FC236}">
                  <a16:creationId xmlns:a16="http://schemas.microsoft.com/office/drawing/2014/main" id="{F4435819-A308-634F-91CD-16F2B97761FD}"/>
                </a:ext>
              </a:extLst>
            </p:cNvPr>
            <p:cNvPicPr>
              <a:picLocks noChangeAspect="1"/>
            </p:cNvPicPr>
            <p:nvPr userDrawn="1"/>
          </p:nvPicPr>
          <p:blipFill>
            <a:blip cstate="print">
              <a:extLst>
                <a:ext uri="{28A0092B-C50C-407E-A947-70E740481C1C}">
                  <a14:useLocalDpi xmlns:a14="http://schemas.microsoft.com/office/drawing/2010/main"/>
                </a:ext>
              </a:extLst>
            </a:blip>
            <a:stretch>
              <a:fillRect/>
            </a:stretch>
          </p:blipFill>
          <p:spPr bwMode="gray">
            <a:xfrm>
              <a:off x="8050925" y="4451478"/>
              <a:ext cx="1440000" cy="873777"/>
            </a:xfrm>
            <a:prstGeom prst="rect">
              <a:avLst/>
            </a:prstGeom>
          </p:spPr>
        </p:pic>
        <p:pic>
          <p:nvPicPr>
            <p:cNvPr id="9" name="図 8">
              <a:extLst>
                <a:ext uri="{FF2B5EF4-FFF2-40B4-BE49-F238E27FC236}">
                  <a16:creationId xmlns:a16="http://schemas.microsoft.com/office/drawing/2014/main" id="{8A8AC27E-9547-76A3-AD5A-B4EA83CEBC76}"/>
                </a:ext>
              </a:extLst>
            </p:cNvPr>
            <p:cNvPicPr>
              <a:picLocks noChangeAspect="1"/>
            </p:cNvPicPr>
            <p:nvPr userDrawn="1"/>
          </p:nvPicPr>
          <p:blipFill>
            <a:blip cstate="print">
              <a:extLst>
                <a:ext uri="{28A0092B-C50C-407E-A947-70E740481C1C}">
                  <a14:useLocalDpi xmlns:a14="http://schemas.microsoft.com/office/drawing/2010/main"/>
                </a:ext>
              </a:extLst>
            </a:blip>
            <a:stretch>
              <a:fillRect/>
            </a:stretch>
          </p:blipFill>
          <p:spPr>
            <a:xfrm>
              <a:off x="8148021" y="5473537"/>
              <a:ext cx="1229139" cy="839878"/>
            </a:xfrm>
            <a:prstGeom prst="rect">
              <a:avLst/>
            </a:prstGeom>
          </p:spPr>
        </p:pic>
      </p:grpSp>
    </p:spTree>
    <p:extLst>
      <p:ext uri="{BB962C8B-B14F-4D97-AF65-F5344CB8AC3E}">
        <p14:creationId xmlns:p14="http://schemas.microsoft.com/office/powerpoint/2010/main" val="41468536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基本版）黒_背表紙_トーマツロゴ_A4">
    <p:bg bwMode="gray">
      <p:bgPr>
        <a:solidFill>
          <a:schemeClr val="tx1"/>
        </a:solidFill>
        <a:effectLst/>
      </p:bgPr>
    </p:bg>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03957785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7" name="テキスト ボックス 6">
            <a:extLst>
              <a:ext uri="{FF2B5EF4-FFF2-40B4-BE49-F238E27FC236}">
                <a16:creationId xmlns:a16="http://schemas.microsoft.com/office/drawing/2014/main" id="{A03F3504-9539-4146-B3C1-F25407A51609}"/>
              </a:ext>
            </a:extLst>
          </p:cNvPr>
          <p:cNvSpPr txBox="1"/>
          <p:nvPr userDrawn="1"/>
        </p:nvSpPr>
        <p:spPr bwMode="gray">
          <a:xfrm>
            <a:off x="8041197" y="6517421"/>
            <a:ext cx="1402628" cy="256480"/>
          </a:xfrm>
          <a:prstGeom prst="rect">
            <a:avLst/>
          </a:prstGeom>
          <a:noFill/>
        </p:spPr>
        <p:txBody>
          <a:bodyPr wrap="none" lIns="0" tIns="0" rIns="0" bIns="0" rtlCol="0">
            <a:spAutoFit/>
          </a:bodyPr>
          <a:lstStyle/>
          <a:p>
            <a:pPr algn="l">
              <a:lnSpc>
                <a:spcPts val="950"/>
              </a:lnSpc>
            </a:pPr>
            <a:r>
              <a:rPr kumimoji="1" lang="en-US" altLang="ja-JP" sz="800">
                <a:solidFill>
                  <a:schemeClr val="bg1"/>
                </a:solidFill>
                <a:latin typeface="+mn-lt"/>
                <a:cs typeface="+mn-cs"/>
                <a:sym typeface="+mn-lt"/>
              </a:rPr>
              <a:t>Member of</a:t>
            </a:r>
            <a:br>
              <a:rPr kumimoji="1" lang="en-US" altLang="ja-JP" sz="800">
                <a:solidFill>
                  <a:schemeClr val="bg1"/>
                </a:solidFill>
                <a:latin typeface="+mn-lt"/>
                <a:cs typeface="+mn-cs"/>
                <a:sym typeface="+mn-lt"/>
              </a:rPr>
            </a:br>
            <a:r>
              <a:rPr kumimoji="1" lang="en-US" altLang="ja-JP" sz="800" b="1">
                <a:solidFill>
                  <a:schemeClr val="bg1"/>
                </a:solidFill>
                <a:latin typeface="+mn-lt"/>
                <a:cs typeface="+mn-cs"/>
                <a:sym typeface="+mn-lt"/>
              </a:rPr>
              <a:t>Deloitte Touche Tohmatsu Limited</a:t>
            </a:r>
            <a:endParaRPr kumimoji="1" lang="ja-JP" altLang="en-US" sz="800" b="1">
              <a:solidFill>
                <a:schemeClr val="bg1"/>
              </a:solidFill>
              <a:latin typeface="+mn-lt"/>
              <a:cs typeface="+mn-cs"/>
              <a:sym typeface="+mn-lt"/>
            </a:endParaRPr>
          </a:p>
        </p:txBody>
      </p:sp>
      <p:sp>
        <p:nvSpPr>
          <p:cNvPr id="10" name="テキスト プレースホルダー 13">
            <a:extLst>
              <a:ext uri="{FF2B5EF4-FFF2-40B4-BE49-F238E27FC236}">
                <a16:creationId xmlns:a16="http://schemas.microsoft.com/office/drawing/2014/main" id="{98ED7F2A-D8F8-44B8-9950-656D3B6AC777}"/>
              </a:ext>
            </a:extLst>
          </p:cNvPr>
          <p:cNvSpPr>
            <a:spLocks noGrp="1"/>
          </p:cNvSpPr>
          <p:nvPr>
            <p:ph type="body" sz="quarter" idx="10"/>
          </p:nvPr>
        </p:nvSpPr>
        <p:spPr bwMode="gray">
          <a:xfrm>
            <a:off x="417600" y="6336000"/>
            <a:ext cx="7020000" cy="127856"/>
          </a:xfrm>
        </p:spPr>
        <p:txBody>
          <a:bodyPr anchor="b" anchorCtr="0">
            <a:spAutoFit/>
          </a:bodyPr>
          <a:lstStyle>
            <a:lvl1pPr>
              <a:defRPr sz="800">
                <a:solidFill>
                  <a:schemeClr val="bg1"/>
                </a:solidFill>
                <a:cs typeface="+mn-cs"/>
              </a:defRPr>
            </a:lvl1pPr>
          </a:lstStyle>
          <a:p>
            <a:pPr lvl="0"/>
            <a:r>
              <a:rPr kumimoji="1" lang="ja-JP" altLang="en-US"/>
              <a:t>マスター テキストの書式設定</a:t>
            </a:r>
          </a:p>
        </p:txBody>
      </p:sp>
      <p:pic>
        <p:nvPicPr>
          <p:cNvPr id="13" name="図 12">
            <a:extLst>
              <a:ext uri="{FF2B5EF4-FFF2-40B4-BE49-F238E27FC236}">
                <a16:creationId xmlns:a16="http://schemas.microsoft.com/office/drawing/2014/main" id="{66211CF3-AF55-4BB2-ABA6-DFDFA3C5155C}"/>
              </a:ext>
            </a:extLst>
          </p:cNvPr>
          <p:cNvPicPr>
            <a:picLocks noChangeAspect="1"/>
          </p:cNvPicPr>
          <p:nvPr userDrawn="1"/>
        </p:nvPicPr>
        <p:blipFill rotWithShape="1">
          <a:blip>
            <a:extLst>
              <a:ext uri="{28A0092B-C50C-407E-A947-70E740481C1C}">
                <a14:useLocalDpi xmlns:a14="http://schemas.microsoft.com/office/drawing/2010/main" val="0"/>
              </a:ext>
            </a:extLst>
          </a:blip>
          <a:stretch/>
        </p:blipFill>
        <p:spPr bwMode="gray">
          <a:xfrm>
            <a:off x="417600" y="432000"/>
            <a:ext cx="3449948" cy="586076"/>
          </a:xfrm>
          <a:prstGeom prst="rect">
            <a:avLst/>
          </a:prstGeom>
        </p:spPr>
      </p:pic>
      <p:sp>
        <p:nvSpPr>
          <p:cNvPr id="9" name="Text Box 37">
            <a:extLst>
              <a:ext uri="{FF2B5EF4-FFF2-40B4-BE49-F238E27FC236}">
                <a16:creationId xmlns:a16="http://schemas.microsoft.com/office/drawing/2014/main" id="{97296455-89ED-4F08-B776-BE18D4C8DF8F}"/>
              </a:ext>
            </a:extLst>
          </p:cNvPr>
          <p:cNvSpPr txBox="1">
            <a:spLocks noChangeArrowheads="1"/>
          </p:cNvSpPr>
          <p:nvPr userDrawn="1"/>
        </p:nvSpPr>
        <p:spPr bwMode="gray">
          <a:xfrm>
            <a:off x="417600" y="6588000"/>
            <a:ext cx="4356000" cy="169200"/>
          </a:xfrm>
          <a:prstGeom prst="rect">
            <a:avLst/>
          </a:prstGeom>
          <a:noFill/>
          <a:ln w="9525">
            <a:noFill/>
            <a:miter lim="800000"/>
            <a:headEnd/>
            <a:tailEnd/>
          </a:ln>
          <a:effectLst/>
        </p:spPr>
        <p:txBody>
          <a:bodyPr wrap="none" lIns="0" tIns="0" rIns="0" bIns="0" anchor="b" anchorCtr="0">
            <a:noAutofit/>
          </a:bodyPr>
          <a:lstStyle/>
          <a:p>
            <a:pPr algn="l" rtl="0" eaLnBrk="0" fontAlgn="base" hangingPunct="0">
              <a:spcBef>
                <a:spcPct val="50000"/>
              </a:spcBef>
              <a:spcAft>
                <a:spcPct val="0"/>
              </a:spcAft>
            </a:pPr>
            <a:r>
              <a:rPr lang="en-US" altLang="ja-JP" sz="800" kern="1200">
                <a:solidFill>
                  <a:schemeClr val="bg1"/>
                </a:solidFill>
                <a:latin typeface="+mn-lt"/>
                <a:ea typeface="+mn-ea"/>
                <a:cs typeface="+mn-cs"/>
                <a:sym typeface="+mn-lt"/>
              </a:rPr>
              <a:t>© 2024. For information, contact Deloitte Tohmatsu Group.</a:t>
            </a:r>
          </a:p>
        </p:txBody>
      </p:sp>
      <p:grpSp>
        <p:nvGrpSpPr>
          <p:cNvPr id="3" name="グループ化 2">
            <a:extLst>
              <a:ext uri="{FF2B5EF4-FFF2-40B4-BE49-F238E27FC236}">
                <a16:creationId xmlns:a16="http://schemas.microsoft.com/office/drawing/2014/main" id="{13C9F1B6-51C5-5DB3-98EE-CAD6CE2D259D}"/>
              </a:ext>
            </a:extLst>
          </p:cNvPr>
          <p:cNvGrpSpPr/>
          <p:nvPr userDrawn="1"/>
        </p:nvGrpSpPr>
        <p:grpSpPr>
          <a:xfrm>
            <a:off x="8050925" y="3960000"/>
            <a:ext cx="1440000" cy="1861937"/>
            <a:chOff x="8050925" y="4451478"/>
            <a:chExt cx="1440000" cy="1861937"/>
          </a:xfrm>
        </p:grpSpPr>
        <p:pic>
          <p:nvPicPr>
            <p:cNvPr id="4" name="図 3" descr="ロゴ, 会社名&#10;&#10;自動的に生成された説明">
              <a:extLst>
                <a:ext uri="{FF2B5EF4-FFF2-40B4-BE49-F238E27FC236}">
                  <a16:creationId xmlns:a16="http://schemas.microsoft.com/office/drawing/2014/main" id="{6CD5B902-7095-BD72-0D99-6F782E0CCFD2}"/>
                </a:ext>
              </a:extLst>
            </p:cNvPr>
            <p:cNvPicPr>
              <a:picLocks noChangeAspect="1"/>
            </p:cNvPicPr>
            <p:nvPr userDrawn="1"/>
          </p:nvPicPr>
          <p:blipFill>
            <a:blip cstate="print">
              <a:extLst>
                <a:ext uri="{28A0092B-C50C-407E-A947-70E740481C1C}">
                  <a14:useLocalDpi xmlns:a14="http://schemas.microsoft.com/office/drawing/2010/main"/>
                </a:ext>
              </a:extLst>
            </a:blip>
            <a:stretch>
              <a:fillRect/>
            </a:stretch>
          </p:blipFill>
          <p:spPr bwMode="gray">
            <a:xfrm>
              <a:off x="8050925" y="4451478"/>
              <a:ext cx="1440000" cy="873777"/>
            </a:xfrm>
            <a:prstGeom prst="rect">
              <a:avLst/>
            </a:prstGeom>
          </p:spPr>
        </p:pic>
        <p:pic>
          <p:nvPicPr>
            <p:cNvPr id="5" name="図 4">
              <a:extLst>
                <a:ext uri="{FF2B5EF4-FFF2-40B4-BE49-F238E27FC236}">
                  <a16:creationId xmlns:a16="http://schemas.microsoft.com/office/drawing/2014/main" id="{5A3B695B-6410-9AD3-6349-43CC7A1FEFE6}"/>
                </a:ext>
              </a:extLst>
            </p:cNvPr>
            <p:cNvPicPr>
              <a:picLocks noChangeAspect="1"/>
            </p:cNvPicPr>
            <p:nvPr userDrawn="1"/>
          </p:nvPicPr>
          <p:blipFill>
            <a:blip cstate="print">
              <a:extLst>
                <a:ext uri="{28A0092B-C50C-407E-A947-70E740481C1C}">
                  <a14:useLocalDpi xmlns:a14="http://schemas.microsoft.com/office/drawing/2010/main"/>
                </a:ext>
              </a:extLst>
            </a:blip>
            <a:stretch>
              <a:fillRect/>
            </a:stretch>
          </p:blipFill>
          <p:spPr>
            <a:xfrm>
              <a:off x="8148021" y="5473537"/>
              <a:ext cx="1229139" cy="839878"/>
            </a:xfrm>
            <a:prstGeom prst="rect">
              <a:avLst/>
            </a:prstGeom>
          </p:spPr>
        </p:pic>
      </p:grpSp>
    </p:spTree>
    <p:extLst>
      <p:ext uri="{BB962C8B-B14F-4D97-AF65-F5344CB8AC3E}">
        <p14:creationId xmlns:p14="http://schemas.microsoft.com/office/powerpoint/2010/main" val="308747852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基本版） タイトルのみ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73159227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p:txBody>
          <a:bodyPr/>
          <a:lstStyle>
            <a:lvl1pPr>
              <a:defRPr>
                <a:solidFill>
                  <a:schemeClr val="tx1"/>
                </a:solidFill>
                <a:latin typeface="+mn-lt"/>
                <a:ea typeface="+mn-ea"/>
                <a:cs typeface="+mn-cs"/>
                <a:sym typeface="+mn-lt"/>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GB" sz="900" b="0" i="0" u="none" strike="noStrike" kern="1200" cap="none" spc="0" normalizeH="0" baseline="0" noProof="0">
                <a:ln>
                  <a:noFill/>
                </a:ln>
                <a:solidFill>
                  <a:prstClr val="black"/>
                </a:solidFill>
                <a:effectLst/>
                <a:uLnTx/>
                <a:uFillTx/>
                <a:latin typeface="Calibri Light"/>
                <a:ea typeface="Yu Gothic UI"/>
                <a:cs typeface="+mn-cs"/>
                <a:sym typeface="+mn-lt"/>
              </a:rPr>
              <a:t>DT Template A4</a:t>
            </a:r>
          </a:p>
        </p:txBody>
      </p:sp>
      <p:sp>
        <p:nvSpPr>
          <p:cNvPr id="4" name="スライド番号プレースホルダ 3"/>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AA5FCFE5-FE56-4EF1-80A8-07776887C2A1}" type="slidenum">
              <a:rPr kumimoji="0" lang="ja-JP" altLang="en-US" sz="900" b="0" i="0" u="none" strike="noStrike" kern="1200" cap="none" spc="0" normalizeH="0" baseline="0" noProof="0" smtClean="0">
                <a:ln>
                  <a:noFill/>
                </a:ln>
                <a:solidFill>
                  <a:prstClr val="black"/>
                </a:solidFill>
                <a:effectLst/>
                <a:uLnTx/>
                <a:uFillTx/>
                <a:latin typeface="Calibri Light"/>
                <a:ea typeface="Yu Gothic UI"/>
                <a:cs typeface="+mn-cs"/>
                <a:sym typeface="+mn-lt"/>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ja-JP" altLang="en-US" sz="900" b="0" i="0" u="none" strike="noStrike" kern="1200" cap="none" spc="0" normalizeH="0" baseline="0" noProof="0">
              <a:ln>
                <a:noFill/>
              </a:ln>
              <a:solidFill>
                <a:prstClr val="black"/>
              </a:solidFill>
              <a:effectLst/>
              <a:uLnTx/>
              <a:uFillTx/>
              <a:latin typeface="Calibri Light"/>
              <a:ea typeface="Yu Gothic UI"/>
              <a:cs typeface="+mn-cs"/>
              <a:sym typeface="+mn-lt"/>
            </a:endParaRPr>
          </a:p>
        </p:txBody>
      </p:sp>
      <p:sp>
        <p:nvSpPr>
          <p:cNvPr id="9" name="テキスト プレースホルダー 2"/>
          <p:cNvSpPr>
            <a:spLocks noGrp="1"/>
          </p:cNvSpPr>
          <p:nvPr>
            <p:ph type="body" sz="quarter" idx="15" hasCustomPrompt="1"/>
          </p:nvPr>
        </p:nvSpPr>
        <p:spPr bwMode="gray">
          <a:xfrm>
            <a:off x="416496" y="1008000"/>
            <a:ext cx="4356000" cy="468000"/>
          </a:xfrm>
          <a:prstGeom prst="rect">
            <a:avLst/>
          </a:prstGeom>
        </p:spPr>
        <p:txBody>
          <a:bodyPr wrap="none" anchor="ctr">
            <a:noAutofit/>
          </a:bodyPr>
          <a:lstStyle>
            <a:lvl1pPr>
              <a:lnSpc>
                <a:spcPct val="100000"/>
              </a:lnSpc>
              <a:spcBef>
                <a:spcPts val="0"/>
              </a:spcBef>
              <a:defRPr sz="1600" b="1">
                <a:solidFill>
                  <a:schemeClr val="accent1"/>
                </a:solidFill>
                <a:latin typeface="+mn-lt"/>
                <a:ea typeface="+mn-ea"/>
                <a:cs typeface="+mn-cs"/>
                <a:sym typeface="+mn-lt"/>
              </a:defRPr>
            </a:lvl1pPr>
          </a:lstStyle>
          <a:p>
            <a:pPr lvl="0"/>
            <a:r>
              <a:rPr kumimoji="1" lang="en-US" altLang="ja-JP"/>
              <a:t>Header</a:t>
            </a:r>
            <a:r>
              <a:rPr kumimoji="1" lang="ja-JP" altLang="en-US"/>
              <a:t>を入力（スライドタイトル）</a:t>
            </a:r>
          </a:p>
        </p:txBody>
      </p:sp>
      <p:sp>
        <p:nvSpPr>
          <p:cNvPr id="6" name="タイトル 5"/>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a:t>キーメッセージを入力（本スライドで一番伝えたいこと＜名詞止め・体言止め不可＞）</a:t>
            </a:r>
            <a:endParaRPr kumimoji="1" lang="ja-JP" altLang="en-US"/>
          </a:p>
        </p:txBody>
      </p:sp>
    </p:spTree>
    <p:extLst>
      <p:ext uri="{BB962C8B-B14F-4D97-AF65-F5344CB8AC3E}">
        <p14:creationId xmlns:p14="http://schemas.microsoft.com/office/powerpoint/2010/main" val="1276440602"/>
      </p:ext>
    </p:extLst>
  </p:cSld>
  <p:clrMapOvr>
    <a:masterClrMapping/>
  </p:clrMapOvr>
  <p:hf hdr="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基本版②） タイトルのみ_A4">
    <p:spTree>
      <p:nvGrpSpPr>
        <p:cNvPr id="1" name=""/>
        <p:cNvGrpSpPr/>
        <p:nvPr/>
      </p:nvGrpSpPr>
      <p:grpSpPr>
        <a:xfrm>
          <a:off x="0" y="0"/>
          <a:ext cx="0" cy="0"/>
          <a:chOff x="0" y="0"/>
          <a:chExt cx="0" cy="0"/>
        </a:xfrm>
      </p:grpSpPr>
      <p:graphicFrame>
        <p:nvGraphicFramePr>
          <p:cNvPr id="6" name="オブジェクト 5" hidden="1"/>
          <p:cNvGraphicFramePr>
            <a:graphicFrameLocks noChangeAspect="1"/>
          </p:cNvGraphicFramePr>
          <p:nvPr userDrawn="1">
            <p:custDataLst>
              <p:tags r:id="rId1"/>
            </p:custDataLst>
            <p:extLst>
              <p:ext uri="{D42A27DB-BD31-4B8C-83A1-F6EECF244321}">
                <p14:modId xmlns:p14="http://schemas.microsoft.com/office/powerpoint/2010/main" val="4623709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6" name="オブジェクト 5"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a:xfrm>
            <a:off x="705600" y="6588000"/>
            <a:ext cx="4068000" cy="169200"/>
          </a:xfrm>
        </p:spPr>
        <p:txBody>
          <a:bodyPr/>
          <a:lstStyle>
            <a:lvl1pPr>
              <a:defRPr baseline="0">
                <a:solidFill>
                  <a:schemeClr val="tx1"/>
                </a:solidFill>
                <a:latin typeface="+mn-lt"/>
                <a:ea typeface="+mn-ea"/>
                <a:cs typeface="+mn-cs"/>
                <a:sym typeface="+mn-lt"/>
              </a:defRPr>
            </a:lvl1pPr>
          </a:lstStyle>
          <a:p>
            <a:r>
              <a:rPr lang="en-GB" altLang="en-GB"/>
              <a:t>DT Template A4</a:t>
            </a:r>
          </a:p>
        </p:txBody>
      </p:sp>
      <p:sp>
        <p:nvSpPr>
          <p:cNvPr id="4" name="スライド番号プレースホルダ 3"/>
          <p:cNvSpPr>
            <a:spLocks noGrp="1"/>
          </p:cNvSpPr>
          <p:nvPr>
            <p:ph type="sldNum" sz="quarter" idx="11"/>
          </p:nvPr>
        </p:nvSpPr>
        <p:spPr bwMode="gray"/>
        <p:txBody>
          <a:bodyPr/>
          <a:lstStyle>
            <a:lvl1pPr>
              <a:defRPr baseline="0">
                <a:solidFill>
                  <a:schemeClr val="tx1"/>
                </a:solidFill>
                <a:latin typeface="+mn-lt"/>
                <a:ea typeface="+mn-ea"/>
                <a:cs typeface="+mn-cs"/>
                <a:sym typeface="+mn-lt"/>
              </a:defRPr>
            </a:lvl1pPr>
          </a:lstStyle>
          <a:p>
            <a:fld id="{56E56C22-CD92-4A50-AAD1-E2171E0619BD}" type="slidenum">
              <a:rPr lang="ja-JP" altLang="en-US" smtClean="0"/>
              <a:pPr/>
              <a:t>‹#›</a:t>
            </a:fld>
            <a:endParaRPr lang="ja-JP" altLang="en-US"/>
          </a:p>
        </p:txBody>
      </p:sp>
      <p:sp>
        <p:nvSpPr>
          <p:cNvPr id="2" name="テキスト プレースホルダー 2">
            <a:extLst>
              <a:ext uri="{FF2B5EF4-FFF2-40B4-BE49-F238E27FC236}">
                <a16:creationId xmlns:a16="http://schemas.microsoft.com/office/drawing/2014/main" id="{3E39B168-5EA0-581D-6349-FB585680E2F7}"/>
              </a:ext>
            </a:extLst>
          </p:cNvPr>
          <p:cNvSpPr>
            <a:spLocks noGrp="1"/>
          </p:cNvSpPr>
          <p:nvPr>
            <p:ph type="body" sz="quarter" idx="16" hasCustomPrompt="1"/>
          </p:nvPr>
        </p:nvSpPr>
        <p:spPr bwMode="gray">
          <a:xfrm>
            <a:off x="416496" y="5842550"/>
            <a:ext cx="9072000" cy="468000"/>
          </a:xfrm>
          <a:prstGeom prst="rect">
            <a:avLst/>
          </a:prstGeom>
        </p:spPr>
        <p:txBody>
          <a:bodyPr wrap="square" anchor="b">
            <a:noAutofit/>
          </a:bodyPr>
          <a:lstStyle>
            <a:lvl1pPr fontAlgn="ctr">
              <a:lnSpc>
                <a:spcPct val="100000"/>
              </a:lnSpc>
              <a:spcBef>
                <a:spcPts val="0"/>
              </a:spcBef>
              <a:defRPr sz="1000" b="0">
                <a:solidFill>
                  <a:schemeClr val="tx1"/>
                </a:solidFill>
                <a:latin typeface="+mn-lt"/>
                <a:ea typeface="+mn-ea"/>
                <a:cs typeface="+mn-cs"/>
                <a:sym typeface="+mn-lt"/>
              </a:defRPr>
            </a:lvl1pPr>
          </a:lstStyle>
          <a:p>
            <a:pPr lvl="0"/>
            <a:r>
              <a:rPr kumimoji="1" lang="zh-CN" altLang="en-US"/>
              <a:t>出所：</a:t>
            </a:r>
            <a:r>
              <a:rPr kumimoji="1" lang="en-US" altLang="zh-CN"/>
              <a:t>XXX</a:t>
            </a:r>
            <a:br>
              <a:rPr kumimoji="1" lang="en-US" altLang="zh-CN"/>
            </a:br>
            <a:r>
              <a:rPr kumimoji="1" lang="zh-CN" altLang="en-US"/>
              <a:t>脚注：</a:t>
            </a:r>
            <a:r>
              <a:rPr kumimoji="1" lang="en-US" altLang="zh-CN"/>
              <a:t>XXX</a:t>
            </a:r>
          </a:p>
        </p:txBody>
      </p:sp>
      <p:sp>
        <p:nvSpPr>
          <p:cNvPr id="7" name="テキスト プレースホルダ 5">
            <a:extLst>
              <a:ext uri="{FF2B5EF4-FFF2-40B4-BE49-F238E27FC236}">
                <a16:creationId xmlns:a16="http://schemas.microsoft.com/office/drawing/2014/main" id="{C750C47F-6A5E-43DA-810C-7BA23EF874CD}"/>
              </a:ext>
            </a:extLst>
          </p:cNvPr>
          <p:cNvSpPr>
            <a:spLocks noGrp="1"/>
          </p:cNvSpPr>
          <p:nvPr>
            <p:ph type="body" sz="quarter" idx="14" hasCustomPrompt="1"/>
          </p:nvPr>
        </p:nvSpPr>
        <p:spPr bwMode="gray">
          <a:xfrm>
            <a:off x="418075" y="180000"/>
            <a:ext cx="9072000" cy="615600"/>
          </a:xfrm>
          <a:prstGeom prst="rect">
            <a:avLst/>
          </a:prstGeom>
        </p:spPr>
        <p:txBody>
          <a:bodyPr vert="horz" lIns="0" tIns="0" rIns="0" bIns="0" rtlCol="0" anchor="b" anchorCtr="0">
            <a:noAutofit/>
          </a:bodyPr>
          <a:lstStyle>
            <a:lvl1pPr>
              <a:defRPr lang="ja-JP" altLang="en-US" sz="2000" b="1" dirty="0">
                <a:latin typeface="+mj-lt"/>
                <a:ea typeface="+mj-ea"/>
                <a:cs typeface="+mj-cs"/>
              </a:defRPr>
            </a:lvl1pPr>
          </a:lstStyle>
          <a:p>
            <a:pPr fontAlgn="auto">
              <a:spcAft>
                <a:spcPts val="0"/>
              </a:spcAft>
            </a:pPr>
            <a:r>
              <a:rPr lang="ja-JP" altLang="en-US"/>
              <a:t>スライドタイトル（入力が必要）</a:t>
            </a:r>
          </a:p>
        </p:txBody>
      </p:sp>
      <p:sp>
        <p:nvSpPr>
          <p:cNvPr id="8" name="タイトル 1">
            <a:extLst>
              <a:ext uri="{FF2B5EF4-FFF2-40B4-BE49-F238E27FC236}">
                <a16:creationId xmlns:a16="http://schemas.microsoft.com/office/drawing/2014/main" id="{8EC76EA4-3538-4F0B-A615-1FFF84AA1871}"/>
              </a:ext>
            </a:extLst>
          </p:cNvPr>
          <p:cNvSpPr>
            <a:spLocks noGrp="1"/>
          </p:cNvSpPr>
          <p:nvPr>
            <p:ph type="title" hasCustomPrompt="1"/>
          </p:nvPr>
        </p:nvSpPr>
        <p:spPr bwMode="gray">
          <a:xfrm>
            <a:off x="417000" y="846000"/>
            <a:ext cx="9072000" cy="615600"/>
          </a:xfrm>
        </p:spPr>
        <p:txBody>
          <a:bodyPr vert="horz" lIns="0" tIns="0" rIns="0" bIns="0" rtlCol="0" anchor="t">
            <a:noAutofit/>
          </a:bodyPr>
          <a:lstStyle>
            <a:lvl1pPr>
              <a:defRPr lang="ja-JP" altLang="en-US" sz="1800" b="0" baseline="0" dirty="0">
                <a:solidFill>
                  <a:schemeClr val="tx2"/>
                </a:solidFill>
                <a:latin typeface="+mn-lt"/>
                <a:ea typeface="+mn-ea"/>
                <a:cs typeface="+mn-cs"/>
                <a:sym typeface="+mn-lt"/>
              </a:defRPr>
            </a:lvl1pPr>
          </a:lstStyle>
          <a:p>
            <a:pPr lvl="0"/>
            <a:r>
              <a:rPr kumimoji="1" lang="ja-JP" altLang="en-US"/>
              <a:t>キーメッセージ（オプション）</a:t>
            </a:r>
          </a:p>
        </p:txBody>
      </p:sp>
    </p:spTree>
    <p:extLst>
      <p:ext uri="{BB962C8B-B14F-4D97-AF65-F5344CB8AC3E}">
        <p14:creationId xmlns:p14="http://schemas.microsoft.com/office/powerpoint/2010/main" val="279652114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基本版②） タイトルのみ_出所・脚注なし_A4">
    <p:spTree>
      <p:nvGrpSpPr>
        <p:cNvPr id="1" name=""/>
        <p:cNvGrpSpPr/>
        <p:nvPr/>
      </p:nvGrpSpPr>
      <p:grpSpPr>
        <a:xfrm>
          <a:off x="0" y="0"/>
          <a:ext cx="0" cy="0"/>
          <a:chOff x="0" y="0"/>
          <a:chExt cx="0" cy="0"/>
        </a:xfrm>
      </p:grpSpPr>
      <p:graphicFrame>
        <p:nvGraphicFramePr>
          <p:cNvPr id="6" name="オブジェクト 5" hidden="1"/>
          <p:cNvGraphicFramePr>
            <a:graphicFrameLocks noChangeAspect="1"/>
          </p:cNvGraphicFramePr>
          <p:nvPr userDrawn="1">
            <p:custDataLst>
              <p:tags r:id="rId1"/>
            </p:custDataLst>
            <p:extLst>
              <p:ext uri="{D42A27DB-BD31-4B8C-83A1-F6EECF244321}">
                <p14:modId xmlns:p14="http://schemas.microsoft.com/office/powerpoint/2010/main" val="150255172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6" name="オブジェクト 5"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a:xfrm>
            <a:off x="705600" y="6588000"/>
            <a:ext cx="4068000" cy="169200"/>
          </a:xfrm>
        </p:spPr>
        <p:txBody>
          <a:bodyPr/>
          <a:lstStyle>
            <a:lvl1pPr>
              <a:defRPr baseline="0">
                <a:solidFill>
                  <a:schemeClr val="tx1"/>
                </a:solidFill>
                <a:latin typeface="+mn-lt"/>
                <a:ea typeface="+mn-ea"/>
                <a:cs typeface="+mn-cs"/>
                <a:sym typeface="+mn-lt"/>
              </a:defRPr>
            </a:lvl1pPr>
          </a:lstStyle>
          <a:p>
            <a:r>
              <a:rPr lang="en-GB" altLang="en-GB"/>
              <a:t>DT Template A4</a:t>
            </a:r>
          </a:p>
        </p:txBody>
      </p:sp>
      <p:sp>
        <p:nvSpPr>
          <p:cNvPr id="4" name="スライド番号プレースホルダ 3"/>
          <p:cNvSpPr>
            <a:spLocks noGrp="1"/>
          </p:cNvSpPr>
          <p:nvPr>
            <p:ph type="sldNum" sz="quarter" idx="11"/>
          </p:nvPr>
        </p:nvSpPr>
        <p:spPr bwMode="gray"/>
        <p:txBody>
          <a:bodyPr/>
          <a:lstStyle>
            <a:lvl1pPr>
              <a:defRPr baseline="0">
                <a:solidFill>
                  <a:schemeClr val="tx1"/>
                </a:solidFill>
                <a:latin typeface="+mn-lt"/>
                <a:ea typeface="+mn-ea"/>
                <a:cs typeface="+mn-cs"/>
                <a:sym typeface="+mn-lt"/>
              </a:defRPr>
            </a:lvl1pPr>
          </a:lstStyle>
          <a:p>
            <a:fld id="{56E56C22-CD92-4A50-AAD1-E2171E0619BD}" type="slidenum">
              <a:rPr lang="ja-JP" altLang="en-US" smtClean="0"/>
              <a:pPr/>
              <a:t>‹#›</a:t>
            </a:fld>
            <a:endParaRPr lang="ja-JP" altLang="en-US"/>
          </a:p>
        </p:txBody>
      </p:sp>
      <p:sp>
        <p:nvSpPr>
          <p:cNvPr id="7" name="テキスト プレースホルダ 5">
            <a:extLst>
              <a:ext uri="{FF2B5EF4-FFF2-40B4-BE49-F238E27FC236}">
                <a16:creationId xmlns:a16="http://schemas.microsoft.com/office/drawing/2014/main" id="{C750C47F-6A5E-43DA-810C-7BA23EF874CD}"/>
              </a:ext>
            </a:extLst>
          </p:cNvPr>
          <p:cNvSpPr>
            <a:spLocks noGrp="1"/>
          </p:cNvSpPr>
          <p:nvPr>
            <p:ph type="body" sz="quarter" idx="14" hasCustomPrompt="1"/>
          </p:nvPr>
        </p:nvSpPr>
        <p:spPr bwMode="gray">
          <a:xfrm>
            <a:off x="418075" y="180000"/>
            <a:ext cx="9072000" cy="615600"/>
          </a:xfrm>
          <a:prstGeom prst="rect">
            <a:avLst/>
          </a:prstGeom>
        </p:spPr>
        <p:txBody>
          <a:bodyPr vert="horz" lIns="0" tIns="0" rIns="0" bIns="0" rtlCol="0" anchor="b" anchorCtr="0">
            <a:noAutofit/>
          </a:bodyPr>
          <a:lstStyle>
            <a:lvl1pPr>
              <a:defRPr lang="ja-JP" altLang="en-US" sz="2000" b="1" dirty="0">
                <a:latin typeface="+mj-lt"/>
                <a:ea typeface="+mj-ea"/>
                <a:cs typeface="+mj-cs"/>
              </a:defRPr>
            </a:lvl1pPr>
          </a:lstStyle>
          <a:p>
            <a:pPr fontAlgn="auto">
              <a:spcAft>
                <a:spcPts val="0"/>
              </a:spcAft>
            </a:pPr>
            <a:r>
              <a:rPr lang="ja-JP" altLang="en-US"/>
              <a:t>スライドタイトル（入力が必要）</a:t>
            </a:r>
          </a:p>
        </p:txBody>
      </p:sp>
      <p:sp>
        <p:nvSpPr>
          <p:cNvPr id="8" name="タイトル 1">
            <a:extLst>
              <a:ext uri="{FF2B5EF4-FFF2-40B4-BE49-F238E27FC236}">
                <a16:creationId xmlns:a16="http://schemas.microsoft.com/office/drawing/2014/main" id="{8EC76EA4-3538-4F0B-A615-1FFF84AA1871}"/>
              </a:ext>
            </a:extLst>
          </p:cNvPr>
          <p:cNvSpPr>
            <a:spLocks noGrp="1"/>
          </p:cNvSpPr>
          <p:nvPr>
            <p:ph type="title" hasCustomPrompt="1"/>
          </p:nvPr>
        </p:nvSpPr>
        <p:spPr bwMode="gray">
          <a:xfrm>
            <a:off x="417000" y="846000"/>
            <a:ext cx="9072000" cy="615600"/>
          </a:xfrm>
        </p:spPr>
        <p:txBody>
          <a:bodyPr vert="horz" lIns="0" tIns="0" rIns="0" bIns="0" rtlCol="0" anchor="t">
            <a:noAutofit/>
          </a:bodyPr>
          <a:lstStyle>
            <a:lvl1pPr>
              <a:defRPr lang="ja-JP" altLang="en-US" sz="1800" b="0" baseline="0" dirty="0">
                <a:solidFill>
                  <a:schemeClr val="tx2"/>
                </a:solidFill>
                <a:latin typeface="+mn-lt"/>
                <a:ea typeface="+mn-ea"/>
                <a:cs typeface="+mn-cs"/>
                <a:sym typeface="+mn-lt"/>
              </a:defRPr>
            </a:lvl1pPr>
          </a:lstStyle>
          <a:p>
            <a:pPr lvl="0"/>
            <a:r>
              <a:rPr kumimoji="1" lang="ja-JP" altLang="en-US"/>
              <a:t>キーメッセージ（オプション）</a:t>
            </a:r>
          </a:p>
        </p:txBody>
      </p:sp>
    </p:spTree>
    <p:extLst>
      <p:ext uri="{BB962C8B-B14F-4D97-AF65-F5344CB8AC3E}">
        <p14:creationId xmlns:p14="http://schemas.microsoft.com/office/powerpoint/2010/main" val="179713070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基本版②）小見出しあり_A4">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261321516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6" name="スライド番号プレースホルダ 5"/>
          <p:cNvSpPr>
            <a:spLocks noGrp="1"/>
          </p:cNvSpPr>
          <p:nvPr>
            <p:ph type="sldNum" sz="quarter" idx="10"/>
          </p:nvPr>
        </p:nvSpPr>
        <p:spPr bwMode="gray"/>
        <p:txBody>
          <a:bodyPr/>
          <a:lstStyle>
            <a:lvl1pPr>
              <a:defRPr baseline="0">
                <a:solidFill>
                  <a:schemeClr val="tx1"/>
                </a:solidFill>
                <a:latin typeface="+mn-lt"/>
                <a:ea typeface="+mn-ea"/>
                <a:cs typeface="+mn-cs"/>
                <a:sym typeface="+mn-lt"/>
              </a:defRPr>
            </a:lvl1pPr>
          </a:lstStyle>
          <a:p>
            <a:fld id="{E01102E1-88D9-4790-8615-AC810340BF51}" type="slidenum">
              <a:rPr lang="ja-JP" altLang="en-US" smtClean="0"/>
              <a:pPr/>
              <a:t>‹#›</a:t>
            </a:fld>
            <a:endParaRPr lang="ja-JP" altLang="en-US"/>
          </a:p>
        </p:txBody>
      </p:sp>
      <p:sp>
        <p:nvSpPr>
          <p:cNvPr id="8" name="フッター プレースホルダ 7"/>
          <p:cNvSpPr>
            <a:spLocks noGrp="1"/>
          </p:cNvSpPr>
          <p:nvPr>
            <p:ph type="ftr" sz="quarter" idx="11"/>
          </p:nvPr>
        </p:nvSpPr>
        <p:spPr bwMode="gray">
          <a:xfrm>
            <a:off x="705600" y="6588000"/>
            <a:ext cx="4068000" cy="169200"/>
          </a:xfrm>
        </p:spPr>
        <p:txBody>
          <a:bodyPr/>
          <a:lstStyle>
            <a:lvl1pPr>
              <a:defRPr baseline="0">
                <a:solidFill>
                  <a:schemeClr val="tx1"/>
                </a:solidFill>
                <a:latin typeface="+mn-lt"/>
                <a:ea typeface="+mn-ea"/>
                <a:cs typeface="+mn-cs"/>
                <a:sym typeface="+mn-lt"/>
              </a:defRPr>
            </a:lvl1pPr>
          </a:lstStyle>
          <a:p>
            <a:r>
              <a:rPr lang="en-GB" altLang="en-GB"/>
              <a:t>DT Template A4</a:t>
            </a:r>
          </a:p>
        </p:txBody>
      </p:sp>
      <p:sp>
        <p:nvSpPr>
          <p:cNvPr id="2" name="テキスト プレースホルダー 3">
            <a:extLst>
              <a:ext uri="{FF2B5EF4-FFF2-40B4-BE49-F238E27FC236}">
                <a16:creationId xmlns:a16="http://schemas.microsoft.com/office/drawing/2014/main" id="{D77E18BD-9AC5-29EE-F9C0-10C97340CF23}"/>
              </a:ext>
            </a:extLst>
          </p:cNvPr>
          <p:cNvSpPr>
            <a:spLocks noGrp="1"/>
          </p:cNvSpPr>
          <p:nvPr>
            <p:ph type="body" sz="quarter" idx="16" hasCustomPrompt="1"/>
          </p:nvPr>
        </p:nvSpPr>
        <p:spPr bwMode="gray">
          <a:xfrm>
            <a:off x="416496" y="5842550"/>
            <a:ext cx="9072000" cy="468000"/>
          </a:xfrm>
          <a:prstGeom prst="rect">
            <a:avLst/>
          </a:prstGeom>
        </p:spPr>
        <p:txBody>
          <a:bodyPr wrap="square" anchor="b">
            <a:noAutofit/>
          </a:bodyPr>
          <a:lstStyle>
            <a:lvl1pPr fontAlgn="ctr">
              <a:lnSpc>
                <a:spcPct val="100000"/>
              </a:lnSpc>
              <a:spcBef>
                <a:spcPts val="0"/>
              </a:spcBef>
              <a:defRPr sz="1000" b="0">
                <a:solidFill>
                  <a:schemeClr val="tx1"/>
                </a:solidFill>
                <a:latin typeface="+mn-lt"/>
                <a:ea typeface="+mn-ea"/>
                <a:cs typeface="+mn-cs"/>
                <a:sym typeface="+mn-lt"/>
              </a:defRPr>
            </a:lvl1pPr>
          </a:lstStyle>
          <a:p>
            <a:pPr lvl="0"/>
            <a:r>
              <a:rPr kumimoji="1" lang="zh-CN" altLang="en-US"/>
              <a:t>出所：</a:t>
            </a:r>
            <a:r>
              <a:rPr kumimoji="1" lang="en-US" altLang="zh-CN"/>
              <a:t>XXX</a:t>
            </a:r>
            <a:br>
              <a:rPr kumimoji="1" lang="en-US" altLang="zh-CN"/>
            </a:br>
            <a:r>
              <a:rPr kumimoji="1" lang="zh-CN" altLang="en-US"/>
              <a:t>脚注：</a:t>
            </a:r>
            <a:r>
              <a:rPr kumimoji="1" lang="en-US" altLang="zh-CN"/>
              <a:t>XXX</a:t>
            </a:r>
          </a:p>
        </p:txBody>
      </p:sp>
      <p:sp>
        <p:nvSpPr>
          <p:cNvPr id="9" name="テキスト プレースホルダー 2">
            <a:extLst>
              <a:ext uri="{FF2B5EF4-FFF2-40B4-BE49-F238E27FC236}">
                <a16:creationId xmlns:a16="http://schemas.microsoft.com/office/drawing/2014/main" id="{42125619-CF47-245B-D070-33D9296F40D8}"/>
              </a:ext>
            </a:extLst>
          </p:cNvPr>
          <p:cNvSpPr>
            <a:spLocks noGrp="1"/>
          </p:cNvSpPr>
          <p:nvPr>
            <p:ph type="body" sz="quarter" idx="17" hasCustomPrompt="1"/>
          </p:nvPr>
        </p:nvSpPr>
        <p:spPr bwMode="gray">
          <a:xfrm>
            <a:off x="416496" y="1476000"/>
            <a:ext cx="4356000" cy="468000"/>
          </a:xfrm>
          <a:prstGeom prst="rect">
            <a:avLst/>
          </a:prstGeom>
        </p:spPr>
        <p:txBody>
          <a:bodyPr vert="horz" wrap="none" lIns="0" tIns="0" rIns="0" bIns="0" rtlCol="0" anchor="ctr">
            <a:noAutofit/>
          </a:bodyPr>
          <a:lstStyle>
            <a:lvl1pPr>
              <a:defRPr lang="en-US" altLang="zh-CN" sz="1600" b="1" baseline="0" dirty="0">
                <a:solidFill>
                  <a:schemeClr val="accent3"/>
                </a:solidFill>
              </a:defRPr>
            </a:lvl1pPr>
          </a:lstStyle>
          <a:p>
            <a:pPr lvl="0"/>
            <a:r>
              <a:rPr kumimoji="1" lang="ja-JP" altLang="en-US"/>
              <a:t>小見出し（オプション）</a:t>
            </a:r>
          </a:p>
        </p:txBody>
      </p:sp>
      <p:sp>
        <p:nvSpPr>
          <p:cNvPr id="10" name="テキスト プレースホルダ 5">
            <a:extLst>
              <a:ext uri="{FF2B5EF4-FFF2-40B4-BE49-F238E27FC236}">
                <a16:creationId xmlns:a16="http://schemas.microsoft.com/office/drawing/2014/main" id="{3CDF7E22-4EA5-4758-818B-B0889CFD735F}"/>
              </a:ext>
            </a:extLst>
          </p:cNvPr>
          <p:cNvSpPr>
            <a:spLocks noGrp="1"/>
          </p:cNvSpPr>
          <p:nvPr>
            <p:ph type="body" sz="quarter" idx="14" hasCustomPrompt="1"/>
          </p:nvPr>
        </p:nvSpPr>
        <p:spPr bwMode="gray">
          <a:xfrm>
            <a:off x="418075" y="180000"/>
            <a:ext cx="9072000" cy="615600"/>
          </a:xfrm>
          <a:prstGeom prst="rect">
            <a:avLst/>
          </a:prstGeom>
        </p:spPr>
        <p:txBody>
          <a:bodyPr vert="horz" lIns="0" tIns="0" rIns="0" bIns="0" rtlCol="0" anchor="b" anchorCtr="0">
            <a:noAutofit/>
          </a:bodyPr>
          <a:lstStyle>
            <a:lvl1pPr>
              <a:defRPr lang="ja-JP" altLang="en-US" sz="2000" b="1" dirty="0">
                <a:latin typeface="+mj-lt"/>
                <a:ea typeface="+mj-ea"/>
                <a:cs typeface="+mj-cs"/>
              </a:defRPr>
            </a:lvl1pPr>
          </a:lstStyle>
          <a:p>
            <a:pPr fontAlgn="auto">
              <a:spcAft>
                <a:spcPts val="0"/>
              </a:spcAft>
            </a:pPr>
            <a:r>
              <a:rPr lang="ja-JP" altLang="en-US"/>
              <a:t>スライドタイトル（入力が必要）</a:t>
            </a:r>
          </a:p>
        </p:txBody>
      </p:sp>
      <p:sp>
        <p:nvSpPr>
          <p:cNvPr id="13" name="タイトル 1">
            <a:extLst>
              <a:ext uri="{FF2B5EF4-FFF2-40B4-BE49-F238E27FC236}">
                <a16:creationId xmlns:a16="http://schemas.microsoft.com/office/drawing/2014/main" id="{721E9B9F-76D5-4906-A954-EB10F1C3E728}"/>
              </a:ext>
            </a:extLst>
          </p:cNvPr>
          <p:cNvSpPr>
            <a:spLocks noGrp="1"/>
          </p:cNvSpPr>
          <p:nvPr>
            <p:ph type="title" hasCustomPrompt="1"/>
          </p:nvPr>
        </p:nvSpPr>
        <p:spPr bwMode="gray">
          <a:xfrm>
            <a:off x="417000" y="846000"/>
            <a:ext cx="9072000" cy="615600"/>
          </a:xfrm>
        </p:spPr>
        <p:txBody>
          <a:bodyPr vert="horz" lIns="0" tIns="0" rIns="0" bIns="0" rtlCol="0" anchor="t">
            <a:noAutofit/>
          </a:bodyPr>
          <a:lstStyle>
            <a:lvl1pPr>
              <a:defRPr lang="ja-JP" altLang="en-US" sz="1800" b="0" baseline="0" dirty="0">
                <a:solidFill>
                  <a:schemeClr val="tx2"/>
                </a:solidFill>
                <a:latin typeface="+mn-lt"/>
                <a:ea typeface="+mn-ea"/>
                <a:cs typeface="+mn-cs"/>
                <a:sym typeface="+mn-lt"/>
              </a:defRPr>
            </a:lvl1pPr>
          </a:lstStyle>
          <a:p>
            <a:pPr lvl="0"/>
            <a:r>
              <a:rPr kumimoji="1" lang="ja-JP" altLang="en-US"/>
              <a:t>キーメッセージ（オプション）</a:t>
            </a:r>
          </a:p>
        </p:txBody>
      </p:sp>
    </p:spTree>
    <p:extLst>
      <p:ext uri="{BB962C8B-B14F-4D97-AF65-F5344CB8AC3E}">
        <p14:creationId xmlns:p14="http://schemas.microsoft.com/office/powerpoint/2010/main" val="32274589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基本版②）黒_タイトルのみ_A4">
    <p:bg>
      <p:bgPr>
        <a:solidFill>
          <a:schemeClr val="tx1"/>
        </a:solidFill>
        <a:effectLst/>
      </p:bgPr>
    </p:bg>
    <p:spTree>
      <p:nvGrpSpPr>
        <p:cNvPr id="1" name=""/>
        <p:cNvGrpSpPr/>
        <p:nvPr/>
      </p:nvGrpSpPr>
      <p:grpSpPr>
        <a:xfrm>
          <a:off x="0" y="0"/>
          <a:ext cx="0" cy="0"/>
          <a:chOff x="0" y="0"/>
          <a:chExt cx="0" cy="0"/>
        </a:xfrm>
      </p:grpSpPr>
      <p:graphicFrame>
        <p:nvGraphicFramePr>
          <p:cNvPr id="6" name="オブジェクト 5" hidden="1"/>
          <p:cNvGraphicFramePr>
            <a:graphicFrameLocks noChangeAspect="1"/>
          </p:cNvGraphicFramePr>
          <p:nvPr userDrawn="1">
            <p:custDataLst>
              <p:tags r:id="rId1"/>
            </p:custDataLst>
            <p:extLst>
              <p:ext uri="{D42A27DB-BD31-4B8C-83A1-F6EECF244321}">
                <p14:modId xmlns:p14="http://schemas.microsoft.com/office/powerpoint/2010/main" val="29398954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6" name="オブジェクト 5"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a:xfrm>
            <a:off x="705600" y="6588000"/>
            <a:ext cx="4068000" cy="169200"/>
          </a:xfrm>
        </p:spPr>
        <p:txBody>
          <a:bodyPr/>
          <a:lstStyle>
            <a:lvl1pPr>
              <a:defRPr baseline="0">
                <a:solidFill>
                  <a:schemeClr val="bg1"/>
                </a:solidFill>
                <a:latin typeface="+mn-lt"/>
                <a:ea typeface="+mn-ea"/>
                <a:cs typeface="+mn-cs"/>
                <a:sym typeface="+mn-lt"/>
              </a:defRPr>
            </a:lvl1pPr>
          </a:lstStyle>
          <a:p>
            <a:r>
              <a:rPr lang="en-GB" altLang="en-GB"/>
              <a:t>DT Template A4</a:t>
            </a:r>
          </a:p>
        </p:txBody>
      </p:sp>
      <p:sp>
        <p:nvSpPr>
          <p:cNvPr id="4" name="スライド番号プレースホルダ 3"/>
          <p:cNvSpPr>
            <a:spLocks noGrp="1"/>
          </p:cNvSpPr>
          <p:nvPr>
            <p:ph type="sldNum" sz="quarter" idx="11"/>
          </p:nvPr>
        </p:nvSpPr>
        <p:spPr bwMode="gray"/>
        <p:txBody>
          <a:bodyPr/>
          <a:lstStyle>
            <a:lvl1pPr>
              <a:defRPr baseline="0">
                <a:solidFill>
                  <a:schemeClr val="bg1"/>
                </a:solidFill>
                <a:latin typeface="+mn-lt"/>
                <a:ea typeface="+mn-ea"/>
                <a:cs typeface="+mn-cs"/>
                <a:sym typeface="+mn-lt"/>
              </a:defRPr>
            </a:lvl1pPr>
          </a:lstStyle>
          <a:p>
            <a:fld id="{56E56C22-CD92-4A50-AAD1-E2171E0619BD}" type="slidenum">
              <a:rPr lang="ja-JP" altLang="en-US" smtClean="0"/>
              <a:pPr/>
              <a:t>‹#›</a:t>
            </a:fld>
            <a:endParaRPr lang="ja-JP" altLang="en-US"/>
          </a:p>
        </p:txBody>
      </p:sp>
      <p:sp>
        <p:nvSpPr>
          <p:cNvPr id="2" name="テキスト プレースホルダー 2">
            <a:extLst>
              <a:ext uri="{FF2B5EF4-FFF2-40B4-BE49-F238E27FC236}">
                <a16:creationId xmlns:a16="http://schemas.microsoft.com/office/drawing/2014/main" id="{3E39B168-5EA0-581D-6349-FB585680E2F7}"/>
              </a:ext>
            </a:extLst>
          </p:cNvPr>
          <p:cNvSpPr>
            <a:spLocks noGrp="1"/>
          </p:cNvSpPr>
          <p:nvPr>
            <p:ph type="body" sz="quarter" idx="16" hasCustomPrompt="1"/>
          </p:nvPr>
        </p:nvSpPr>
        <p:spPr bwMode="gray">
          <a:xfrm>
            <a:off x="416496" y="5842550"/>
            <a:ext cx="9072000" cy="468000"/>
          </a:xfrm>
          <a:prstGeom prst="rect">
            <a:avLst/>
          </a:prstGeom>
        </p:spPr>
        <p:txBody>
          <a:bodyPr wrap="square" anchor="b">
            <a:noAutofit/>
          </a:bodyPr>
          <a:lstStyle>
            <a:lvl1pPr fontAlgn="ctr">
              <a:lnSpc>
                <a:spcPct val="100000"/>
              </a:lnSpc>
              <a:spcBef>
                <a:spcPts val="0"/>
              </a:spcBef>
              <a:defRPr sz="1000" b="0">
                <a:solidFill>
                  <a:schemeClr val="bg1"/>
                </a:solidFill>
                <a:latin typeface="+mn-lt"/>
                <a:ea typeface="+mn-ea"/>
                <a:cs typeface="+mn-cs"/>
                <a:sym typeface="+mn-lt"/>
              </a:defRPr>
            </a:lvl1pPr>
          </a:lstStyle>
          <a:p>
            <a:pPr lvl="0"/>
            <a:r>
              <a:rPr kumimoji="1" lang="zh-CN" altLang="en-US"/>
              <a:t>出所：</a:t>
            </a:r>
            <a:r>
              <a:rPr kumimoji="1" lang="en-US" altLang="zh-CN"/>
              <a:t>XXX</a:t>
            </a:r>
            <a:br>
              <a:rPr kumimoji="1" lang="en-US" altLang="zh-CN"/>
            </a:br>
            <a:r>
              <a:rPr kumimoji="1" lang="zh-CN" altLang="en-US"/>
              <a:t>脚注：</a:t>
            </a:r>
            <a:r>
              <a:rPr kumimoji="1" lang="en-US" altLang="zh-CN"/>
              <a:t>XXX</a:t>
            </a:r>
          </a:p>
        </p:txBody>
      </p:sp>
      <p:sp>
        <p:nvSpPr>
          <p:cNvPr id="7" name="テキスト プレースホルダ 5">
            <a:extLst>
              <a:ext uri="{FF2B5EF4-FFF2-40B4-BE49-F238E27FC236}">
                <a16:creationId xmlns:a16="http://schemas.microsoft.com/office/drawing/2014/main" id="{C750C47F-6A5E-43DA-810C-7BA23EF874CD}"/>
              </a:ext>
            </a:extLst>
          </p:cNvPr>
          <p:cNvSpPr>
            <a:spLocks noGrp="1"/>
          </p:cNvSpPr>
          <p:nvPr>
            <p:ph type="body" sz="quarter" idx="14" hasCustomPrompt="1"/>
          </p:nvPr>
        </p:nvSpPr>
        <p:spPr bwMode="gray">
          <a:xfrm>
            <a:off x="418075" y="180000"/>
            <a:ext cx="9072000" cy="615600"/>
          </a:xfrm>
          <a:prstGeom prst="rect">
            <a:avLst/>
          </a:prstGeom>
        </p:spPr>
        <p:txBody>
          <a:bodyPr vert="horz" lIns="0" tIns="0" rIns="0" bIns="0" rtlCol="0" anchor="b" anchorCtr="0">
            <a:noAutofit/>
          </a:bodyPr>
          <a:lstStyle>
            <a:lvl1pPr>
              <a:defRPr lang="ja-JP" altLang="en-US" sz="2000" b="1" dirty="0">
                <a:solidFill>
                  <a:schemeClr val="bg1"/>
                </a:solidFill>
                <a:latin typeface="+mj-lt"/>
                <a:ea typeface="+mj-ea"/>
                <a:cs typeface="+mj-cs"/>
              </a:defRPr>
            </a:lvl1pPr>
          </a:lstStyle>
          <a:p>
            <a:pPr fontAlgn="auto">
              <a:spcAft>
                <a:spcPts val="0"/>
              </a:spcAft>
            </a:pPr>
            <a:r>
              <a:rPr lang="ja-JP" altLang="en-US"/>
              <a:t>スライドタイトル（入力が必要）</a:t>
            </a:r>
          </a:p>
        </p:txBody>
      </p:sp>
      <p:sp>
        <p:nvSpPr>
          <p:cNvPr id="8" name="タイトル 1">
            <a:extLst>
              <a:ext uri="{FF2B5EF4-FFF2-40B4-BE49-F238E27FC236}">
                <a16:creationId xmlns:a16="http://schemas.microsoft.com/office/drawing/2014/main" id="{8EC76EA4-3538-4F0B-A615-1FFF84AA1871}"/>
              </a:ext>
            </a:extLst>
          </p:cNvPr>
          <p:cNvSpPr>
            <a:spLocks noGrp="1"/>
          </p:cNvSpPr>
          <p:nvPr>
            <p:ph type="title" hasCustomPrompt="1"/>
          </p:nvPr>
        </p:nvSpPr>
        <p:spPr bwMode="gray">
          <a:xfrm>
            <a:off x="417000" y="846000"/>
            <a:ext cx="9072000" cy="615600"/>
          </a:xfrm>
        </p:spPr>
        <p:txBody>
          <a:bodyPr vert="horz" lIns="0" tIns="0" rIns="0" bIns="0" rtlCol="0" anchor="t">
            <a:noAutofit/>
          </a:bodyPr>
          <a:lstStyle>
            <a:lvl1pPr>
              <a:defRPr lang="ja-JP" altLang="en-US" sz="1800" b="0" baseline="0" dirty="0">
                <a:solidFill>
                  <a:schemeClr val="bg2"/>
                </a:solidFill>
                <a:latin typeface="+mn-lt"/>
                <a:ea typeface="+mn-ea"/>
                <a:cs typeface="+mn-cs"/>
                <a:sym typeface="+mn-lt"/>
              </a:defRPr>
            </a:lvl1pPr>
          </a:lstStyle>
          <a:p>
            <a:pPr lvl="0"/>
            <a:r>
              <a:rPr kumimoji="1" lang="ja-JP" altLang="en-US"/>
              <a:t>キーメッセージ（オプション）</a:t>
            </a:r>
          </a:p>
        </p:txBody>
      </p:sp>
      <p:sp>
        <p:nvSpPr>
          <p:cNvPr id="5" name="Text Box 37">
            <a:extLst>
              <a:ext uri="{FF2B5EF4-FFF2-40B4-BE49-F238E27FC236}">
                <a16:creationId xmlns:a16="http://schemas.microsoft.com/office/drawing/2014/main" id="{297715A3-AACA-4E7E-B124-1CEB34E60612}"/>
              </a:ext>
            </a:extLst>
          </p:cNvPr>
          <p:cNvSpPr txBox="1">
            <a:spLocks noChangeArrowheads="1"/>
          </p:cNvSpPr>
          <p:nvPr userDrawn="1"/>
        </p:nvSpPr>
        <p:spPr bwMode="gray">
          <a:xfrm>
            <a:off x="5133000" y="6588000"/>
            <a:ext cx="4356000" cy="169200"/>
          </a:xfrm>
          <a:prstGeom prst="rect">
            <a:avLst/>
          </a:prstGeom>
          <a:noFill/>
          <a:ln w="9525">
            <a:noFill/>
            <a:miter lim="800000"/>
            <a:headEnd/>
            <a:tailEnd/>
          </a:ln>
          <a:effectLst/>
        </p:spPr>
        <p:txBody>
          <a:bodyPr wrap="none" lIns="0" tIns="0" rIns="0" bIns="0" anchor="b" anchorCtr="0">
            <a:noAutofit/>
          </a:bodyPr>
          <a:lstStyle/>
          <a:p>
            <a:pPr algn="r" rtl="0" eaLnBrk="0" fontAlgn="base" hangingPunct="0">
              <a:spcBef>
                <a:spcPct val="50000"/>
              </a:spcBef>
              <a:spcAft>
                <a:spcPct val="0"/>
              </a:spcAft>
            </a:pPr>
            <a:r>
              <a:rPr lang="en-US" altLang="ja-JP" sz="900" kern="1200">
                <a:solidFill>
                  <a:schemeClr val="bg1"/>
                </a:solidFill>
                <a:latin typeface="+mn-lt"/>
                <a:ea typeface="+mn-ea"/>
                <a:cs typeface="+mn-cs"/>
                <a:sym typeface="+mn-lt"/>
              </a:rPr>
              <a:t>© 2024. For information, contact Deloitte Tohmatsu Group.</a:t>
            </a:r>
          </a:p>
        </p:txBody>
      </p:sp>
    </p:spTree>
    <p:extLst>
      <p:ext uri="{BB962C8B-B14F-4D97-AF65-F5344CB8AC3E}">
        <p14:creationId xmlns:p14="http://schemas.microsoft.com/office/powerpoint/2010/main" val="392222578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基本版②）黒_タイトルのみ_出所・脚注なし_A4">
    <p:bg>
      <p:bgPr>
        <a:solidFill>
          <a:schemeClr val="tx1"/>
        </a:solidFill>
        <a:effectLst/>
      </p:bgPr>
    </p:bg>
    <p:spTree>
      <p:nvGrpSpPr>
        <p:cNvPr id="1" name=""/>
        <p:cNvGrpSpPr/>
        <p:nvPr/>
      </p:nvGrpSpPr>
      <p:grpSpPr>
        <a:xfrm>
          <a:off x="0" y="0"/>
          <a:ext cx="0" cy="0"/>
          <a:chOff x="0" y="0"/>
          <a:chExt cx="0" cy="0"/>
        </a:xfrm>
      </p:grpSpPr>
      <p:graphicFrame>
        <p:nvGraphicFramePr>
          <p:cNvPr id="6" name="オブジェクト 5" hidden="1"/>
          <p:cNvGraphicFramePr>
            <a:graphicFrameLocks noChangeAspect="1"/>
          </p:cNvGraphicFramePr>
          <p:nvPr userDrawn="1">
            <p:custDataLst>
              <p:tags r:id="rId1"/>
            </p:custDataLst>
            <p:extLst>
              <p:ext uri="{D42A27DB-BD31-4B8C-83A1-F6EECF244321}">
                <p14:modId xmlns:p14="http://schemas.microsoft.com/office/powerpoint/2010/main" val="104468175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6" name="オブジェクト 5"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a:xfrm>
            <a:off x="705600" y="6588000"/>
            <a:ext cx="4068000" cy="169200"/>
          </a:xfrm>
        </p:spPr>
        <p:txBody>
          <a:bodyPr/>
          <a:lstStyle>
            <a:lvl1pPr>
              <a:defRPr baseline="0">
                <a:solidFill>
                  <a:schemeClr val="bg1"/>
                </a:solidFill>
                <a:latin typeface="+mn-lt"/>
                <a:ea typeface="+mn-ea"/>
                <a:cs typeface="+mn-cs"/>
                <a:sym typeface="+mn-lt"/>
              </a:defRPr>
            </a:lvl1pPr>
          </a:lstStyle>
          <a:p>
            <a:r>
              <a:rPr lang="en-GB" altLang="en-GB"/>
              <a:t>DT Template A4</a:t>
            </a:r>
          </a:p>
        </p:txBody>
      </p:sp>
      <p:sp>
        <p:nvSpPr>
          <p:cNvPr id="4" name="スライド番号プレースホルダ 3"/>
          <p:cNvSpPr>
            <a:spLocks noGrp="1"/>
          </p:cNvSpPr>
          <p:nvPr>
            <p:ph type="sldNum" sz="quarter" idx="11"/>
          </p:nvPr>
        </p:nvSpPr>
        <p:spPr bwMode="gray"/>
        <p:txBody>
          <a:bodyPr/>
          <a:lstStyle>
            <a:lvl1pPr>
              <a:defRPr baseline="0">
                <a:solidFill>
                  <a:schemeClr val="bg1"/>
                </a:solidFill>
                <a:latin typeface="+mn-lt"/>
                <a:ea typeface="+mn-ea"/>
                <a:cs typeface="+mn-cs"/>
                <a:sym typeface="+mn-lt"/>
              </a:defRPr>
            </a:lvl1pPr>
          </a:lstStyle>
          <a:p>
            <a:fld id="{56E56C22-CD92-4A50-AAD1-E2171E0619BD}" type="slidenum">
              <a:rPr lang="ja-JP" altLang="en-US" smtClean="0"/>
              <a:pPr/>
              <a:t>‹#›</a:t>
            </a:fld>
            <a:endParaRPr lang="ja-JP" altLang="en-US"/>
          </a:p>
        </p:txBody>
      </p:sp>
      <p:sp>
        <p:nvSpPr>
          <p:cNvPr id="7" name="テキスト プレースホルダ 5">
            <a:extLst>
              <a:ext uri="{FF2B5EF4-FFF2-40B4-BE49-F238E27FC236}">
                <a16:creationId xmlns:a16="http://schemas.microsoft.com/office/drawing/2014/main" id="{C750C47F-6A5E-43DA-810C-7BA23EF874CD}"/>
              </a:ext>
            </a:extLst>
          </p:cNvPr>
          <p:cNvSpPr>
            <a:spLocks noGrp="1"/>
          </p:cNvSpPr>
          <p:nvPr>
            <p:ph type="body" sz="quarter" idx="14" hasCustomPrompt="1"/>
          </p:nvPr>
        </p:nvSpPr>
        <p:spPr bwMode="gray">
          <a:xfrm>
            <a:off x="418075" y="180000"/>
            <a:ext cx="9072000" cy="615600"/>
          </a:xfrm>
          <a:prstGeom prst="rect">
            <a:avLst/>
          </a:prstGeom>
        </p:spPr>
        <p:txBody>
          <a:bodyPr vert="horz" lIns="0" tIns="0" rIns="0" bIns="0" rtlCol="0" anchor="b" anchorCtr="0">
            <a:noAutofit/>
          </a:bodyPr>
          <a:lstStyle>
            <a:lvl1pPr>
              <a:defRPr lang="ja-JP" altLang="en-US" sz="2000" b="1" dirty="0">
                <a:solidFill>
                  <a:schemeClr val="bg1"/>
                </a:solidFill>
                <a:latin typeface="+mj-lt"/>
                <a:ea typeface="+mj-ea"/>
                <a:cs typeface="+mj-cs"/>
              </a:defRPr>
            </a:lvl1pPr>
          </a:lstStyle>
          <a:p>
            <a:pPr fontAlgn="auto">
              <a:spcAft>
                <a:spcPts val="0"/>
              </a:spcAft>
            </a:pPr>
            <a:r>
              <a:rPr lang="ja-JP" altLang="en-US"/>
              <a:t>スライドタイトル（入力が必要）</a:t>
            </a:r>
          </a:p>
        </p:txBody>
      </p:sp>
      <p:sp>
        <p:nvSpPr>
          <p:cNvPr id="8" name="タイトル 1">
            <a:extLst>
              <a:ext uri="{FF2B5EF4-FFF2-40B4-BE49-F238E27FC236}">
                <a16:creationId xmlns:a16="http://schemas.microsoft.com/office/drawing/2014/main" id="{8EC76EA4-3538-4F0B-A615-1FFF84AA1871}"/>
              </a:ext>
            </a:extLst>
          </p:cNvPr>
          <p:cNvSpPr>
            <a:spLocks noGrp="1"/>
          </p:cNvSpPr>
          <p:nvPr>
            <p:ph type="title" hasCustomPrompt="1"/>
          </p:nvPr>
        </p:nvSpPr>
        <p:spPr bwMode="gray">
          <a:xfrm>
            <a:off x="417000" y="846000"/>
            <a:ext cx="9072000" cy="615600"/>
          </a:xfrm>
        </p:spPr>
        <p:txBody>
          <a:bodyPr vert="horz" lIns="0" tIns="0" rIns="0" bIns="0" rtlCol="0" anchor="t">
            <a:noAutofit/>
          </a:bodyPr>
          <a:lstStyle>
            <a:lvl1pPr>
              <a:defRPr lang="ja-JP" altLang="en-US" sz="1800" b="0" baseline="0" dirty="0">
                <a:solidFill>
                  <a:schemeClr val="bg2"/>
                </a:solidFill>
                <a:latin typeface="+mn-lt"/>
                <a:ea typeface="+mn-ea"/>
                <a:cs typeface="+mn-cs"/>
                <a:sym typeface="+mn-lt"/>
              </a:defRPr>
            </a:lvl1pPr>
          </a:lstStyle>
          <a:p>
            <a:pPr lvl="0"/>
            <a:r>
              <a:rPr kumimoji="1" lang="ja-JP" altLang="en-US"/>
              <a:t>キーメッセージ（オプション）</a:t>
            </a:r>
          </a:p>
        </p:txBody>
      </p:sp>
      <p:sp>
        <p:nvSpPr>
          <p:cNvPr id="2" name="Text Box 37">
            <a:extLst>
              <a:ext uri="{FF2B5EF4-FFF2-40B4-BE49-F238E27FC236}">
                <a16:creationId xmlns:a16="http://schemas.microsoft.com/office/drawing/2014/main" id="{6C2ECDD3-3FE3-7390-2754-72C93BF3E110}"/>
              </a:ext>
            </a:extLst>
          </p:cNvPr>
          <p:cNvSpPr txBox="1">
            <a:spLocks noChangeArrowheads="1"/>
          </p:cNvSpPr>
          <p:nvPr userDrawn="1"/>
        </p:nvSpPr>
        <p:spPr bwMode="gray">
          <a:xfrm>
            <a:off x="5133000" y="6588000"/>
            <a:ext cx="4356000" cy="169200"/>
          </a:xfrm>
          <a:prstGeom prst="rect">
            <a:avLst/>
          </a:prstGeom>
          <a:noFill/>
          <a:ln w="9525">
            <a:noFill/>
            <a:miter lim="800000"/>
            <a:headEnd/>
            <a:tailEnd/>
          </a:ln>
          <a:effectLst/>
        </p:spPr>
        <p:txBody>
          <a:bodyPr wrap="none" lIns="0" tIns="0" rIns="0" bIns="0" anchor="b" anchorCtr="0">
            <a:noAutofit/>
          </a:bodyPr>
          <a:lstStyle/>
          <a:p>
            <a:pPr algn="r" rtl="0" eaLnBrk="0" fontAlgn="base" hangingPunct="0">
              <a:spcBef>
                <a:spcPct val="50000"/>
              </a:spcBef>
              <a:spcAft>
                <a:spcPct val="0"/>
              </a:spcAft>
            </a:pPr>
            <a:r>
              <a:rPr lang="en-US" altLang="ja-JP" sz="900" kern="1200">
                <a:solidFill>
                  <a:schemeClr val="bg1"/>
                </a:solidFill>
                <a:latin typeface="+mn-lt"/>
                <a:ea typeface="+mn-ea"/>
                <a:cs typeface="+mn-cs"/>
                <a:sym typeface="+mn-lt"/>
              </a:rPr>
              <a:t>© 2024. For information, contact Deloitte Tohmatsu Group.</a:t>
            </a:r>
          </a:p>
        </p:txBody>
      </p:sp>
    </p:spTree>
    <p:extLst>
      <p:ext uri="{BB962C8B-B14F-4D97-AF65-F5344CB8AC3E}">
        <p14:creationId xmlns:p14="http://schemas.microsoft.com/office/powerpoint/2010/main" val="25726012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基本版②）黒_小見出しあり_A4">
    <p:bg>
      <p:bgPr>
        <a:solidFill>
          <a:schemeClr val="tx1"/>
        </a:solidFill>
        <a:effectLst/>
      </p:bgPr>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117516950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6" name="スライド番号プレースホルダ 5"/>
          <p:cNvSpPr>
            <a:spLocks noGrp="1"/>
          </p:cNvSpPr>
          <p:nvPr>
            <p:ph type="sldNum" sz="quarter" idx="10"/>
          </p:nvPr>
        </p:nvSpPr>
        <p:spPr bwMode="gray"/>
        <p:txBody>
          <a:bodyPr/>
          <a:lstStyle>
            <a:lvl1pPr>
              <a:defRPr baseline="0">
                <a:solidFill>
                  <a:schemeClr val="bg1"/>
                </a:solidFill>
                <a:latin typeface="+mn-lt"/>
                <a:ea typeface="+mn-ea"/>
                <a:cs typeface="+mn-cs"/>
                <a:sym typeface="+mn-lt"/>
              </a:defRPr>
            </a:lvl1pPr>
          </a:lstStyle>
          <a:p>
            <a:fld id="{E01102E1-88D9-4790-8615-AC810340BF51}" type="slidenum">
              <a:rPr lang="ja-JP" altLang="en-US" smtClean="0"/>
              <a:pPr/>
              <a:t>‹#›</a:t>
            </a:fld>
            <a:endParaRPr lang="ja-JP" altLang="en-US"/>
          </a:p>
        </p:txBody>
      </p:sp>
      <p:sp>
        <p:nvSpPr>
          <p:cNvPr id="8" name="フッター プレースホルダ 7"/>
          <p:cNvSpPr>
            <a:spLocks noGrp="1"/>
          </p:cNvSpPr>
          <p:nvPr>
            <p:ph type="ftr" sz="quarter" idx="11"/>
          </p:nvPr>
        </p:nvSpPr>
        <p:spPr bwMode="gray">
          <a:xfrm>
            <a:off x="705600" y="6588000"/>
            <a:ext cx="4068000" cy="169200"/>
          </a:xfrm>
        </p:spPr>
        <p:txBody>
          <a:bodyPr/>
          <a:lstStyle>
            <a:lvl1pPr>
              <a:defRPr baseline="0">
                <a:solidFill>
                  <a:schemeClr val="bg1"/>
                </a:solidFill>
                <a:latin typeface="+mn-lt"/>
                <a:ea typeface="+mn-ea"/>
                <a:cs typeface="+mn-cs"/>
                <a:sym typeface="+mn-lt"/>
              </a:defRPr>
            </a:lvl1pPr>
          </a:lstStyle>
          <a:p>
            <a:r>
              <a:rPr lang="en-GB" altLang="en-GB"/>
              <a:t>DT Template A4</a:t>
            </a:r>
          </a:p>
        </p:txBody>
      </p:sp>
      <p:sp>
        <p:nvSpPr>
          <p:cNvPr id="2" name="テキスト プレースホルダー 3">
            <a:extLst>
              <a:ext uri="{FF2B5EF4-FFF2-40B4-BE49-F238E27FC236}">
                <a16:creationId xmlns:a16="http://schemas.microsoft.com/office/drawing/2014/main" id="{D77E18BD-9AC5-29EE-F9C0-10C97340CF23}"/>
              </a:ext>
            </a:extLst>
          </p:cNvPr>
          <p:cNvSpPr>
            <a:spLocks noGrp="1"/>
          </p:cNvSpPr>
          <p:nvPr>
            <p:ph type="body" sz="quarter" idx="16" hasCustomPrompt="1"/>
          </p:nvPr>
        </p:nvSpPr>
        <p:spPr bwMode="gray">
          <a:xfrm>
            <a:off x="416496" y="5842550"/>
            <a:ext cx="9072000" cy="468000"/>
          </a:xfrm>
          <a:prstGeom prst="rect">
            <a:avLst/>
          </a:prstGeom>
        </p:spPr>
        <p:txBody>
          <a:bodyPr wrap="square" anchor="b">
            <a:noAutofit/>
          </a:bodyPr>
          <a:lstStyle>
            <a:lvl1pPr fontAlgn="ctr">
              <a:lnSpc>
                <a:spcPct val="100000"/>
              </a:lnSpc>
              <a:spcBef>
                <a:spcPts val="0"/>
              </a:spcBef>
              <a:defRPr sz="1000" b="0">
                <a:solidFill>
                  <a:schemeClr val="bg1"/>
                </a:solidFill>
                <a:latin typeface="+mn-lt"/>
                <a:ea typeface="+mn-ea"/>
                <a:cs typeface="+mn-cs"/>
                <a:sym typeface="+mn-lt"/>
              </a:defRPr>
            </a:lvl1pPr>
          </a:lstStyle>
          <a:p>
            <a:pPr lvl="0"/>
            <a:r>
              <a:rPr kumimoji="1" lang="zh-CN" altLang="en-US"/>
              <a:t>出所：</a:t>
            </a:r>
            <a:r>
              <a:rPr kumimoji="1" lang="en-US" altLang="zh-CN"/>
              <a:t>XXX</a:t>
            </a:r>
            <a:br>
              <a:rPr kumimoji="1" lang="en-US" altLang="zh-CN"/>
            </a:br>
            <a:r>
              <a:rPr kumimoji="1" lang="zh-CN" altLang="en-US"/>
              <a:t>脚注：</a:t>
            </a:r>
            <a:r>
              <a:rPr kumimoji="1" lang="en-US" altLang="zh-CN"/>
              <a:t>XXX</a:t>
            </a:r>
          </a:p>
        </p:txBody>
      </p:sp>
      <p:sp>
        <p:nvSpPr>
          <p:cNvPr id="9" name="テキスト プレースホルダー 2">
            <a:extLst>
              <a:ext uri="{FF2B5EF4-FFF2-40B4-BE49-F238E27FC236}">
                <a16:creationId xmlns:a16="http://schemas.microsoft.com/office/drawing/2014/main" id="{42125619-CF47-245B-D070-33D9296F40D8}"/>
              </a:ext>
            </a:extLst>
          </p:cNvPr>
          <p:cNvSpPr>
            <a:spLocks noGrp="1"/>
          </p:cNvSpPr>
          <p:nvPr>
            <p:ph type="body" sz="quarter" idx="17" hasCustomPrompt="1"/>
          </p:nvPr>
        </p:nvSpPr>
        <p:spPr bwMode="gray">
          <a:xfrm>
            <a:off x="416496" y="1476000"/>
            <a:ext cx="4356000" cy="468000"/>
          </a:xfrm>
          <a:prstGeom prst="rect">
            <a:avLst/>
          </a:prstGeom>
        </p:spPr>
        <p:txBody>
          <a:bodyPr vert="horz" wrap="none" lIns="0" tIns="0" rIns="0" bIns="0" rtlCol="0" anchor="ctr">
            <a:noAutofit/>
          </a:bodyPr>
          <a:lstStyle>
            <a:lvl1pPr>
              <a:defRPr lang="en-US" altLang="zh-CN" sz="1600" b="1" baseline="0" dirty="0">
                <a:solidFill>
                  <a:schemeClr val="bg1"/>
                </a:solidFill>
              </a:defRPr>
            </a:lvl1pPr>
          </a:lstStyle>
          <a:p>
            <a:pPr lvl="0"/>
            <a:r>
              <a:rPr kumimoji="1" lang="ja-JP" altLang="en-US"/>
              <a:t>小見出し（オプション）</a:t>
            </a:r>
          </a:p>
        </p:txBody>
      </p:sp>
      <p:sp>
        <p:nvSpPr>
          <p:cNvPr id="10" name="テキスト プレースホルダ 5">
            <a:extLst>
              <a:ext uri="{FF2B5EF4-FFF2-40B4-BE49-F238E27FC236}">
                <a16:creationId xmlns:a16="http://schemas.microsoft.com/office/drawing/2014/main" id="{3CDF7E22-4EA5-4758-818B-B0889CFD735F}"/>
              </a:ext>
            </a:extLst>
          </p:cNvPr>
          <p:cNvSpPr>
            <a:spLocks noGrp="1"/>
          </p:cNvSpPr>
          <p:nvPr>
            <p:ph type="body" sz="quarter" idx="14" hasCustomPrompt="1"/>
          </p:nvPr>
        </p:nvSpPr>
        <p:spPr bwMode="gray">
          <a:xfrm>
            <a:off x="418075" y="180000"/>
            <a:ext cx="9072000" cy="615600"/>
          </a:xfrm>
          <a:prstGeom prst="rect">
            <a:avLst/>
          </a:prstGeom>
        </p:spPr>
        <p:txBody>
          <a:bodyPr vert="horz" lIns="0" tIns="0" rIns="0" bIns="0" rtlCol="0" anchor="b" anchorCtr="0">
            <a:noAutofit/>
          </a:bodyPr>
          <a:lstStyle>
            <a:lvl1pPr>
              <a:defRPr lang="ja-JP" altLang="en-US" sz="2000" b="1" dirty="0">
                <a:solidFill>
                  <a:schemeClr val="bg1"/>
                </a:solidFill>
                <a:latin typeface="+mj-lt"/>
                <a:ea typeface="+mj-ea"/>
                <a:cs typeface="+mj-cs"/>
              </a:defRPr>
            </a:lvl1pPr>
          </a:lstStyle>
          <a:p>
            <a:pPr fontAlgn="auto">
              <a:spcAft>
                <a:spcPts val="0"/>
              </a:spcAft>
            </a:pPr>
            <a:r>
              <a:rPr lang="ja-JP" altLang="en-US"/>
              <a:t>スライドタイトル（入力が必要）</a:t>
            </a:r>
          </a:p>
        </p:txBody>
      </p:sp>
      <p:sp>
        <p:nvSpPr>
          <p:cNvPr id="13" name="タイトル 1">
            <a:extLst>
              <a:ext uri="{FF2B5EF4-FFF2-40B4-BE49-F238E27FC236}">
                <a16:creationId xmlns:a16="http://schemas.microsoft.com/office/drawing/2014/main" id="{721E9B9F-76D5-4906-A954-EB10F1C3E728}"/>
              </a:ext>
            </a:extLst>
          </p:cNvPr>
          <p:cNvSpPr>
            <a:spLocks noGrp="1"/>
          </p:cNvSpPr>
          <p:nvPr>
            <p:ph type="title" hasCustomPrompt="1"/>
          </p:nvPr>
        </p:nvSpPr>
        <p:spPr bwMode="gray">
          <a:xfrm>
            <a:off x="417000" y="846000"/>
            <a:ext cx="9072000" cy="615600"/>
          </a:xfrm>
        </p:spPr>
        <p:txBody>
          <a:bodyPr vert="horz" lIns="0" tIns="0" rIns="0" bIns="0" rtlCol="0" anchor="t">
            <a:noAutofit/>
          </a:bodyPr>
          <a:lstStyle>
            <a:lvl1pPr>
              <a:defRPr lang="ja-JP" altLang="en-US" sz="1800" b="0" baseline="0" dirty="0">
                <a:solidFill>
                  <a:schemeClr val="bg2"/>
                </a:solidFill>
                <a:latin typeface="+mn-lt"/>
                <a:ea typeface="+mn-ea"/>
                <a:cs typeface="+mn-cs"/>
                <a:sym typeface="+mn-lt"/>
              </a:defRPr>
            </a:lvl1pPr>
          </a:lstStyle>
          <a:p>
            <a:pPr lvl="0"/>
            <a:r>
              <a:rPr kumimoji="1" lang="ja-JP" altLang="en-US"/>
              <a:t>キーメッセージ（オプション）</a:t>
            </a:r>
          </a:p>
        </p:txBody>
      </p:sp>
      <p:sp>
        <p:nvSpPr>
          <p:cNvPr id="3" name="Text Box 37">
            <a:extLst>
              <a:ext uri="{FF2B5EF4-FFF2-40B4-BE49-F238E27FC236}">
                <a16:creationId xmlns:a16="http://schemas.microsoft.com/office/drawing/2014/main" id="{57B21509-75C6-4CEE-55D1-C6559C83671A}"/>
              </a:ext>
            </a:extLst>
          </p:cNvPr>
          <p:cNvSpPr txBox="1">
            <a:spLocks noChangeArrowheads="1"/>
          </p:cNvSpPr>
          <p:nvPr userDrawn="1"/>
        </p:nvSpPr>
        <p:spPr bwMode="gray">
          <a:xfrm>
            <a:off x="5133000" y="6588000"/>
            <a:ext cx="4356000" cy="169200"/>
          </a:xfrm>
          <a:prstGeom prst="rect">
            <a:avLst/>
          </a:prstGeom>
          <a:noFill/>
          <a:ln w="9525">
            <a:noFill/>
            <a:miter lim="800000"/>
            <a:headEnd/>
            <a:tailEnd/>
          </a:ln>
          <a:effectLst/>
        </p:spPr>
        <p:txBody>
          <a:bodyPr wrap="none" lIns="0" tIns="0" rIns="0" bIns="0" anchor="b" anchorCtr="0">
            <a:noAutofit/>
          </a:bodyPr>
          <a:lstStyle/>
          <a:p>
            <a:pPr algn="r" rtl="0" eaLnBrk="0" fontAlgn="base" hangingPunct="0">
              <a:spcBef>
                <a:spcPct val="50000"/>
              </a:spcBef>
              <a:spcAft>
                <a:spcPct val="0"/>
              </a:spcAft>
            </a:pPr>
            <a:r>
              <a:rPr lang="en-US" altLang="ja-JP" sz="900" kern="1200">
                <a:solidFill>
                  <a:schemeClr val="bg1"/>
                </a:solidFill>
                <a:latin typeface="+mn-lt"/>
                <a:ea typeface="+mn-ea"/>
                <a:cs typeface="+mn-cs"/>
                <a:sym typeface="+mn-lt"/>
              </a:rPr>
              <a:t>© 2024. For information, contact Deloitte Tohmatsu Group.</a:t>
            </a:r>
          </a:p>
        </p:txBody>
      </p:sp>
    </p:spTree>
    <p:extLst>
      <p:ext uri="{BB962C8B-B14F-4D97-AF65-F5344CB8AC3E}">
        <p14:creationId xmlns:p14="http://schemas.microsoft.com/office/powerpoint/2010/main" val="3377434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基本版）黒_タイトル_ ロゴ入り_A4">
    <p:bg bwMode="gray">
      <p:bgPr>
        <a:solidFill>
          <a:schemeClr val="tx1"/>
        </a:solidFill>
        <a:effectLst/>
      </p:bgPr>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86165593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9" name="Picture Placeholder 8"/>
          <p:cNvSpPr>
            <a:spLocks noGrp="1" noChangeAspect="1"/>
          </p:cNvSpPr>
          <p:nvPr>
            <p:ph type="pic" sz="quarter" idx="11"/>
          </p:nvPr>
        </p:nvSpPr>
        <p:spPr bwMode="gray">
          <a:xfrm>
            <a:off x="2523000" y="999000"/>
            <a:ext cx="4860000" cy="4860000"/>
          </a:xfrm>
          <a:prstGeom prst="rect">
            <a:avLst/>
          </a:prstGeom>
        </p:spPr>
        <p:txBody>
          <a:bodyPr/>
          <a:lstStyle>
            <a:lvl1pPr>
              <a:defRPr baseline="0">
                <a:latin typeface="+mn-lt"/>
                <a:ea typeface="+mn-ea"/>
                <a:cs typeface="+mn-cs"/>
                <a:sym typeface="+mn-lt"/>
              </a:defRPr>
            </a:lvl1pPr>
          </a:lstStyle>
          <a:p>
            <a:r>
              <a:rPr lang="ja-JP" altLang="en-US"/>
              <a:t>アイコンをクリックして図を追加</a:t>
            </a:r>
            <a:endParaRPr lang="en-GB"/>
          </a:p>
        </p:txBody>
      </p:sp>
      <p:sp>
        <p:nvSpPr>
          <p:cNvPr id="2" name="Title 1"/>
          <p:cNvSpPr>
            <a:spLocks noGrp="1"/>
          </p:cNvSpPr>
          <p:nvPr>
            <p:ph type="ctrTitle" hasCustomPrompt="1"/>
          </p:nvPr>
        </p:nvSpPr>
        <p:spPr bwMode="gray">
          <a:xfrm>
            <a:off x="417600" y="5040000"/>
            <a:ext cx="4536000" cy="615553"/>
          </a:xfrm>
        </p:spPr>
        <p:txBody>
          <a:bodyPr vert="horz" anchor="b" anchorCtr="0">
            <a:noAutofit/>
          </a:bodyPr>
          <a:lstStyle>
            <a:lvl1pPr algn="l">
              <a:lnSpc>
                <a:spcPct val="100000"/>
              </a:lnSpc>
              <a:spcBef>
                <a:spcPts val="0"/>
              </a:spcBef>
              <a:spcAft>
                <a:spcPts val="0"/>
              </a:spcAft>
              <a:defRPr sz="2000" b="1" baseline="0">
                <a:solidFill>
                  <a:schemeClr val="bg1"/>
                </a:solidFill>
                <a:latin typeface="+mj-lt"/>
                <a:ea typeface="+mj-ea"/>
                <a:cs typeface="+mj-cs"/>
                <a:sym typeface="+mj-lt"/>
              </a:defRPr>
            </a:lvl1pPr>
          </a:lstStyle>
          <a:p>
            <a:r>
              <a:rPr lang="ja-JP" altLang="en-US" noProof="0"/>
              <a:t>表紙タイトル</a:t>
            </a:r>
            <a:endParaRPr lang="en-US" noProof="0"/>
          </a:p>
        </p:txBody>
      </p:sp>
      <p:sp>
        <p:nvSpPr>
          <p:cNvPr id="3" name="Subtitle 2"/>
          <p:cNvSpPr>
            <a:spLocks noGrp="1"/>
          </p:cNvSpPr>
          <p:nvPr>
            <p:ph type="subTitle" idx="1" hasCustomPrompt="1"/>
          </p:nvPr>
        </p:nvSpPr>
        <p:spPr bwMode="gray">
          <a:xfrm>
            <a:off x="417600" y="5652000"/>
            <a:ext cx="4536000"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00" baseline="0">
                <a:solidFill>
                  <a:schemeClr val="bg1"/>
                </a:solidFill>
                <a:latin typeface="+mn-lt"/>
                <a:ea typeface="+mn-ea"/>
                <a:cs typeface="+mn-cs"/>
                <a:sym typeface="+mn-lt"/>
              </a:defRPr>
            </a:lvl1pPr>
            <a:lvl2pPr marL="495283" indent="0" algn="ctr">
              <a:buNone/>
              <a:defRPr sz="2167"/>
            </a:lvl2pPr>
            <a:lvl3pPr marL="990564" indent="0" algn="ctr">
              <a:buNone/>
              <a:defRPr sz="1950"/>
            </a:lvl3pPr>
            <a:lvl4pPr marL="1485846" indent="0" algn="ctr">
              <a:buNone/>
              <a:defRPr sz="1733"/>
            </a:lvl4pPr>
            <a:lvl5pPr marL="1981127" indent="0" algn="ctr">
              <a:buNone/>
              <a:defRPr sz="1733"/>
            </a:lvl5pPr>
            <a:lvl6pPr marL="2476410" indent="0" algn="ctr">
              <a:buNone/>
              <a:defRPr sz="1733"/>
            </a:lvl6pPr>
            <a:lvl7pPr marL="2971692" indent="0" algn="ctr">
              <a:buNone/>
              <a:defRPr sz="1733"/>
            </a:lvl7pPr>
            <a:lvl8pPr marL="3466973" indent="0" algn="ctr">
              <a:buNone/>
              <a:defRPr sz="1733"/>
            </a:lvl8pPr>
            <a:lvl9pPr marL="3962255" indent="0" algn="ctr">
              <a:buNone/>
              <a:defRPr sz="1733"/>
            </a:lvl9pPr>
          </a:lstStyle>
          <a:p>
            <a:r>
              <a:rPr lang="ja-JP" altLang="en-US" noProof="0"/>
              <a:t>表紙サブタイトル</a:t>
            </a:r>
            <a:endParaRPr lang="en-US" noProof="0"/>
          </a:p>
        </p:txBody>
      </p:sp>
      <p:sp>
        <p:nvSpPr>
          <p:cNvPr id="5" name="Text Placeholder 4"/>
          <p:cNvSpPr>
            <a:spLocks noGrp="1"/>
          </p:cNvSpPr>
          <p:nvPr>
            <p:ph type="body" sz="quarter" idx="10"/>
          </p:nvPr>
        </p:nvSpPr>
        <p:spPr bwMode="gray">
          <a:xfrm>
            <a:off x="417599" y="6408000"/>
            <a:ext cx="4536000" cy="215444"/>
          </a:xfrm>
          <a:prstGeom prst="rect">
            <a:avLst/>
          </a:prstGeom>
        </p:spPr>
        <p:txBody>
          <a:bodyPr wrap="square" lIns="0" anchor="b" anchorCtr="0">
            <a:spAutoFit/>
          </a:bodyPr>
          <a:lstStyle>
            <a:lvl1pPr>
              <a:lnSpc>
                <a:spcPct val="100000"/>
              </a:lnSpc>
              <a:spcBef>
                <a:spcPts val="0"/>
              </a:spcBef>
              <a:spcAft>
                <a:spcPts val="0"/>
              </a:spcAft>
              <a:defRPr sz="1400" baseline="0">
                <a:solidFill>
                  <a:schemeClr val="bg1"/>
                </a:solidFill>
                <a:latin typeface="+mn-lt"/>
                <a:ea typeface="+mn-ea"/>
                <a:cs typeface="+mn-cs"/>
                <a:sym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a:t>マスター テキストの書式設定</a:t>
            </a:r>
          </a:p>
        </p:txBody>
      </p:sp>
      <p:sp>
        <p:nvSpPr>
          <p:cNvPr id="10" name="テキスト プレースホルダー 9"/>
          <p:cNvSpPr>
            <a:spLocks noGrp="1"/>
          </p:cNvSpPr>
          <p:nvPr>
            <p:ph type="body" sz="quarter" idx="12" hasCustomPrompt="1"/>
          </p:nvPr>
        </p:nvSpPr>
        <p:spPr bwMode="gray">
          <a:xfrm>
            <a:off x="4953000" y="396000"/>
            <a:ext cx="4536000" cy="676800"/>
          </a:xfrm>
          <a:prstGeom prst="rect">
            <a:avLst/>
          </a:prstGeom>
        </p:spPr>
        <p:txBody>
          <a:bodyPr lIns="0">
            <a:normAutofit/>
          </a:bodyPr>
          <a:lstStyle>
            <a:lvl1pPr algn="r">
              <a:lnSpc>
                <a:spcPct val="100000"/>
              </a:lnSpc>
              <a:spcBef>
                <a:spcPts val="0"/>
              </a:spcBef>
              <a:defRPr sz="2200" baseline="0">
                <a:solidFill>
                  <a:schemeClr val="bg1"/>
                </a:solidFill>
                <a:latin typeface="+mn-lt"/>
                <a:ea typeface="+mn-ea"/>
                <a:cs typeface="+mn-cs"/>
                <a:sym typeface="+mn-lt"/>
              </a:defRPr>
            </a:lvl1pPr>
            <a:lvl2pPr>
              <a:defRPr sz="2200"/>
            </a:lvl2pPr>
            <a:lvl3pPr>
              <a:defRPr sz="2200"/>
            </a:lvl3pPr>
            <a:lvl4pPr>
              <a:defRPr sz="2200"/>
            </a:lvl4pPr>
            <a:lvl5pPr>
              <a:defRPr sz="2200"/>
            </a:lvl5pPr>
          </a:lstStyle>
          <a:p>
            <a:pPr lvl="0"/>
            <a:r>
              <a:rPr kumimoji="1" lang="ja-JP" altLang="en-US"/>
              <a:t>クライアント社名</a:t>
            </a:r>
          </a:p>
        </p:txBody>
      </p:sp>
      <p:pic>
        <p:nvPicPr>
          <p:cNvPr id="11" name="図 10">
            <a:extLst>
              <a:ext uri="{FF2B5EF4-FFF2-40B4-BE49-F238E27FC236}">
                <a16:creationId xmlns:a16="http://schemas.microsoft.com/office/drawing/2014/main" id="{E823F930-1440-4D98-B4B0-A60A3B34534B}"/>
              </a:ext>
            </a:extLst>
          </p:cNvPr>
          <p:cNvPicPr>
            <a:picLocks noChangeAspect="1"/>
          </p:cNvPicPr>
          <p:nvPr userDrawn="1"/>
        </p:nvPicPr>
        <p:blipFill>
          <a:blip cstate="print">
            <a:extLst>
              <a:ext uri="{28A0092B-C50C-407E-A947-70E740481C1C}">
                <a14:useLocalDpi xmlns:a14="http://schemas.microsoft.com/office/drawing/2010/main" val="0"/>
              </a:ext>
            </a:extLst>
          </a:blip>
          <a:stretch>
            <a:fillRect/>
          </a:stretch>
        </p:blipFill>
        <p:spPr bwMode="gray">
          <a:xfrm>
            <a:off x="417600" y="432000"/>
            <a:ext cx="1872000" cy="581488"/>
          </a:xfrm>
          <a:prstGeom prst="rect">
            <a:avLst/>
          </a:prstGeom>
        </p:spPr>
      </p:pic>
      <p:sp>
        <p:nvSpPr>
          <p:cNvPr id="6" name="日付プレースホルダー 5">
            <a:extLst>
              <a:ext uri="{FF2B5EF4-FFF2-40B4-BE49-F238E27FC236}">
                <a16:creationId xmlns:a16="http://schemas.microsoft.com/office/drawing/2014/main" id="{72F109B1-F10E-4107-A5FF-847826BE510A}"/>
              </a:ext>
            </a:extLst>
          </p:cNvPr>
          <p:cNvSpPr>
            <a:spLocks noGrp="1"/>
          </p:cNvSpPr>
          <p:nvPr>
            <p:ph type="dt" sz="half" idx="13"/>
          </p:nvPr>
        </p:nvSpPr>
        <p:spPr bwMode="gray"/>
        <p:txBody>
          <a:bodyPr/>
          <a:lstStyle>
            <a:lvl1pPr>
              <a:defRPr>
                <a:cs typeface="+mn-cs"/>
              </a:defRPr>
            </a:lvl1pPr>
          </a:lstStyle>
          <a:p>
            <a:pPr algn="ctr"/>
            <a:r>
              <a:rPr lang="en-US"/>
              <a:t>&lt; Confidential &gt;</a:t>
            </a:r>
          </a:p>
        </p:txBody>
      </p:sp>
    </p:spTree>
    <p:extLst>
      <p:ext uri="{BB962C8B-B14F-4D97-AF65-F5344CB8AC3E}">
        <p14:creationId xmlns:p14="http://schemas.microsoft.com/office/powerpoint/2010/main" val="3291538517"/>
      </p:ext>
    </p:extLst>
  </p:cSld>
  <p:clrMapOvr>
    <a:masterClrMapping/>
  </p:clrMapOvr>
  <p:hf hdr="0"/>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基本版）黒_タイトル ロゴ無_A4">
    <p:bg bwMode="gray">
      <p:bgPr>
        <a:solidFill>
          <a:schemeClr val="tx1"/>
        </a:solidFill>
        <a:effectLst/>
      </p:bgPr>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402753235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9" name="Picture Placeholder 8"/>
          <p:cNvSpPr>
            <a:spLocks noGrp="1" noChangeAspect="1"/>
          </p:cNvSpPr>
          <p:nvPr>
            <p:ph type="pic" sz="quarter" idx="11"/>
          </p:nvPr>
        </p:nvSpPr>
        <p:spPr bwMode="gray">
          <a:xfrm>
            <a:off x="2523000" y="999000"/>
            <a:ext cx="4860000" cy="4860000"/>
          </a:xfrm>
          <a:prstGeom prst="rect">
            <a:avLst/>
          </a:prstGeom>
        </p:spPr>
        <p:txBody>
          <a:bodyPr/>
          <a:lstStyle>
            <a:lvl1pPr>
              <a:defRPr>
                <a:latin typeface="+mn-lt"/>
                <a:ea typeface="+mn-ea"/>
                <a:cs typeface="+mn-cs"/>
                <a:sym typeface="+mn-lt"/>
              </a:defRPr>
            </a:lvl1pPr>
          </a:lstStyle>
          <a:p>
            <a:r>
              <a:rPr lang="ja-JP" altLang="en-US"/>
              <a:t>アイコンをクリックして図を追加</a:t>
            </a:r>
            <a:endParaRPr lang="en-GB"/>
          </a:p>
        </p:txBody>
      </p:sp>
      <p:sp>
        <p:nvSpPr>
          <p:cNvPr id="2" name="Title 1"/>
          <p:cNvSpPr>
            <a:spLocks noGrp="1"/>
          </p:cNvSpPr>
          <p:nvPr>
            <p:ph type="ctrTitle" hasCustomPrompt="1"/>
          </p:nvPr>
        </p:nvSpPr>
        <p:spPr bwMode="gray">
          <a:xfrm>
            <a:off x="417600" y="5040000"/>
            <a:ext cx="4536000" cy="615553"/>
          </a:xfrm>
        </p:spPr>
        <p:txBody>
          <a:bodyPr vert="horz" anchor="b" anchorCtr="0">
            <a:noAutofit/>
          </a:bodyPr>
          <a:lstStyle>
            <a:lvl1pPr algn="l">
              <a:lnSpc>
                <a:spcPct val="100000"/>
              </a:lnSpc>
              <a:spcBef>
                <a:spcPts val="0"/>
              </a:spcBef>
              <a:spcAft>
                <a:spcPts val="0"/>
              </a:spcAft>
              <a:defRPr sz="2000" b="1" baseline="0">
                <a:solidFill>
                  <a:schemeClr val="bg1"/>
                </a:solidFill>
                <a:latin typeface="+mj-lt"/>
                <a:ea typeface="+mj-ea"/>
                <a:cs typeface="+mj-cs"/>
                <a:sym typeface="+mj-lt"/>
              </a:defRPr>
            </a:lvl1pPr>
          </a:lstStyle>
          <a:p>
            <a:r>
              <a:rPr lang="ja-JP" altLang="en-US" noProof="0"/>
              <a:t>表紙タイトル</a:t>
            </a:r>
            <a:endParaRPr lang="en-US" noProof="0"/>
          </a:p>
        </p:txBody>
      </p:sp>
      <p:sp>
        <p:nvSpPr>
          <p:cNvPr id="3" name="Subtitle 2"/>
          <p:cNvSpPr>
            <a:spLocks noGrp="1"/>
          </p:cNvSpPr>
          <p:nvPr>
            <p:ph type="subTitle" idx="1" hasCustomPrompt="1"/>
          </p:nvPr>
        </p:nvSpPr>
        <p:spPr bwMode="gray">
          <a:xfrm>
            <a:off x="417600" y="5652000"/>
            <a:ext cx="4536000"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00">
                <a:solidFill>
                  <a:schemeClr val="bg1"/>
                </a:solidFill>
                <a:latin typeface="+mn-lt"/>
                <a:ea typeface="+mn-ea"/>
                <a:cs typeface="+mn-cs"/>
                <a:sym typeface="+mn-lt"/>
              </a:defRPr>
            </a:lvl1pPr>
            <a:lvl2pPr marL="495283" indent="0" algn="ctr">
              <a:buNone/>
              <a:defRPr sz="2167"/>
            </a:lvl2pPr>
            <a:lvl3pPr marL="990564" indent="0" algn="ctr">
              <a:buNone/>
              <a:defRPr sz="1950"/>
            </a:lvl3pPr>
            <a:lvl4pPr marL="1485846" indent="0" algn="ctr">
              <a:buNone/>
              <a:defRPr sz="1733"/>
            </a:lvl4pPr>
            <a:lvl5pPr marL="1981127" indent="0" algn="ctr">
              <a:buNone/>
              <a:defRPr sz="1733"/>
            </a:lvl5pPr>
            <a:lvl6pPr marL="2476410" indent="0" algn="ctr">
              <a:buNone/>
              <a:defRPr sz="1733"/>
            </a:lvl6pPr>
            <a:lvl7pPr marL="2971692" indent="0" algn="ctr">
              <a:buNone/>
              <a:defRPr sz="1733"/>
            </a:lvl7pPr>
            <a:lvl8pPr marL="3466973" indent="0" algn="ctr">
              <a:buNone/>
              <a:defRPr sz="1733"/>
            </a:lvl8pPr>
            <a:lvl9pPr marL="3962255" indent="0" algn="ctr">
              <a:buNone/>
              <a:defRPr sz="1733"/>
            </a:lvl9pPr>
          </a:lstStyle>
          <a:p>
            <a:r>
              <a:rPr lang="ja-JP" altLang="en-US" noProof="0"/>
              <a:t>表紙サブタイトル</a:t>
            </a:r>
            <a:endParaRPr lang="en-US" noProof="0"/>
          </a:p>
        </p:txBody>
      </p:sp>
      <p:sp>
        <p:nvSpPr>
          <p:cNvPr id="5" name="Text Placeholder 4"/>
          <p:cNvSpPr>
            <a:spLocks noGrp="1"/>
          </p:cNvSpPr>
          <p:nvPr>
            <p:ph type="body" sz="quarter" idx="10"/>
          </p:nvPr>
        </p:nvSpPr>
        <p:spPr bwMode="gray">
          <a:xfrm>
            <a:off x="417599" y="6408000"/>
            <a:ext cx="4536000" cy="215444"/>
          </a:xfrm>
          <a:prstGeom prst="rect">
            <a:avLst/>
          </a:prstGeom>
        </p:spPr>
        <p:txBody>
          <a:bodyPr wrap="square" lIns="0" anchor="b" anchorCtr="0">
            <a:spAutoFit/>
          </a:bodyPr>
          <a:lstStyle>
            <a:lvl1pPr>
              <a:lnSpc>
                <a:spcPct val="100000"/>
              </a:lnSpc>
              <a:spcBef>
                <a:spcPts val="0"/>
              </a:spcBef>
              <a:spcAft>
                <a:spcPts val="0"/>
              </a:spcAft>
              <a:defRPr sz="1400">
                <a:solidFill>
                  <a:schemeClr val="bg1"/>
                </a:solidFill>
                <a:latin typeface="+mn-lt"/>
                <a:ea typeface="+mn-ea"/>
                <a:cs typeface="+mn-cs"/>
                <a:sym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a:t>マスター テキストの書式設定</a:t>
            </a:r>
          </a:p>
        </p:txBody>
      </p:sp>
      <p:sp>
        <p:nvSpPr>
          <p:cNvPr id="6" name="日付プレースホルダー 5">
            <a:extLst>
              <a:ext uri="{FF2B5EF4-FFF2-40B4-BE49-F238E27FC236}">
                <a16:creationId xmlns:a16="http://schemas.microsoft.com/office/drawing/2014/main" id="{A205A9A3-5008-49F4-8A06-BC95DA2477A8}"/>
              </a:ext>
            </a:extLst>
          </p:cNvPr>
          <p:cNvSpPr>
            <a:spLocks noGrp="1"/>
          </p:cNvSpPr>
          <p:nvPr>
            <p:ph type="dt" sz="half" idx="12"/>
          </p:nvPr>
        </p:nvSpPr>
        <p:spPr bwMode="gray"/>
        <p:txBody>
          <a:bodyPr/>
          <a:lstStyle>
            <a:lvl1pPr>
              <a:defRPr>
                <a:cs typeface="+mn-cs"/>
              </a:defRPr>
            </a:lvl1pPr>
          </a:lstStyle>
          <a:p>
            <a:pPr algn="ctr"/>
            <a:r>
              <a:rPr lang="en-US"/>
              <a:t>&lt; Confidential &gt;</a:t>
            </a:r>
          </a:p>
        </p:txBody>
      </p:sp>
    </p:spTree>
    <p:extLst>
      <p:ext uri="{BB962C8B-B14F-4D97-AF65-F5344CB8AC3E}">
        <p14:creationId xmlns:p14="http://schemas.microsoft.com/office/powerpoint/2010/main" val="793438547"/>
      </p:ext>
    </p:extLst>
  </p:cSld>
  <p:clrMapOvr>
    <a:masterClrMapping/>
  </p:clrMapOvr>
  <p:hf hdr="0"/>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基本版） 目次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61243977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13" name="Content Placeholder 3"/>
          <p:cNvSpPr>
            <a:spLocks noGrp="1"/>
          </p:cNvSpPr>
          <p:nvPr>
            <p:ph sz="quarter" idx="10"/>
          </p:nvPr>
        </p:nvSpPr>
        <p:spPr bwMode="gray">
          <a:xfrm>
            <a:off x="417000" y="1476000"/>
            <a:ext cx="4356000" cy="4824000"/>
          </a:xfrm>
          <a:prstGeom prst="rect">
            <a:avLst/>
          </a:prstGeom>
        </p:spPr>
        <p:txBody>
          <a:bodyPr/>
          <a:lstStyle>
            <a:lvl1pPr>
              <a:lnSpc>
                <a:spcPct val="110000"/>
              </a:lnSpc>
              <a:spcBef>
                <a:spcPts val="600"/>
              </a:spcBef>
              <a:tabLst>
                <a:tab pos="5448101" algn="r"/>
              </a:tabLst>
              <a:defRPr sz="1200">
                <a:latin typeface="+mn-lt"/>
                <a:ea typeface="+mn-ea"/>
                <a:cs typeface="+mn-cs"/>
                <a:sym typeface="+mn-lt"/>
              </a:defRPr>
            </a:lvl1pPr>
            <a:lvl2pPr>
              <a:lnSpc>
                <a:spcPct val="110000"/>
              </a:lnSpc>
              <a:spcBef>
                <a:spcPts val="600"/>
              </a:spcBef>
              <a:tabLst>
                <a:tab pos="5448101" algn="r"/>
              </a:tabLst>
              <a:defRPr sz="1200">
                <a:latin typeface="+mn-lt"/>
                <a:ea typeface="+mn-ea"/>
                <a:cs typeface="+mn-cs"/>
                <a:sym typeface="+mn-lt"/>
              </a:defRPr>
            </a:lvl2pPr>
            <a:lvl3pPr>
              <a:lnSpc>
                <a:spcPct val="110000"/>
              </a:lnSpc>
              <a:spcBef>
                <a:spcPts val="600"/>
              </a:spcBef>
              <a:tabLst>
                <a:tab pos="5448101" algn="r"/>
              </a:tabLst>
              <a:defRPr sz="1200">
                <a:latin typeface="+mn-lt"/>
                <a:ea typeface="+mn-ea"/>
                <a:cs typeface="+mn-cs"/>
                <a:sym typeface="+mn-lt"/>
              </a:defRPr>
            </a:lvl3pPr>
            <a:lvl4pPr>
              <a:lnSpc>
                <a:spcPct val="110000"/>
              </a:lnSpc>
              <a:spcBef>
                <a:spcPts val="600"/>
              </a:spcBef>
              <a:tabLst>
                <a:tab pos="5448101" algn="r"/>
              </a:tabLst>
              <a:defRPr sz="1200">
                <a:latin typeface="+mn-lt"/>
                <a:ea typeface="+mn-ea"/>
                <a:cs typeface="+mn-cs"/>
                <a:sym typeface="+mn-lt"/>
              </a:defRPr>
            </a:lvl4pPr>
            <a:lvl5pPr>
              <a:tabLst>
                <a:tab pos="5448101" algn="r"/>
              </a:tabLst>
              <a:defRPr baseline="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p:txBody>
      </p:sp>
      <p:sp>
        <p:nvSpPr>
          <p:cNvPr id="15" name="Content Placeholder 3"/>
          <p:cNvSpPr>
            <a:spLocks noGrp="1"/>
          </p:cNvSpPr>
          <p:nvPr>
            <p:ph sz="quarter" idx="20"/>
          </p:nvPr>
        </p:nvSpPr>
        <p:spPr bwMode="gray">
          <a:xfrm>
            <a:off x="5133000" y="1476000"/>
            <a:ext cx="4356000" cy="4824000"/>
          </a:xfrm>
          <a:prstGeom prst="rect">
            <a:avLst/>
          </a:prstGeom>
        </p:spPr>
        <p:txBody>
          <a:bodyPr/>
          <a:lstStyle>
            <a:lvl1pPr>
              <a:lnSpc>
                <a:spcPct val="110000"/>
              </a:lnSpc>
              <a:spcBef>
                <a:spcPts val="600"/>
              </a:spcBef>
              <a:tabLst>
                <a:tab pos="5448101" algn="r"/>
              </a:tabLst>
              <a:defRPr sz="1200">
                <a:latin typeface="+mn-lt"/>
                <a:ea typeface="+mn-ea"/>
                <a:cs typeface="+mn-cs"/>
                <a:sym typeface="+mn-lt"/>
              </a:defRPr>
            </a:lvl1pPr>
            <a:lvl2pPr>
              <a:lnSpc>
                <a:spcPct val="110000"/>
              </a:lnSpc>
              <a:spcBef>
                <a:spcPts val="600"/>
              </a:spcBef>
              <a:tabLst>
                <a:tab pos="5448101" algn="r"/>
              </a:tabLst>
              <a:defRPr sz="1200">
                <a:latin typeface="+mn-lt"/>
                <a:ea typeface="+mn-ea"/>
                <a:cs typeface="+mn-cs"/>
                <a:sym typeface="+mn-lt"/>
              </a:defRPr>
            </a:lvl2pPr>
            <a:lvl3pPr>
              <a:lnSpc>
                <a:spcPct val="110000"/>
              </a:lnSpc>
              <a:spcBef>
                <a:spcPts val="600"/>
              </a:spcBef>
              <a:tabLst>
                <a:tab pos="5448101" algn="r"/>
              </a:tabLst>
              <a:defRPr sz="1200">
                <a:latin typeface="+mn-lt"/>
                <a:ea typeface="+mn-ea"/>
                <a:cs typeface="+mn-cs"/>
                <a:sym typeface="+mn-lt"/>
              </a:defRPr>
            </a:lvl3pPr>
            <a:lvl4pPr>
              <a:lnSpc>
                <a:spcPct val="110000"/>
              </a:lnSpc>
              <a:spcBef>
                <a:spcPts val="600"/>
              </a:spcBef>
              <a:tabLst>
                <a:tab pos="5448101" algn="r"/>
              </a:tabLst>
              <a:defRPr sz="1200">
                <a:latin typeface="+mn-lt"/>
                <a:ea typeface="+mn-ea"/>
                <a:cs typeface="+mn-cs"/>
                <a:sym typeface="+mn-lt"/>
              </a:defRPr>
            </a:lvl4pPr>
            <a:lvl5pPr>
              <a:tabLst>
                <a:tab pos="5448101" algn="r"/>
              </a:tabLst>
              <a:defRPr baseline="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p:txBody>
      </p:sp>
      <p:sp>
        <p:nvSpPr>
          <p:cNvPr id="6" name="タイトル 1">
            <a:extLst>
              <a:ext uri="{FF2B5EF4-FFF2-40B4-BE49-F238E27FC236}">
                <a16:creationId xmlns:a16="http://schemas.microsoft.com/office/drawing/2014/main" id="{276088EF-9292-4156-B82A-AEC6FAF17735}"/>
              </a:ext>
            </a:extLst>
          </p:cNvPr>
          <p:cNvSpPr>
            <a:spLocks noGrp="1"/>
          </p:cNvSpPr>
          <p:nvPr>
            <p:ph type="title"/>
          </p:nvPr>
        </p:nvSpPr>
        <p:spPr bwMode="gray">
          <a:xfrm>
            <a:off x="417000" y="180000"/>
            <a:ext cx="9072000" cy="615600"/>
          </a:xfrm>
        </p:spPr>
        <p:txBody>
          <a:bodyPr vert="horz"/>
          <a:lstStyle>
            <a:lvl1pPr>
              <a:defRPr>
                <a:latin typeface="+mj-lt"/>
                <a:ea typeface="+mj-ea"/>
                <a:cs typeface="+mj-cs"/>
                <a:sym typeface="+mj-lt"/>
              </a:defRPr>
            </a:lvl1pPr>
          </a:lstStyle>
          <a:p>
            <a:r>
              <a:rPr kumimoji="1" lang="ja-JP" altLang="en-US"/>
              <a:t>マスター タイトルの書式設定</a:t>
            </a:r>
          </a:p>
        </p:txBody>
      </p:sp>
    </p:spTree>
    <p:extLst>
      <p:ext uri="{BB962C8B-B14F-4D97-AF65-F5344CB8AC3E}">
        <p14:creationId xmlns:p14="http://schemas.microsoft.com/office/powerpoint/2010/main" val="2982903191"/>
      </p:ext>
    </p:extLst>
  </p:cSld>
  <p:clrMapOvr>
    <a:masterClrMapping/>
  </p:clrMapOvr>
  <p:hf hdr="0"/>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基本版） 白紙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09879211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3" name="フッター プレースホルダー 2"/>
          <p:cNvSpPr>
            <a:spLocks noGrp="1"/>
          </p:cNvSpPr>
          <p:nvPr>
            <p:ph type="ftr" sz="quarter" idx="10"/>
          </p:nvPr>
        </p:nvSpPr>
        <p:spPr bwMode="gray"/>
        <p:txBody>
          <a:bodyPr/>
          <a:lstStyle>
            <a:lvl1pPr>
              <a:defRPr>
                <a:latin typeface="+mn-lt"/>
                <a:ea typeface="+mn-ea"/>
                <a:cs typeface="+mn-cs"/>
                <a:sym typeface="+mn-lt"/>
              </a:defRPr>
            </a:lvl1pPr>
          </a:lstStyle>
          <a:p>
            <a:r>
              <a:rPr lang="en-GB" altLang="en-GB"/>
              <a:t>DT Template A4</a:t>
            </a:r>
          </a:p>
        </p:txBody>
      </p:sp>
      <p:sp>
        <p:nvSpPr>
          <p:cNvPr id="4" name="スライド番号プレースホルダー 3"/>
          <p:cNvSpPr>
            <a:spLocks noGrp="1"/>
          </p:cNvSpPr>
          <p:nvPr>
            <p:ph type="sldNum" sz="quarter" idx="11"/>
          </p:nvPr>
        </p:nvSpPr>
        <p:spPr bwMode="gray"/>
        <p:txBody>
          <a:bodyPr/>
          <a:lstStyle>
            <a:lvl1pPr>
              <a:defRPr>
                <a:latin typeface="+mn-lt"/>
                <a:ea typeface="+mn-ea"/>
                <a:cs typeface="+mn-cs"/>
                <a:sym typeface="+mn-lt"/>
              </a:defRPr>
            </a:lvl1pPr>
          </a:lstStyle>
          <a:p>
            <a:fld id="{AA5FCFE5-FE56-4EF1-80A8-07776887C2A1}" type="slidenum">
              <a:rPr lang="ja-JP" altLang="en-US" smtClean="0"/>
              <a:pPr/>
              <a:t>‹#›</a:t>
            </a:fld>
            <a:endParaRPr lang="ja-JP" altLang="en-US"/>
          </a:p>
        </p:txBody>
      </p:sp>
      <p:sp>
        <p:nvSpPr>
          <p:cNvPr id="6" name="テキスト プレースホルダー 5"/>
          <p:cNvSpPr>
            <a:spLocks noGrp="1"/>
          </p:cNvSpPr>
          <p:nvPr>
            <p:ph type="body" sz="quarter" idx="12"/>
          </p:nvPr>
        </p:nvSpPr>
        <p:spPr bwMode="gray">
          <a:xfrm>
            <a:off x="1893000" y="2340000"/>
            <a:ext cx="6120000" cy="2520000"/>
          </a:xfrm>
          <a:prstGeom prst="rect">
            <a:avLst/>
          </a:prstGeom>
        </p:spPr>
        <p:txBody>
          <a:bodyPr/>
          <a:lstStyle>
            <a:lvl1pPr>
              <a:defRPr>
                <a:latin typeface="+mn-lt"/>
                <a:ea typeface="+mn-ea"/>
                <a:cs typeface="+mn-cs"/>
                <a:sym typeface="+mn-lt"/>
              </a:defRPr>
            </a:lvl1pPr>
          </a:lstStyle>
          <a:p>
            <a:pPr lvl="0"/>
            <a:r>
              <a:rPr kumimoji="1" lang="ja-JP" altLang="en-US"/>
              <a:t>マスター テキストの書式設定</a:t>
            </a:r>
          </a:p>
        </p:txBody>
      </p:sp>
      <p:sp>
        <p:nvSpPr>
          <p:cNvPr id="5" name="Text Box 37">
            <a:extLst>
              <a:ext uri="{FF2B5EF4-FFF2-40B4-BE49-F238E27FC236}">
                <a16:creationId xmlns:a16="http://schemas.microsoft.com/office/drawing/2014/main" id="{572A5758-7750-F8C6-87F3-0A542C078CAD}"/>
              </a:ext>
            </a:extLst>
          </p:cNvPr>
          <p:cNvSpPr txBox="1">
            <a:spLocks noChangeArrowheads="1"/>
          </p:cNvSpPr>
          <p:nvPr userDrawn="1"/>
        </p:nvSpPr>
        <p:spPr bwMode="gray">
          <a:xfrm>
            <a:off x="5133000" y="6588000"/>
            <a:ext cx="4356000" cy="169200"/>
          </a:xfrm>
          <a:prstGeom prst="rect">
            <a:avLst/>
          </a:prstGeom>
          <a:noFill/>
          <a:ln w="9525">
            <a:noFill/>
            <a:miter lim="800000"/>
            <a:headEnd/>
            <a:tailEnd/>
          </a:ln>
          <a:effectLst/>
        </p:spPr>
        <p:txBody>
          <a:bodyPr wrap="none" lIns="0" tIns="0" rIns="0" bIns="0" anchor="b" anchorCtr="0">
            <a:noAutofit/>
          </a:bodyPr>
          <a:lstStyle/>
          <a:p>
            <a:pPr algn="r" rtl="0" eaLnBrk="0" fontAlgn="base" hangingPunct="0">
              <a:spcBef>
                <a:spcPct val="50000"/>
              </a:spcBef>
              <a:spcAft>
                <a:spcPct val="0"/>
              </a:spcAft>
            </a:pPr>
            <a:r>
              <a:rPr lang="en-US" altLang="ja-JP" sz="900" kern="1200">
                <a:solidFill>
                  <a:schemeClr val="tx1"/>
                </a:solidFill>
                <a:latin typeface="+mn-lt"/>
                <a:ea typeface="+mn-ea"/>
                <a:cs typeface="+mn-cs"/>
                <a:sym typeface="+mn-lt"/>
              </a:rPr>
              <a:t>© 2024. For information, contact Deloitte Tohmatsu Group.</a:t>
            </a:r>
          </a:p>
        </p:txBody>
      </p:sp>
    </p:spTree>
    <p:extLst>
      <p:ext uri="{BB962C8B-B14F-4D97-AF65-F5344CB8AC3E}">
        <p14:creationId xmlns:p14="http://schemas.microsoft.com/office/powerpoint/2010/main" val="2894029594"/>
      </p:ext>
    </p:extLst>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基本版） 中表紙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130283627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8" name="Text Placeholder 7"/>
          <p:cNvSpPr>
            <a:spLocks noGrp="1"/>
          </p:cNvSpPr>
          <p:nvPr>
            <p:ph type="body" sz="quarter" idx="10" hasCustomPrompt="1"/>
          </p:nvPr>
        </p:nvSpPr>
        <p:spPr bwMode="gray">
          <a:xfrm>
            <a:off x="1029599" y="2232000"/>
            <a:ext cx="5184000" cy="432000"/>
          </a:xfrm>
          <a:prstGeom prst="rect">
            <a:avLst/>
          </a:prstGeom>
          <a:noFill/>
        </p:spPr>
        <p:txBody>
          <a:bodyPr wrap="square" lIns="0" rIns="0" anchor="t" anchorCtr="0">
            <a:noAutofit/>
          </a:bodyPr>
          <a:lstStyle>
            <a:lvl1pPr marL="0" indent="0" algn="l">
              <a:lnSpc>
                <a:spcPct val="100000"/>
              </a:lnSpc>
              <a:spcBef>
                <a:spcPts val="0"/>
              </a:spcBef>
              <a:buNone/>
              <a:defRPr sz="2800" b="1" baseline="0">
                <a:solidFill>
                  <a:schemeClr val="tx1"/>
                </a:solidFill>
                <a:latin typeface="+mj-lt"/>
                <a:ea typeface="+mj-ea"/>
                <a:cs typeface="+mn-cs"/>
                <a:sym typeface="+mn-lt"/>
              </a:defRPr>
            </a:lvl1pPr>
          </a:lstStyle>
          <a:p>
            <a:pPr lvl="0"/>
            <a:r>
              <a:rPr lang="ja-JP" altLang="en-US"/>
              <a:t>中表紙タイトル</a:t>
            </a:r>
          </a:p>
        </p:txBody>
      </p:sp>
      <p:sp>
        <p:nvSpPr>
          <p:cNvPr id="5" name="スライド番号プレースホルダ 4"/>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a:p>
        </p:txBody>
      </p:sp>
      <p:sp>
        <p:nvSpPr>
          <p:cNvPr id="7" name="フッター プレースホルダ 6"/>
          <p:cNvSpPr>
            <a:spLocks noGrp="1"/>
          </p:cNvSpPr>
          <p:nvPr>
            <p:ph type="ftr" sz="quarter" idx="12"/>
          </p:nvPr>
        </p:nvSpPr>
        <p:spPr bwMode="gray"/>
        <p:txBody>
          <a:bodyPr/>
          <a:lstStyle>
            <a:lvl1pPr>
              <a:defRPr>
                <a:solidFill>
                  <a:schemeClr val="tx1"/>
                </a:solidFill>
                <a:latin typeface="+mn-lt"/>
                <a:ea typeface="+mn-ea"/>
                <a:cs typeface="+mn-cs"/>
                <a:sym typeface="+mn-lt"/>
              </a:defRPr>
            </a:lvl1pPr>
          </a:lstStyle>
          <a:p>
            <a:r>
              <a:rPr lang="en-GB" altLang="en-GB"/>
              <a:t>DT Template A4</a:t>
            </a:r>
          </a:p>
        </p:txBody>
      </p:sp>
    </p:spTree>
    <p:extLst>
      <p:ext uri="{BB962C8B-B14F-4D97-AF65-F5344CB8AC3E}">
        <p14:creationId xmlns:p14="http://schemas.microsoft.com/office/powerpoint/2010/main" val="1633268474"/>
      </p:ext>
    </p:extLst>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基本版）Accessible Green_中表紙_A4">
    <p:bg>
      <p:bgPr>
        <a:solidFill>
          <a:schemeClr val="accent3"/>
        </a:solidFill>
        <a:effectLst/>
      </p:bgPr>
    </p:bg>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7724390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8" name="Text Placeholder 7"/>
          <p:cNvSpPr>
            <a:spLocks noGrp="1"/>
          </p:cNvSpPr>
          <p:nvPr>
            <p:ph type="body" sz="quarter" idx="10" hasCustomPrompt="1"/>
          </p:nvPr>
        </p:nvSpPr>
        <p:spPr bwMode="gray">
          <a:xfrm>
            <a:off x="1029599" y="2232000"/>
            <a:ext cx="5184000" cy="432000"/>
          </a:xfrm>
          <a:prstGeom prst="rect">
            <a:avLst/>
          </a:prstGeom>
          <a:noFill/>
        </p:spPr>
        <p:txBody>
          <a:bodyPr wrap="square" lIns="0" rIns="0" anchor="t" anchorCtr="0">
            <a:noAutofit/>
          </a:bodyPr>
          <a:lstStyle>
            <a:lvl1pPr marL="0" indent="0" algn="l">
              <a:lnSpc>
                <a:spcPct val="100000"/>
              </a:lnSpc>
              <a:spcBef>
                <a:spcPts val="0"/>
              </a:spcBef>
              <a:buNone/>
              <a:defRPr sz="2800" b="1" baseline="0">
                <a:solidFill>
                  <a:schemeClr val="bg1"/>
                </a:solidFill>
                <a:latin typeface="+mj-lt"/>
                <a:ea typeface="+mj-ea"/>
                <a:cs typeface="+mn-cs"/>
                <a:sym typeface="+mn-lt"/>
              </a:defRPr>
            </a:lvl1pPr>
          </a:lstStyle>
          <a:p>
            <a:pPr lvl="0"/>
            <a:r>
              <a:rPr lang="ja-JP" altLang="en-US"/>
              <a:t>中表紙タイトル</a:t>
            </a:r>
          </a:p>
        </p:txBody>
      </p:sp>
      <p:sp>
        <p:nvSpPr>
          <p:cNvPr id="5" name="スライド番号プレースホルダ 4"/>
          <p:cNvSpPr>
            <a:spLocks noGrp="1"/>
          </p:cNvSpPr>
          <p:nvPr>
            <p:ph type="sldNum" sz="quarter" idx="11"/>
          </p:nvPr>
        </p:nvSpPr>
        <p:spPr bwMode="gray"/>
        <p:txBody>
          <a:bodyPr/>
          <a:lstStyle>
            <a:lvl1pPr>
              <a:defRPr>
                <a:solidFill>
                  <a:schemeClr val="bg1"/>
                </a:solidFill>
                <a:latin typeface="+mn-lt"/>
                <a:ea typeface="+mn-ea"/>
                <a:cs typeface="+mn-cs"/>
                <a:sym typeface="+mn-lt"/>
              </a:defRPr>
            </a:lvl1pPr>
          </a:lstStyle>
          <a:p>
            <a:fld id="{AA5FCFE5-FE56-4EF1-80A8-07776887C2A1}" type="slidenum">
              <a:rPr lang="ja-JP" altLang="en-US" smtClean="0"/>
              <a:pPr/>
              <a:t>‹#›</a:t>
            </a:fld>
            <a:endParaRPr lang="ja-JP" altLang="en-US"/>
          </a:p>
        </p:txBody>
      </p:sp>
      <p:sp>
        <p:nvSpPr>
          <p:cNvPr id="7" name="フッター プレースホルダ 6"/>
          <p:cNvSpPr>
            <a:spLocks noGrp="1"/>
          </p:cNvSpPr>
          <p:nvPr>
            <p:ph type="ftr" sz="quarter" idx="12"/>
          </p:nvPr>
        </p:nvSpPr>
        <p:spPr bwMode="gray"/>
        <p:txBody>
          <a:bodyPr/>
          <a:lstStyle>
            <a:lvl1pPr>
              <a:defRPr>
                <a:solidFill>
                  <a:schemeClr val="bg1"/>
                </a:solidFill>
                <a:latin typeface="+mn-lt"/>
                <a:ea typeface="+mn-ea"/>
                <a:cs typeface="+mn-cs"/>
                <a:sym typeface="+mn-lt"/>
              </a:defRPr>
            </a:lvl1pPr>
          </a:lstStyle>
          <a:p>
            <a:r>
              <a:rPr lang="en-GB" altLang="en-GB"/>
              <a:t>DT Template A4</a:t>
            </a:r>
          </a:p>
        </p:txBody>
      </p:sp>
      <p:sp>
        <p:nvSpPr>
          <p:cNvPr id="3" name="Text Box 37">
            <a:extLst>
              <a:ext uri="{FF2B5EF4-FFF2-40B4-BE49-F238E27FC236}">
                <a16:creationId xmlns:a16="http://schemas.microsoft.com/office/drawing/2014/main" id="{E36C5F73-4969-7F4C-BA1F-37F8648863C3}"/>
              </a:ext>
            </a:extLst>
          </p:cNvPr>
          <p:cNvSpPr txBox="1">
            <a:spLocks noChangeArrowheads="1"/>
          </p:cNvSpPr>
          <p:nvPr userDrawn="1"/>
        </p:nvSpPr>
        <p:spPr bwMode="gray">
          <a:xfrm>
            <a:off x="5133000" y="6588000"/>
            <a:ext cx="4356000" cy="169200"/>
          </a:xfrm>
          <a:prstGeom prst="rect">
            <a:avLst/>
          </a:prstGeom>
          <a:noFill/>
          <a:ln w="9525">
            <a:noFill/>
            <a:miter lim="800000"/>
            <a:headEnd/>
            <a:tailEnd/>
          </a:ln>
          <a:effectLst/>
        </p:spPr>
        <p:txBody>
          <a:bodyPr wrap="none" lIns="0" tIns="0" rIns="0" bIns="0" anchor="b" anchorCtr="0">
            <a:noAutofit/>
          </a:bodyPr>
          <a:lstStyle/>
          <a:p>
            <a:pPr algn="r" rtl="0" eaLnBrk="0" fontAlgn="base" hangingPunct="0">
              <a:spcBef>
                <a:spcPct val="50000"/>
              </a:spcBef>
              <a:spcAft>
                <a:spcPct val="0"/>
              </a:spcAft>
            </a:pPr>
            <a:r>
              <a:rPr lang="en-US" altLang="ja-JP" sz="900" kern="1200">
                <a:solidFill>
                  <a:schemeClr val="bg1"/>
                </a:solidFill>
                <a:latin typeface="+mn-lt"/>
                <a:ea typeface="+mn-ea"/>
                <a:cs typeface="+mn-cs"/>
                <a:sym typeface="+mn-lt"/>
              </a:rPr>
              <a:t>© 2024. For information, contact Deloitte Tohmatsu Group.</a:t>
            </a:r>
          </a:p>
        </p:txBody>
      </p:sp>
    </p:spTree>
    <p:extLst>
      <p:ext uri="{BB962C8B-B14F-4D97-AF65-F5344CB8AC3E}">
        <p14:creationId xmlns:p14="http://schemas.microsoft.com/office/powerpoint/2010/main" val="697689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基本版）Accessible Teal_中表紙_A4">
    <p:bg>
      <p:bgPr>
        <a:solidFill>
          <a:schemeClr val="accent5"/>
        </a:solidFill>
        <a:effectLst/>
      </p:bgPr>
    </p:bg>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7724390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8" name="Text Placeholder 7"/>
          <p:cNvSpPr>
            <a:spLocks noGrp="1"/>
          </p:cNvSpPr>
          <p:nvPr>
            <p:ph type="body" sz="quarter" idx="10" hasCustomPrompt="1"/>
          </p:nvPr>
        </p:nvSpPr>
        <p:spPr bwMode="gray">
          <a:xfrm>
            <a:off x="1029599" y="2232000"/>
            <a:ext cx="5184000" cy="432000"/>
          </a:xfrm>
          <a:prstGeom prst="rect">
            <a:avLst/>
          </a:prstGeom>
          <a:noFill/>
        </p:spPr>
        <p:txBody>
          <a:bodyPr wrap="square" lIns="0" rIns="0" anchor="t" anchorCtr="0">
            <a:noAutofit/>
          </a:bodyPr>
          <a:lstStyle>
            <a:lvl1pPr marL="0" indent="0" algn="l">
              <a:lnSpc>
                <a:spcPct val="100000"/>
              </a:lnSpc>
              <a:spcBef>
                <a:spcPts val="0"/>
              </a:spcBef>
              <a:buNone/>
              <a:defRPr sz="2800" b="1" baseline="0">
                <a:solidFill>
                  <a:schemeClr val="bg1"/>
                </a:solidFill>
                <a:latin typeface="+mj-lt"/>
                <a:ea typeface="+mj-ea"/>
                <a:cs typeface="+mn-cs"/>
                <a:sym typeface="+mn-lt"/>
              </a:defRPr>
            </a:lvl1pPr>
          </a:lstStyle>
          <a:p>
            <a:pPr lvl="0"/>
            <a:r>
              <a:rPr lang="ja-JP" altLang="en-US"/>
              <a:t>中表紙タイトル</a:t>
            </a:r>
          </a:p>
        </p:txBody>
      </p:sp>
      <p:sp>
        <p:nvSpPr>
          <p:cNvPr id="5" name="スライド番号プレースホルダ 4"/>
          <p:cNvSpPr>
            <a:spLocks noGrp="1"/>
          </p:cNvSpPr>
          <p:nvPr>
            <p:ph type="sldNum" sz="quarter" idx="11"/>
          </p:nvPr>
        </p:nvSpPr>
        <p:spPr bwMode="gray"/>
        <p:txBody>
          <a:bodyPr/>
          <a:lstStyle>
            <a:lvl1pPr>
              <a:defRPr>
                <a:solidFill>
                  <a:schemeClr val="bg1"/>
                </a:solidFill>
                <a:latin typeface="+mn-lt"/>
                <a:ea typeface="+mn-ea"/>
                <a:cs typeface="+mn-cs"/>
                <a:sym typeface="+mn-lt"/>
              </a:defRPr>
            </a:lvl1pPr>
          </a:lstStyle>
          <a:p>
            <a:fld id="{AA5FCFE5-FE56-4EF1-80A8-07776887C2A1}" type="slidenum">
              <a:rPr lang="ja-JP" altLang="en-US" smtClean="0"/>
              <a:pPr/>
              <a:t>‹#›</a:t>
            </a:fld>
            <a:endParaRPr lang="ja-JP" altLang="en-US"/>
          </a:p>
        </p:txBody>
      </p:sp>
      <p:sp>
        <p:nvSpPr>
          <p:cNvPr id="7" name="フッター プレースホルダ 6"/>
          <p:cNvSpPr>
            <a:spLocks noGrp="1"/>
          </p:cNvSpPr>
          <p:nvPr>
            <p:ph type="ftr" sz="quarter" idx="12"/>
          </p:nvPr>
        </p:nvSpPr>
        <p:spPr bwMode="gray"/>
        <p:txBody>
          <a:bodyPr/>
          <a:lstStyle>
            <a:lvl1pPr>
              <a:defRPr>
                <a:solidFill>
                  <a:schemeClr val="bg1"/>
                </a:solidFill>
                <a:latin typeface="+mn-lt"/>
                <a:ea typeface="+mn-ea"/>
                <a:cs typeface="+mn-cs"/>
                <a:sym typeface="+mn-lt"/>
              </a:defRPr>
            </a:lvl1pPr>
          </a:lstStyle>
          <a:p>
            <a:r>
              <a:rPr lang="en-GB" altLang="en-GB"/>
              <a:t>DT Template A4</a:t>
            </a:r>
          </a:p>
        </p:txBody>
      </p:sp>
      <p:sp>
        <p:nvSpPr>
          <p:cNvPr id="3" name="Text Box 37">
            <a:extLst>
              <a:ext uri="{FF2B5EF4-FFF2-40B4-BE49-F238E27FC236}">
                <a16:creationId xmlns:a16="http://schemas.microsoft.com/office/drawing/2014/main" id="{E36C5F73-4969-7F4C-BA1F-37F8648863C3}"/>
              </a:ext>
            </a:extLst>
          </p:cNvPr>
          <p:cNvSpPr txBox="1">
            <a:spLocks noChangeArrowheads="1"/>
          </p:cNvSpPr>
          <p:nvPr userDrawn="1"/>
        </p:nvSpPr>
        <p:spPr bwMode="gray">
          <a:xfrm>
            <a:off x="5133000" y="6588000"/>
            <a:ext cx="4356000" cy="169200"/>
          </a:xfrm>
          <a:prstGeom prst="rect">
            <a:avLst/>
          </a:prstGeom>
          <a:noFill/>
          <a:ln w="9525">
            <a:noFill/>
            <a:miter lim="800000"/>
            <a:headEnd/>
            <a:tailEnd/>
          </a:ln>
          <a:effectLst/>
        </p:spPr>
        <p:txBody>
          <a:bodyPr wrap="none" lIns="0" tIns="0" rIns="0" bIns="0" anchor="b" anchorCtr="0">
            <a:noAutofit/>
          </a:bodyPr>
          <a:lstStyle/>
          <a:p>
            <a:pPr algn="r" rtl="0" eaLnBrk="0" fontAlgn="base" hangingPunct="0">
              <a:spcBef>
                <a:spcPct val="50000"/>
              </a:spcBef>
              <a:spcAft>
                <a:spcPct val="0"/>
              </a:spcAft>
            </a:pPr>
            <a:r>
              <a:rPr lang="en-US" altLang="ja-JP" sz="900" kern="1200">
                <a:solidFill>
                  <a:schemeClr val="bg1"/>
                </a:solidFill>
                <a:latin typeface="+mn-lt"/>
                <a:ea typeface="+mn-ea"/>
                <a:cs typeface="+mn-cs"/>
                <a:sym typeface="+mn-lt"/>
              </a:rPr>
              <a:t>© 2024. For information, contact Deloitte Tohmatsu Group.</a:t>
            </a:r>
          </a:p>
        </p:txBody>
      </p:sp>
    </p:spTree>
    <p:extLst>
      <p:ext uri="{BB962C8B-B14F-4D97-AF65-F5344CB8AC3E}">
        <p14:creationId xmlns:p14="http://schemas.microsoft.com/office/powerpoint/2010/main" val="3236976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oleObject" Target="../embeddings/oleObject1.bin"/><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ags" Target="../tags/tag2.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8" Type="http://schemas.openxmlformats.org/officeDocument/2006/relationships/tags" Target="../tags/tag26.xml"/><Relationship Id="rId3" Type="http://schemas.openxmlformats.org/officeDocument/2006/relationships/slideLayout" Target="../slideLayouts/slideLayout26.xml"/><Relationship Id="rId7" Type="http://schemas.openxmlformats.org/officeDocument/2006/relationships/theme" Target="../theme/theme2.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5" Type="http://schemas.openxmlformats.org/officeDocument/2006/relationships/slideLayout" Target="../slideLayouts/slideLayout28.xml"/><Relationship Id="rId4" Type="http://schemas.openxmlformats.org/officeDocument/2006/relationships/slideLayout" Target="../slideLayouts/slideLayout27.xml"/><Relationship Id="rId9" Type="http://schemas.openxmlformats.org/officeDocument/2006/relationships/oleObject" Target="../embeddings/oleObject25.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25"/>
            </p:custDataLst>
            <p:extLst>
              <p:ext uri="{D42A27DB-BD31-4B8C-83A1-F6EECF244321}">
                <p14:modId xmlns:p14="http://schemas.microsoft.com/office/powerpoint/2010/main" val="296941522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26" imgW="563" imgH="564" progId="TCLayout.ActiveDocument.1">
                  <p:embed/>
                </p:oleObj>
              </mc:Choice>
              <mc:Fallback>
                <p:oleObj name="think-cell スライド" r:id="rId26" imgW="563" imgH="564" progId="TCLayout.ActiveDocument.1">
                  <p:embed/>
                  <p:pic>
                    <p:nvPicPr>
                      <p:cNvPr id="4" name="オブジェクト 3"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bwMode="gray">
          <a:xfrm>
            <a:off x="417000" y="180000"/>
            <a:ext cx="9072000" cy="615600"/>
          </a:xfrm>
          <a:prstGeom prst="rect">
            <a:avLst/>
          </a:prstGeom>
        </p:spPr>
        <p:txBody>
          <a:bodyPr vert="horz" lIns="0" tIns="0" rIns="0" bIns="0" rtlCol="0" anchor="b" anchorCtr="0">
            <a:noAutofit/>
          </a:bodyPr>
          <a:lstStyle/>
          <a:p>
            <a:r>
              <a:rPr lang="ja-JP" altLang="en-US" noProof="0"/>
              <a:t>キーメッセージを入力（本スライドで一番伝えたいこと＜名詞止め・体言止め不可＞）</a:t>
            </a:r>
            <a:endParaRPr lang="en-US" noProof="0"/>
          </a:p>
        </p:txBody>
      </p:sp>
      <p:sp>
        <p:nvSpPr>
          <p:cNvPr id="8" name="フッター プレースホルダ 8"/>
          <p:cNvSpPr>
            <a:spLocks noGrp="1"/>
          </p:cNvSpPr>
          <p:nvPr>
            <p:ph type="ftr" sz="quarter" idx="3"/>
          </p:nvPr>
        </p:nvSpPr>
        <p:spPr bwMode="gray">
          <a:xfrm>
            <a:off x="705600" y="6588000"/>
            <a:ext cx="4068000" cy="169200"/>
          </a:xfrm>
          <a:prstGeom prst="rect">
            <a:avLst/>
          </a:prstGeom>
        </p:spPr>
        <p:txBody>
          <a:bodyPr vert="horz" lIns="0" tIns="0" rIns="0" bIns="0" rtlCol="0" anchor="b" anchorCtr="0"/>
          <a:lstStyle>
            <a:lvl1pPr algn="l">
              <a:defRPr sz="900">
                <a:solidFill>
                  <a:schemeClr val="tx1"/>
                </a:solidFill>
                <a:latin typeface="+mn-lt"/>
                <a:ea typeface="+mn-ea"/>
                <a:cs typeface="+mn-cs"/>
                <a:sym typeface="+mn-lt"/>
              </a:defRPr>
            </a:lvl1pPr>
          </a:lstStyle>
          <a:p>
            <a:pPr fontAlgn="auto">
              <a:spcBef>
                <a:spcPts val="0"/>
              </a:spcBef>
              <a:spcAft>
                <a:spcPts val="0"/>
              </a:spcAft>
            </a:pPr>
            <a:r>
              <a:rPr kumimoji="1" lang="en-GB" altLang="en-GB"/>
              <a:t>DT Template A4</a:t>
            </a:r>
          </a:p>
        </p:txBody>
      </p:sp>
      <p:sp>
        <p:nvSpPr>
          <p:cNvPr id="9" name="スライド番号プレースホルダ 9"/>
          <p:cNvSpPr>
            <a:spLocks noGrp="1"/>
          </p:cNvSpPr>
          <p:nvPr>
            <p:ph type="sldNum" sz="quarter" idx="4"/>
          </p:nvPr>
        </p:nvSpPr>
        <p:spPr bwMode="gray">
          <a:xfrm>
            <a:off x="417600" y="6588000"/>
            <a:ext cx="180000" cy="169200"/>
          </a:xfrm>
          <a:prstGeom prst="rect">
            <a:avLst/>
          </a:prstGeom>
        </p:spPr>
        <p:txBody>
          <a:bodyPr vert="horz" wrap="none" lIns="0" tIns="0" rIns="0" bIns="0" rtlCol="0" anchor="b" anchorCtr="0"/>
          <a:lstStyle>
            <a:lvl1pPr algn="r">
              <a:defRPr sz="900">
                <a:solidFill>
                  <a:schemeClr val="tx1"/>
                </a:solidFill>
                <a:latin typeface="+mn-lt"/>
                <a:ea typeface="+mn-ea"/>
                <a:cs typeface="+mn-cs"/>
                <a:sym typeface="+mn-lt"/>
              </a:defRPr>
            </a:lvl1pPr>
          </a:lstStyle>
          <a:p>
            <a:pPr fontAlgn="auto">
              <a:spcBef>
                <a:spcPts val="0"/>
              </a:spcBef>
              <a:spcAft>
                <a:spcPts val="0"/>
              </a:spcAft>
            </a:pPr>
            <a:fld id="{AA5FCFE5-FE56-4EF1-80A8-07776887C2A1}" type="slidenum">
              <a:rPr kumimoji="1" lang="ja-JP" altLang="en-US" smtClean="0"/>
              <a:pPr fontAlgn="auto">
                <a:spcBef>
                  <a:spcPts val="0"/>
                </a:spcBef>
                <a:spcAft>
                  <a:spcPts val="0"/>
                </a:spcAft>
              </a:pPr>
              <a:t>‹#›</a:t>
            </a:fld>
            <a:endParaRPr kumimoji="1" lang="ja-JP" altLang="en-US"/>
          </a:p>
        </p:txBody>
      </p:sp>
      <p:sp>
        <p:nvSpPr>
          <p:cNvPr id="3" name="テキスト プレースホルダー 2"/>
          <p:cNvSpPr>
            <a:spLocks noGrp="1"/>
          </p:cNvSpPr>
          <p:nvPr>
            <p:ph type="body" idx="1"/>
          </p:nvPr>
        </p:nvSpPr>
        <p:spPr bwMode="gray">
          <a:xfrm>
            <a:off x="416999" y="1476000"/>
            <a:ext cx="9073075" cy="4824000"/>
          </a:xfrm>
          <a:prstGeom prst="rect">
            <a:avLst/>
          </a:prstGeom>
        </p:spPr>
        <p:txBody>
          <a:bodyPr vert="horz" lIns="0" tIns="0" rIns="0" bIns="0" rtlCol="0">
            <a:noAutofit/>
          </a:bodyPr>
          <a:lstStyle/>
          <a:p>
            <a:pPr lvl="0"/>
            <a:r>
              <a:rPr kumimoji="1" lang="ja-JP" altLang="en-US"/>
              <a:t>マスター テキストの書式設定</a:t>
            </a:r>
            <a:endParaRPr kumimoji="1" lang="en-US" altLang="ja-JP"/>
          </a:p>
          <a:p>
            <a:pPr lvl="1"/>
            <a:r>
              <a:rPr kumimoji="1" lang="ja-JP" altLang="en-US"/>
              <a:t>第 </a:t>
            </a:r>
            <a:r>
              <a:rPr kumimoji="1" lang="en-US" altLang="ja-JP"/>
              <a:t>1 </a:t>
            </a:r>
            <a:r>
              <a:rPr kumimoji="1" lang="ja-JP" altLang="en-US"/>
              <a:t>レベル</a:t>
            </a:r>
            <a:endParaRPr kumimoji="1" lang="en-US" altLang="ja-JP"/>
          </a:p>
          <a:p>
            <a:pPr lvl="2"/>
            <a:r>
              <a:rPr kumimoji="1" lang="ja-JP" altLang="en-US"/>
              <a:t>第 </a:t>
            </a:r>
            <a:r>
              <a:rPr kumimoji="1" lang="en-US" altLang="ja-JP"/>
              <a:t>2 </a:t>
            </a:r>
            <a:r>
              <a:rPr kumimoji="1" lang="ja-JP" altLang="en-US"/>
              <a:t>レベル</a:t>
            </a:r>
            <a:endParaRPr kumimoji="1" lang="en-US" altLang="ja-JP"/>
          </a:p>
          <a:p>
            <a:pPr lvl="3"/>
            <a:r>
              <a:rPr kumimoji="1" lang="ja-JP" altLang="en-US"/>
              <a:t>第 </a:t>
            </a:r>
            <a:r>
              <a:rPr kumimoji="1" lang="en-US" altLang="ja-JP"/>
              <a:t>3 </a:t>
            </a:r>
            <a:r>
              <a:rPr kumimoji="1" lang="ja-JP" altLang="en-US"/>
              <a:t>レベル</a:t>
            </a:r>
            <a:endParaRPr kumimoji="1" lang="en-US" altLang="ja-JP"/>
          </a:p>
        </p:txBody>
      </p:sp>
      <p:sp>
        <p:nvSpPr>
          <p:cNvPr id="5" name="日付プレースホルダー 4">
            <a:extLst>
              <a:ext uri="{FF2B5EF4-FFF2-40B4-BE49-F238E27FC236}">
                <a16:creationId xmlns:a16="http://schemas.microsoft.com/office/drawing/2014/main" id="{E4C0FFE5-9BDB-4F97-92E4-5E9243BDA74A}"/>
              </a:ext>
            </a:extLst>
          </p:cNvPr>
          <p:cNvSpPr>
            <a:spLocks noGrp="1"/>
          </p:cNvSpPr>
          <p:nvPr>
            <p:ph type="dt" sz="half" idx="2"/>
          </p:nvPr>
        </p:nvSpPr>
        <p:spPr bwMode="gray">
          <a:xfrm>
            <a:off x="4508167" y="6444000"/>
            <a:ext cx="889667" cy="169277"/>
          </a:xfrm>
          <a:prstGeom prst="rect">
            <a:avLst/>
          </a:prstGeom>
        </p:spPr>
        <p:txBody>
          <a:bodyPr vert="horz" wrap="none" lIns="0" tIns="0" rIns="0" bIns="0" rtlCol="0" anchor="t" anchorCtr="0">
            <a:spAutoFit/>
          </a:bodyPr>
          <a:lstStyle>
            <a:lvl1pPr>
              <a:defRPr kumimoji="1" lang="en-US" altLang="ja-JP" sz="1100" smtClean="0">
                <a:solidFill>
                  <a:srgbClr val="75787B"/>
                </a:solidFill>
                <a:latin typeface="+mn-lt"/>
                <a:cs typeface="+mn-cs"/>
              </a:defRPr>
            </a:lvl1pPr>
          </a:lstStyle>
          <a:p>
            <a:pPr algn="ctr"/>
            <a:r>
              <a:rPr lang="en-US"/>
              <a:t>&lt; Confidential &gt;</a:t>
            </a:r>
          </a:p>
        </p:txBody>
      </p:sp>
    </p:spTree>
    <p:extLst>
      <p:ext uri="{BB962C8B-B14F-4D97-AF65-F5344CB8AC3E}">
        <p14:creationId xmlns:p14="http://schemas.microsoft.com/office/powerpoint/2010/main" val="1977651121"/>
      </p:ext>
    </p:extLst>
  </p:cSld>
  <p:clrMap bg1="lt1" tx1="dk1" bg2="lt2" tx2="dk2" accent1="accent1" accent2="accent2" accent3="accent3" accent4="accent4" accent5="accent5" accent6="accent6" hlink="hlink" folHlink="folHlink"/>
  <p:sldLayoutIdLst>
    <p:sldLayoutId id="2147483935" r:id="rId1"/>
    <p:sldLayoutId id="2147483944" r:id="rId2"/>
    <p:sldLayoutId id="2147483951" r:id="rId3"/>
    <p:sldLayoutId id="2147483952" r:id="rId4"/>
    <p:sldLayoutId id="2147483911" r:id="rId5"/>
    <p:sldLayoutId id="2147483912" r:id="rId6"/>
    <p:sldLayoutId id="2147483934" r:id="rId7"/>
    <p:sldLayoutId id="2147483958" r:id="rId8"/>
    <p:sldLayoutId id="2147483959" r:id="rId9"/>
    <p:sldLayoutId id="2147483960" r:id="rId10"/>
    <p:sldLayoutId id="2147483936" r:id="rId11"/>
    <p:sldLayoutId id="2147483961" r:id="rId12"/>
    <p:sldLayoutId id="2147483938" r:id="rId13"/>
    <p:sldLayoutId id="2147483939" r:id="rId14"/>
    <p:sldLayoutId id="2147483962" r:id="rId15"/>
    <p:sldLayoutId id="2147483963" r:id="rId16"/>
    <p:sldLayoutId id="2147483964" r:id="rId17"/>
    <p:sldLayoutId id="2147483965" r:id="rId18"/>
    <p:sldLayoutId id="2147483954" r:id="rId19"/>
    <p:sldLayoutId id="2147483956" r:id="rId20"/>
    <p:sldLayoutId id="2147483955" r:id="rId21"/>
    <p:sldLayoutId id="2147483957" r:id="rId22"/>
    <p:sldLayoutId id="2147483976" r:id="rId23"/>
  </p:sldLayoutIdLst>
  <p:hf hdr="0"/>
  <p:txStyles>
    <p:title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p:titleStyle>
    <p:bodyStyle>
      <a:lvl1pPr marL="0" marR="0" indent="0" algn="l" defTabSz="990564" rtl="0" eaLnBrk="1" fontAlgn="auto" latinLnBrk="0" hangingPunct="1">
        <a:lnSpc>
          <a:spcPct val="110000"/>
        </a:lnSpc>
        <a:spcBef>
          <a:spcPts val="600"/>
        </a:spcBef>
        <a:spcAft>
          <a:spcPts val="0"/>
        </a:spcAft>
        <a:buClrTx/>
        <a:buSzPct val="100000"/>
        <a:buFont typeface="Arial" panose="020B0604020202020204" pitchFamily="34" charset="0"/>
        <a:buNone/>
        <a:tabLst/>
        <a:defRPr kumimoji="1" sz="1200" b="0" kern="1200">
          <a:solidFill>
            <a:schemeClr val="tx1"/>
          </a:solidFill>
          <a:latin typeface="+mn-lt"/>
          <a:ea typeface="+mn-ea"/>
          <a:cs typeface="+mn-cs"/>
          <a:sym typeface="+mn-lt"/>
        </a:defRPr>
      </a:lvl1pPr>
      <a:lvl2pPr marL="18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n"/>
        <a:tabLst/>
        <a:defRPr kumimoji="1" lang="en-US" sz="1200" b="0" kern="1200" dirty="0" smtClean="0">
          <a:solidFill>
            <a:schemeClr val="tx1"/>
          </a:solidFill>
          <a:latin typeface="+mn-lt"/>
          <a:ea typeface="+mn-ea"/>
          <a:cs typeface="+mn-cs"/>
          <a:sym typeface="+mn-lt"/>
        </a:defRPr>
      </a:lvl2pPr>
      <a:lvl3pPr marL="36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Ø"/>
        <a:tabLst/>
        <a:defRPr kumimoji="1" lang="en-US" sz="1200" b="0" kern="1200" dirty="0" smtClean="0">
          <a:solidFill>
            <a:schemeClr val="tx1"/>
          </a:solidFill>
          <a:latin typeface="+mn-lt"/>
          <a:ea typeface="+mn-ea"/>
          <a:cs typeface="+mn-cs"/>
          <a:sym typeface="+mn-lt"/>
        </a:defRPr>
      </a:lvl3pPr>
      <a:lvl4pPr marL="504000" marR="0" indent="-144000" algn="l" defTabSz="990564" rtl="0" eaLnBrk="1" fontAlgn="auto" latinLnBrk="0" hangingPunct="1">
        <a:lnSpc>
          <a:spcPct val="110000"/>
        </a:lnSpc>
        <a:spcBef>
          <a:spcPts val="600"/>
        </a:spcBef>
        <a:spcAft>
          <a:spcPts val="0"/>
        </a:spcAft>
        <a:buClrTx/>
        <a:buSzPct val="100000"/>
        <a:buFont typeface="Arial" panose="020B0604020202020204" pitchFamily="34" charset="0"/>
        <a:buChar char="•"/>
        <a:tabLst/>
        <a:defRPr kumimoji="1" lang="en-US" sz="1200" b="0" kern="1200" baseline="0" dirty="0" smtClean="0">
          <a:solidFill>
            <a:schemeClr val="tx1"/>
          </a:solidFill>
          <a:latin typeface="+mn-lt"/>
          <a:ea typeface="+mn-ea"/>
          <a:cs typeface="+mn-cs"/>
          <a:sym typeface="+mn-lt"/>
        </a:defRPr>
      </a:lvl4pPr>
      <a:lvl5pPr marL="684000" indent="-180000" algn="l" defTabSz="865024" rtl="0" eaLnBrk="1" latinLnBrk="0" hangingPunct="1">
        <a:lnSpc>
          <a:spcPct val="110000"/>
        </a:lnSpc>
        <a:spcBef>
          <a:spcPts val="600"/>
        </a:spcBef>
        <a:spcAft>
          <a:spcPts val="0"/>
        </a:spcAft>
        <a:buClrTx/>
        <a:buSzPct val="100000"/>
        <a:buFont typeface="Verdana" panose="020B0604030504040204" pitchFamily="34" charset="0"/>
        <a:buChar char="−"/>
        <a:tabLst/>
        <a:defRPr kumimoji="1" lang="en-US" sz="1200" kern="1200" baseline="0" dirty="0" smtClean="0">
          <a:solidFill>
            <a:schemeClr val="tx1"/>
          </a:solidFill>
          <a:latin typeface="+mn-lt"/>
          <a:ea typeface="+mn-ea"/>
          <a:cs typeface="+mn-cs"/>
        </a:defRPr>
      </a:lvl5pPr>
      <a:lvl6pPr marL="864000" indent="-180000" algn="l" defTabSz="990564" rtl="0" eaLnBrk="1" latinLnBrk="0" hangingPunct="1">
        <a:lnSpc>
          <a:spcPct val="110000"/>
        </a:lnSpc>
        <a:spcBef>
          <a:spcPts val="600"/>
        </a:spcBef>
        <a:spcAft>
          <a:spcPts val="0"/>
        </a:spcAft>
        <a:buFont typeface="Wingdings" panose="05000000000000000000" pitchFamily="2" charset="2"/>
        <a:buChar char="ü"/>
        <a:defRPr kumimoji="1" sz="12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p:bodyStyle>
    <p:otherStyle>
      <a:defPPr>
        <a:defRPr lang="en-US"/>
      </a:defPPr>
      <a:lvl1pPr marL="0" algn="l" defTabSz="990564" rtl="0" eaLnBrk="1" latinLnBrk="0" hangingPunct="1">
        <a:defRPr kumimoji="1" sz="1950" kern="1200">
          <a:solidFill>
            <a:schemeClr val="tx1"/>
          </a:solidFill>
          <a:latin typeface="+mn-lt"/>
          <a:ea typeface="+mn-ea"/>
          <a:cs typeface="+mn-cs"/>
        </a:defRPr>
      </a:lvl1pPr>
      <a:lvl2pPr marL="495283" algn="l" defTabSz="990564" rtl="0" eaLnBrk="1" latinLnBrk="0" hangingPunct="1">
        <a:defRPr kumimoji="1" sz="1950" kern="1200">
          <a:solidFill>
            <a:schemeClr val="tx1"/>
          </a:solidFill>
          <a:latin typeface="+mn-lt"/>
          <a:ea typeface="+mn-ea"/>
          <a:cs typeface="+mn-cs"/>
        </a:defRPr>
      </a:lvl2pPr>
      <a:lvl3pPr marL="990564" algn="l" defTabSz="990564" rtl="0" eaLnBrk="1" latinLnBrk="0" hangingPunct="1">
        <a:defRPr kumimoji="1" sz="1950" kern="1200">
          <a:solidFill>
            <a:schemeClr val="tx1"/>
          </a:solidFill>
          <a:latin typeface="+mn-lt"/>
          <a:ea typeface="+mn-ea"/>
          <a:cs typeface="+mn-cs"/>
        </a:defRPr>
      </a:lvl3pPr>
      <a:lvl4pPr marL="1485846" algn="l" defTabSz="990564" rtl="0" eaLnBrk="1" latinLnBrk="0" hangingPunct="1">
        <a:defRPr kumimoji="1" sz="1950" kern="1200">
          <a:solidFill>
            <a:schemeClr val="tx1"/>
          </a:solidFill>
          <a:latin typeface="+mn-lt"/>
          <a:ea typeface="+mn-ea"/>
          <a:cs typeface="+mn-cs"/>
        </a:defRPr>
      </a:lvl4pPr>
      <a:lvl5pPr marL="1981127" algn="l" defTabSz="990564" rtl="0" eaLnBrk="1" latinLnBrk="0" hangingPunct="1">
        <a:defRPr kumimoji="1" sz="1950" kern="1200">
          <a:solidFill>
            <a:schemeClr val="tx1"/>
          </a:solidFill>
          <a:latin typeface="+mn-lt"/>
          <a:ea typeface="+mn-ea"/>
          <a:cs typeface="+mn-cs"/>
        </a:defRPr>
      </a:lvl5pPr>
      <a:lvl6pPr marL="2476410" algn="l" defTabSz="990564" rtl="0" eaLnBrk="1" latinLnBrk="0" hangingPunct="1">
        <a:defRPr kumimoji="1" sz="1950" kern="1200">
          <a:solidFill>
            <a:schemeClr val="tx1"/>
          </a:solidFill>
          <a:latin typeface="+mn-lt"/>
          <a:ea typeface="+mn-ea"/>
          <a:cs typeface="+mn-cs"/>
        </a:defRPr>
      </a:lvl6pPr>
      <a:lvl7pPr marL="2971692" algn="l" defTabSz="990564" rtl="0" eaLnBrk="1" latinLnBrk="0" hangingPunct="1">
        <a:defRPr kumimoji="1" sz="1950" kern="1200">
          <a:solidFill>
            <a:schemeClr val="tx1"/>
          </a:solidFill>
          <a:latin typeface="+mn-lt"/>
          <a:ea typeface="+mn-ea"/>
          <a:cs typeface="+mn-cs"/>
        </a:defRPr>
      </a:lvl7pPr>
      <a:lvl8pPr marL="3466973" algn="l" defTabSz="990564" rtl="0" eaLnBrk="1" latinLnBrk="0" hangingPunct="1">
        <a:defRPr kumimoji="1" sz="1950" kern="1200">
          <a:solidFill>
            <a:schemeClr val="tx1"/>
          </a:solidFill>
          <a:latin typeface="+mn-lt"/>
          <a:ea typeface="+mn-ea"/>
          <a:cs typeface="+mn-cs"/>
        </a:defRPr>
      </a:lvl8pPr>
      <a:lvl9pPr marL="3962255" algn="l" defTabSz="990564" rtl="0" eaLnBrk="1" latinLnBrk="0" hangingPunct="1">
        <a:defRPr kumimoji="1" sz="1950" kern="1200">
          <a:solidFill>
            <a:schemeClr val="tx1"/>
          </a:solidFill>
          <a:latin typeface="+mn-lt"/>
          <a:ea typeface="+mn-ea"/>
          <a:cs typeface="+mn-cs"/>
        </a:defRPr>
      </a:lvl9pPr>
    </p:otherStyle>
  </p:txStyles>
  <p:extLst>
    <p:ext uri="{27BBF7A9-308A-43DC-89C8-2F10F3537804}">
      <p15:sldGuideLst xmlns:p15="http://schemas.microsoft.com/office/powerpoint/2012/main">
        <p15:guide id="0" pos="3120">
          <p15:clr>
            <a:srgbClr val="A4A3A4"/>
          </p15:clr>
        </p15:guide>
        <p15:guide id="2" pos="3007">
          <p15:clr>
            <a:srgbClr val="A4A3A4"/>
          </p15:clr>
        </p15:guide>
        <p15:guide id="3" pos="3233">
          <p15:clr>
            <a:srgbClr val="A4A3A4"/>
          </p15:clr>
        </p15:guide>
        <p15:guide id="4" pos="5978">
          <p15:clr>
            <a:srgbClr val="A4A3A4"/>
          </p15:clr>
        </p15:guide>
        <p15:guide id="5" pos="262">
          <p15:clr>
            <a:srgbClr val="A4A3A4"/>
          </p15:clr>
        </p15:guide>
        <p15:guide id="9" orient="horz" pos="3974">
          <p15:clr>
            <a:srgbClr val="A4A3A4"/>
          </p15:clr>
        </p15:guide>
        <p15:guide id="10" orient="horz" pos="4156">
          <p15:clr>
            <a:srgbClr val="A4A3A4"/>
          </p15:clr>
        </p15:guide>
        <p15:guide id="11" orient="horz" pos="4269">
          <p15:clr>
            <a:srgbClr val="A4A3A4"/>
          </p15:clr>
        </p15:guide>
        <p15:guide id="12" orient="horz" pos="935" userDrawn="1">
          <p15:clr>
            <a:srgbClr val="A4A3A4"/>
          </p15:clr>
        </p15:guide>
        <p15:guide id="14" orient="horz" pos="640" userDrawn="1">
          <p15:clr>
            <a:srgbClr val="A4A3A4"/>
          </p15:clr>
        </p15:guide>
        <p15:guide id="15" orient="horz" pos="96" userDrawn="1">
          <p15:clr>
            <a:srgbClr val="A4A3A4"/>
          </p15:clr>
        </p15:guide>
        <p15:guide id="17" orient="horz" pos="504" userDrawn="1">
          <p15:clr>
            <a:srgbClr val="A4A3A4"/>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8"/>
            </p:custDataLst>
            <p:extLst>
              <p:ext uri="{D42A27DB-BD31-4B8C-83A1-F6EECF244321}">
                <p14:modId xmlns:p14="http://schemas.microsoft.com/office/powerpoint/2010/main" val="414096183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9" imgW="563" imgH="564" progId="TCLayout.ActiveDocument.1">
                  <p:embed/>
                </p:oleObj>
              </mc:Choice>
              <mc:Fallback>
                <p:oleObj name="think-cell スライド" r:id="rId9" imgW="563" imgH="564" progId="TCLayout.ActiveDocument.1">
                  <p:embed/>
                  <p:pic>
                    <p:nvPicPr>
                      <p:cNvPr id="4" name="オブジェクト 3"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bwMode="gray">
          <a:xfrm>
            <a:off x="417000" y="180000"/>
            <a:ext cx="9072000" cy="615600"/>
          </a:xfrm>
          <a:prstGeom prst="rect">
            <a:avLst/>
          </a:prstGeom>
        </p:spPr>
        <p:txBody>
          <a:bodyPr vert="horz" lIns="0" tIns="0" rIns="0" bIns="0" rtlCol="0" anchor="b" anchorCtr="0">
            <a:noAutofit/>
          </a:bodyPr>
          <a:lstStyle/>
          <a:p>
            <a:r>
              <a:rPr lang="ja-JP" altLang="en-US" noProof="0"/>
              <a:t>スライドタイトル（入力が必要）</a:t>
            </a:r>
            <a:endParaRPr lang="en-US" noProof="0"/>
          </a:p>
        </p:txBody>
      </p:sp>
      <p:sp>
        <p:nvSpPr>
          <p:cNvPr id="8" name="フッター プレースホルダ 8"/>
          <p:cNvSpPr>
            <a:spLocks noGrp="1"/>
          </p:cNvSpPr>
          <p:nvPr>
            <p:ph type="ftr" sz="quarter" idx="3"/>
          </p:nvPr>
        </p:nvSpPr>
        <p:spPr bwMode="gray">
          <a:xfrm>
            <a:off x="705600" y="6588000"/>
            <a:ext cx="4068000" cy="169200"/>
          </a:xfrm>
          <a:prstGeom prst="rect">
            <a:avLst/>
          </a:prstGeom>
        </p:spPr>
        <p:txBody>
          <a:bodyPr vert="horz" lIns="0" tIns="0" rIns="0" bIns="0" rtlCol="0" anchor="b" anchorCtr="0"/>
          <a:lstStyle>
            <a:lvl1pPr algn="l">
              <a:defRPr sz="900">
                <a:solidFill>
                  <a:schemeClr val="tx1"/>
                </a:solidFill>
                <a:latin typeface="+mn-lt"/>
                <a:ea typeface="+mn-ea"/>
                <a:cs typeface="+mn-cs"/>
                <a:sym typeface="+mn-lt"/>
              </a:defRPr>
            </a:lvl1pPr>
          </a:lstStyle>
          <a:p>
            <a:pPr fontAlgn="auto">
              <a:spcBef>
                <a:spcPts val="0"/>
              </a:spcBef>
              <a:spcAft>
                <a:spcPts val="0"/>
              </a:spcAft>
            </a:pPr>
            <a:r>
              <a:rPr kumimoji="1" lang="en-GB" altLang="en-GB"/>
              <a:t>DT Template A4</a:t>
            </a:r>
          </a:p>
        </p:txBody>
      </p:sp>
      <p:sp>
        <p:nvSpPr>
          <p:cNvPr id="9" name="スライド番号プレースホルダ 9"/>
          <p:cNvSpPr>
            <a:spLocks noGrp="1"/>
          </p:cNvSpPr>
          <p:nvPr>
            <p:ph type="sldNum" sz="quarter" idx="4"/>
          </p:nvPr>
        </p:nvSpPr>
        <p:spPr bwMode="gray">
          <a:xfrm>
            <a:off x="417600" y="6588000"/>
            <a:ext cx="180000" cy="169200"/>
          </a:xfrm>
          <a:prstGeom prst="rect">
            <a:avLst/>
          </a:prstGeom>
        </p:spPr>
        <p:txBody>
          <a:bodyPr vert="horz" wrap="none" lIns="0" tIns="0" rIns="0" bIns="0" rtlCol="0" anchor="b" anchorCtr="0"/>
          <a:lstStyle>
            <a:lvl1pPr algn="r">
              <a:defRPr sz="900">
                <a:solidFill>
                  <a:schemeClr val="tx1"/>
                </a:solidFill>
                <a:latin typeface="+mn-lt"/>
                <a:ea typeface="+mn-ea"/>
                <a:cs typeface="+mn-cs"/>
                <a:sym typeface="+mn-lt"/>
              </a:defRPr>
            </a:lvl1pPr>
          </a:lstStyle>
          <a:p>
            <a:pPr fontAlgn="auto">
              <a:spcBef>
                <a:spcPts val="0"/>
              </a:spcBef>
              <a:spcAft>
                <a:spcPts val="0"/>
              </a:spcAft>
            </a:pPr>
            <a:fld id="{AA5FCFE5-FE56-4EF1-80A8-07776887C2A1}" type="slidenum">
              <a:rPr kumimoji="1" lang="ja-JP" altLang="en-US" smtClean="0"/>
              <a:pPr fontAlgn="auto">
                <a:spcBef>
                  <a:spcPts val="0"/>
                </a:spcBef>
                <a:spcAft>
                  <a:spcPts val="0"/>
                </a:spcAft>
              </a:pPr>
              <a:t>‹#›</a:t>
            </a:fld>
            <a:endParaRPr kumimoji="1" lang="ja-JP" altLang="en-US"/>
          </a:p>
        </p:txBody>
      </p:sp>
      <p:sp>
        <p:nvSpPr>
          <p:cNvPr id="15" name="Text Box 37"/>
          <p:cNvSpPr txBox="1">
            <a:spLocks noChangeArrowheads="1"/>
          </p:cNvSpPr>
          <p:nvPr/>
        </p:nvSpPr>
        <p:spPr bwMode="gray">
          <a:xfrm>
            <a:off x="5133000" y="6588000"/>
            <a:ext cx="4356000" cy="169200"/>
          </a:xfrm>
          <a:prstGeom prst="rect">
            <a:avLst/>
          </a:prstGeom>
          <a:noFill/>
          <a:ln w="9525">
            <a:noFill/>
            <a:miter lim="800000"/>
            <a:headEnd/>
            <a:tailEnd/>
          </a:ln>
          <a:effectLst/>
        </p:spPr>
        <p:txBody>
          <a:bodyPr wrap="none" lIns="0" tIns="0" rIns="0" bIns="0" anchor="b" anchorCtr="0">
            <a:noAutofit/>
          </a:bodyPr>
          <a:lstStyle/>
          <a:p>
            <a:pPr algn="r" rtl="0" eaLnBrk="0" fontAlgn="base" hangingPunct="0">
              <a:spcBef>
                <a:spcPct val="50000"/>
              </a:spcBef>
              <a:spcAft>
                <a:spcPct val="0"/>
              </a:spcAft>
            </a:pPr>
            <a:r>
              <a:rPr lang="en-US" altLang="ja-JP" sz="900" kern="1200">
                <a:solidFill>
                  <a:schemeClr val="tx1"/>
                </a:solidFill>
                <a:latin typeface="+mn-lt"/>
                <a:ea typeface="+mn-ea"/>
                <a:cs typeface="+mn-cs"/>
                <a:sym typeface="+mn-lt"/>
              </a:rPr>
              <a:t>© 2024. For information, contact Deloitte Tohmatsu Group.</a:t>
            </a:r>
          </a:p>
        </p:txBody>
      </p:sp>
      <p:sp>
        <p:nvSpPr>
          <p:cNvPr id="3" name="テキスト プレースホルダー 2"/>
          <p:cNvSpPr>
            <a:spLocks noGrp="1"/>
          </p:cNvSpPr>
          <p:nvPr>
            <p:ph type="body" idx="1"/>
          </p:nvPr>
        </p:nvSpPr>
        <p:spPr bwMode="gray">
          <a:xfrm>
            <a:off x="417600" y="1476000"/>
            <a:ext cx="9072000" cy="4824000"/>
          </a:xfrm>
          <a:prstGeom prst="rect">
            <a:avLst/>
          </a:prstGeom>
        </p:spPr>
        <p:txBody>
          <a:bodyPr vert="horz" lIns="0" tIns="0" rIns="0" bIns="0" rtlCol="0">
            <a:normAutofit/>
          </a:bodyPr>
          <a:lstStyle/>
          <a:p>
            <a:pPr lvl="0"/>
            <a:r>
              <a:rPr kumimoji="1" lang="ja-JP" altLang="en-US"/>
              <a:t>マスター テキストの書式設定</a:t>
            </a:r>
            <a:endParaRPr kumimoji="1" lang="en-US" altLang="ja-JP"/>
          </a:p>
          <a:p>
            <a:pPr lvl="1"/>
            <a:r>
              <a:rPr kumimoji="1" lang="ja-JP" altLang="en-US"/>
              <a:t>第 </a:t>
            </a:r>
            <a:r>
              <a:rPr kumimoji="1" lang="en-US" altLang="ja-JP"/>
              <a:t>1 </a:t>
            </a:r>
            <a:r>
              <a:rPr kumimoji="1" lang="ja-JP" altLang="en-US"/>
              <a:t>レベル</a:t>
            </a:r>
          </a:p>
          <a:p>
            <a:pPr lvl="2"/>
            <a:r>
              <a:rPr kumimoji="1" lang="ja-JP" altLang="en-US"/>
              <a:t>第 </a:t>
            </a:r>
            <a:r>
              <a:rPr kumimoji="1" lang="en-US" altLang="ja-JP"/>
              <a:t>2 </a:t>
            </a:r>
            <a:r>
              <a:rPr kumimoji="1" lang="ja-JP" altLang="en-US"/>
              <a:t>レベル</a:t>
            </a:r>
          </a:p>
          <a:p>
            <a:pPr lvl="3"/>
            <a:r>
              <a:rPr kumimoji="1" lang="ja-JP" altLang="en-US"/>
              <a:t>第 </a:t>
            </a:r>
            <a:r>
              <a:rPr kumimoji="1" lang="en-US" altLang="ja-JP"/>
              <a:t>3 </a:t>
            </a:r>
            <a:r>
              <a:rPr kumimoji="1" lang="ja-JP" altLang="en-US"/>
              <a:t>レベル</a:t>
            </a:r>
          </a:p>
        </p:txBody>
      </p:sp>
    </p:spTree>
    <p:extLst>
      <p:ext uri="{BB962C8B-B14F-4D97-AF65-F5344CB8AC3E}">
        <p14:creationId xmlns:p14="http://schemas.microsoft.com/office/powerpoint/2010/main" val="253086590"/>
      </p:ext>
    </p:extLst>
  </p:cSld>
  <p:clrMap bg1="lt1" tx1="dk1" bg2="lt2" tx2="dk2" accent1="accent1" accent2="accent2" accent3="accent3" accent4="accent4" accent5="accent5" accent6="accent6" hlink="hlink" folHlink="folHlink"/>
  <p:sldLayoutIdLst>
    <p:sldLayoutId id="2147483948" r:id="rId1"/>
    <p:sldLayoutId id="2147483966" r:id="rId2"/>
    <p:sldLayoutId id="2147483941" r:id="rId3"/>
    <p:sldLayoutId id="2147483967" r:id="rId4"/>
    <p:sldLayoutId id="2147483968" r:id="rId5"/>
    <p:sldLayoutId id="2147483969" r:id="rId6"/>
  </p:sldLayoutIdLst>
  <p:hf hdr="0"/>
  <p:txStyles>
    <p:titleStyle>
      <a:lvl1pPr algn="l" defTabSz="990564" rtl="0" eaLnBrk="1" latinLnBrk="0" hangingPunct="1">
        <a:spcBef>
          <a:spcPct val="0"/>
        </a:spcBef>
        <a:buNone/>
        <a:defRPr kumimoji="1" sz="2000" b="1" kern="1200">
          <a:solidFill>
            <a:schemeClr val="tx1"/>
          </a:solidFill>
          <a:latin typeface="+mj-lt"/>
          <a:ea typeface="+mj-ea"/>
          <a:cs typeface="+mj-cs"/>
          <a:sym typeface="+mj-lt"/>
        </a:defRPr>
      </a:lvl1pPr>
    </p:titleStyle>
    <p:bodyStyle>
      <a:lvl1pPr marL="0" indent="0" algn="l" defTabSz="990564" rtl="0" eaLnBrk="1" latinLnBrk="0" hangingPunct="1">
        <a:lnSpc>
          <a:spcPct val="110000"/>
        </a:lnSpc>
        <a:spcBef>
          <a:spcPts val="600"/>
        </a:spcBef>
        <a:spcAft>
          <a:spcPts val="0"/>
        </a:spcAft>
        <a:buSzPct val="100000"/>
        <a:buFont typeface="Arial" panose="020B0604020202020204" pitchFamily="34" charset="0"/>
        <a:buNone/>
        <a:defRPr kumimoji="1" sz="1200" b="0" kern="1200">
          <a:solidFill>
            <a:schemeClr val="tx1"/>
          </a:solidFill>
          <a:latin typeface="+mn-lt"/>
          <a:ea typeface="+mn-ea"/>
          <a:cs typeface="+mn-cs"/>
          <a:sym typeface="+mn-lt"/>
        </a:defRPr>
      </a:lvl1pPr>
      <a:lvl2pPr marL="180000" indent="-180000" algn="l" defTabSz="990564" rtl="0" eaLnBrk="1" latinLnBrk="0" hangingPunct="1">
        <a:lnSpc>
          <a:spcPct val="110000"/>
        </a:lnSpc>
        <a:spcBef>
          <a:spcPts val="600"/>
        </a:spcBef>
        <a:spcAft>
          <a:spcPts val="0"/>
        </a:spcAft>
        <a:buClrTx/>
        <a:buSzPct val="100000"/>
        <a:buFont typeface="Wingdings" panose="05000000000000000000" pitchFamily="2" charset="2"/>
        <a:buChar char="n"/>
        <a:defRPr kumimoji="1" lang="en-US" sz="1200" b="0" kern="1200" dirty="0" smtClean="0">
          <a:solidFill>
            <a:schemeClr val="tx1"/>
          </a:solidFill>
          <a:latin typeface="+mn-lt"/>
          <a:ea typeface="+mn-ea"/>
          <a:cs typeface="+mn-cs"/>
          <a:sym typeface="+mn-lt"/>
        </a:defRPr>
      </a:lvl2pPr>
      <a:lvl3pPr marL="360000" indent="-180000" algn="l" defTabSz="990564" rtl="0" eaLnBrk="1" latinLnBrk="0" hangingPunct="1">
        <a:lnSpc>
          <a:spcPct val="110000"/>
        </a:lnSpc>
        <a:spcBef>
          <a:spcPts val="600"/>
        </a:spcBef>
        <a:spcAft>
          <a:spcPts val="0"/>
        </a:spcAft>
        <a:buClrTx/>
        <a:buSzPct val="100000"/>
        <a:buFont typeface="Wingdings" panose="05000000000000000000" pitchFamily="2" charset="2"/>
        <a:buChar char="Ø"/>
        <a:defRPr kumimoji="1" lang="en-US" sz="1200" b="0" kern="1200" dirty="0" smtClean="0">
          <a:solidFill>
            <a:schemeClr val="tx1"/>
          </a:solidFill>
          <a:latin typeface="+mn-lt"/>
          <a:ea typeface="+mn-ea"/>
          <a:cs typeface="+mn-cs"/>
          <a:sym typeface="+mn-lt"/>
        </a:defRPr>
      </a:lvl3pPr>
      <a:lvl4pPr marL="504000" indent="-144000" algn="l" defTabSz="990564" rtl="0" eaLnBrk="1" latinLnBrk="0" hangingPunct="1">
        <a:lnSpc>
          <a:spcPct val="110000"/>
        </a:lnSpc>
        <a:spcBef>
          <a:spcPts val="600"/>
        </a:spcBef>
        <a:spcAft>
          <a:spcPts val="0"/>
        </a:spcAft>
        <a:buClrTx/>
        <a:buSzPct val="100000"/>
        <a:buFont typeface="Arial" panose="020B0604020202020204" pitchFamily="34" charset="0"/>
        <a:buChar char="•"/>
        <a:defRPr kumimoji="1" lang="en-US" sz="1200" b="0" kern="1200" baseline="0" dirty="0" smtClean="0">
          <a:solidFill>
            <a:schemeClr val="tx1"/>
          </a:solidFill>
          <a:latin typeface="+mn-lt"/>
          <a:ea typeface="+mn-ea"/>
          <a:cs typeface="+mn-cs"/>
          <a:sym typeface="+mn-lt"/>
        </a:defRPr>
      </a:lvl4pPr>
      <a:lvl5pPr marL="684000" indent="-180000" algn="l" defTabSz="865024" rtl="0" eaLnBrk="1" latinLnBrk="0" hangingPunct="1">
        <a:lnSpc>
          <a:spcPct val="110000"/>
        </a:lnSpc>
        <a:spcBef>
          <a:spcPts val="600"/>
        </a:spcBef>
        <a:spcAft>
          <a:spcPts val="0"/>
        </a:spcAft>
        <a:buClrTx/>
        <a:buSzPct val="100000"/>
        <a:buFont typeface="Verdana" panose="020B0604030504040204" pitchFamily="34" charset="0"/>
        <a:buChar char="−"/>
        <a:tabLst/>
        <a:defRPr kumimoji="1" lang="en-US" sz="1200" kern="1200" baseline="0" dirty="0" smtClean="0">
          <a:solidFill>
            <a:schemeClr val="tx1"/>
          </a:solidFill>
          <a:latin typeface="+mn-lt"/>
          <a:ea typeface="+mn-ea"/>
          <a:cs typeface="+mn-cs"/>
        </a:defRPr>
      </a:lvl5pPr>
      <a:lvl6pPr marL="864000" indent="-180000" algn="l" defTabSz="990564" rtl="0" eaLnBrk="1" latinLnBrk="0" hangingPunct="1">
        <a:lnSpc>
          <a:spcPct val="110000"/>
        </a:lnSpc>
        <a:spcBef>
          <a:spcPts val="600"/>
        </a:spcBef>
        <a:spcAft>
          <a:spcPts val="0"/>
        </a:spcAft>
        <a:buFont typeface="Wingdings" panose="05000000000000000000" pitchFamily="2" charset="2"/>
        <a:buChar char="ü"/>
        <a:defRPr kumimoji="1" sz="12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p:bodyStyle>
    <p:otherStyle>
      <a:defPPr>
        <a:defRPr lang="en-US"/>
      </a:defPPr>
      <a:lvl1pPr marL="0" algn="l" defTabSz="990564" rtl="0" eaLnBrk="1" latinLnBrk="0" hangingPunct="1">
        <a:defRPr kumimoji="1" sz="1950" kern="1200">
          <a:solidFill>
            <a:schemeClr val="tx1"/>
          </a:solidFill>
          <a:latin typeface="+mn-lt"/>
          <a:ea typeface="+mn-ea"/>
          <a:cs typeface="+mn-cs"/>
        </a:defRPr>
      </a:lvl1pPr>
      <a:lvl2pPr marL="495283" algn="l" defTabSz="990564" rtl="0" eaLnBrk="1" latinLnBrk="0" hangingPunct="1">
        <a:defRPr kumimoji="1" sz="1950" kern="1200">
          <a:solidFill>
            <a:schemeClr val="tx1"/>
          </a:solidFill>
          <a:latin typeface="+mn-lt"/>
          <a:ea typeface="+mn-ea"/>
          <a:cs typeface="+mn-cs"/>
        </a:defRPr>
      </a:lvl2pPr>
      <a:lvl3pPr marL="990564" algn="l" defTabSz="990564" rtl="0" eaLnBrk="1" latinLnBrk="0" hangingPunct="1">
        <a:defRPr kumimoji="1" sz="1950" kern="1200">
          <a:solidFill>
            <a:schemeClr val="tx1"/>
          </a:solidFill>
          <a:latin typeface="+mn-lt"/>
          <a:ea typeface="+mn-ea"/>
          <a:cs typeface="+mn-cs"/>
        </a:defRPr>
      </a:lvl3pPr>
      <a:lvl4pPr marL="1485846" algn="l" defTabSz="990564" rtl="0" eaLnBrk="1" latinLnBrk="0" hangingPunct="1">
        <a:defRPr kumimoji="1" sz="1950" kern="1200">
          <a:solidFill>
            <a:schemeClr val="tx1"/>
          </a:solidFill>
          <a:latin typeface="+mn-lt"/>
          <a:ea typeface="+mn-ea"/>
          <a:cs typeface="+mn-cs"/>
        </a:defRPr>
      </a:lvl4pPr>
      <a:lvl5pPr marL="1981127" algn="l" defTabSz="990564" rtl="0" eaLnBrk="1" latinLnBrk="0" hangingPunct="1">
        <a:defRPr kumimoji="1" sz="1950" kern="1200">
          <a:solidFill>
            <a:schemeClr val="tx1"/>
          </a:solidFill>
          <a:latin typeface="+mn-lt"/>
          <a:ea typeface="+mn-ea"/>
          <a:cs typeface="+mn-cs"/>
        </a:defRPr>
      </a:lvl5pPr>
      <a:lvl6pPr marL="2476410" algn="l" defTabSz="990564" rtl="0" eaLnBrk="1" latinLnBrk="0" hangingPunct="1">
        <a:defRPr kumimoji="1" sz="1950" kern="1200">
          <a:solidFill>
            <a:schemeClr val="tx1"/>
          </a:solidFill>
          <a:latin typeface="+mn-lt"/>
          <a:ea typeface="+mn-ea"/>
          <a:cs typeface="+mn-cs"/>
        </a:defRPr>
      </a:lvl6pPr>
      <a:lvl7pPr marL="2971692" algn="l" defTabSz="990564" rtl="0" eaLnBrk="1" latinLnBrk="0" hangingPunct="1">
        <a:defRPr kumimoji="1" sz="1950" kern="1200">
          <a:solidFill>
            <a:schemeClr val="tx1"/>
          </a:solidFill>
          <a:latin typeface="+mn-lt"/>
          <a:ea typeface="+mn-ea"/>
          <a:cs typeface="+mn-cs"/>
        </a:defRPr>
      </a:lvl7pPr>
      <a:lvl8pPr marL="3466973" algn="l" defTabSz="990564" rtl="0" eaLnBrk="1" latinLnBrk="0" hangingPunct="1">
        <a:defRPr kumimoji="1" sz="1950" kern="1200">
          <a:solidFill>
            <a:schemeClr val="tx1"/>
          </a:solidFill>
          <a:latin typeface="+mn-lt"/>
          <a:ea typeface="+mn-ea"/>
          <a:cs typeface="+mn-cs"/>
        </a:defRPr>
      </a:lvl8pPr>
      <a:lvl9pPr marL="3962255" algn="l" defTabSz="990564" rtl="0" eaLnBrk="1" latinLnBrk="0" hangingPunct="1">
        <a:defRPr kumimoji="1" sz="19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120">
          <p15:clr>
            <a:srgbClr val="A4A3A4"/>
          </p15:clr>
        </p15:guide>
        <p15:guide id="2" orient="horz" pos="96" userDrawn="1">
          <p15:clr>
            <a:srgbClr val="A4A3A4"/>
          </p15:clr>
        </p15:guide>
        <p15:guide id="3" pos="3007">
          <p15:clr>
            <a:srgbClr val="A4A3A4"/>
          </p15:clr>
        </p15:guide>
        <p15:guide id="4" pos="3233">
          <p15:clr>
            <a:srgbClr val="A4A3A4"/>
          </p15:clr>
        </p15:guide>
        <p15:guide id="5" pos="5978">
          <p15:clr>
            <a:srgbClr val="A4A3A4"/>
          </p15:clr>
        </p15:guide>
        <p15:guide id="6" pos="262">
          <p15:clr>
            <a:srgbClr val="A4A3A4"/>
          </p15:clr>
        </p15:guide>
        <p15:guide id="7" orient="horz" pos="504" userDrawn="1">
          <p15:clr>
            <a:srgbClr val="A4A3A4"/>
          </p15:clr>
        </p15:guide>
        <p15:guide id="10" orient="horz" pos="3974">
          <p15:clr>
            <a:srgbClr val="A4A3A4"/>
          </p15:clr>
        </p15:guide>
        <p15:guide id="11" orient="horz" pos="4156">
          <p15:clr>
            <a:srgbClr val="A4A3A4"/>
          </p15:clr>
        </p15:guide>
        <p15:guide id="12" orient="horz" pos="4269">
          <p15:clr>
            <a:srgbClr val="A4A3A4"/>
          </p15:clr>
        </p15:guide>
        <p15:guide id="13" orient="horz" pos="527" userDrawn="1">
          <p15:clr>
            <a:srgbClr val="A4A3A4"/>
          </p15:clr>
        </p15:guide>
        <p15:guide id="14" orient="horz" pos="935" userDrawn="1">
          <p15:clr>
            <a:srgbClr val="A4A3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mlit.smartcity@tohmatsu.co.jp" TargetMode="External"/><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3.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4.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3.svg"/><Relationship Id="rId2" Type="http://schemas.openxmlformats.org/officeDocument/2006/relationships/notesSlide" Target="../notesSlides/notesSlide2.xml"/><Relationship Id="rId1" Type="http://schemas.openxmlformats.org/officeDocument/2006/relationships/slideLayout" Target="../slideLayouts/slideLayout23.xml"/><Relationship Id="rId6" Type="http://schemas.openxmlformats.org/officeDocument/2006/relationships/image" Target="../media/image11.svg"/><Relationship Id="rId11" Type="http://schemas.openxmlformats.org/officeDocument/2006/relationships/image" Target="../media/image2.png"/><Relationship Id="rId5" Type="http://schemas.openxmlformats.org/officeDocument/2006/relationships/image" Target="../media/image10.png"/><Relationship Id="rId10" Type="http://schemas.openxmlformats.org/officeDocument/2006/relationships/image" Target="../media/image7.svg"/><Relationship Id="rId4" Type="http://schemas.openxmlformats.org/officeDocument/2006/relationships/image" Target="../media/image9.svg"/><Relationship Id="rId9"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776A03E9-2B0E-3597-A0E1-3CD2200FC514}"/>
              </a:ext>
            </a:extLst>
          </p:cNvPr>
          <p:cNvSpPr>
            <a:spLocks noGrp="1"/>
          </p:cNvSpPr>
          <p:nvPr>
            <p:ph type="title"/>
          </p:nvPr>
        </p:nvSpPr>
        <p:spPr>
          <a:xfrm>
            <a:off x="417599" y="184500"/>
            <a:ext cx="9072475" cy="615600"/>
          </a:xfrm>
        </p:spPr>
        <p:txBody>
          <a:bodyPr/>
          <a:lstStyle/>
          <a:p>
            <a:r>
              <a:rPr lang="ja-JP" altLang="en-US" b="0"/>
              <a:t>スマートシティ官民連携プラットフォームにおけるニーズ・シーズシートの視認性を高めるため、</a:t>
            </a:r>
            <a:br>
              <a:rPr lang="en-US" altLang="ja-JP" b="0"/>
            </a:br>
            <a:r>
              <a:rPr lang="ja-JP" altLang="en-US" b="0"/>
              <a:t>ニーズ・シート集の体裁をサムネイル形式に変更します。</a:t>
            </a:r>
            <a:endParaRPr kumimoji="1" lang="ja-JP" altLang="en-US" b="0"/>
          </a:p>
        </p:txBody>
      </p:sp>
      <p:sp>
        <p:nvSpPr>
          <p:cNvPr id="7" name="タイトル 4">
            <a:extLst>
              <a:ext uri="{FF2B5EF4-FFF2-40B4-BE49-F238E27FC236}">
                <a16:creationId xmlns:a16="http://schemas.microsoft.com/office/drawing/2014/main" id="{BE31B001-9AF2-E199-6735-344DDF212473}"/>
              </a:ext>
            </a:extLst>
          </p:cNvPr>
          <p:cNvSpPr txBox="1">
            <a:spLocks/>
          </p:cNvSpPr>
          <p:nvPr/>
        </p:nvSpPr>
        <p:spPr bwMode="gray">
          <a:xfrm>
            <a:off x="452438" y="5421110"/>
            <a:ext cx="9074150" cy="1355928"/>
          </a:xfrm>
          <a:prstGeom prst="rect">
            <a:avLst/>
          </a:prstGeom>
        </p:spPr>
        <p:txBody>
          <a:bodyPr vert="horz" lIns="0" tIns="0" rIns="0" bIns="0" rtlCol="0" anchor="b" anchorCtr="0">
            <a:noAutofit/>
          </a:bodyPr>
          <a:lst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a:lstStyle>
          <a:p>
            <a:pPr fontAlgn="auto">
              <a:spcAft>
                <a:spcPts val="0"/>
              </a:spcAft>
            </a:pPr>
            <a:r>
              <a:rPr lang="ja-JP" altLang="en-US" b="0"/>
              <a:t>体裁の変更にあたり、トップページに表示する画像が必要となるため、</a:t>
            </a:r>
            <a:br>
              <a:rPr lang="en-US" altLang="ja-JP" b="0"/>
            </a:br>
            <a:r>
              <a:rPr lang="ja-JP" altLang="en-US" b="0" u="sng">
                <a:solidFill>
                  <a:schemeClr val="accent3"/>
                </a:solidFill>
              </a:rPr>
              <a:t>貴団体の課題について</a:t>
            </a:r>
            <a:r>
              <a:rPr lang="en-US" altLang="ja-JP" b="0" u="sng">
                <a:solidFill>
                  <a:schemeClr val="accent3"/>
                </a:solidFill>
              </a:rPr>
              <a:t>1</a:t>
            </a:r>
            <a:r>
              <a:rPr lang="ja-JP" altLang="en-US" b="0" u="sng">
                <a:solidFill>
                  <a:schemeClr val="accent3"/>
                </a:solidFill>
              </a:rPr>
              <a:t>枚で説明する図表があれば、</a:t>
            </a:r>
            <a:r>
              <a:rPr lang="en-US" altLang="ja-JP" b="0" u="sng">
                <a:solidFill>
                  <a:schemeClr val="accent3"/>
                </a:solidFill>
              </a:rPr>
              <a:t>jpeg</a:t>
            </a:r>
            <a:r>
              <a:rPr lang="ja-JP" altLang="en-US" b="0" u="sng">
                <a:solidFill>
                  <a:schemeClr val="accent3"/>
                </a:solidFill>
              </a:rPr>
              <a:t>形式</a:t>
            </a:r>
            <a:r>
              <a:rPr lang="en-US" altLang="ja-JP" b="0" u="sng">
                <a:solidFill>
                  <a:schemeClr val="accent3"/>
                </a:solidFill>
              </a:rPr>
              <a:t>(</a:t>
            </a:r>
            <a:r>
              <a:rPr lang="ja-JP" altLang="en-US" b="0" u="sng">
                <a:solidFill>
                  <a:schemeClr val="accent3"/>
                </a:solidFill>
              </a:rPr>
              <a:t>縦</a:t>
            </a:r>
            <a:r>
              <a:rPr lang="en-US" altLang="ja-JP" b="0" u="sng">
                <a:solidFill>
                  <a:schemeClr val="accent3"/>
                </a:solidFill>
              </a:rPr>
              <a:t>300px×</a:t>
            </a:r>
            <a:r>
              <a:rPr lang="ja-JP" altLang="en-US" b="0" u="sng">
                <a:solidFill>
                  <a:schemeClr val="accent3"/>
                </a:solidFill>
              </a:rPr>
              <a:t>横</a:t>
            </a:r>
            <a:r>
              <a:rPr lang="en-US" altLang="ja-JP" b="0" u="sng">
                <a:solidFill>
                  <a:schemeClr val="accent3"/>
                </a:solidFill>
              </a:rPr>
              <a:t>500px</a:t>
            </a:r>
            <a:r>
              <a:rPr lang="ja-JP" altLang="en-US" b="0" u="sng">
                <a:solidFill>
                  <a:schemeClr val="accent3"/>
                </a:solidFill>
              </a:rPr>
              <a:t>推奨</a:t>
            </a:r>
            <a:r>
              <a:rPr lang="en-US" altLang="ja-JP" b="0" u="sng">
                <a:solidFill>
                  <a:schemeClr val="accent3"/>
                </a:solidFill>
              </a:rPr>
              <a:t>)</a:t>
            </a:r>
            <a:br>
              <a:rPr lang="en-US" altLang="ja-JP" b="0" u="sng">
                <a:solidFill>
                  <a:schemeClr val="accent3"/>
                </a:solidFill>
                <a:highlight>
                  <a:srgbClr val="FFFF00"/>
                </a:highlight>
              </a:rPr>
            </a:br>
            <a:r>
              <a:rPr lang="ja-JP" altLang="en-US" b="0" u="sng">
                <a:solidFill>
                  <a:schemeClr val="accent3"/>
                </a:solidFill>
              </a:rPr>
              <a:t>で事務局まで提出をお願いします</a:t>
            </a:r>
            <a:r>
              <a:rPr lang="ja-JP" altLang="en-US" b="0"/>
              <a:t>。</a:t>
            </a:r>
            <a:endParaRPr lang="en-US" altLang="ja-JP" b="0"/>
          </a:p>
          <a:p>
            <a:pPr fontAlgn="auto">
              <a:spcAft>
                <a:spcPts val="0"/>
              </a:spcAft>
            </a:pPr>
            <a:r>
              <a:rPr lang="en-US" altLang="ja-JP" b="0"/>
              <a:t>jpeg</a:t>
            </a:r>
            <a:r>
              <a:rPr lang="ja-JP" altLang="en-US" b="0"/>
              <a:t>形式のファイルでご提出が難しい場合は、</a:t>
            </a:r>
            <a:r>
              <a:rPr lang="en-US" altLang="ja-JP" b="0"/>
              <a:t>PDF</a:t>
            </a:r>
            <a:r>
              <a:rPr lang="ja-JP" altLang="en-US" b="0"/>
              <a:t>や</a:t>
            </a:r>
            <a:r>
              <a:rPr lang="en-US" altLang="ja-JP" b="0"/>
              <a:t>PPT</a:t>
            </a:r>
            <a:r>
              <a:rPr lang="ja-JP" altLang="en-US" b="0"/>
              <a:t>形式で図表の提出をお願いします。</a:t>
            </a:r>
            <a:endParaRPr lang="en-US" altLang="ja-JP" b="0"/>
          </a:p>
          <a:p>
            <a:pPr fontAlgn="auto">
              <a:spcAft>
                <a:spcPts val="0"/>
              </a:spcAft>
            </a:pPr>
            <a:r>
              <a:rPr lang="en-US" altLang="ja-JP" b="0"/>
              <a:t>PPT</a:t>
            </a:r>
            <a:r>
              <a:rPr lang="ja-JP" altLang="en-US" b="0"/>
              <a:t>でご提出いただく場合は、次頁を活用ください。</a:t>
            </a:r>
            <a:br>
              <a:rPr lang="en-US" altLang="ja-JP" b="0"/>
            </a:br>
            <a:br>
              <a:rPr lang="en-US" altLang="ja-JP" b="0"/>
            </a:br>
            <a:r>
              <a:rPr lang="ja-JP" altLang="en-US" b="0"/>
              <a:t>サムネイル画像及びニーズシート提出先：</a:t>
            </a:r>
            <a:r>
              <a:rPr lang="en-US" altLang="ja-JP" sz="1800" b="0" u="sng" kern="0">
                <a:solidFill>
                  <a:srgbClr val="808080"/>
                </a:solidFill>
                <a:effectLst/>
                <a:latin typeface="Tahoma" panose="020B0604030504040204" pitchFamily="34" charset="0"/>
                <a:ea typeface="ＭＳ ゴシック" panose="020B0609070205080204" pitchFamily="49" charset="-128"/>
                <a:hlinkClick r:id="rId2"/>
              </a:rPr>
              <a:t>mlit.smartcity@tohmatsu.co.jp</a:t>
            </a:r>
            <a:endParaRPr lang="ja-JP" altLang="en-US" b="0"/>
          </a:p>
        </p:txBody>
      </p:sp>
      <p:pic>
        <p:nvPicPr>
          <p:cNvPr id="10" name="図 9">
            <a:extLst>
              <a:ext uri="{FF2B5EF4-FFF2-40B4-BE49-F238E27FC236}">
                <a16:creationId xmlns:a16="http://schemas.microsoft.com/office/drawing/2014/main" id="{E28E5132-C2D3-A948-0593-8EE1EED40919}"/>
              </a:ext>
            </a:extLst>
          </p:cNvPr>
          <p:cNvPicPr>
            <a:picLocks noChangeAspect="1"/>
          </p:cNvPicPr>
          <p:nvPr/>
        </p:nvPicPr>
        <p:blipFill>
          <a:blip r:embed="rId3"/>
          <a:stretch>
            <a:fillRect/>
          </a:stretch>
        </p:blipFill>
        <p:spPr>
          <a:xfrm>
            <a:off x="415925" y="1275639"/>
            <a:ext cx="7475945" cy="3281187"/>
          </a:xfrm>
          <a:prstGeom prst="rect">
            <a:avLst/>
          </a:prstGeom>
        </p:spPr>
      </p:pic>
      <p:sp>
        <p:nvSpPr>
          <p:cNvPr id="11" name="タイトル 4">
            <a:extLst>
              <a:ext uri="{FF2B5EF4-FFF2-40B4-BE49-F238E27FC236}">
                <a16:creationId xmlns:a16="http://schemas.microsoft.com/office/drawing/2014/main" id="{618099BC-B3D3-8F18-4077-3E75F09E3DCE}"/>
              </a:ext>
            </a:extLst>
          </p:cNvPr>
          <p:cNvSpPr txBox="1">
            <a:spLocks/>
          </p:cNvSpPr>
          <p:nvPr/>
        </p:nvSpPr>
        <p:spPr bwMode="gray">
          <a:xfrm>
            <a:off x="415925" y="835200"/>
            <a:ext cx="9072475" cy="332858"/>
          </a:xfrm>
          <a:prstGeom prst="rect">
            <a:avLst/>
          </a:prstGeom>
        </p:spPr>
        <p:txBody>
          <a:bodyPr vert="horz" lIns="0" tIns="0" rIns="0" bIns="0" rtlCol="0" anchor="b" anchorCtr="0">
            <a:noAutofit/>
          </a:bodyPr>
          <a:lst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a:lstStyle>
          <a:p>
            <a:pPr fontAlgn="auto">
              <a:spcAft>
                <a:spcPts val="0"/>
              </a:spcAft>
            </a:pPr>
            <a:r>
              <a:rPr lang="ja-JP" altLang="en-US" sz="1600" b="0"/>
              <a:t>イメージ：</a:t>
            </a:r>
          </a:p>
        </p:txBody>
      </p:sp>
      <p:sp>
        <p:nvSpPr>
          <p:cNvPr id="12" name="正方形/長方形 11">
            <a:extLst>
              <a:ext uri="{FF2B5EF4-FFF2-40B4-BE49-F238E27FC236}">
                <a16:creationId xmlns:a16="http://schemas.microsoft.com/office/drawing/2014/main" id="{19A38474-9AD7-FB60-4CBC-4FF2AFDC7BBE}"/>
              </a:ext>
            </a:extLst>
          </p:cNvPr>
          <p:cNvSpPr/>
          <p:nvPr/>
        </p:nvSpPr>
        <p:spPr bwMode="gray">
          <a:xfrm>
            <a:off x="5961297" y="2523741"/>
            <a:ext cx="1836223" cy="1022112"/>
          </a:xfrm>
          <a:prstGeom prst="rect">
            <a:avLst/>
          </a:prstGeom>
          <a:noFill/>
          <a:ln w="28575" algn="ctr">
            <a:solidFill>
              <a:srgbClr val="FF0000"/>
            </a:solidFill>
            <a:prstDash val="sysDash"/>
            <a:miter lim="800000"/>
            <a:headEnd/>
            <a:tailEnd/>
          </a:ln>
        </p:spPr>
        <p:txBody>
          <a:bodyPr rot="0" spcFirstLastPara="0" vertOverflow="overflow" horzOverflow="overflow" vert="horz" wrap="square" lIns="72000" tIns="0" rIns="0" bIns="0" numCol="1" spcCol="0" rtlCol="0" fromWordArt="0" anchor="ctr" anchorCtr="0" forceAA="0" compatLnSpc="1">
            <a:prstTxWarp prst="textNoShape">
              <a:avLst/>
            </a:prstTxWarp>
            <a:noAutofit/>
          </a:bodyPr>
          <a:lstStyle/>
          <a:p>
            <a:pPr algn="l">
              <a:spcBef>
                <a:spcPts val="0"/>
              </a:spcBef>
              <a:buClr>
                <a:schemeClr val="tx1"/>
              </a:buClr>
              <a:buSzPct val="80000"/>
            </a:pPr>
            <a:endParaRPr kumimoji="1" lang="ja-JP" altLang="en-US" sz="1100">
              <a:sym typeface="+mn-lt"/>
            </a:endParaRPr>
          </a:p>
        </p:txBody>
      </p:sp>
      <p:sp>
        <p:nvSpPr>
          <p:cNvPr id="13" name="タイトル 4">
            <a:extLst>
              <a:ext uri="{FF2B5EF4-FFF2-40B4-BE49-F238E27FC236}">
                <a16:creationId xmlns:a16="http://schemas.microsoft.com/office/drawing/2014/main" id="{CCDEC3B0-EB7B-BF7B-5FF5-E20166BC47F6}"/>
              </a:ext>
            </a:extLst>
          </p:cNvPr>
          <p:cNvSpPr txBox="1">
            <a:spLocks/>
          </p:cNvSpPr>
          <p:nvPr/>
        </p:nvSpPr>
        <p:spPr bwMode="gray">
          <a:xfrm>
            <a:off x="7445192" y="1818758"/>
            <a:ext cx="2332471" cy="526098"/>
          </a:xfrm>
          <a:prstGeom prst="rect">
            <a:avLst/>
          </a:prstGeom>
        </p:spPr>
        <p:txBody>
          <a:bodyPr vert="horz" lIns="0" tIns="0" rIns="0" bIns="0" rtlCol="0" anchor="b" anchorCtr="0">
            <a:noAutofit/>
          </a:bodyPr>
          <a:lst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a:lstStyle>
          <a:p>
            <a:pPr fontAlgn="auto">
              <a:spcAft>
                <a:spcPts val="0"/>
              </a:spcAft>
            </a:pPr>
            <a:r>
              <a:rPr lang="ja-JP" altLang="en-US" sz="1600">
                <a:solidFill>
                  <a:srgbClr val="FF0000"/>
                </a:solidFill>
                <a:latin typeface="+mj-ea"/>
              </a:rPr>
              <a:t>トップページに表示する画像</a:t>
            </a:r>
          </a:p>
        </p:txBody>
      </p:sp>
      <p:cxnSp>
        <p:nvCxnSpPr>
          <p:cNvPr id="15" name="直線コネクタ 14">
            <a:extLst>
              <a:ext uri="{FF2B5EF4-FFF2-40B4-BE49-F238E27FC236}">
                <a16:creationId xmlns:a16="http://schemas.microsoft.com/office/drawing/2014/main" id="{CC2EBB7A-34B5-4341-CCE7-506A19636EE8}"/>
              </a:ext>
            </a:extLst>
          </p:cNvPr>
          <p:cNvCxnSpPr>
            <a:cxnSpLocks/>
          </p:cNvCxnSpPr>
          <p:nvPr/>
        </p:nvCxnSpPr>
        <p:spPr bwMode="gray">
          <a:xfrm flipV="1">
            <a:off x="7089041" y="2186775"/>
            <a:ext cx="341679" cy="3242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3360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40964393-D699-C35F-3C9A-3FC8B7474D7D}"/>
              </a:ext>
            </a:extLst>
          </p:cNvPr>
          <p:cNvSpPr>
            <a:spLocks noChangeAspect="1"/>
          </p:cNvSpPr>
          <p:nvPr/>
        </p:nvSpPr>
        <p:spPr>
          <a:xfrm>
            <a:off x="415925" y="875179"/>
            <a:ext cx="9072475" cy="5443485"/>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2"/>
              </a:solidFill>
              <a:latin typeface="Yu Gothic UI" panose="020B0500000000000000" pitchFamily="50" charset="-128"/>
              <a:ea typeface="Yu Gothic UI" panose="020B0500000000000000" pitchFamily="50" charset="-128"/>
            </a:endParaRPr>
          </a:p>
          <a:p>
            <a:pPr algn="ctr"/>
            <a:endParaRPr kumimoji="1" lang="ja-JP" altLang="en-US">
              <a:solidFill>
                <a:schemeClr val="tx2"/>
              </a:solidFill>
              <a:latin typeface="Yu Gothic UI" panose="020B0500000000000000" pitchFamily="50" charset="-128"/>
              <a:ea typeface="Yu Gothic UI" panose="020B0500000000000000" pitchFamily="50" charset="-128"/>
            </a:endParaRPr>
          </a:p>
        </p:txBody>
      </p:sp>
      <p:sp>
        <p:nvSpPr>
          <p:cNvPr id="7" name="タイトル 4">
            <a:extLst>
              <a:ext uri="{FF2B5EF4-FFF2-40B4-BE49-F238E27FC236}">
                <a16:creationId xmlns:a16="http://schemas.microsoft.com/office/drawing/2014/main" id="{58689595-AF0B-E677-F524-497D7B0E68CD}"/>
              </a:ext>
            </a:extLst>
          </p:cNvPr>
          <p:cNvSpPr>
            <a:spLocks noGrp="1"/>
          </p:cNvSpPr>
          <p:nvPr>
            <p:ph type="title"/>
          </p:nvPr>
        </p:nvSpPr>
        <p:spPr>
          <a:xfrm>
            <a:off x="417599" y="184500"/>
            <a:ext cx="9072475" cy="615600"/>
          </a:xfrm>
        </p:spPr>
        <p:txBody>
          <a:bodyPr/>
          <a:lstStyle/>
          <a:p>
            <a:r>
              <a:rPr lang="ja-JP" altLang="en-US" b="0"/>
              <a:t>サムネイル画像を</a:t>
            </a:r>
            <a:r>
              <a:rPr lang="en-US" altLang="ja-JP" b="0"/>
              <a:t>PPT</a:t>
            </a:r>
            <a:r>
              <a:rPr lang="ja-JP" altLang="en-US" b="0"/>
              <a:t>にて提出する場合は、以下グレーの枠内で作成してください。</a:t>
            </a:r>
            <a:br>
              <a:rPr lang="en-US" altLang="ja-JP" b="0"/>
            </a:br>
            <a:r>
              <a:rPr lang="ja-JP" altLang="en-US" b="0"/>
              <a:t>視認性の観点から文字を記載する場合は可能な限り</a:t>
            </a:r>
            <a:r>
              <a:rPr lang="en-US" altLang="ja-JP" b="0"/>
              <a:t>20</a:t>
            </a:r>
            <a:r>
              <a:rPr lang="ja-JP" altLang="en-US" b="0"/>
              <a:t>ポイント以上でお願いします。</a:t>
            </a:r>
            <a:endParaRPr kumimoji="1" lang="ja-JP" altLang="en-US">
              <a:solidFill>
                <a:srgbClr val="FF0000"/>
              </a:solidFill>
            </a:endParaRPr>
          </a:p>
        </p:txBody>
      </p:sp>
    </p:spTree>
    <p:extLst>
      <p:ext uri="{BB962C8B-B14F-4D97-AF65-F5344CB8AC3E}">
        <p14:creationId xmlns:p14="http://schemas.microsoft.com/office/powerpoint/2010/main" val="1423591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正方形/長方形 68">
            <a:extLst>
              <a:ext uri="{FF2B5EF4-FFF2-40B4-BE49-F238E27FC236}">
                <a16:creationId xmlns:a16="http://schemas.microsoft.com/office/drawing/2014/main" id="{1D2B0B95-1726-7E74-6FC2-2BA004CFCF04}"/>
              </a:ext>
            </a:extLst>
          </p:cNvPr>
          <p:cNvSpPr/>
          <p:nvPr/>
        </p:nvSpPr>
        <p:spPr bwMode="gray">
          <a:xfrm>
            <a:off x="9951989" y="1465"/>
            <a:ext cx="2489376" cy="2261717"/>
          </a:xfrm>
          <a:prstGeom prst="rect">
            <a:avLst/>
          </a:prstGeom>
          <a:solidFill>
            <a:schemeClr val="bg1"/>
          </a:solidFill>
          <a:ln w="9525" algn="ctr">
            <a:no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defTabSz="990564">
              <a:buSzPct val="100000"/>
            </a:pPr>
            <a:r>
              <a:rPr lang="ja-JP" altLang="en-US" sz="1000" b="1">
                <a:solidFill>
                  <a:schemeClr val="accent5"/>
                </a:solidFill>
                <a:latin typeface="Yu Gothic UI" panose="020B0500000000000000" pitchFamily="50" charset="-128"/>
                <a:ea typeface="Yu Gothic UI" panose="020B0500000000000000" pitchFamily="50" charset="-128"/>
              </a:rPr>
              <a:t>地方公共団体の皆様</a:t>
            </a:r>
            <a:endParaRPr lang="en-US" altLang="ja-JP" sz="1000" b="1">
              <a:solidFill>
                <a:schemeClr val="accent5"/>
              </a:solidFill>
              <a:latin typeface="Yu Gothic UI" panose="020B0500000000000000" pitchFamily="50" charset="-128"/>
              <a:ea typeface="Yu Gothic UI" panose="020B0500000000000000" pitchFamily="50" charset="-128"/>
            </a:endParaRPr>
          </a:p>
          <a:p>
            <a:pPr defTabSz="990564">
              <a:buSzPct val="100000"/>
            </a:pPr>
            <a:r>
              <a:rPr lang="ja-JP" altLang="en-US" sz="1000" b="1">
                <a:solidFill>
                  <a:srgbClr val="FF0000"/>
                </a:solidFill>
                <a:latin typeface="Yu Gothic UI" panose="020B0500000000000000" pitchFamily="50" charset="-128"/>
                <a:ea typeface="Yu Gothic UI" panose="020B0500000000000000" pitchFamily="50" charset="-128"/>
              </a:rPr>
              <a:t>対応する取組分野を下記から移動してください</a:t>
            </a:r>
            <a:endParaRPr lang="en-US" altLang="ja-JP" sz="1000" b="1">
              <a:solidFill>
                <a:schemeClr val="accent5"/>
              </a:solidFill>
              <a:latin typeface="Yu Gothic UI" panose="020B0500000000000000" pitchFamily="50" charset="-128"/>
              <a:ea typeface="Yu Gothic UI" panose="020B0500000000000000" pitchFamily="50" charset="-128"/>
            </a:endParaRPr>
          </a:p>
        </p:txBody>
      </p:sp>
      <p:sp>
        <p:nvSpPr>
          <p:cNvPr id="57" name="正方形/長方形 56">
            <a:extLst>
              <a:ext uri="{FF2B5EF4-FFF2-40B4-BE49-F238E27FC236}">
                <a16:creationId xmlns:a16="http://schemas.microsoft.com/office/drawing/2014/main" id="{A72EC687-3532-CC4C-1BD8-5EEAD6B413E8}"/>
              </a:ext>
            </a:extLst>
          </p:cNvPr>
          <p:cNvSpPr/>
          <p:nvPr/>
        </p:nvSpPr>
        <p:spPr bwMode="gray">
          <a:xfrm>
            <a:off x="405267" y="1424442"/>
            <a:ext cx="9085746" cy="1435665"/>
          </a:xfrm>
          <a:prstGeom prst="rect">
            <a:avLst/>
          </a:prstGeom>
          <a:solidFill>
            <a:schemeClr val="bg1"/>
          </a:solidFill>
          <a:ln w="12700" algn="ctr">
            <a:solidFill>
              <a:srgbClr val="007680"/>
            </a:solidFill>
            <a:miter lim="800000"/>
            <a:headEnd/>
            <a:tailEnd/>
          </a:ln>
        </p:spPr>
        <p:txBody>
          <a:bodyPr rot="0" spcFirstLastPara="0" vertOverflow="overflow" horzOverflow="overflow" vert="horz" wrap="square" lIns="72000" tIns="36000" rIns="72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000" b="0" i="0" u="none" strike="noStrike" kern="1200" cap="none" spc="0" normalizeH="0" baseline="0" noProof="0">
              <a:ln>
                <a:noFill/>
              </a:ln>
              <a:solidFill>
                <a:prstClr val="black"/>
              </a:solidFill>
              <a:effectLst/>
              <a:uLnTx/>
              <a:uFillTx/>
              <a:latin typeface="+mj-ea"/>
              <a:ea typeface="+mj-ea"/>
              <a:cs typeface="+mn-cs"/>
            </a:endParaRPr>
          </a:p>
        </p:txBody>
      </p:sp>
      <p:grpSp>
        <p:nvGrpSpPr>
          <p:cNvPr id="38" name="グループ化 37">
            <a:extLst>
              <a:ext uri="{FF2B5EF4-FFF2-40B4-BE49-F238E27FC236}">
                <a16:creationId xmlns:a16="http://schemas.microsoft.com/office/drawing/2014/main" id="{07C311CB-E11F-A756-784B-87CDD3DCE4DF}"/>
              </a:ext>
            </a:extLst>
          </p:cNvPr>
          <p:cNvGrpSpPr/>
          <p:nvPr/>
        </p:nvGrpSpPr>
        <p:grpSpPr>
          <a:xfrm>
            <a:off x="415925" y="4352371"/>
            <a:ext cx="3048511" cy="1281281"/>
            <a:chOff x="413414" y="3061856"/>
            <a:chExt cx="3048511" cy="1281281"/>
          </a:xfrm>
        </p:grpSpPr>
        <p:sp>
          <p:nvSpPr>
            <p:cNvPr id="39" name="正方形/長方形 38">
              <a:extLst>
                <a:ext uri="{FF2B5EF4-FFF2-40B4-BE49-F238E27FC236}">
                  <a16:creationId xmlns:a16="http://schemas.microsoft.com/office/drawing/2014/main" id="{FCD5481A-8A10-404A-00B9-D8B4295993BC}"/>
                </a:ext>
              </a:extLst>
            </p:cNvPr>
            <p:cNvSpPr/>
            <p:nvPr/>
          </p:nvSpPr>
          <p:spPr bwMode="gray">
            <a:xfrm>
              <a:off x="413414" y="3061856"/>
              <a:ext cx="3048511" cy="1095669"/>
            </a:xfrm>
            <a:prstGeom prst="rect">
              <a:avLst/>
            </a:prstGeom>
            <a:solidFill>
              <a:srgbClr val="DDEFE8"/>
            </a:solidFill>
            <a:ln w="12700" algn="ctr">
              <a:noFill/>
              <a:miter lim="800000"/>
              <a:headEnd/>
              <a:tailEnd/>
            </a:ln>
          </p:spPr>
          <p:txBody>
            <a:bodyPr rot="0" spcFirstLastPara="0" vertOverflow="overflow" horzOverflow="overflow" vert="horz" wrap="square" lIns="72000" tIns="18000" rIns="72000" bIns="18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000" b="0" i="0" u="none" strike="noStrike" kern="1200" cap="none" spc="0" normalizeH="0" baseline="0" noProof="0">
                <a:ln>
                  <a:noFill/>
                </a:ln>
                <a:solidFill>
                  <a:prstClr val="black"/>
                </a:solidFill>
                <a:effectLst/>
                <a:uLnTx/>
                <a:uFillTx/>
                <a:latin typeface="+mj-ea"/>
                <a:ea typeface="+mj-ea"/>
                <a:cs typeface="+mn-cs"/>
              </a:endParaRPr>
            </a:p>
          </p:txBody>
        </p:sp>
        <p:sp>
          <p:nvSpPr>
            <p:cNvPr id="40" name="正方形/長方形 1210">
              <a:extLst>
                <a:ext uri="{FF2B5EF4-FFF2-40B4-BE49-F238E27FC236}">
                  <a16:creationId xmlns:a16="http://schemas.microsoft.com/office/drawing/2014/main" id="{CEBCDFD8-B23A-0E50-A2D0-93AE4B444D2E}"/>
                </a:ext>
              </a:extLst>
            </p:cNvPr>
            <p:cNvSpPr/>
            <p:nvPr/>
          </p:nvSpPr>
          <p:spPr>
            <a:xfrm>
              <a:off x="424250" y="3543572"/>
              <a:ext cx="3027787" cy="799565"/>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t" anchorCtr="0"/>
            <a:lstStyle/>
            <a:p>
              <a:pPr marL="171450" indent="-171450">
                <a:buFont typeface="Wingdings" panose="05000000000000000000" pitchFamily="2" charset="2"/>
                <a:buChar char="Ø"/>
                <a:defRPr/>
              </a:pPr>
              <a:r>
                <a:rPr lang="ja-JP" altLang="en-US" sz="1000">
                  <a:solidFill>
                    <a:prstClr val="black"/>
                  </a:solidFill>
                  <a:latin typeface="Yu Gothic UI" panose="020B0500000000000000" pitchFamily="50" charset="-128"/>
                  <a:ea typeface="Yu Gothic UI" panose="020B0500000000000000" pitchFamily="50" charset="-128"/>
                </a:rPr>
                <a:t>新サービスの導入により解決したい都市の課題や実現したい目標を記載してください。</a:t>
              </a:r>
              <a:br>
                <a:rPr lang="en-US" altLang="ja-JP" sz="1000">
                  <a:solidFill>
                    <a:prstClr val="black"/>
                  </a:solidFill>
                  <a:latin typeface="Yu Gothic UI" panose="020B0500000000000000" pitchFamily="50" charset="-128"/>
                  <a:ea typeface="Yu Gothic UI" panose="020B0500000000000000" pitchFamily="50" charset="-128"/>
                </a:rPr>
              </a:br>
              <a:r>
                <a:rPr lang="en-US" altLang="ja-JP" sz="1000">
                  <a:solidFill>
                    <a:prstClr val="black"/>
                  </a:solidFill>
                  <a:latin typeface="Yu Gothic UI" panose="020B0500000000000000" pitchFamily="50" charset="-128"/>
                  <a:ea typeface="Yu Gothic UI" panose="020B0500000000000000" pitchFamily="50" charset="-128"/>
                </a:rPr>
                <a:t>※</a:t>
              </a:r>
              <a:r>
                <a:rPr lang="ja-JP" altLang="en-US" sz="1000">
                  <a:solidFill>
                    <a:prstClr val="black"/>
                  </a:solidFill>
                  <a:latin typeface="Yu Gothic UI" panose="020B0500000000000000" pitchFamily="50" charset="-128"/>
                  <a:ea typeface="Yu Gothic UI" panose="020B0500000000000000" pitchFamily="50" charset="-128"/>
                </a:rPr>
                <a:t>課題が複数ある場合は分野ごとに記載してください</a:t>
              </a:r>
              <a:endParaRPr lang="en-US" altLang="ja-JP" sz="1000">
                <a:solidFill>
                  <a:prstClr val="black"/>
                </a:solidFill>
                <a:latin typeface="Yu Gothic UI" panose="020B0500000000000000" pitchFamily="50" charset="-128"/>
                <a:ea typeface="Yu Gothic UI" panose="020B0500000000000000" pitchFamily="50" charset="-128"/>
              </a:endParaRPr>
            </a:p>
          </p:txBody>
        </p:sp>
        <p:grpSp>
          <p:nvGrpSpPr>
            <p:cNvPr id="41" name="グループ化 40">
              <a:extLst>
                <a:ext uri="{FF2B5EF4-FFF2-40B4-BE49-F238E27FC236}">
                  <a16:creationId xmlns:a16="http://schemas.microsoft.com/office/drawing/2014/main" id="{2F5F2B72-9486-0BD1-2233-5F4975F58458}"/>
                </a:ext>
              </a:extLst>
            </p:cNvPr>
            <p:cNvGrpSpPr/>
            <p:nvPr/>
          </p:nvGrpSpPr>
          <p:grpSpPr>
            <a:xfrm>
              <a:off x="442006" y="3078751"/>
              <a:ext cx="259200" cy="255600"/>
              <a:chOff x="4723594" y="189078"/>
              <a:chExt cx="259200" cy="255600"/>
            </a:xfrm>
          </p:grpSpPr>
          <p:sp>
            <p:nvSpPr>
              <p:cNvPr id="43" name="円/楕円 11">
                <a:extLst>
                  <a:ext uri="{FF2B5EF4-FFF2-40B4-BE49-F238E27FC236}">
                    <a16:creationId xmlns:a16="http://schemas.microsoft.com/office/drawing/2014/main" id="{2D51195F-2777-6348-F350-C85C8E18254C}"/>
                  </a:ext>
                </a:extLst>
              </p:cNvPr>
              <p:cNvSpPr/>
              <p:nvPr/>
            </p:nvSpPr>
            <p:spPr bwMode="gray">
              <a:xfrm>
                <a:off x="4723594" y="189078"/>
                <a:ext cx="259200" cy="255600"/>
              </a:xfrm>
              <a:prstGeom prst="ellipse">
                <a:avLst/>
              </a:prstGeom>
              <a:solidFill>
                <a:srgbClr val="0097A9"/>
              </a:solidFill>
              <a:ln w="12700" cap="flat" cmpd="sng" algn="ctr">
                <a:noFill/>
                <a:prstDash val="solid"/>
              </a:ln>
              <a:effectLst/>
            </p:spPr>
            <p:txBody>
              <a:bodyPr lIns="72000" tIns="72000" rIns="72000" bIns="72000" rtlCol="0" anchor="ctr" anchorCtr="1"/>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a:ln>
                    <a:noFill/>
                  </a:ln>
                  <a:solidFill>
                    <a:prstClr val="white"/>
                  </a:solidFill>
                  <a:effectLst/>
                  <a:uLnTx/>
                  <a:uFillTx/>
                  <a:latin typeface="+mj-ea"/>
                  <a:ea typeface="+mj-ea"/>
                  <a:cs typeface="+mn-cs"/>
                </a:endParaRPr>
              </a:p>
            </p:txBody>
          </p:sp>
          <p:pic>
            <p:nvPicPr>
              <p:cNvPr id="46" name="グラフィックス 45" descr="疑問符 単色塗りつぶし">
                <a:extLst>
                  <a:ext uri="{FF2B5EF4-FFF2-40B4-BE49-F238E27FC236}">
                    <a16:creationId xmlns:a16="http://schemas.microsoft.com/office/drawing/2014/main" id="{7E7BF6F8-F254-4927-CAD9-1CA9F5611B2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780626" y="244310"/>
                <a:ext cx="145136" cy="145136"/>
              </a:xfrm>
              <a:prstGeom prst="rect">
                <a:avLst/>
              </a:prstGeom>
            </p:spPr>
          </p:pic>
        </p:grpSp>
        <p:sp>
          <p:nvSpPr>
            <p:cNvPr id="42" name="テキスト ボックス 41">
              <a:extLst>
                <a:ext uri="{FF2B5EF4-FFF2-40B4-BE49-F238E27FC236}">
                  <a16:creationId xmlns:a16="http://schemas.microsoft.com/office/drawing/2014/main" id="{0245E95D-E920-C74C-BD43-ABD3DD3B0025}"/>
                </a:ext>
              </a:extLst>
            </p:cNvPr>
            <p:cNvSpPr txBox="1"/>
            <p:nvPr/>
          </p:nvSpPr>
          <p:spPr bwMode="gray">
            <a:xfrm>
              <a:off x="652228" y="3080184"/>
              <a:ext cx="2791484" cy="463388"/>
            </a:xfrm>
            <a:prstGeom prst="rect">
              <a:avLst/>
            </a:prstGeom>
            <a:noFill/>
            <a:ln w="6350">
              <a:noFill/>
            </a:ln>
          </p:spPr>
          <p:txBody>
            <a:bodyPr wrap="square" lIns="72000" tIns="36000" rIns="72000" bIns="36000" rtlCol="0">
              <a:spAutoFit/>
            </a:bodyPr>
            <a:lstStyle/>
            <a:p>
              <a:pPr algn="just" fontAlgn="auto">
                <a:lnSpc>
                  <a:spcPct val="120000"/>
                </a:lnSpc>
                <a:spcBef>
                  <a:spcPts val="300"/>
                </a:spcBef>
                <a:spcAft>
                  <a:spcPts val="0"/>
                </a:spcAft>
              </a:pPr>
              <a:r>
                <a:rPr kumimoji="1" lang="en-US" altLang="ja-JP" sz="1000" b="1" kern="0">
                  <a:solidFill>
                    <a:srgbClr val="007680"/>
                  </a:solidFill>
                  <a:latin typeface="Yu Gothic UI" panose="020B0500000000000000" pitchFamily="50" charset="-128"/>
                  <a:ea typeface="Yu Gothic UI" panose="020B0500000000000000" pitchFamily="50" charset="-128"/>
                </a:rPr>
                <a:t>【</a:t>
              </a:r>
              <a:r>
                <a:rPr kumimoji="1" lang="ja-JP" altLang="en-US" sz="1000" b="1" kern="0">
                  <a:solidFill>
                    <a:srgbClr val="007680"/>
                  </a:solidFill>
                  <a:latin typeface="Yu Gothic UI" panose="020B0500000000000000" pitchFamily="50" charset="-128"/>
                  <a:ea typeface="Yu Gothic UI" panose="020B0500000000000000" pitchFamily="50" charset="-128"/>
                </a:rPr>
                <a:t>取組分野</a:t>
              </a:r>
              <a:r>
                <a:rPr kumimoji="1" lang="en-US" altLang="ja-JP" sz="1000" b="1" kern="0">
                  <a:solidFill>
                    <a:srgbClr val="007680"/>
                  </a:solidFill>
                  <a:latin typeface="Yu Gothic UI" panose="020B0500000000000000" pitchFamily="50" charset="-128"/>
                  <a:ea typeface="Yu Gothic UI" panose="020B0500000000000000" pitchFamily="50" charset="-128"/>
                </a:rPr>
                <a:t>】</a:t>
              </a:r>
              <a:r>
                <a:rPr kumimoji="1" lang="ja-JP" altLang="en-US" sz="1000" b="1" kern="0">
                  <a:solidFill>
                    <a:srgbClr val="007680"/>
                  </a:solidFill>
                  <a:latin typeface="Yu Gothic UI" panose="020B0500000000000000" pitchFamily="50" charset="-128"/>
                  <a:ea typeface="Yu Gothic UI" panose="020B0500000000000000" pitchFamily="50" charset="-128"/>
                </a:rPr>
                <a:t>①～⑪　←適宜記載してください</a:t>
              </a:r>
              <a:endParaRPr kumimoji="1" lang="en-US" altLang="ja-JP" sz="1000" b="1" kern="0">
                <a:solidFill>
                  <a:srgbClr val="007680"/>
                </a:solidFill>
                <a:latin typeface="Yu Gothic UI" panose="020B0500000000000000" pitchFamily="50" charset="-128"/>
                <a:ea typeface="Yu Gothic UI" panose="020B0500000000000000" pitchFamily="50" charset="-128"/>
              </a:endParaRPr>
            </a:p>
            <a:p>
              <a:pPr algn="just" fontAlgn="auto">
                <a:lnSpc>
                  <a:spcPct val="120000"/>
                </a:lnSpc>
                <a:spcBef>
                  <a:spcPts val="300"/>
                </a:spcBef>
                <a:spcAft>
                  <a:spcPts val="0"/>
                </a:spcAft>
              </a:pPr>
              <a:r>
                <a:rPr kumimoji="1" lang="en-US" altLang="ja-JP" sz="1000" b="1" kern="0">
                  <a:solidFill>
                    <a:srgbClr val="007680"/>
                  </a:solidFill>
                  <a:latin typeface="Yu Gothic UI" panose="020B0500000000000000" pitchFamily="50" charset="-128"/>
                  <a:ea typeface="Yu Gothic UI" panose="020B0500000000000000" pitchFamily="50" charset="-128"/>
                </a:rPr>
                <a:t>【</a:t>
              </a:r>
              <a:r>
                <a:rPr kumimoji="1" lang="ja-JP" altLang="en-US" sz="1000" b="1" kern="0">
                  <a:solidFill>
                    <a:srgbClr val="007680"/>
                  </a:solidFill>
                  <a:latin typeface="Yu Gothic UI" panose="020B0500000000000000" pitchFamily="50" charset="-128"/>
                  <a:ea typeface="Yu Gothic UI" panose="020B0500000000000000" pitchFamily="50" charset="-128"/>
                </a:rPr>
                <a:t>課題・目標</a:t>
              </a:r>
              <a:r>
                <a:rPr kumimoji="1" lang="en-US" altLang="ja-JP" sz="1000" b="1" kern="0">
                  <a:solidFill>
                    <a:srgbClr val="007680"/>
                  </a:solidFill>
                  <a:latin typeface="Yu Gothic UI" panose="020B0500000000000000" pitchFamily="50" charset="-128"/>
                  <a:ea typeface="Yu Gothic UI" panose="020B0500000000000000" pitchFamily="50" charset="-128"/>
                </a:rPr>
                <a:t>】XXXXXX</a:t>
              </a:r>
            </a:p>
          </p:txBody>
        </p:sp>
      </p:grpSp>
      <p:grpSp>
        <p:nvGrpSpPr>
          <p:cNvPr id="47" name="グループ化 46">
            <a:extLst>
              <a:ext uri="{FF2B5EF4-FFF2-40B4-BE49-F238E27FC236}">
                <a16:creationId xmlns:a16="http://schemas.microsoft.com/office/drawing/2014/main" id="{C3A5BE2E-DFE0-F67F-1348-7E0784E360FA}"/>
              </a:ext>
            </a:extLst>
          </p:cNvPr>
          <p:cNvGrpSpPr/>
          <p:nvPr/>
        </p:nvGrpSpPr>
        <p:grpSpPr>
          <a:xfrm>
            <a:off x="3738138" y="4339871"/>
            <a:ext cx="5754448" cy="1120669"/>
            <a:chOff x="3738138" y="3033627"/>
            <a:chExt cx="5754448" cy="1120669"/>
          </a:xfrm>
        </p:grpSpPr>
        <p:sp>
          <p:nvSpPr>
            <p:cNvPr id="50" name="正方形/長方形 49">
              <a:extLst>
                <a:ext uri="{FF2B5EF4-FFF2-40B4-BE49-F238E27FC236}">
                  <a16:creationId xmlns:a16="http://schemas.microsoft.com/office/drawing/2014/main" id="{13CF9B22-0D37-AC6C-DBD7-365AE3EE12ED}"/>
                </a:ext>
              </a:extLst>
            </p:cNvPr>
            <p:cNvSpPr/>
            <p:nvPr/>
          </p:nvSpPr>
          <p:spPr bwMode="gray">
            <a:xfrm>
              <a:off x="3738138" y="3033627"/>
              <a:ext cx="5754448" cy="1101480"/>
            </a:xfrm>
            <a:prstGeom prst="rect">
              <a:avLst/>
            </a:prstGeom>
            <a:solidFill>
              <a:srgbClr val="DDEFE8"/>
            </a:solidFill>
            <a:ln w="12700" algn="ctr">
              <a:noFill/>
              <a:miter lim="800000"/>
              <a:headEnd/>
              <a:tailEnd/>
            </a:ln>
          </p:spPr>
          <p:txBody>
            <a:bodyPr rot="0" spcFirstLastPara="0" vertOverflow="overflow" horzOverflow="overflow" vert="horz" wrap="square" lIns="72000" tIns="18000" rIns="72000" bIns="18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000" b="0" i="0" u="none" strike="noStrike" kern="1200" cap="none" spc="0" normalizeH="0" baseline="0" noProof="0">
                <a:ln>
                  <a:noFill/>
                </a:ln>
                <a:solidFill>
                  <a:prstClr val="black"/>
                </a:solidFill>
                <a:effectLst/>
                <a:uLnTx/>
                <a:uFillTx/>
                <a:latin typeface="+mj-ea"/>
                <a:ea typeface="+mj-ea"/>
                <a:cs typeface="+mn-cs"/>
              </a:endParaRPr>
            </a:p>
          </p:txBody>
        </p:sp>
        <p:sp>
          <p:nvSpPr>
            <p:cNvPr id="51" name="テキスト ボックス 50">
              <a:extLst>
                <a:ext uri="{FF2B5EF4-FFF2-40B4-BE49-F238E27FC236}">
                  <a16:creationId xmlns:a16="http://schemas.microsoft.com/office/drawing/2014/main" id="{C38F6704-CEF2-5932-136C-B40DFBC04814}"/>
                </a:ext>
              </a:extLst>
            </p:cNvPr>
            <p:cNvSpPr txBox="1"/>
            <p:nvPr/>
          </p:nvSpPr>
          <p:spPr bwMode="gray">
            <a:xfrm>
              <a:off x="3979984" y="3053550"/>
              <a:ext cx="2791484" cy="240249"/>
            </a:xfrm>
            <a:prstGeom prst="rect">
              <a:avLst/>
            </a:prstGeom>
            <a:noFill/>
            <a:ln w="6350">
              <a:noFill/>
            </a:ln>
          </p:spPr>
          <p:txBody>
            <a:bodyPr wrap="square" lIns="72000" tIns="36000" rIns="72000" bIns="36000" rtlCol="0">
              <a:spAutoFit/>
            </a:bodyPr>
            <a:lstStyle/>
            <a:p>
              <a:pPr algn="just" fontAlgn="auto">
                <a:lnSpc>
                  <a:spcPct val="120000"/>
                </a:lnSpc>
                <a:spcBef>
                  <a:spcPts val="300"/>
                </a:spcBef>
                <a:spcAft>
                  <a:spcPts val="0"/>
                </a:spcAft>
              </a:pPr>
              <a:r>
                <a:rPr kumimoji="1" lang="ja-JP" altLang="en-US" sz="1000" b="1" kern="0">
                  <a:solidFill>
                    <a:srgbClr val="007680"/>
                  </a:solidFill>
                  <a:latin typeface="Yu Gothic UI" panose="020B0500000000000000" pitchFamily="50" charset="-128"/>
                  <a:ea typeface="Yu Gothic UI" panose="020B0500000000000000" pitchFamily="50" charset="-128"/>
                </a:rPr>
                <a:t>解決・実現の方向性</a:t>
              </a:r>
              <a:r>
                <a:rPr kumimoji="1" lang="en-US" altLang="ja-JP" sz="1000" b="1" kern="0">
                  <a:solidFill>
                    <a:srgbClr val="007680"/>
                  </a:solidFill>
                  <a:latin typeface="Yu Gothic UI" panose="020B0500000000000000" pitchFamily="50" charset="-128"/>
                  <a:ea typeface="Yu Gothic UI" panose="020B0500000000000000" pitchFamily="50" charset="-128"/>
                </a:rPr>
                <a:t>B XXXX</a:t>
              </a:r>
            </a:p>
          </p:txBody>
        </p:sp>
        <p:grpSp>
          <p:nvGrpSpPr>
            <p:cNvPr id="52" name="グループ化 51">
              <a:extLst>
                <a:ext uri="{FF2B5EF4-FFF2-40B4-BE49-F238E27FC236}">
                  <a16:creationId xmlns:a16="http://schemas.microsoft.com/office/drawing/2014/main" id="{3BFC3F32-FBB2-F0B4-4036-F918A11D4249}"/>
                </a:ext>
              </a:extLst>
            </p:cNvPr>
            <p:cNvGrpSpPr/>
            <p:nvPr/>
          </p:nvGrpSpPr>
          <p:grpSpPr>
            <a:xfrm>
              <a:off x="3769762" y="3052117"/>
              <a:ext cx="259200" cy="255600"/>
              <a:chOff x="3769762" y="3034361"/>
              <a:chExt cx="259200" cy="255600"/>
            </a:xfrm>
          </p:grpSpPr>
          <p:sp>
            <p:nvSpPr>
              <p:cNvPr id="54" name="円/楕円 11">
                <a:extLst>
                  <a:ext uri="{FF2B5EF4-FFF2-40B4-BE49-F238E27FC236}">
                    <a16:creationId xmlns:a16="http://schemas.microsoft.com/office/drawing/2014/main" id="{D7F30A28-91F9-9EE1-1558-FAF477D38B47}"/>
                  </a:ext>
                </a:extLst>
              </p:cNvPr>
              <p:cNvSpPr/>
              <p:nvPr/>
            </p:nvSpPr>
            <p:spPr bwMode="gray">
              <a:xfrm>
                <a:off x="3769762" y="3034361"/>
                <a:ext cx="259200" cy="255600"/>
              </a:xfrm>
              <a:prstGeom prst="ellipse">
                <a:avLst/>
              </a:prstGeom>
              <a:solidFill>
                <a:srgbClr val="0097A9"/>
              </a:solidFill>
              <a:ln w="12700" cap="flat" cmpd="sng" algn="ctr">
                <a:noFill/>
                <a:prstDash val="solid"/>
              </a:ln>
              <a:effectLst/>
            </p:spPr>
            <p:txBody>
              <a:bodyPr lIns="72000" tIns="72000" rIns="72000" bIns="72000" rtlCol="0" anchor="ctr" anchorCtr="1"/>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a:ln>
                    <a:noFill/>
                  </a:ln>
                  <a:solidFill>
                    <a:prstClr val="white"/>
                  </a:solidFill>
                  <a:effectLst/>
                  <a:uLnTx/>
                  <a:uFillTx/>
                  <a:latin typeface="+mj-ea"/>
                  <a:ea typeface="+mj-ea"/>
                  <a:cs typeface="+mn-cs"/>
                </a:endParaRPr>
              </a:p>
            </p:txBody>
          </p:sp>
          <p:pic>
            <p:nvPicPr>
              <p:cNvPr id="55" name="グラフィックス 54" descr="電球と歯車 単色塗りつぶし">
                <a:extLst>
                  <a:ext uri="{FF2B5EF4-FFF2-40B4-BE49-F238E27FC236}">
                    <a16:creationId xmlns:a16="http://schemas.microsoft.com/office/drawing/2014/main" id="{7E3A284A-2530-CD85-C2B7-DA8B6A4510C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805891" y="3067722"/>
                <a:ext cx="195476" cy="195476"/>
              </a:xfrm>
              <a:prstGeom prst="rect">
                <a:avLst/>
              </a:prstGeom>
            </p:spPr>
          </p:pic>
        </p:grpSp>
        <p:sp>
          <p:nvSpPr>
            <p:cNvPr id="53" name="正方形/長方形 1210">
              <a:extLst>
                <a:ext uri="{FF2B5EF4-FFF2-40B4-BE49-F238E27FC236}">
                  <a16:creationId xmlns:a16="http://schemas.microsoft.com/office/drawing/2014/main" id="{7C5AFA0D-42EF-F3F3-159F-E2C208A0D5A3}"/>
                </a:ext>
              </a:extLst>
            </p:cNvPr>
            <p:cNvSpPr/>
            <p:nvPr/>
          </p:nvSpPr>
          <p:spPr>
            <a:xfrm>
              <a:off x="3797357" y="3315496"/>
              <a:ext cx="5693581" cy="838800"/>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t" anchorCtr="0"/>
            <a:lstStyle/>
            <a:p>
              <a:pPr marL="171450" indent="-171450">
                <a:buFont typeface="Wingdings" panose="05000000000000000000" pitchFamily="2" charset="2"/>
                <a:buChar char="Ø"/>
                <a:defRPr/>
              </a:pPr>
              <a:r>
                <a:rPr lang="ja-JP" altLang="en-US" sz="1000" spc="-15">
                  <a:solidFill>
                    <a:srgbClr val="000000"/>
                  </a:solidFill>
                  <a:latin typeface="Yu Gothic UI" panose="020B0500000000000000" pitchFamily="50" charset="-128"/>
                  <a:ea typeface="Yu Gothic UI" panose="020B0500000000000000" pitchFamily="50" charset="-128"/>
                </a:rPr>
                <a:t>課題解決および目標実現の方向性をイメージ等も含めて記載してください。</a:t>
              </a:r>
              <a:endParaRPr lang="en-US" altLang="ja-JP" sz="1000" spc="-15">
                <a:solidFill>
                  <a:srgbClr val="000000"/>
                </a:solidFill>
                <a:latin typeface="Yu Gothic UI" panose="020B0500000000000000" pitchFamily="50" charset="-128"/>
                <a:ea typeface="Yu Gothic UI" panose="020B0500000000000000" pitchFamily="50" charset="-128"/>
              </a:endParaRPr>
            </a:p>
            <a:p>
              <a:pPr marL="171450" indent="-171450">
                <a:buFont typeface="Wingdings" panose="05000000000000000000" pitchFamily="2" charset="2"/>
                <a:buChar char="Ø"/>
                <a:defRPr/>
              </a:pPr>
              <a:r>
                <a:rPr lang="ja-JP" altLang="en-US" sz="1000" spc="-15">
                  <a:solidFill>
                    <a:srgbClr val="000000"/>
                  </a:solidFill>
                  <a:latin typeface="Yu Gothic UI" panose="020B0500000000000000" pitchFamily="50" charset="-128"/>
                  <a:ea typeface="Yu Gothic UI" panose="020B0500000000000000" pitchFamily="50" charset="-128"/>
                </a:rPr>
                <a:t>今後導入していきたいサービスがあればキーワードのみ記載してください。</a:t>
              </a:r>
              <a:br>
                <a:rPr lang="en-US" altLang="ja-JP" sz="1000" spc="-15">
                  <a:solidFill>
                    <a:srgbClr val="000000"/>
                  </a:solidFill>
                  <a:latin typeface="Yu Gothic UI" panose="020B0500000000000000" pitchFamily="50" charset="-128"/>
                  <a:ea typeface="Yu Gothic UI" panose="020B0500000000000000" pitchFamily="50" charset="-128"/>
                </a:rPr>
              </a:br>
              <a:r>
                <a:rPr lang="en-US" altLang="ja-JP" sz="1000" spc="-15">
                  <a:solidFill>
                    <a:srgbClr val="000000"/>
                  </a:solidFill>
                  <a:latin typeface="Yu Gothic UI" panose="020B0500000000000000" pitchFamily="50" charset="-128"/>
                  <a:ea typeface="Yu Gothic UI" panose="020B0500000000000000" pitchFamily="50" charset="-128"/>
                </a:rPr>
                <a:t>XXXXXXXXXXXXXX</a:t>
              </a:r>
            </a:p>
          </p:txBody>
        </p:sp>
      </p:grpSp>
      <p:grpSp>
        <p:nvGrpSpPr>
          <p:cNvPr id="19" name="グループ化 18">
            <a:extLst>
              <a:ext uri="{FF2B5EF4-FFF2-40B4-BE49-F238E27FC236}">
                <a16:creationId xmlns:a16="http://schemas.microsoft.com/office/drawing/2014/main" id="{6243B5EA-F37F-90B9-EDD2-7DB6A0CF3C69}"/>
              </a:ext>
            </a:extLst>
          </p:cNvPr>
          <p:cNvGrpSpPr/>
          <p:nvPr/>
        </p:nvGrpSpPr>
        <p:grpSpPr>
          <a:xfrm>
            <a:off x="3738138" y="5566188"/>
            <a:ext cx="5754448" cy="1120669"/>
            <a:chOff x="3738138" y="3033627"/>
            <a:chExt cx="5754448" cy="1120669"/>
          </a:xfrm>
        </p:grpSpPr>
        <p:sp>
          <p:nvSpPr>
            <p:cNvPr id="22" name="正方形/長方形 21">
              <a:extLst>
                <a:ext uri="{FF2B5EF4-FFF2-40B4-BE49-F238E27FC236}">
                  <a16:creationId xmlns:a16="http://schemas.microsoft.com/office/drawing/2014/main" id="{FB4A6F87-DC22-0709-7956-7265969098A0}"/>
                </a:ext>
              </a:extLst>
            </p:cNvPr>
            <p:cNvSpPr/>
            <p:nvPr/>
          </p:nvSpPr>
          <p:spPr bwMode="gray">
            <a:xfrm>
              <a:off x="3738138" y="3033627"/>
              <a:ext cx="5754448" cy="1101480"/>
            </a:xfrm>
            <a:prstGeom prst="rect">
              <a:avLst/>
            </a:prstGeom>
            <a:solidFill>
              <a:srgbClr val="DDEFE8"/>
            </a:solidFill>
            <a:ln w="12700" algn="ctr">
              <a:noFill/>
              <a:miter lim="800000"/>
              <a:headEnd/>
              <a:tailEnd/>
            </a:ln>
          </p:spPr>
          <p:txBody>
            <a:bodyPr rot="0" spcFirstLastPara="0" vertOverflow="overflow" horzOverflow="overflow" vert="horz" wrap="square" lIns="72000" tIns="18000" rIns="72000" bIns="18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000" b="0" i="0" u="none" strike="noStrike" kern="1200" cap="none" spc="0" normalizeH="0" baseline="0" noProof="0">
                <a:ln>
                  <a:noFill/>
                </a:ln>
                <a:solidFill>
                  <a:prstClr val="black"/>
                </a:solidFill>
                <a:effectLst/>
                <a:uLnTx/>
                <a:uFillTx/>
                <a:latin typeface="+mj-ea"/>
                <a:ea typeface="+mj-ea"/>
                <a:cs typeface="+mn-cs"/>
              </a:endParaRPr>
            </a:p>
          </p:txBody>
        </p:sp>
        <p:sp>
          <p:nvSpPr>
            <p:cNvPr id="23" name="テキスト ボックス 22">
              <a:extLst>
                <a:ext uri="{FF2B5EF4-FFF2-40B4-BE49-F238E27FC236}">
                  <a16:creationId xmlns:a16="http://schemas.microsoft.com/office/drawing/2014/main" id="{4CBCB0E4-58F8-18FA-6757-3A103F56DDE7}"/>
                </a:ext>
              </a:extLst>
            </p:cNvPr>
            <p:cNvSpPr txBox="1"/>
            <p:nvPr/>
          </p:nvSpPr>
          <p:spPr bwMode="gray">
            <a:xfrm>
              <a:off x="3979984" y="3053550"/>
              <a:ext cx="2791484" cy="240249"/>
            </a:xfrm>
            <a:prstGeom prst="rect">
              <a:avLst/>
            </a:prstGeom>
            <a:noFill/>
            <a:ln w="6350">
              <a:noFill/>
            </a:ln>
          </p:spPr>
          <p:txBody>
            <a:bodyPr wrap="square" lIns="72000" tIns="36000" rIns="72000" bIns="36000" rtlCol="0">
              <a:spAutoFit/>
            </a:bodyPr>
            <a:lstStyle/>
            <a:p>
              <a:pPr algn="just" fontAlgn="auto">
                <a:lnSpc>
                  <a:spcPct val="120000"/>
                </a:lnSpc>
                <a:spcBef>
                  <a:spcPts val="300"/>
                </a:spcBef>
                <a:spcAft>
                  <a:spcPts val="0"/>
                </a:spcAft>
              </a:pPr>
              <a:r>
                <a:rPr kumimoji="1" lang="ja-JP" altLang="en-US" sz="1000" b="1" kern="0">
                  <a:solidFill>
                    <a:srgbClr val="007680"/>
                  </a:solidFill>
                  <a:latin typeface="Yu Gothic UI" panose="020B0500000000000000" pitchFamily="50" charset="-128"/>
                  <a:ea typeface="Yu Gothic UI" panose="020B0500000000000000" pitchFamily="50" charset="-128"/>
                </a:rPr>
                <a:t>解決・実現の方向性</a:t>
              </a:r>
              <a:r>
                <a:rPr kumimoji="1" lang="en-US" altLang="ja-JP" sz="1000" b="1" kern="0">
                  <a:solidFill>
                    <a:srgbClr val="007680"/>
                  </a:solidFill>
                  <a:latin typeface="Yu Gothic UI" panose="020B0500000000000000" pitchFamily="50" charset="-128"/>
                  <a:ea typeface="Yu Gothic UI" panose="020B0500000000000000" pitchFamily="50" charset="-128"/>
                </a:rPr>
                <a:t>C XXXX</a:t>
              </a:r>
            </a:p>
          </p:txBody>
        </p:sp>
        <p:grpSp>
          <p:nvGrpSpPr>
            <p:cNvPr id="30" name="グループ化 29">
              <a:extLst>
                <a:ext uri="{FF2B5EF4-FFF2-40B4-BE49-F238E27FC236}">
                  <a16:creationId xmlns:a16="http://schemas.microsoft.com/office/drawing/2014/main" id="{72398761-17B5-997D-D89A-46F98039F756}"/>
                </a:ext>
              </a:extLst>
            </p:cNvPr>
            <p:cNvGrpSpPr/>
            <p:nvPr/>
          </p:nvGrpSpPr>
          <p:grpSpPr>
            <a:xfrm>
              <a:off x="3769762" y="3052117"/>
              <a:ext cx="259200" cy="255600"/>
              <a:chOff x="3769762" y="3034361"/>
              <a:chExt cx="259200" cy="255600"/>
            </a:xfrm>
          </p:grpSpPr>
          <p:sp>
            <p:nvSpPr>
              <p:cNvPr id="33" name="円/楕円 11">
                <a:extLst>
                  <a:ext uri="{FF2B5EF4-FFF2-40B4-BE49-F238E27FC236}">
                    <a16:creationId xmlns:a16="http://schemas.microsoft.com/office/drawing/2014/main" id="{A50698CF-ECEB-133C-9A2B-CDC446490FF4}"/>
                  </a:ext>
                </a:extLst>
              </p:cNvPr>
              <p:cNvSpPr/>
              <p:nvPr/>
            </p:nvSpPr>
            <p:spPr bwMode="gray">
              <a:xfrm>
                <a:off x="3769762" y="3034361"/>
                <a:ext cx="259200" cy="255600"/>
              </a:xfrm>
              <a:prstGeom prst="ellipse">
                <a:avLst/>
              </a:prstGeom>
              <a:solidFill>
                <a:srgbClr val="0097A9"/>
              </a:solidFill>
              <a:ln w="12700" cap="flat" cmpd="sng" algn="ctr">
                <a:noFill/>
                <a:prstDash val="solid"/>
              </a:ln>
              <a:effectLst/>
            </p:spPr>
            <p:txBody>
              <a:bodyPr lIns="72000" tIns="72000" rIns="72000" bIns="72000" rtlCol="0" anchor="ctr" anchorCtr="1"/>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a:ln>
                    <a:noFill/>
                  </a:ln>
                  <a:solidFill>
                    <a:prstClr val="white"/>
                  </a:solidFill>
                  <a:effectLst/>
                  <a:uLnTx/>
                  <a:uFillTx/>
                  <a:latin typeface="+mj-ea"/>
                  <a:ea typeface="+mj-ea"/>
                  <a:cs typeface="+mn-cs"/>
                </a:endParaRPr>
              </a:p>
            </p:txBody>
          </p:sp>
          <p:pic>
            <p:nvPicPr>
              <p:cNvPr id="34" name="グラフィックス 33" descr="電球と歯車 単色塗りつぶし">
                <a:extLst>
                  <a:ext uri="{FF2B5EF4-FFF2-40B4-BE49-F238E27FC236}">
                    <a16:creationId xmlns:a16="http://schemas.microsoft.com/office/drawing/2014/main" id="{696FAEB2-3BB4-4993-9296-B5D9BBECF9C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805891" y="3067722"/>
                <a:ext cx="195476" cy="195476"/>
              </a:xfrm>
              <a:prstGeom prst="rect">
                <a:avLst/>
              </a:prstGeom>
            </p:spPr>
          </p:pic>
        </p:grpSp>
        <p:sp>
          <p:nvSpPr>
            <p:cNvPr id="32" name="正方形/長方形 1210">
              <a:extLst>
                <a:ext uri="{FF2B5EF4-FFF2-40B4-BE49-F238E27FC236}">
                  <a16:creationId xmlns:a16="http://schemas.microsoft.com/office/drawing/2014/main" id="{329A1803-44AD-2B52-AC28-1AFC2C365555}"/>
                </a:ext>
              </a:extLst>
            </p:cNvPr>
            <p:cNvSpPr/>
            <p:nvPr/>
          </p:nvSpPr>
          <p:spPr>
            <a:xfrm>
              <a:off x="3797357" y="3315496"/>
              <a:ext cx="5693581" cy="838800"/>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t" anchorCtr="0"/>
            <a:lstStyle/>
            <a:p>
              <a:pPr marL="171450" indent="-171450">
                <a:buFont typeface="Wingdings" panose="05000000000000000000" pitchFamily="2" charset="2"/>
                <a:buChar char="Ø"/>
                <a:defRPr/>
              </a:pPr>
              <a:r>
                <a:rPr lang="ja-JP" altLang="en-US" sz="1000" spc="-15">
                  <a:solidFill>
                    <a:srgbClr val="000000"/>
                  </a:solidFill>
                  <a:latin typeface="Yu Gothic UI" panose="020B0500000000000000" pitchFamily="50" charset="-128"/>
                  <a:ea typeface="Yu Gothic UI" panose="020B0500000000000000" pitchFamily="50" charset="-128"/>
                </a:rPr>
                <a:t>課題解決および目標実現の方向性をイメージ等も含めて記載してください。</a:t>
              </a:r>
              <a:endParaRPr lang="en-US" altLang="ja-JP" sz="1000" spc="-15">
                <a:solidFill>
                  <a:srgbClr val="000000"/>
                </a:solidFill>
                <a:latin typeface="Yu Gothic UI" panose="020B0500000000000000" pitchFamily="50" charset="-128"/>
                <a:ea typeface="Yu Gothic UI" panose="020B0500000000000000" pitchFamily="50" charset="-128"/>
              </a:endParaRPr>
            </a:p>
            <a:p>
              <a:pPr marL="171450" indent="-171450">
                <a:buFont typeface="Wingdings" panose="05000000000000000000" pitchFamily="2" charset="2"/>
                <a:buChar char="Ø"/>
                <a:defRPr/>
              </a:pPr>
              <a:r>
                <a:rPr lang="ja-JP" altLang="en-US" sz="1000" spc="-15">
                  <a:solidFill>
                    <a:srgbClr val="000000"/>
                  </a:solidFill>
                  <a:latin typeface="Yu Gothic UI" panose="020B0500000000000000" pitchFamily="50" charset="-128"/>
                  <a:ea typeface="Yu Gothic UI" panose="020B0500000000000000" pitchFamily="50" charset="-128"/>
                </a:rPr>
                <a:t>今後導入していきたいサービスがあればキーワードのみ記載してください。</a:t>
              </a:r>
              <a:br>
                <a:rPr lang="en-US" altLang="ja-JP" sz="1000" spc="-15">
                  <a:solidFill>
                    <a:srgbClr val="000000"/>
                  </a:solidFill>
                  <a:latin typeface="Yu Gothic UI" panose="020B0500000000000000" pitchFamily="50" charset="-128"/>
                  <a:ea typeface="Yu Gothic UI" panose="020B0500000000000000" pitchFamily="50" charset="-128"/>
                </a:rPr>
              </a:br>
              <a:r>
                <a:rPr lang="en-US" altLang="ja-JP" sz="1000" spc="-15">
                  <a:solidFill>
                    <a:srgbClr val="000000"/>
                  </a:solidFill>
                  <a:latin typeface="Yu Gothic UI" panose="020B0500000000000000" pitchFamily="50" charset="-128"/>
                  <a:ea typeface="Yu Gothic UI" panose="020B0500000000000000" pitchFamily="50" charset="-128"/>
                </a:rPr>
                <a:t>XXXXXXXXXXXXXX</a:t>
              </a:r>
            </a:p>
          </p:txBody>
        </p:sp>
      </p:grpSp>
      <p:sp>
        <p:nvSpPr>
          <p:cNvPr id="6" name="正方形/長方形 1210">
            <a:extLst>
              <a:ext uri="{FF2B5EF4-FFF2-40B4-BE49-F238E27FC236}">
                <a16:creationId xmlns:a16="http://schemas.microsoft.com/office/drawing/2014/main" id="{C6F136DC-8F39-132D-9660-931867FC9D5E}"/>
              </a:ext>
            </a:extLst>
          </p:cNvPr>
          <p:cNvSpPr/>
          <p:nvPr/>
        </p:nvSpPr>
        <p:spPr>
          <a:xfrm>
            <a:off x="413414" y="1383323"/>
            <a:ext cx="9069454" cy="1521159"/>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t" anchorCtr="0"/>
          <a:lstStyle/>
          <a:p>
            <a:pPr marL="171450" indent="-171450">
              <a:buFont typeface="Wingdings" panose="05000000000000000000" pitchFamily="2" charset="2"/>
              <a:buChar char="Ø"/>
              <a:defRPr/>
            </a:pPr>
            <a:r>
              <a:rPr lang="ja-JP" altLang="en-US" sz="1000" spc="-15">
                <a:solidFill>
                  <a:srgbClr val="000000"/>
                </a:solidFill>
                <a:latin typeface="Yu Gothic UI" panose="020B0500000000000000" pitchFamily="50" charset="-128"/>
                <a:ea typeface="Yu Gothic UI" panose="020B0500000000000000" pitchFamily="50" charset="-128"/>
              </a:rPr>
              <a:t>貴団体の都市ビジョンの概要を文章</a:t>
            </a:r>
            <a:r>
              <a:rPr lang="ja-JP" altLang="en-US" sz="1000" spc="-15">
                <a:solidFill>
                  <a:schemeClr val="tx1"/>
                </a:solidFill>
                <a:latin typeface="Yu Gothic UI" panose="020B0500000000000000" pitchFamily="50" charset="-128"/>
                <a:ea typeface="Yu Gothic UI" panose="020B0500000000000000" pitchFamily="50" charset="-128"/>
              </a:rPr>
              <a:t>・イメージ（図・イラスト等）</a:t>
            </a:r>
            <a:r>
              <a:rPr lang="ja-JP" altLang="en-US" sz="1000" spc="-15">
                <a:solidFill>
                  <a:srgbClr val="000000"/>
                </a:solidFill>
                <a:latin typeface="Yu Gothic UI" panose="020B0500000000000000" pitchFamily="50" charset="-128"/>
                <a:ea typeface="Yu Gothic UI" panose="020B0500000000000000" pitchFamily="50" charset="-128"/>
              </a:rPr>
              <a:t>にてわかりやすく記載してください。</a:t>
            </a:r>
            <a:br>
              <a:rPr lang="en-US" altLang="ja-JP" sz="1000" spc="-15">
                <a:solidFill>
                  <a:srgbClr val="000000"/>
                </a:solidFill>
                <a:latin typeface="Yu Gothic UI" panose="020B0500000000000000" pitchFamily="50" charset="-128"/>
                <a:ea typeface="Yu Gothic UI" panose="020B0500000000000000" pitchFamily="50" charset="-128"/>
              </a:rPr>
            </a:br>
            <a:r>
              <a:rPr lang="en-US" altLang="ja-JP" sz="1000" spc="-15">
                <a:solidFill>
                  <a:srgbClr val="000000"/>
                </a:solidFill>
                <a:latin typeface="Yu Gothic UI" panose="020B0500000000000000" pitchFamily="50" charset="-128"/>
                <a:ea typeface="Yu Gothic UI" panose="020B0500000000000000" pitchFamily="50" charset="-128"/>
              </a:rPr>
              <a:t>XXXXXXXXXXXXXX</a:t>
            </a:r>
          </a:p>
        </p:txBody>
      </p:sp>
      <p:grpSp>
        <p:nvGrpSpPr>
          <p:cNvPr id="16" name="グループ化 15">
            <a:extLst>
              <a:ext uri="{FF2B5EF4-FFF2-40B4-BE49-F238E27FC236}">
                <a16:creationId xmlns:a16="http://schemas.microsoft.com/office/drawing/2014/main" id="{F0F05AF5-E43A-B688-AFE7-98E03E2062B1}"/>
              </a:ext>
            </a:extLst>
          </p:cNvPr>
          <p:cNvGrpSpPr/>
          <p:nvPr/>
        </p:nvGrpSpPr>
        <p:grpSpPr>
          <a:xfrm>
            <a:off x="413414" y="163200"/>
            <a:ext cx="259200" cy="255600"/>
            <a:chOff x="413414" y="163200"/>
            <a:chExt cx="259200" cy="255600"/>
          </a:xfrm>
        </p:grpSpPr>
        <p:sp>
          <p:nvSpPr>
            <p:cNvPr id="8" name="円/楕円 11">
              <a:extLst>
                <a:ext uri="{FF2B5EF4-FFF2-40B4-BE49-F238E27FC236}">
                  <a16:creationId xmlns:a16="http://schemas.microsoft.com/office/drawing/2014/main" id="{DFA47E5B-B13A-C1E6-C1B1-62461532EEA7}"/>
                </a:ext>
              </a:extLst>
            </p:cNvPr>
            <p:cNvSpPr/>
            <p:nvPr/>
          </p:nvSpPr>
          <p:spPr bwMode="gray">
            <a:xfrm>
              <a:off x="413414" y="163200"/>
              <a:ext cx="259200" cy="255600"/>
            </a:xfrm>
            <a:prstGeom prst="ellipse">
              <a:avLst/>
            </a:prstGeom>
            <a:solidFill>
              <a:srgbClr val="0097A9"/>
            </a:solidFill>
            <a:ln w="12700" cap="flat" cmpd="sng" algn="ctr">
              <a:noFill/>
              <a:prstDash val="solid"/>
            </a:ln>
            <a:effectLst/>
          </p:spPr>
          <p:txBody>
            <a:bodyPr lIns="72000" tIns="72000" rIns="72000" bIns="72000" rtlCol="0" anchor="ctr" anchorCtr="1"/>
            <a:lstStyle/>
            <a:p>
              <a:pPr algn="ctr" fontAlgn="auto">
                <a:spcBef>
                  <a:spcPts val="0"/>
                </a:spcBef>
                <a:spcAft>
                  <a:spcPts val="0"/>
                </a:spcAft>
              </a:pPr>
              <a:endParaRPr lang="ja-JP" altLang="en-US" sz="1200" kern="0">
                <a:solidFill>
                  <a:prstClr val="white"/>
                </a:solidFill>
                <a:latin typeface="+mj-ea"/>
                <a:ea typeface="+mj-ea"/>
                <a:cs typeface="+mn-cs"/>
              </a:endParaRPr>
            </a:p>
          </p:txBody>
        </p:sp>
        <p:pic>
          <p:nvPicPr>
            <p:cNvPr id="15" name="グラフィックス 14" descr="都市 単色塗りつぶし">
              <a:extLst>
                <a:ext uri="{FF2B5EF4-FFF2-40B4-BE49-F238E27FC236}">
                  <a16:creationId xmlns:a16="http://schemas.microsoft.com/office/drawing/2014/main" id="{5E704861-588F-F40E-117B-C87DE303568E}"/>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36440" y="197083"/>
              <a:ext cx="195805" cy="195805"/>
            </a:xfrm>
            <a:prstGeom prst="rect">
              <a:avLst/>
            </a:prstGeom>
          </p:spPr>
        </p:pic>
      </p:grpSp>
      <p:sp>
        <p:nvSpPr>
          <p:cNvPr id="17" name="テキスト ボックス 16">
            <a:extLst>
              <a:ext uri="{FF2B5EF4-FFF2-40B4-BE49-F238E27FC236}">
                <a16:creationId xmlns:a16="http://schemas.microsoft.com/office/drawing/2014/main" id="{4AEEA484-ED5E-B1BA-CF4B-B4F15C1D405A}"/>
              </a:ext>
            </a:extLst>
          </p:cNvPr>
          <p:cNvSpPr txBox="1"/>
          <p:nvPr/>
        </p:nvSpPr>
        <p:spPr bwMode="gray">
          <a:xfrm>
            <a:off x="652227" y="150261"/>
            <a:ext cx="4086947" cy="256984"/>
          </a:xfrm>
          <a:prstGeom prst="rect">
            <a:avLst/>
          </a:prstGeom>
          <a:noFill/>
          <a:ln w="6350">
            <a:noFill/>
          </a:ln>
        </p:spPr>
        <p:txBody>
          <a:bodyPr wrap="square" lIns="72000" tIns="36000" rIns="72000" bIns="36000" rtlCol="0">
            <a:spAutoFit/>
          </a:bodyPr>
          <a:lstStyle/>
          <a:p>
            <a:pPr algn="just" defTabSz="914400" fontAlgn="auto">
              <a:lnSpc>
                <a:spcPct val="120000"/>
              </a:lnSpc>
              <a:spcBef>
                <a:spcPts val="300"/>
              </a:spcBef>
              <a:spcAft>
                <a:spcPts val="0"/>
              </a:spcAft>
            </a:pPr>
            <a:r>
              <a:rPr kumimoji="1" lang="ja-JP" altLang="en-US" sz="1100" b="1" kern="0">
                <a:solidFill>
                  <a:prstClr val="black"/>
                </a:solidFill>
                <a:latin typeface="Yu Gothic UI" panose="020B0500000000000000" pitchFamily="50" charset="-128"/>
                <a:ea typeface="Yu Gothic UI" panose="020B0500000000000000" pitchFamily="50" charset="-128"/>
              </a:rPr>
              <a:t>地方公共団体名：</a:t>
            </a:r>
            <a:r>
              <a:rPr kumimoji="1" lang="en-US" altLang="ja-JP" sz="1100" b="1" kern="0">
                <a:solidFill>
                  <a:prstClr val="black"/>
                </a:solidFill>
                <a:latin typeface="Yu Gothic UI" panose="020B0500000000000000" pitchFamily="50" charset="-128"/>
                <a:ea typeface="Yu Gothic UI" panose="020B0500000000000000" pitchFamily="50" charset="-128"/>
              </a:rPr>
              <a:t>XX</a:t>
            </a:r>
            <a:r>
              <a:rPr kumimoji="1" lang="ja-JP" altLang="en-US" sz="1100" b="1" kern="0">
                <a:solidFill>
                  <a:prstClr val="black"/>
                </a:solidFill>
                <a:latin typeface="Yu Gothic UI" panose="020B0500000000000000" pitchFamily="50" charset="-128"/>
                <a:ea typeface="Yu Gothic UI" panose="020B0500000000000000" pitchFamily="50" charset="-128"/>
              </a:rPr>
              <a:t>県</a:t>
            </a:r>
            <a:r>
              <a:rPr kumimoji="1" lang="en-US" altLang="ja-JP" sz="1100" b="1" kern="0">
                <a:solidFill>
                  <a:prstClr val="black"/>
                </a:solidFill>
                <a:latin typeface="Yu Gothic UI" panose="020B0500000000000000" pitchFamily="50" charset="-128"/>
                <a:ea typeface="Yu Gothic UI" panose="020B0500000000000000" pitchFamily="50" charset="-128"/>
              </a:rPr>
              <a:t>XX</a:t>
            </a:r>
            <a:r>
              <a:rPr kumimoji="1" lang="ja-JP" altLang="en-US" sz="1100" b="1" kern="0">
                <a:solidFill>
                  <a:prstClr val="black"/>
                </a:solidFill>
                <a:latin typeface="Yu Gothic UI" panose="020B0500000000000000" pitchFamily="50" charset="-128"/>
                <a:ea typeface="Yu Gothic UI" panose="020B0500000000000000" pitchFamily="50" charset="-128"/>
              </a:rPr>
              <a:t>市</a:t>
            </a:r>
            <a:endParaRPr kumimoji="1" lang="en-US" altLang="ja-JP" sz="1100" b="1" kern="0">
              <a:solidFill>
                <a:prstClr val="black"/>
              </a:solidFill>
              <a:latin typeface="Yu Gothic UI" panose="020B0500000000000000" pitchFamily="50" charset="-128"/>
              <a:ea typeface="Yu Gothic UI" panose="020B0500000000000000" pitchFamily="50" charset="-128"/>
            </a:endParaRPr>
          </a:p>
        </p:txBody>
      </p:sp>
      <p:cxnSp>
        <p:nvCxnSpPr>
          <p:cNvPr id="18" name="直線コネクタ 17">
            <a:extLst>
              <a:ext uri="{FF2B5EF4-FFF2-40B4-BE49-F238E27FC236}">
                <a16:creationId xmlns:a16="http://schemas.microsoft.com/office/drawing/2014/main" id="{971F5AAD-AB17-6170-9BC1-090F0FA309A6}"/>
              </a:ext>
            </a:extLst>
          </p:cNvPr>
          <p:cNvCxnSpPr>
            <a:cxnSpLocks/>
          </p:cNvCxnSpPr>
          <p:nvPr/>
        </p:nvCxnSpPr>
        <p:spPr>
          <a:xfrm>
            <a:off x="709417" y="388903"/>
            <a:ext cx="3600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31" name="テキスト ボックス 30">
            <a:extLst>
              <a:ext uri="{FF2B5EF4-FFF2-40B4-BE49-F238E27FC236}">
                <a16:creationId xmlns:a16="http://schemas.microsoft.com/office/drawing/2014/main" id="{BA27B9DC-E090-C37C-985C-CD2D51A0014D}"/>
              </a:ext>
            </a:extLst>
          </p:cNvPr>
          <p:cNvSpPr txBox="1"/>
          <p:nvPr/>
        </p:nvSpPr>
        <p:spPr bwMode="gray">
          <a:xfrm>
            <a:off x="4962407" y="163200"/>
            <a:ext cx="999019" cy="256984"/>
          </a:xfrm>
          <a:prstGeom prst="rect">
            <a:avLst/>
          </a:prstGeom>
          <a:noFill/>
          <a:ln w="6350">
            <a:noFill/>
          </a:ln>
        </p:spPr>
        <p:txBody>
          <a:bodyPr wrap="square" lIns="72000" tIns="36000" rIns="72000" bIns="36000" rtlCol="0">
            <a:spAutoFit/>
          </a:bodyPr>
          <a:lstStyle/>
          <a:p>
            <a:pPr algn="just" defTabSz="914400" fontAlgn="auto">
              <a:lnSpc>
                <a:spcPct val="120000"/>
              </a:lnSpc>
              <a:spcBef>
                <a:spcPts val="300"/>
              </a:spcBef>
              <a:spcAft>
                <a:spcPts val="0"/>
              </a:spcAft>
            </a:pPr>
            <a:r>
              <a:rPr kumimoji="1" lang="ja-JP" altLang="en-US" sz="1100" b="1" kern="0">
                <a:solidFill>
                  <a:srgbClr val="007680"/>
                </a:solidFill>
                <a:latin typeface="Yu Gothic UI" panose="020B0500000000000000" pitchFamily="50" charset="-128"/>
                <a:ea typeface="Yu Gothic UI" panose="020B0500000000000000" pitchFamily="50" charset="-128"/>
              </a:rPr>
              <a:t>取組分野一覧</a:t>
            </a:r>
            <a:endParaRPr kumimoji="1" lang="en-US" altLang="ja-JP" sz="1100" b="1" kern="0">
              <a:solidFill>
                <a:srgbClr val="007680"/>
              </a:solidFill>
              <a:latin typeface="Yu Gothic UI" panose="020B0500000000000000" pitchFamily="50" charset="-128"/>
              <a:ea typeface="Yu Gothic UI" panose="020B0500000000000000" pitchFamily="50" charset="-128"/>
            </a:endParaRPr>
          </a:p>
        </p:txBody>
      </p:sp>
      <p:sp>
        <p:nvSpPr>
          <p:cNvPr id="44" name="正方形/長方形 1217">
            <a:extLst>
              <a:ext uri="{FF2B5EF4-FFF2-40B4-BE49-F238E27FC236}">
                <a16:creationId xmlns:a16="http://schemas.microsoft.com/office/drawing/2014/main" id="{6D2939ED-D786-B7D4-AC8D-DB1C07523503}"/>
              </a:ext>
            </a:extLst>
          </p:cNvPr>
          <p:cNvSpPr/>
          <p:nvPr/>
        </p:nvSpPr>
        <p:spPr>
          <a:xfrm>
            <a:off x="413414" y="656944"/>
            <a:ext cx="669662" cy="499137"/>
          </a:xfrm>
          <a:prstGeom prst="rect">
            <a:avLst/>
          </a:prstGeom>
          <a:solidFill>
            <a:srgbClr val="DDEFE8"/>
          </a:solidFill>
          <a:ln w="9525">
            <a:solidFill>
              <a:srgbClr val="007680"/>
            </a:solidFill>
          </a:ln>
        </p:spPr>
        <p:style>
          <a:lnRef idx="2">
            <a:schemeClr val="accent1">
              <a:shade val="50000"/>
            </a:schemeClr>
          </a:lnRef>
          <a:fillRef idx="1">
            <a:schemeClr val="accent1"/>
          </a:fillRef>
          <a:effectRef idx="0">
            <a:schemeClr val="accent1"/>
          </a:effectRef>
          <a:fontRef idx="minor">
            <a:schemeClr val="lt1"/>
          </a:fontRef>
        </p:style>
        <p:txBody>
          <a:bodyPr lIns="27000" rIns="27000" rtlCol="0" anchor="ctr"/>
          <a:lstStyle/>
          <a:p>
            <a:pPr algn="ctr">
              <a:defRPr/>
            </a:pPr>
            <a:r>
              <a:rPr lang="ja-JP" altLang="en-US" sz="1200" b="1">
                <a:solidFill>
                  <a:srgbClr val="007680"/>
                </a:solidFill>
                <a:latin typeface="Yu Gothic UI" panose="020B0500000000000000" pitchFamily="50" charset="-128"/>
                <a:ea typeface="Yu Gothic UI" panose="020B0500000000000000" pitchFamily="50" charset="-128"/>
              </a:rPr>
              <a:t>ニーズ</a:t>
            </a:r>
          </a:p>
        </p:txBody>
      </p:sp>
      <p:sp>
        <p:nvSpPr>
          <p:cNvPr id="49" name="正方形/長方形 48">
            <a:extLst>
              <a:ext uri="{FF2B5EF4-FFF2-40B4-BE49-F238E27FC236}">
                <a16:creationId xmlns:a16="http://schemas.microsoft.com/office/drawing/2014/main" id="{D5CD55E0-0802-9F1A-9309-4983249AD498}"/>
              </a:ext>
            </a:extLst>
          </p:cNvPr>
          <p:cNvSpPr/>
          <p:nvPr/>
        </p:nvSpPr>
        <p:spPr bwMode="gray">
          <a:xfrm>
            <a:off x="1083076" y="656944"/>
            <a:ext cx="8403279" cy="499137"/>
          </a:xfrm>
          <a:prstGeom prst="rect">
            <a:avLst/>
          </a:prstGeom>
          <a:solidFill>
            <a:schemeClr val="bg1"/>
          </a:solidFill>
          <a:ln w="9525" algn="ctr">
            <a:solidFill>
              <a:srgbClr val="007680"/>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defTabSz="990564">
              <a:buSzPct val="100000"/>
            </a:pPr>
            <a:r>
              <a:rPr lang="ja-JP" altLang="en-US" sz="1000" b="1">
                <a:solidFill>
                  <a:srgbClr val="0076A8"/>
                </a:solidFill>
                <a:latin typeface="Yu Gothic UI" panose="020B0500000000000000" pitchFamily="50" charset="-128"/>
                <a:ea typeface="Yu Gothic UI" panose="020B0500000000000000" pitchFamily="50" charset="-128"/>
              </a:rPr>
              <a:t>サマリ・キーメッセージ</a:t>
            </a:r>
            <a:endParaRPr lang="en-US" altLang="ja-JP" sz="1000" b="1">
              <a:solidFill>
                <a:srgbClr val="0076A8"/>
              </a:solidFill>
              <a:latin typeface="Yu Gothic UI" panose="020B0500000000000000" pitchFamily="50" charset="-128"/>
              <a:ea typeface="Yu Gothic UI" panose="020B0500000000000000" pitchFamily="50" charset="-128"/>
            </a:endParaRPr>
          </a:p>
          <a:p>
            <a:pPr defTabSz="990564">
              <a:buSzPct val="100000"/>
            </a:pPr>
            <a:r>
              <a:rPr lang="en-US" altLang="ja-JP" sz="1000" b="1">
                <a:solidFill>
                  <a:srgbClr val="0076A8"/>
                </a:solidFill>
                <a:latin typeface="Yu Gothic UI" panose="020B0500000000000000" pitchFamily="50" charset="-128"/>
                <a:ea typeface="Yu Gothic UI" panose="020B0500000000000000" pitchFamily="50" charset="-128"/>
              </a:rPr>
              <a:t>XXX</a:t>
            </a:r>
            <a:r>
              <a:rPr lang="ja-JP" altLang="en-US" sz="1000" b="1">
                <a:solidFill>
                  <a:srgbClr val="0076A8"/>
                </a:solidFill>
                <a:latin typeface="Yu Gothic UI" panose="020B0500000000000000" pitchFamily="50" charset="-128"/>
                <a:ea typeface="Yu Gothic UI" panose="020B0500000000000000" pitchFamily="50" charset="-128"/>
              </a:rPr>
              <a:t>のような課題解決・目標実現のために、</a:t>
            </a:r>
            <a:r>
              <a:rPr lang="en-US" altLang="ja-JP" sz="1000" b="1">
                <a:solidFill>
                  <a:srgbClr val="0076A8"/>
                </a:solidFill>
                <a:latin typeface="Yu Gothic UI" panose="020B0500000000000000" pitchFamily="50" charset="-128"/>
                <a:ea typeface="Yu Gothic UI" panose="020B0500000000000000" pitchFamily="50" charset="-128"/>
              </a:rPr>
              <a:t>XXX</a:t>
            </a:r>
            <a:r>
              <a:rPr lang="ja-JP" altLang="en-US" sz="1000" b="1">
                <a:solidFill>
                  <a:srgbClr val="0076A8"/>
                </a:solidFill>
                <a:latin typeface="Yu Gothic UI" panose="020B0500000000000000" pitchFamily="50" charset="-128"/>
                <a:ea typeface="Yu Gothic UI" panose="020B0500000000000000" pitchFamily="50" charset="-128"/>
              </a:rPr>
              <a:t>を提供できる企業を探しております。</a:t>
            </a:r>
            <a:endParaRPr lang="ja-JP" altLang="en-US" sz="1000" b="1" strike="sngStrike">
              <a:solidFill>
                <a:srgbClr val="0076A8"/>
              </a:solidFill>
              <a:latin typeface="Yu Gothic UI" panose="020B0500000000000000" pitchFamily="50" charset="-128"/>
              <a:ea typeface="Yu Gothic UI" panose="020B0500000000000000" pitchFamily="50" charset="-128"/>
            </a:endParaRPr>
          </a:p>
        </p:txBody>
      </p:sp>
      <p:grpSp>
        <p:nvGrpSpPr>
          <p:cNvPr id="155" name="グループ化 154">
            <a:extLst>
              <a:ext uri="{FF2B5EF4-FFF2-40B4-BE49-F238E27FC236}">
                <a16:creationId xmlns:a16="http://schemas.microsoft.com/office/drawing/2014/main" id="{402E2C47-428F-B01E-03CB-26FFE1995D48}"/>
              </a:ext>
            </a:extLst>
          </p:cNvPr>
          <p:cNvGrpSpPr/>
          <p:nvPr/>
        </p:nvGrpSpPr>
        <p:grpSpPr>
          <a:xfrm>
            <a:off x="413414" y="3127668"/>
            <a:ext cx="3048511" cy="1318855"/>
            <a:chOff x="413414" y="3061856"/>
            <a:chExt cx="3048511" cy="1318855"/>
          </a:xfrm>
        </p:grpSpPr>
        <p:sp>
          <p:nvSpPr>
            <p:cNvPr id="112" name="正方形/長方形 111">
              <a:extLst>
                <a:ext uri="{FF2B5EF4-FFF2-40B4-BE49-F238E27FC236}">
                  <a16:creationId xmlns:a16="http://schemas.microsoft.com/office/drawing/2014/main" id="{718CB815-E04B-3E8C-832A-C13F67D6CCD6}"/>
                </a:ext>
              </a:extLst>
            </p:cNvPr>
            <p:cNvSpPr/>
            <p:nvPr/>
          </p:nvSpPr>
          <p:spPr bwMode="gray">
            <a:xfrm>
              <a:off x="413414" y="3061856"/>
              <a:ext cx="3048511" cy="1095669"/>
            </a:xfrm>
            <a:prstGeom prst="rect">
              <a:avLst/>
            </a:prstGeom>
            <a:solidFill>
              <a:srgbClr val="DDEFE8"/>
            </a:solidFill>
            <a:ln w="12700" algn="ctr">
              <a:noFill/>
              <a:miter lim="800000"/>
              <a:headEnd/>
              <a:tailEnd/>
            </a:ln>
          </p:spPr>
          <p:txBody>
            <a:bodyPr rot="0" spcFirstLastPara="0" vertOverflow="overflow" horzOverflow="overflow" vert="horz" wrap="square" lIns="72000" tIns="18000" rIns="72000" bIns="18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000" b="0" i="0" u="none" strike="noStrike" kern="1200" cap="none" spc="0" normalizeH="0" baseline="0" noProof="0">
                <a:ln>
                  <a:noFill/>
                </a:ln>
                <a:solidFill>
                  <a:prstClr val="black"/>
                </a:solidFill>
                <a:effectLst/>
                <a:uLnTx/>
                <a:uFillTx/>
                <a:latin typeface="+mj-ea"/>
                <a:ea typeface="+mj-ea"/>
                <a:cs typeface="+mn-cs"/>
              </a:endParaRPr>
            </a:p>
          </p:txBody>
        </p:sp>
        <p:sp>
          <p:nvSpPr>
            <p:cNvPr id="9" name="正方形/長方形 1210">
              <a:extLst>
                <a:ext uri="{FF2B5EF4-FFF2-40B4-BE49-F238E27FC236}">
                  <a16:creationId xmlns:a16="http://schemas.microsoft.com/office/drawing/2014/main" id="{706E7B8F-E9EC-3C64-B5A7-0FF425D9437A}"/>
                </a:ext>
              </a:extLst>
            </p:cNvPr>
            <p:cNvSpPr/>
            <p:nvPr/>
          </p:nvSpPr>
          <p:spPr>
            <a:xfrm>
              <a:off x="424250" y="3581146"/>
              <a:ext cx="3027787" cy="799565"/>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t" anchorCtr="0"/>
            <a:lstStyle/>
            <a:p>
              <a:pPr marL="171450" indent="-171450">
                <a:buFont typeface="Wingdings" panose="05000000000000000000" pitchFamily="2" charset="2"/>
                <a:buChar char="Ø"/>
                <a:defRPr/>
              </a:pPr>
              <a:r>
                <a:rPr lang="ja-JP" altLang="en-US" sz="1000">
                  <a:solidFill>
                    <a:prstClr val="black"/>
                  </a:solidFill>
                  <a:latin typeface="Yu Gothic UI" panose="020B0500000000000000" pitchFamily="50" charset="-128"/>
                  <a:ea typeface="Yu Gothic UI" panose="020B0500000000000000" pitchFamily="50" charset="-128"/>
                </a:rPr>
                <a:t>新サービスの導入により解決したい都市の課題や実現したい目標を記載してください。</a:t>
              </a:r>
              <a:br>
                <a:rPr lang="en-US" altLang="ja-JP" sz="1000">
                  <a:solidFill>
                    <a:prstClr val="black"/>
                  </a:solidFill>
                  <a:latin typeface="Yu Gothic UI" panose="020B0500000000000000" pitchFamily="50" charset="-128"/>
                  <a:ea typeface="Yu Gothic UI" panose="020B0500000000000000" pitchFamily="50" charset="-128"/>
                </a:rPr>
              </a:br>
              <a:r>
                <a:rPr lang="en-US" altLang="ja-JP" sz="1000">
                  <a:solidFill>
                    <a:prstClr val="black"/>
                  </a:solidFill>
                  <a:latin typeface="Yu Gothic UI" panose="020B0500000000000000" pitchFamily="50" charset="-128"/>
                  <a:ea typeface="Yu Gothic UI" panose="020B0500000000000000" pitchFamily="50" charset="-128"/>
                </a:rPr>
                <a:t>※</a:t>
              </a:r>
              <a:r>
                <a:rPr lang="ja-JP" altLang="en-US" sz="1000">
                  <a:solidFill>
                    <a:prstClr val="black"/>
                  </a:solidFill>
                  <a:latin typeface="Yu Gothic UI" panose="020B0500000000000000" pitchFamily="50" charset="-128"/>
                  <a:ea typeface="Yu Gothic UI" panose="020B0500000000000000" pitchFamily="50" charset="-128"/>
                </a:rPr>
                <a:t>課題が複数ある場合は分野ごとに記載してください</a:t>
              </a:r>
              <a:endParaRPr lang="en-US" altLang="ja-JP" sz="1000">
                <a:solidFill>
                  <a:prstClr val="black"/>
                </a:solidFill>
                <a:latin typeface="Yu Gothic UI" panose="020B0500000000000000" pitchFamily="50" charset="-128"/>
                <a:ea typeface="Yu Gothic UI" panose="020B0500000000000000" pitchFamily="50" charset="-128"/>
              </a:endParaRPr>
            </a:p>
          </p:txBody>
        </p:sp>
        <p:grpSp>
          <p:nvGrpSpPr>
            <p:cNvPr id="60" name="グループ化 59">
              <a:extLst>
                <a:ext uri="{FF2B5EF4-FFF2-40B4-BE49-F238E27FC236}">
                  <a16:creationId xmlns:a16="http://schemas.microsoft.com/office/drawing/2014/main" id="{B6F45891-82E1-7DBF-BA94-46844CFDCC7F}"/>
                </a:ext>
              </a:extLst>
            </p:cNvPr>
            <p:cNvGrpSpPr/>
            <p:nvPr/>
          </p:nvGrpSpPr>
          <p:grpSpPr>
            <a:xfrm>
              <a:off x="442006" y="3078751"/>
              <a:ext cx="259200" cy="255600"/>
              <a:chOff x="4723594" y="189078"/>
              <a:chExt cx="259200" cy="255600"/>
            </a:xfrm>
          </p:grpSpPr>
          <p:sp>
            <p:nvSpPr>
              <p:cNvPr id="61" name="円/楕円 11">
                <a:extLst>
                  <a:ext uri="{FF2B5EF4-FFF2-40B4-BE49-F238E27FC236}">
                    <a16:creationId xmlns:a16="http://schemas.microsoft.com/office/drawing/2014/main" id="{ACFD0D1E-F147-668E-D4D4-1960DF8890B9}"/>
                  </a:ext>
                </a:extLst>
              </p:cNvPr>
              <p:cNvSpPr/>
              <p:nvPr/>
            </p:nvSpPr>
            <p:spPr bwMode="gray">
              <a:xfrm>
                <a:off x="4723594" y="189078"/>
                <a:ext cx="259200" cy="255600"/>
              </a:xfrm>
              <a:prstGeom prst="ellipse">
                <a:avLst/>
              </a:prstGeom>
              <a:solidFill>
                <a:srgbClr val="0097A9"/>
              </a:solidFill>
              <a:ln w="12700" cap="flat" cmpd="sng" algn="ctr">
                <a:noFill/>
                <a:prstDash val="solid"/>
              </a:ln>
              <a:effectLst/>
            </p:spPr>
            <p:txBody>
              <a:bodyPr lIns="72000" tIns="72000" rIns="72000" bIns="72000" rtlCol="0" anchor="ctr" anchorCtr="1"/>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a:ln>
                    <a:noFill/>
                  </a:ln>
                  <a:solidFill>
                    <a:prstClr val="white"/>
                  </a:solidFill>
                  <a:effectLst/>
                  <a:uLnTx/>
                  <a:uFillTx/>
                  <a:latin typeface="+mj-ea"/>
                  <a:ea typeface="+mj-ea"/>
                  <a:cs typeface="+mn-cs"/>
                </a:endParaRPr>
              </a:p>
            </p:txBody>
          </p:sp>
          <p:pic>
            <p:nvPicPr>
              <p:cNvPr id="63" name="グラフィックス 62" descr="疑問符 単色塗りつぶし">
                <a:extLst>
                  <a:ext uri="{FF2B5EF4-FFF2-40B4-BE49-F238E27FC236}">
                    <a16:creationId xmlns:a16="http://schemas.microsoft.com/office/drawing/2014/main" id="{AADB1600-F5AE-D835-91BC-18D7614764D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780626" y="244310"/>
                <a:ext cx="145136" cy="145136"/>
              </a:xfrm>
              <a:prstGeom prst="rect">
                <a:avLst/>
              </a:prstGeom>
            </p:spPr>
          </p:pic>
        </p:grpSp>
        <p:sp>
          <p:nvSpPr>
            <p:cNvPr id="66" name="テキスト ボックス 65">
              <a:extLst>
                <a:ext uri="{FF2B5EF4-FFF2-40B4-BE49-F238E27FC236}">
                  <a16:creationId xmlns:a16="http://schemas.microsoft.com/office/drawing/2014/main" id="{C4CA3432-0381-8D2B-DA2E-45DC9B621092}"/>
                </a:ext>
              </a:extLst>
            </p:cNvPr>
            <p:cNvSpPr txBox="1"/>
            <p:nvPr/>
          </p:nvSpPr>
          <p:spPr bwMode="gray">
            <a:xfrm>
              <a:off x="652228" y="3080184"/>
              <a:ext cx="2791484" cy="463388"/>
            </a:xfrm>
            <a:prstGeom prst="rect">
              <a:avLst/>
            </a:prstGeom>
            <a:noFill/>
            <a:ln w="6350">
              <a:noFill/>
            </a:ln>
          </p:spPr>
          <p:txBody>
            <a:bodyPr wrap="square" lIns="72000" tIns="36000" rIns="72000" bIns="36000" rtlCol="0">
              <a:spAutoFit/>
            </a:bodyPr>
            <a:lstStyle/>
            <a:p>
              <a:pPr algn="just" fontAlgn="auto">
                <a:lnSpc>
                  <a:spcPct val="120000"/>
                </a:lnSpc>
                <a:spcBef>
                  <a:spcPts val="300"/>
                </a:spcBef>
                <a:spcAft>
                  <a:spcPts val="0"/>
                </a:spcAft>
              </a:pPr>
              <a:r>
                <a:rPr kumimoji="1" lang="en-US" altLang="ja-JP" sz="1000" b="1" kern="0">
                  <a:solidFill>
                    <a:srgbClr val="007680"/>
                  </a:solidFill>
                  <a:latin typeface="Yu Gothic UI" panose="020B0500000000000000" pitchFamily="50" charset="-128"/>
                  <a:ea typeface="Yu Gothic UI" panose="020B0500000000000000" pitchFamily="50" charset="-128"/>
                </a:rPr>
                <a:t>【</a:t>
              </a:r>
              <a:r>
                <a:rPr kumimoji="1" lang="ja-JP" altLang="en-US" sz="1000" b="1" kern="0">
                  <a:solidFill>
                    <a:srgbClr val="007680"/>
                  </a:solidFill>
                  <a:latin typeface="Yu Gothic UI" panose="020B0500000000000000" pitchFamily="50" charset="-128"/>
                  <a:ea typeface="Yu Gothic UI" panose="020B0500000000000000" pitchFamily="50" charset="-128"/>
                </a:rPr>
                <a:t>取組分野</a:t>
              </a:r>
              <a:r>
                <a:rPr kumimoji="1" lang="en-US" altLang="ja-JP" sz="1000" b="1" kern="0">
                  <a:solidFill>
                    <a:srgbClr val="007680"/>
                  </a:solidFill>
                  <a:latin typeface="Yu Gothic UI" panose="020B0500000000000000" pitchFamily="50" charset="-128"/>
                  <a:ea typeface="Yu Gothic UI" panose="020B0500000000000000" pitchFamily="50" charset="-128"/>
                </a:rPr>
                <a:t>】</a:t>
              </a:r>
              <a:r>
                <a:rPr kumimoji="1" lang="ja-JP" altLang="en-US" sz="1000" b="1" kern="0">
                  <a:solidFill>
                    <a:srgbClr val="007680"/>
                  </a:solidFill>
                  <a:latin typeface="Yu Gothic UI" panose="020B0500000000000000" pitchFamily="50" charset="-128"/>
                  <a:ea typeface="Yu Gothic UI" panose="020B0500000000000000" pitchFamily="50" charset="-128"/>
                </a:rPr>
                <a:t>①～⑪　←適宜記載してください</a:t>
              </a:r>
              <a:endParaRPr kumimoji="1" lang="en-US" altLang="ja-JP" sz="1000" b="1" kern="0">
                <a:solidFill>
                  <a:srgbClr val="007680"/>
                </a:solidFill>
                <a:latin typeface="Yu Gothic UI" panose="020B0500000000000000" pitchFamily="50" charset="-128"/>
                <a:ea typeface="Yu Gothic UI" panose="020B0500000000000000" pitchFamily="50" charset="-128"/>
              </a:endParaRPr>
            </a:p>
            <a:p>
              <a:pPr algn="just" fontAlgn="auto">
                <a:lnSpc>
                  <a:spcPct val="120000"/>
                </a:lnSpc>
                <a:spcBef>
                  <a:spcPts val="300"/>
                </a:spcBef>
                <a:spcAft>
                  <a:spcPts val="0"/>
                </a:spcAft>
              </a:pPr>
              <a:r>
                <a:rPr kumimoji="1" lang="en-US" altLang="ja-JP" sz="1000" b="1" kern="0">
                  <a:solidFill>
                    <a:srgbClr val="007680"/>
                  </a:solidFill>
                  <a:latin typeface="Yu Gothic UI" panose="020B0500000000000000" pitchFamily="50" charset="-128"/>
                  <a:ea typeface="Yu Gothic UI" panose="020B0500000000000000" pitchFamily="50" charset="-128"/>
                </a:rPr>
                <a:t>【</a:t>
              </a:r>
              <a:r>
                <a:rPr kumimoji="1" lang="ja-JP" altLang="en-US" sz="1000" b="1" kern="0">
                  <a:solidFill>
                    <a:srgbClr val="007680"/>
                  </a:solidFill>
                  <a:latin typeface="Yu Gothic UI" panose="020B0500000000000000" pitchFamily="50" charset="-128"/>
                  <a:ea typeface="Yu Gothic UI" panose="020B0500000000000000" pitchFamily="50" charset="-128"/>
                </a:rPr>
                <a:t>課題・目標</a:t>
              </a:r>
              <a:r>
                <a:rPr kumimoji="1" lang="en-US" altLang="ja-JP" sz="1000" b="1" kern="0">
                  <a:solidFill>
                    <a:srgbClr val="007680"/>
                  </a:solidFill>
                  <a:latin typeface="Yu Gothic UI" panose="020B0500000000000000" pitchFamily="50" charset="-128"/>
                  <a:ea typeface="Yu Gothic UI" panose="020B0500000000000000" pitchFamily="50" charset="-128"/>
                </a:rPr>
                <a:t>】XXXXXX</a:t>
              </a:r>
            </a:p>
          </p:txBody>
        </p:sp>
      </p:grpSp>
      <p:grpSp>
        <p:nvGrpSpPr>
          <p:cNvPr id="157" name="グループ化 156">
            <a:extLst>
              <a:ext uri="{FF2B5EF4-FFF2-40B4-BE49-F238E27FC236}">
                <a16:creationId xmlns:a16="http://schemas.microsoft.com/office/drawing/2014/main" id="{989F875C-5C90-C036-4398-22D06CD059C7}"/>
              </a:ext>
            </a:extLst>
          </p:cNvPr>
          <p:cNvGrpSpPr/>
          <p:nvPr/>
        </p:nvGrpSpPr>
        <p:grpSpPr>
          <a:xfrm>
            <a:off x="3738138" y="3115168"/>
            <a:ext cx="5754448" cy="1120669"/>
            <a:chOff x="3738138" y="3033627"/>
            <a:chExt cx="5754448" cy="1120669"/>
          </a:xfrm>
        </p:grpSpPr>
        <p:sp>
          <p:nvSpPr>
            <p:cNvPr id="156" name="正方形/長方形 155">
              <a:extLst>
                <a:ext uri="{FF2B5EF4-FFF2-40B4-BE49-F238E27FC236}">
                  <a16:creationId xmlns:a16="http://schemas.microsoft.com/office/drawing/2014/main" id="{C97BF0C6-D0C1-6B42-3319-C00182C135C6}"/>
                </a:ext>
              </a:extLst>
            </p:cNvPr>
            <p:cNvSpPr/>
            <p:nvPr/>
          </p:nvSpPr>
          <p:spPr bwMode="gray">
            <a:xfrm>
              <a:off x="3738138" y="3033627"/>
              <a:ext cx="5754448" cy="1101480"/>
            </a:xfrm>
            <a:prstGeom prst="rect">
              <a:avLst/>
            </a:prstGeom>
            <a:solidFill>
              <a:srgbClr val="DDEFE8"/>
            </a:solidFill>
            <a:ln w="12700" algn="ctr">
              <a:noFill/>
              <a:miter lim="800000"/>
              <a:headEnd/>
              <a:tailEnd/>
            </a:ln>
          </p:spPr>
          <p:txBody>
            <a:bodyPr rot="0" spcFirstLastPara="0" vertOverflow="overflow" horzOverflow="overflow" vert="horz" wrap="square" lIns="72000" tIns="18000" rIns="72000" bIns="18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000" b="0" i="0" u="none" strike="noStrike" kern="1200" cap="none" spc="0" normalizeH="0" baseline="0" noProof="0">
                <a:ln>
                  <a:noFill/>
                </a:ln>
                <a:solidFill>
                  <a:prstClr val="black"/>
                </a:solidFill>
                <a:effectLst/>
                <a:uLnTx/>
                <a:uFillTx/>
                <a:latin typeface="+mj-ea"/>
                <a:ea typeface="+mj-ea"/>
                <a:cs typeface="+mn-cs"/>
              </a:endParaRPr>
            </a:p>
          </p:txBody>
        </p:sp>
        <p:sp>
          <p:nvSpPr>
            <p:cNvPr id="87" name="テキスト ボックス 86">
              <a:extLst>
                <a:ext uri="{FF2B5EF4-FFF2-40B4-BE49-F238E27FC236}">
                  <a16:creationId xmlns:a16="http://schemas.microsoft.com/office/drawing/2014/main" id="{00D2D77F-4A7A-AC64-35BB-DE553A7FA568}"/>
                </a:ext>
              </a:extLst>
            </p:cNvPr>
            <p:cNvSpPr txBox="1"/>
            <p:nvPr/>
          </p:nvSpPr>
          <p:spPr bwMode="gray">
            <a:xfrm>
              <a:off x="3979984" y="3053550"/>
              <a:ext cx="2791484" cy="240249"/>
            </a:xfrm>
            <a:prstGeom prst="rect">
              <a:avLst/>
            </a:prstGeom>
            <a:noFill/>
            <a:ln w="6350">
              <a:noFill/>
            </a:ln>
          </p:spPr>
          <p:txBody>
            <a:bodyPr wrap="square" lIns="72000" tIns="36000" rIns="72000" bIns="36000" rtlCol="0">
              <a:spAutoFit/>
            </a:bodyPr>
            <a:lstStyle/>
            <a:p>
              <a:pPr algn="just" fontAlgn="auto">
                <a:lnSpc>
                  <a:spcPct val="120000"/>
                </a:lnSpc>
                <a:spcBef>
                  <a:spcPts val="300"/>
                </a:spcBef>
                <a:spcAft>
                  <a:spcPts val="0"/>
                </a:spcAft>
              </a:pPr>
              <a:r>
                <a:rPr kumimoji="1" lang="ja-JP" altLang="en-US" sz="1000" b="1" kern="0">
                  <a:solidFill>
                    <a:srgbClr val="007680"/>
                  </a:solidFill>
                  <a:latin typeface="Yu Gothic UI" panose="020B0500000000000000" pitchFamily="50" charset="-128"/>
                  <a:ea typeface="Yu Gothic UI" panose="020B0500000000000000" pitchFamily="50" charset="-128"/>
                </a:rPr>
                <a:t>解決・実現の方向性</a:t>
              </a:r>
              <a:r>
                <a:rPr kumimoji="1" lang="en-US" altLang="ja-JP" sz="1000" b="1" kern="0">
                  <a:solidFill>
                    <a:srgbClr val="007680"/>
                  </a:solidFill>
                  <a:latin typeface="Yu Gothic UI" panose="020B0500000000000000" pitchFamily="50" charset="-128"/>
                  <a:ea typeface="Yu Gothic UI" panose="020B0500000000000000" pitchFamily="50" charset="-128"/>
                </a:rPr>
                <a:t>A</a:t>
              </a:r>
              <a:r>
                <a:rPr kumimoji="1" lang="ja-JP" altLang="en-US" sz="1000" b="1" kern="0">
                  <a:solidFill>
                    <a:srgbClr val="007680"/>
                  </a:solidFill>
                  <a:latin typeface="Yu Gothic UI" panose="020B0500000000000000" pitchFamily="50" charset="-128"/>
                  <a:ea typeface="Yu Gothic UI" panose="020B0500000000000000" pitchFamily="50" charset="-128"/>
                </a:rPr>
                <a:t> </a:t>
              </a:r>
              <a:r>
                <a:rPr kumimoji="1" lang="en-US" altLang="ja-JP" sz="1000" b="1" kern="0">
                  <a:solidFill>
                    <a:srgbClr val="007680"/>
                  </a:solidFill>
                  <a:latin typeface="Yu Gothic UI" panose="020B0500000000000000" pitchFamily="50" charset="-128"/>
                  <a:ea typeface="Yu Gothic UI" panose="020B0500000000000000" pitchFamily="50" charset="-128"/>
                </a:rPr>
                <a:t>XXXX</a:t>
              </a:r>
            </a:p>
          </p:txBody>
        </p:sp>
        <p:grpSp>
          <p:nvGrpSpPr>
            <p:cNvPr id="89" name="グループ化 88">
              <a:extLst>
                <a:ext uri="{FF2B5EF4-FFF2-40B4-BE49-F238E27FC236}">
                  <a16:creationId xmlns:a16="http://schemas.microsoft.com/office/drawing/2014/main" id="{78ECAEC1-0120-D9A0-BFF4-6B3ECDF10C7C}"/>
                </a:ext>
              </a:extLst>
            </p:cNvPr>
            <p:cNvGrpSpPr/>
            <p:nvPr/>
          </p:nvGrpSpPr>
          <p:grpSpPr>
            <a:xfrm>
              <a:off x="3769762" y="3052117"/>
              <a:ext cx="259200" cy="255600"/>
              <a:chOff x="3769762" y="3034361"/>
              <a:chExt cx="259200" cy="255600"/>
            </a:xfrm>
          </p:grpSpPr>
          <p:sp>
            <p:nvSpPr>
              <p:cNvPr id="84" name="円/楕円 11">
                <a:extLst>
                  <a:ext uri="{FF2B5EF4-FFF2-40B4-BE49-F238E27FC236}">
                    <a16:creationId xmlns:a16="http://schemas.microsoft.com/office/drawing/2014/main" id="{B1D78B2B-AD21-BC48-4C8D-AB529A98A094}"/>
                  </a:ext>
                </a:extLst>
              </p:cNvPr>
              <p:cNvSpPr/>
              <p:nvPr/>
            </p:nvSpPr>
            <p:spPr bwMode="gray">
              <a:xfrm>
                <a:off x="3769762" y="3034361"/>
                <a:ext cx="259200" cy="255600"/>
              </a:xfrm>
              <a:prstGeom prst="ellipse">
                <a:avLst/>
              </a:prstGeom>
              <a:solidFill>
                <a:srgbClr val="0097A9"/>
              </a:solidFill>
              <a:ln w="12700" cap="flat" cmpd="sng" algn="ctr">
                <a:noFill/>
                <a:prstDash val="solid"/>
              </a:ln>
              <a:effectLst/>
            </p:spPr>
            <p:txBody>
              <a:bodyPr lIns="72000" tIns="72000" rIns="72000" bIns="72000" rtlCol="0" anchor="ctr" anchorCtr="1"/>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a:ln>
                    <a:noFill/>
                  </a:ln>
                  <a:solidFill>
                    <a:prstClr val="white"/>
                  </a:solidFill>
                  <a:effectLst/>
                  <a:uLnTx/>
                  <a:uFillTx/>
                  <a:latin typeface="+mj-ea"/>
                  <a:ea typeface="+mj-ea"/>
                  <a:cs typeface="+mn-cs"/>
                </a:endParaRPr>
              </a:p>
            </p:txBody>
          </p:sp>
          <p:pic>
            <p:nvPicPr>
              <p:cNvPr id="88" name="グラフィックス 87" descr="電球と歯車 単色塗りつぶし">
                <a:extLst>
                  <a:ext uri="{FF2B5EF4-FFF2-40B4-BE49-F238E27FC236}">
                    <a16:creationId xmlns:a16="http://schemas.microsoft.com/office/drawing/2014/main" id="{14EED1D1-3816-C32F-AACD-84C74AB3924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805891" y="3067722"/>
                <a:ext cx="195476" cy="195476"/>
              </a:xfrm>
              <a:prstGeom prst="rect">
                <a:avLst/>
              </a:prstGeom>
            </p:spPr>
          </p:pic>
        </p:grpSp>
        <p:sp>
          <p:nvSpPr>
            <p:cNvPr id="90" name="正方形/長方形 1210">
              <a:extLst>
                <a:ext uri="{FF2B5EF4-FFF2-40B4-BE49-F238E27FC236}">
                  <a16:creationId xmlns:a16="http://schemas.microsoft.com/office/drawing/2014/main" id="{4282D28F-0C1E-0BE3-CC91-AD14EB855DB1}"/>
                </a:ext>
              </a:extLst>
            </p:cNvPr>
            <p:cNvSpPr/>
            <p:nvPr/>
          </p:nvSpPr>
          <p:spPr>
            <a:xfrm>
              <a:off x="3797357" y="3315496"/>
              <a:ext cx="5693581" cy="838800"/>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t" anchorCtr="0"/>
            <a:lstStyle/>
            <a:p>
              <a:pPr marL="171450" indent="-171450">
                <a:buFont typeface="Wingdings" panose="05000000000000000000" pitchFamily="2" charset="2"/>
                <a:buChar char="Ø"/>
                <a:defRPr/>
              </a:pPr>
              <a:r>
                <a:rPr lang="ja-JP" altLang="en-US" sz="1000" spc="-15">
                  <a:solidFill>
                    <a:srgbClr val="000000"/>
                  </a:solidFill>
                  <a:latin typeface="Yu Gothic UI" panose="020B0500000000000000" pitchFamily="50" charset="-128"/>
                  <a:ea typeface="Yu Gothic UI" panose="020B0500000000000000" pitchFamily="50" charset="-128"/>
                </a:rPr>
                <a:t>課題解決および目標実現の方向性をイメージ等も含めて記載してください。</a:t>
              </a:r>
              <a:endParaRPr lang="en-US" altLang="ja-JP" sz="1000" spc="-15">
                <a:solidFill>
                  <a:srgbClr val="000000"/>
                </a:solidFill>
                <a:latin typeface="Yu Gothic UI" panose="020B0500000000000000" pitchFamily="50" charset="-128"/>
                <a:ea typeface="Yu Gothic UI" panose="020B0500000000000000" pitchFamily="50" charset="-128"/>
              </a:endParaRPr>
            </a:p>
            <a:p>
              <a:pPr marL="171450" indent="-171450">
                <a:buFont typeface="Wingdings" panose="05000000000000000000" pitchFamily="2" charset="2"/>
                <a:buChar char="Ø"/>
                <a:defRPr/>
              </a:pPr>
              <a:r>
                <a:rPr lang="ja-JP" altLang="en-US" sz="1000" spc="-15">
                  <a:solidFill>
                    <a:srgbClr val="000000"/>
                  </a:solidFill>
                  <a:latin typeface="Yu Gothic UI" panose="020B0500000000000000" pitchFamily="50" charset="-128"/>
                  <a:ea typeface="Yu Gothic UI" panose="020B0500000000000000" pitchFamily="50" charset="-128"/>
                </a:rPr>
                <a:t>今後導入していきたいサービスがあればキーワードのみ記載してください。</a:t>
              </a:r>
              <a:br>
                <a:rPr lang="en-US" altLang="ja-JP" sz="1000" spc="-15">
                  <a:solidFill>
                    <a:srgbClr val="000000"/>
                  </a:solidFill>
                  <a:latin typeface="Yu Gothic UI" panose="020B0500000000000000" pitchFamily="50" charset="-128"/>
                  <a:ea typeface="Yu Gothic UI" panose="020B0500000000000000" pitchFamily="50" charset="-128"/>
                </a:rPr>
              </a:br>
              <a:r>
                <a:rPr lang="en-US" altLang="ja-JP" sz="1000" spc="-15">
                  <a:solidFill>
                    <a:srgbClr val="000000"/>
                  </a:solidFill>
                  <a:latin typeface="Yu Gothic UI" panose="020B0500000000000000" pitchFamily="50" charset="-128"/>
                  <a:ea typeface="Yu Gothic UI" panose="020B0500000000000000" pitchFamily="50" charset="-128"/>
                </a:rPr>
                <a:t>XXXXXXXXXXXXXX</a:t>
              </a:r>
            </a:p>
          </p:txBody>
        </p:sp>
      </p:grpSp>
      <p:cxnSp>
        <p:nvCxnSpPr>
          <p:cNvPr id="175" name="直線矢印コネクタ 174">
            <a:extLst>
              <a:ext uri="{FF2B5EF4-FFF2-40B4-BE49-F238E27FC236}">
                <a16:creationId xmlns:a16="http://schemas.microsoft.com/office/drawing/2014/main" id="{57D54A9A-E2D3-6C1B-2153-7EC44C6B09C9}"/>
              </a:ext>
            </a:extLst>
          </p:cNvPr>
          <p:cNvCxnSpPr>
            <a:cxnSpLocks/>
          </p:cNvCxnSpPr>
          <p:nvPr/>
        </p:nvCxnSpPr>
        <p:spPr bwMode="gray">
          <a:xfrm>
            <a:off x="3460091" y="3676398"/>
            <a:ext cx="278047" cy="1214213"/>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178" name="直線矢印コネクタ 177">
            <a:extLst>
              <a:ext uri="{FF2B5EF4-FFF2-40B4-BE49-F238E27FC236}">
                <a16:creationId xmlns:a16="http://schemas.microsoft.com/office/drawing/2014/main" id="{FB2BF8CD-1408-CA0D-8101-DE2396A60856}"/>
              </a:ext>
            </a:extLst>
          </p:cNvPr>
          <p:cNvCxnSpPr>
            <a:cxnSpLocks/>
            <a:stCxn id="112" idx="3"/>
            <a:endCxn id="156" idx="1"/>
          </p:cNvCxnSpPr>
          <p:nvPr/>
        </p:nvCxnSpPr>
        <p:spPr bwMode="gray">
          <a:xfrm flipV="1">
            <a:off x="3461925" y="3665908"/>
            <a:ext cx="276213" cy="9595"/>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185" name="四角形: 角を丸くする 184">
            <a:extLst>
              <a:ext uri="{FF2B5EF4-FFF2-40B4-BE49-F238E27FC236}">
                <a16:creationId xmlns:a16="http://schemas.microsoft.com/office/drawing/2014/main" id="{826017A1-907E-E61C-85E3-7897568F1B93}"/>
              </a:ext>
            </a:extLst>
          </p:cNvPr>
          <p:cNvSpPr/>
          <p:nvPr/>
        </p:nvSpPr>
        <p:spPr bwMode="gray">
          <a:xfrm>
            <a:off x="6084360" y="1495145"/>
            <a:ext cx="3309731" cy="1305339"/>
          </a:xfrm>
          <a:prstGeom prst="round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都市ビジョンの全体イメージ</a:t>
            </a:r>
            <a:endParaRPr kumimoji="1" lang="en-US" altLang="ja-JP" sz="1200">
              <a:solidFill>
                <a:prstClr val="black"/>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（図・イラスト等）</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186" name="直線矢印コネクタ 185">
            <a:extLst>
              <a:ext uri="{FF2B5EF4-FFF2-40B4-BE49-F238E27FC236}">
                <a16:creationId xmlns:a16="http://schemas.microsoft.com/office/drawing/2014/main" id="{C746C0B6-7DBF-73F9-64C9-ED3AFCE8456A}"/>
              </a:ext>
            </a:extLst>
          </p:cNvPr>
          <p:cNvCxnSpPr>
            <a:cxnSpLocks/>
          </p:cNvCxnSpPr>
          <p:nvPr/>
        </p:nvCxnSpPr>
        <p:spPr bwMode="gray">
          <a:xfrm flipV="1">
            <a:off x="3464436" y="4890611"/>
            <a:ext cx="273702" cy="9595"/>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190" name="直線矢印コネクタ 189">
            <a:extLst>
              <a:ext uri="{FF2B5EF4-FFF2-40B4-BE49-F238E27FC236}">
                <a16:creationId xmlns:a16="http://schemas.microsoft.com/office/drawing/2014/main" id="{B3E00131-A248-87C3-50A4-4BFB71A3453D}"/>
              </a:ext>
            </a:extLst>
          </p:cNvPr>
          <p:cNvCxnSpPr>
            <a:cxnSpLocks/>
            <a:endCxn id="156" idx="1"/>
          </p:cNvCxnSpPr>
          <p:nvPr/>
        </p:nvCxnSpPr>
        <p:spPr bwMode="gray">
          <a:xfrm flipV="1">
            <a:off x="3463846" y="3665908"/>
            <a:ext cx="274292" cy="2426671"/>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192" name="直線矢印コネクタ 191">
            <a:extLst>
              <a:ext uri="{FF2B5EF4-FFF2-40B4-BE49-F238E27FC236}">
                <a16:creationId xmlns:a16="http://schemas.microsoft.com/office/drawing/2014/main" id="{CB55F603-0551-F8B5-4FA8-ABBFED109A13}"/>
              </a:ext>
            </a:extLst>
          </p:cNvPr>
          <p:cNvCxnSpPr>
            <a:cxnSpLocks/>
          </p:cNvCxnSpPr>
          <p:nvPr/>
        </p:nvCxnSpPr>
        <p:spPr bwMode="gray">
          <a:xfrm flipV="1">
            <a:off x="3461924" y="6116928"/>
            <a:ext cx="276214" cy="9595"/>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200" name="左大かっこ 199">
            <a:extLst>
              <a:ext uri="{FF2B5EF4-FFF2-40B4-BE49-F238E27FC236}">
                <a16:creationId xmlns:a16="http://schemas.microsoft.com/office/drawing/2014/main" id="{86227F54-E4AB-117D-F620-489079887573}"/>
              </a:ext>
            </a:extLst>
          </p:cNvPr>
          <p:cNvSpPr/>
          <p:nvPr/>
        </p:nvSpPr>
        <p:spPr bwMode="gray">
          <a:xfrm>
            <a:off x="5961426" y="31449"/>
            <a:ext cx="71021" cy="550416"/>
          </a:xfrm>
          <a:prstGeom prst="leftBracket">
            <a:avLst/>
          </a:prstGeom>
          <a:ln w="12700">
            <a:solidFill>
              <a:srgbClr val="00768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01" name="右大かっこ 200">
            <a:extLst>
              <a:ext uri="{FF2B5EF4-FFF2-40B4-BE49-F238E27FC236}">
                <a16:creationId xmlns:a16="http://schemas.microsoft.com/office/drawing/2014/main" id="{15AEC1AC-D34B-B978-A89B-769404834A8F}"/>
              </a:ext>
            </a:extLst>
          </p:cNvPr>
          <p:cNvSpPr/>
          <p:nvPr/>
        </p:nvSpPr>
        <p:spPr bwMode="gray">
          <a:xfrm>
            <a:off x="9413378" y="31449"/>
            <a:ext cx="72000" cy="550416"/>
          </a:xfrm>
          <a:prstGeom prst="rightBracket">
            <a:avLst/>
          </a:prstGeom>
          <a:ln w="12700">
            <a:solidFill>
              <a:srgbClr val="00768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1" name="円/楕円 11">
            <a:extLst>
              <a:ext uri="{FF2B5EF4-FFF2-40B4-BE49-F238E27FC236}">
                <a16:creationId xmlns:a16="http://schemas.microsoft.com/office/drawing/2014/main" id="{F748E17C-0894-0889-B4D8-B5245A89C0E0}"/>
              </a:ext>
            </a:extLst>
          </p:cNvPr>
          <p:cNvSpPr/>
          <p:nvPr/>
        </p:nvSpPr>
        <p:spPr bwMode="gray">
          <a:xfrm>
            <a:off x="4748134" y="170500"/>
            <a:ext cx="259200" cy="255600"/>
          </a:xfrm>
          <a:prstGeom prst="ellipse">
            <a:avLst/>
          </a:prstGeom>
          <a:solidFill>
            <a:srgbClr val="0097A9"/>
          </a:solidFill>
          <a:ln w="12700" cap="flat" cmpd="sng" algn="ctr">
            <a:noFill/>
            <a:prstDash val="solid"/>
          </a:ln>
          <a:effectLst/>
        </p:spPr>
        <p:txBody>
          <a:bodyPr lIns="72000" tIns="72000" rIns="72000" bIns="72000" rtlCol="0" anchor="ctr" anchorCtr="1"/>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white"/>
              </a:solidFill>
              <a:effectLst/>
              <a:uLnTx/>
              <a:uFillTx/>
              <a:latin typeface="+mj-ea"/>
              <a:ea typeface="+mj-ea"/>
              <a:cs typeface="+mn-cs"/>
            </a:endParaRPr>
          </a:p>
        </p:txBody>
      </p:sp>
      <p:pic>
        <p:nvPicPr>
          <p:cNvPr id="24" name="グラフィックス 23" descr="疑問符 単色塗りつぶし">
            <a:extLst>
              <a:ext uri="{FF2B5EF4-FFF2-40B4-BE49-F238E27FC236}">
                <a16:creationId xmlns:a16="http://schemas.microsoft.com/office/drawing/2014/main" id="{AF473E33-DF6A-02A4-04DC-A9CCE9C53ED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805166" y="225732"/>
            <a:ext cx="145136" cy="145136"/>
          </a:xfrm>
          <a:prstGeom prst="rect">
            <a:avLst/>
          </a:prstGeom>
        </p:spPr>
      </p:pic>
      <p:sp>
        <p:nvSpPr>
          <p:cNvPr id="27" name="四角形: 角を丸くする 26">
            <a:extLst>
              <a:ext uri="{FF2B5EF4-FFF2-40B4-BE49-F238E27FC236}">
                <a16:creationId xmlns:a16="http://schemas.microsoft.com/office/drawing/2014/main" id="{9D3FD32C-104E-CED5-BC04-5583BC46592C}"/>
              </a:ext>
            </a:extLst>
          </p:cNvPr>
          <p:cNvSpPr/>
          <p:nvPr/>
        </p:nvSpPr>
        <p:spPr bwMode="gray">
          <a:xfrm>
            <a:off x="3738138" y="2900363"/>
            <a:ext cx="5744730" cy="177103"/>
          </a:xfrm>
          <a:prstGeom prst="roundRect">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200" b="1">
                <a:solidFill>
                  <a:schemeClr val="bg1"/>
                </a:solidFill>
                <a:latin typeface="Yu Gothic UI" panose="020B0500000000000000" pitchFamily="50" charset="-128"/>
                <a:ea typeface="Yu Gothic UI" panose="020B0500000000000000" pitchFamily="50" charset="-128"/>
              </a:rPr>
              <a:t>解決・実現の方向性</a:t>
            </a:r>
          </a:p>
        </p:txBody>
      </p:sp>
      <p:sp>
        <p:nvSpPr>
          <p:cNvPr id="28" name="四角形: 角を丸くする 27">
            <a:extLst>
              <a:ext uri="{FF2B5EF4-FFF2-40B4-BE49-F238E27FC236}">
                <a16:creationId xmlns:a16="http://schemas.microsoft.com/office/drawing/2014/main" id="{5A727CF2-60E3-03F0-5B70-F10E7E63525E}"/>
              </a:ext>
            </a:extLst>
          </p:cNvPr>
          <p:cNvSpPr/>
          <p:nvPr/>
        </p:nvSpPr>
        <p:spPr bwMode="gray">
          <a:xfrm>
            <a:off x="421446" y="2901177"/>
            <a:ext cx="3038645" cy="177103"/>
          </a:xfrm>
          <a:prstGeom prst="roundRect">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200" b="1">
                <a:solidFill>
                  <a:schemeClr val="bg1"/>
                </a:solidFill>
                <a:latin typeface="Yu Gothic UI" panose="020B0500000000000000" pitchFamily="50" charset="-128"/>
                <a:ea typeface="Yu Gothic UI" panose="020B0500000000000000" pitchFamily="50" charset="-128"/>
              </a:rPr>
              <a:t>課題・目標</a:t>
            </a:r>
          </a:p>
        </p:txBody>
      </p:sp>
      <p:sp>
        <p:nvSpPr>
          <p:cNvPr id="29" name="四角形: 角を丸くする 28">
            <a:extLst>
              <a:ext uri="{FF2B5EF4-FFF2-40B4-BE49-F238E27FC236}">
                <a16:creationId xmlns:a16="http://schemas.microsoft.com/office/drawing/2014/main" id="{6E2A7BFF-0551-22CF-F4C3-2794FA3EE381}"/>
              </a:ext>
            </a:extLst>
          </p:cNvPr>
          <p:cNvSpPr/>
          <p:nvPr/>
        </p:nvSpPr>
        <p:spPr bwMode="gray">
          <a:xfrm>
            <a:off x="413413" y="1214244"/>
            <a:ext cx="9069455" cy="177103"/>
          </a:xfrm>
          <a:prstGeom prst="roundRect">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200" b="1">
                <a:solidFill>
                  <a:schemeClr val="bg1"/>
                </a:solidFill>
                <a:latin typeface="Yu Gothic UI" panose="020B0500000000000000" pitchFamily="50" charset="-128"/>
                <a:ea typeface="Yu Gothic UI" panose="020B0500000000000000" pitchFamily="50" charset="-128"/>
              </a:rPr>
              <a:t>実現したい都市のビジョン</a:t>
            </a:r>
          </a:p>
        </p:txBody>
      </p:sp>
      <p:grpSp>
        <p:nvGrpSpPr>
          <p:cNvPr id="4" name="グループ化 3">
            <a:extLst>
              <a:ext uri="{FF2B5EF4-FFF2-40B4-BE49-F238E27FC236}">
                <a16:creationId xmlns:a16="http://schemas.microsoft.com/office/drawing/2014/main" id="{838A8B5E-9B8D-B018-84FB-6910F197FB6A}"/>
              </a:ext>
            </a:extLst>
          </p:cNvPr>
          <p:cNvGrpSpPr/>
          <p:nvPr/>
        </p:nvGrpSpPr>
        <p:grpSpPr>
          <a:xfrm>
            <a:off x="415925" y="5578688"/>
            <a:ext cx="3048511" cy="1298444"/>
            <a:chOff x="413414" y="3061856"/>
            <a:chExt cx="3048511" cy="1298444"/>
          </a:xfrm>
        </p:grpSpPr>
        <p:sp>
          <p:nvSpPr>
            <p:cNvPr id="5" name="正方形/長方形 4">
              <a:extLst>
                <a:ext uri="{FF2B5EF4-FFF2-40B4-BE49-F238E27FC236}">
                  <a16:creationId xmlns:a16="http://schemas.microsoft.com/office/drawing/2014/main" id="{099ADCE4-36C9-819C-2041-F5199ACE7ABE}"/>
                </a:ext>
              </a:extLst>
            </p:cNvPr>
            <p:cNvSpPr/>
            <p:nvPr/>
          </p:nvSpPr>
          <p:spPr bwMode="gray">
            <a:xfrm>
              <a:off x="413414" y="3061856"/>
              <a:ext cx="3048511" cy="1095669"/>
            </a:xfrm>
            <a:prstGeom prst="rect">
              <a:avLst/>
            </a:prstGeom>
            <a:solidFill>
              <a:srgbClr val="DDEFE8"/>
            </a:solidFill>
            <a:ln w="12700" algn="ctr">
              <a:noFill/>
              <a:miter lim="800000"/>
              <a:headEnd/>
              <a:tailEnd/>
            </a:ln>
          </p:spPr>
          <p:txBody>
            <a:bodyPr rot="0" spcFirstLastPara="0" vertOverflow="overflow" horzOverflow="overflow" vert="horz" wrap="square" lIns="72000" tIns="18000" rIns="72000" bIns="18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000" b="0" i="0" u="none" strike="noStrike" kern="1200" cap="none" spc="0" normalizeH="0" baseline="0" noProof="0">
                <a:ln>
                  <a:noFill/>
                </a:ln>
                <a:solidFill>
                  <a:prstClr val="black"/>
                </a:solidFill>
                <a:effectLst/>
                <a:uLnTx/>
                <a:uFillTx/>
                <a:latin typeface="+mj-ea"/>
                <a:ea typeface="+mj-ea"/>
                <a:cs typeface="+mn-cs"/>
              </a:endParaRPr>
            </a:p>
          </p:txBody>
        </p:sp>
        <p:sp>
          <p:nvSpPr>
            <p:cNvPr id="10" name="正方形/長方形 1210">
              <a:extLst>
                <a:ext uri="{FF2B5EF4-FFF2-40B4-BE49-F238E27FC236}">
                  <a16:creationId xmlns:a16="http://schemas.microsoft.com/office/drawing/2014/main" id="{F74B8F8F-2A7C-B5D6-6AA9-309A563B5C36}"/>
                </a:ext>
              </a:extLst>
            </p:cNvPr>
            <p:cNvSpPr/>
            <p:nvPr/>
          </p:nvSpPr>
          <p:spPr>
            <a:xfrm>
              <a:off x="424250" y="3560735"/>
              <a:ext cx="3027787" cy="799565"/>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t" anchorCtr="0"/>
            <a:lstStyle/>
            <a:p>
              <a:pPr marL="171450" indent="-171450">
                <a:buFont typeface="Wingdings" panose="05000000000000000000" pitchFamily="2" charset="2"/>
                <a:buChar char="Ø"/>
                <a:defRPr/>
              </a:pPr>
              <a:r>
                <a:rPr lang="ja-JP" altLang="en-US" sz="1000">
                  <a:solidFill>
                    <a:prstClr val="black"/>
                  </a:solidFill>
                  <a:latin typeface="Yu Gothic UI" panose="020B0500000000000000" pitchFamily="50" charset="-128"/>
                  <a:ea typeface="Yu Gothic UI" panose="020B0500000000000000" pitchFamily="50" charset="-128"/>
                </a:rPr>
                <a:t>新サービスの導入により解決したい都市の課題や実現したい目標を記載してください。</a:t>
              </a:r>
              <a:br>
                <a:rPr lang="en-US" altLang="ja-JP" sz="1000">
                  <a:solidFill>
                    <a:prstClr val="black"/>
                  </a:solidFill>
                  <a:latin typeface="Yu Gothic UI" panose="020B0500000000000000" pitchFamily="50" charset="-128"/>
                  <a:ea typeface="Yu Gothic UI" panose="020B0500000000000000" pitchFamily="50" charset="-128"/>
                </a:rPr>
              </a:br>
              <a:r>
                <a:rPr lang="en-US" altLang="ja-JP" sz="1000">
                  <a:solidFill>
                    <a:prstClr val="black"/>
                  </a:solidFill>
                  <a:latin typeface="Yu Gothic UI" panose="020B0500000000000000" pitchFamily="50" charset="-128"/>
                  <a:ea typeface="Yu Gothic UI" panose="020B0500000000000000" pitchFamily="50" charset="-128"/>
                </a:rPr>
                <a:t>※</a:t>
              </a:r>
              <a:r>
                <a:rPr lang="ja-JP" altLang="en-US" sz="1000">
                  <a:solidFill>
                    <a:prstClr val="black"/>
                  </a:solidFill>
                  <a:latin typeface="Yu Gothic UI" panose="020B0500000000000000" pitchFamily="50" charset="-128"/>
                  <a:ea typeface="Yu Gothic UI" panose="020B0500000000000000" pitchFamily="50" charset="-128"/>
                </a:rPr>
                <a:t>課題が複数ある場合は分野ごとに記載してください</a:t>
              </a:r>
              <a:endParaRPr lang="en-US" altLang="ja-JP" sz="1000">
                <a:solidFill>
                  <a:prstClr val="black"/>
                </a:solidFill>
                <a:latin typeface="Yu Gothic UI" panose="020B0500000000000000" pitchFamily="50" charset="-128"/>
                <a:ea typeface="Yu Gothic UI" panose="020B0500000000000000" pitchFamily="50" charset="-128"/>
              </a:endParaRPr>
            </a:p>
          </p:txBody>
        </p:sp>
        <p:grpSp>
          <p:nvGrpSpPr>
            <p:cNvPr id="11" name="グループ化 10">
              <a:extLst>
                <a:ext uri="{FF2B5EF4-FFF2-40B4-BE49-F238E27FC236}">
                  <a16:creationId xmlns:a16="http://schemas.microsoft.com/office/drawing/2014/main" id="{A273A343-45C4-AE33-57FC-7052C5C48763}"/>
                </a:ext>
              </a:extLst>
            </p:cNvPr>
            <p:cNvGrpSpPr/>
            <p:nvPr/>
          </p:nvGrpSpPr>
          <p:grpSpPr>
            <a:xfrm>
              <a:off x="442006" y="3078751"/>
              <a:ext cx="259200" cy="255600"/>
              <a:chOff x="4723594" y="189078"/>
              <a:chExt cx="259200" cy="255600"/>
            </a:xfrm>
          </p:grpSpPr>
          <p:sp>
            <p:nvSpPr>
              <p:cNvPr id="13" name="円/楕円 11">
                <a:extLst>
                  <a:ext uri="{FF2B5EF4-FFF2-40B4-BE49-F238E27FC236}">
                    <a16:creationId xmlns:a16="http://schemas.microsoft.com/office/drawing/2014/main" id="{812A0873-4245-AA6A-75C1-10A449D5D243}"/>
                  </a:ext>
                </a:extLst>
              </p:cNvPr>
              <p:cNvSpPr/>
              <p:nvPr/>
            </p:nvSpPr>
            <p:spPr bwMode="gray">
              <a:xfrm>
                <a:off x="4723594" y="189078"/>
                <a:ext cx="259200" cy="255600"/>
              </a:xfrm>
              <a:prstGeom prst="ellipse">
                <a:avLst/>
              </a:prstGeom>
              <a:solidFill>
                <a:srgbClr val="0097A9"/>
              </a:solidFill>
              <a:ln w="12700" cap="flat" cmpd="sng" algn="ctr">
                <a:noFill/>
                <a:prstDash val="solid"/>
              </a:ln>
              <a:effectLst/>
            </p:spPr>
            <p:txBody>
              <a:bodyPr lIns="72000" tIns="72000" rIns="72000" bIns="72000" rtlCol="0" anchor="ctr" anchorCtr="1"/>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a:ln>
                    <a:noFill/>
                  </a:ln>
                  <a:solidFill>
                    <a:prstClr val="white"/>
                  </a:solidFill>
                  <a:effectLst/>
                  <a:uLnTx/>
                  <a:uFillTx/>
                  <a:latin typeface="+mj-ea"/>
                  <a:ea typeface="+mj-ea"/>
                  <a:cs typeface="+mn-cs"/>
                </a:endParaRPr>
              </a:p>
            </p:txBody>
          </p:sp>
          <p:pic>
            <p:nvPicPr>
              <p:cNvPr id="14" name="グラフィックス 13" descr="疑問符 単色塗りつぶし">
                <a:extLst>
                  <a:ext uri="{FF2B5EF4-FFF2-40B4-BE49-F238E27FC236}">
                    <a16:creationId xmlns:a16="http://schemas.microsoft.com/office/drawing/2014/main" id="{8F41C6C2-ADBE-FD4D-ED10-8615376F060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780626" y="244310"/>
                <a:ext cx="145136" cy="145136"/>
              </a:xfrm>
              <a:prstGeom prst="rect">
                <a:avLst/>
              </a:prstGeom>
            </p:spPr>
          </p:pic>
        </p:grpSp>
        <p:sp>
          <p:nvSpPr>
            <p:cNvPr id="12" name="テキスト ボックス 11">
              <a:extLst>
                <a:ext uri="{FF2B5EF4-FFF2-40B4-BE49-F238E27FC236}">
                  <a16:creationId xmlns:a16="http://schemas.microsoft.com/office/drawing/2014/main" id="{8177915C-3E70-321F-23EE-5FB0D1248357}"/>
                </a:ext>
              </a:extLst>
            </p:cNvPr>
            <p:cNvSpPr txBox="1"/>
            <p:nvPr/>
          </p:nvSpPr>
          <p:spPr bwMode="gray">
            <a:xfrm>
              <a:off x="652228" y="3080184"/>
              <a:ext cx="2791484" cy="463388"/>
            </a:xfrm>
            <a:prstGeom prst="rect">
              <a:avLst/>
            </a:prstGeom>
            <a:noFill/>
            <a:ln w="6350">
              <a:noFill/>
            </a:ln>
          </p:spPr>
          <p:txBody>
            <a:bodyPr wrap="square" lIns="72000" tIns="36000" rIns="72000" bIns="36000" rtlCol="0">
              <a:spAutoFit/>
            </a:bodyPr>
            <a:lstStyle/>
            <a:p>
              <a:pPr algn="just" fontAlgn="auto">
                <a:lnSpc>
                  <a:spcPct val="120000"/>
                </a:lnSpc>
                <a:spcBef>
                  <a:spcPts val="300"/>
                </a:spcBef>
                <a:spcAft>
                  <a:spcPts val="0"/>
                </a:spcAft>
              </a:pPr>
              <a:r>
                <a:rPr kumimoji="1" lang="en-US" altLang="ja-JP" sz="1000" b="1" kern="0">
                  <a:solidFill>
                    <a:srgbClr val="007680"/>
                  </a:solidFill>
                  <a:latin typeface="Yu Gothic UI" panose="020B0500000000000000" pitchFamily="50" charset="-128"/>
                  <a:ea typeface="Yu Gothic UI" panose="020B0500000000000000" pitchFamily="50" charset="-128"/>
                </a:rPr>
                <a:t>【</a:t>
              </a:r>
              <a:r>
                <a:rPr kumimoji="1" lang="ja-JP" altLang="en-US" sz="1000" b="1" kern="0">
                  <a:solidFill>
                    <a:srgbClr val="007680"/>
                  </a:solidFill>
                  <a:latin typeface="Yu Gothic UI" panose="020B0500000000000000" pitchFamily="50" charset="-128"/>
                  <a:ea typeface="Yu Gothic UI" panose="020B0500000000000000" pitchFamily="50" charset="-128"/>
                </a:rPr>
                <a:t>取組分野</a:t>
              </a:r>
              <a:r>
                <a:rPr kumimoji="1" lang="en-US" altLang="ja-JP" sz="1000" b="1" kern="0">
                  <a:solidFill>
                    <a:srgbClr val="007680"/>
                  </a:solidFill>
                  <a:latin typeface="Yu Gothic UI" panose="020B0500000000000000" pitchFamily="50" charset="-128"/>
                  <a:ea typeface="Yu Gothic UI" panose="020B0500000000000000" pitchFamily="50" charset="-128"/>
                </a:rPr>
                <a:t>】</a:t>
              </a:r>
              <a:r>
                <a:rPr kumimoji="1" lang="ja-JP" altLang="en-US" sz="1000" b="1" kern="0">
                  <a:solidFill>
                    <a:srgbClr val="007680"/>
                  </a:solidFill>
                  <a:latin typeface="Yu Gothic UI" panose="020B0500000000000000" pitchFamily="50" charset="-128"/>
                  <a:ea typeface="Yu Gothic UI" panose="020B0500000000000000" pitchFamily="50" charset="-128"/>
                </a:rPr>
                <a:t>①～⑪　←適宜記載してください</a:t>
              </a:r>
              <a:endParaRPr kumimoji="1" lang="en-US" altLang="ja-JP" sz="1000" b="1" kern="0">
                <a:solidFill>
                  <a:srgbClr val="007680"/>
                </a:solidFill>
                <a:latin typeface="Yu Gothic UI" panose="020B0500000000000000" pitchFamily="50" charset="-128"/>
                <a:ea typeface="Yu Gothic UI" panose="020B0500000000000000" pitchFamily="50" charset="-128"/>
              </a:endParaRPr>
            </a:p>
            <a:p>
              <a:pPr algn="just" fontAlgn="auto">
                <a:lnSpc>
                  <a:spcPct val="120000"/>
                </a:lnSpc>
                <a:spcBef>
                  <a:spcPts val="300"/>
                </a:spcBef>
                <a:spcAft>
                  <a:spcPts val="0"/>
                </a:spcAft>
              </a:pPr>
              <a:r>
                <a:rPr kumimoji="1" lang="en-US" altLang="ja-JP" sz="1000" b="1" kern="0">
                  <a:solidFill>
                    <a:srgbClr val="007680"/>
                  </a:solidFill>
                  <a:latin typeface="Yu Gothic UI" panose="020B0500000000000000" pitchFamily="50" charset="-128"/>
                  <a:ea typeface="Yu Gothic UI" panose="020B0500000000000000" pitchFamily="50" charset="-128"/>
                </a:rPr>
                <a:t>【</a:t>
              </a:r>
              <a:r>
                <a:rPr kumimoji="1" lang="ja-JP" altLang="en-US" sz="1000" b="1" kern="0">
                  <a:solidFill>
                    <a:srgbClr val="007680"/>
                  </a:solidFill>
                  <a:latin typeface="Yu Gothic UI" panose="020B0500000000000000" pitchFamily="50" charset="-128"/>
                  <a:ea typeface="Yu Gothic UI" panose="020B0500000000000000" pitchFamily="50" charset="-128"/>
                </a:rPr>
                <a:t>課題・目標</a:t>
              </a:r>
              <a:r>
                <a:rPr kumimoji="1" lang="en-US" altLang="ja-JP" sz="1000" b="1" kern="0">
                  <a:solidFill>
                    <a:srgbClr val="007680"/>
                  </a:solidFill>
                  <a:latin typeface="Yu Gothic UI" panose="020B0500000000000000" pitchFamily="50" charset="-128"/>
                  <a:ea typeface="Yu Gothic UI" panose="020B0500000000000000" pitchFamily="50" charset="-128"/>
                </a:rPr>
                <a:t>】XXXXXX</a:t>
              </a:r>
            </a:p>
          </p:txBody>
        </p:sp>
      </p:grpSp>
      <p:sp>
        <p:nvSpPr>
          <p:cNvPr id="25" name="正方形/長方形 24">
            <a:extLst>
              <a:ext uri="{FF2B5EF4-FFF2-40B4-BE49-F238E27FC236}">
                <a16:creationId xmlns:a16="http://schemas.microsoft.com/office/drawing/2014/main" id="{F02D4ADE-B5DD-261D-985E-EB911E5D9141}"/>
              </a:ext>
            </a:extLst>
          </p:cNvPr>
          <p:cNvSpPr/>
          <p:nvPr/>
        </p:nvSpPr>
        <p:spPr bwMode="gray">
          <a:xfrm>
            <a:off x="6084360" y="-91774"/>
            <a:ext cx="3513869" cy="614537"/>
          </a:xfrm>
          <a:prstGeom prst="rect">
            <a:avLst/>
          </a:prstGeom>
          <a:noFill/>
          <a:ln w="9525"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defTabSz="990564">
              <a:buSzPct val="100000"/>
            </a:pPr>
            <a:r>
              <a:rPr lang="ja-JP" altLang="en-US" sz="1000" b="1">
                <a:solidFill>
                  <a:srgbClr val="FF0000"/>
                </a:solidFill>
                <a:latin typeface="Yu Gothic UI" panose="020B0500000000000000" pitchFamily="50" charset="-128"/>
                <a:ea typeface="Yu Gothic UI" panose="020B0500000000000000" pitchFamily="50" charset="-128"/>
              </a:rPr>
              <a:t>対応する取組分野をシート外のオブジェクトから移動してください</a:t>
            </a:r>
            <a:br>
              <a:rPr lang="en-US" altLang="ja-JP" sz="1000" b="1">
                <a:solidFill>
                  <a:srgbClr val="FF0000"/>
                </a:solidFill>
                <a:latin typeface="Yu Gothic UI" panose="020B0500000000000000" pitchFamily="50" charset="-128"/>
                <a:ea typeface="Yu Gothic UI" panose="020B0500000000000000" pitchFamily="50" charset="-128"/>
              </a:rPr>
            </a:br>
            <a:endParaRPr lang="ja-JP" altLang="en-US" sz="1000" b="1">
              <a:solidFill>
                <a:srgbClr val="FF0000"/>
              </a:solidFill>
              <a:latin typeface="Yu Gothic UI" panose="020B0500000000000000" pitchFamily="50" charset="-128"/>
              <a:ea typeface="Yu Gothic UI" panose="020B0500000000000000" pitchFamily="50" charset="-128"/>
            </a:endParaRPr>
          </a:p>
        </p:txBody>
      </p:sp>
      <p:sp>
        <p:nvSpPr>
          <p:cNvPr id="2" name="四角形: 角を丸くする 1">
            <a:extLst>
              <a:ext uri="{FF2B5EF4-FFF2-40B4-BE49-F238E27FC236}">
                <a16:creationId xmlns:a16="http://schemas.microsoft.com/office/drawing/2014/main" id="{97F68365-9382-3FC1-8A3F-0BA3277913B4}"/>
              </a:ext>
            </a:extLst>
          </p:cNvPr>
          <p:cNvSpPr/>
          <p:nvPr/>
        </p:nvSpPr>
        <p:spPr bwMode="gray">
          <a:xfrm>
            <a:off x="-2806009" y="57210"/>
            <a:ext cx="2750302" cy="1258406"/>
          </a:xfrm>
          <a:prstGeom prst="roundRect">
            <a:avLst/>
          </a:prstGeom>
          <a:solidFill>
            <a:srgbClr val="FF0000"/>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lang="ja-JP" altLang="ja-JP" sz="1100" b="1" kern="0">
                <a:solidFill>
                  <a:schemeClr val="bg1"/>
                </a:solidFill>
                <a:effectLst/>
                <a:latin typeface="游明朝" panose="02020400000000000000" pitchFamily="18" charset="-128"/>
                <a:ea typeface="Yu Gothic UI" panose="020B0500000000000000" pitchFamily="50" charset="-128"/>
                <a:cs typeface="ＭＳ Ｐゴシック" panose="020B0600070205080204" pitchFamily="50" charset="-128"/>
              </a:rPr>
              <a:t>原則</a:t>
            </a:r>
            <a:r>
              <a:rPr lang="en-US" altLang="ja-JP" sz="1100" b="1" kern="0">
                <a:solidFill>
                  <a:schemeClr val="bg1"/>
                </a:solidFill>
                <a:effectLst/>
                <a:latin typeface="游明朝" panose="02020400000000000000" pitchFamily="18" charset="-128"/>
                <a:ea typeface="Yu Gothic UI" panose="020B0500000000000000" pitchFamily="50" charset="-128"/>
                <a:cs typeface="ＭＳ Ｐゴシック" panose="020B0600070205080204" pitchFamily="50" charset="-128"/>
              </a:rPr>
              <a:t>1</a:t>
            </a:r>
            <a:r>
              <a:rPr lang="ja-JP" altLang="ja-JP" sz="1100" b="1" kern="0">
                <a:solidFill>
                  <a:schemeClr val="bg1"/>
                </a:solidFill>
                <a:effectLst/>
                <a:latin typeface="游明朝" panose="02020400000000000000" pitchFamily="18" charset="-128"/>
                <a:ea typeface="Yu Gothic UI" panose="020B0500000000000000" pitchFamily="50" charset="-128"/>
                <a:cs typeface="ＭＳ Ｐゴシック" panose="020B0600070205080204" pitchFamily="50" charset="-128"/>
              </a:rPr>
              <a:t>シート</a:t>
            </a:r>
            <a:r>
              <a:rPr lang="en-US" altLang="ja-JP" sz="1100" b="1" kern="0">
                <a:solidFill>
                  <a:schemeClr val="bg1"/>
                </a:solidFill>
                <a:effectLst/>
                <a:latin typeface="游明朝" panose="02020400000000000000" pitchFamily="18" charset="-128"/>
                <a:ea typeface="Yu Gothic UI" panose="020B0500000000000000" pitchFamily="50" charset="-128"/>
                <a:cs typeface="ＭＳ Ｐゴシック" panose="020B0600070205080204" pitchFamily="50" charset="-128"/>
              </a:rPr>
              <a:t>/</a:t>
            </a:r>
            <a:r>
              <a:rPr lang="ja-JP" altLang="ja-JP" sz="1100" b="1" kern="0">
                <a:solidFill>
                  <a:schemeClr val="bg1"/>
                </a:solidFill>
                <a:effectLst/>
                <a:latin typeface="游明朝" panose="02020400000000000000" pitchFamily="18" charset="-128"/>
                <a:ea typeface="Yu Gothic UI" panose="020B0500000000000000" pitchFamily="50" charset="-128"/>
                <a:cs typeface="ＭＳ Ｐゴシック" panose="020B0600070205080204" pitchFamily="50" charset="-128"/>
              </a:rPr>
              <a:t>団体の提出をお願いしております</a:t>
            </a:r>
            <a:r>
              <a:rPr lang="ja-JP" altLang="en-US" sz="1100" b="1" kern="0">
                <a:solidFill>
                  <a:schemeClr val="bg1"/>
                </a:solidFill>
                <a:effectLst/>
                <a:latin typeface="游明朝" panose="02020400000000000000" pitchFamily="18" charset="-128"/>
                <a:ea typeface="Yu Gothic UI" panose="020B0500000000000000" pitchFamily="50" charset="-128"/>
                <a:cs typeface="ＭＳ Ｐゴシック" panose="020B0600070205080204" pitchFamily="50" charset="-128"/>
              </a:rPr>
              <a:t>。</a:t>
            </a:r>
            <a:endParaRPr lang="en-US" altLang="ja-JP" sz="1100" b="1" kern="0">
              <a:solidFill>
                <a:schemeClr val="bg1"/>
              </a:solidFill>
              <a:effectLst/>
              <a:latin typeface="游明朝" panose="02020400000000000000" pitchFamily="18" charset="-128"/>
              <a:ea typeface="Yu Gothic UI" panose="020B0500000000000000" pitchFamily="50" charset="-128"/>
              <a:cs typeface="ＭＳ Ｐゴシック" panose="020B0600070205080204" pitchFamily="50" charset="-128"/>
            </a:endParaRP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lang="en-US" altLang="ja-JP" sz="1100" b="1" kern="0">
              <a:solidFill>
                <a:schemeClr val="bg1"/>
              </a:solidFill>
              <a:effectLst/>
              <a:latin typeface="游明朝" panose="02020400000000000000" pitchFamily="18" charset="-128"/>
              <a:ea typeface="Yu Gothic UI" panose="020B0500000000000000" pitchFamily="50" charset="-128"/>
              <a:cs typeface="ＭＳ Ｐゴシック" panose="020B0600070205080204" pitchFamily="50" charset="-128"/>
            </a:endParaRP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lang="en-US" altLang="ja-JP" sz="1100" b="1" kern="0">
                <a:solidFill>
                  <a:schemeClr val="bg1"/>
                </a:solidFill>
                <a:effectLst/>
                <a:latin typeface="游明朝" panose="02020400000000000000" pitchFamily="18" charset="-128"/>
                <a:ea typeface="Yu Gothic UI" panose="020B0500000000000000" pitchFamily="50" charset="-128"/>
                <a:cs typeface="ＭＳ Ｐゴシック" panose="020B0600070205080204" pitchFamily="50" charset="-128"/>
              </a:rPr>
              <a:t>※</a:t>
            </a:r>
            <a:r>
              <a:rPr lang="ja-JP" altLang="ja-JP" sz="1100" b="1" kern="0">
                <a:solidFill>
                  <a:schemeClr val="bg1"/>
                </a:solidFill>
                <a:effectLst/>
                <a:latin typeface="游明朝" panose="02020400000000000000" pitchFamily="18" charset="-128"/>
                <a:ea typeface="Yu Gothic UI" panose="020B0500000000000000" pitchFamily="50" charset="-128"/>
                <a:cs typeface="ＭＳ Ｐゴシック" panose="020B0600070205080204" pitchFamily="50" charset="-128"/>
              </a:rPr>
              <a:t>ただし、貴団体にて情報公開</a:t>
            </a:r>
            <a:r>
              <a:rPr lang="ja-JP" altLang="en-US" sz="1100" b="1" kern="0">
                <a:solidFill>
                  <a:schemeClr val="bg1"/>
                </a:solidFill>
                <a:latin typeface="游明朝" panose="02020400000000000000" pitchFamily="18" charset="-128"/>
                <a:ea typeface="Yu Gothic UI" panose="020B0500000000000000" pitchFamily="50" charset="-128"/>
                <a:cs typeface="ＭＳ Ｐゴシック" panose="020B0600070205080204" pitchFamily="50" charset="-128"/>
              </a:rPr>
              <a:t>した</a:t>
            </a:r>
            <a:r>
              <a:rPr lang="ja-JP" altLang="ja-JP" sz="1100" b="1" kern="0">
                <a:solidFill>
                  <a:schemeClr val="bg1"/>
                </a:solidFill>
                <a:effectLst/>
                <a:latin typeface="游明朝" panose="02020400000000000000" pitchFamily="18" charset="-128"/>
                <a:ea typeface="Yu Gothic UI" panose="020B0500000000000000" pitchFamily="50" charset="-128"/>
                <a:cs typeface="ＭＳ Ｐゴシック" panose="020B0600070205080204" pitchFamily="50" charset="-128"/>
              </a:rPr>
              <a:t>い地域課題が複数ある場合には、検索精度向上のため、課題ごとにシートを提出いただくことが可能です。</a:t>
            </a:r>
            <a:endParaRPr lang="ja-JP" altLang="ja-JP" sz="1200" b="1" kern="100">
              <a:solidFill>
                <a:schemeClr val="bg1"/>
              </a:solidFill>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35" name="四角形: 角を丸くする 34">
            <a:extLst>
              <a:ext uri="{FF2B5EF4-FFF2-40B4-BE49-F238E27FC236}">
                <a16:creationId xmlns:a16="http://schemas.microsoft.com/office/drawing/2014/main" id="{7B7A34FA-7B0F-6249-3A79-2A9C9B87B328}"/>
              </a:ext>
            </a:extLst>
          </p:cNvPr>
          <p:cNvSpPr/>
          <p:nvPr/>
        </p:nvSpPr>
        <p:spPr bwMode="gray">
          <a:xfrm>
            <a:off x="10019839" y="927212"/>
            <a:ext cx="1004400" cy="133425"/>
          </a:xfrm>
          <a:prstGeom prst="roundRect">
            <a:avLst/>
          </a:prstGeom>
          <a:solidFill>
            <a:schemeClr val="accent5"/>
          </a:solidFill>
          <a:ln w="12700" algn="ctr">
            <a:solidFill>
              <a:schemeClr val="accent6"/>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1" i="0" u="none" strike="noStrike" kern="1200" cap="none" spc="0" normalizeH="0" baseline="0" noProof="0">
                <a:ln>
                  <a:noFill/>
                </a:ln>
                <a:solidFill>
                  <a:schemeClr val="bg1"/>
                </a:solidFill>
                <a:effectLst/>
                <a:uLnTx/>
                <a:uFillTx/>
                <a:latin typeface="+mn-lt"/>
                <a:ea typeface="+mn-ea"/>
                <a:cs typeface="+mn-cs"/>
              </a:rPr>
              <a:t>④インフラ維持管理</a:t>
            </a:r>
          </a:p>
        </p:txBody>
      </p:sp>
      <p:sp>
        <p:nvSpPr>
          <p:cNvPr id="36" name="四角形: 角を丸くする 35">
            <a:extLst>
              <a:ext uri="{FF2B5EF4-FFF2-40B4-BE49-F238E27FC236}">
                <a16:creationId xmlns:a16="http://schemas.microsoft.com/office/drawing/2014/main" id="{D9C5E3CD-6FC1-B4CC-837A-42D5E3C2DB1E}"/>
              </a:ext>
            </a:extLst>
          </p:cNvPr>
          <p:cNvSpPr/>
          <p:nvPr/>
        </p:nvSpPr>
        <p:spPr bwMode="gray">
          <a:xfrm>
            <a:off x="10019839" y="435497"/>
            <a:ext cx="1004400" cy="133425"/>
          </a:xfrm>
          <a:prstGeom prst="roundRect">
            <a:avLst/>
          </a:prstGeom>
          <a:solidFill>
            <a:schemeClr val="accent5"/>
          </a:solidFill>
          <a:ln w="12700" algn="ctr">
            <a:solidFill>
              <a:schemeClr val="accent6"/>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1" i="0" u="none" strike="noStrike" kern="1200" cap="none" spc="0" normalizeH="0" baseline="0" noProof="0">
                <a:ln>
                  <a:noFill/>
                </a:ln>
                <a:solidFill>
                  <a:schemeClr val="bg1"/>
                </a:solidFill>
                <a:effectLst/>
                <a:uLnTx/>
                <a:uFillTx/>
                <a:latin typeface="+mn-lt"/>
                <a:ea typeface="+mn-ea"/>
                <a:cs typeface="+mn-cs"/>
              </a:rPr>
              <a:t>①交通・モビリティ</a:t>
            </a:r>
          </a:p>
        </p:txBody>
      </p:sp>
      <p:sp>
        <p:nvSpPr>
          <p:cNvPr id="45" name="四角形: 角を丸くする 44">
            <a:extLst>
              <a:ext uri="{FF2B5EF4-FFF2-40B4-BE49-F238E27FC236}">
                <a16:creationId xmlns:a16="http://schemas.microsoft.com/office/drawing/2014/main" id="{CC04AA25-9DD3-41A0-E305-B656B974A640}"/>
              </a:ext>
            </a:extLst>
          </p:cNvPr>
          <p:cNvSpPr/>
          <p:nvPr/>
        </p:nvSpPr>
        <p:spPr bwMode="gray">
          <a:xfrm>
            <a:off x="10019839" y="599402"/>
            <a:ext cx="1004400" cy="133425"/>
          </a:xfrm>
          <a:prstGeom prst="roundRect">
            <a:avLst/>
          </a:prstGeom>
          <a:solidFill>
            <a:schemeClr val="accent5"/>
          </a:solidFill>
          <a:ln w="12700" algn="ctr">
            <a:solidFill>
              <a:schemeClr val="accent6"/>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1" i="0" u="none" strike="noStrike" kern="1200" cap="none" spc="0" normalizeH="0" baseline="0" noProof="0">
                <a:ln>
                  <a:noFill/>
                </a:ln>
                <a:solidFill>
                  <a:schemeClr val="bg1"/>
                </a:solidFill>
                <a:effectLst/>
                <a:uLnTx/>
                <a:uFillTx/>
                <a:latin typeface="+mn-lt"/>
                <a:ea typeface="+mn-ea"/>
                <a:cs typeface="+mn-cs"/>
              </a:rPr>
              <a:t>②エネルギー</a:t>
            </a:r>
          </a:p>
        </p:txBody>
      </p:sp>
      <p:sp>
        <p:nvSpPr>
          <p:cNvPr id="48" name="四角形: 角を丸くする 47">
            <a:extLst>
              <a:ext uri="{FF2B5EF4-FFF2-40B4-BE49-F238E27FC236}">
                <a16:creationId xmlns:a16="http://schemas.microsoft.com/office/drawing/2014/main" id="{D3767023-FCC7-41CE-D9E6-2486CC279B2C}"/>
              </a:ext>
            </a:extLst>
          </p:cNvPr>
          <p:cNvSpPr/>
          <p:nvPr/>
        </p:nvSpPr>
        <p:spPr bwMode="gray">
          <a:xfrm>
            <a:off x="10019839" y="763307"/>
            <a:ext cx="1004400" cy="133425"/>
          </a:xfrm>
          <a:prstGeom prst="roundRect">
            <a:avLst/>
          </a:prstGeom>
          <a:solidFill>
            <a:schemeClr val="accent5"/>
          </a:solidFill>
          <a:ln w="12700" algn="ctr">
            <a:solidFill>
              <a:schemeClr val="accent6"/>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1" i="0" u="none" strike="noStrike" kern="1200" cap="none" spc="0" normalizeH="0" baseline="0" noProof="0">
                <a:ln>
                  <a:noFill/>
                </a:ln>
                <a:solidFill>
                  <a:schemeClr val="bg1"/>
                </a:solidFill>
                <a:effectLst/>
                <a:uLnTx/>
                <a:uFillTx/>
                <a:latin typeface="+mn-lt"/>
                <a:ea typeface="+mn-ea"/>
                <a:cs typeface="+mn-cs"/>
              </a:rPr>
              <a:t>③防災</a:t>
            </a:r>
          </a:p>
        </p:txBody>
      </p:sp>
      <p:sp>
        <p:nvSpPr>
          <p:cNvPr id="56" name="四角形: 角を丸くする 55">
            <a:extLst>
              <a:ext uri="{FF2B5EF4-FFF2-40B4-BE49-F238E27FC236}">
                <a16:creationId xmlns:a16="http://schemas.microsoft.com/office/drawing/2014/main" id="{E9FB7E99-8F5B-3296-D6B2-FB4CF095038B}"/>
              </a:ext>
            </a:extLst>
          </p:cNvPr>
          <p:cNvSpPr/>
          <p:nvPr/>
        </p:nvSpPr>
        <p:spPr bwMode="gray">
          <a:xfrm>
            <a:off x="10019839" y="1091117"/>
            <a:ext cx="1004400" cy="133425"/>
          </a:xfrm>
          <a:prstGeom prst="roundRect">
            <a:avLst/>
          </a:prstGeom>
          <a:solidFill>
            <a:schemeClr val="accent5"/>
          </a:solidFill>
          <a:ln w="12700" algn="ctr">
            <a:solidFill>
              <a:schemeClr val="accent6"/>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1" i="0" u="none" strike="noStrike" kern="1200" cap="none" spc="0" normalizeH="0" baseline="0" noProof="0">
                <a:ln>
                  <a:noFill/>
                </a:ln>
                <a:solidFill>
                  <a:schemeClr val="bg1"/>
                </a:solidFill>
                <a:effectLst/>
                <a:uLnTx/>
                <a:uFillTx/>
                <a:latin typeface="+mn-lt"/>
                <a:ea typeface="+mn-ea"/>
                <a:cs typeface="+mn-cs"/>
              </a:rPr>
              <a:t>⑤観光・地域活性化</a:t>
            </a:r>
          </a:p>
        </p:txBody>
      </p:sp>
      <p:sp>
        <p:nvSpPr>
          <p:cNvPr id="58" name="四角形: 角を丸くする 57">
            <a:extLst>
              <a:ext uri="{FF2B5EF4-FFF2-40B4-BE49-F238E27FC236}">
                <a16:creationId xmlns:a16="http://schemas.microsoft.com/office/drawing/2014/main" id="{5B35B247-AAB4-BAB9-32BB-9D96041BA658}"/>
              </a:ext>
            </a:extLst>
          </p:cNvPr>
          <p:cNvSpPr/>
          <p:nvPr/>
        </p:nvSpPr>
        <p:spPr bwMode="gray">
          <a:xfrm>
            <a:off x="10019839" y="1255022"/>
            <a:ext cx="1004400" cy="133425"/>
          </a:xfrm>
          <a:prstGeom prst="roundRect">
            <a:avLst/>
          </a:prstGeom>
          <a:solidFill>
            <a:schemeClr val="accent5"/>
          </a:solidFill>
          <a:ln w="12700" algn="ctr">
            <a:solidFill>
              <a:schemeClr val="accent6"/>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1" i="0" u="none" strike="noStrike" kern="1200" cap="none" spc="0" normalizeH="0" baseline="0" noProof="0">
                <a:ln>
                  <a:noFill/>
                </a:ln>
                <a:solidFill>
                  <a:schemeClr val="bg1"/>
                </a:solidFill>
                <a:effectLst/>
                <a:uLnTx/>
                <a:uFillTx/>
                <a:latin typeface="+mn-lt"/>
                <a:ea typeface="+mn-ea"/>
                <a:cs typeface="+mn-cs"/>
              </a:rPr>
              <a:t>⑥健康・医療</a:t>
            </a:r>
          </a:p>
        </p:txBody>
      </p:sp>
      <p:sp>
        <p:nvSpPr>
          <p:cNvPr id="59" name="四角形: 角を丸くする 58">
            <a:extLst>
              <a:ext uri="{FF2B5EF4-FFF2-40B4-BE49-F238E27FC236}">
                <a16:creationId xmlns:a16="http://schemas.microsoft.com/office/drawing/2014/main" id="{A0E17B81-94CC-C502-BED3-D57094F82DAA}"/>
              </a:ext>
            </a:extLst>
          </p:cNvPr>
          <p:cNvSpPr/>
          <p:nvPr/>
        </p:nvSpPr>
        <p:spPr bwMode="gray">
          <a:xfrm>
            <a:off x="10019839" y="1418927"/>
            <a:ext cx="1004400" cy="133425"/>
          </a:xfrm>
          <a:prstGeom prst="roundRect">
            <a:avLst/>
          </a:prstGeom>
          <a:solidFill>
            <a:schemeClr val="accent5"/>
          </a:solidFill>
          <a:ln w="12700" algn="ctr">
            <a:solidFill>
              <a:schemeClr val="accent6"/>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lang="ja-JP" altLang="en-US" sz="900" b="1">
                <a:solidFill>
                  <a:schemeClr val="bg1"/>
                </a:solidFill>
                <a:latin typeface="Yu Gothic UI" panose="020B0500000000000000" pitchFamily="50" charset="-128"/>
                <a:ea typeface="Yu Gothic UI" panose="020B0500000000000000" pitchFamily="50" charset="-128"/>
              </a:rPr>
              <a:t>⑦農林水産業</a:t>
            </a:r>
            <a:endParaRPr kumimoji="1" lang="ja-JP" altLang="en-US" sz="900" b="1" i="0" u="none" strike="noStrike" kern="1200" cap="none" spc="0" normalizeH="0" baseline="0" noProof="0">
              <a:ln>
                <a:noFill/>
              </a:ln>
              <a:solidFill>
                <a:schemeClr val="bg1"/>
              </a:solidFill>
              <a:effectLst/>
              <a:uLnTx/>
              <a:uFillTx/>
              <a:latin typeface="+mn-lt"/>
              <a:ea typeface="+mn-ea"/>
              <a:cs typeface="+mn-cs"/>
            </a:endParaRPr>
          </a:p>
        </p:txBody>
      </p:sp>
      <p:sp>
        <p:nvSpPr>
          <p:cNvPr id="62" name="四角形: 角を丸くする 61">
            <a:extLst>
              <a:ext uri="{FF2B5EF4-FFF2-40B4-BE49-F238E27FC236}">
                <a16:creationId xmlns:a16="http://schemas.microsoft.com/office/drawing/2014/main" id="{B79490DC-27ED-F8D6-F63D-1C46C5142D1C}"/>
              </a:ext>
            </a:extLst>
          </p:cNvPr>
          <p:cNvSpPr/>
          <p:nvPr/>
        </p:nvSpPr>
        <p:spPr bwMode="gray">
          <a:xfrm>
            <a:off x="10019839" y="1582832"/>
            <a:ext cx="1004400" cy="133425"/>
          </a:xfrm>
          <a:prstGeom prst="roundRect">
            <a:avLst/>
          </a:prstGeom>
          <a:solidFill>
            <a:schemeClr val="accent5"/>
          </a:solidFill>
          <a:ln w="12700" algn="ctr">
            <a:solidFill>
              <a:schemeClr val="accent6"/>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1" i="0" u="none" strike="noStrike" kern="1200" cap="none" spc="0" normalizeH="0" baseline="0" noProof="0">
                <a:ln>
                  <a:noFill/>
                </a:ln>
                <a:solidFill>
                  <a:schemeClr val="bg1"/>
                </a:solidFill>
                <a:effectLst/>
                <a:uLnTx/>
                <a:uFillTx/>
                <a:latin typeface="+mn-lt"/>
                <a:ea typeface="+mn-ea"/>
                <a:cs typeface="+mn-cs"/>
              </a:rPr>
              <a:t>⑧環境</a:t>
            </a:r>
          </a:p>
        </p:txBody>
      </p:sp>
      <p:sp>
        <p:nvSpPr>
          <p:cNvPr id="64" name="四角形: 角を丸くする 63">
            <a:extLst>
              <a:ext uri="{FF2B5EF4-FFF2-40B4-BE49-F238E27FC236}">
                <a16:creationId xmlns:a16="http://schemas.microsoft.com/office/drawing/2014/main" id="{0FDF5027-C563-54A1-26ED-A07D2F2A56CF}"/>
              </a:ext>
            </a:extLst>
          </p:cNvPr>
          <p:cNvSpPr/>
          <p:nvPr/>
        </p:nvSpPr>
        <p:spPr bwMode="gray">
          <a:xfrm>
            <a:off x="10019839" y="1746737"/>
            <a:ext cx="1004400" cy="133425"/>
          </a:xfrm>
          <a:prstGeom prst="roundRect">
            <a:avLst/>
          </a:prstGeom>
          <a:solidFill>
            <a:schemeClr val="accent5"/>
          </a:solidFill>
          <a:ln w="12700" algn="ctr">
            <a:solidFill>
              <a:schemeClr val="accent6"/>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1" i="0" u="none" strike="noStrike" kern="1200" cap="none" spc="0" normalizeH="0" baseline="0" noProof="0">
                <a:ln>
                  <a:noFill/>
                </a:ln>
                <a:solidFill>
                  <a:schemeClr val="bg1"/>
                </a:solidFill>
                <a:effectLst/>
                <a:uLnTx/>
                <a:uFillTx/>
                <a:latin typeface="+mn-lt"/>
                <a:ea typeface="+mn-ea"/>
                <a:cs typeface="+mn-cs"/>
              </a:rPr>
              <a:t>⑨セキュリティ・見守り</a:t>
            </a:r>
          </a:p>
        </p:txBody>
      </p:sp>
      <p:sp>
        <p:nvSpPr>
          <p:cNvPr id="65" name="四角形: 角を丸くする 64">
            <a:extLst>
              <a:ext uri="{FF2B5EF4-FFF2-40B4-BE49-F238E27FC236}">
                <a16:creationId xmlns:a16="http://schemas.microsoft.com/office/drawing/2014/main" id="{072B2304-2E7F-11F8-CAD4-93B882361D2F}"/>
              </a:ext>
            </a:extLst>
          </p:cNvPr>
          <p:cNvSpPr/>
          <p:nvPr/>
        </p:nvSpPr>
        <p:spPr bwMode="gray">
          <a:xfrm>
            <a:off x="10019839" y="1910642"/>
            <a:ext cx="1004400" cy="133425"/>
          </a:xfrm>
          <a:prstGeom prst="roundRect">
            <a:avLst/>
          </a:prstGeom>
          <a:solidFill>
            <a:schemeClr val="accent5"/>
          </a:solidFill>
          <a:ln w="12700" algn="ctr">
            <a:solidFill>
              <a:schemeClr val="accent6"/>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1" i="0" u="none" strike="noStrike" kern="1200" cap="none" spc="0" normalizeH="0" baseline="0" noProof="0">
                <a:ln>
                  <a:noFill/>
                </a:ln>
                <a:solidFill>
                  <a:schemeClr val="bg1"/>
                </a:solidFill>
                <a:effectLst/>
                <a:uLnTx/>
                <a:uFillTx/>
                <a:latin typeface="+mn-lt"/>
                <a:ea typeface="+mn-ea"/>
                <a:cs typeface="+mn-cs"/>
              </a:rPr>
              <a:t>⑩物流</a:t>
            </a:r>
          </a:p>
        </p:txBody>
      </p:sp>
      <p:sp>
        <p:nvSpPr>
          <p:cNvPr id="67" name="四角形: 角を丸くする 66">
            <a:extLst>
              <a:ext uri="{FF2B5EF4-FFF2-40B4-BE49-F238E27FC236}">
                <a16:creationId xmlns:a16="http://schemas.microsoft.com/office/drawing/2014/main" id="{4977A5AC-C2E6-629F-B8F4-B2263A69768C}"/>
              </a:ext>
            </a:extLst>
          </p:cNvPr>
          <p:cNvSpPr/>
          <p:nvPr/>
        </p:nvSpPr>
        <p:spPr bwMode="gray">
          <a:xfrm>
            <a:off x="10019839" y="2074542"/>
            <a:ext cx="1004400" cy="133425"/>
          </a:xfrm>
          <a:prstGeom prst="roundRect">
            <a:avLst/>
          </a:prstGeom>
          <a:solidFill>
            <a:schemeClr val="accent5"/>
          </a:solidFill>
          <a:ln w="12700" algn="ctr">
            <a:solidFill>
              <a:schemeClr val="accent6"/>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1" i="0" u="none" strike="noStrike" kern="1200" cap="none" spc="0" normalizeH="0" baseline="0" noProof="0">
                <a:ln>
                  <a:noFill/>
                </a:ln>
                <a:solidFill>
                  <a:schemeClr val="bg1"/>
                </a:solidFill>
                <a:effectLst/>
                <a:uLnTx/>
                <a:uFillTx/>
                <a:latin typeface="+mn-lt"/>
                <a:ea typeface="+mn-ea"/>
                <a:cs typeface="+mn-cs"/>
              </a:rPr>
              <a:t>⑪都市計画・整備</a:t>
            </a:r>
          </a:p>
        </p:txBody>
      </p:sp>
      <p:sp>
        <p:nvSpPr>
          <p:cNvPr id="3" name="テキスト ボックス 2">
            <a:extLst>
              <a:ext uri="{FF2B5EF4-FFF2-40B4-BE49-F238E27FC236}">
                <a16:creationId xmlns:a16="http://schemas.microsoft.com/office/drawing/2014/main" id="{0C27511D-FDF4-6DCD-F30A-99A9E7994F58}"/>
              </a:ext>
            </a:extLst>
          </p:cNvPr>
          <p:cNvSpPr txBox="1"/>
          <p:nvPr/>
        </p:nvSpPr>
        <p:spPr bwMode="gray">
          <a:xfrm>
            <a:off x="7959777" y="6662134"/>
            <a:ext cx="1531985" cy="123111"/>
          </a:xfrm>
          <a:prstGeom prst="rect">
            <a:avLst/>
          </a:prstGeom>
          <a:noFill/>
        </p:spPr>
        <p:txBody>
          <a:bodyPr wrap="square" lIns="0" tIns="0" rIns="0" bIns="0" rtlCol="0">
            <a:spAutoFit/>
          </a:bodyPr>
          <a:lstStyle/>
          <a:p>
            <a:pPr marL="0" marR="0" indent="0" algn="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800" b="0" i="0" u="none" strike="noStrike" kern="1200" cap="none" spc="0" normalizeH="0" baseline="0" noProof="0" dirty="0">
                <a:ln>
                  <a:noFill/>
                </a:ln>
                <a:solidFill>
                  <a:prstClr val="black"/>
                </a:solidFill>
                <a:effectLst/>
                <a:uLnTx/>
                <a:uFillTx/>
                <a:latin typeface="+mj-ea"/>
                <a:ea typeface="+mj-ea"/>
                <a:cs typeface="+mn-cs"/>
              </a:rPr>
              <a:t>作成日：</a:t>
            </a:r>
            <a:r>
              <a:rPr kumimoji="1" lang="en-US" altLang="ja-JP" sz="800" b="0" i="0" u="none" strike="noStrike" kern="1200" cap="none" spc="0" normalizeH="0" baseline="0" noProof="0" dirty="0">
                <a:ln>
                  <a:noFill/>
                </a:ln>
                <a:solidFill>
                  <a:prstClr val="black"/>
                </a:solidFill>
                <a:effectLst/>
                <a:uLnTx/>
                <a:uFillTx/>
                <a:latin typeface="+mj-ea"/>
                <a:ea typeface="+mj-ea"/>
                <a:cs typeface="+mn-cs"/>
              </a:rPr>
              <a:t>XX</a:t>
            </a:r>
            <a:r>
              <a:rPr kumimoji="1" lang="ja-JP" altLang="en-US" sz="800" b="0" i="0" u="none" strike="noStrike" kern="1200" cap="none" spc="0" normalizeH="0" baseline="0" noProof="0" dirty="0">
                <a:ln>
                  <a:noFill/>
                </a:ln>
                <a:solidFill>
                  <a:prstClr val="black"/>
                </a:solidFill>
                <a:effectLst/>
                <a:uLnTx/>
                <a:uFillTx/>
                <a:latin typeface="+mj-ea"/>
                <a:ea typeface="+mj-ea"/>
                <a:cs typeface="+mn-cs"/>
              </a:rPr>
              <a:t>年</a:t>
            </a:r>
            <a:r>
              <a:rPr kumimoji="1" lang="en-US" altLang="ja-JP" sz="800" b="0" i="0" u="none" strike="noStrike" kern="1200" cap="none" spc="0" normalizeH="0" baseline="0" noProof="0" dirty="0">
                <a:ln>
                  <a:noFill/>
                </a:ln>
                <a:solidFill>
                  <a:prstClr val="black"/>
                </a:solidFill>
                <a:effectLst/>
                <a:uLnTx/>
                <a:uFillTx/>
                <a:latin typeface="+mj-ea"/>
                <a:ea typeface="+mj-ea"/>
                <a:cs typeface="+mn-cs"/>
              </a:rPr>
              <a:t>XX</a:t>
            </a:r>
            <a:r>
              <a:rPr kumimoji="1" lang="ja-JP" altLang="en-US" sz="800" b="0" i="0" u="none" strike="noStrike" kern="1200" cap="none" spc="0" normalizeH="0" baseline="0" noProof="0" dirty="0">
                <a:ln>
                  <a:noFill/>
                </a:ln>
                <a:solidFill>
                  <a:prstClr val="black"/>
                </a:solidFill>
                <a:effectLst/>
                <a:uLnTx/>
                <a:uFillTx/>
                <a:latin typeface="+mj-ea"/>
                <a:ea typeface="+mj-ea"/>
                <a:cs typeface="+mn-cs"/>
              </a:rPr>
              <a:t>月</a:t>
            </a:r>
            <a:r>
              <a:rPr kumimoji="1" lang="en-US" altLang="ja-JP" sz="800" b="0" i="0" u="none" strike="noStrike" kern="1200" cap="none" spc="0" normalizeH="0" baseline="0" noProof="0" dirty="0">
                <a:ln>
                  <a:noFill/>
                </a:ln>
                <a:solidFill>
                  <a:prstClr val="black"/>
                </a:solidFill>
                <a:effectLst/>
                <a:uLnTx/>
                <a:uFillTx/>
                <a:latin typeface="+mj-ea"/>
                <a:ea typeface="+mj-ea"/>
                <a:cs typeface="+mn-cs"/>
              </a:rPr>
              <a:t>XX</a:t>
            </a:r>
            <a:r>
              <a:rPr kumimoji="1" lang="ja-JP" altLang="en-US" sz="800" b="0" i="0" u="none" strike="noStrike" kern="1200" cap="none" spc="0" normalizeH="0" baseline="0" noProof="0" dirty="0">
                <a:ln>
                  <a:noFill/>
                </a:ln>
                <a:solidFill>
                  <a:prstClr val="black"/>
                </a:solidFill>
                <a:effectLst/>
                <a:uLnTx/>
                <a:uFillTx/>
                <a:latin typeface="+mj-ea"/>
                <a:ea typeface="+mj-ea"/>
                <a:cs typeface="+mn-cs"/>
              </a:rPr>
              <a:t>日</a:t>
            </a:r>
          </a:p>
        </p:txBody>
      </p:sp>
    </p:spTree>
    <p:extLst>
      <p:ext uri="{BB962C8B-B14F-4D97-AF65-F5344CB8AC3E}">
        <p14:creationId xmlns:p14="http://schemas.microsoft.com/office/powerpoint/2010/main" val="12557336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正方形/長方形 78">
            <a:extLst>
              <a:ext uri="{FF2B5EF4-FFF2-40B4-BE49-F238E27FC236}">
                <a16:creationId xmlns:a16="http://schemas.microsoft.com/office/drawing/2014/main" id="{40965D32-ACDB-9206-DD8C-2A2A01481F45}"/>
              </a:ext>
            </a:extLst>
          </p:cNvPr>
          <p:cNvSpPr/>
          <p:nvPr/>
        </p:nvSpPr>
        <p:spPr bwMode="gray">
          <a:xfrm>
            <a:off x="406840" y="4358979"/>
            <a:ext cx="9085746" cy="1428884"/>
          </a:xfrm>
          <a:prstGeom prst="rect">
            <a:avLst/>
          </a:prstGeom>
          <a:solidFill>
            <a:schemeClr val="bg1"/>
          </a:solidFill>
          <a:ln w="12700" algn="ctr">
            <a:solidFill>
              <a:srgbClr val="007680"/>
            </a:solidFill>
            <a:miter lim="800000"/>
            <a:headEnd/>
            <a:tailEnd/>
          </a:ln>
        </p:spPr>
        <p:txBody>
          <a:bodyPr rot="0" spcFirstLastPara="0" vertOverflow="overflow" horzOverflow="overflow" vert="horz" wrap="square" lIns="72000" tIns="18000" rIns="72000" bIns="18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000" b="0" i="0" u="none" strike="noStrike" kern="1200" cap="none" spc="0" normalizeH="0" baseline="0" noProof="0">
              <a:ln>
                <a:noFill/>
              </a:ln>
              <a:solidFill>
                <a:prstClr val="black"/>
              </a:solidFill>
              <a:effectLst/>
              <a:uLnTx/>
              <a:uFillTx/>
              <a:latin typeface="+mj-ea"/>
              <a:ea typeface="+mj-ea"/>
              <a:cs typeface="+mn-cs"/>
            </a:endParaRPr>
          </a:p>
        </p:txBody>
      </p:sp>
      <p:sp>
        <p:nvSpPr>
          <p:cNvPr id="76" name="正方形/長方形 75">
            <a:extLst>
              <a:ext uri="{FF2B5EF4-FFF2-40B4-BE49-F238E27FC236}">
                <a16:creationId xmlns:a16="http://schemas.microsoft.com/office/drawing/2014/main" id="{72DF2CE7-DCD9-38FA-A558-B1A4B3FEBD5F}"/>
              </a:ext>
            </a:extLst>
          </p:cNvPr>
          <p:cNvSpPr/>
          <p:nvPr/>
        </p:nvSpPr>
        <p:spPr bwMode="gray">
          <a:xfrm>
            <a:off x="406840" y="2811567"/>
            <a:ext cx="9085746" cy="1233755"/>
          </a:xfrm>
          <a:prstGeom prst="rect">
            <a:avLst/>
          </a:prstGeom>
          <a:solidFill>
            <a:srgbClr val="DDEFE8"/>
          </a:solidFill>
          <a:ln w="12700" algn="ctr">
            <a:noFill/>
            <a:miter lim="800000"/>
            <a:headEnd/>
            <a:tailEnd/>
          </a:ln>
        </p:spPr>
        <p:txBody>
          <a:bodyPr rot="0" spcFirstLastPara="0" vertOverflow="overflow" horzOverflow="overflow" vert="horz" wrap="square" lIns="72000" tIns="18000" rIns="72000" bIns="1800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endParaRPr kumimoji="1" lang="ja-JP" altLang="en-US" sz="1000">
              <a:solidFill>
                <a:prstClr val="black"/>
              </a:solidFill>
              <a:latin typeface="+mj-ea"/>
              <a:ea typeface="+mj-ea"/>
              <a:cs typeface="+mn-cs"/>
            </a:endParaRPr>
          </a:p>
        </p:txBody>
      </p:sp>
      <p:sp>
        <p:nvSpPr>
          <p:cNvPr id="64" name="正方形/長方形 63">
            <a:extLst>
              <a:ext uri="{FF2B5EF4-FFF2-40B4-BE49-F238E27FC236}">
                <a16:creationId xmlns:a16="http://schemas.microsoft.com/office/drawing/2014/main" id="{A75278C3-DDDE-368D-BC57-D30C46FD7DBC}"/>
              </a:ext>
            </a:extLst>
          </p:cNvPr>
          <p:cNvSpPr/>
          <p:nvPr/>
        </p:nvSpPr>
        <p:spPr bwMode="gray">
          <a:xfrm>
            <a:off x="415924" y="906187"/>
            <a:ext cx="4466793" cy="1752313"/>
          </a:xfrm>
          <a:prstGeom prst="rect">
            <a:avLst/>
          </a:prstGeom>
          <a:solidFill>
            <a:schemeClr val="bg1"/>
          </a:solidFill>
          <a:ln w="12700" algn="ctr">
            <a:solidFill>
              <a:srgbClr val="007680"/>
            </a:solidFill>
            <a:miter lim="800000"/>
            <a:headEnd/>
            <a:tailEnd/>
          </a:ln>
        </p:spPr>
        <p:txBody>
          <a:bodyPr rot="0" spcFirstLastPara="0" vertOverflow="overflow" horzOverflow="overflow" vert="horz" wrap="square" lIns="72000" tIns="18000" rIns="72000" bIns="18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000" b="0" i="0" u="none" strike="noStrike" kern="1200" cap="none" spc="0" normalizeH="0" baseline="0" noProof="0">
              <a:ln>
                <a:noFill/>
              </a:ln>
              <a:solidFill>
                <a:prstClr val="black"/>
              </a:solidFill>
              <a:effectLst/>
              <a:uLnTx/>
              <a:uFillTx/>
              <a:latin typeface="+mj-ea"/>
              <a:ea typeface="+mj-ea"/>
              <a:cs typeface="+mn-cs"/>
            </a:endParaRPr>
          </a:p>
        </p:txBody>
      </p:sp>
      <p:sp>
        <p:nvSpPr>
          <p:cNvPr id="68" name="正方形/長方形 67">
            <a:extLst>
              <a:ext uri="{FF2B5EF4-FFF2-40B4-BE49-F238E27FC236}">
                <a16:creationId xmlns:a16="http://schemas.microsoft.com/office/drawing/2014/main" id="{791691B3-4819-7ED2-DEA6-6AD72F65780C}"/>
              </a:ext>
            </a:extLst>
          </p:cNvPr>
          <p:cNvSpPr/>
          <p:nvPr/>
        </p:nvSpPr>
        <p:spPr bwMode="gray">
          <a:xfrm>
            <a:off x="5025793" y="915336"/>
            <a:ext cx="4466793" cy="1752313"/>
          </a:xfrm>
          <a:prstGeom prst="rect">
            <a:avLst/>
          </a:prstGeom>
          <a:solidFill>
            <a:schemeClr val="bg1"/>
          </a:solidFill>
          <a:ln w="12700" algn="ctr">
            <a:solidFill>
              <a:srgbClr val="007680"/>
            </a:solidFill>
            <a:miter lim="800000"/>
            <a:headEnd/>
            <a:tailEnd/>
          </a:ln>
        </p:spPr>
        <p:txBody>
          <a:bodyPr rot="0" spcFirstLastPara="0" vertOverflow="overflow" horzOverflow="overflow" vert="horz" wrap="square" lIns="72000" tIns="18000" rIns="72000" bIns="18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000" b="0" i="0" u="none" strike="noStrike" kern="1200" cap="none" spc="0" normalizeH="0" baseline="0" noProof="0">
              <a:ln>
                <a:noFill/>
              </a:ln>
              <a:solidFill>
                <a:prstClr val="black"/>
              </a:solidFill>
              <a:effectLst/>
              <a:uLnTx/>
              <a:uFillTx/>
              <a:latin typeface="+mj-ea"/>
              <a:ea typeface="+mj-ea"/>
              <a:cs typeface="+mn-cs"/>
            </a:endParaRPr>
          </a:p>
        </p:txBody>
      </p:sp>
      <p:sp>
        <p:nvSpPr>
          <p:cNvPr id="19" name="正方形/長方形 1208">
            <a:extLst>
              <a:ext uri="{FF2B5EF4-FFF2-40B4-BE49-F238E27FC236}">
                <a16:creationId xmlns:a16="http://schemas.microsoft.com/office/drawing/2014/main" id="{34048201-FE26-ED78-C376-35237078637F}"/>
              </a:ext>
            </a:extLst>
          </p:cNvPr>
          <p:cNvSpPr/>
          <p:nvPr/>
        </p:nvSpPr>
        <p:spPr>
          <a:xfrm>
            <a:off x="415925" y="4326765"/>
            <a:ext cx="9074151" cy="1219309"/>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t" anchorCtr="0"/>
          <a:lstStyle/>
          <a:p>
            <a:pPr marL="171450" indent="-171450">
              <a:buFont typeface="Wingdings" panose="05000000000000000000" pitchFamily="2" charset="2"/>
              <a:buChar char="Ø"/>
              <a:defRPr/>
            </a:pPr>
            <a:r>
              <a:rPr lang="ja-JP" altLang="en-US" sz="1000" spc="-15">
                <a:solidFill>
                  <a:srgbClr val="000000"/>
                </a:solidFill>
                <a:latin typeface="Yu Gothic UI" panose="020B0500000000000000" pitchFamily="50" charset="-128"/>
                <a:ea typeface="Yu Gothic UI" panose="020B0500000000000000" pitchFamily="50" charset="-128"/>
              </a:rPr>
              <a:t>その他記載したい事項があれば追記してください。</a:t>
            </a:r>
            <a:br>
              <a:rPr lang="en-US" altLang="ja-JP" sz="1000" spc="-15">
                <a:solidFill>
                  <a:srgbClr val="000000"/>
                </a:solidFill>
                <a:latin typeface="Yu Gothic UI" panose="020B0500000000000000" pitchFamily="50" charset="-128"/>
                <a:ea typeface="Yu Gothic UI" panose="020B0500000000000000" pitchFamily="50" charset="-128"/>
              </a:rPr>
            </a:br>
            <a:r>
              <a:rPr lang="ja-JP" altLang="en-US" sz="1000" spc="-15">
                <a:solidFill>
                  <a:srgbClr val="000000"/>
                </a:solidFill>
                <a:latin typeface="Yu Gothic UI" panose="020B0500000000000000" pitchFamily="50" charset="-128"/>
                <a:ea typeface="Yu Gothic UI" panose="020B0500000000000000" pitchFamily="50" charset="-128"/>
              </a:rPr>
              <a:t>例：実現したい時期・スケジュール　等</a:t>
            </a:r>
            <a:endParaRPr lang="en-US" altLang="ja-JP" sz="1000" spc="-15">
              <a:solidFill>
                <a:srgbClr val="000000"/>
              </a:solidFill>
              <a:latin typeface="Yu Gothic UI" panose="020B0500000000000000" pitchFamily="50" charset="-128"/>
              <a:ea typeface="Yu Gothic UI" panose="020B0500000000000000" pitchFamily="50" charset="-128"/>
            </a:endParaRPr>
          </a:p>
        </p:txBody>
      </p:sp>
      <p:graphicFrame>
        <p:nvGraphicFramePr>
          <p:cNvPr id="25" name="表 25">
            <a:extLst>
              <a:ext uri="{FF2B5EF4-FFF2-40B4-BE49-F238E27FC236}">
                <a16:creationId xmlns:a16="http://schemas.microsoft.com/office/drawing/2014/main" id="{29548BFE-DFB3-77C5-2B6E-FE2DCD47C362}"/>
              </a:ext>
            </a:extLst>
          </p:cNvPr>
          <p:cNvGraphicFramePr>
            <a:graphicFrameLocks noGrp="1"/>
          </p:cNvGraphicFramePr>
          <p:nvPr>
            <p:extLst>
              <p:ext uri="{D42A27DB-BD31-4B8C-83A1-F6EECF244321}">
                <p14:modId xmlns:p14="http://schemas.microsoft.com/office/powerpoint/2010/main" val="3422305838"/>
              </p:ext>
            </p:extLst>
          </p:nvPr>
        </p:nvGraphicFramePr>
        <p:xfrm>
          <a:off x="420622" y="6136580"/>
          <a:ext cx="9069453" cy="457200"/>
        </p:xfrm>
        <a:graphic>
          <a:graphicData uri="http://schemas.openxmlformats.org/drawingml/2006/table">
            <a:tbl>
              <a:tblPr firstRow="1" bandRow="1">
                <a:tableStyleId>{5940675A-B579-460E-94D1-54222C63F5DA}</a:tableStyleId>
              </a:tblPr>
              <a:tblGrid>
                <a:gridCol w="1781218">
                  <a:extLst>
                    <a:ext uri="{9D8B030D-6E8A-4147-A177-3AD203B41FA5}">
                      <a16:colId xmlns:a16="http://schemas.microsoft.com/office/drawing/2014/main" val="3332126814"/>
                    </a:ext>
                  </a:extLst>
                </a:gridCol>
                <a:gridCol w="1781218">
                  <a:extLst>
                    <a:ext uri="{9D8B030D-6E8A-4147-A177-3AD203B41FA5}">
                      <a16:colId xmlns:a16="http://schemas.microsoft.com/office/drawing/2014/main" val="3890750456"/>
                    </a:ext>
                  </a:extLst>
                </a:gridCol>
                <a:gridCol w="1781218">
                  <a:extLst>
                    <a:ext uri="{9D8B030D-6E8A-4147-A177-3AD203B41FA5}">
                      <a16:colId xmlns:a16="http://schemas.microsoft.com/office/drawing/2014/main" val="3889131858"/>
                    </a:ext>
                  </a:extLst>
                </a:gridCol>
                <a:gridCol w="3725799">
                  <a:extLst>
                    <a:ext uri="{9D8B030D-6E8A-4147-A177-3AD203B41FA5}">
                      <a16:colId xmlns:a16="http://schemas.microsoft.com/office/drawing/2014/main" val="4218002116"/>
                    </a:ext>
                  </a:extLst>
                </a:gridCol>
              </a:tblGrid>
              <a:tr h="0">
                <a:tc>
                  <a:txBody>
                    <a:bodyPr/>
                    <a:lstStyle/>
                    <a:p>
                      <a:pPr algn="ctr"/>
                      <a:r>
                        <a:rPr kumimoji="1" lang="ja-JP" altLang="en-US" sz="900" b="1">
                          <a:solidFill>
                            <a:schemeClr val="bg1"/>
                          </a:solidFill>
                        </a:rPr>
                        <a:t>担当部局名</a:t>
                      </a: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7680"/>
                    </a:solidFill>
                  </a:tcPr>
                </a:tc>
                <a:tc>
                  <a:txBody>
                    <a:bodyPr/>
                    <a:lstStyle/>
                    <a:p>
                      <a:pPr algn="ctr"/>
                      <a:r>
                        <a:rPr kumimoji="1" lang="ja-JP" altLang="en-US" sz="900" b="1">
                          <a:solidFill>
                            <a:schemeClr val="bg1"/>
                          </a:solidFill>
                        </a:rPr>
                        <a:t>担当部局　電話番号</a:t>
                      </a: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7680"/>
                    </a:solidFill>
                  </a:tcPr>
                </a:tc>
                <a:tc>
                  <a:txBody>
                    <a:bodyPr/>
                    <a:lstStyle/>
                    <a:p>
                      <a:pPr algn="ctr"/>
                      <a:r>
                        <a:rPr kumimoji="1" lang="ja-JP" altLang="en-US" sz="900" b="1">
                          <a:solidFill>
                            <a:schemeClr val="bg1"/>
                          </a:solidFill>
                        </a:rPr>
                        <a:t>担当部局　メールアドレス</a:t>
                      </a: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7680"/>
                    </a:solidFill>
                  </a:tcPr>
                </a:tc>
                <a:tc>
                  <a:txBody>
                    <a:bodyPr/>
                    <a:lstStyle/>
                    <a:p>
                      <a:pPr algn="ctr"/>
                      <a:r>
                        <a:rPr kumimoji="1" lang="ja-JP" altLang="en-US" sz="900" b="1">
                          <a:solidFill>
                            <a:schemeClr val="bg1"/>
                          </a:solidFill>
                        </a:rPr>
                        <a:t>該当ホームページ</a:t>
                      </a: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7680"/>
                    </a:solidFill>
                  </a:tcPr>
                </a:tc>
                <a:extLst>
                  <a:ext uri="{0D108BD9-81ED-4DB2-BD59-A6C34878D82A}">
                    <a16:rowId xmlns:a16="http://schemas.microsoft.com/office/drawing/2014/main" val="966180275"/>
                  </a:ext>
                </a:extLst>
              </a:tr>
              <a:tr h="0">
                <a:tc>
                  <a:txBody>
                    <a:bodyPr/>
                    <a:lstStyle/>
                    <a:p>
                      <a:endParaRPr kumimoji="1" lang="ja-JP" altLang="en-US" sz="900"/>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endParaRPr kumimoji="1" lang="ja-JP" altLang="en-US" sz="900"/>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endParaRPr kumimoji="1" lang="ja-JP" altLang="en-US" sz="900"/>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endParaRPr kumimoji="1" lang="ja-JP" altLang="en-US" sz="900"/>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420226410"/>
                  </a:ext>
                </a:extLst>
              </a:tr>
            </a:tbl>
          </a:graphicData>
        </a:graphic>
      </p:graphicFrame>
      <p:sp>
        <p:nvSpPr>
          <p:cNvPr id="24" name="正方形/長方形 1210">
            <a:extLst>
              <a:ext uri="{FF2B5EF4-FFF2-40B4-BE49-F238E27FC236}">
                <a16:creationId xmlns:a16="http://schemas.microsoft.com/office/drawing/2014/main" id="{EB96E283-7837-0417-78F7-8299331DB900}"/>
              </a:ext>
            </a:extLst>
          </p:cNvPr>
          <p:cNvSpPr/>
          <p:nvPr/>
        </p:nvSpPr>
        <p:spPr>
          <a:xfrm>
            <a:off x="413414" y="1170741"/>
            <a:ext cx="4360199" cy="633899"/>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t" anchorCtr="0"/>
          <a:lstStyle/>
          <a:p>
            <a:pPr marL="171450" indent="-171450">
              <a:buFont typeface="Wingdings" panose="05000000000000000000" pitchFamily="2" charset="2"/>
              <a:buChar char="Ø"/>
              <a:defRPr/>
            </a:pPr>
            <a:r>
              <a:rPr lang="ja-JP" altLang="en-US" sz="1000" spc="-15">
                <a:solidFill>
                  <a:srgbClr val="000000"/>
                </a:solidFill>
                <a:latin typeface="Yu Gothic UI" panose="020B0500000000000000" pitchFamily="50" charset="-128"/>
                <a:ea typeface="Yu Gothic UI" panose="020B0500000000000000" pitchFamily="50" charset="-128"/>
              </a:rPr>
              <a:t>導入を想定している都市の課題解決および目標実現のためのサービスがあれば記載してください</a:t>
            </a:r>
            <a:br>
              <a:rPr lang="en-US" altLang="ja-JP" sz="1000" spc="-15">
                <a:solidFill>
                  <a:srgbClr val="000000"/>
                </a:solidFill>
                <a:latin typeface="Yu Gothic UI" panose="020B0500000000000000" pitchFamily="50" charset="-128"/>
                <a:ea typeface="Yu Gothic UI" panose="020B0500000000000000" pitchFamily="50" charset="-128"/>
              </a:rPr>
            </a:br>
            <a:r>
              <a:rPr lang="en-US" altLang="ja-JP" sz="1000" spc="-15">
                <a:solidFill>
                  <a:srgbClr val="000000"/>
                </a:solidFill>
                <a:latin typeface="Yu Gothic UI" panose="020B0500000000000000" pitchFamily="50" charset="-128"/>
                <a:ea typeface="Yu Gothic UI" panose="020B0500000000000000" pitchFamily="50" charset="-128"/>
              </a:rPr>
              <a:t>※</a:t>
            </a:r>
            <a:r>
              <a:rPr lang="ja-JP" altLang="en-US" sz="1000" spc="-15">
                <a:solidFill>
                  <a:srgbClr val="000000"/>
                </a:solidFill>
                <a:latin typeface="Yu Gothic UI" panose="020B0500000000000000" pitchFamily="50" charset="-128"/>
                <a:ea typeface="Yu Gothic UI" panose="020B0500000000000000" pitchFamily="50" charset="-128"/>
              </a:rPr>
              <a:t>既に導入しているサービスがある場合は、その中で拡大していきたいサービスも含めて記載してください</a:t>
            </a:r>
            <a:br>
              <a:rPr lang="en-US" altLang="ja-JP" sz="1000" spc="-15">
                <a:solidFill>
                  <a:srgbClr val="000000"/>
                </a:solidFill>
                <a:latin typeface="Yu Gothic UI" panose="020B0500000000000000" pitchFamily="50" charset="-128"/>
                <a:ea typeface="Yu Gothic UI" panose="020B0500000000000000" pitchFamily="50" charset="-128"/>
              </a:rPr>
            </a:br>
            <a:endParaRPr lang="en-US" altLang="ja-JP" sz="1000" spc="-15">
              <a:solidFill>
                <a:srgbClr val="000000"/>
              </a:solidFill>
              <a:latin typeface="Yu Gothic UI" panose="020B0500000000000000" pitchFamily="50" charset="-128"/>
              <a:ea typeface="Yu Gothic UI" panose="020B0500000000000000" pitchFamily="50" charset="-128"/>
            </a:endParaRPr>
          </a:p>
        </p:txBody>
      </p:sp>
      <p:sp>
        <p:nvSpPr>
          <p:cNvPr id="30" name="正方形/長方形 1208">
            <a:extLst>
              <a:ext uri="{FF2B5EF4-FFF2-40B4-BE49-F238E27FC236}">
                <a16:creationId xmlns:a16="http://schemas.microsoft.com/office/drawing/2014/main" id="{D65390B2-3C30-443C-5490-D1E4A4F62CA2}"/>
              </a:ext>
            </a:extLst>
          </p:cNvPr>
          <p:cNvSpPr/>
          <p:nvPr/>
        </p:nvSpPr>
        <p:spPr>
          <a:xfrm>
            <a:off x="413414" y="3044782"/>
            <a:ext cx="9064756" cy="101099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t" anchorCtr="0"/>
          <a:lstStyle/>
          <a:p>
            <a:pPr marL="171450" indent="-171450">
              <a:buFont typeface="Wingdings" panose="05000000000000000000" pitchFamily="2" charset="2"/>
              <a:buChar char="Ø"/>
              <a:defRPr/>
            </a:pPr>
            <a:r>
              <a:rPr lang="ja-JP" altLang="en-US" sz="1000">
                <a:solidFill>
                  <a:schemeClr val="tx1"/>
                </a:solidFill>
              </a:rPr>
              <a:t>下記のように詳細に記載してください。</a:t>
            </a:r>
            <a:br>
              <a:rPr lang="en-US" altLang="ja-JP" sz="1000">
                <a:solidFill>
                  <a:schemeClr val="tx1"/>
                </a:solidFill>
              </a:rPr>
            </a:br>
            <a:r>
              <a:rPr lang="ja-JP" altLang="en-US" sz="1000">
                <a:solidFill>
                  <a:schemeClr val="tx1"/>
                </a:solidFill>
              </a:rPr>
              <a:t>例：</a:t>
            </a:r>
            <a:r>
              <a:rPr lang="en-US" altLang="ja-JP" sz="1000" err="1">
                <a:solidFill>
                  <a:schemeClr val="tx1"/>
                </a:solidFill>
              </a:rPr>
              <a:t>MaaS</a:t>
            </a:r>
            <a:r>
              <a:rPr lang="ja-JP" altLang="en-US" sz="1000">
                <a:solidFill>
                  <a:schemeClr val="tx1"/>
                </a:solidFill>
              </a:rPr>
              <a:t>の初期導入支援をしてくれる事業者、</a:t>
            </a:r>
            <a:r>
              <a:rPr lang="en-US" altLang="ja-JP" sz="1000" spc="-15">
                <a:solidFill>
                  <a:schemeClr val="tx1"/>
                </a:solidFill>
                <a:latin typeface="Yu Gothic UI" panose="020B0500000000000000" pitchFamily="50" charset="-128"/>
                <a:ea typeface="Yu Gothic UI" panose="020B0500000000000000" pitchFamily="50" charset="-128"/>
              </a:rPr>
              <a:t>XXXX</a:t>
            </a:r>
            <a:r>
              <a:rPr lang="ja-JP" altLang="en-US" sz="1000" spc="-15">
                <a:solidFill>
                  <a:schemeClr val="tx1"/>
                </a:solidFill>
                <a:latin typeface="Yu Gothic UI" panose="020B0500000000000000" pitchFamily="50" charset="-128"/>
                <a:ea typeface="Yu Gothic UI" panose="020B0500000000000000" pitchFamily="50" charset="-128"/>
              </a:rPr>
              <a:t>を運営を支援してくれる事業者</a:t>
            </a:r>
            <a:endParaRPr lang="en-US" altLang="ja-JP" sz="1000" spc="-15">
              <a:solidFill>
                <a:schemeClr val="tx1"/>
              </a:solidFill>
              <a:latin typeface="Yu Gothic UI" panose="020B0500000000000000" pitchFamily="50" charset="-128"/>
              <a:ea typeface="Yu Gothic UI" panose="020B0500000000000000" pitchFamily="50" charset="-128"/>
            </a:endParaRPr>
          </a:p>
          <a:p>
            <a:pPr marL="171450" indent="-171450">
              <a:buFont typeface="Wingdings" panose="05000000000000000000" pitchFamily="2" charset="2"/>
              <a:buChar char="Ø"/>
              <a:defRPr/>
            </a:pPr>
            <a:r>
              <a:rPr lang="ja-JP" altLang="en-US" sz="1000" spc="-15">
                <a:solidFill>
                  <a:schemeClr val="tx1"/>
                </a:solidFill>
                <a:latin typeface="Yu Gothic UI" panose="020B0500000000000000" pitchFamily="50" charset="-128"/>
                <a:ea typeface="Yu Gothic UI" panose="020B0500000000000000" pitchFamily="50" charset="-128"/>
              </a:rPr>
              <a:t>実際にビジネス展開につながるイメージで記載してください。</a:t>
            </a:r>
            <a:endParaRPr lang="en-US" altLang="ja-JP" sz="1000" spc="-15">
              <a:solidFill>
                <a:schemeClr val="tx1"/>
              </a:solidFill>
              <a:latin typeface="Yu Gothic UI" panose="020B0500000000000000" pitchFamily="50" charset="-128"/>
              <a:ea typeface="Yu Gothic UI" panose="020B0500000000000000" pitchFamily="50" charset="-128"/>
            </a:endParaRPr>
          </a:p>
        </p:txBody>
      </p:sp>
      <p:grpSp>
        <p:nvGrpSpPr>
          <p:cNvPr id="70" name="グループ化 69">
            <a:extLst>
              <a:ext uri="{FF2B5EF4-FFF2-40B4-BE49-F238E27FC236}">
                <a16:creationId xmlns:a16="http://schemas.microsoft.com/office/drawing/2014/main" id="{F20F4626-422A-46A8-1C01-C4840CA33125}"/>
              </a:ext>
            </a:extLst>
          </p:cNvPr>
          <p:cNvGrpSpPr/>
          <p:nvPr/>
        </p:nvGrpSpPr>
        <p:grpSpPr>
          <a:xfrm>
            <a:off x="441944" y="945820"/>
            <a:ext cx="259200" cy="255600"/>
            <a:chOff x="397554" y="904255"/>
            <a:chExt cx="259200" cy="255600"/>
          </a:xfrm>
        </p:grpSpPr>
        <p:sp>
          <p:nvSpPr>
            <p:cNvPr id="32" name="円/楕円 11">
              <a:extLst>
                <a:ext uri="{FF2B5EF4-FFF2-40B4-BE49-F238E27FC236}">
                  <a16:creationId xmlns:a16="http://schemas.microsoft.com/office/drawing/2014/main" id="{FE1AD635-CD83-220E-2BD7-98BCD45ED931}"/>
                </a:ext>
              </a:extLst>
            </p:cNvPr>
            <p:cNvSpPr/>
            <p:nvPr/>
          </p:nvSpPr>
          <p:spPr bwMode="gray">
            <a:xfrm>
              <a:off x="397554" y="904255"/>
              <a:ext cx="259200" cy="255600"/>
            </a:xfrm>
            <a:prstGeom prst="ellipse">
              <a:avLst/>
            </a:prstGeom>
            <a:solidFill>
              <a:srgbClr val="0097A9"/>
            </a:solidFill>
            <a:ln w="12700" cap="flat" cmpd="sng" algn="ctr">
              <a:noFill/>
              <a:prstDash val="solid"/>
            </a:ln>
            <a:effectLst/>
          </p:spPr>
          <p:txBody>
            <a:bodyPr lIns="72000" tIns="72000" rIns="72000" bIns="72000" rtlCol="0" anchor="ctr" anchorCtr="1"/>
            <a:lstStyle/>
            <a:p>
              <a:pPr algn="ctr" fontAlgn="auto">
                <a:spcBef>
                  <a:spcPts val="0"/>
                </a:spcBef>
                <a:spcAft>
                  <a:spcPts val="0"/>
                </a:spcAft>
              </a:pPr>
              <a:endParaRPr lang="ja-JP" altLang="en-US" sz="1200" kern="0">
                <a:solidFill>
                  <a:prstClr val="white"/>
                </a:solidFill>
                <a:latin typeface="+mj-ea"/>
                <a:ea typeface="+mj-ea"/>
                <a:cs typeface="+mn-cs"/>
              </a:endParaRPr>
            </a:p>
          </p:txBody>
        </p:sp>
        <p:pic>
          <p:nvPicPr>
            <p:cNvPr id="36" name="グラフィックス 35" descr="プラグ 単色塗りつぶし">
              <a:extLst>
                <a:ext uri="{FF2B5EF4-FFF2-40B4-BE49-F238E27FC236}">
                  <a16:creationId xmlns:a16="http://schemas.microsoft.com/office/drawing/2014/main" id="{586761BA-8902-9254-A9B3-EA58DDFFA85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20622" y="925523"/>
              <a:ext cx="213064" cy="213064"/>
            </a:xfrm>
            <a:prstGeom prst="rect">
              <a:avLst/>
            </a:prstGeom>
          </p:spPr>
        </p:pic>
      </p:grpSp>
      <p:sp>
        <p:nvSpPr>
          <p:cNvPr id="42" name="テキスト ボックス 41">
            <a:extLst>
              <a:ext uri="{FF2B5EF4-FFF2-40B4-BE49-F238E27FC236}">
                <a16:creationId xmlns:a16="http://schemas.microsoft.com/office/drawing/2014/main" id="{9A665A7F-D48D-C82E-725B-58700780EBD1}"/>
              </a:ext>
            </a:extLst>
          </p:cNvPr>
          <p:cNvSpPr txBox="1"/>
          <p:nvPr/>
        </p:nvSpPr>
        <p:spPr bwMode="gray">
          <a:xfrm>
            <a:off x="664445" y="961580"/>
            <a:ext cx="2791484" cy="240249"/>
          </a:xfrm>
          <a:prstGeom prst="rect">
            <a:avLst/>
          </a:prstGeom>
          <a:noFill/>
          <a:ln w="6350">
            <a:noFill/>
          </a:ln>
        </p:spPr>
        <p:txBody>
          <a:bodyPr wrap="square" lIns="72000" tIns="36000" rIns="72000" bIns="36000" rtlCol="0">
            <a:spAutoFit/>
          </a:bodyPr>
          <a:lstStyle/>
          <a:p>
            <a:pPr algn="just" defTabSz="914400" fontAlgn="auto">
              <a:lnSpc>
                <a:spcPct val="120000"/>
              </a:lnSpc>
              <a:spcBef>
                <a:spcPts val="300"/>
              </a:spcBef>
              <a:spcAft>
                <a:spcPts val="0"/>
              </a:spcAft>
            </a:pPr>
            <a:r>
              <a:rPr kumimoji="1" lang="ja-JP" altLang="en-US" sz="1000" b="1" kern="0">
                <a:solidFill>
                  <a:srgbClr val="007680"/>
                </a:solidFill>
                <a:latin typeface="Yu Gothic UI" panose="020B0500000000000000" pitchFamily="50" charset="-128"/>
                <a:ea typeface="Yu Gothic UI" panose="020B0500000000000000" pitchFamily="50" charset="-128"/>
              </a:rPr>
              <a:t>サービス名</a:t>
            </a:r>
            <a:r>
              <a:rPr kumimoji="1" lang="en-US" altLang="ja-JP" sz="1000" b="1" kern="0">
                <a:solidFill>
                  <a:srgbClr val="007680"/>
                </a:solidFill>
                <a:latin typeface="Yu Gothic UI" panose="020B0500000000000000" pitchFamily="50" charset="-128"/>
                <a:ea typeface="Yu Gothic UI" panose="020B0500000000000000" pitchFamily="50" charset="-128"/>
              </a:rPr>
              <a:t>XXXXX</a:t>
            </a:r>
          </a:p>
        </p:txBody>
      </p:sp>
      <p:grpSp>
        <p:nvGrpSpPr>
          <p:cNvPr id="37" name="グループ化 36">
            <a:extLst>
              <a:ext uri="{FF2B5EF4-FFF2-40B4-BE49-F238E27FC236}">
                <a16:creationId xmlns:a16="http://schemas.microsoft.com/office/drawing/2014/main" id="{59B349EB-1BC8-3DDE-23A0-6849C94DD2AA}"/>
              </a:ext>
            </a:extLst>
          </p:cNvPr>
          <p:cNvGrpSpPr/>
          <p:nvPr/>
        </p:nvGrpSpPr>
        <p:grpSpPr>
          <a:xfrm>
            <a:off x="441944" y="2851440"/>
            <a:ext cx="259200" cy="255600"/>
            <a:chOff x="397554" y="2793249"/>
            <a:chExt cx="259200" cy="255600"/>
          </a:xfrm>
        </p:grpSpPr>
        <p:sp>
          <p:nvSpPr>
            <p:cNvPr id="34" name="円/楕円 11">
              <a:extLst>
                <a:ext uri="{FF2B5EF4-FFF2-40B4-BE49-F238E27FC236}">
                  <a16:creationId xmlns:a16="http://schemas.microsoft.com/office/drawing/2014/main" id="{A02EE6A8-A07A-C2D8-7BFD-1994203B4CF3}"/>
                </a:ext>
              </a:extLst>
            </p:cNvPr>
            <p:cNvSpPr/>
            <p:nvPr/>
          </p:nvSpPr>
          <p:spPr bwMode="gray">
            <a:xfrm>
              <a:off x="397554" y="2793249"/>
              <a:ext cx="259200" cy="255600"/>
            </a:xfrm>
            <a:prstGeom prst="ellipse">
              <a:avLst/>
            </a:prstGeom>
            <a:solidFill>
              <a:srgbClr val="0097A9"/>
            </a:solidFill>
            <a:ln w="12700" cap="flat" cmpd="sng" algn="ctr">
              <a:noFill/>
              <a:prstDash val="solid"/>
            </a:ln>
            <a:effectLst/>
          </p:spPr>
          <p:txBody>
            <a:bodyPr lIns="72000" tIns="72000" rIns="72000" bIns="72000" rtlCol="0" anchor="ctr" anchorCtr="1"/>
            <a:lstStyle/>
            <a:p>
              <a:pPr algn="ctr" fontAlgn="auto">
                <a:spcBef>
                  <a:spcPts val="0"/>
                </a:spcBef>
                <a:spcAft>
                  <a:spcPts val="0"/>
                </a:spcAft>
              </a:pPr>
              <a:endParaRPr lang="ja-JP" altLang="en-US" sz="1200" kern="0">
                <a:solidFill>
                  <a:prstClr val="white"/>
                </a:solidFill>
                <a:latin typeface="+mj-ea"/>
                <a:ea typeface="+mj-ea"/>
                <a:cs typeface="+mn-cs"/>
              </a:endParaRPr>
            </a:p>
          </p:txBody>
        </p:sp>
        <p:pic>
          <p:nvPicPr>
            <p:cNvPr id="48" name="グラフィックス 47" descr="人と循環 単色塗りつぶし">
              <a:extLst>
                <a:ext uri="{FF2B5EF4-FFF2-40B4-BE49-F238E27FC236}">
                  <a16:creationId xmlns:a16="http://schemas.microsoft.com/office/drawing/2014/main" id="{0A928F27-4AC4-8A99-A378-E4AF817D579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12878" y="2806773"/>
              <a:ext cx="228552" cy="228552"/>
            </a:xfrm>
            <a:prstGeom prst="rect">
              <a:avLst/>
            </a:prstGeom>
          </p:spPr>
        </p:pic>
      </p:grpSp>
      <p:sp>
        <p:nvSpPr>
          <p:cNvPr id="50" name="テキスト ボックス 49">
            <a:extLst>
              <a:ext uri="{FF2B5EF4-FFF2-40B4-BE49-F238E27FC236}">
                <a16:creationId xmlns:a16="http://schemas.microsoft.com/office/drawing/2014/main" id="{712066C2-20A8-461B-0CF3-14466F78AE5F}"/>
              </a:ext>
            </a:extLst>
          </p:cNvPr>
          <p:cNvSpPr txBox="1"/>
          <p:nvPr/>
        </p:nvSpPr>
        <p:spPr bwMode="gray">
          <a:xfrm>
            <a:off x="664444" y="2848439"/>
            <a:ext cx="4467943" cy="240249"/>
          </a:xfrm>
          <a:prstGeom prst="rect">
            <a:avLst/>
          </a:prstGeom>
          <a:noFill/>
          <a:ln w="6350">
            <a:noFill/>
          </a:ln>
        </p:spPr>
        <p:txBody>
          <a:bodyPr wrap="square" lIns="72000" tIns="36000" rIns="72000" bIns="36000" rtlCol="0">
            <a:spAutoFit/>
          </a:bodyPr>
          <a:lstStyle/>
          <a:p>
            <a:pPr algn="just" fontAlgn="auto">
              <a:lnSpc>
                <a:spcPct val="120000"/>
              </a:lnSpc>
              <a:spcBef>
                <a:spcPts val="300"/>
              </a:spcBef>
              <a:spcAft>
                <a:spcPts val="0"/>
              </a:spcAft>
            </a:pPr>
            <a:r>
              <a:rPr kumimoji="1" lang="ja-JP" altLang="en-US" sz="1000" b="1" kern="0">
                <a:solidFill>
                  <a:srgbClr val="007680"/>
                </a:solidFill>
                <a:latin typeface="Yu Gothic UI" panose="020B0500000000000000" pitchFamily="50" charset="-128"/>
                <a:ea typeface="Yu Gothic UI" panose="020B0500000000000000" pitchFamily="50" charset="-128"/>
              </a:rPr>
              <a:t>上記のサービスに対して民間企業・学術機関等と特に連携を図りたい事項</a:t>
            </a:r>
            <a:endParaRPr kumimoji="1" lang="en-US" altLang="ja-JP" sz="1000" b="1" kern="0">
              <a:solidFill>
                <a:srgbClr val="007680"/>
              </a:solidFill>
              <a:latin typeface="Yu Gothic UI" panose="020B0500000000000000" pitchFamily="50" charset="-128"/>
              <a:ea typeface="Yu Gothic UI" panose="020B0500000000000000" pitchFamily="50" charset="-128"/>
            </a:endParaRPr>
          </a:p>
        </p:txBody>
      </p:sp>
      <p:sp>
        <p:nvSpPr>
          <p:cNvPr id="53" name="正方形/長方形 1210">
            <a:extLst>
              <a:ext uri="{FF2B5EF4-FFF2-40B4-BE49-F238E27FC236}">
                <a16:creationId xmlns:a16="http://schemas.microsoft.com/office/drawing/2014/main" id="{B5DBE85C-5030-5D45-D624-1503927724EB}"/>
              </a:ext>
            </a:extLst>
          </p:cNvPr>
          <p:cNvSpPr/>
          <p:nvPr/>
        </p:nvSpPr>
        <p:spPr>
          <a:xfrm>
            <a:off x="5086905" y="1170741"/>
            <a:ext cx="4398473" cy="633899"/>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t" anchorCtr="0"/>
          <a:lstStyle/>
          <a:p>
            <a:pPr marL="171450" indent="-171450">
              <a:buFont typeface="Wingdings" panose="05000000000000000000" pitchFamily="2" charset="2"/>
              <a:buChar char="Ø"/>
              <a:defRPr/>
            </a:pPr>
            <a:r>
              <a:rPr lang="ja-JP" altLang="en-US" sz="1000" spc="-15">
                <a:solidFill>
                  <a:srgbClr val="000000"/>
                </a:solidFill>
                <a:latin typeface="Yu Gothic UI" panose="020B0500000000000000" pitchFamily="50" charset="-128"/>
                <a:ea typeface="Yu Gothic UI" panose="020B0500000000000000" pitchFamily="50" charset="-128"/>
              </a:rPr>
              <a:t>導入を想定している都市の課題解決および目標実現のためのサービスがあれば記載してください</a:t>
            </a:r>
            <a:br>
              <a:rPr lang="en-US" altLang="ja-JP" sz="1000" spc="-15">
                <a:solidFill>
                  <a:srgbClr val="000000"/>
                </a:solidFill>
                <a:latin typeface="Yu Gothic UI" panose="020B0500000000000000" pitchFamily="50" charset="-128"/>
                <a:ea typeface="Yu Gothic UI" panose="020B0500000000000000" pitchFamily="50" charset="-128"/>
              </a:rPr>
            </a:br>
            <a:r>
              <a:rPr lang="en-US" altLang="ja-JP" sz="1000" spc="-15">
                <a:solidFill>
                  <a:srgbClr val="000000"/>
                </a:solidFill>
                <a:latin typeface="Yu Gothic UI" panose="020B0500000000000000" pitchFamily="50" charset="-128"/>
                <a:ea typeface="Yu Gothic UI" panose="020B0500000000000000" pitchFamily="50" charset="-128"/>
              </a:rPr>
              <a:t>※</a:t>
            </a:r>
            <a:r>
              <a:rPr lang="ja-JP" altLang="en-US" sz="1000" spc="-15">
                <a:solidFill>
                  <a:srgbClr val="000000"/>
                </a:solidFill>
                <a:latin typeface="Yu Gothic UI" panose="020B0500000000000000" pitchFamily="50" charset="-128"/>
                <a:ea typeface="Yu Gothic UI" panose="020B0500000000000000" pitchFamily="50" charset="-128"/>
              </a:rPr>
              <a:t>既に導入しているサービスがある場合は、その中で拡大していきたいサービスも含めて記載してください</a:t>
            </a:r>
            <a:endParaRPr lang="en-US" altLang="ja-JP" sz="1000" spc="-15">
              <a:solidFill>
                <a:srgbClr val="000000"/>
              </a:solidFill>
              <a:latin typeface="Yu Gothic UI" panose="020B0500000000000000" pitchFamily="50" charset="-128"/>
              <a:ea typeface="Yu Gothic UI" panose="020B0500000000000000" pitchFamily="50" charset="-128"/>
            </a:endParaRPr>
          </a:p>
        </p:txBody>
      </p:sp>
      <p:sp>
        <p:nvSpPr>
          <p:cNvPr id="58" name="テキスト ボックス 57">
            <a:extLst>
              <a:ext uri="{FF2B5EF4-FFF2-40B4-BE49-F238E27FC236}">
                <a16:creationId xmlns:a16="http://schemas.microsoft.com/office/drawing/2014/main" id="{E741FB69-265A-E0BC-BE13-689717D3155A}"/>
              </a:ext>
            </a:extLst>
          </p:cNvPr>
          <p:cNvSpPr txBox="1"/>
          <p:nvPr/>
        </p:nvSpPr>
        <p:spPr bwMode="gray">
          <a:xfrm>
            <a:off x="5359074" y="961580"/>
            <a:ext cx="2791484" cy="240249"/>
          </a:xfrm>
          <a:prstGeom prst="rect">
            <a:avLst/>
          </a:prstGeom>
          <a:noFill/>
          <a:ln w="6350">
            <a:noFill/>
          </a:ln>
        </p:spPr>
        <p:txBody>
          <a:bodyPr wrap="square" lIns="72000" tIns="36000" rIns="72000" bIns="36000" rtlCol="0">
            <a:spAutoFit/>
          </a:bodyPr>
          <a:lstStyle/>
          <a:p>
            <a:pPr algn="just" fontAlgn="auto">
              <a:lnSpc>
                <a:spcPct val="120000"/>
              </a:lnSpc>
              <a:spcBef>
                <a:spcPts val="300"/>
              </a:spcBef>
              <a:spcAft>
                <a:spcPts val="0"/>
              </a:spcAft>
            </a:pPr>
            <a:r>
              <a:rPr kumimoji="1" lang="ja-JP" altLang="en-US" sz="1000" b="1" kern="0">
                <a:solidFill>
                  <a:srgbClr val="007680"/>
                </a:solidFill>
                <a:latin typeface="Yu Gothic UI" panose="020B0500000000000000" pitchFamily="50" charset="-128"/>
                <a:ea typeface="Yu Gothic UI" panose="020B0500000000000000" pitchFamily="50" charset="-128"/>
              </a:rPr>
              <a:t>サービス名</a:t>
            </a:r>
            <a:r>
              <a:rPr kumimoji="1" lang="en-US" altLang="ja-JP" sz="1000" b="1" kern="0">
                <a:solidFill>
                  <a:srgbClr val="007680"/>
                </a:solidFill>
                <a:latin typeface="Yu Gothic UI" panose="020B0500000000000000" pitchFamily="50" charset="-128"/>
                <a:ea typeface="Yu Gothic UI" panose="020B0500000000000000" pitchFamily="50" charset="-128"/>
              </a:rPr>
              <a:t>XXXXX</a:t>
            </a:r>
          </a:p>
        </p:txBody>
      </p:sp>
      <p:sp>
        <p:nvSpPr>
          <p:cNvPr id="69" name="テキスト ボックス 68">
            <a:extLst>
              <a:ext uri="{FF2B5EF4-FFF2-40B4-BE49-F238E27FC236}">
                <a16:creationId xmlns:a16="http://schemas.microsoft.com/office/drawing/2014/main" id="{0A9CAB4B-1736-A786-75F8-D552B73A84CD}"/>
              </a:ext>
            </a:extLst>
          </p:cNvPr>
          <p:cNvSpPr txBox="1"/>
          <p:nvPr/>
        </p:nvSpPr>
        <p:spPr bwMode="gray">
          <a:xfrm>
            <a:off x="664445" y="5853584"/>
            <a:ext cx="3671606" cy="240249"/>
          </a:xfrm>
          <a:prstGeom prst="rect">
            <a:avLst/>
          </a:prstGeom>
          <a:noFill/>
          <a:ln w="6350">
            <a:noFill/>
          </a:ln>
        </p:spPr>
        <p:txBody>
          <a:bodyPr wrap="square" lIns="72000" tIns="36000" rIns="72000" bIns="36000" rtlCol="0">
            <a:spAutoFit/>
          </a:bodyPr>
          <a:lstStyle/>
          <a:p>
            <a:pPr algn="just" fontAlgn="auto">
              <a:lnSpc>
                <a:spcPct val="120000"/>
              </a:lnSpc>
              <a:spcBef>
                <a:spcPts val="300"/>
              </a:spcBef>
              <a:spcAft>
                <a:spcPts val="0"/>
              </a:spcAft>
            </a:pPr>
            <a:r>
              <a:rPr kumimoji="1" lang="ja-JP" altLang="en-US" sz="1000" b="1" kern="0">
                <a:solidFill>
                  <a:srgbClr val="007680"/>
                </a:solidFill>
                <a:latin typeface="Yu Gothic UI" panose="020B0500000000000000" pitchFamily="50" charset="-128"/>
                <a:ea typeface="Yu Gothic UI" panose="020B0500000000000000" pitchFamily="50" charset="-128"/>
              </a:rPr>
              <a:t>問合せ先</a:t>
            </a:r>
            <a:endParaRPr kumimoji="1" lang="en-US" altLang="ja-JP" sz="1000" b="1" kern="0">
              <a:solidFill>
                <a:srgbClr val="007680"/>
              </a:solidFill>
              <a:latin typeface="Yu Gothic UI" panose="020B0500000000000000" pitchFamily="50" charset="-128"/>
              <a:ea typeface="Yu Gothic UI" panose="020B0500000000000000" pitchFamily="50" charset="-128"/>
            </a:endParaRPr>
          </a:p>
        </p:txBody>
      </p:sp>
      <p:grpSp>
        <p:nvGrpSpPr>
          <p:cNvPr id="40" name="グループ化 39">
            <a:extLst>
              <a:ext uri="{FF2B5EF4-FFF2-40B4-BE49-F238E27FC236}">
                <a16:creationId xmlns:a16="http://schemas.microsoft.com/office/drawing/2014/main" id="{0F6B5975-063F-2281-9312-46F3EC45F604}"/>
              </a:ext>
            </a:extLst>
          </p:cNvPr>
          <p:cNvGrpSpPr/>
          <p:nvPr/>
        </p:nvGrpSpPr>
        <p:grpSpPr>
          <a:xfrm>
            <a:off x="441961" y="5824228"/>
            <a:ext cx="259200" cy="255600"/>
            <a:chOff x="397571" y="5850862"/>
            <a:chExt cx="259200" cy="255600"/>
          </a:xfrm>
        </p:grpSpPr>
        <p:sp>
          <p:nvSpPr>
            <p:cNvPr id="35" name="円/楕円 11">
              <a:extLst>
                <a:ext uri="{FF2B5EF4-FFF2-40B4-BE49-F238E27FC236}">
                  <a16:creationId xmlns:a16="http://schemas.microsoft.com/office/drawing/2014/main" id="{4DF788CA-B7DF-6622-C556-D51F145A2D8E}"/>
                </a:ext>
              </a:extLst>
            </p:cNvPr>
            <p:cNvSpPr/>
            <p:nvPr/>
          </p:nvSpPr>
          <p:spPr bwMode="gray">
            <a:xfrm>
              <a:off x="397571" y="5850862"/>
              <a:ext cx="259200" cy="255600"/>
            </a:xfrm>
            <a:prstGeom prst="ellipse">
              <a:avLst/>
            </a:prstGeom>
            <a:solidFill>
              <a:srgbClr val="0097A9"/>
            </a:solidFill>
            <a:ln w="12700" cap="flat" cmpd="sng" algn="ctr">
              <a:noFill/>
              <a:prstDash val="solid"/>
            </a:ln>
            <a:effectLst/>
          </p:spPr>
          <p:txBody>
            <a:bodyPr lIns="72000" tIns="72000" rIns="72000" bIns="72000" rtlCol="0" anchor="ctr" anchorCtr="1"/>
            <a:lstStyle/>
            <a:p>
              <a:pPr algn="ctr" fontAlgn="auto">
                <a:spcBef>
                  <a:spcPts val="0"/>
                </a:spcBef>
                <a:spcAft>
                  <a:spcPts val="0"/>
                </a:spcAft>
              </a:pPr>
              <a:endParaRPr lang="ja-JP" altLang="en-US" sz="1200" kern="0">
                <a:solidFill>
                  <a:prstClr val="white"/>
                </a:solidFill>
                <a:latin typeface="+mj-ea"/>
                <a:ea typeface="+mj-ea"/>
                <a:cs typeface="+mn-cs"/>
              </a:endParaRPr>
            </a:p>
          </p:txBody>
        </p:sp>
        <p:pic>
          <p:nvPicPr>
            <p:cNvPr id="71" name="グラフィックス 70" descr="コール センター 単色塗りつぶし">
              <a:extLst>
                <a:ext uri="{FF2B5EF4-FFF2-40B4-BE49-F238E27FC236}">
                  <a16:creationId xmlns:a16="http://schemas.microsoft.com/office/drawing/2014/main" id="{EBF159FC-A9C9-BD16-F40E-D1F747ED7D5B}"/>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27927" y="5879418"/>
              <a:ext cx="198488" cy="198488"/>
            </a:xfrm>
            <a:prstGeom prst="rect">
              <a:avLst/>
            </a:prstGeom>
          </p:spPr>
        </p:pic>
      </p:grpSp>
      <p:sp>
        <p:nvSpPr>
          <p:cNvPr id="80" name="四角形: 角を丸くする 79">
            <a:extLst>
              <a:ext uri="{FF2B5EF4-FFF2-40B4-BE49-F238E27FC236}">
                <a16:creationId xmlns:a16="http://schemas.microsoft.com/office/drawing/2014/main" id="{99DBB78A-0049-C224-3DCA-8E4D94180C4E}"/>
              </a:ext>
            </a:extLst>
          </p:cNvPr>
          <p:cNvSpPr/>
          <p:nvPr/>
        </p:nvSpPr>
        <p:spPr bwMode="gray">
          <a:xfrm>
            <a:off x="7347806" y="1757654"/>
            <a:ext cx="2055082" cy="831037"/>
          </a:xfrm>
          <a:prstGeom prst="round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サービスのイラスト・導入イメージ</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93" name="直線コネクタ 92">
            <a:extLst>
              <a:ext uri="{FF2B5EF4-FFF2-40B4-BE49-F238E27FC236}">
                <a16:creationId xmlns:a16="http://schemas.microsoft.com/office/drawing/2014/main" id="{2674D060-CA78-E0EF-75BF-4F7F18A493CB}"/>
              </a:ext>
            </a:extLst>
          </p:cNvPr>
          <p:cNvCxnSpPr>
            <a:cxnSpLocks/>
          </p:cNvCxnSpPr>
          <p:nvPr/>
        </p:nvCxnSpPr>
        <p:spPr>
          <a:xfrm flipV="1">
            <a:off x="413414" y="2724627"/>
            <a:ext cx="9061124" cy="8643"/>
          </a:xfrm>
          <a:prstGeom prst="line">
            <a:avLst/>
          </a:prstGeom>
          <a:ln w="12700">
            <a:solidFill>
              <a:schemeClr val="bg2"/>
            </a:solidFill>
            <a:prstDash val="dash"/>
          </a:ln>
        </p:spPr>
        <p:style>
          <a:lnRef idx="1">
            <a:schemeClr val="accent1"/>
          </a:lnRef>
          <a:fillRef idx="0">
            <a:schemeClr val="accent1"/>
          </a:fillRef>
          <a:effectRef idx="0">
            <a:schemeClr val="accent1"/>
          </a:effectRef>
          <a:fontRef idx="minor">
            <a:schemeClr val="tx1"/>
          </a:fontRef>
        </p:style>
      </p:cxnSp>
      <p:grpSp>
        <p:nvGrpSpPr>
          <p:cNvPr id="74" name="グループ化 73">
            <a:extLst>
              <a:ext uri="{FF2B5EF4-FFF2-40B4-BE49-F238E27FC236}">
                <a16:creationId xmlns:a16="http://schemas.microsoft.com/office/drawing/2014/main" id="{F4AD4532-2D0D-F4B1-001F-8168E3DEFAEF}"/>
              </a:ext>
            </a:extLst>
          </p:cNvPr>
          <p:cNvGrpSpPr/>
          <p:nvPr/>
        </p:nvGrpSpPr>
        <p:grpSpPr>
          <a:xfrm>
            <a:off x="413414" y="163200"/>
            <a:ext cx="259200" cy="255600"/>
            <a:chOff x="413414" y="163200"/>
            <a:chExt cx="259200" cy="255600"/>
          </a:xfrm>
        </p:grpSpPr>
        <p:sp>
          <p:nvSpPr>
            <p:cNvPr id="12" name="円/楕円 11">
              <a:extLst>
                <a:ext uri="{FF2B5EF4-FFF2-40B4-BE49-F238E27FC236}">
                  <a16:creationId xmlns:a16="http://schemas.microsoft.com/office/drawing/2014/main" id="{22C0B292-E475-DAA8-9720-85646EFFA500}"/>
                </a:ext>
              </a:extLst>
            </p:cNvPr>
            <p:cNvSpPr/>
            <p:nvPr/>
          </p:nvSpPr>
          <p:spPr bwMode="gray">
            <a:xfrm>
              <a:off x="413414" y="163200"/>
              <a:ext cx="259200" cy="255600"/>
            </a:xfrm>
            <a:prstGeom prst="ellipse">
              <a:avLst/>
            </a:prstGeom>
            <a:solidFill>
              <a:srgbClr val="0097A9"/>
            </a:solidFill>
            <a:ln w="12700" cap="flat" cmpd="sng" algn="ctr">
              <a:noFill/>
              <a:prstDash val="solid"/>
            </a:ln>
            <a:effectLst/>
          </p:spPr>
          <p:txBody>
            <a:bodyPr lIns="72000" tIns="72000" rIns="72000" bIns="72000" rtlCol="0" anchor="ctr" anchorCtr="1"/>
            <a:lstStyle/>
            <a:p>
              <a:pPr algn="ctr" fontAlgn="auto">
                <a:spcBef>
                  <a:spcPts val="0"/>
                </a:spcBef>
                <a:spcAft>
                  <a:spcPts val="0"/>
                </a:spcAft>
              </a:pPr>
              <a:endParaRPr lang="ja-JP" altLang="en-US" sz="1200" kern="0">
                <a:solidFill>
                  <a:prstClr val="white"/>
                </a:solidFill>
                <a:latin typeface="+mj-ea"/>
                <a:ea typeface="+mj-ea"/>
                <a:cs typeface="+mn-cs"/>
              </a:endParaRPr>
            </a:p>
          </p:txBody>
        </p:sp>
        <p:pic>
          <p:nvPicPr>
            <p:cNvPr id="14" name="グラフィックス 13" descr="都市 単色塗りつぶし">
              <a:extLst>
                <a:ext uri="{FF2B5EF4-FFF2-40B4-BE49-F238E27FC236}">
                  <a16:creationId xmlns:a16="http://schemas.microsoft.com/office/drawing/2014/main" id="{7B4B7986-ACC5-AFFC-C033-80CC22B5E379}"/>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436440" y="197083"/>
              <a:ext cx="195805" cy="195805"/>
            </a:xfrm>
            <a:prstGeom prst="rect">
              <a:avLst/>
            </a:prstGeom>
          </p:spPr>
        </p:pic>
      </p:grpSp>
      <p:sp>
        <p:nvSpPr>
          <p:cNvPr id="15" name="テキスト ボックス 14">
            <a:extLst>
              <a:ext uri="{FF2B5EF4-FFF2-40B4-BE49-F238E27FC236}">
                <a16:creationId xmlns:a16="http://schemas.microsoft.com/office/drawing/2014/main" id="{6BAB4637-AE19-AD29-6657-198824677638}"/>
              </a:ext>
            </a:extLst>
          </p:cNvPr>
          <p:cNvSpPr txBox="1"/>
          <p:nvPr/>
        </p:nvSpPr>
        <p:spPr bwMode="gray">
          <a:xfrm>
            <a:off x="652227" y="150261"/>
            <a:ext cx="4086947" cy="256984"/>
          </a:xfrm>
          <a:prstGeom prst="rect">
            <a:avLst/>
          </a:prstGeom>
          <a:noFill/>
          <a:ln w="6350">
            <a:noFill/>
          </a:ln>
        </p:spPr>
        <p:txBody>
          <a:bodyPr wrap="square" lIns="72000" tIns="36000" rIns="72000" bIns="36000" rtlCol="0">
            <a:spAutoFit/>
          </a:bodyPr>
          <a:lstStyle/>
          <a:p>
            <a:pPr algn="just" defTabSz="914400" fontAlgn="auto">
              <a:lnSpc>
                <a:spcPct val="120000"/>
              </a:lnSpc>
              <a:spcBef>
                <a:spcPts val="300"/>
              </a:spcBef>
              <a:spcAft>
                <a:spcPts val="0"/>
              </a:spcAft>
            </a:pPr>
            <a:r>
              <a:rPr kumimoji="1" lang="ja-JP" altLang="en-US" sz="1100" b="1" kern="0">
                <a:solidFill>
                  <a:prstClr val="black"/>
                </a:solidFill>
                <a:latin typeface="Yu Gothic UI" panose="020B0500000000000000" pitchFamily="50" charset="-128"/>
                <a:ea typeface="Yu Gothic UI" panose="020B0500000000000000" pitchFamily="50" charset="-128"/>
              </a:rPr>
              <a:t>地方公共団体名：</a:t>
            </a:r>
            <a:r>
              <a:rPr kumimoji="1" lang="en-US" altLang="ja-JP" sz="1100" b="1" kern="0">
                <a:solidFill>
                  <a:prstClr val="black"/>
                </a:solidFill>
                <a:latin typeface="Yu Gothic UI" panose="020B0500000000000000" pitchFamily="50" charset="-128"/>
                <a:ea typeface="Yu Gothic UI" panose="020B0500000000000000" pitchFamily="50" charset="-128"/>
              </a:rPr>
              <a:t>XX</a:t>
            </a:r>
            <a:r>
              <a:rPr kumimoji="1" lang="ja-JP" altLang="en-US" sz="1100" b="1" kern="0">
                <a:solidFill>
                  <a:prstClr val="black"/>
                </a:solidFill>
                <a:latin typeface="Yu Gothic UI" panose="020B0500000000000000" pitchFamily="50" charset="-128"/>
                <a:ea typeface="Yu Gothic UI" panose="020B0500000000000000" pitchFamily="50" charset="-128"/>
              </a:rPr>
              <a:t>県</a:t>
            </a:r>
            <a:r>
              <a:rPr kumimoji="1" lang="en-US" altLang="ja-JP" sz="1100" b="1" kern="0">
                <a:solidFill>
                  <a:prstClr val="black"/>
                </a:solidFill>
                <a:latin typeface="Yu Gothic UI" panose="020B0500000000000000" pitchFamily="50" charset="-128"/>
                <a:ea typeface="Yu Gothic UI" panose="020B0500000000000000" pitchFamily="50" charset="-128"/>
              </a:rPr>
              <a:t>XX</a:t>
            </a:r>
            <a:r>
              <a:rPr kumimoji="1" lang="ja-JP" altLang="en-US" sz="1100" b="1" kern="0">
                <a:solidFill>
                  <a:prstClr val="black"/>
                </a:solidFill>
                <a:latin typeface="Yu Gothic UI" panose="020B0500000000000000" pitchFamily="50" charset="-128"/>
                <a:ea typeface="Yu Gothic UI" panose="020B0500000000000000" pitchFamily="50" charset="-128"/>
              </a:rPr>
              <a:t>市</a:t>
            </a:r>
            <a:endParaRPr kumimoji="1" lang="en-US" altLang="ja-JP" sz="1100" b="1" kern="0">
              <a:solidFill>
                <a:prstClr val="black"/>
              </a:solidFill>
              <a:latin typeface="Yu Gothic UI" panose="020B0500000000000000" pitchFamily="50" charset="-128"/>
              <a:ea typeface="Yu Gothic UI" panose="020B0500000000000000" pitchFamily="50" charset="-128"/>
            </a:endParaRPr>
          </a:p>
        </p:txBody>
      </p:sp>
      <p:cxnSp>
        <p:nvCxnSpPr>
          <p:cNvPr id="16" name="直線コネクタ 15">
            <a:extLst>
              <a:ext uri="{FF2B5EF4-FFF2-40B4-BE49-F238E27FC236}">
                <a16:creationId xmlns:a16="http://schemas.microsoft.com/office/drawing/2014/main" id="{5CAD9DA9-7A51-5CAA-F426-BB318C1F2114}"/>
              </a:ext>
            </a:extLst>
          </p:cNvPr>
          <p:cNvCxnSpPr>
            <a:cxnSpLocks/>
          </p:cNvCxnSpPr>
          <p:nvPr/>
        </p:nvCxnSpPr>
        <p:spPr>
          <a:xfrm>
            <a:off x="709417" y="388903"/>
            <a:ext cx="3600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テキスト ボックス 16">
            <a:extLst>
              <a:ext uri="{FF2B5EF4-FFF2-40B4-BE49-F238E27FC236}">
                <a16:creationId xmlns:a16="http://schemas.microsoft.com/office/drawing/2014/main" id="{A359ABBB-C40E-458E-5F72-CCA89B11AB1E}"/>
              </a:ext>
            </a:extLst>
          </p:cNvPr>
          <p:cNvSpPr txBox="1"/>
          <p:nvPr/>
        </p:nvSpPr>
        <p:spPr bwMode="gray">
          <a:xfrm>
            <a:off x="4962407" y="163200"/>
            <a:ext cx="999019" cy="256984"/>
          </a:xfrm>
          <a:prstGeom prst="rect">
            <a:avLst/>
          </a:prstGeom>
          <a:noFill/>
          <a:ln w="6350">
            <a:noFill/>
          </a:ln>
        </p:spPr>
        <p:txBody>
          <a:bodyPr wrap="square" lIns="72000" tIns="36000" rIns="72000" bIns="36000" rtlCol="0">
            <a:spAutoFit/>
          </a:bodyPr>
          <a:lstStyle/>
          <a:p>
            <a:pPr algn="just" defTabSz="914400" fontAlgn="auto">
              <a:lnSpc>
                <a:spcPct val="120000"/>
              </a:lnSpc>
              <a:spcBef>
                <a:spcPts val="300"/>
              </a:spcBef>
              <a:spcAft>
                <a:spcPts val="0"/>
              </a:spcAft>
            </a:pPr>
            <a:r>
              <a:rPr kumimoji="1" lang="ja-JP" altLang="en-US" sz="1100" b="1" kern="0">
                <a:solidFill>
                  <a:srgbClr val="007680"/>
                </a:solidFill>
                <a:latin typeface="Yu Gothic UI" panose="020B0500000000000000" pitchFamily="50" charset="-128"/>
                <a:ea typeface="Yu Gothic UI" panose="020B0500000000000000" pitchFamily="50" charset="-128"/>
              </a:rPr>
              <a:t>取組分野一覧</a:t>
            </a:r>
            <a:endParaRPr kumimoji="1" lang="en-US" altLang="ja-JP" sz="1100" b="1" kern="0">
              <a:solidFill>
                <a:srgbClr val="007680"/>
              </a:solidFill>
              <a:latin typeface="Yu Gothic UI" panose="020B0500000000000000" pitchFamily="50" charset="-128"/>
              <a:ea typeface="Yu Gothic UI" panose="020B0500000000000000" pitchFamily="50" charset="-128"/>
            </a:endParaRPr>
          </a:p>
        </p:txBody>
      </p:sp>
      <p:sp>
        <p:nvSpPr>
          <p:cNvPr id="26" name="左大かっこ 25">
            <a:extLst>
              <a:ext uri="{FF2B5EF4-FFF2-40B4-BE49-F238E27FC236}">
                <a16:creationId xmlns:a16="http://schemas.microsoft.com/office/drawing/2014/main" id="{BF90AE2A-526E-2B5D-4E3D-2E495F520A52}"/>
              </a:ext>
            </a:extLst>
          </p:cNvPr>
          <p:cNvSpPr/>
          <p:nvPr/>
        </p:nvSpPr>
        <p:spPr bwMode="gray">
          <a:xfrm>
            <a:off x="5961426" y="31449"/>
            <a:ext cx="71021" cy="550416"/>
          </a:xfrm>
          <a:prstGeom prst="leftBracket">
            <a:avLst/>
          </a:prstGeom>
          <a:ln w="12700">
            <a:solidFill>
              <a:srgbClr val="00768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7" name="右大かっこ 26">
            <a:extLst>
              <a:ext uri="{FF2B5EF4-FFF2-40B4-BE49-F238E27FC236}">
                <a16:creationId xmlns:a16="http://schemas.microsoft.com/office/drawing/2014/main" id="{2FE8FB67-E1BB-BE27-4BB4-05309C3DF90D}"/>
              </a:ext>
            </a:extLst>
          </p:cNvPr>
          <p:cNvSpPr/>
          <p:nvPr/>
        </p:nvSpPr>
        <p:spPr bwMode="gray">
          <a:xfrm>
            <a:off x="9413378" y="31449"/>
            <a:ext cx="72000" cy="550416"/>
          </a:xfrm>
          <a:prstGeom prst="rightBracket">
            <a:avLst/>
          </a:prstGeom>
          <a:ln w="12700">
            <a:solidFill>
              <a:srgbClr val="00768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9" name="円/楕円 11">
            <a:extLst>
              <a:ext uri="{FF2B5EF4-FFF2-40B4-BE49-F238E27FC236}">
                <a16:creationId xmlns:a16="http://schemas.microsoft.com/office/drawing/2014/main" id="{B70DEE25-E7AA-0986-AE22-4F08A1D40EC8}"/>
              </a:ext>
            </a:extLst>
          </p:cNvPr>
          <p:cNvSpPr/>
          <p:nvPr/>
        </p:nvSpPr>
        <p:spPr bwMode="gray">
          <a:xfrm>
            <a:off x="4748134" y="170500"/>
            <a:ext cx="259200" cy="255600"/>
          </a:xfrm>
          <a:prstGeom prst="ellipse">
            <a:avLst/>
          </a:prstGeom>
          <a:solidFill>
            <a:srgbClr val="0097A9"/>
          </a:solidFill>
          <a:ln w="12700" cap="flat" cmpd="sng" algn="ctr">
            <a:noFill/>
            <a:prstDash val="solid"/>
          </a:ln>
          <a:effectLst/>
        </p:spPr>
        <p:txBody>
          <a:bodyPr lIns="72000" tIns="72000" rIns="72000" bIns="72000" rtlCol="0" anchor="ctr" anchorCtr="1"/>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white"/>
              </a:solidFill>
              <a:effectLst/>
              <a:uLnTx/>
              <a:uFillTx/>
              <a:latin typeface="+mj-ea"/>
              <a:ea typeface="+mj-ea"/>
              <a:cs typeface="+mn-cs"/>
            </a:endParaRPr>
          </a:p>
        </p:txBody>
      </p:sp>
      <p:pic>
        <p:nvPicPr>
          <p:cNvPr id="31" name="グラフィックス 30" descr="疑問符 単色塗りつぶし">
            <a:extLst>
              <a:ext uri="{FF2B5EF4-FFF2-40B4-BE49-F238E27FC236}">
                <a16:creationId xmlns:a16="http://schemas.microsoft.com/office/drawing/2014/main" id="{158EFB31-54AF-A121-7BB2-5FCAED45DE77}"/>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4805166" y="225732"/>
            <a:ext cx="145136" cy="145136"/>
          </a:xfrm>
          <a:prstGeom prst="rect">
            <a:avLst/>
          </a:prstGeom>
        </p:spPr>
      </p:pic>
      <p:grpSp>
        <p:nvGrpSpPr>
          <p:cNvPr id="75" name="グループ化 74">
            <a:extLst>
              <a:ext uri="{FF2B5EF4-FFF2-40B4-BE49-F238E27FC236}">
                <a16:creationId xmlns:a16="http://schemas.microsoft.com/office/drawing/2014/main" id="{A9736276-A262-A075-28B6-0A430BBAF3AA}"/>
              </a:ext>
            </a:extLst>
          </p:cNvPr>
          <p:cNvGrpSpPr/>
          <p:nvPr/>
        </p:nvGrpSpPr>
        <p:grpSpPr>
          <a:xfrm>
            <a:off x="5111609" y="957375"/>
            <a:ext cx="259200" cy="255600"/>
            <a:chOff x="5111609" y="915810"/>
            <a:chExt cx="259200" cy="255600"/>
          </a:xfrm>
        </p:grpSpPr>
        <p:sp>
          <p:nvSpPr>
            <p:cNvPr id="43" name="円/楕円 11">
              <a:extLst>
                <a:ext uri="{FF2B5EF4-FFF2-40B4-BE49-F238E27FC236}">
                  <a16:creationId xmlns:a16="http://schemas.microsoft.com/office/drawing/2014/main" id="{9DEC06F3-0B55-E39F-9F7D-71CFFF7716BE}"/>
                </a:ext>
              </a:extLst>
            </p:cNvPr>
            <p:cNvSpPr/>
            <p:nvPr/>
          </p:nvSpPr>
          <p:spPr bwMode="gray">
            <a:xfrm>
              <a:off x="5111609" y="915810"/>
              <a:ext cx="259200" cy="255600"/>
            </a:xfrm>
            <a:prstGeom prst="ellipse">
              <a:avLst/>
            </a:prstGeom>
            <a:solidFill>
              <a:srgbClr val="0097A9"/>
            </a:solidFill>
            <a:ln w="12700" cap="flat" cmpd="sng" algn="ctr">
              <a:noFill/>
              <a:prstDash val="solid"/>
            </a:ln>
            <a:effectLst/>
          </p:spPr>
          <p:txBody>
            <a:bodyPr lIns="72000" tIns="72000" rIns="72000" bIns="72000" rtlCol="0" anchor="ctr" anchorCtr="1"/>
            <a:lstStyle/>
            <a:p>
              <a:pPr algn="ctr" fontAlgn="auto">
                <a:spcBef>
                  <a:spcPts val="0"/>
                </a:spcBef>
                <a:spcAft>
                  <a:spcPts val="0"/>
                </a:spcAft>
              </a:pPr>
              <a:endParaRPr lang="ja-JP" altLang="en-US" sz="1200" kern="0">
                <a:solidFill>
                  <a:prstClr val="white"/>
                </a:solidFill>
                <a:latin typeface="+mj-ea"/>
                <a:ea typeface="+mj-ea"/>
                <a:cs typeface="+mn-cs"/>
              </a:endParaRPr>
            </a:p>
          </p:txBody>
        </p:sp>
        <p:pic>
          <p:nvPicPr>
            <p:cNvPr id="46" name="グラフィックス 45" descr="プラグ 単色塗りつぶし">
              <a:extLst>
                <a:ext uri="{FF2B5EF4-FFF2-40B4-BE49-F238E27FC236}">
                  <a16:creationId xmlns:a16="http://schemas.microsoft.com/office/drawing/2014/main" id="{D4B5B013-9330-E72D-C8B7-A6E5135EB0E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134677" y="937078"/>
              <a:ext cx="213064" cy="213064"/>
            </a:xfrm>
            <a:prstGeom prst="rect">
              <a:avLst/>
            </a:prstGeom>
          </p:spPr>
        </p:pic>
      </p:grpSp>
      <p:sp>
        <p:nvSpPr>
          <p:cNvPr id="47" name="四角形: 角を丸くする 46">
            <a:extLst>
              <a:ext uri="{FF2B5EF4-FFF2-40B4-BE49-F238E27FC236}">
                <a16:creationId xmlns:a16="http://schemas.microsoft.com/office/drawing/2014/main" id="{26B05180-7A6A-E68F-4183-4A23FD386422}"/>
              </a:ext>
            </a:extLst>
          </p:cNvPr>
          <p:cNvSpPr/>
          <p:nvPr/>
        </p:nvSpPr>
        <p:spPr bwMode="gray">
          <a:xfrm>
            <a:off x="413413" y="681695"/>
            <a:ext cx="9069455" cy="177103"/>
          </a:xfrm>
          <a:prstGeom prst="roundRect">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200" b="1">
                <a:solidFill>
                  <a:schemeClr val="bg1"/>
                </a:solidFill>
                <a:latin typeface="Yu Gothic UI" panose="020B0500000000000000" pitchFamily="50" charset="-128"/>
                <a:ea typeface="Yu Gothic UI" panose="020B0500000000000000" pitchFamily="50" charset="-128"/>
              </a:rPr>
              <a:t>直近</a:t>
            </a:r>
            <a:r>
              <a:rPr lang="en-US" altLang="ja-JP" sz="1200" b="1">
                <a:solidFill>
                  <a:schemeClr val="bg1"/>
                </a:solidFill>
                <a:latin typeface="Yu Gothic UI" panose="020B0500000000000000" pitchFamily="50" charset="-128"/>
                <a:ea typeface="Yu Gothic UI" panose="020B0500000000000000" pitchFamily="50" charset="-128"/>
              </a:rPr>
              <a:t>3</a:t>
            </a:r>
            <a:r>
              <a:rPr lang="ja-JP" altLang="en-US" sz="1200" b="1">
                <a:solidFill>
                  <a:schemeClr val="bg1"/>
                </a:solidFill>
                <a:latin typeface="Yu Gothic UI" panose="020B0500000000000000" pitchFamily="50" charset="-128"/>
                <a:ea typeface="Yu Gothic UI" panose="020B0500000000000000" pitchFamily="50" charset="-128"/>
              </a:rPr>
              <a:t>年以内に具体的に導入したいサービスおよび導入イメージ</a:t>
            </a:r>
          </a:p>
        </p:txBody>
      </p:sp>
      <p:sp>
        <p:nvSpPr>
          <p:cNvPr id="59" name="四角形: 角を丸くする 58">
            <a:extLst>
              <a:ext uri="{FF2B5EF4-FFF2-40B4-BE49-F238E27FC236}">
                <a16:creationId xmlns:a16="http://schemas.microsoft.com/office/drawing/2014/main" id="{B85C2BBC-6D92-0B8F-20BC-108018EA037D}"/>
              </a:ext>
            </a:extLst>
          </p:cNvPr>
          <p:cNvSpPr/>
          <p:nvPr/>
        </p:nvSpPr>
        <p:spPr bwMode="gray">
          <a:xfrm>
            <a:off x="413413" y="4145511"/>
            <a:ext cx="9069455" cy="177103"/>
          </a:xfrm>
          <a:prstGeom prst="roundRect">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200" b="1">
                <a:solidFill>
                  <a:schemeClr val="bg1"/>
                </a:solidFill>
                <a:latin typeface="Yu Gothic UI" panose="020B0500000000000000" pitchFamily="50" charset="-128"/>
                <a:ea typeface="Yu Gothic UI" panose="020B0500000000000000" pitchFamily="50" charset="-128"/>
              </a:rPr>
              <a:t>その他</a:t>
            </a:r>
          </a:p>
        </p:txBody>
      </p:sp>
      <p:sp>
        <p:nvSpPr>
          <p:cNvPr id="63" name="四角形: 角を丸くする 62">
            <a:extLst>
              <a:ext uri="{FF2B5EF4-FFF2-40B4-BE49-F238E27FC236}">
                <a16:creationId xmlns:a16="http://schemas.microsoft.com/office/drawing/2014/main" id="{A2A5F87C-40C3-B67B-13D1-3BABD7EAD2FA}"/>
              </a:ext>
            </a:extLst>
          </p:cNvPr>
          <p:cNvSpPr/>
          <p:nvPr/>
        </p:nvSpPr>
        <p:spPr bwMode="gray">
          <a:xfrm>
            <a:off x="2725544" y="1757654"/>
            <a:ext cx="2055082" cy="831037"/>
          </a:xfrm>
          <a:prstGeom prst="round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サービスのイラスト・導入イメージ</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9" name="テキスト ボックス 8">
            <a:extLst>
              <a:ext uri="{FF2B5EF4-FFF2-40B4-BE49-F238E27FC236}">
                <a16:creationId xmlns:a16="http://schemas.microsoft.com/office/drawing/2014/main" id="{BABC8F3B-5899-8E07-9EBD-A68683C7B621}"/>
              </a:ext>
            </a:extLst>
          </p:cNvPr>
          <p:cNvSpPr txBox="1"/>
          <p:nvPr/>
        </p:nvSpPr>
        <p:spPr bwMode="gray">
          <a:xfrm>
            <a:off x="2898415" y="504397"/>
            <a:ext cx="3908811" cy="138499"/>
          </a:xfrm>
          <a:prstGeom prst="rect">
            <a:avLst/>
          </a:prstGeom>
          <a:noFill/>
        </p:spPr>
        <p:txBody>
          <a:bodyPr wrap="square" lIns="0" tIns="0" rIns="0" bIns="0" rtlCol="0">
            <a:spAutoFit/>
          </a:bodyPr>
          <a:lstStyle/>
          <a:p>
            <a:pPr defTabSz="990564">
              <a:spcBef>
                <a:spcPts val="0"/>
              </a:spcBef>
              <a:spcAft>
                <a:spcPts val="0"/>
              </a:spcAft>
            </a:pPr>
            <a:r>
              <a:rPr lang="ja-JP" altLang="en-US" sz="900" b="1">
                <a:solidFill>
                  <a:srgbClr val="FF0000"/>
                </a:solidFill>
                <a:latin typeface="+mn-lt"/>
                <a:cs typeface="Calibri"/>
              </a:rPr>
              <a:t>▼直近３年以内としているが検討状況に合わせ年数は変更可能</a:t>
            </a:r>
            <a:endParaRPr kumimoji="1" lang="ja-JP" altLang="en-US" sz="900" b="1" i="0" u="none" strike="noStrike" kern="1200" cap="none" spc="0" normalizeH="0" baseline="0" noProof="0">
              <a:ln>
                <a:noFill/>
              </a:ln>
              <a:solidFill>
                <a:srgbClr val="FF0000"/>
              </a:solidFill>
              <a:effectLst/>
              <a:uLnTx/>
              <a:uFillTx/>
              <a:latin typeface="+mn-lt"/>
              <a:ea typeface="+mn-ea"/>
              <a:cs typeface="+mn-cs"/>
            </a:endParaRPr>
          </a:p>
        </p:txBody>
      </p:sp>
      <p:sp>
        <p:nvSpPr>
          <p:cNvPr id="2" name="正方形/長方形 1">
            <a:extLst>
              <a:ext uri="{FF2B5EF4-FFF2-40B4-BE49-F238E27FC236}">
                <a16:creationId xmlns:a16="http://schemas.microsoft.com/office/drawing/2014/main" id="{7FE33A4C-191D-B50B-BEED-87E2930EF059}"/>
              </a:ext>
            </a:extLst>
          </p:cNvPr>
          <p:cNvSpPr/>
          <p:nvPr/>
        </p:nvSpPr>
        <p:spPr bwMode="gray">
          <a:xfrm>
            <a:off x="6084360" y="-91774"/>
            <a:ext cx="3513869" cy="614537"/>
          </a:xfrm>
          <a:prstGeom prst="rect">
            <a:avLst/>
          </a:prstGeom>
          <a:noFill/>
          <a:ln w="9525"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defTabSz="990564">
              <a:buSzPct val="100000"/>
            </a:pPr>
            <a:r>
              <a:rPr lang="ja-JP" altLang="en-US" sz="1000" b="1">
                <a:solidFill>
                  <a:srgbClr val="FF0000"/>
                </a:solidFill>
                <a:latin typeface="Yu Gothic UI" panose="020B0500000000000000" pitchFamily="50" charset="-128"/>
                <a:ea typeface="Yu Gothic UI" panose="020B0500000000000000" pitchFamily="50" charset="-128"/>
              </a:rPr>
              <a:t>対応する取組分野をシート外のオブジェクトから移動してください</a:t>
            </a:r>
            <a:br>
              <a:rPr lang="en-US" altLang="ja-JP" sz="1000" b="1">
                <a:solidFill>
                  <a:srgbClr val="FF0000"/>
                </a:solidFill>
                <a:latin typeface="Yu Gothic UI" panose="020B0500000000000000" pitchFamily="50" charset="-128"/>
                <a:ea typeface="Yu Gothic UI" panose="020B0500000000000000" pitchFamily="50" charset="-128"/>
              </a:rPr>
            </a:br>
            <a:endParaRPr lang="ja-JP" altLang="en-US" sz="1000" b="1">
              <a:solidFill>
                <a:srgbClr val="FF0000"/>
              </a:solidFill>
              <a:latin typeface="Yu Gothic UI" panose="020B0500000000000000" pitchFamily="50" charset="-128"/>
              <a:ea typeface="Yu Gothic UI" panose="020B0500000000000000" pitchFamily="50" charset="-128"/>
            </a:endParaRPr>
          </a:p>
        </p:txBody>
      </p:sp>
      <p:sp>
        <p:nvSpPr>
          <p:cNvPr id="5" name="正方形/長方形 4">
            <a:extLst>
              <a:ext uri="{FF2B5EF4-FFF2-40B4-BE49-F238E27FC236}">
                <a16:creationId xmlns:a16="http://schemas.microsoft.com/office/drawing/2014/main" id="{ABC30A61-F772-C7D6-331C-264F894DD818}"/>
              </a:ext>
            </a:extLst>
          </p:cNvPr>
          <p:cNvSpPr/>
          <p:nvPr/>
        </p:nvSpPr>
        <p:spPr bwMode="gray">
          <a:xfrm>
            <a:off x="9951989" y="1465"/>
            <a:ext cx="2471924" cy="2261717"/>
          </a:xfrm>
          <a:prstGeom prst="rect">
            <a:avLst/>
          </a:prstGeom>
          <a:solidFill>
            <a:schemeClr val="bg1"/>
          </a:solidFill>
          <a:ln w="9525" algn="ctr">
            <a:no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defTabSz="990564">
              <a:buSzPct val="100000"/>
            </a:pPr>
            <a:r>
              <a:rPr lang="ja-JP" altLang="en-US" sz="1000" b="1">
                <a:solidFill>
                  <a:schemeClr val="accent5"/>
                </a:solidFill>
                <a:latin typeface="Yu Gothic UI" panose="020B0500000000000000" pitchFamily="50" charset="-128"/>
                <a:ea typeface="Yu Gothic UI" panose="020B0500000000000000" pitchFamily="50" charset="-128"/>
              </a:rPr>
              <a:t>地方公共団体の皆様</a:t>
            </a:r>
            <a:endParaRPr lang="en-US" altLang="ja-JP" sz="1000" b="1">
              <a:solidFill>
                <a:schemeClr val="accent5"/>
              </a:solidFill>
              <a:latin typeface="Yu Gothic UI" panose="020B0500000000000000" pitchFamily="50" charset="-128"/>
              <a:ea typeface="Yu Gothic UI" panose="020B0500000000000000" pitchFamily="50" charset="-128"/>
            </a:endParaRPr>
          </a:p>
          <a:p>
            <a:pPr defTabSz="990564">
              <a:buSzPct val="100000"/>
            </a:pPr>
            <a:r>
              <a:rPr lang="ja-JP" altLang="en-US" sz="1000" b="1">
                <a:solidFill>
                  <a:srgbClr val="FF0000"/>
                </a:solidFill>
                <a:latin typeface="Yu Gothic UI" panose="020B0500000000000000" pitchFamily="50" charset="-128"/>
                <a:ea typeface="Yu Gothic UI" panose="020B0500000000000000" pitchFamily="50" charset="-128"/>
              </a:rPr>
              <a:t>対応する取組分野を下記から移動してください</a:t>
            </a:r>
            <a:endParaRPr lang="en-US" altLang="ja-JP" sz="1000" b="1">
              <a:solidFill>
                <a:schemeClr val="accent5"/>
              </a:solidFill>
              <a:latin typeface="Yu Gothic UI" panose="020B0500000000000000" pitchFamily="50" charset="-128"/>
              <a:ea typeface="Yu Gothic UI" panose="020B0500000000000000" pitchFamily="50" charset="-128"/>
            </a:endParaRPr>
          </a:p>
        </p:txBody>
      </p:sp>
      <p:sp>
        <p:nvSpPr>
          <p:cNvPr id="11" name="四角形: 角を丸くする 10">
            <a:extLst>
              <a:ext uri="{FF2B5EF4-FFF2-40B4-BE49-F238E27FC236}">
                <a16:creationId xmlns:a16="http://schemas.microsoft.com/office/drawing/2014/main" id="{C8CF952B-F52C-42C4-7D68-A5609D0A213F}"/>
              </a:ext>
            </a:extLst>
          </p:cNvPr>
          <p:cNvSpPr/>
          <p:nvPr/>
        </p:nvSpPr>
        <p:spPr bwMode="gray">
          <a:xfrm>
            <a:off x="10019839" y="927212"/>
            <a:ext cx="1004400" cy="133425"/>
          </a:xfrm>
          <a:prstGeom prst="roundRect">
            <a:avLst/>
          </a:prstGeom>
          <a:solidFill>
            <a:schemeClr val="accent5"/>
          </a:solidFill>
          <a:ln w="12700" algn="ctr">
            <a:solidFill>
              <a:schemeClr val="accent6"/>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1" i="0" u="none" strike="noStrike" kern="1200" cap="none" spc="0" normalizeH="0" baseline="0" noProof="0">
                <a:ln>
                  <a:noFill/>
                </a:ln>
                <a:solidFill>
                  <a:schemeClr val="bg1"/>
                </a:solidFill>
                <a:effectLst/>
                <a:uLnTx/>
                <a:uFillTx/>
                <a:latin typeface="+mn-lt"/>
                <a:ea typeface="+mn-ea"/>
                <a:cs typeface="+mn-cs"/>
              </a:rPr>
              <a:t>④インフラ維持管理</a:t>
            </a:r>
          </a:p>
        </p:txBody>
      </p:sp>
      <p:sp>
        <p:nvSpPr>
          <p:cNvPr id="13" name="四角形: 角を丸くする 12">
            <a:extLst>
              <a:ext uri="{FF2B5EF4-FFF2-40B4-BE49-F238E27FC236}">
                <a16:creationId xmlns:a16="http://schemas.microsoft.com/office/drawing/2014/main" id="{9EE721BF-560E-86B4-0C78-A59DED1D7C1E}"/>
              </a:ext>
            </a:extLst>
          </p:cNvPr>
          <p:cNvSpPr/>
          <p:nvPr/>
        </p:nvSpPr>
        <p:spPr bwMode="gray">
          <a:xfrm>
            <a:off x="10019839" y="435497"/>
            <a:ext cx="1004400" cy="133425"/>
          </a:xfrm>
          <a:prstGeom prst="roundRect">
            <a:avLst/>
          </a:prstGeom>
          <a:solidFill>
            <a:schemeClr val="accent5"/>
          </a:solidFill>
          <a:ln w="12700" algn="ctr">
            <a:solidFill>
              <a:schemeClr val="accent6"/>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1" i="0" u="none" strike="noStrike" kern="1200" cap="none" spc="0" normalizeH="0" baseline="0" noProof="0">
                <a:ln>
                  <a:noFill/>
                </a:ln>
                <a:solidFill>
                  <a:schemeClr val="bg1"/>
                </a:solidFill>
                <a:effectLst/>
                <a:uLnTx/>
                <a:uFillTx/>
                <a:latin typeface="+mn-lt"/>
                <a:ea typeface="+mn-ea"/>
                <a:cs typeface="+mn-cs"/>
              </a:rPr>
              <a:t>①交通・モビリティ</a:t>
            </a:r>
          </a:p>
        </p:txBody>
      </p:sp>
      <p:sp>
        <p:nvSpPr>
          <p:cNvPr id="18" name="四角形: 角を丸くする 17">
            <a:extLst>
              <a:ext uri="{FF2B5EF4-FFF2-40B4-BE49-F238E27FC236}">
                <a16:creationId xmlns:a16="http://schemas.microsoft.com/office/drawing/2014/main" id="{32754F74-02F5-DBAB-BE4A-BB8D0BD2F902}"/>
              </a:ext>
            </a:extLst>
          </p:cNvPr>
          <p:cNvSpPr/>
          <p:nvPr/>
        </p:nvSpPr>
        <p:spPr bwMode="gray">
          <a:xfrm>
            <a:off x="10019839" y="599402"/>
            <a:ext cx="1004400" cy="133425"/>
          </a:xfrm>
          <a:prstGeom prst="roundRect">
            <a:avLst/>
          </a:prstGeom>
          <a:solidFill>
            <a:schemeClr val="accent5"/>
          </a:solidFill>
          <a:ln w="12700" algn="ctr">
            <a:solidFill>
              <a:schemeClr val="accent6"/>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1" i="0" u="none" strike="noStrike" kern="1200" cap="none" spc="0" normalizeH="0" baseline="0" noProof="0">
                <a:ln>
                  <a:noFill/>
                </a:ln>
                <a:solidFill>
                  <a:schemeClr val="bg1"/>
                </a:solidFill>
                <a:effectLst/>
                <a:uLnTx/>
                <a:uFillTx/>
                <a:latin typeface="+mn-lt"/>
                <a:ea typeface="+mn-ea"/>
                <a:cs typeface="+mn-cs"/>
              </a:rPr>
              <a:t>②エネルギー</a:t>
            </a:r>
          </a:p>
        </p:txBody>
      </p:sp>
      <p:sp>
        <p:nvSpPr>
          <p:cNvPr id="20" name="四角形: 角を丸くする 19">
            <a:extLst>
              <a:ext uri="{FF2B5EF4-FFF2-40B4-BE49-F238E27FC236}">
                <a16:creationId xmlns:a16="http://schemas.microsoft.com/office/drawing/2014/main" id="{4219606C-0B95-B3E3-FF8C-05A2177E3D81}"/>
              </a:ext>
            </a:extLst>
          </p:cNvPr>
          <p:cNvSpPr/>
          <p:nvPr/>
        </p:nvSpPr>
        <p:spPr bwMode="gray">
          <a:xfrm>
            <a:off x="10019839" y="763307"/>
            <a:ext cx="1004400" cy="133425"/>
          </a:xfrm>
          <a:prstGeom prst="roundRect">
            <a:avLst/>
          </a:prstGeom>
          <a:solidFill>
            <a:schemeClr val="accent5"/>
          </a:solidFill>
          <a:ln w="12700" algn="ctr">
            <a:solidFill>
              <a:schemeClr val="accent6"/>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1" i="0" u="none" strike="noStrike" kern="1200" cap="none" spc="0" normalizeH="0" baseline="0" noProof="0">
                <a:ln>
                  <a:noFill/>
                </a:ln>
                <a:solidFill>
                  <a:schemeClr val="bg1"/>
                </a:solidFill>
                <a:effectLst/>
                <a:uLnTx/>
                <a:uFillTx/>
                <a:latin typeface="+mn-lt"/>
                <a:ea typeface="+mn-ea"/>
                <a:cs typeface="+mn-cs"/>
              </a:rPr>
              <a:t>③防災</a:t>
            </a:r>
          </a:p>
        </p:txBody>
      </p:sp>
      <p:sp>
        <p:nvSpPr>
          <p:cNvPr id="21" name="四角形: 角を丸くする 20">
            <a:extLst>
              <a:ext uri="{FF2B5EF4-FFF2-40B4-BE49-F238E27FC236}">
                <a16:creationId xmlns:a16="http://schemas.microsoft.com/office/drawing/2014/main" id="{9C34BBCF-0E2F-3595-8051-9047E41D727C}"/>
              </a:ext>
            </a:extLst>
          </p:cNvPr>
          <p:cNvSpPr/>
          <p:nvPr/>
        </p:nvSpPr>
        <p:spPr bwMode="gray">
          <a:xfrm>
            <a:off x="10019839" y="1091117"/>
            <a:ext cx="1004400" cy="133425"/>
          </a:xfrm>
          <a:prstGeom prst="roundRect">
            <a:avLst/>
          </a:prstGeom>
          <a:solidFill>
            <a:schemeClr val="accent5"/>
          </a:solidFill>
          <a:ln w="12700" algn="ctr">
            <a:solidFill>
              <a:schemeClr val="accent6"/>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1" i="0" u="none" strike="noStrike" kern="1200" cap="none" spc="0" normalizeH="0" baseline="0" noProof="0">
                <a:ln>
                  <a:noFill/>
                </a:ln>
                <a:solidFill>
                  <a:schemeClr val="bg1"/>
                </a:solidFill>
                <a:effectLst/>
                <a:uLnTx/>
                <a:uFillTx/>
                <a:latin typeface="+mn-lt"/>
                <a:ea typeface="+mn-ea"/>
                <a:cs typeface="+mn-cs"/>
              </a:rPr>
              <a:t>⑤観光・地域活性化</a:t>
            </a:r>
          </a:p>
        </p:txBody>
      </p:sp>
      <p:sp>
        <p:nvSpPr>
          <p:cNvPr id="22" name="四角形: 角を丸くする 21">
            <a:extLst>
              <a:ext uri="{FF2B5EF4-FFF2-40B4-BE49-F238E27FC236}">
                <a16:creationId xmlns:a16="http://schemas.microsoft.com/office/drawing/2014/main" id="{2CC3E20E-452B-A427-B6E1-AC439BDF5CC2}"/>
              </a:ext>
            </a:extLst>
          </p:cNvPr>
          <p:cNvSpPr/>
          <p:nvPr/>
        </p:nvSpPr>
        <p:spPr bwMode="gray">
          <a:xfrm>
            <a:off x="10019839" y="1255022"/>
            <a:ext cx="1004400" cy="133425"/>
          </a:xfrm>
          <a:prstGeom prst="roundRect">
            <a:avLst/>
          </a:prstGeom>
          <a:solidFill>
            <a:schemeClr val="accent5"/>
          </a:solidFill>
          <a:ln w="12700" algn="ctr">
            <a:solidFill>
              <a:schemeClr val="accent6"/>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1" i="0" u="none" strike="noStrike" kern="1200" cap="none" spc="0" normalizeH="0" baseline="0" noProof="0">
                <a:ln>
                  <a:noFill/>
                </a:ln>
                <a:solidFill>
                  <a:schemeClr val="bg1"/>
                </a:solidFill>
                <a:effectLst/>
                <a:uLnTx/>
                <a:uFillTx/>
                <a:latin typeface="+mn-lt"/>
                <a:ea typeface="+mn-ea"/>
                <a:cs typeface="+mn-cs"/>
              </a:rPr>
              <a:t>⑥健康・医療</a:t>
            </a:r>
          </a:p>
        </p:txBody>
      </p:sp>
      <p:sp>
        <p:nvSpPr>
          <p:cNvPr id="23" name="四角形: 角を丸くする 22">
            <a:extLst>
              <a:ext uri="{FF2B5EF4-FFF2-40B4-BE49-F238E27FC236}">
                <a16:creationId xmlns:a16="http://schemas.microsoft.com/office/drawing/2014/main" id="{31C3849A-96BC-6E25-DE5F-EB93AFB5C357}"/>
              </a:ext>
            </a:extLst>
          </p:cNvPr>
          <p:cNvSpPr/>
          <p:nvPr/>
        </p:nvSpPr>
        <p:spPr bwMode="gray">
          <a:xfrm>
            <a:off x="10019839" y="1418927"/>
            <a:ext cx="1004400" cy="133425"/>
          </a:xfrm>
          <a:prstGeom prst="roundRect">
            <a:avLst/>
          </a:prstGeom>
          <a:solidFill>
            <a:schemeClr val="accent5"/>
          </a:solidFill>
          <a:ln w="12700" algn="ctr">
            <a:solidFill>
              <a:schemeClr val="accent6"/>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lang="ja-JP" altLang="en-US" sz="900" b="1">
                <a:solidFill>
                  <a:schemeClr val="bg1"/>
                </a:solidFill>
                <a:latin typeface="Yu Gothic UI" panose="020B0500000000000000" pitchFamily="50" charset="-128"/>
                <a:ea typeface="Yu Gothic UI" panose="020B0500000000000000" pitchFamily="50" charset="-128"/>
              </a:rPr>
              <a:t>⑦農林水産業</a:t>
            </a:r>
            <a:endParaRPr kumimoji="1" lang="ja-JP" altLang="en-US" sz="900" b="1" i="0" u="none" strike="noStrike" kern="1200" cap="none" spc="0" normalizeH="0" baseline="0" noProof="0">
              <a:ln>
                <a:noFill/>
              </a:ln>
              <a:solidFill>
                <a:schemeClr val="bg1"/>
              </a:solidFill>
              <a:effectLst/>
              <a:uLnTx/>
              <a:uFillTx/>
              <a:latin typeface="+mn-lt"/>
              <a:ea typeface="+mn-ea"/>
              <a:cs typeface="+mn-cs"/>
            </a:endParaRPr>
          </a:p>
        </p:txBody>
      </p:sp>
      <p:sp>
        <p:nvSpPr>
          <p:cNvPr id="28" name="四角形: 角を丸くする 27">
            <a:extLst>
              <a:ext uri="{FF2B5EF4-FFF2-40B4-BE49-F238E27FC236}">
                <a16:creationId xmlns:a16="http://schemas.microsoft.com/office/drawing/2014/main" id="{336466A9-D4EC-A9D6-6D77-C3DC7CBEA4AF}"/>
              </a:ext>
            </a:extLst>
          </p:cNvPr>
          <p:cNvSpPr/>
          <p:nvPr/>
        </p:nvSpPr>
        <p:spPr bwMode="gray">
          <a:xfrm>
            <a:off x="10019839" y="1582832"/>
            <a:ext cx="1004400" cy="133425"/>
          </a:xfrm>
          <a:prstGeom prst="roundRect">
            <a:avLst/>
          </a:prstGeom>
          <a:solidFill>
            <a:schemeClr val="accent5"/>
          </a:solidFill>
          <a:ln w="12700" algn="ctr">
            <a:solidFill>
              <a:schemeClr val="accent6"/>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1" i="0" u="none" strike="noStrike" kern="1200" cap="none" spc="0" normalizeH="0" baseline="0" noProof="0">
                <a:ln>
                  <a:noFill/>
                </a:ln>
                <a:solidFill>
                  <a:schemeClr val="bg1"/>
                </a:solidFill>
                <a:effectLst/>
                <a:uLnTx/>
                <a:uFillTx/>
                <a:latin typeface="+mn-lt"/>
                <a:ea typeface="+mn-ea"/>
                <a:cs typeface="+mn-cs"/>
              </a:rPr>
              <a:t>⑧環境</a:t>
            </a:r>
          </a:p>
        </p:txBody>
      </p:sp>
      <p:sp>
        <p:nvSpPr>
          <p:cNvPr id="33" name="四角形: 角を丸くする 32">
            <a:extLst>
              <a:ext uri="{FF2B5EF4-FFF2-40B4-BE49-F238E27FC236}">
                <a16:creationId xmlns:a16="http://schemas.microsoft.com/office/drawing/2014/main" id="{DC8B24E5-6CC8-5562-4B8B-3C76E1B0E86E}"/>
              </a:ext>
            </a:extLst>
          </p:cNvPr>
          <p:cNvSpPr/>
          <p:nvPr/>
        </p:nvSpPr>
        <p:spPr bwMode="gray">
          <a:xfrm>
            <a:off x="10019839" y="1746737"/>
            <a:ext cx="1004400" cy="133425"/>
          </a:xfrm>
          <a:prstGeom prst="roundRect">
            <a:avLst/>
          </a:prstGeom>
          <a:solidFill>
            <a:schemeClr val="accent5"/>
          </a:solidFill>
          <a:ln w="12700" algn="ctr">
            <a:solidFill>
              <a:schemeClr val="accent6"/>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1" i="0" u="none" strike="noStrike" kern="1200" cap="none" spc="0" normalizeH="0" baseline="0" noProof="0">
                <a:ln>
                  <a:noFill/>
                </a:ln>
                <a:solidFill>
                  <a:schemeClr val="bg1"/>
                </a:solidFill>
                <a:effectLst/>
                <a:uLnTx/>
                <a:uFillTx/>
                <a:latin typeface="+mn-lt"/>
                <a:ea typeface="+mn-ea"/>
                <a:cs typeface="+mn-cs"/>
              </a:rPr>
              <a:t>⑨セキュリティ・見守り</a:t>
            </a:r>
          </a:p>
        </p:txBody>
      </p:sp>
      <p:sp>
        <p:nvSpPr>
          <p:cNvPr id="38" name="四角形: 角を丸くする 37">
            <a:extLst>
              <a:ext uri="{FF2B5EF4-FFF2-40B4-BE49-F238E27FC236}">
                <a16:creationId xmlns:a16="http://schemas.microsoft.com/office/drawing/2014/main" id="{5E2F257D-1130-B0EA-EB1B-65340C6CCBF4}"/>
              </a:ext>
            </a:extLst>
          </p:cNvPr>
          <p:cNvSpPr/>
          <p:nvPr/>
        </p:nvSpPr>
        <p:spPr bwMode="gray">
          <a:xfrm>
            <a:off x="10019839" y="1910642"/>
            <a:ext cx="1004400" cy="133425"/>
          </a:xfrm>
          <a:prstGeom prst="roundRect">
            <a:avLst/>
          </a:prstGeom>
          <a:solidFill>
            <a:schemeClr val="accent5"/>
          </a:solidFill>
          <a:ln w="12700" algn="ctr">
            <a:solidFill>
              <a:schemeClr val="accent6"/>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1" i="0" u="none" strike="noStrike" kern="1200" cap="none" spc="0" normalizeH="0" baseline="0" noProof="0">
                <a:ln>
                  <a:noFill/>
                </a:ln>
                <a:solidFill>
                  <a:schemeClr val="bg1"/>
                </a:solidFill>
                <a:effectLst/>
                <a:uLnTx/>
                <a:uFillTx/>
                <a:latin typeface="+mn-lt"/>
                <a:ea typeface="+mn-ea"/>
                <a:cs typeface="+mn-cs"/>
              </a:rPr>
              <a:t>⑩物流</a:t>
            </a:r>
          </a:p>
        </p:txBody>
      </p:sp>
      <p:sp>
        <p:nvSpPr>
          <p:cNvPr id="39" name="四角形: 角を丸くする 38">
            <a:extLst>
              <a:ext uri="{FF2B5EF4-FFF2-40B4-BE49-F238E27FC236}">
                <a16:creationId xmlns:a16="http://schemas.microsoft.com/office/drawing/2014/main" id="{B970515D-41B2-BFC5-A310-9B1D95E88401}"/>
              </a:ext>
            </a:extLst>
          </p:cNvPr>
          <p:cNvSpPr/>
          <p:nvPr/>
        </p:nvSpPr>
        <p:spPr bwMode="gray">
          <a:xfrm>
            <a:off x="10019839" y="2074542"/>
            <a:ext cx="1004400" cy="133425"/>
          </a:xfrm>
          <a:prstGeom prst="roundRect">
            <a:avLst/>
          </a:prstGeom>
          <a:solidFill>
            <a:schemeClr val="accent5"/>
          </a:solidFill>
          <a:ln w="12700" algn="ctr">
            <a:solidFill>
              <a:schemeClr val="accent6"/>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1" i="0" u="none" strike="noStrike" kern="1200" cap="none" spc="0" normalizeH="0" baseline="0" noProof="0">
                <a:ln>
                  <a:noFill/>
                </a:ln>
                <a:solidFill>
                  <a:schemeClr val="bg1"/>
                </a:solidFill>
                <a:effectLst/>
                <a:uLnTx/>
                <a:uFillTx/>
                <a:latin typeface="+mn-lt"/>
                <a:ea typeface="+mn-ea"/>
                <a:cs typeface="+mn-cs"/>
              </a:rPr>
              <a:t>⑪都市計画・整備</a:t>
            </a:r>
          </a:p>
        </p:txBody>
      </p:sp>
      <p:sp>
        <p:nvSpPr>
          <p:cNvPr id="4" name="テキスト ボックス 3">
            <a:extLst>
              <a:ext uri="{FF2B5EF4-FFF2-40B4-BE49-F238E27FC236}">
                <a16:creationId xmlns:a16="http://schemas.microsoft.com/office/drawing/2014/main" id="{35E73536-0DF9-B014-3881-1E7EE8686E23}"/>
              </a:ext>
            </a:extLst>
          </p:cNvPr>
          <p:cNvSpPr txBox="1"/>
          <p:nvPr/>
        </p:nvSpPr>
        <p:spPr bwMode="gray">
          <a:xfrm>
            <a:off x="7959777" y="6662134"/>
            <a:ext cx="1531985" cy="123111"/>
          </a:xfrm>
          <a:prstGeom prst="rect">
            <a:avLst/>
          </a:prstGeom>
          <a:noFill/>
        </p:spPr>
        <p:txBody>
          <a:bodyPr wrap="square" lIns="0" tIns="0" rIns="0" bIns="0" rtlCol="0">
            <a:spAutoFit/>
          </a:bodyPr>
          <a:lstStyle/>
          <a:p>
            <a:pPr marL="0" marR="0" indent="0" algn="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800" b="0" i="0" u="none" strike="noStrike" kern="1200" cap="none" spc="0" normalizeH="0" baseline="0" noProof="0" dirty="0">
                <a:ln>
                  <a:noFill/>
                </a:ln>
                <a:solidFill>
                  <a:prstClr val="black"/>
                </a:solidFill>
                <a:effectLst/>
                <a:uLnTx/>
                <a:uFillTx/>
                <a:latin typeface="+mj-ea"/>
                <a:ea typeface="+mj-ea"/>
                <a:cs typeface="+mn-cs"/>
              </a:rPr>
              <a:t>作成日：</a:t>
            </a:r>
            <a:r>
              <a:rPr kumimoji="1" lang="en-US" altLang="ja-JP" sz="800" b="0" i="0" u="none" strike="noStrike" kern="1200" cap="none" spc="0" normalizeH="0" baseline="0" noProof="0" dirty="0">
                <a:ln>
                  <a:noFill/>
                </a:ln>
                <a:solidFill>
                  <a:prstClr val="black"/>
                </a:solidFill>
                <a:effectLst/>
                <a:uLnTx/>
                <a:uFillTx/>
                <a:latin typeface="+mj-ea"/>
                <a:ea typeface="+mj-ea"/>
                <a:cs typeface="+mn-cs"/>
              </a:rPr>
              <a:t>XX</a:t>
            </a:r>
            <a:r>
              <a:rPr kumimoji="1" lang="ja-JP" altLang="en-US" sz="800" b="0" i="0" u="none" strike="noStrike" kern="1200" cap="none" spc="0" normalizeH="0" baseline="0" noProof="0" dirty="0">
                <a:ln>
                  <a:noFill/>
                </a:ln>
                <a:solidFill>
                  <a:prstClr val="black"/>
                </a:solidFill>
                <a:effectLst/>
                <a:uLnTx/>
                <a:uFillTx/>
                <a:latin typeface="+mj-ea"/>
                <a:ea typeface="+mj-ea"/>
                <a:cs typeface="+mn-cs"/>
              </a:rPr>
              <a:t>年</a:t>
            </a:r>
            <a:r>
              <a:rPr kumimoji="1" lang="en-US" altLang="ja-JP" sz="800" b="0" i="0" u="none" strike="noStrike" kern="1200" cap="none" spc="0" normalizeH="0" baseline="0" noProof="0" dirty="0">
                <a:ln>
                  <a:noFill/>
                </a:ln>
                <a:solidFill>
                  <a:prstClr val="black"/>
                </a:solidFill>
                <a:effectLst/>
                <a:uLnTx/>
                <a:uFillTx/>
                <a:latin typeface="+mj-ea"/>
                <a:ea typeface="+mj-ea"/>
                <a:cs typeface="+mn-cs"/>
              </a:rPr>
              <a:t>XX</a:t>
            </a:r>
            <a:r>
              <a:rPr kumimoji="1" lang="ja-JP" altLang="en-US" sz="800" b="0" i="0" u="none" strike="noStrike" kern="1200" cap="none" spc="0" normalizeH="0" baseline="0" noProof="0" dirty="0">
                <a:ln>
                  <a:noFill/>
                </a:ln>
                <a:solidFill>
                  <a:prstClr val="black"/>
                </a:solidFill>
                <a:effectLst/>
                <a:uLnTx/>
                <a:uFillTx/>
                <a:latin typeface="+mj-ea"/>
                <a:ea typeface="+mj-ea"/>
                <a:cs typeface="+mn-cs"/>
              </a:rPr>
              <a:t>月</a:t>
            </a:r>
            <a:r>
              <a:rPr kumimoji="1" lang="en-US" altLang="ja-JP" sz="800" b="0" i="0" u="none" strike="noStrike" kern="1200" cap="none" spc="0" normalizeH="0" baseline="0" noProof="0" dirty="0">
                <a:ln>
                  <a:noFill/>
                </a:ln>
                <a:solidFill>
                  <a:prstClr val="black"/>
                </a:solidFill>
                <a:effectLst/>
                <a:uLnTx/>
                <a:uFillTx/>
                <a:latin typeface="+mj-ea"/>
                <a:ea typeface="+mj-ea"/>
                <a:cs typeface="+mn-cs"/>
              </a:rPr>
              <a:t>XX</a:t>
            </a:r>
            <a:r>
              <a:rPr kumimoji="1" lang="ja-JP" altLang="en-US" sz="800" b="0" i="0" u="none" strike="noStrike" kern="1200" cap="none" spc="0" normalizeH="0" baseline="0" noProof="0" dirty="0">
                <a:ln>
                  <a:noFill/>
                </a:ln>
                <a:solidFill>
                  <a:prstClr val="black"/>
                </a:solidFill>
                <a:effectLst/>
                <a:uLnTx/>
                <a:uFillTx/>
                <a:latin typeface="+mj-ea"/>
                <a:ea typeface="+mj-ea"/>
                <a:cs typeface="+mn-cs"/>
              </a:rPr>
              <a:t>日</a:t>
            </a:r>
          </a:p>
        </p:txBody>
      </p:sp>
    </p:spTree>
    <p:extLst>
      <p:ext uri="{BB962C8B-B14F-4D97-AF65-F5344CB8AC3E}">
        <p14:creationId xmlns:p14="http://schemas.microsoft.com/office/powerpoint/2010/main" val="1851458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7D4B171C-94AB-344E-2CF2-F4F7D4E1D6FE}"/>
              </a:ext>
            </a:extLst>
          </p:cNvPr>
          <p:cNvSpPr/>
          <p:nvPr/>
        </p:nvSpPr>
        <p:spPr>
          <a:xfrm>
            <a:off x="355600" y="558800"/>
            <a:ext cx="9194800" cy="57488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2"/>
                </a:solidFill>
                <a:latin typeface="Yu Gothic UI" panose="020B0500000000000000" pitchFamily="50" charset="-128"/>
                <a:ea typeface="Yu Gothic UI" panose="020B0500000000000000" pitchFamily="50" charset="-128"/>
              </a:rPr>
              <a:t>その他、民間事業者に伝えたい都市の課題・目標や希望等の補足事項があれば</a:t>
            </a:r>
            <a:endParaRPr kumimoji="1" lang="en-US" altLang="ja-JP">
              <a:solidFill>
                <a:schemeClr val="tx2"/>
              </a:solidFill>
              <a:latin typeface="Yu Gothic UI" panose="020B0500000000000000" pitchFamily="50" charset="-128"/>
              <a:ea typeface="Yu Gothic UI" panose="020B0500000000000000" pitchFamily="50" charset="-128"/>
            </a:endParaRPr>
          </a:p>
          <a:p>
            <a:pPr algn="ctr"/>
            <a:r>
              <a:rPr kumimoji="1" lang="ja-JP" altLang="en-US">
                <a:solidFill>
                  <a:schemeClr val="tx2"/>
                </a:solidFill>
                <a:latin typeface="Yu Gothic UI" panose="020B0500000000000000" pitchFamily="50" charset="-128"/>
                <a:ea typeface="Yu Gothic UI" panose="020B0500000000000000" pitchFamily="50" charset="-128"/>
              </a:rPr>
              <a:t>追記、もしくは参考資料を本ページの後に添付してください</a:t>
            </a:r>
            <a:endParaRPr kumimoji="1" lang="en-US" altLang="ja-JP">
              <a:solidFill>
                <a:schemeClr val="tx2"/>
              </a:solidFill>
              <a:latin typeface="Yu Gothic UI" panose="020B0500000000000000" pitchFamily="50" charset="-128"/>
              <a:ea typeface="Yu Gothic UI" panose="020B0500000000000000" pitchFamily="50" charset="-128"/>
            </a:endParaRPr>
          </a:p>
          <a:p>
            <a:pPr algn="ctr"/>
            <a:r>
              <a:rPr kumimoji="1" lang="ja-JP" altLang="en-US">
                <a:solidFill>
                  <a:schemeClr val="tx2"/>
                </a:solidFill>
                <a:latin typeface="Yu Gothic UI" panose="020B0500000000000000" pitchFamily="50" charset="-128"/>
                <a:ea typeface="Yu Gothic UI" panose="020B0500000000000000" pitchFamily="50" charset="-128"/>
              </a:rPr>
              <a:t>（任意様式）</a:t>
            </a:r>
          </a:p>
        </p:txBody>
      </p:sp>
    </p:spTree>
    <p:extLst>
      <p:ext uri="{BB962C8B-B14F-4D97-AF65-F5344CB8AC3E}">
        <p14:creationId xmlns:p14="http://schemas.microsoft.com/office/powerpoint/2010/main" val="119732322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E4P_STYLE_ID" val="35e8e40f-b990-41de-a0fc-543397efce71"/>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DT Template_A4_J_202401">
  <a:themeElements>
    <a:clrScheme name="DT">
      <a:dk1>
        <a:sysClr val="windowText" lastClr="000000"/>
      </a:dk1>
      <a:lt1>
        <a:sysClr val="window" lastClr="FFFFFF"/>
      </a:lt1>
      <a:dk2>
        <a:srgbClr val="53565A"/>
      </a:dk2>
      <a:lt2>
        <a:srgbClr val="D0D0CE"/>
      </a:lt2>
      <a:accent1>
        <a:srgbClr val="86BC25"/>
      </a:accent1>
      <a:accent2>
        <a:srgbClr val="43B02A"/>
      </a:accent2>
      <a:accent3>
        <a:srgbClr val="26890D"/>
      </a:accent3>
      <a:accent4>
        <a:srgbClr val="046A38"/>
      </a:accent4>
      <a:accent5>
        <a:srgbClr val="0D8390"/>
      </a:accent5>
      <a:accent6>
        <a:srgbClr val="007CB0"/>
      </a:accent6>
      <a:hlink>
        <a:srgbClr val="00A3E0"/>
      </a:hlink>
      <a:folHlink>
        <a:srgbClr val="7F7F7F"/>
      </a:folHlink>
    </a:clrScheme>
    <a:fontScheme name="Deloitte Font2024">
      <a:majorFont>
        <a:latin typeface="Calibri"/>
        <a:ea typeface="Yu Gothic UI"/>
        <a:cs typeface=""/>
      </a:majorFont>
      <a:minorFont>
        <a:latin typeface="Calibri"/>
        <a:ea typeface="Yu Gothic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spDef>
    <a:lnDef>
      <a:spPr bwMode="gray">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none" lIns="0" tIns="0" rIns="0" bIns="0" rtlCol="0">
        <a:spAutoFit/>
      </a:bodyPr>
      <a:lstStyle>
        <a:def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DT Template_A4_J.pptx" id="{F0E84954-CA5B-4922-9733-0DBC147EAEFD}" vid="{26A1C98E-0CDF-4C04-9890-1543D821F31D}"/>
    </a:ext>
  </a:extLst>
</a:theme>
</file>

<file path=ppt/theme/theme2.xml><?xml version="1.0" encoding="utf-8"?>
<a:theme xmlns:a="http://schemas.openxmlformats.org/drawingml/2006/main" name="DT Template_A4_J_202401_基本版②">
  <a:themeElements>
    <a:clrScheme name="DT">
      <a:dk1>
        <a:sysClr val="windowText" lastClr="000000"/>
      </a:dk1>
      <a:lt1>
        <a:sysClr val="window" lastClr="FFFFFF"/>
      </a:lt1>
      <a:dk2>
        <a:srgbClr val="53565A"/>
      </a:dk2>
      <a:lt2>
        <a:srgbClr val="D0D0CE"/>
      </a:lt2>
      <a:accent1>
        <a:srgbClr val="86BC25"/>
      </a:accent1>
      <a:accent2>
        <a:srgbClr val="43B02A"/>
      </a:accent2>
      <a:accent3>
        <a:srgbClr val="26890D"/>
      </a:accent3>
      <a:accent4>
        <a:srgbClr val="046A38"/>
      </a:accent4>
      <a:accent5>
        <a:srgbClr val="0D8390"/>
      </a:accent5>
      <a:accent6>
        <a:srgbClr val="007CB0"/>
      </a:accent6>
      <a:hlink>
        <a:srgbClr val="00A3E0"/>
      </a:hlink>
      <a:folHlink>
        <a:srgbClr val="7F7F7F"/>
      </a:folHlink>
    </a:clrScheme>
    <a:fontScheme name="Deloitte Font2024">
      <a:majorFont>
        <a:latin typeface="Calibri"/>
        <a:ea typeface="Yu Gothic UI"/>
        <a:cs typeface=""/>
      </a:majorFont>
      <a:minorFont>
        <a:latin typeface="Calibri"/>
        <a:ea typeface="Yu Gothic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spDef>
    <a:lnDef>
      <a:spPr bwMode="gray">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none" lIns="0" tIns="0" rIns="0" bIns="0" rtlCol="0">
        <a:spAutoFit/>
      </a:bodyPr>
      <a:lstStyle>
        <a:def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DT Template_A4_J.pptx" id="{F0E84954-CA5B-4922-9733-0DBC147EAEFD}" vid="{F5813B46-69AD-4F48-AFE7-23A6199B08E2}"/>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eda1646f-c175-420f-b3c8-d94adff97b7d">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A3762A991B81114BA0F3BFD219F35FBC" ma:contentTypeVersion="12" ma:contentTypeDescription="新しいドキュメントを作成します。" ma:contentTypeScope="" ma:versionID="6c94ec6c0794cdd46a070d75599b5321">
  <xsd:schema xmlns:xsd="http://www.w3.org/2001/XMLSchema" xmlns:xs="http://www.w3.org/2001/XMLSchema" xmlns:p="http://schemas.microsoft.com/office/2006/metadata/properties" xmlns:ns2="eda1646f-c175-420f-b3c8-d94adff97b7d" xmlns:ns3="7b91f4a6-2aae-4f47-8d90-bebeb8156d03" targetNamespace="http://schemas.microsoft.com/office/2006/metadata/properties" ma:root="true" ma:fieldsID="60a5c9fc3541f2619a7cff39e85f0a21" ns2:_="" ns3:_="">
    <xsd:import namespace="eda1646f-c175-420f-b3c8-d94adff97b7d"/>
    <xsd:import namespace="7b91f4a6-2aae-4f47-8d90-bebeb8156d03"/>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SearchProperties" minOccurs="0"/>
                <xsd:element ref="ns2:lcf76f155ced4ddcb4097134ff3c332f"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da1646f-c175-420f-b3c8-d94adff97b7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lcf76f155ced4ddcb4097134ff3c332f" ma:index="15" nillable="true" ma:taxonomy="true" ma:internalName="lcf76f155ced4ddcb4097134ff3c332f" ma:taxonomyFieldName="MediaServiceImageTags" ma:displayName="画像タグ" ma:readOnly="false" ma:fieldId="{5cf76f15-5ced-4ddc-b409-7134ff3c332f}" ma:taxonomyMulti="true" ma:sspId="32dd98ac-7f38-441c-8624-e0daaf53fd89"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b91f4a6-2aae-4f47-8d90-bebeb8156d03" elementFormDefault="qualified">
    <xsd:import namespace="http://schemas.microsoft.com/office/2006/documentManagement/types"/>
    <xsd:import namespace="http://schemas.microsoft.com/office/infopath/2007/PartnerControls"/>
    <xsd:element name="SharedWithUsers" ma:index="11"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E21B286-A395-480F-812B-D3810D1663A3}">
  <ds:schemaRefs>
    <ds:schemaRef ds:uri="http://www.w3.org/XML/1998/namespace"/>
    <ds:schemaRef ds:uri="7b91f4a6-2aae-4f47-8d90-bebeb8156d03"/>
    <ds:schemaRef ds:uri="eda1646f-c175-420f-b3c8-d94adff97b7d"/>
    <ds:schemaRef ds:uri="http://purl.org/dc/elements/1.1/"/>
    <ds:schemaRef ds:uri="http://purl.org/dc/dcmitype/"/>
    <ds:schemaRef ds:uri="http://schemas.microsoft.com/office/2006/documentManagement/types"/>
    <ds:schemaRef ds:uri="http://schemas.microsoft.com/office/2006/metadata/properties"/>
    <ds:schemaRef ds:uri="http://purl.org/dc/terms/"/>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7FB88909-B868-44DC-B981-16A6674A7FC9}">
  <ds:schemaRefs>
    <ds:schemaRef ds:uri="7b91f4a6-2aae-4f47-8d90-bebeb8156d03"/>
    <ds:schemaRef ds:uri="eda1646f-c175-420f-b3c8-d94adff97b7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2624146D-8F4C-4977-A238-2A5FEF01AEF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DT Template_A4_J (2)</Template>
  <TotalTime>1</TotalTime>
  <Words>1013</Words>
  <Application>Microsoft Office PowerPoint</Application>
  <PresentationFormat>A4 210 x 297 mm</PresentationFormat>
  <Paragraphs>94</Paragraphs>
  <Slides>5</Slides>
  <Notes>2</Notes>
  <HiddenSlides>0</HiddenSlides>
  <MMClips>0</MMClips>
  <ScaleCrop>false</ScaleCrop>
  <HeadingPairs>
    <vt:vector size="8" baseType="variant">
      <vt:variant>
        <vt:lpstr>使用されているフォント</vt:lpstr>
      </vt:variant>
      <vt:variant>
        <vt:i4>8</vt:i4>
      </vt:variant>
      <vt:variant>
        <vt:lpstr>テーマ</vt:lpstr>
      </vt:variant>
      <vt:variant>
        <vt:i4>2</vt:i4>
      </vt:variant>
      <vt:variant>
        <vt:lpstr>埋め込まれた OLE サーバー</vt:lpstr>
      </vt:variant>
      <vt:variant>
        <vt:i4>1</vt:i4>
      </vt:variant>
      <vt:variant>
        <vt:lpstr>スライド タイトル</vt:lpstr>
      </vt:variant>
      <vt:variant>
        <vt:i4>5</vt:i4>
      </vt:variant>
    </vt:vector>
  </HeadingPairs>
  <TitlesOfParts>
    <vt:vector size="16" baseType="lpstr">
      <vt:lpstr>Yu Gothic UI</vt:lpstr>
      <vt:lpstr>游明朝</vt:lpstr>
      <vt:lpstr>Arial</vt:lpstr>
      <vt:lpstr>Calibri</vt:lpstr>
      <vt:lpstr>Calibri Light</vt:lpstr>
      <vt:lpstr>Tahoma</vt:lpstr>
      <vt:lpstr>Verdana</vt:lpstr>
      <vt:lpstr>Wingdings</vt:lpstr>
      <vt:lpstr>DT Template_A4_J_202401</vt:lpstr>
      <vt:lpstr>DT Template_A4_J_202401_基本版②</vt:lpstr>
      <vt:lpstr>think-cell スライド</vt:lpstr>
      <vt:lpstr>スマートシティ官民連携プラットフォームにおけるニーズ・シーズシートの視認性を高めるため、 ニーズ・シート集の体裁をサムネイル形式に変更します。</vt:lpstr>
      <vt:lpstr>サムネイル画像をPPTにて提出する場合は、以下グレーの枠内で作成してください。 視認性の観点から文字を記載する場合は可能な限り20ポイント以上でお願いします。</vt:lpstr>
      <vt:lpstr>PowerPoint プレゼンテーション</vt:lpstr>
      <vt:lpstr>PowerPoint プレゼンテーション</vt:lpstr>
      <vt:lpstr>PowerPoint プレゼンテーション</vt:lpstr>
    </vt:vector>
  </TitlesOfParts>
  <Manager/>
  <Company>Deloitte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スマートシティ官民連携プラットフォーム_ニーズシート</dc:title>
  <dc:subject/>
  <dc:creator>Ema, Satoko</dc:creator>
  <cp:keywords/>
  <dc:description/>
  <cp:lastModifiedBy>Ishii, Yuka</cp:lastModifiedBy>
  <cp:revision>4</cp:revision>
  <cp:lastPrinted>2019-06-13T07:52:20Z</cp:lastPrinted>
  <dcterms:created xsi:type="dcterms:W3CDTF">2024-01-15T05:32:28Z</dcterms:created>
  <dcterms:modified xsi:type="dcterms:W3CDTF">2025-01-31T07:41:21Z</dcterms:modified>
  <cp:category/>
  <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0x010100A3762A991B81114BA0F3BFD219F35FBC</vt:lpwstr>
  </property>
  <property fmtid="{D5CDD505-2E9C-101B-9397-08002B2CF9AE}" pid="3" name="MSIP_Label_ea60d57e-af5b-4752-ac57-3e4f28ca11dc_Enabled">
    <vt:lpwstr>true</vt:lpwstr>
  </property>
  <property fmtid="{D5CDD505-2E9C-101B-9397-08002B2CF9AE}" pid="4" name="MSIP_Label_ea60d57e-af5b-4752-ac57-3e4f28ca11dc_SetDate">
    <vt:lpwstr>2021-06-10T06:45:02Z</vt:lpwstr>
  </property>
  <property fmtid="{D5CDD505-2E9C-101B-9397-08002B2CF9AE}" pid="5" name="MSIP_Label_ea60d57e-af5b-4752-ac57-3e4f28ca11dc_Method">
    <vt:lpwstr>Standard</vt:lpwstr>
  </property>
  <property fmtid="{D5CDD505-2E9C-101B-9397-08002B2CF9AE}" pid="6" name="MSIP_Label_ea60d57e-af5b-4752-ac57-3e4f28ca11dc_Name">
    <vt:lpwstr>ea60d57e-af5b-4752-ac57-3e4f28ca11dc</vt:lpwstr>
  </property>
  <property fmtid="{D5CDD505-2E9C-101B-9397-08002B2CF9AE}" pid="7" name="MSIP_Label_ea60d57e-af5b-4752-ac57-3e4f28ca11dc_SiteId">
    <vt:lpwstr>36da45f1-dd2c-4d1f-af13-5abe46b99921</vt:lpwstr>
  </property>
  <property fmtid="{D5CDD505-2E9C-101B-9397-08002B2CF9AE}" pid="8" name="MSIP_Label_ea60d57e-af5b-4752-ac57-3e4f28ca11dc_ActionId">
    <vt:lpwstr>345753b9-61e8-4351-aba5-64732c5426f6</vt:lpwstr>
  </property>
  <property fmtid="{D5CDD505-2E9C-101B-9397-08002B2CF9AE}" pid="9" name="MSIP_Label_ea60d57e-af5b-4752-ac57-3e4f28ca11dc_ContentBits">
    <vt:lpwstr>0</vt:lpwstr>
  </property>
  <property fmtid="{D5CDD505-2E9C-101B-9397-08002B2CF9AE}" pid="10" name="MediaServiceImageTags">
    <vt:lpwstr/>
  </property>
</Properties>
</file>