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2">
  <p:sldMasterIdLst>
    <p:sldMasterId id="2147483780" r:id="rId4"/>
    <p:sldMasterId id="2147483795" r:id="rId5"/>
  </p:sldMasterIdLst>
  <p:notesMasterIdLst>
    <p:notesMasterId r:id="rId8"/>
  </p:notesMasterIdLst>
  <p:handoutMasterIdLst>
    <p:handoutMasterId r:id="rId9"/>
  </p:handoutMasterIdLst>
  <p:sldIdLst>
    <p:sldId id="2146847794" r:id="rId6"/>
    <p:sldId id="2146847746" r:id="rId7"/>
  </p:sldIdLst>
  <p:sldSz cx="12192000" cy="6858000"/>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CFC"/>
    <a:srgbClr val="F8F8F8"/>
    <a:srgbClr val="EDEEEE"/>
    <a:srgbClr val="00C2C0"/>
    <a:srgbClr val="E73A43"/>
    <a:srgbClr val="919CB9"/>
    <a:srgbClr val="00DA44"/>
    <a:srgbClr val="E9F300"/>
    <a:srgbClr val="483A67"/>
    <a:srgbClr val="AC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snapToGrid="0" showGuides="1">
      <p:cViewPr varScale="1">
        <p:scale>
          <a:sx n="109" d="100"/>
          <a:sy n="109" d="100"/>
        </p:scale>
        <p:origin x="792"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2023/7/7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AC30D34-39EC-4333-89A4-48E429B38CE2}" type="datetimeFigureOut">
              <a:rPr kumimoji="1" lang="ja-JP" altLang="en-US" smtClean="0"/>
              <a:t>2023/7/7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66798" y="1600204"/>
            <a:ext cx="10789840" cy="4525963"/>
          </a:xfrm>
        </p:spPr>
        <p:txBody>
          <a:bodyPr/>
          <a:lstStyle>
            <a:lvl1pPr>
              <a:spcBef>
                <a:spcPts val="600"/>
              </a:spcBef>
              <a:defRPr sz="1200">
                <a:latin typeface="+mn-ea"/>
                <a:ea typeface="+mn-ea"/>
              </a:defRPr>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sz="1050"/>
            </a:lvl1pPr>
          </a:lstStyle>
          <a:p>
            <a:pPr>
              <a:defRPr/>
            </a:pPr>
            <a:r>
              <a:rPr lang="en-US" altLang="ja-JP"/>
              <a:t>confidential</a:t>
            </a:r>
          </a:p>
        </p:txBody>
      </p:sp>
      <p:pic>
        <p:nvPicPr>
          <p:cNvPr id="4" name="図 3">
            <a:extLst>
              <a:ext uri="{FF2B5EF4-FFF2-40B4-BE49-F238E27FC236}">
                <a16:creationId xmlns:a16="http://schemas.microsoft.com/office/drawing/2014/main" id="{EDB410CE-44A0-48EF-A120-A8CEBFB459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Rectangle 6">
            <a:extLst>
              <a:ext uri="{FF2B5EF4-FFF2-40B4-BE49-F238E27FC236}">
                <a16:creationId xmlns:a16="http://schemas.microsoft.com/office/drawing/2014/main" id="{E9A90CE2-3AAB-4BE0-B1F2-7F9BCD25873F}"/>
              </a:ext>
            </a:extLst>
          </p:cNvPr>
          <p:cNvSpPr>
            <a:spLocks noGrp="1" noChangeArrowheads="1"/>
          </p:cNvSpPr>
          <p:nvPr>
            <p:ph type="sldNum" sz="quarter" idx="12"/>
          </p:nvPr>
        </p:nvSpPr>
        <p:spPr>
          <a:xfrm>
            <a:off x="11712624" y="6597352"/>
            <a:ext cx="479376" cy="260226"/>
          </a:xfrm>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7" name="図 6">
            <a:extLst>
              <a:ext uri="{FF2B5EF4-FFF2-40B4-BE49-F238E27FC236}">
                <a16:creationId xmlns:a16="http://schemas.microsoft.com/office/drawing/2014/main" id="{05B783CC-5D20-4EEA-A11F-B1CBB9A1B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37" y="716694"/>
            <a:ext cx="597477" cy="728175"/>
          </a:xfrm>
          <a:prstGeom prst="rect">
            <a:avLst/>
          </a:prstGeom>
        </p:spPr>
      </p:pic>
      <p:cxnSp>
        <p:nvCxnSpPr>
          <p:cNvPr id="9" name="直線コネクタ 8">
            <a:extLst>
              <a:ext uri="{FF2B5EF4-FFF2-40B4-BE49-F238E27FC236}">
                <a16:creationId xmlns:a16="http://schemas.microsoft.com/office/drawing/2014/main" id="{530BC102-99EF-4A99-B359-33723B81F61E}"/>
              </a:ext>
            </a:extLst>
          </p:cNvPr>
          <p:cNvCxnSpPr>
            <a:cxnSpLocks/>
          </p:cNvCxnSpPr>
          <p:nvPr userDrawn="1"/>
        </p:nvCxnSpPr>
        <p:spPr>
          <a:xfrm>
            <a:off x="1559496" y="756781"/>
            <a:ext cx="0" cy="648000"/>
          </a:xfrm>
          <a:prstGeom prst="line">
            <a:avLst/>
          </a:prstGeom>
          <a:ln w="57150">
            <a:solidFill>
              <a:srgbClr val="00BEBE"/>
            </a:solidFill>
          </a:ln>
        </p:spPr>
        <p:style>
          <a:lnRef idx="1">
            <a:schemeClr val="accent1"/>
          </a:lnRef>
          <a:fillRef idx="0">
            <a:schemeClr val="accent1"/>
          </a:fillRef>
          <a:effectRef idx="0">
            <a:schemeClr val="accent1"/>
          </a:effectRef>
          <a:fontRef idx="minor">
            <a:schemeClr val="tx1"/>
          </a:fontRef>
        </p:style>
      </p:cxnSp>
      <p:sp>
        <p:nvSpPr>
          <p:cNvPr id="10" name="タイトル プレースホルダー 6">
            <a:extLst>
              <a:ext uri="{FF2B5EF4-FFF2-40B4-BE49-F238E27FC236}">
                <a16:creationId xmlns:a16="http://schemas.microsoft.com/office/drawing/2014/main" id="{E538D213-48FD-41A3-9F55-970560A41AAB}"/>
              </a:ext>
            </a:extLst>
          </p:cNvPr>
          <p:cNvSpPr>
            <a:spLocks noGrp="1"/>
          </p:cNvSpPr>
          <p:nvPr>
            <p:ph type="title"/>
          </p:nvPr>
        </p:nvSpPr>
        <p:spPr>
          <a:xfrm>
            <a:off x="1694313" y="864757"/>
            <a:ext cx="10515600" cy="432048"/>
          </a:xfrm>
          <a:prstGeom prst="rect">
            <a:avLst/>
          </a:prstGeom>
        </p:spPr>
        <p:txBody>
          <a:bodyPr vert="horz" lIns="91440" tIns="45720" rIns="91440" bIns="45720" rtlCol="0" anchor="ctr">
            <a:normAutofit/>
          </a:bodyPr>
          <a:lstStyle>
            <a:lvl1pPr>
              <a:defRPr sz="1600">
                <a:solidFill>
                  <a:schemeClr val="tx1"/>
                </a:solidFill>
                <a:latin typeface="+mj-ea"/>
                <a:ea typeface="+mj-ea"/>
              </a:defRPr>
            </a:lvl1pPr>
          </a:lstStyle>
          <a:p>
            <a:r>
              <a:rPr kumimoji="1" lang="ja-JP" altLang="en-US"/>
              <a:t>マスター タイトルの書式設定</a:t>
            </a:r>
          </a:p>
        </p:txBody>
      </p:sp>
    </p:spTree>
    <p:extLst>
      <p:ext uri="{BB962C8B-B14F-4D97-AF65-F5344CB8AC3E}">
        <p14:creationId xmlns:p14="http://schemas.microsoft.com/office/powerpoint/2010/main" val="181942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11"/>
          </p:nvPr>
        </p:nvSpPr>
        <p:spPr>
          <a:xfrm>
            <a:off x="4165600" y="7101408"/>
            <a:ext cx="3860800" cy="476250"/>
          </a:xfrm>
          <a:prstGeom prst="rect">
            <a:avLst/>
          </a:prstGeom>
          <a:ln/>
        </p:spPr>
        <p:txBody>
          <a:bodyPr/>
          <a:lstStyle>
            <a:lvl1pPr>
              <a:defRPr>
                <a:latin typeface="游ゴシック" panose="020B0400000000000000" pitchFamily="50" charset="-128"/>
              </a:defRPr>
            </a:lvl1pPr>
          </a:lstStyle>
          <a:p>
            <a:pPr>
              <a:defRPr/>
            </a:pPr>
            <a:r>
              <a:rPr lang="en-US" altLang="ja-JP" dirty="0"/>
              <a:t>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12" name="図 11">
            <a:extLst>
              <a:ext uri="{FF2B5EF4-FFF2-40B4-BE49-F238E27FC236}">
                <a16:creationId xmlns:a16="http://schemas.microsoft.com/office/drawing/2014/main" id="{480170A4-2222-46E9-801A-94BD394134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99656" y="3115592"/>
            <a:ext cx="2836338" cy="626815"/>
          </a:xfrm>
          <a:prstGeom prst="rect">
            <a:avLst/>
          </a:prstGeom>
        </p:spPr>
      </p:pic>
      <p:pic>
        <p:nvPicPr>
          <p:cNvPr id="4" name="図 3">
            <a:extLst>
              <a:ext uri="{FF2B5EF4-FFF2-40B4-BE49-F238E27FC236}">
                <a16:creationId xmlns:a16="http://schemas.microsoft.com/office/drawing/2014/main" id="{ECABFA30-6E16-4A8F-9BF8-45F9D70C790D}"/>
              </a:ext>
            </a:extLst>
          </p:cNvPr>
          <p:cNvPicPr>
            <a:picLocks noChangeAspect="1"/>
          </p:cNvPicPr>
          <p:nvPr userDrawn="1"/>
        </p:nvPicPr>
        <p:blipFill>
          <a:blip r:embed="rId3"/>
          <a:stretch>
            <a:fillRect/>
          </a:stretch>
        </p:blipFill>
        <p:spPr>
          <a:xfrm>
            <a:off x="8400256" y="-1081293"/>
            <a:ext cx="2686425" cy="866896"/>
          </a:xfrm>
          <a:prstGeom prst="rect">
            <a:avLst/>
          </a:prstGeom>
        </p:spPr>
      </p:pic>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6"/>
          <a:stretch>
            <a:fillRect/>
          </a:stretch>
        </p:blipFill>
        <p:spPr>
          <a:xfrm>
            <a:off x="6456040" y="3201865"/>
            <a:ext cx="2365453" cy="573074"/>
          </a:xfrm>
          <a:prstGeom prst="rect">
            <a:avLst/>
          </a:prstGeom>
        </p:spPr>
      </p:pic>
    </p:spTree>
    <p:extLst>
      <p:ext uri="{BB962C8B-B14F-4D97-AF65-F5344CB8AC3E}">
        <p14:creationId xmlns:p14="http://schemas.microsoft.com/office/powerpoint/2010/main" val="304722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コンテンツ">
  <p:cSld name="3_タイトルとコンテンツ">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609600" y="1314450"/>
            <a:ext cx="10972800" cy="4811717"/>
          </a:xfrm>
          <a:prstGeom prst="rect">
            <a:avLst/>
          </a:prstGeom>
          <a:noFill/>
          <a:ln>
            <a:noFill/>
          </a:ln>
        </p:spPr>
        <p:txBody>
          <a:bodyPr spcFirstLastPara="1" wrap="square" lIns="91425" tIns="45700" rIns="91425" bIns="45700" anchor="t" anchorCtr="0">
            <a:noAutofit/>
          </a:bodyPr>
          <a:lstStyle>
            <a:lvl1pPr marL="457200" lvl="0" indent="-304800" algn="l">
              <a:spcBef>
                <a:spcPts val="240"/>
              </a:spcBef>
              <a:spcAft>
                <a:spcPts val="0"/>
              </a:spcAft>
              <a:buClr>
                <a:schemeClr val="dk1"/>
              </a:buClr>
              <a:buSzPts val="1200"/>
              <a:buFont typeface="Noto Sans JP"/>
              <a:buChar char="•"/>
              <a:defRPr sz="12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4"/>
          <p:cNvSpPr txBox="1">
            <a:spLocks noGrp="1"/>
          </p:cNvSpPr>
          <p:nvPr>
            <p:ph type="ftr" idx="11"/>
          </p:nvPr>
        </p:nvSpPr>
        <p:spPr>
          <a:xfrm>
            <a:off x="9552384" y="0"/>
            <a:ext cx="2639616" cy="287982"/>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FA928A"/>
                </a:solidFill>
                <a:latin typeface="游ゴシック" panose="020B0400000000000000" pitchFamily="50" charset="-128"/>
                <a:ea typeface="游ゴシック" panose="020B0400000000000000" pitchFamily="50"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16" name="Google Shape;16;p4"/>
          <p:cNvSpPr txBox="1">
            <a:spLocks noGrp="1"/>
          </p:cNvSpPr>
          <p:nvPr>
            <p:ph type="sldNum" idx="12"/>
          </p:nvPr>
        </p:nvSpPr>
        <p:spPr>
          <a:xfrm>
            <a:off x="11712624" y="6597352"/>
            <a:ext cx="479376" cy="260226"/>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游ゴシック" panose="020B0400000000000000" pitchFamily="50" charset="-128"/>
                <a:ea typeface="游ゴシック" panose="020B0400000000000000" pitchFamily="50" charset="-128"/>
                <a:cs typeface="游ゴシック" panose="020B0400000000000000" pitchFamily="50" charset="-128"/>
                <a:sym typeface="Noto Sans JP"/>
              </a:defRPr>
            </a:lvl1pPr>
            <a:lvl2pPr marL="0" marR="0" lvl="1" indent="0" algn="r">
              <a:spcBef>
                <a:spcPts val="0"/>
              </a:spcBef>
              <a:spcAft>
                <a:spcPts val="0"/>
              </a:spcAft>
              <a:buNone/>
              <a:defRPr sz="1000">
                <a:solidFill>
                  <a:schemeClr val="dk1"/>
                </a:solidFill>
                <a:latin typeface="Noto Sans JP"/>
                <a:ea typeface="Noto Sans JP"/>
                <a:cs typeface="Noto Sans JP"/>
                <a:sym typeface="Noto Sans JP"/>
              </a:defRPr>
            </a:lvl2pPr>
            <a:lvl3pPr marL="0" marR="0" lvl="2" indent="0" algn="r">
              <a:spcBef>
                <a:spcPts val="0"/>
              </a:spcBef>
              <a:spcAft>
                <a:spcPts val="0"/>
              </a:spcAft>
              <a:buNone/>
              <a:defRPr sz="1000">
                <a:solidFill>
                  <a:schemeClr val="dk1"/>
                </a:solidFill>
                <a:latin typeface="Noto Sans JP"/>
                <a:ea typeface="Noto Sans JP"/>
                <a:cs typeface="Noto Sans JP"/>
                <a:sym typeface="Noto Sans JP"/>
              </a:defRPr>
            </a:lvl3pPr>
            <a:lvl4pPr marL="0" marR="0" lvl="3" indent="0" algn="r">
              <a:spcBef>
                <a:spcPts val="0"/>
              </a:spcBef>
              <a:spcAft>
                <a:spcPts val="0"/>
              </a:spcAft>
              <a:buNone/>
              <a:defRPr sz="1000">
                <a:solidFill>
                  <a:schemeClr val="dk1"/>
                </a:solidFill>
                <a:latin typeface="Noto Sans JP"/>
                <a:ea typeface="Noto Sans JP"/>
                <a:cs typeface="Noto Sans JP"/>
                <a:sym typeface="Noto Sans JP"/>
              </a:defRPr>
            </a:lvl4pPr>
            <a:lvl5pPr marL="0" marR="0" lvl="4" indent="0" algn="r">
              <a:spcBef>
                <a:spcPts val="0"/>
              </a:spcBef>
              <a:spcAft>
                <a:spcPts val="0"/>
              </a:spcAft>
              <a:buNone/>
              <a:defRPr sz="1000">
                <a:solidFill>
                  <a:schemeClr val="dk1"/>
                </a:solidFill>
                <a:latin typeface="Noto Sans JP"/>
                <a:ea typeface="Noto Sans JP"/>
                <a:cs typeface="Noto Sans JP"/>
                <a:sym typeface="Noto Sans JP"/>
              </a:defRPr>
            </a:lvl5pPr>
            <a:lvl6pPr marL="0" marR="0" lvl="5" indent="0" algn="r">
              <a:spcBef>
                <a:spcPts val="0"/>
              </a:spcBef>
              <a:spcAft>
                <a:spcPts val="0"/>
              </a:spcAft>
              <a:buNone/>
              <a:defRPr sz="1000">
                <a:solidFill>
                  <a:schemeClr val="dk1"/>
                </a:solidFill>
                <a:latin typeface="Noto Sans JP"/>
                <a:ea typeface="Noto Sans JP"/>
                <a:cs typeface="Noto Sans JP"/>
                <a:sym typeface="Noto Sans JP"/>
              </a:defRPr>
            </a:lvl6pPr>
            <a:lvl7pPr marL="0" marR="0" lvl="6" indent="0" algn="r">
              <a:spcBef>
                <a:spcPts val="0"/>
              </a:spcBef>
              <a:spcAft>
                <a:spcPts val="0"/>
              </a:spcAft>
              <a:buNone/>
              <a:defRPr sz="1000">
                <a:solidFill>
                  <a:schemeClr val="dk1"/>
                </a:solidFill>
                <a:latin typeface="Noto Sans JP"/>
                <a:ea typeface="Noto Sans JP"/>
                <a:cs typeface="Noto Sans JP"/>
                <a:sym typeface="Noto Sans JP"/>
              </a:defRPr>
            </a:lvl7pPr>
            <a:lvl8pPr marL="0" marR="0" lvl="7" indent="0" algn="r">
              <a:spcBef>
                <a:spcPts val="0"/>
              </a:spcBef>
              <a:spcAft>
                <a:spcPts val="0"/>
              </a:spcAft>
              <a:buNone/>
              <a:defRPr sz="1000">
                <a:solidFill>
                  <a:schemeClr val="dk1"/>
                </a:solidFill>
                <a:latin typeface="Noto Sans JP"/>
                <a:ea typeface="Noto Sans JP"/>
                <a:cs typeface="Noto Sans JP"/>
                <a:sym typeface="Noto Sans JP"/>
              </a:defRPr>
            </a:lvl8pPr>
            <a:lvl9pPr marL="0" marR="0" lvl="8" indent="0" algn="r">
              <a:spcBef>
                <a:spcPts val="0"/>
              </a:spcBef>
              <a:spcAft>
                <a:spcPts val="0"/>
              </a:spcAft>
              <a:buNone/>
              <a:defRPr sz="1000">
                <a:solidFill>
                  <a:schemeClr val="dk1"/>
                </a:solidFill>
                <a:latin typeface="Noto Sans JP"/>
                <a:ea typeface="Noto Sans JP"/>
                <a:cs typeface="Noto Sans JP"/>
                <a:sym typeface="Noto Sans JP"/>
              </a:defRPr>
            </a:lvl9pPr>
          </a:lstStyle>
          <a:p>
            <a:fld id="{00000000-1234-1234-1234-123412341234}" type="slidenum">
              <a:rPr lang="en-US" altLang="ja-JP" smtClean="0"/>
              <a:pPr/>
              <a:t>‹#›</a:t>
            </a:fld>
            <a:endParaRPr lang="ja-JP" altLang="en-US" dirty="0"/>
          </a:p>
        </p:txBody>
      </p:sp>
      <p:pic>
        <p:nvPicPr>
          <p:cNvPr id="17" name="Google Shape;17;p4"/>
          <p:cNvPicPr preferRelativeResize="0"/>
          <p:nvPr/>
        </p:nvPicPr>
        <p:blipFill rotWithShape="1">
          <a:blip r:embed="rId2">
            <a:alphaModFix/>
          </a:blip>
          <a:srcRect/>
          <a:stretch/>
        </p:blipFill>
        <p:spPr>
          <a:xfrm>
            <a:off x="193029" y="6620891"/>
            <a:ext cx="833142" cy="144000"/>
          </a:xfrm>
          <a:prstGeom prst="rect">
            <a:avLst/>
          </a:prstGeom>
          <a:noFill/>
          <a:ln>
            <a:noFill/>
          </a:ln>
        </p:spPr>
      </p:pic>
      <p:sp>
        <p:nvSpPr>
          <p:cNvPr id="18" name="Google Shape;18;p4"/>
          <p:cNvSpPr txBox="1">
            <a:spLocks noGrp="1"/>
          </p:cNvSpPr>
          <p:nvPr>
            <p:ph type="body" idx="2"/>
          </p:nvPr>
        </p:nvSpPr>
        <p:spPr>
          <a:xfrm>
            <a:off x="1338349" y="287982"/>
            <a:ext cx="10244051" cy="330200"/>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Clr>
                <a:schemeClr val="dk1"/>
              </a:buClr>
              <a:buSzPts val="1400"/>
              <a:buFont typeface="Noto Sans JP"/>
              <a:buChar char="•"/>
              <a:defRPr sz="1400" b="0"/>
            </a:lvl1pPr>
            <a:lvl2pPr marL="914400" lvl="1" indent="-228600" algn="l">
              <a:spcBef>
                <a:spcPts val="455"/>
              </a:spcBef>
              <a:spcAft>
                <a:spcPts val="0"/>
              </a:spcAft>
              <a:buClr>
                <a:schemeClr val="dk1"/>
              </a:buClr>
              <a:buSzPts val="2275"/>
              <a:buFont typeface="Noto Sans"/>
              <a:buNone/>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 name="Google Shape;19;p4"/>
          <p:cNvPicPr preferRelativeResize="0"/>
          <p:nvPr/>
        </p:nvPicPr>
        <p:blipFill rotWithShape="1">
          <a:blip r:embed="rId3">
            <a:alphaModFix/>
          </a:blip>
          <a:srcRect/>
          <a:stretch/>
        </p:blipFill>
        <p:spPr>
          <a:xfrm>
            <a:off x="609600" y="315296"/>
            <a:ext cx="597477" cy="728175"/>
          </a:xfrm>
          <a:prstGeom prst="rect">
            <a:avLst/>
          </a:prstGeom>
          <a:noFill/>
          <a:ln>
            <a:noFill/>
          </a:ln>
        </p:spPr>
      </p:pic>
      <p:sp>
        <p:nvSpPr>
          <p:cNvPr id="20" name="Google Shape;20;p4"/>
          <p:cNvSpPr txBox="1">
            <a:spLocks noGrp="1"/>
          </p:cNvSpPr>
          <p:nvPr>
            <p:ph type="body" idx="3"/>
          </p:nvPr>
        </p:nvSpPr>
        <p:spPr>
          <a:xfrm>
            <a:off x="1338349" y="692332"/>
            <a:ext cx="10244051" cy="330200"/>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Font typeface="Noto Sans JP"/>
              <a:buChar char="•"/>
              <a:defRPr sz="1600" b="1"/>
            </a:lvl1pPr>
            <a:lvl2pPr marL="914400" lvl="1" indent="-228600" algn="l">
              <a:spcBef>
                <a:spcPts val="455"/>
              </a:spcBef>
              <a:spcAft>
                <a:spcPts val="0"/>
              </a:spcAft>
              <a:buClr>
                <a:schemeClr val="dk1"/>
              </a:buClr>
              <a:buSzPts val="2275"/>
              <a:buFont typeface="Noto Sans"/>
              <a:buNone/>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74956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sz="1050"/>
            </a:lvl1pPr>
          </a:lstStyle>
          <a:p>
            <a:pPr>
              <a:defRPr/>
            </a:pPr>
            <a:r>
              <a:rPr lang="en-US" altLang="ja-JP"/>
              <a:t>confidential</a:t>
            </a:r>
          </a:p>
        </p:txBody>
      </p:sp>
      <p:pic>
        <p:nvPicPr>
          <p:cNvPr id="4" name="図 3">
            <a:extLst>
              <a:ext uri="{FF2B5EF4-FFF2-40B4-BE49-F238E27FC236}">
                <a16:creationId xmlns:a16="http://schemas.microsoft.com/office/drawing/2014/main" id="{EDB410CE-44A0-48EF-A120-A8CEBFB459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Rectangle 6">
            <a:extLst>
              <a:ext uri="{FF2B5EF4-FFF2-40B4-BE49-F238E27FC236}">
                <a16:creationId xmlns:a16="http://schemas.microsoft.com/office/drawing/2014/main" id="{E9A90CE2-3AAB-4BE0-B1F2-7F9BCD25873F}"/>
              </a:ext>
            </a:extLst>
          </p:cNvPr>
          <p:cNvSpPr>
            <a:spLocks noGrp="1" noChangeArrowheads="1"/>
          </p:cNvSpPr>
          <p:nvPr>
            <p:ph type="sldNum" sz="quarter" idx="12"/>
          </p:nvPr>
        </p:nvSpPr>
        <p:spPr>
          <a:xfrm>
            <a:off x="11712624" y="6597352"/>
            <a:ext cx="479376" cy="260226"/>
          </a:xfrm>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7" name="図 6">
            <a:extLst>
              <a:ext uri="{FF2B5EF4-FFF2-40B4-BE49-F238E27FC236}">
                <a16:creationId xmlns:a16="http://schemas.microsoft.com/office/drawing/2014/main" id="{05B783CC-5D20-4EEA-A11F-B1CBB9A1B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37" y="716694"/>
            <a:ext cx="597477" cy="728175"/>
          </a:xfrm>
          <a:prstGeom prst="rect">
            <a:avLst/>
          </a:prstGeom>
        </p:spPr>
      </p:pic>
      <p:sp>
        <p:nvSpPr>
          <p:cNvPr id="10" name="タイトル プレースホルダー 6">
            <a:extLst>
              <a:ext uri="{FF2B5EF4-FFF2-40B4-BE49-F238E27FC236}">
                <a16:creationId xmlns:a16="http://schemas.microsoft.com/office/drawing/2014/main" id="{E538D213-48FD-41A3-9F55-970560A41AAB}"/>
              </a:ext>
            </a:extLst>
          </p:cNvPr>
          <p:cNvSpPr>
            <a:spLocks noGrp="1"/>
          </p:cNvSpPr>
          <p:nvPr>
            <p:ph type="title"/>
          </p:nvPr>
        </p:nvSpPr>
        <p:spPr>
          <a:xfrm>
            <a:off x="1694313" y="864757"/>
            <a:ext cx="10515600" cy="432048"/>
          </a:xfrm>
          <a:prstGeom prst="rect">
            <a:avLst/>
          </a:prstGeom>
        </p:spPr>
        <p:txBody>
          <a:bodyPr vert="horz" lIns="91440" tIns="45720" rIns="91440" bIns="45720" rtlCol="0" anchor="ctr">
            <a:normAutofit/>
          </a:bodyPr>
          <a:lstStyle>
            <a:lvl1pPr>
              <a:defRPr sz="1600">
                <a:solidFill>
                  <a:schemeClr val="tx1"/>
                </a:solidFill>
                <a:latin typeface="+mj-lt"/>
              </a:defRPr>
            </a:lvl1pPr>
          </a:lstStyle>
          <a:p>
            <a:r>
              <a:rPr kumimoji="1" lang="ja-JP" altLang="en-US"/>
              <a:t>マスター タイトルの書式設定</a:t>
            </a:r>
          </a:p>
        </p:txBody>
      </p:sp>
    </p:spTree>
    <p:extLst>
      <p:ext uri="{BB962C8B-B14F-4D97-AF65-F5344CB8AC3E}">
        <p14:creationId xmlns:p14="http://schemas.microsoft.com/office/powerpoint/2010/main" val="317114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r>
              <a:rPr lang="en-US" altLang="ja-JP"/>
              <a:t>confidential</a:t>
            </a: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1338349" y="287982"/>
            <a:ext cx="10244051" cy="330200"/>
          </a:xfrm>
        </p:spPr>
        <p:txBody>
          <a:bodyPr/>
          <a:lstStyle>
            <a:lvl1pPr>
              <a:defRPr sz="1400" b="0"/>
            </a:lvl1pPr>
            <a:lvl2pPr marL="371475" indent="0">
              <a:buNone/>
              <a:defRPr/>
            </a:lvl2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14B91087-D481-4C7B-82DC-01E3DDF726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15296"/>
            <a:ext cx="597477" cy="728175"/>
          </a:xfrm>
          <a:prstGeom prst="rect">
            <a:avLst/>
          </a:prstGeom>
        </p:spPr>
      </p:pic>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1338349" y="692332"/>
            <a:ext cx="10244051"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827458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a:lvl1pPr>
          </a:lstStyle>
          <a:p>
            <a:pPr>
              <a:defRPr/>
            </a:pPr>
            <a:r>
              <a:rPr lang="en-US" altLang="ja-JP"/>
              <a:t>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
        <p:nvSpPr>
          <p:cNvPr id="2" name="テキスト ボックス 1"/>
          <p:cNvSpPr txBox="1"/>
          <p:nvPr userDrawn="1"/>
        </p:nvSpPr>
        <p:spPr>
          <a:xfrm rot="16200000">
            <a:off x="10726472" y="4853658"/>
            <a:ext cx="2552302"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2020</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321082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11"/>
          </p:nvPr>
        </p:nvSpPr>
        <p:spPr>
          <a:xfrm>
            <a:off x="4165600" y="7101408"/>
            <a:ext cx="3860800" cy="476250"/>
          </a:xfrm>
          <a:prstGeom prst="rect">
            <a:avLst/>
          </a:prstGeom>
          <a:ln/>
        </p:spPr>
        <p:txBody>
          <a:bodyPr/>
          <a:lstStyle>
            <a:lvl1pPr>
              <a:defRPr/>
            </a:lvl1pPr>
          </a:lstStyle>
          <a:p>
            <a:pPr>
              <a:defRPr/>
            </a:pPr>
            <a:r>
              <a:rPr lang="en-US" altLang="ja-JP"/>
              <a:t>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12" name="図 11">
            <a:extLst>
              <a:ext uri="{FF2B5EF4-FFF2-40B4-BE49-F238E27FC236}">
                <a16:creationId xmlns:a16="http://schemas.microsoft.com/office/drawing/2014/main" id="{480170A4-2222-46E9-801A-94BD394134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656" y="3115592"/>
            <a:ext cx="2836338" cy="626815"/>
          </a:xfrm>
          <a:prstGeom prst="rect">
            <a:avLst/>
          </a:prstGeom>
        </p:spPr>
      </p:pic>
      <p:pic>
        <p:nvPicPr>
          <p:cNvPr id="4" name="図 3">
            <a:extLst>
              <a:ext uri="{FF2B5EF4-FFF2-40B4-BE49-F238E27FC236}">
                <a16:creationId xmlns:a16="http://schemas.microsoft.com/office/drawing/2014/main" id="{ECABFA30-6E16-4A8F-9BF8-45F9D70C790D}"/>
              </a:ext>
            </a:extLst>
          </p:cNvPr>
          <p:cNvPicPr>
            <a:picLocks noChangeAspect="1"/>
          </p:cNvPicPr>
          <p:nvPr userDrawn="1"/>
        </p:nvPicPr>
        <p:blipFill>
          <a:blip r:embed="rId3"/>
          <a:stretch>
            <a:fillRect/>
          </a:stretch>
        </p:blipFill>
        <p:spPr>
          <a:xfrm>
            <a:off x="8400256" y="-1081293"/>
            <a:ext cx="2686425" cy="866896"/>
          </a:xfrm>
          <a:prstGeom prst="rect">
            <a:avLst/>
          </a:prstGeom>
        </p:spPr>
      </p:pic>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6"/>
          <a:stretch>
            <a:fillRect/>
          </a:stretch>
        </p:blipFill>
        <p:spPr>
          <a:xfrm>
            <a:off x="6456040" y="3201865"/>
            <a:ext cx="2365453" cy="573074"/>
          </a:xfrm>
          <a:prstGeom prst="rect">
            <a:avLst/>
          </a:prstGeom>
        </p:spPr>
      </p:pic>
    </p:spTree>
    <p:extLst>
      <p:ext uri="{BB962C8B-B14F-4D97-AF65-F5344CB8AC3E}">
        <p14:creationId xmlns:p14="http://schemas.microsoft.com/office/powerpoint/2010/main" val="174787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66798" y="1600204"/>
            <a:ext cx="10789840" cy="4525963"/>
          </a:xfrm>
        </p:spPr>
        <p:txBody>
          <a:bodyPr/>
          <a:lstStyle>
            <a:lvl1pPr>
              <a:spcBef>
                <a:spcPts val="600"/>
              </a:spcBef>
              <a:defRPr sz="1200">
                <a:latin typeface="+mn-ea"/>
                <a:ea typeface="+mn-ea"/>
              </a:defRPr>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sz="1050">
                <a:latin typeface="游ゴシック" panose="020B0400000000000000" pitchFamily="50" charset="-128"/>
              </a:defRPr>
            </a:lvl1pPr>
          </a:lstStyle>
          <a:p>
            <a:pPr>
              <a:defRPr/>
            </a:pPr>
            <a:r>
              <a:rPr lang="en-US" altLang="ja-JP" dirty="0"/>
              <a:t>confidential</a:t>
            </a:r>
          </a:p>
        </p:txBody>
      </p:sp>
      <p:pic>
        <p:nvPicPr>
          <p:cNvPr id="4" name="図 3">
            <a:extLst>
              <a:ext uri="{FF2B5EF4-FFF2-40B4-BE49-F238E27FC236}">
                <a16:creationId xmlns:a16="http://schemas.microsoft.com/office/drawing/2014/main" id="{EDB410CE-44A0-48EF-A120-A8CEBFB459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3029" y="6620891"/>
            <a:ext cx="833142" cy="144000"/>
          </a:xfrm>
          <a:prstGeom prst="rect">
            <a:avLst/>
          </a:prstGeom>
        </p:spPr>
      </p:pic>
      <p:sp>
        <p:nvSpPr>
          <p:cNvPr id="6" name="Rectangle 6">
            <a:extLst>
              <a:ext uri="{FF2B5EF4-FFF2-40B4-BE49-F238E27FC236}">
                <a16:creationId xmlns:a16="http://schemas.microsoft.com/office/drawing/2014/main" id="{E9A90CE2-3AAB-4BE0-B1F2-7F9BCD25873F}"/>
              </a:ext>
            </a:extLst>
          </p:cNvPr>
          <p:cNvSpPr>
            <a:spLocks noGrp="1" noChangeArrowheads="1"/>
          </p:cNvSpPr>
          <p:nvPr>
            <p:ph type="sldNum" sz="quarter" idx="12"/>
          </p:nvPr>
        </p:nvSpPr>
        <p:spPr>
          <a:xfrm>
            <a:off x="11712624" y="6597352"/>
            <a:ext cx="479376" cy="260226"/>
          </a:xfrm>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7" name="図 6">
            <a:extLst>
              <a:ext uri="{FF2B5EF4-FFF2-40B4-BE49-F238E27FC236}">
                <a16:creationId xmlns:a16="http://schemas.microsoft.com/office/drawing/2014/main" id="{05B783CC-5D20-4EEA-A11F-B1CBB9A1BF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7337" y="716694"/>
            <a:ext cx="597477" cy="728175"/>
          </a:xfrm>
          <a:prstGeom prst="rect">
            <a:avLst/>
          </a:prstGeom>
        </p:spPr>
      </p:pic>
      <p:cxnSp>
        <p:nvCxnSpPr>
          <p:cNvPr id="9" name="直線コネクタ 8">
            <a:extLst>
              <a:ext uri="{FF2B5EF4-FFF2-40B4-BE49-F238E27FC236}">
                <a16:creationId xmlns:a16="http://schemas.microsoft.com/office/drawing/2014/main" id="{530BC102-99EF-4A99-B359-33723B81F61E}"/>
              </a:ext>
            </a:extLst>
          </p:cNvPr>
          <p:cNvCxnSpPr>
            <a:cxnSpLocks/>
          </p:cNvCxnSpPr>
          <p:nvPr userDrawn="1"/>
        </p:nvCxnSpPr>
        <p:spPr>
          <a:xfrm>
            <a:off x="1559496" y="756781"/>
            <a:ext cx="0" cy="648000"/>
          </a:xfrm>
          <a:prstGeom prst="line">
            <a:avLst/>
          </a:prstGeom>
          <a:ln w="57150">
            <a:solidFill>
              <a:srgbClr val="00BEBE"/>
            </a:solidFill>
          </a:ln>
        </p:spPr>
        <p:style>
          <a:lnRef idx="1">
            <a:schemeClr val="accent1"/>
          </a:lnRef>
          <a:fillRef idx="0">
            <a:schemeClr val="accent1"/>
          </a:fillRef>
          <a:effectRef idx="0">
            <a:schemeClr val="accent1"/>
          </a:effectRef>
          <a:fontRef idx="minor">
            <a:schemeClr val="tx1"/>
          </a:fontRef>
        </p:style>
      </p:cxnSp>
      <p:sp>
        <p:nvSpPr>
          <p:cNvPr id="10" name="タイトル プレースホルダー 6">
            <a:extLst>
              <a:ext uri="{FF2B5EF4-FFF2-40B4-BE49-F238E27FC236}">
                <a16:creationId xmlns:a16="http://schemas.microsoft.com/office/drawing/2014/main" id="{E538D213-48FD-41A3-9F55-970560A41AAB}"/>
              </a:ext>
            </a:extLst>
          </p:cNvPr>
          <p:cNvSpPr>
            <a:spLocks noGrp="1"/>
          </p:cNvSpPr>
          <p:nvPr>
            <p:ph type="title"/>
          </p:nvPr>
        </p:nvSpPr>
        <p:spPr>
          <a:xfrm>
            <a:off x="1694313" y="864757"/>
            <a:ext cx="10515600" cy="432048"/>
          </a:xfrm>
          <a:prstGeom prst="rect">
            <a:avLst/>
          </a:prstGeom>
        </p:spPr>
        <p:txBody>
          <a:bodyPr vert="horz" lIns="91440" tIns="45720" rIns="91440" bIns="45720" rtlCol="0" anchor="ctr">
            <a:normAutofit/>
          </a:bodyPr>
          <a:lstStyle>
            <a:lvl1pPr>
              <a:defRPr sz="1600">
                <a:solidFill>
                  <a:schemeClr val="tx1"/>
                </a:solidFill>
                <a:latin typeface="+mj-ea"/>
                <a:ea typeface="+mj-ea"/>
              </a:defRPr>
            </a:lvl1pPr>
          </a:lstStyle>
          <a:p>
            <a:r>
              <a:rPr kumimoji="1" lang="ja-JP" altLang="en-US"/>
              <a:t>マスター タイトルの書式設定</a:t>
            </a:r>
          </a:p>
        </p:txBody>
      </p:sp>
    </p:spTree>
    <p:extLst>
      <p:ext uri="{BB962C8B-B14F-4D97-AF65-F5344CB8AC3E}">
        <p14:creationId xmlns:p14="http://schemas.microsoft.com/office/powerpoint/2010/main" val="128367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sz="1050">
                <a:latin typeface="游ゴシック" panose="020B0400000000000000" pitchFamily="50" charset="-128"/>
              </a:defRPr>
            </a:lvl1pPr>
          </a:lstStyle>
          <a:p>
            <a:pPr>
              <a:defRPr/>
            </a:pPr>
            <a:r>
              <a:rPr lang="en-US" altLang="ja-JP" dirty="0"/>
              <a:t>confidential</a:t>
            </a:r>
          </a:p>
        </p:txBody>
      </p:sp>
      <p:pic>
        <p:nvPicPr>
          <p:cNvPr id="4" name="図 3">
            <a:extLst>
              <a:ext uri="{FF2B5EF4-FFF2-40B4-BE49-F238E27FC236}">
                <a16:creationId xmlns:a16="http://schemas.microsoft.com/office/drawing/2014/main" id="{EDB410CE-44A0-48EF-A120-A8CEBFB459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3029" y="6620891"/>
            <a:ext cx="833142" cy="144000"/>
          </a:xfrm>
          <a:prstGeom prst="rect">
            <a:avLst/>
          </a:prstGeom>
        </p:spPr>
      </p:pic>
      <p:sp>
        <p:nvSpPr>
          <p:cNvPr id="6" name="Rectangle 6">
            <a:extLst>
              <a:ext uri="{FF2B5EF4-FFF2-40B4-BE49-F238E27FC236}">
                <a16:creationId xmlns:a16="http://schemas.microsoft.com/office/drawing/2014/main" id="{E9A90CE2-3AAB-4BE0-B1F2-7F9BCD25873F}"/>
              </a:ext>
            </a:extLst>
          </p:cNvPr>
          <p:cNvSpPr>
            <a:spLocks noGrp="1" noChangeArrowheads="1"/>
          </p:cNvSpPr>
          <p:nvPr>
            <p:ph type="sldNum" sz="quarter" idx="12"/>
          </p:nvPr>
        </p:nvSpPr>
        <p:spPr>
          <a:xfrm>
            <a:off x="11712624" y="6597352"/>
            <a:ext cx="479376" cy="260226"/>
          </a:xfrm>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7" name="図 6">
            <a:extLst>
              <a:ext uri="{FF2B5EF4-FFF2-40B4-BE49-F238E27FC236}">
                <a16:creationId xmlns:a16="http://schemas.microsoft.com/office/drawing/2014/main" id="{05B783CC-5D20-4EEA-A11F-B1CBB9A1BF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7337" y="716694"/>
            <a:ext cx="597477" cy="728175"/>
          </a:xfrm>
          <a:prstGeom prst="rect">
            <a:avLst/>
          </a:prstGeom>
        </p:spPr>
      </p:pic>
      <p:sp>
        <p:nvSpPr>
          <p:cNvPr id="10" name="タイトル プレースホルダー 6">
            <a:extLst>
              <a:ext uri="{FF2B5EF4-FFF2-40B4-BE49-F238E27FC236}">
                <a16:creationId xmlns:a16="http://schemas.microsoft.com/office/drawing/2014/main" id="{E538D213-48FD-41A3-9F55-970560A41AAB}"/>
              </a:ext>
            </a:extLst>
          </p:cNvPr>
          <p:cNvSpPr>
            <a:spLocks noGrp="1"/>
          </p:cNvSpPr>
          <p:nvPr>
            <p:ph type="title"/>
          </p:nvPr>
        </p:nvSpPr>
        <p:spPr>
          <a:xfrm>
            <a:off x="1694313" y="864757"/>
            <a:ext cx="10515600" cy="432048"/>
          </a:xfrm>
          <a:prstGeom prst="rect">
            <a:avLst/>
          </a:prstGeom>
        </p:spPr>
        <p:txBody>
          <a:bodyPr vert="horz" lIns="91440" tIns="45720" rIns="91440" bIns="45720" rtlCol="0" anchor="ctr">
            <a:normAutofit/>
          </a:bodyPr>
          <a:lstStyle>
            <a:lvl1pPr>
              <a:defRPr sz="1600">
                <a:solidFill>
                  <a:schemeClr val="tx1"/>
                </a:solidFill>
                <a:latin typeface="+mj-lt"/>
              </a:defRPr>
            </a:lvl1pPr>
          </a:lstStyle>
          <a:p>
            <a:r>
              <a:rPr kumimoji="1" lang="ja-JP" altLang="en-US"/>
              <a:t>マスター タイトルの書式設定</a:t>
            </a:r>
          </a:p>
        </p:txBody>
      </p:sp>
    </p:spTree>
    <p:extLst>
      <p:ext uri="{BB962C8B-B14F-4D97-AF65-F5344CB8AC3E}">
        <p14:creationId xmlns:p14="http://schemas.microsoft.com/office/powerpoint/2010/main" val="310990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r>
              <a:rPr lang="en-US" altLang="ja-JP"/>
              <a:t>confidential</a:t>
            </a: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2" name="図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3029" y="6620891"/>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1338349" y="287982"/>
            <a:ext cx="10244051" cy="330200"/>
          </a:xfrm>
        </p:spPr>
        <p:txBody>
          <a:bodyPr/>
          <a:lstStyle>
            <a:lvl1pPr>
              <a:defRPr sz="1400" b="0"/>
            </a:lvl1pPr>
            <a:lvl2pPr marL="371475" indent="0">
              <a:buNone/>
              <a:defRPr/>
            </a:lvl2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14B91087-D481-4C7B-82DC-01E3DDF7260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600" y="315296"/>
            <a:ext cx="597477" cy="728175"/>
          </a:xfrm>
          <a:prstGeom prst="rect">
            <a:avLst/>
          </a:prstGeom>
        </p:spPr>
      </p:pic>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1338349" y="692332"/>
            <a:ext cx="10244051"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354001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a:latin typeface="游ゴシック" panose="020B0400000000000000" pitchFamily="50" charset="-128"/>
              </a:defRPr>
            </a:lvl1pPr>
          </a:lstStyle>
          <a:p>
            <a:pPr>
              <a:defRPr/>
            </a:pPr>
            <a:r>
              <a:rPr lang="en-US" altLang="ja-JP" dirty="0"/>
              <a:t>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
        <p:nvSpPr>
          <p:cNvPr id="2" name="テキスト ボックス 1"/>
          <p:cNvSpPr txBox="1"/>
          <p:nvPr userDrawn="1"/>
        </p:nvSpPr>
        <p:spPr>
          <a:xfrm rot="16200000">
            <a:off x="10678382" y="4853658"/>
            <a:ext cx="2648482" cy="230832"/>
          </a:xfrm>
          <a:prstGeom prst="rect">
            <a:avLst/>
          </a:prstGeom>
          <a:noFill/>
        </p:spPr>
        <p:txBody>
          <a:bodyPr wrap="none" rtlCol="0">
            <a:spAutoFit/>
          </a:bodyPr>
          <a:lstStyle/>
          <a:p>
            <a:r>
              <a:rPr kumimoji="1" lang="en-US" altLang="ja-JP" sz="900" dirty="0">
                <a:solidFill>
                  <a:schemeClr val="bg1">
                    <a:lumMod val="75000"/>
                  </a:schemeClr>
                </a:solidFill>
                <a:latin typeface="游ゴシック" panose="020B0400000000000000" pitchFamily="50" charset="-128"/>
              </a:rPr>
              <a:t>Copyright</a:t>
            </a:r>
            <a:r>
              <a:rPr kumimoji="1" lang="ja-JP" altLang="en-US" sz="900" dirty="0">
                <a:solidFill>
                  <a:schemeClr val="bg1">
                    <a:lumMod val="75000"/>
                  </a:schemeClr>
                </a:solidFill>
                <a:latin typeface="游ゴシック" panose="020B0400000000000000" pitchFamily="50" charset="-128"/>
              </a:rPr>
              <a:t> </a:t>
            </a:r>
            <a:r>
              <a:rPr kumimoji="1" lang="en-US" altLang="ja-JP" sz="900" dirty="0">
                <a:solidFill>
                  <a:schemeClr val="bg1">
                    <a:lumMod val="75000"/>
                  </a:schemeClr>
                </a:solidFill>
                <a:latin typeface="游ゴシック" panose="020B0400000000000000" pitchFamily="50" charset="-128"/>
              </a:rPr>
              <a:t>© 2020</a:t>
            </a:r>
            <a:r>
              <a:rPr kumimoji="1" lang="en-US" altLang="ja-JP" sz="900" baseline="0" dirty="0">
                <a:solidFill>
                  <a:schemeClr val="bg1">
                    <a:lumMod val="75000"/>
                  </a:schemeClr>
                </a:solidFill>
                <a:latin typeface="游ゴシック" panose="020B0400000000000000" pitchFamily="50" charset="-128"/>
              </a:rPr>
              <a:t> by MLIT. All rights reserved.</a:t>
            </a:r>
            <a:endParaRPr kumimoji="1" lang="ja-JP" altLang="en-US" sz="900" dirty="0">
              <a:solidFill>
                <a:schemeClr val="bg1">
                  <a:lumMod val="75000"/>
                </a:schemeClr>
              </a:solidFill>
              <a:latin typeface="游ゴシック" panose="020B0400000000000000" pitchFamily="50" charset="-128"/>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3770380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8.emf"/><Relationship Id="rId4" Type="http://schemas.openxmlformats.org/officeDocument/2006/relationships/slideLayout" Target="../slideLayouts/slideLayout9.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EEE"/>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6" name="テキスト ボックス 5">
            <a:extLst>
              <a:ext uri="{FF2B5EF4-FFF2-40B4-BE49-F238E27FC236}">
                <a16:creationId xmlns:a16="http://schemas.microsoft.com/office/drawing/2014/main" id="{75B2146D-AFCA-47AF-9929-EFD6AF8CE1A0}"/>
              </a:ext>
            </a:extLst>
          </p:cNvPr>
          <p:cNvSpPr txBox="1"/>
          <p:nvPr userDrawn="1"/>
        </p:nvSpPr>
        <p:spPr>
          <a:xfrm>
            <a:off x="1166350" y="6577475"/>
            <a:ext cx="3948517" cy="230832"/>
          </a:xfrm>
          <a:prstGeom prst="rect">
            <a:avLst/>
          </a:prstGeom>
          <a:noFill/>
        </p:spPr>
        <p:txBody>
          <a:bodyPr wrap="none" rtlCol="0">
            <a:spAutoFit/>
          </a:bodyPr>
          <a:lstStyle/>
          <a:p>
            <a:r>
              <a:rPr kumimoji="1" lang="en-US" altLang="ja-JP" sz="900" dirty="0">
                <a:solidFill>
                  <a:schemeClr val="bg1">
                    <a:lumMod val="75000"/>
                  </a:schemeClr>
                </a:solidFill>
                <a:latin typeface="游ゴシック" panose="020B0400000000000000" pitchFamily="50" charset="-128"/>
                <a:ea typeface="游ゴシック" panose="020B0400000000000000" pitchFamily="50" charset="-128"/>
              </a:rPr>
              <a:t>Copyright</a:t>
            </a:r>
            <a:r>
              <a:rPr kumimoji="1" lang="ja-JP" altLang="en-US" sz="900" dirty="0">
                <a:solidFill>
                  <a:schemeClr val="bg1">
                    <a:lumMod val="75000"/>
                  </a:schemeClr>
                </a:solidFill>
                <a:latin typeface="游ゴシック" panose="020B0400000000000000" pitchFamily="50" charset="-128"/>
                <a:ea typeface="游ゴシック" panose="020B0400000000000000" pitchFamily="50" charset="-128"/>
              </a:rPr>
              <a:t> </a:t>
            </a:r>
            <a:r>
              <a:rPr kumimoji="1" lang="en-US" altLang="ja-JP" sz="900" dirty="0">
                <a:solidFill>
                  <a:schemeClr val="bg1">
                    <a:lumMod val="75000"/>
                  </a:schemeClr>
                </a:solidFill>
                <a:latin typeface="游ゴシック" panose="020B0400000000000000" pitchFamily="50" charset="-128"/>
                <a:ea typeface="游ゴシック" panose="020B0400000000000000" pitchFamily="50" charset="-128"/>
              </a:rPr>
              <a:t>© 2023</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 by MLIT . (</a:t>
            </a:r>
            <a:r>
              <a:rPr kumimoji="1" lang="ja-JP" altLang="en-US" sz="900" baseline="0" dirty="0">
                <a:solidFill>
                  <a:schemeClr val="bg1">
                    <a:lumMod val="75000"/>
                  </a:schemeClr>
                </a:solidFill>
                <a:latin typeface="游ゴシック" panose="020B0400000000000000" pitchFamily="50" charset="-128"/>
                <a:ea typeface="游ゴシック" panose="020B0400000000000000" pitchFamily="50" charset="-128"/>
              </a:rPr>
              <a:t>政府標準利用規約（第</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2.0</a:t>
            </a:r>
            <a:r>
              <a:rPr kumimoji="1" lang="ja-JP" altLang="en-US" sz="900" baseline="0" dirty="0">
                <a:solidFill>
                  <a:schemeClr val="bg1">
                    <a:lumMod val="75000"/>
                  </a:schemeClr>
                </a:solidFill>
                <a:latin typeface="游ゴシック" panose="020B0400000000000000" pitchFamily="50" charset="-128"/>
                <a:ea typeface="游ゴシック" panose="020B0400000000000000" pitchFamily="50" charset="-128"/>
              </a:rPr>
              <a:t>版）</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/CC BY 4.0) </a:t>
            </a:r>
            <a:endParaRPr kumimoji="1" lang="ja-JP" altLang="en-US" sz="900" dirty="0">
              <a:solidFill>
                <a:schemeClr val="bg1">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40016873"/>
      </p:ext>
    </p:extLst>
  </p:cSld>
  <p:clrMap bg1="lt1" tx1="dk1" bg2="lt2" tx2="dk2" accent1="accent1" accent2="accent2" accent3="accent3" accent4="accent4" accent5="accent5" accent6="accent6" hlink="hlink" folHlink="folHlink"/>
  <p:sldLayoutIdLst>
    <p:sldLayoutId id="2147483785" r:id="rId1"/>
    <p:sldLayoutId id="2147483794" r:id="rId2"/>
    <p:sldLayoutId id="2147483782" r:id="rId3"/>
    <p:sldLayoutId id="2147483783" r:id="rId4"/>
    <p:sldLayoutId id="2147483784" r:id="rId5"/>
  </p:sldLayoutIdLst>
  <p:hf sldNum="0"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Noto Sans JP"/>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EEEE"/>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FCEBAD8-7946-9D06-84BD-8F04343676F5}"/>
              </a:ext>
            </a:extLst>
          </p:cNvPr>
          <p:cNvGraphicFramePr>
            <a:graphicFrameLocks noChangeAspect="1"/>
          </p:cNvGraphicFramePr>
          <p:nvPr userDrawn="1">
            <p:custDataLst>
              <p:tags r:id="rId8"/>
            </p:custDataLst>
            <p:extLst>
              <p:ext uri="{D42A27DB-BD31-4B8C-83A1-F6EECF244321}">
                <p14:modId xmlns:p14="http://schemas.microsoft.com/office/powerpoint/2010/main" val="3647716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592" imgH="595" progId="TCLayout.ActiveDocument.1">
                  <p:embed/>
                </p:oleObj>
              </mc:Choice>
              <mc:Fallback>
                <p:oleObj name="think-cell スライド" r:id="rId9" imgW="592" imgH="595" progId="TCLayout.ActiveDocument.1">
                  <p:embed/>
                  <p:pic>
                    <p:nvPicPr>
                      <p:cNvPr id="2" name="think-cell data - do not delete" hidden="1">
                        <a:extLst>
                          <a:ext uri="{FF2B5EF4-FFF2-40B4-BE49-F238E27FC236}">
                            <a16:creationId xmlns:a16="http://schemas.microsoft.com/office/drawing/2014/main" id="{5FCEBAD8-7946-9D06-84BD-8F04343676F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游ゴシック" panose="020B0400000000000000" pitchFamily="50" charset="-128"/>
                <a:ea typeface="ＭＳ Ｐゴシック" pitchFamily="50" charset="-128"/>
              </a:defRPr>
            </a:lvl1pPr>
          </a:lstStyle>
          <a:p>
            <a:pPr>
              <a:defRPr/>
            </a:pPr>
            <a:fld id="{FFDCE21E-3BF4-4A13-BE4A-B95BE9787BE2}" type="slidenum">
              <a:rPr lang="en-US" altLang="ja-JP" smtClean="0"/>
              <a:pPr>
                <a:defRPr/>
              </a:pPr>
              <a:t>‹#›</a:t>
            </a:fld>
            <a:endParaRPr lang="en-US" altLang="ja-JP" dirty="0"/>
          </a:p>
        </p:txBody>
      </p:sp>
      <p:sp>
        <p:nvSpPr>
          <p:cNvPr id="6" name="テキスト ボックス 5">
            <a:extLst>
              <a:ext uri="{FF2B5EF4-FFF2-40B4-BE49-F238E27FC236}">
                <a16:creationId xmlns:a16="http://schemas.microsoft.com/office/drawing/2014/main" id="{75B2146D-AFCA-47AF-9929-EFD6AF8CE1A0}"/>
              </a:ext>
            </a:extLst>
          </p:cNvPr>
          <p:cNvSpPr txBox="1"/>
          <p:nvPr userDrawn="1"/>
        </p:nvSpPr>
        <p:spPr>
          <a:xfrm>
            <a:off x="1166350" y="6577475"/>
            <a:ext cx="3948517" cy="230832"/>
          </a:xfrm>
          <a:prstGeom prst="rect">
            <a:avLst/>
          </a:prstGeom>
          <a:noFill/>
        </p:spPr>
        <p:txBody>
          <a:bodyPr wrap="none" rtlCol="0">
            <a:spAutoFit/>
          </a:bodyPr>
          <a:lstStyle/>
          <a:p>
            <a:r>
              <a:rPr kumimoji="1" lang="en-US" altLang="ja-JP" sz="900" dirty="0">
                <a:solidFill>
                  <a:schemeClr val="bg1">
                    <a:lumMod val="75000"/>
                  </a:schemeClr>
                </a:solidFill>
                <a:latin typeface="游ゴシック" panose="020B0400000000000000" pitchFamily="50" charset="-128"/>
                <a:ea typeface="游ゴシック" panose="020B0400000000000000" pitchFamily="50" charset="-128"/>
              </a:rPr>
              <a:t>Copyright</a:t>
            </a:r>
            <a:r>
              <a:rPr kumimoji="1" lang="ja-JP" altLang="en-US" sz="900" dirty="0">
                <a:solidFill>
                  <a:schemeClr val="bg1">
                    <a:lumMod val="75000"/>
                  </a:schemeClr>
                </a:solidFill>
                <a:latin typeface="游ゴシック" panose="020B0400000000000000" pitchFamily="50" charset="-128"/>
                <a:ea typeface="游ゴシック" panose="020B0400000000000000" pitchFamily="50" charset="-128"/>
              </a:rPr>
              <a:t> </a:t>
            </a:r>
            <a:r>
              <a:rPr kumimoji="1" lang="en-US" altLang="ja-JP" sz="900" dirty="0">
                <a:solidFill>
                  <a:schemeClr val="bg1">
                    <a:lumMod val="75000"/>
                  </a:schemeClr>
                </a:solidFill>
                <a:latin typeface="游ゴシック" panose="020B0400000000000000" pitchFamily="50" charset="-128"/>
                <a:ea typeface="游ゴシック" panose="020B0400000000000000" pitchFamily="50" charset="-128"/>
              </a:rPr>
              <a:t>© 2023</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 by MLIT . (</a:t>
            </a:r>
            <a:r>
              <a:rPr kumimoji="1" lang="ja-JP" altLang="en-US" sz="900" baseline="0" dirty="0">
                <a:solidFill>
                  <a:schemeClr val="bg1">
                    <a:lumMod val="75000"/>
                  </a:schemeClr>
                </a:solidFill>
                <a:latin typeface="游ゴシック" panose="020B0400000000000000" pitchFamily="50" charset="-128"/>
                <a:ea typeface="游ゴシック" panose="020B0400000000000000" pitchFamily="50" charset="-128"/>
              </a:rPr>
              <a:t>政府標準利用規約（第</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2.0</a:t>
            </a:r>
            <a:r>
              <a:rPr kumimoji="1" lang="ja-JP" altLang="en-US" sz="900" baseline="0" dirty="0">
                <a:solidFill>
                  <a:schemeClr val="bg1">
                    <a:lumMod val="75000"/>
                  </a:schemeClr>
                </a:solidFill>
                <a:latin typeface="游ゴシック" panose="020B0400000000000000" pitchFamily="50" charset="-128"/>
                <a:ea typeface="游ゴシック" panose="020B0400000000000000" pitchFamily="50" charset="-128"/>
              </a:rPr>
              <a:t>版）</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/CC BY 4.0) </a:t>
            </a:r>
            <a:endParaRPr kumimoji="1" lang="ja-JP" altLang="en-US" sz="900" dirty="0">
              <a:solidFill>
                <a:schemeClr val="bg1">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6008760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Lst>
  <p:hf sldNum="0"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游ゴシック" panose="020B0400000000000000" pitchFamily="50" charset="-128"/>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s://aerwins.us/xturismo/"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562C753F-F424-46FA-81DB-E7E036F465B9}"/>
              </a:ext>
            </a:extLst>
          </p:cNvPr>
          <p:cNvSpPr/>
          <p:nvPr/>
        </p:nvSpPr>
        <p:spPr>
          <a:xfrm>
            <a:off x="349926" y="4257890"/>
            <a:ext cx="92123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ts val="15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9" name="表 8"/>
          <p:cNvGraphicFramePr>
            <a:graphicFrameLocks noGrp="1"/>
          </p:cNvGraphicFramePr>
          <p:nvPr/>
        </p:nvGraphicFramePr>
        <p:xfrm>
          <a:off x="9633432" y="4257890"/>
          <a:ext cx="2147499" cy="2340000"/>
        </p:xfrm>
        <a:graphic>
          <a:graphicData uri="http://schemas.openxmlformats.org/drawingml/2006/table">
            <a:tbl>
              <a:tblPr firstRow="1" bandRow="1">
                <a:tableStyleId>{5C22544A-7EE6-4342-B048-85BDC9FD1C3A}</a:tableStyleId>
              </a:tblPr>
              <a:tblGrid>
                <a:gridCol w="2147499">
                  <a:extLst>
                    <a:ext uri="{9D8B030D-6E8A-4147-A177-3AD203B41FA5}">
                      <a16:colId xmlns:a16="http://schemas.microsoft.com/office/drawing/2014/main" val="2350066102"/>
                    </a:ext>
                  </a:extLst>
                </a:gridCol>
              </a:tblGrid>
              <a:tr h="585000">
                <a:tc>
                  <a:txBody>
                    <a:bodyPr/>
                    <a:lstStyle/>
                    <a:p>
                      <a:r>
                        <a:rPr kumimoji="1" lang="ja-JP" altLang="en-US" sz="1100" b="0" dirty="0">
                          <a:solidFill>
                            <a:schemeClr val="tx1"/>
                          </a:solidFill>
                          <a:latin typeface="游ゴシック" panose="020B0400000000000000" pitchFamily="50" charset="-128"/>
                          <a:ea typeface="游ゴシック" panose="020B0400000000000000" pitchFamily="50" charset="-128"/>
                        </a:rPr>
                        <a:t>所属：　</a:t>
                      </a:r>
                      <a:endParaRPr kumimoji="1" lang="ja-JP" altLang="en-US" sz="1100" b="0" dirty="0">
                        <a:ln>
                          <a:noFill/>
                        </a:ln>
                        <a:solidFill>
                          <a:schemeClr val="tx2"/>
                        </a:solidFill>
                        <a:highlight>
                          <a:srgbClr val="FFFF00"/>
                        </a:highlight>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2938844999"/>
                  </a:ext>
                </a:extLst>
              </a:tr>
              <a:tr h="585000">
                <a:tc>
                  <a:txBody>
                    <a:bodyPr/>
                    <a:lstStyle/>
                    <a:p>
                      <a:r>
                        <a:rPr kumimoji="1" lang="ja-JP" altLang="en-US" sz="1100">
                          <a:solidFill>
                            <a:schemeClr val="tx1"/>
                          </a:solidFill>
                          <a:latin typeface="游ゴシック" panose="020B0400000000000000" pitchFamily="50" charset="-128"/>
                          <a:ea typeface="游ゴシック" panose="020B0400000000000000" pitchFamily="50" charset="-128"/>
                        </a:rPr>
                        <a:t>担当者：　</a:t>
                      </a:r>
                    </a:p>
                  </a:txBody>
                  <a:tcPr anchor="ctr">
                    <a:solidFill>
                      <a:srgbClr val="FCFCFC"/>
                    </a:solidFill>
                  </a:tcPr>
                </a:tc>
                <a:extLst>
                  <a:ext uri="{0D108BD9-81ED-4DB2-BD59-A6C34878D82A}">
                    <a16:rowId xmlns:a16="http://schemas.microsoft.com/office/drawing/2014/main" val="505661527"/>
                  </a:ext>
                </a:extLst>
              </a:tr>
              <a:tr h="58500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00">
                          <a:solidFill>
                            <a:schemeClr val="tx1"/>
                          </a:solidFill>
                          <a:latin typeface="游ゴシック" panose="020B0400000000000000" pitchFamily="50" charset="-128"/>
                          <a:ea typeface="游ゴシック" panose="020B0400000000000000" pitchFamily="50" charset="-128"/>
                        </a:rPr>
                        <a:t>Tel:</a:t>
                      </a:r>
                      <a:r>
                        <a:rPr kumimoji="1" lang="ja-JP" altLang="en-US" sz="1100">
                          <a:solidFill>
                            <a:schemeClr val="tx1"/>
                          </a:solidFill>
                          <a:latin typeface="游ゴシック" panose="020B0400000000000000" pitchFamily="50" charset="-128"/>
                          <a:ea typeface="游ゴシック" panose="020B0400000000000000" pitchFamily="50" charset="-128"/>
                        </a:rPr>
                        <a:t>　</a:t>
                      </a:r>
                      <a:endParaRPr kumimoji="1" lang="ja-JP" altLang="en-US" sz="110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3129454335"/>
                  </a:ext>
                </a:extLst>
              </a:tr>
              <a:tr h="585000">
                <a:tc>
                  <a:txBody>
                    <a:bodyPr/>
                    <a:lstStyle/>
                    <a:p>
                      <a:r>
                        <a:rPr kumimoji="1" lang="en-US" altLang="ja-JP" sz="1100" dirty="0">
                          <a:solidFill>
                            <a:schemeClr val="tx1"/>
                          </a:solidFill>
                          <a:latin typeface="游ゴシック" panose="020B0400000000000000" pitchFamily="50" charset="-128"/>
                          <a:ea typeface="游ゴシック" panose="020B0400000000000000" pitchFamily="50" charset="-128"/>
                        </a:rPr>
                        <a:t>Mail:</a:t>
                      </a:r>
                      <a:r>
                        <a:rPr kumimoji="1" lang="ja-JP" altLang="en-US" sz="1100" dirty="0">
                          <a:solidFill>
                            <a:schemeClr val="tx1"/>
                          </a:solidFill>
                          <a:latin typeface="游ゴシック" panose="020B0400000000000000" pitchFamily="50" charset="-128"/>
                          <a:ea typeface="游ゴシック" panose="020B0400000000000000" pitchFamily="50" charset="-128"/>
                        </a:rPr>
                        <a:t>　</a:t>
                      </a:r>
                      <a:endPar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711212466"/>
                  </a:ext>
                </a:extLst>
              </a:tr>
            </a:tbl>
          </a:graphicData>
        </a:graphic>
      </p:graphicFrame>
      <p:sp>
        <p:nvSpPr>
          <p:cNvPr id="6" name="テキスト プレースホルダー 5">
            <a:extLst>
              <a:ext uri="{FF2B5EF4-FFF2-40B4-BE49-F238E27FC236}">
                <a16:creationId xmlns:a16="http://schemas.microsoft.com/office/drawing/2014/main" id="{3D66FCF1-9D8A-4DEE-AE8B-D2161FFFD3D7}"/>
              </a:ext>
            </a:extLst>
          </p:cNvPr>
          <p:cNvSpPr>
            <a:spLocks noGrp="1"/>
          </p:cNvSpPr>
          <p:nvPr>
            <p:ph type="body" sz="quarter" idx="13"/>
          </p:nvPr>
        </p:nvSpPr>
        <p:spPr/>
        <p:txBody>
          <a:bodyPr/>
          <a:lstStyle/>
          <a:p>
            <a:pPr marL="0" indent="0">
              <a:buNone/>
            </a:pPr>
            <a:r>
              <a:rPr lang="en-US" altLang="ja-JP" dirty="0">
                <a:solidFill>
                  <a:schemeClr val="accent5"/>
                </a:solidFill>
              </a:rPr>
              <a:t>【</a:t>
            </a:r>
            <a:r>
              <a:rPr lang="ja-JP" altLang="en-US" b="1" u="sng" dirty="0">
                <a:solidFill>
                  <a:schemeClr val="accent5"/>
                </a:solidFill>
              </a:rPr>
              <a:t>民間企業シーズシート</a:t>
            </a:r>
            <a:r>
              <a:rPr lang="en-US" altLang="ja-JP" dirty="0">
                <a:solidFill>
                  <a:schemeClr val="accent5"/>
                </a:solidFill>
              </a:rPr>
              <a:t>】</a:t>
            </a:r>
            <a:r>
              <a:rPr lang="en-US" altLang="ja-JP" dirty="0"/>
              <a:t>3D</a:t>
            </a:r>
            <a:r>
              <a:rPr lang="ja-JP" altLang="en-US" dirty="0"/>
              <a:t>都市モデルを活用した社会課題の解決／新たな価値創造</a:t>
            </a:r>
            <a:endParaRPr lang="ja-JP" altLang="en-US" b="1" u="sng" dirty="0"/>
          </a:p>
        </p:txBody>
      </p:sp>
      <p:sp>
        <p:nvSpPr>
          <p:cNvPr id="7" name="テキスト プレースホルダー 6">
            <a:extLst>
              <a:ext uri="{FF2B5EF4-FFF2-40B4-BE49-F238E27FC236}">
                <a16:creationId xmlns:a16="http://schemas.microsoft.com/office/drawing/2014/main" id="{A1B2CDDE-6F38-4CED-814F-AA86D62B9B1C}"/>
              </a:ext>
            </a:extLst>
          </p:cNvPr>
          <p:cNvSpPr>
            <a:spLocks noGrp="1"/>
          </p:cNvSpPr>
          <p:nvPr>
            <p:ph type="body" sz="quarter" idx="14"/>
          </p:nvPr>
        </p:nvSpPr>
        <p:spPr>
          <a:xfrm>
            <a:off x="1338350" y="692331"/>
            <a:ext cx="4438996" cy="381073"/>
          </a:xfrm>
        </p:spPr>
        <p:txBody>
          <a:bodyPr/>
          <a:lstStyle/>
          <a:p>
            <a:pPr marL="0" indent="0">
              <a:buNone/>
            </a:pPr>
            <a:r>
              <a:rPr lang="en-US" altLang="ja-JP" sz="1400" dirty="0">
                <a:latin typeface="游ゴシック" panose="020B0400000000000000" pitchFamily="50" charset="-128"/>
              </a:rPr>
              <a:t>XX</a:t>
            </a:r>
            <a:r>
              <a:rPr lang="ja-JP" altLang="en-US" sz="1400" dirty="0">
                <a:latin typeface="游ゴシック" panose="020B0400000000000000" pitchFamily="50" charset="-128"/>
              </a:rPr>
              <a:t>社</a:t>
            </a:r>
          </a:p>
        </p:txBody>
      </p:sp>
      <p:sp>
        <p:nvSpPr>
          <p:cNvPr id="19" name="正方形/長方形 18">
            <a:extLst>
              <a:ext uri="{FF2B5EF4-FFF2-40B4-BE49-F238E27FC236}">
                <a16:creationId xmlns:a16="http://schemas.microsoft.com/office/drawing/2014/main" id="{245B4287-CB39-4C7B-893F-746FAB79FCEF}"/>
              </a:ext>
            </a:extLst>
          </p:cNvPr>
          <p:cNvSpPr/>
          <p:nvPr/>
        </p:nvSpPr>
        <p:spPr bwMode="gray">
          <a:xfrm>
            <a:off x="349926" y="1285877"/>
            <a:ext cx="45360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Arial" charset="0"/>
              </a:rPr>
              <a:t>団体概要</a:t>
            </a:r>
          </a:p>
        </p:txBody>
      </p:sp>
      <p:sp>
        <p:nvSpPr>
          <p:cNvPr id="20" name="正方形/長方形 19">
            <a:extLst>
              <a:ext uri="{FF2B5EF4-FFF2-40B4-BE49-F238E27FC236}">
                <a16:creationId xmlns:a16="http://schemas.microsoft.com/office/drawing/2014/main" id="{78714AE7-4201-4FA1-942C-B6A98727A87C}"/>
              </a:ext>
            </a:extLst>
          </p:cNvPr>
          <p:cNvSpPr/>
          <p:nvPr/>
        </p:nvSpPr>
        <p:spPr bwMode="gray">
          <a:xfrm>
            <a:off x="4953000" y="1285877"/>
            <a:ext cx="68400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Arial" charset="0"/>
              </a:rPr>
              <a:t>保有するシステム・アプリ・取組み等の概要・実績</a:t>
            </a:r>
            <a:endParaRPr kumimoji="1" lang="en-US" altLang="ja-JP"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Arial" charset="0"/>
            </a:endParaRPr>
          </a:p>
        </p:txBody>
      </p:sp>
      <p:sp>
        <p:nvSpPr>
          <p:cNvPr id="21" name="正方形/長方形 20">
            <a:extLst>
              <a:ext uri="{FF2B5EF4-FFF2-40B4-BE49-F238E27FC236}">
                <a16:creationId xmlns:a16="http://schemas.microsoft.com/office/drawing/2014/main" id="{A75ED991-BE49-431A-97C5-8B98AFF56B4F}"/>
              </a:ext>
            </a:extLst>
          </p:cNvPr>
          <p:cNvSpPr/>
          <p:nvPr/>
        </p:nvSpPr>
        <p:spPr bwMode="gray">
          <a:xfrm>
            <a:off x="349925" y="3943451"/>
            <a:ext cx="9212301"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Arial" charset="0"/>
              </a:rPr>
              <a:t>課題解決のイメージ</a:t>
            </a:r>
          </a:p>
        </p:txBody>
      </p:sp>
      <p:sp>
        <p:nvSpPr>
          <p:cNvPr id="5" name="正方形/長方形 4">
            <a:extLst>
              <a:ext uri="{FF2B5EF4-FFF2-40B4-BE49-F238E27FC236}">
                <a16:creationId xmlns:a16="http://schemas.microsoft.com/office/drawing/2014/main" id="{2D48C33D-FDC9-4563-9DF1-41DB8B223D50}"/>
              </a:ext>
            </a:extLst>
          </p:cNvPr>
          <p:cNvSpPr/>
          <p:nvPr/>
        </p:nvSpPr>
        <p:spPr>
          <a:xfrm>
            <a:off x="349926" y="1594574"/>
            <a:ext cx="45360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A1F9F788-E46D-4D96-BB6D-29B47AD4DD5D}"/>
              </a:ext>
            </a:extLst>
          </p:cNvPr>
          <p:cNvSpPr/>
          <p:nvPr/>
        </p:nvSpPr>
        <p:spPr>
          <a:xfrm>
            <a:off x="4953000" y="1594574"/>
            <a:ext cx="68400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ts val="15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1CF7442-5E9E-4C9D-B9C8-DD50E65FB7C2}"/>
              </a:ext>
            </a:extLst>
          </p:cNvPr>
          <p:cNvSpPr txBox="1"/>
          <p:nvPr/>
        </p:nvSpPr>
        <p:spPr>
          <a:xfrm>
            <a:off x="349926" y="1660173"/>
            <a:ext cx="2276960" cy="2193278"/>
          </a:xfrm>
          <a:prstGeom prst="rect">
            <a:avLst/>
          </a:prstGeom>
          <a:noFill/>
        </p:spPr>
        <p:txBody>
          <a:bodyPr wrap="square" lIns="91440" tIns="45720" rIns="91440" bIns="45720"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会社の概要</a:t>
            </a: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主な事業内容等</a:t>
            </a: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p>
        </p:txBody>
      </p:sp>
      <p:sp>
        <p:nvSpPr>
          <p:cNvPr id="37" name="テキスト ボックス 36">
            <a:extLst>
              <a:ext uri="{FF2B5EF4-FFF2-40B4-BE49-F238E27FC236}">
                <a16:creationId xmlns:a16="http://schemas.microsoft.com/office/drawing/2014/main" id="{31A2D2B2-A9DB-4B1A-81CF-DC3522712EEB}"/>
              </a:ext>
            </a:extLst>
          </p:cNvPr>
          <p:cNvSpPr txBox="1"/>
          <p:nvPr/>
        </p:nvSpPr>
        <p:spPr>
          <a:xfrm>
            <a:off x="5885233" y="632492"/>
            <a:ext cx="5836897" cy="600796"/>
          </a:xfrm>
          <a:prstGeom prst="rect">
            <a:avLst/>
          </a:prstGeom>
          <a:solidFill>
            <a:schemeClr val="bg1"/>
          </a:solidFill>
          <a:ln>
            <a:solidFill>
              <a:schemeClr val="tx1"/>
            </a:solidFill>
            <a:prstDash val="dash"/>
          </a:ln>
        </p:spPr>
        <p:txBody>
          <a:bodyPr wrap="square" lIns="72000" tIns="36000" rIns="72000" bIns="3600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防災・防犯　</a:t>
            </a:r>
            <a:r>
              <a:rPr kumimoji="1"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都市計画・まちづくり　</a:t>
            </a:r>
            <a:r>
              <a:rPr kumimoji="1"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環境・エネルギー　</a:t>
            </a:r>
            <a:r>
              <a:rPr kumimoji="1"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インフラ管理</a:t>
            </a:r>
            <a:endParaRPr kumimoji="1"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地域活性化・観光・コンテンツ　</a:t>
            </a:r>
            <a:r>
              <a:rPr kumimoji="1"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モビリティ・ロボティクス　</a:t>
            </a:r>
            <a:r>
              <a:rPr kumimoji="1" lang="en-US"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その他</a:t>
            </a:r>
          </a:p>
        </p:txBody>
      </p:sp>
      <p:sp>
        <p:nvSpPr>
          <p:cNvPr id="38" name="四角形: 角を丸くする 37">
            <a:extLst>
              <a:ext uri="{FF2B5EF4-FFF2-40B4-BE49-F238E27FC236}">
                <a16:creationId xmlns:a16="http://schemas.microsoft.com/office/drawing/2014/main" id="{A115BB03-864F-4357-B49A-913C05F64570}"/>
              </a:ext>
            </a:extLst>
          </p:cNvPr>
          <p:cNvSpPr/>
          <p:nvPr/>
        </p:nvSpPr>
        <p:spPr>
          <a:xfrm>
            <a:off x="5925502" y="716476"/>
            <a:ext cx="865263" cy="20639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A75ED991-BE49-431A-97C5-8B98AFF56B4F}"/>
              </a:ext>
            </a:extLst>
          </p:cNvPr>
          <p:cNvSpPr/>
          <p:nvPr/>
        </p:nvSpPr>
        <p:spPr bwMode="gray">
          <a:xfrm>
            <a:off x="9633432" y="3943451"/>
            <a:ext cx="2159568"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Arial" charset="0"/>
              </a:rPr>
              <a:t>問合せ先</a:t>
            </a:r>
            <a:endParaRPr kumimoji="1" lang="en-US" altLang="ja-JP"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Arial" charset="0"/>
            </a:endParaRPr>
          </a:p>
        </p:txBody>
      </p:sp>
      <p:sp>
        <p:nvSpPr>
          <p:cNvPr id="4" name="正方形/長方形 3">
            <a:extLst>
              <a:ext uri="{FF2B5EF4-FFF2-40B4-BE49-F238E27FC236}">
                <a16:creationId xmlns:a16="http://schemas.microsoft.com/office/drawing/2014/main" id="{A6A097AB-9C43-4260-85DA-52744C419968}"/>
              </a:ext>
            </a:extLst>
          </p:cNvPr>
          <p:cNvSpPr/>
          <p:nvPr/>
        </p:nvSpPr>
        <p:spPr>
          <a:xfrm>
            <a:off x="2659911" y="1639441"/>
            <a:ext cx="2068030" cy="2075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842DB591-643D-4650-847B-2C6458910E35}"/>
              </a:ext>
            </a:extLst>
          </p:cNvPr>
          <p:cNvSpPr/>
          <p:nvPr/>
        </p:nvSpPr>
        <p:spPr>
          <a:xfrm>
            <a:off x="5925502" y="4328012"/>
            <a:ext cx="3546972" cy="2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プレースホルダー 6">
            <a:extLst>
              <a:ext uri="{FF2B5EF4-FFF2-40B4-BE49-F238E27FC236}">
                <a16:creationId xmlns:a16="http://schemas.microsoft.com/office/drawing/2014/main" id="{66298556-65C5-F088-790F-B42BA564539B}"/>
              </a:ext>
            </a:extLst>
          </p:cNvPr>
          <p:cNvSpPr txBox="1">
            <a:spLocks/>
          </p:cNvSpPr>
          <p:nvPr/>
        </p:nvSpPr>
        <p:spPr bwMode="auto">
          <a:xfrm>
            <a:off x="10623176" y="0"/>
            <a:ext cx="1568824" cy="2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lvl1pPr marL="278606" indent="-278606" algn="l" rtl="0" eaLnBrk="1" fontAlgn="base" hangingPunct="1">
              <a:spcBef>
                <a:spcPct val="20000"/>
              </a:spcBef>
              <a:spcAft>
                <a:spcPct val="0"/>
              </a:spcAft>
              <a:buChar char="•"/>
              <a:defRPr kumimoji="1" sz="1600" b="1">
                <a:solidFill>
                  <a:schemeClr val="tx1"/>
                </a:solidFill>
                <a:latin typeface="Noto Sans JP"/>
                <a:ea typeface="游ゴシック" panose="020B0400000000000000" pitchFamily="50" charset="-128"/>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作成日：</a:t>
            </a:r>
            <a:r>
              <a:rPr kumimoji="1" lang="en-US" altLang="ja-JP"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2023/6】</a:t>
            </a:r>
            <a:endParaRPr kumimoji="1"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30267540-B9F4-9451-6503-D3C522377859}"/>
              </a:ext>
            </a:extLst>
          </p:cNvPr>
          <p:cNvSpPr txBox="1"/>
          <p:nvPr/>
        </p:nvSpPr>
        <p:spPr>
          <a:xfrm>
            <a:off x="8534616" y="156037"/>
            <a:ext cx="1239698" cy="338554"/>
          </a:xfrm>
          <a:prstGeom prst="wedgeRectCallout">
            <a:avLst>
              <a:gd name="adj1" fmla="val 1366"/>
              <a:gd name="adj2" fmla="val 112322"/>
            </a:avLst>
          </a:prstGeom>
          <a:solidFill>
            <a:srgbClr val="FFFF00"/>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複数選択可</a:t>
            </a:r>
          </a:p>
        </p:txBody>
      </p:sp>
      <p:sp>
        <p:nvSpPr>
          <p:cNvPr id="2" name="テキスト ボックス 1">
            <a:extLst>
              <a:ext uri="{FF2B5EF4-FFF2-40B4-BE49-F238E27FC236}">
                <a16:creationId xmlns:a16="http://schemas.microsoft.com/office/drawing/2014/main" id="{9060B5A9-7D94-F0C2-0954-A74DB7661577}"/>
              </a:ext>
            </a:extLst>
          </p:cNvPr>
          <p:cNvSpPr txBox="1"/>
          <p:nvPr/>
        </p:nvSpPr>
        <p:spPr>
          <a:xfrm>
            <a:off x="3024512" y="2542761"/>
            <a:ext cx="133882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highlight>
                  <a:srgbClr val="FFFF00"/>
                </a:highlight>
                <a:uLnTx/>
                <a:uFillTx/>
                <a:latin typeface="游ゴシック" panose="020B0400000000000000" pitchFamily="50" charset="-128"/>
                <a:ea typeface="游ゴシック" panose="020B0400000000000000" pitchFamily="50" charset="-128"/>
                <a:cs typeface="+mn-cs"/>
              </a:rPr>
              <a:t>ビジュアル</a:t>
            </a:r>
          </a:p>
        </p:txBody>
      </p:sp>
      <p:sp>
        <p:nvSpPr>
          <p:cNvPr id="16" name="テキスト ボックス 15">
            <a:extLst>
              <a:ext uri="{FF2B5EF4-FFF2-40B4-BE49-F238E27FC236}">
                <a16:creationId xmlns:a16="http://schemas.microsoft.com/office/drawing/2014/main" id="{E334FE21-BC56-DF0C-9935-E3E6EDF82933}"/>
              </a:ext>
            </a:extLst>
          </p:cNvPr>
          <p:cNvSpPr txBox="1"/>
          <p:nvPr/>
        </p:nvSpPr>
        <p:spPr>
          <a:xfrm>
            <a:off x="7029114" y="5136869"/>
            <a:ext cx="133882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highlight>
                  <a:srgbClr val="FFFF00"/>
                </a:highlight>
                <a:uLnTx/>
                <a:uFillTx/>
                <a:latin typeface="游ゴシック" panose="020B0400000000000000" pitchFamily="50" charset="-128"/>
                <a:ea typeface="游ゴシック" panose="020B0400000000000000" pitchFamily="50" charset="-128"/>
                <a:cs typeface="+mn-cs"/>
              </a:rPr>
              <a:t>ビジュアル</a:t>
            </a:r>
          </a:p>
        </p:txBody>
      </p:sp>
      <p:sp>
        <p:nvSpPr>
          <p:cNvPr id="10" name="テキスト ボックス 9">
            <a:extLst>
              <a:ext uri="{FF2B5EF4-FFF2-40B4-BE49-F238E27FC236}">
                <a16:creationId xmlns:a16="http://schemas.microsoft.com/office/drawing/2014/main" id="{D9444734-64E1-9471-AA86-1C07B52D2DCD}"/>
              </a:ext>
            </a:extLst>
          </p:cNvPr>
          <p:cNvSpPr txBox="1"/>
          <p:nvPr/>
        </p:nvSpPr>
        <p:spPr>
          <a:xfrm>
            <a:off x="349925" y="4331439"/>
            <a:ext cx="5176231" cy="2193278"/>
          </a:xfrm>
          <a:prstGeom prst="rect">
            <a:avLst/>
          </a:prstGeom>
          <a:noFill/>
        </p:spPr>
        <p:txBody>
          <a:bodyPr wrap="square" lIns="91440" tIns="45720" rIns="91440" bIns="45720" rtlCol="0" anchor="t">
            <a:noAutofit/>
          </a:bodyPr>
          <a:lstStyle/>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都市計画・まちづくり</a:t>
            </a:r>
            <a:endPar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en-US" altLang="ja-JP" sz="110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XXXX</a:t>
            </a:r>
            <a:endParaRPr kumimoji="1" lang="en-US" altLang="ja-JP" sz="1100"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107950" marR="0" lvl="0" indent="-107950" algn="l" defTabSz="914400" rtl="0" eaLnBrk="1" fontAlgn="base" latinLnBrk="0" hangingPunct="1">
              <a:lnSpc>
                <a:spcPts val="1500"/>
              </a:lnSpc>
              <a:spcBef>
                <a:spcPct val="0"/>
              </a:spcBef>
              <a:spcAft>
                <a:spcPct val="0"/>
              </a:spcAft>
              <a:buClrTx/>
              <a:buSzTx/>
              <a:buFontTx/>
              <a:buNone/>
              <a:tabLst/>
              <a:defRPr/>
            </a:pPr>
            <a:endParaRPr kumimoji="1" lang="en-US" altLang="ja-JP"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107950" marR="0" lvl="0" indent="-107950" algn="l" defTabSz="914400" rtl="0" eaLnBrk="1" fontAlgn="base" latinLnBrk="0" hangingPunct="1">
              <a:lnSpc>
                <a:spcPts val="1500"/>
              </a:lnSpc>
              <a:spcBef>
                <a:spcPct val="0"/>
              </a:spcBef>
              <a:spcAft>
                <a:spcPct val="0"/>
              </a:spcAft>
              <a:buClrTx/>
              <a:buSzTx/>
              <a:buFontTx/>
              <a:buNone/>
              <a:tabLst/>
              <a:defRPr/>
            </a:pPr>
            <a:endParaRPr kumimoji="1" lang="en-US" altLang="ja-JP"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107950" marR="0" lvl="0" indent="-107950" algn="l" defTabSz="914400" rtl="0" eaLnBrk="1" fontAlgn="base" latinLnBrk="0" hangingPunct="1">
              <a:lnSpc>
                <a:spcPts val="1500"/>
              </a:lnSpc>
              <a:spcBef>
                <a:spcPct val="0"/>
              </a:spcBef>
              <a:spcAft>
                <a:spcPct val="0"/>
              </a:spcAft>
              <a:buClrTx/>
              <a:buSzTx/>
              <a:buFontTx/>
              <a:buNone/>
              <a:tabLst/>
              <a:defRPr/>
            </a:pPr>
            <a:endParaRPr kumimoji="1" lang="en-US" altLang="ja-JP"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1" i="0" u="sng"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モビリティ・ロボティクス</a:t>
            </a:r>
            <a:endPar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ts val="1500"/>
              </a:lnSpc>
              <a:spcBef>
                <a:spcPct val="0"/>
              </a:spcBef>
              <a:spcAft>
                <a:spcPct val="0"/>
              </a:spcAft>
              <a:buClrTx/>
              <a:buSzTx/>
              <a:buFontTx/>
              <a:buNone/>
              <a:tabLst/>
              <a:defRPr/>
            </a:pPr>
            <a:r>
              <a:rPr kumimoji="1" lang="en-US" altLang="ja-JP" sz="110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XXXX</a:t>
            </a:r>
          </a:p>
          <a:p>
            <a:pPr marL="0" marR="0" lvl="0" indent="0" algn="l" defTabSz="914400" rtl="0" eaLnBrk="1" fontAlgn="base" latinLnBrk="0" hangingPunct="1">
              <a:lnSpc>
                <a:spcPts val="15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AAE8C82F-26E8-5D27-E15A-4B4ABE150570}"/>
              </a:ext>
            </a:extLst>
          </p:cNvPr>
          <p:cNvSpPr/>
          <p:nvPr/>
        </p:nvSpPr>
        <p:spPr>
          <a:xfrm>
            <a:off x="8826812" y="1647203"/>
            <a:ext cx="2847563" cy="2075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5A37D2B3-12D7-FBB1-9141-5100CA63FAAD}"/>
              </a:ext>
            </a:extLst>
          </p:cNvPr>
          <p:cNvSpPr txBox="1"/>
          <p:nvPr/>
        </p:nvSpPr>
        <p:spPr>
          <a:xfrm>
            <a:off x="9581179" y="2414611"/>
            <a:ext cx="133882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highlight>
                  <a:srgbClr val="FFFF00"/>
                </a:highlight>
                <a:uLnTx/>
                <a:uFillTx/>
                <a:latin typeface="游ゴシック" panose="020B0400000000000000" pitchFamily="50" charset="-128"/>
                <a:ea typeface="游ゴシック" panose="020B0400000000000000" pitchFamily="50" charset="-128"/>
                <a:cs typeface="+mn-cs"/>
              </a:rPr>
              <a:t>ビジュアル</a:t>
            </a:r>
          </a:p>
        </p:txBody>
      </p:sp>
      <p:sp>
        <p:nvSpPr>
          <p:cNvPr id="33" name="テキスト ボックス 32">
            <a:extLst>
              <a:ext uri="{FF2B5EF4-FFF2-40B4-BE49-F238E27FC236}">
                <a16:creationId xmlns:a16="http://schemas.microsoft.com/office/drawing/2014/main" id="{338848A1-4C0C-CF04-E60D-EECEB10E6272}"/>
              </a:ext>
            </a:extLst>
          </p:cNvPr>
          <p:cNvSpPr txBox="1"/>
          <p:nvPr/>
        </p:nvSpPr>
        <p:spPr>
          <a:xfrm>
            <a:off x="9633431" y="3078701"/>
            <a:ext cx="2040943" cy="461665"/>
          </a:xfrm>
          <a:prstGeom prst="wedgeRectCallout">
            <a:avLst>
              <a:gd name="adj1" fmla="val -38721"/>
              <a:gd name="adj2" fmla="val 88836"/>
            </a:avLst>
          </a:prstGeom>
          <a:solidFill>
            <a:srgbClr val="FFFF00"/>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リファレンスがあれば</a:t>
            </a:r>
            <a:endParaRPr kumimoji="1" lang="en-US" altLang="ja-JP"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URL</a:t>
            </a:r>
            <a:r>
              <a:rPr kumimoji="1" lang="ja-JP" altLang="en-US"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を挿入</a:t>
            </a:r>
          </a:p>
        </p:txBody>
      </p:sp>
      <p:sp>
        <p:nvSpPr>
          <p:cNvPr id="34" name="テキスト ボックス 33">
            <a:extLst>
              <a:ext uri="{FF2B5EF4-FFF2-40B4-BE49-F238E27FC236}">
                <a16:creationId xmlns:a16="http://schemas.microsoft.com/office/drawing/2014/main" id="{7FB3D199-10DF-D308-AF10-BA9D01F12DA8}"/>
              </a:ext>
            </a:extLst>
          </p:cNvPr>
          <p:cNvSpPr txBox="1"/>
          <p:nvPr/>
        </p:nvSpPr>
        <p:spPr>
          <a:xfrm>
            <a:off x="8826812" y="3670820"/>
            <a:ext cx="311008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1000" b="0" i="0" u="none" strike="noStrike" kern="1200" cap="none" spc="0" normalizeH="0" baseline="0" noProof="0" dirty="0">
                <a:ln>
                  <a:noFill/>
                </a:ln>
                <a:solidFill>
                  <a:srgbClr val="919191"/>
                </a:solidFill>
                <a:effectLst/>
                <a:uLnTx/>
                <a:uFillTx/>
                <a:latin typeface="游ゴシック" panose="020B0400000000000000" pitchFamily="50" charset="-128"/>
                <a:ea typeface="游ゴシック" panose="020B0400000000000000" pitchFamily="50" charset="-128"/>
                <a:cs typeface="+mn-cs"/>
              </a:rPr>
              <a:t>https://XXXXXX</a:t>
            </a:r>
          </a:p>
        </p:txBody>
      </p:sp>
      <p:sp>
        <p:nvSpPr>
          <p:cNvPr id="3" name="テキスト ボックス 2">
            <a:extLst>
              <a:ext uri="{FF2B5EF4-FFF2-40B4-BE49-F238E27FC236}">
                <a16:creationId xmlns:a16="http://schemas.microsoft.com/office/drawing/2014/main" id="{83778B62-0D28-ED2C-A4E3-A28292296BC3}"/>
              </a:ext>
            </a:extLst>
          </p:cNvPr>
          <p:cNvSpPr txBox="1"/>
          <p:nvPr/>
        </p:nvSpPr>
        <p:spPr>
          <a:xfrm>
            <a:off x="3546116" y="4407007"/>
            <a:ext cx="1942540" cy="430887"/>
          </a:xfrm>
          <a:prstGeom prst="wedgeRectCallout">
            <a:avLst>
              <a:gd name="adj1" fmla="val -74347"/>
              <a:gd name="adj2" fmla="val -25053"/>
            </a:avLst>
          </a:prstGeom>
          <a:solidFill>
            <a:srgbClr val="FFFF00"/>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0000"/>
                </a:solidFill>
                <a:effectLst/>
                <a:highlight>
                  <a:srgbClr val="FFFF00"/>
                </a:highlight>
                <a:uLnTx/>
                <a:uFillTx/>
                <a:latin typeface="游ゴシック" panose="020B0400000000000000" pitchFamily="50" charset="-128"/>
                <a:ea typeface="游ゴシック" panose="020B0400000000000000" pitchFamily="50" charset="-128"/>
                <a:cs typeface="+mn-cs"/>
              </a:rPr>
              <a:t>本シート右上で選択したカテゴリに沿って記入</a:t>
            </a:r>
            <a:endParaRPr kumimoji="1" lang="en-US" altLang="ja-JP" sz="1100" b="1" i="0" u="none" strike="noStrike" kern="1200" cap="none" spc="0" normalizeH="0" baseline="0" noProof="0" dirty="0">
              <a:ln>
                <a:noFill/>
              </a:ln>
              <a:solidFill>
                <a:srgbClr val="FF0000"/>
              </a:solidFill>
              <a:effectLst/>
              <a:highlight>
                <a:srgbClr val="FFFF00"/>
              </a:highligh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4988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3D66FCF1-9D8A-4DEE-AE8B-D2161FFFD3D7}"/>
              </a:ext>
            </a:extLst>
          </p:cNvPr>
          <p:cNvSpPr>
            <a:spLocks noGrp="1"/>
          </p:cNvSpPr>
          <p:nvPr>
            <p:ph type="body" sz="quarter" idx="13"/>
          </p:nvPr>
        </p:nvSpPr>
        <p:spPr/>
        <p:txBody>
          <a:bodyPr/>
          <a:lstStyle/>
          <a:p>
            <a:pPr marL="0" indent="0">
              <a:buNone/>
            </a:pPr>
            <a:r>
              <a:rPr lang="en-US" altLang="ja-JP">
                <a:solidFill>
                  <a:schemeClr val="accent5"/>
                </a:solidFill>
                <a:latin typeface="游ゴシック" panose="020B0400000000000000" pitchFamily="50" charset="-128"/>
              </a:rPr>
              <a:t>【</a:t>
            </a:r>
            <a:r>
              <a:rPr lang="ja-JP" altLang="en-US" b="1" u="sng">
                <a:solidFill>
                  <a:schemeClr val="accent5"/>
                </a:solidFill>
                <a:latin typeface="游ゴシック" panose="020B0400000000000000" pitchFamily="50" charset="-128"/>
              </a:rPr>
              <a:t>民間企業シーズシート</a:t>
            </a:r>
            <a:r>
              <a:rPr lang="en-US" altLang="ja-JP">
                <a:solidFill>
                  <a:schemeClr val="accent5"/>
                </a:solidFill>
                <a:latin typeface="游ゴシック" panose="020B0400000000000000" pitchFamily="50" charset="-128"/>
              </a:rPr>
              <a:t>】</a:t>
            </a:r>
            <a:r>
              <a:rPr lang="en-US" altLang="ja-JP">
                <a:latin typeface="游ゴシック" panose="020B0400000000000000" pitchFamily="50" charset="-128"/>
              </a:rPr>
              <a:t>3D</a:t>
            </a:r>
            <a:r>
              <a:rPr lang="ja-JP" altLang="en-US">
                <a:latin typeface="游ゴシック" panose="020B0400000000000000" pitchFamily="50" charset="-128"/>
              </a:rPr>
              <a:t>都市モデルを活用した社会課題の解決／新たな価値創造</a:t>
            </a:r>
            <a:endParaRPr lang="ja-JP" altLang="en-US" b="1" u="sng">
              <a:latin typeface="游ゴシック" panose="020B0400000000000000" pitchFamily="50" charset="-128"/>
            </a:endParaRPr>
          </a:p>
        </p:txBody>
      </p:sp>
      <p:sp>
        <p:nvSpPr>
          <p:cNvPr id="7" name="テキスト プレースホルダー 6">
            <a:extLst>
              <a:ext uri="{FF2B5EF4-FFF2-40B4-BE49-F238E27FC236}">
                <a16:creationId xmlns:a16="http://schemas.microsoft.com/office/drawing/2014/main" id="{A1B2CDDE-6F38-4CED-814F-AA86D62B9B1C}"/>
              </a:ext>
            </a:extLst>
          </p:cNvPr>
          <p:cNvSpPr>
            <a:spLocks noGrp="1"/>
          </p:cNvSpPr>
          <p:nvPr>
            <p:ph type="body" sz="quarter" idx="14"/>
          </p:nvPr>
        </p:nvSpPr>
        <p:spPr>
          <a:xfrm>
            <a:off x="1338350" y="692331"/>
            <a:ext cx="4438996" cy="381073"/>
          </a:xfrm>
        </p:spPr>
        <p:txBody>
          <a:bodyPr/>
          <a:lstStyle/>
          <a:p>
            <a:pPr marL="0" indent="0">
              <a:buNone/>
            </a:pPr>
            <a:r>
              <a:rPr lang="ja-JP" altLang="en-US">
                <a:highlight>
                  <a:srgbClr val="FFFF00"/>
                </a:highlight>
                <a:latin typeface="游ゴシック" panose="020B0400000000000000" pitchFamily="50" charset="-128"/>
              </a:rPr>
              <a:t>株式会社〇〇　</a:t>
            </a:r>
          </a:p>
        </p:txBody>
      </p:sp>
      <p:sp>
        <p:nvSpPr>
          <p:cNvPr id="19" name="正方形/長方形 18">
            <a:extLst>
              <a:ext uri="{FF2B5EF4-FFF2-40B4-BE49-F238E27FC236}">
                <a16:creationId xmlns:a16="http://schemas.microsoft.com/office/drawing/2014/main" id="{245B4287-CB39-4C7B-893F-746FAB79FCEF}"/>
              </a:ext>
            </a:extLst>
          </p:cNvPr>
          <p:cNvSpPr/>
          <p:nvPr/>
        </p:nvSpPr>
        <p:spPr bwMode="gray">
          <a:xfrm>
            <a:off x="349926" y="1285877"/>
            <a:ext cx="45360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団体概要</a:t>
            </a:r>
          </a:p>
        </p:txBody>
      </p:sp>
      <p:sp>
        <p:nvSpPr>
          <p:cNvPr id="20" name="正方形/長方形 19">
            <a:extLst>
              <a:ext uri="{FF2B5EF4-FFF2-40B4-BE49-F238E27FC236}">
                <a16:creationId xmlns:a16="http://schemas.microsoft.com/office/drawing/2014/main" id="{78714AE7-4201-4FA1-942C-B6A98727A87C}"/>
              </a:ext>
            </a:extLst>
          </p:cNvPr>
          <p:cNvSpPr/>
          <p:nvPr/>
        </p:nvSpPr>
        <p:spPr bwMode="gray">
          <a:xfrm>
            <a:off x="4953000" y="1285877"/>
            <a:ext cx="68400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保有するシステム・アプリ・取組み等の概要・実績</a:t>
            </a:r>
            <a:endParaRPr lang="en-US" altLang="ja-JP" sz="1400" dirty="0">
              <a:solidFill>
                <a:prstClr val="white"/>
              </a:solidFill>
              <a:latin typeface="游ゴシック" panose="020B0400000000000000" pitchFamily="50" charset="-128"/>
              <a:ea typeface="游ゴシック" panose="020B0400000000000000" pitchFamily="50" charset="-128"/>
              <a:cs typeface="Arial" charset="0"/>
            </a:endParaRPr>
          </a:p>
        </p:txBody>
      </p:sp>
      <p:sp>
        <p:nvSpPr>
          <p:cNvPr id="21" name="正方形/長方形 20">
            <a:extLst>
              <a:ext uri="{FF2B5EF4-FFF2-40B4-BE49-F238E27FC236}">
                <a16:creationId xmlns:a16="http://schemas.microsoft.com/office/drawing/2014/main" id="{A75ED991-BE49-431A-97C5-8B98AFF56B4F}"/>
              </a:ext>
            </a:extLst>
          </p:cNvPr>
          <p:cNvSpPr/>
          <p:nvPr/>
        </p:nvSpPr>
        <p:spPr bwMode="gray">
          <a:xfrm>
            <a:off x="349925" y="3943451"/>
            <a:ext cx="9212301"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課題解決のイメージ</a:t>
            </a:r>
          </a:p>
        </p:txBody>
      </p:sp>
      <p:sp>
        <p:nvSpPr>
          <p:cNvPr id="5" name="正方形/長方形 4">
            <a:extLst>
              <a:ext uri="{FF2B5EF4-FFF2-40B4-BE49-F238E27FC236}">
                <a16:creationId xmlns:a16="http://schemas.microsoft.com/office/drawing/2014/main" id="{2D48C33D-FDC9-4563-9DF1-41DB8B223D50}"/>
              </a:ext>
            </a:extLst>
          </p:cNvPr>
          <p:cNvSpPr/>
          <p:nvPr/>
        </p:nvSpPr>
        <p:spPr>
          <a:xfrm>
            <a:off x="349926" y="1594574"/>
            <a:ext cx="45360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A1F9F788-E46D-4D96-BB6D-29B47AD4DD5D}"/>
              </a:ext>
            </a:extLst>
          </p:cNvPr>
          <p:cNvSpPr/>
          <p:nvPr/>
        </p:nvSpPr>
        <p:spPr>
          <a:xfrm>
            <a:off x="4953000" y="1594574"/>
            <a:ext cx="68400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500"/>
              </a:lnSpc>
            </a:pPr>
            <a:endParaRPr kumimoji="1" lang="ja-JP" altLang="en-US" sz="1000">
              <a:solidFill>
                <a:schemeClr val="tx1"/>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562C753F-F424-46FA-81DB-E7E036F465B9}"/>
              </a:ext>
            </a:extLst>
          </p:cNvPr>
          <p:cNvSpPr/>
          <p:nvPr/>
        </p:nvSpPr>
        <p:spPr>
          <a:xfrm>
            <a:off x="349926" y="4257890"/>
            <a:ext cx="92123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500"/>
              </a:lnSpc>
            </a:pPr>
            <a:endParaRPr kumimoji="1" lang="ja-JP" altLang="en-US" sz="1000">
              <a:solidFill>
                <a:schemeClr val="tx1"/>
              </a:solidFill>
              <a:latin typeface="游ゴシック" panose="020B0400000000000000" pitchFamily="50" charset="-128"/>
              <a:ea typeface="游ゴシック" panose="020B0400000000000000" pitchFamily="50" charset="-128"/>
            </a:endParaRPr>
          </a:p>
        </p:txBody>
      </p:sp>
      <p:pic>
        <p:nvPicPr>
          <p:cNvPr id="3" name="図 2" descr="グラフィカル ユーザー インターフェイス, ダイアグラム&#10;&#10;自動的に生成された説明">
            <a:extLst>
              <a:ext uri="{FF2B5EF4-FFF2-40B4-BE49-F238E27FC236}">
                <a16:creationId xmlns:a16="http://schemas.microsoft.com/office/drawing/2014/main" id="{E784398C-7F4D-44E1-8C63-E395B0EF4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826812" y="1712106"/>
            <a:ext cx="2686228" cy="2014671"/>
          </a:xfrm>
          <a:prstGeom prst="rect">
            <a:avLst/>
          </a:prstGeom>
        </p:spPr>
      </p:pic>
      <p:pic>
        <p:nvPicPr>
          <p:cNvPr id="17" name="図 16">
            <a:extLst>
              <a:ext uri="{FF2B5EF4-FFF2-40B4-BE49-F238E27FC236}">
                <a16:creationId xmlns:a16="http://schemas.microsoft.com/office/drawing/2014/main" id="{F978AC17-0DE1-4786-804C-CC6E08280FBD}"/>
              </a:ext>
            </a:extLst>
          </p:cNvPr>
          <p:cNvPicPr>
            <a:picLocks noChangeAspect="1"/>
          </p:cNvPicPr>
          <p:nvPr/>
        </p:nvPicPr>
        <p:blipFill rotWithShape="1">
          <a:blip r:embed="rId3"/>
          <a:srcRect r="16565"/>
          <a:stretch/>
        </p:blipFill>
        <p:spPr>
          <a:xfrm>
            <a:off x="5639023" y="4324000"/>
            <a:ext cx="3635359" cy="2160000"/>
          </a:xfrm>
          <a:prstGeom prst="rect">
            <a:avLst/>
          </a:prstGeom>
          <a:effectLst/>
        </p:spPr>
      </p:pic>
      <p:pic>
        <p:nvPicPr>
          <p:cNvPr id="22" name="図 21" descr="屋外, オレンジ, 草, 凧 が含まれている画像&#10;&#10;自動的に生成された説明">
            <a:extLst>
              <a:ext uri="{FF2B5EF4-FFF2-40B4-BE49-F238E27FC236}">
                <a16:creationId xmlns:a16="http://schemas.microsoft.com/office/drawing/2014/main" id="{C1E33745-13D0-4C41-BF7C-11A379D608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779" r="41034"/>
          <a:stretch/>
        </p:blipFill>
        <p:spPr>
          <a:xfrm>
            <a:off x="2599926" y="1639441"/>
            <a:ext cx="2160000" cy="2160000"/>
          </a:xfrm>
          <a:prstGeom prst="rect">
            <a:avLst/>
          </a:prstGeom>
        </p:spPr>
      </p:pic>
      <p:sp>
        <p:nvSpPr>
          <p:cNvPr id="28" name="テキスト ボックス 27">
            <a:extLst>
              <a:ext uri="{FF2B5EF4-FFF2-40B4-BE49-F238E27FC236}">
                <a16:creationId xmlns:a16="http://schemas.microsoft.com/office/drawing/2014/main" id="{E1CF7442-5E9E-4C9D-B9C8-DD50E65FB7C2}"/>
              </a:ext>
            </a:extLst>
          </p:cNvPr>
          <p:cNvSpPr txBox="1"/>
          <p:nvPr/>
        </p:nvSpPr>
        <p:spPr>
          <a:xfrm>
            <a:off x="349926" y="1660173"/>
            <a:ext cx="2276960" cy="2193278"/>
          </a:xfrm>
          <a:prstGeom prst="rect">
            <a:avLst/>
          </a:prstGeom>
          <a:noFill/>
        </p:spPr>
        <p:txBody>
          <a:bodyPr wrap="square" rtlCol="0">
            <a:noAutofit/>
          </a:bodyPr>
          <a:lstStyle/>
          <a:p>
            <a:r>
              <a:rPr lang="en-US" altLang="ja-JP" sz="1100" dirty="0">
                <a:latin typeface="游ゴシック" panose="020B0400000000000000" pitchFamily="50" charset="-128"/>
                <a:ea typeface="游ゴシック" panose="020B0400000000000000" pitchFamily="50" charset="-128"/>
              </a:rPr>
              <a:t>【</a:t>
            </a:r>
            <a:r>
              <a:rPr kumimoji="1" lang="ja-JP" altLang="en-US" sz="1100" dirty="0">
                <a:solidFill>
                  <a:schemeClr val="tx1"/>
                </a:solidFill>
                <a:latin typeface="游ゴシック" panose="020B0400000000000000" pitchFamily="50" charset="-128"/>
                <a:ea typeface="游ゴシック" panose="020B0400000000000000" pitchFamily="50" charset="-128"/>
              </a:rPr>
              <a:t>会社の概要</a:t>
            </a:r>
            <a:r>
              <a:rPr lang="en-US" altLang="ja-JP" sz="1100" dirty="0">
                <a:latin typeface="游ゴシック" panose="020B0400000000000000" pitchFamily="50" charset="-128"/>
                <a:ea typeface="游ゴシック" panose="020B0400000000000000" pitchFamily="50" charset="-128"/>
              </a:rPr>
              <a:t>】</a:t>
            </a:r>
          </a:p>
          <a:p>
            <a:r>
              <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rPr>
              <a:t>測量から得られた地形・地図データ（空間情報）を、その他の業務と連携させる空間情報サービスの開発・提供を行う航測企業。</a:t>
            </a:r>
            <a:endPar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endParaRPr>
          </a:p>
          <a:p>
            <a:endPar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endParaRPr>
          </a:p>
          <a:p>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主な事業内容等</a:t>
            </a:r>
            <a:r>
              <a:rPr lang="en-US" altLang="ja-JP" sz="1100" dirty="0">
                <a:latin typeface="游ゴシック" panose="020B0400000000000000" pitchFamily="50" charset="-128"/>
                <a:ea typeface="游ゴシック" panose="020B0400000000000000" pitchFamily="50" charset="-128"/>
              </a:rPr>
              <a:t>】</a:t>
            </a:r>
          </a:p>
          <a:p>
            <a:r>
              <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rPr>
              <a:t>航空測量、空間情報事業、建設コンサルタント事業、都市計画・固定資産評価・道路管理・水道管理等の業務支援、各種システム・サービス提供</a:t>
            </a:r>
            <a:endPar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FCCFF048-C66F-45E5-97F1-0277D2C1EC9F}"/>
              </a:ext>
            </a:extLst>
          </p:cNvPr>
          <p:cNvSpPr txBox="1"/>
          <p:nvPr/>
        </p:nvSpPr>
        <p:spPr>
          <a:xfrm>
            <a:off x="5005825" y="1626893"/>
            <a:ext cx="3724100" cy="1815241"/>
          </a:xfrm>
          <a:prstGeom prst="rect">
            <a:avLst/>
          </a:prstGeom>
          <a:noFill/>
        </p:spPr>
        <p:txBody>
          <a:bodyPr wrap="square" lIns="91440" tIns="45720" rIns="91440" bIns="45720" anchor="t">
            <a:spAutoFit/>
          </a:bodyPr>
          <a:lstStyle/>
          <a:p>
            <a:pPr marL="107950" marR="0" lvl="0" indent="-107950" algn="l" defTabSz="914400">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①スマートシティのベースマップとなる高精度３次元地図を構築する技術</a:t>
            </a:r>
            <a:endParaRPr lang="ja-JP" dirty="0">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②公共施設等の計画的な管理に必要となる計画策定支援、データベース作成業務、システム導入をトータルで支援する技術</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③歩行者等のシームレスな移動を支援する歩行経路データを効率的に整備する技術</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④</a:t>
            </a:r>
            <a:r>
              <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LGWAN-ASP</a:t>
            </a: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による持続可能な</a:t>
            </a:r>
            <a:r>
              <a:rPr kumimoji="1"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GIS</a:t>
            </a: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自治体クラウドサービス</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EE1D86CE-CC34-4EAC-B8FC-EF0296337E4C}"/>
              </a:ext>
            </a:extLst>
          </p:cNvPr>
          <p:cNvSpPr txBox="1"/>
          <p:nvPr/>
        </p:nvSpPr>
        <p:spPr>
          <a:xfrm>
            <a:off x="349926" y="4290209"/>
            <a:ext cx="5051190" cy="2199961"/>
          </a:xfrm>
          <a:prstGeom prst="rect">
            <a:avLst/>
          </a:prstGeom>
          <a:noFill/>
        </p:spPr>
        <p:txBody>
          <a:bodyPr wrap="square" lIns="91440" tIns="45720" rIns="91440" bIns="45720" anchor="t">
            <a:spAutoFit/>
          </a:bodyPr>
          <a:lstStyle/>
          <a:p>
            <a:pPr marL="107950" indent="-107950">
              <a:lnSpc>
                <a:spcPts val="1500"/>
              </a:lnSpc>
              <a:defRPr/>
            </a:pPr>
            <a:r>
              <a:rPr lang="ja-JP" altLang="en-US" sz="1100" b="1" u="sng" dirty="0">
                <a:solidFill>
                  <a:srgbClr val="000000"/>
                </a:solidFill>
                <a:highlight>
                  <a:srgbClr val="FFFF00"/>
                </a:highlight>
                <a:latin typeface="游ゴシック" panose="020B0400000000000000" pitchFamily="50" charset="-128"/>
                <a:ea typeface="游ゴシック" panose="020B0400000000000000" pitchFamily="50" charset="-128"/>
              </a:rPr>
              <a:t>都市計画・まちづくり</a:t>
            </a:r>
            <a:endParaRPr lang="ja-JP" altLang="en-US" sz="1100" dirty="0">
              <a:solidFill>
                <a:srgbClr val="000000"/>
              </a:solidFill>
              <a:highlight>
                <a:srgbClr val="FFFF00"/>
              </a:highlight>
              <a:latin typeface="游ゴシック" panose="020B0400000000000000" pitchFamily="50" charset="-128"/>
              <a:ea typeface="游ゴシック" panose="020B0400000000000000" pitchFamily="50" charset="-128"/>
            </a:endParaRPr>
          </a:p>
          <a:p>
            <a:pPr marL="107950" marR="0" lvl="0" indent="-107950" algn="l" defTabSz="914400">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①３次元都市データプラットフォームによる情報の可視化が交通・防災・イ</a:t>
            </a:r>
            <a:endParaRPr lang="ja-JP" dirty="0">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　ンフラ管理において有効</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・インフラ保全予算の分野横断的な優先順位付けや平準化の方策まで検討す</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　る統合的なインフラマネジメント計画の策定</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indent="-107950">
              <a:lnSpc>
                <a:spcPts val="1500"/>
              </a:lnSpc>
              <a:defRPr/>
            </a:pPr>
            <a:r>
              <a:rPr lang="ja-JP" altLang="en-US" sz="1100" b="1" u="sng" dirty="0">
                <a:solidFill>
                  <a:srgbClr val="000000"/>
                </a:solidFill>
                <a:highlight>
                  <a:srgbClr val="FFFF00"/>
                </a:highlight>
                <a:latin typeface="游ゴシック" panose="020B0400000000000000" pitchFamily="50" charset="-128"/>
                <a:ea typeface="游ゴシック" panose="020B0400000000000000" pitchFamily="50" charset="-128"/>
              </a:rPr>
              <a:t>モビリティ・ロボティクス</a:t>
            </a:r>
            <a:endParaRPr lang="ja-JP" altLang="en-US" sz="1100" dirty="0">
              <a:solidFill>
                <a:srgbClr val="000000"/>
              </a:solidFill>
              <a:highlight>
                <a:srgbClr val="FFFF00"/>
              </a:highlight>
              <a:latin typeface="游ゴシック" panose="020B0400000000000000" pitchFamily="50" charset="-128"/>
              <a:ea typeface="游ゴシック" panose="020B0400000000000000" pitchFamily="50" charset="-128"/>
            </a:endParaRPr>
          </a:p>
          <a:p>
            <a:pPr marL="107950" marR="0" lvl="0" indent="-107950" algn="l" defTabSz="914400">
              <a:lnSpc>
                <a:spcPts val="1500"/>
              </a:lnSpc>
              <a:spcBef>
                <a:spcPct val="0"/>
              </a:spcBef>
              <a:spcAft>
                <a:spcPct val="0"/>
              </a:spcAft>
              <a:buClrTx/>
              <a:buSzTx/>
              <a:buFontTx/>
              <a:buNone/>
              <a:tabLst/>
              <a:defRPr/>
            </a:pPr>
            <a:r>
              <a:rPr lang="ja-JP" altLang="en-US" sz="1100" dirty="0">
                <a:solidFill>
                  <a:srgbClr val="000000"/>
                </a:solidFill>
                <a:highlight>
                  <a:srgbClr val="FFFF00"/>
                </a:highlight>
                <a:latin typeface="游ゴシック" panose="020B0400000000000000" pitchFamily="50" charset="-128"/>
                <a:ea typeface="游ゴシック" panose="020B0400000000000000" pitchFamily="50" charset="-128"/>
              </a:rPr>
              <a:t>②</a:t>
            </a: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都市内における歩行者のシームレスな移動を支援するためのデータ整備を</a:t>
            </a:r>
            <a:endParaRPr lang="ja-JP" dirty="0">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　効率的に実施</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・土地情報の集約により所有者不明土地の把握と利活用促進</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・災害時の迅速な情報収集・住民避難等の行政判断を支援</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・道路状況把握のスピードアップ</a:t>
            </a:r>
            <a:endParaRPr lang="ja-JP" altLang="en-US"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31A2D2B2-A9DB-4B1A-81CF-DC3522712EEB}"/>
              </a:ext>
            </a:extLst>
          </p:cNvPr>
          <p:cNvSpPr txBox="1"/>
          <p:nvPr/>
        </p:nvSpPr>
        <p:spPr>
          <a:xfrm>
            <a:off x="5885233" y="632492"/>
            <a:ext cx="5836897" cy="600796"/>
          </a:xfrm>
          <a:prstGeom prst="rect">
            <a:avLst/>
          </a:prstGeom>
          <a:solidFill>
            <a:schemeClr val="bg1"/>
          </a:solidFill>
          <a:ln>
            <a:solidFill>
              <a:schemeClr val="tx1"/>
            </a:solidFill>
            <a:prstDash val="dash"/>
          </a:ln>
        </p:spPr>
        <p:txBody>
          <a:bodyPr wrap="square" lIns="72000" tIns="36000" rIns="72000" bIns="36000" rtlCol="0">
            <a:spAutoFit/>
          </a:bodyPr>
          <a:lstStyle/>
          <a:p>
            <a:pPr>
              <a:lnSpc>
                <a:spcPct val="150000"/>
              </a:lnSpc>
            </a:pPr>
            <a:r>
              <a:rPr kumimoji="1" lang="ja-JP" altLang="en-US" sz="1200" dirty="0">
                <a:latin typeface="游ゴシック" panose="020B0400000000000000" pitchFamily="50" charset="-128"/>
                <a:ea typeface="游ゴシック" panose="020B0400000000000000" pitchFamily="50" charset="-128"/>
              </a:rPr>
              <a:t>防災・防犯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都市計画・まちづくり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環境・エネルギー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インフラ管理</a:t>
            </a:r>
            <a:endParaRPr kumimoji="1" lang="en-US" altLang="ja-JP" sz="1200" dirty="0">
              <a:latin typeface="游ゴシック" panose="020B0400000000000000" pitchFamily="50" charset="-128"/>
              <a:ea typeface="游ゴシック" panose="020B0400000000000000" pitchFamily="50" charset="-128"/>
            </a:endParaRPr>
          </a:p>
          <a:p>
            <a:pPr>
              <a:lnSpc>
                <a:spcPct val="150000"/>
              </a:lnSpc>
            </a:pPr>
            <a:r>
              <a:rPr kumimoji="1" lang="ja-JP" altLang="en-US" sz="1200" dirty="0">
                <a:latin typeface="游ゴシック" panose="020B0400000000000000" pitchFamily="50" charset="-128"/>
                <a:ea typeface="游ゴシック" panose="020B0400000000000000" pitchFamily="50" charset="-128"/>
              </a:rPr>
              <a:t>地域活性化・観光・コンテンツ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モビリティ・ロボティクス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その他</a:t>
            </a:r>
          </a:p>
        </p:txBody>
      </p:sp>
      <p:sp>
        <p:nvSpPr>
          <p:cNvPr id="38" name="四角形: 角を丸くする 37">
            <a:extLst>
              <a:ext uri="{FF2B5EF4-FFF2-40B4-BE49-F238E27FC236}">
                <a16:creationId xmlns:a16="http://schemas.microsoft.com/office/drawing/2014/main" id="{A115BB03-864F-4357-B49A-913C05F64570}"/>
              </a:ext>
            </a:extLst>
          </p:cNvPr>
          <p:cNvSpPr/>
          <p:nvPr/>
        </p:nvSpPr>
        <p:spPr>
          <a:xfrm>
            <a:off x="7041407" y="715135"/>
            <a:ext cx="1630371" cy="20639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A75ED991-BE49-431A-97C5-8B98AFF56B4F}"/>
              </a:ext>
            </a:extLst>
          </p:cNvPr>
          <p:cNvSpPr/>
          <p:nvPr/>
        </p:nvSpPr>
        <p:spPr bwMode="gray">
          <a:xfrm>
            <a:off x="9633432" y="3941883"/>
            <a:ext cx="2159568"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問合せ先</a:t>
            </a:r>
            <a:endParaRPr lang="en-US" altLang="ja-JP" sz="1400" dirty="0">
              <a:solidFill>
                <a:prstClr val="white"/>
              </a:solidFill>
              <a:latin typeface="游ゴシック" panose="020B0400000000000000" pitchFamily="50" charset="-128"/>
              <a:ea typeface="游ゴシック" panose="020B0400000000000000" pitchFamily="50" charset="-128"/>
              <a:cs typeface="Arial" charset="0"/>
            </a:endParaRPr>
          </a:p>
        </p:txBody>
      </p:sp>
      <p:graphicFrame>
        <p:nvGraphicFramePr>
          <p:cNvPr id="9" name="表 8"/>
          <p:cNvGraphicFramePr>
            <a:graphicFrameLocks noGrp="1"/>
          </p:cNvGraphicFramePr>
          <p:nvPr>
            <p:extLst>
              <p:ext uri="{D42A27DB-BD31-4B8C-83A1-F6EECF244321}">
                <p14:modId xmlns:p14="http://schemas.microsoft.com/office/powerpoint/2010/main" val="3067798677"/>
              </p:ext>
            </p:extLst>
          </p:nvPr>
        </p:nvGraphicFramePr>
        <p:xfrm>
          <a:off x="9645501" y="4253164"/>
          <a:ext cx="2147499" cy="2316856"/>
        </p:xfrm>
        <a:graphic>
          <a:graphicData uri="http://schemas.openxmlformats.org/drawingml/2006/table">
            <a:tbl>
              <a:tblPr firstRow="1" bandRow="1">
                <a:tableStyleId>{5C22544A-7EE6-4342-B048-85BDC9FD1C3A}</a:tableStyleId>
              </a:tblPr>
              <a:tblGrid>
                <a:gridCol w="2147499">
                  <a:extLst>
                    <a:ext uri="{9D8B030D-6E8A-4147-A177-3AD203B41FA5}">
                      <a16:colId xmlns:a16="http://schemas.microsoft.com/office/drawing/2014/main" val="2350066102"/>
                    </a:ext>
                  </a:extLst>
                </a:gridCol>
              </a:tblGrid>
              <a:tr h="579214">
                <a:tc>
                  <a:txBody>
                    <a:bodyPr/>
                    <a:lstStyle/>
                    <a:p>
                      <a:r>
                        <a:rPr kumimoji="1" lang="ja-JP" altLang="en-US" sz="1100" b="0">
                          <a:solidFill>
                            <a:schemeClr val="tx1"/>
                          </a:solidFill>
                          <a:latin typeface="游ゴシック" panose="020B0400000000000000" pitchFamily="50" charset="-128"/>
                          <a:ea typeface="游ゴシック" panose="020B0400000000000000" pitchFamily="50" charset="-128"/>
                        </a:rPr>
                        <a:t>所属：　</a:t>
                      </a:r>
                      <a:r>
                        <a:rPr kumimoji="1" lang="ja-JP" altLang="en-US" sz="1100" b="0">
                          <a:ln>
                            <a:noFill/>
                          </a:ln>
                          <a:solidFill>
                            <a:schemeClr val="tx2"/>
                          </a:solidFill>
                          <a:highlight>
                            <a:srgbClr val="FFFF00"/>
                          </a:highlight>
                          <a:latin typeface="游ゴシック" panose="020B0400000000000000" pitchFamily="50" charset="-128"/>
                          <a:ea typeface="游ゴシック" panose="020B0400000000000000" pitchFamily="50" charset="-128"/>
                        </a:rPr>
                        <a:t>○○事業部</a:t>
                      </a:r>
                    </a:p>
                  </a:txBody>
                  <a:tcPr anchor="ctr">
                    <a:solidFill>
                      <a:srgbClr val="FCFCFC"/>
                    </a:solidFill>
                  </a:tcPr>
                </a:tc>
                <a:extLst>
                  <a:ext uri="{0D108BD9-81ED-4DB2-BD59-A6C34878D82A}">
                    <a16:rowId xmlns:a16="http://schemas.microsoft.com/office/drawing/2014/main" val="2938844999"/>
                  </a:ext>
                </a:extLst>
              </a:tr>
              <a:tr h="579214">
                <a:tc>
                  <a:txBody>
                    <a:bodyPr/>
                    <a:lstStyle/>
                    <a:p>
                      <a:r>
                        <a:rPr kumimoji="1" lang="ja-JP" altLang="en-US" sz="1100">
                          <a:solidFill>
                            <a:schemeClr val="tx1"/>
                          </a:solidFill>
                          <a:latin typeface="游ゴシック" panose="020B0400000000000000" pitchFamily="50" charset="-128"/>
                          <a:ea typeface="游ゴシック" panose="020B0400000000000000" pitchFamily="50" charset="-128"/>
                        </a:rPr>
                        <a:t>担当者：　</a:t>
                      </a:r>
                      <a:r>
                        <a:rPr kumimoji="1" lang="ja-JP" altLang="en-US" sz="1100">
                          <a:solidFill>
                            <a:schemeClr val="tx1"/>
                          </a:solidFill>
                          <a:highlight>
                            <a:srgbClr val="FFFF00"/>
                          </a:highlight>
                          <a:latin typeface="游ゴシック" panose="020B0400000000000000" pitchFamily="50" charset="-128"/>
                          <a:ea typeface="游ゴシック" panose="020B0400000000000000" pitchFamily="50" charset="-128"/>
                        </a:rPr>
                        <a:t>○○　○○</a:t>
                      </a:r>
                    </a:p>
                  </a:txBody>
                  <a:tcPr anchor="ctr">
                    <a:solidFill>
                      <a:srgbClr val="FCFCFC"/>
                    </a:solidFill>
                  </a:tcPr>
                </a:tc>
                <a:extLst>
                  <a:ext uri="{0D108BD9-81ED-4DB2-BD59-A6C34878D82A}">
                    <a16:rowId xmlns:a16="http://schemas.microsoft.com/office/drawing/2014/main" val="505661527"/>
                  </a:ext>
                </a:extLst>
              </a:tr>
              <a:tr h="57921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00">
                          <a:solidFill>
                            <a:schemeClr val="tx1"/>
                          </a:solidFill>
                          <a:latin typeface="游ゴシック" panose="020B0400000000000000" pitchFamily="50" charset="-128"/>
                          <a:ea typeface="游ゴシック" panose="020B0400000000000000" pitchFamily="50" charset="-128"/>
                        </a:rPr>
                        <a:t>Tel:</a:t>
                      </a:r>
                      <a:r>
                        <a:rPr kumimoji="1" lang="ja-JP" altLang="en-US" sz="1100">
                          <a:solidFill>
                            <a:schemeClr val="tx1"/>
                          </a:solidFill>
                          <a:latin typeface="游ゴシック" panose="020B0400000000000000" pitchFamily="50" charset="-128"/>
                          <a:ea typeface="游ゴシック" panose="020B0400000000000000" pitchFamily="50" charset="-128"/>
                        </a:rPr>
                        <a:t>　</a:t>
                      </a:r>
                      <a:r>
                        <a:rPr kumimoji="1" lang="en-US" altLang="ja-JP" sz="1100">
                          <a:solidFill>
                            <a:schemeClr val="tx1"/>
                          </a:solidFill>
                          <a:highlight>
                            <a:srgbClr val="FFFF00"/>
                          </a:highlight>
                          <a:latin typeface="游ゴシック" panose="020B0400000000000000" pitchFamily="50" charset="-128"/>
                          <a:ea typeface="游ゴシック" panose="020B0400000000000000" pitchFamily="50" charset="-128"/>
                        </a:rPr>
                        <a:t>03-1234-5678</a:t>
                      </a:r>
                      <a:endParaRPr kumimoji="1" lang="ja-JP" altLang="en-US" sz="110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3129454335"/>
                  </a:ext>
                </a:extLst>
              </a:tr>
              <a:tr h="579214">
                <a:tc>
                  <a:txBody>
                    <a:bodyPr/>
                    <a:lstStyle/>
                    <a:p>
                      <a:r>
                        <a:rPr kumimoji="1" lang="en-US" altLang="ja-JP" sz="1100" dirty="0">
                          <a:solidFill>
                            <a:schemeClr val="tx1"/>
                          </a:solidFill>
                          <a:latin typeface="游ゴシック" panose="020B0400000000000000" pitchFamily="50" charset="-128"/>
                          <a:ea typeface="游ゴシック" panose="020B0400000000000000" pitchFamily="50" charset="-128"/>
                        </a:rPr>
                        <a:t>Mail:</a:t>
                      </a:r>
                      <a:r>
                        <a:rPr kumimoji="1" lang="ja-JP" altLang="en-US" sz="1100" dirty="0">
                          <a:solidFill>
                            <a:schemeClr val="tx1"/>
                          </a:solidFill>
                          <a:latin typeface="游ゴシック" panose="020B0400000000000000" pitchFamily="50" charset="-128"/>
                          <a:ea typeface="游ゴシック" panose="020B0400000000000000" pitchFamily="50" charset="-128"/>
                        </a:rPr>
                        <a:t>　</a:t>
                      </a:r>
                      <a:r>
                        <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rPr>
                        <a:t>××××</a:t>
                      </a:r>
                      <a:r>
                        <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rPr>
                        <a:t>＠</a:t>
                      </a:r>
                      <a:r>
                        <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rPr>
                        <a:t>××.co.jp</a:t>
                      </a:r>
                      <a:endPar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711212466"/>
                  </a:ext>
                </a:extLst>
              </a:tr>
            </a:tbl>
          </a:graphicData>
        </a:graphic>
      </p:graphicFrame>
      <p:sp>
        <p:nvSpPr>
          <p:cNvPr id="23" name="テキスト ボックス 22">
            <a:extLst>
              <a:ext uri="{FF2B5EF4-FFF2-40B4-BE49-F238E27FC236}">
                <a16:creationId xmlns:a16="http://schemas.microsoft.com/office/drawing/2014/main" id="{033FFE6C-B689-49BA-BAC0-20C0CA4C8C22}"/>
              </a:ext>
            </a:extLst>
          </p:cNvPr>
          <p:cNvSpPr txBox="1"/>
          <p:nvPr/>
        </p:nvSpPr>
        <p:spPr>
          <a:xfrm>
            <a:off x="0" y="0"/>
            <a:ext cx="1136341" cy="369332"/>
          </a:xfrm>
          <a:prstGeom prst="rect">
            <a:avLst/>
          </a:prstGeom>
          <a:solidFill>
            <a:srgbClr val="FFFF00"/>
          </a:solidFill>
          <a:ln>
            <a:solidFill>
              <a:schemeClr val="tx1"/>
            </a:solidFill>
          </a:ln>
        </p:spPr>
        <p:txBody>
          <a:bodyPr wrap="square" rtlCol="0">
            <a:spAutoFit/>
          </a:bodyPr>
          <a:lstStyle/>
          <a:p>
            <a:pPr algn="ctr"/>
            <a:r>
              <a:rPr kumimoji="1" lang="ja-JP" altLang="en-US">
                <a:latin typeface="游ゴシック" panose="020B0400000000000000" pitchFamily="50" charset="-128"/>
                <a:ea typeface="游ゴシック" panose="020B0400000000000000" pitchFamily="50" charset="-128"/>
              </a:rPr>
              <a:t>記載例</a:t>
            </a:r>
          </a:p>
        </p:txBody>
      </p:sp>
      <p:sp>
        <p:nvSpPr>
          <p:cNvPr id="12" name="テキスト プレースホルダー 6">
            <a:extLst>
              <a:ext uri="{FF2B5EF4-FFF2-40B4-BE49-F238E27FC236}">
                <a16:creationId xmlns:a16="http://schemas.microsoft.com/office/drawing/2014/main" id="{F03CEBBE-C172-8089-9300-1FA5B32EC653}"/>
              </a:ext>
            </a:extLst>
          </p:cNvPr>
          <p:cNvSpPr txBox="1">
            <a:spLocks/>
          </p:cNvSpPr>
          <p:nvPr/>
        </p:nvSpPr>
        <p:spPr bwMode="auto">
          <a:xfrm>
            <a:off x="10623176" y="0"/>
            <a:ext cx="1568824" cy="2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lvl1pPr marL="278606" indent="-278606" algn="l" rtl="0" eaLnBrk="1" fontAlgn="base" hangingPunct="1">
              <a:spcBef>
                <a:spcPct val="20000"/>
              </a:spcBef>
              <a:spcAft>
                <a:spcPct val="0"/>
              </a:spcAft>
              <a:buChar char="•"/>
              <a:defRPr kumimoji="1" sz="1600" b="1">
                <a:solidFill>
                  <a:schemeClr val="tx1"/>
                </a:solidFill>
                <a:latin typeface="Noto Sans JP"/>
                <a:ea typeface="游ゴシック" panose="020B0400000000000000" pitchFamily="50" charset="-128"/>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ctr">
              <a:buFontTx/>
              <a:buNone/>
            </a:pPr>
            <a:r>
              <a:rPr lang="en-US" altLang="ja-JP" sz="1400" b="0" kern="0">
                <a:highlight>
                  <a:srgbClr val="FFFF00"/>
                </a:highlight>
                <a:latin typeface="游ゴシック" panose="020B0400000000000000" pitchFamily="50" charset="-128"/>
              </a:rPr>
              <a:t>【</a:t>
            </a:r>
            <a:r>
              <a:rPr lang="ja-JP" altLang="en-US" sz="1400" b="0" kern="0">
                <a:highlight>
                  <a:srgbClr val="FFFF00"/>
                </a:highlight>
                <a:latin typeface="游ゴシック" panose="020B0400000000000000" pitchFamily="50" charset="-128"/>
              </a:rPr>
              <a:t>作成日：</a:t>
            </a:r>
            <a:r>
              <a:rPr lang="en-US" altLang="ja-JP" sz="1400" b="0" kern="0">
                <a:highlight>
                  <a:srgbClr val="FFFF00"/>
                </a:highlight>
                <a:latin typeface="游ゴシック" panose="020B0400000000000000" pitchFamily="50" charset="-128"/>
              </a:rPr>
              <a:t>2023/6】</a:t>
            </a:r>
            <a:endParaRPr lang="ja-JP" altLang="en-US" sz="1400" b="0" kern="0">
              <a:highlight>
                <a:srgbClr val="FFFF00"/>
              </a:highlight>
              <a:latin typeface="游ゴシック" panose="020B0400000000000000" pitchFamily="50" charset="-128"/>
            </a:endParaRPr>
          </a:p>
        </p:txBody>
      </p:sp>
      <p:sp>
        <p:nvSpPr>
          <p:cNvPr id="39" name="テキスト ボックス 38">
            <a:extLst>
              <a:ext uri="{FF2B5EF4-FFF2-40B4-BE49-F238E27FC236}">
                <a16:creationId xmlns:a16="http://schemas.microsoft.com/office/drawing/2014/main" id="{D53D76C8-94F1-10FB-C7E6-D5F4464D14B7}"/>
              </a:ext>
            </a:extLst>
          </p:cNvPr>
          <p:cNvSpPr txBox="1"/>
          <p:nvPr/>
        </p:nvSpPr>
        <p:spPr>
          <a:xfrm>
            <a:off x="8826812" y="3670820"/>
            <a:ext cx="311008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1000" b="0" i="0" u="none" strike="noStrike" kern="1200" cap="none" spc="0" normalizeH="0" baseline="0" noProof="0" dirty="0">
                <a:ln>
                  <a:noFill/>
                </a:ln>
                <a:solidFill>
                  <a:srgbClr val="919191"/>
                </a:solidFill>
                <a:effectLst/>
                <a:uLnTx/>
                <a:uFillTx/>
                <a:latin typeface="游ゴシック" panose="020B0400000000000000" pitchFamily="50" charset="-128"/>
                <a:ea typeface="游ゴシック" panose="020B0400000000000000" pitchFamily="50" charset="-128"/>
                <a:hlinkClick r:id="rId5"/>
              </a:rPr>
              <a:t>https://aerwins.us/xturismo/</a:t>
            </a:r>
            <a:endParaRPr lang="en-US" altLang="ja-JP" sz="1000" dirty="0">
              <a:solidFill>
                <a:srgbClr val="919191"/>
              </a:solidFill>
              <a:latin typeface="游ゴシック" panose="020B0400000000000000" pitchFamily="50" charset="-128"/>
              <a:ea typeface="游ゴシック" panose="020B0400000000000000" pitchFamily="50" charset="-128"/>
            </a:endParaRPr>
          </a:p>
        </p:txBody>
      </p:sp>
      <p:sp>
        <p:nvSpPr>
          <p:cNvPr id="13" name="四角形: 角を丸くする 12">
            <a:extLst>
              <a:ext uri="{FF2B5EF4-FFF2-40B4-BE49-F238E27FC236}">
                <a16:creationId xmlns:a16="http://schemas.microsoft.com/office/drawing/2014/main" id="{352A1533-8B35-3B98-09ED-50318C58904E}"/>
              </a:ext>
            </a:extLst>
          </p:cNvPr>
          <p:cNvSpPr/>
          <p:nvPr/>
        </p:nvSpPr>
        <p:spPr>
          <a:xfrm>
            <a:off x="8430303" y="964170"/>
            <a:ext cx="1874070" cy="20639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21434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標準デザイン">
  <a:themeElements>
    <a:clrScheme name="plateau color1">
      <a:dk1>
        <a:srgbClr val="000000"/>
      </a:dk1>
      <a:lt1>
        <a:srgbClr val="FFFFFF"/>
      </a:lt1>
      <a:dk2>
        <a:srgbClr val="000000"/>
      </a:dk2>
      <a:lt2>
        <a:srgbClr val="808080"/>
      </a:lt2>
      <a:accent1>
        <a:srgbClr val="EDEEEE"/>
      </a:accent1>
      <a:accent2>
        <a:srgbClr val="00C2C0"/>
      </a:accent2>
      <a:accent3>
        <a:srgbClr val="483A67"/>
      </a:accent3>
      <a:accent4>
        <a:srgbClr val="E0F300"/>
      </a:accent4>
      <a:accent5>
        <a:srgbClr val="E73A43"/>
      </a:accent5>
      <a:accent6>
        <a:srgbClr val="00DA44"/>
      </a:accent6>
      <a:hlink>
        <a:srgbClr val="009999"/>
      </a:hlink>
      <a:folHlink>
        <a:srgbClr val="99CC00"/>
      </a:folHlink>
    </a:clrScheme>
    <a:fontScheme name="notosan">
      <a:majorFont>
        <a:latin typeface="Noto Sans CJK JP"/>
        <a:ea typeface="Noto Sans CJK JP"/>
        <a:cs typeface=""/>
      </a:majorFont>
      <a:minorFont>
        <a:latin typeface="Noto Sans CJK JP"/>
        <a:ea typeface="Noto Sans CJK JP"/>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2_標準デザイン">
  <a:themeElements>
    <a:clrScheme name="plateau color1">
      <a:dk1>
        <a:srgbClr val="000000"/>
      </a:dk1>
      <a:lt1>
        <a:srgbClr val="FFFFFF"/>
      </a:lt1>
      <a:dk2>
        <a:srgbClr val="000000"/>
      </a:dk2>
      <a:lt2>
        <a:srgbClr val="808080"/>
      </a:lt2>
      <a:accent1>
        <a:srgbClr val="EDEEEE"/>
      </a:accent1>
      <a:accent2>
        <a:srgbClr val="00C2C0"/>
      </a:accent2>
      <a:accent3>
        <a:srgbClr val="483A67"/>
      </a:accent3>
      <a:accent4>
        <a:srgbClr val="E0F300"/>
      </a:accent4>
      <a:accent5>
        <a:srgbClr val="E73A43"/>
      </a:accent5>
      <a:accent6>
        <a:srgbClr val="00DA44"/>
      </a:accent6>
      <a:hlink>
        <a:srgbClr val="009999"/>
      </a:hlink>
      <a:folHlink>
        <a:srgbClr val="99CC00"/>
      </a:folHlink>
    </a:clrScheme>
    <a:fontScheme name="notosan">
      <a:majorFont>
        <a:latin typeface="Noto Sans CJK JP"/>
        <a:ea typeface="Noto Sans CJK JP"/>
        <a:cs typeface=""/>
      </a:majorFont>
      <a:minorFont>
        <a:latin typeface="Noto Sans CJK JP"/>
        <a:ea typeface="Noto Sans CJK JP"/>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124883F7F994C86B4D2DA3339D6BD" ma:contentTypeVersion="11" ma:contentTypeDescription="Create a new document." ma:contentTypeScope="" ma:versionID="6e1e30624cdb8b6690771472462b1108">
  <xsd:schema xmlns:xsd="http://www.w3.org/2001/XMLSchema" xmlns:xs="http://www.w3.org/2001/XMLSchema" xmlns:p="http://schemas.microsoft.com/office/2006/metadata/properties" xmlns:ns2="2ad69bea-a03e-47a3-a0fc-761e27edb99a" xmlns:ns3="9c9755a0-8953-4384-ab78-475ada2be811" targetNamespace="http://schemas.microsoft.com/office/2006/metadata/properties" ma:root="true" ma:fieldsID="339b5a8eefb2f9ced063e902740e07c6" ns2:_="" ns3:_="">
    <xsd:import namespace="2ad69bea-a03e-47a3-a0fc-761e27edb99a"/>
    <xsd:import namespace="9c9755a0-8953-4384-ab78-475ada2be8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69bea-a03e-47a3-a0fc-761e27edb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9755a0-8953-4384-ab78-475ada2be8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9aad2c-5d6a-4335-a0b8-d8a8ef9c84da}" ma:internalName="TaxCatchAll" ma:showField="CatchAllData" ma:web="9c9755a0-8953-4384-ab78-475ada2be8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d69bea-a03e-47a3-a0fc-761e27edb99a">
      <Terms xmlns="http://schemas.microsoft.com/office/infopath/2007/PartnerControls"/>
    </lcf76f155ced4ddcb4097134ff3c332f>
    <TaxCatchAll xmlns="9c9755a0-8953-4384-ab78-475ada2be811" xsi:nil="true"/>
  </documentManagement>
</p:properties>
</file>

<file path=customXml/itemProps1.xml><?xml version="1.0" encoding="utf-8"?>
<ds:datastoreItem xmlns:ds="http://schemas.openxmlformats.org/officeDocument/2006/customXml" ds:itemID="{AB54B8CF-B044-4DBB-92CD-6EE004408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d69bea-a03e-47a3-a0fc-761e27edb99a"/>
    <ds:schemaRef ds:uri="9c9755a0-8953-4384-ab78-475ada2be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D9402-9011-4AA9-BEA8-17BCAB0FE33D}">
  <ds:schemaRefs>
    <ds:schemaRef ds:uri="http://schemas.microsoft.com/sharepoint/v3/contenttype/forms"/>
  </ds:schemaRefs>
</ds:datastoreItem>
</file>

<file path=customXml/itemProps3.xml><?xml version="1.0" encoding="utf-8"?>
<ds:datastoreItem xmlns:ds="http://schemas.openxmlformats.org/officeDocument/2006/customXml" ds:itemID="{99443A66-40CA-477B-A4B8-AD40188689EC}">
  <ds:schemaRefs>
    <ds:schemaRef ds:uri="http://schemas.microsoft.com/office/2006/metadata/properties"/>
    <ds:schemaRef ds:uri="http://schemas.microsoft.com/office/infopath/2007/PartnerControls"/>
    <ds:schemaRef ds:uri="2ad69bea-a03e-47a3-a0fc-761e27edb99a"/>
    <ds:schemaRef ds:uri="9c9755a0-8953-4384-ab78-475ada2be811"/>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494</Words>
  <Application>Microsoft Office PowerPoint</Application>
  <PresentationFormat>ワイド画面</PresentationFormat>
  <Paragraphs>71</Paragraphs>
  <Slides>2</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2</vt:i4>
      </vt:variant>
    </vt:vector>
  </HeadingPairs>
  <TitlesOfParts>
    <vt:vector size="13" baseType="lpstr">
      <vt:lpstr>HGP創英角ｺﾞｼｯｸUB</vt:lpstr>
      <vt:lpstr>Noto Sans CJK JP</vt:lpstr>
      <vt:lpstr>Noto Sans JP</vt:lpstr>
      <vt:lpstr>游ゴシック</vt:lpstr>
      <vt:lpstr>游ゴシック Medium</vt:lpstr>
      <vt:lpstr>Arial</vt:lpstr>
      <vt:lpstr>Calibri</vt:lpstr>
      <vt:lpstr>Noto Sans</vt:lpstr>
      <vt:lpstr>1_標準デザイン</vt:lpstr>
      <vt:lpstr>2_標準デザイン</vt:lpstr>
      <vt:lpstr>think-cell スライド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2023-06-30T09:01:51Z</dcterms:created>
  <dcterms:modified xsi:type="dcterms:W3CDTF">2023-07-07T04:52:24Z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0x0101001CF124883F7F994C86B4D2DA3339D6BD</vt:lpwstr>
  </property>
</Properties>
</file>