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87" r:id="rId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  <p188:author id="{781D8DB4-4AC2-A97C-97C8-B1114530B5CE}" name="髙橋 漱" initials="漱髙" userId="S::so_takahashi@dei.or.jp::9018e169-42fd-4e72-b923-3686c46b3cbc" providerId="AD"/>
  <p188:author id="{7FAE0ACD-E911-6F27-9656-904A810DEB92}" name="宮沢 由香合" initials="由宮" userId="S::miyazawa-y2h8@mlit.go.jp::19e93f42-b008-48a7-a3c2-84422d045e7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4F4F4"/>
    <a:srgbClr val="0000FF"/>
    <a:srgbClr val="FFFFCC"/>
    <a:srgbClr val="DAEEFB"/>
    <a:srgbClr val="59A886"/>
    <a:srgbClr val="4087C8"/>
    <a:srgbClr val="FFFF66"/>
    <a:srgbClr val="B1E0EF"/>
    <a:srgbClr val="00A8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7785" autoAdjust="0"/>
    <p:restoredTop sz="94424" autoAdjust="0"/>
  </p:normalViewPr>
  <p:slideViewPr>
    <p:cSldViewPr snapToGrid="0">
      <p:cViewPr varScale="1">
        <p:scale>
          <a:sx n="107" d="100"/>
          <a:sy n="107" d="100"/>
        </p:scale>
        <p:origin x="210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1F71B1B-0379-46E3-B378-41871E88C7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3903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C546F61-0BF6-4282-88F8-B75D6A587F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287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E8393-FC13-2A28-D225-06CA9243D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20AD7627-F69A-B928-0D0E-35712D5DA3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DA4C3C5-F470-4CB2-B3D4-14D4FE3C09E1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FEDF386F-0B0E-725F-1727-398418B5B1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44513" y="69850"/>
            <a:ext cx="5646737" cy="4233863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9D3305A6-F85D-81F0-8564-81C8EC81D3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3338" y="4357688"/>
            <a:ext cx="6669087" cy="5362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014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1026"/>
          <p:cNvSpPr>
            <a:spLocks noGrp="1" noChangeArrowheads="1"/>
          </p:cNvSpPr>
          <p:nvPr>
            <p:ph type="subTitle" idx="1"/>
          </p:nvPr>
        </p:nvSpPr>
        <p:spPr>
          <a:xfrm>
            <a:off x="1406769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9661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703385" y="2286000"/>
            <a:ext cx="773723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" name="Rectangle 1027"/>
          <p:cNvSpPr>
            <a:spLocks noGrp="1" noChangeArrowheads="1"/>
          </p:cNvSpPr>
          <p:nvPr>
            <p:ph type="dt" sz="half" idx="10"/>
          </p:nvPr>
        </p:nvSpPr>
        <p:spPr>
          <a:xfrm>
            <a:off x="703385" y="6248400"/>
            <a:ext cx="18991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65231" y="6248400"/>
            <a:ext cx="28135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41477" y="6248400"/>
            <a:ext cx="1899138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92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4236C1F-EDFC-46C1-ACDB-8BDD09AC36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884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078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17323" cy="6096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092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0" y="0"/>
            <a:ext cx="9144000" cy="6096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809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451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776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5862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2338" y="1981200"/>
            <a:ext cx="3815862" cy="41148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943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83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927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67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993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078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92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92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  <p:sldLayoutId id="214748421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5pPr>
      <a:lvl6pPr marL="422041" algn="l" rtl="0" fontAlgn="base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6pPr>
      <a:lvl7pPr marL="844083" algn="l" rtl="0" fontAlgn="base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7pPr>
      <a:lvl8pPr marL="1266124" algn="l" rtl="0" fontAlgn="base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8pPr>
      <a:lvl9pPr marL="1688165" algn="l" rtl="0" fontAlgn="base">
        <a:spcBef>
          <a:spcPct val="0"/>
        </a:spcBef>
        <a:spcAft>
          <a:spcPct val="0"/>
        </a:spcAft>
        <a:defRPr kumimoji="1" sz="2215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kumimoji="1" sz="2585">
          <a:solidFill>
            <a:schemeClr val="tx1"/>
          </a:solidFill>
          <a:latin typeface="+mn-lt"/>
          <a:ea typeface="+mn-ea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kumimoji="1" sz="2215">
          <a:solidFill>
            <a:schemeClr val="tx1"/>
          </a:solidFill>
          <a:latin typeface="+mn-lt"/>
          <a:ea typeface="+mn-ea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kumimoji="1" sz="1846">
          <a:solidFill>
            <a:schemeClr val="tx1"/>
          </a:solidFill>
          <a:latin typeface="+mn-lt"/>
          <a:ea typeface="+mn-ea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5pPr>
      <a:lvl6pPr marL="2321227" indent="-211021" algn="l" rtl="0" fontAlgn="base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6pPr>
      <a:lvl7pPr marL="2743269" indent="-211021" algn="l" rtl="0" fontAlgn="base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7pPr>
      <a:lvl8pPr marL="3165310" indent="-211021" algn="l" rtl="0" fontAlgn="base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8pPr>
      <a:lvl9pPr marL="3587351" indent="-211021" algn="l" rtl="0" fontAlgn="base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C87E8-D3F5-AFDB-658B-B4993809A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73583409-9484-86F5-BD59-57F01E758B8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3266" y="11270"/>
            <a:ext cx="1313021" cy="405684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5BBA6A7-1F98-D01D-5DEA-58F50C79D62C}"/>
              </a:ext>
            </a:extLst>
          </p:cNvPr>
          <p:cNvGrpSpPr/>
          <p:nvPr/>
        </p:nvGrpSpPr>
        <p:grpSpPr>
          <a:xfrm>
            <a:off x="-2" y="415368"/>
            <a:ext cx="9144002" cy="211487"/>
            <a:chOff x="-2" y="469031"/>
            <a:chExt cx="9906002" cy="22911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3910EED9-8A22-E44D-A023-3482D4222094}"/>
                </a:ext>
              </a:extLst>
            </p:cNvPr>
            <p:cNvSpPr/>
            <p:nvPr/>
          </p:nvSpPr>
          <p:spPr bwMode="auto">
            <a:xfrm>
              <a:off x="-1" y="637182"/>
              <a:ext cx="9906001" cy="60960"/>
            </a:xfrm>
            <a:prstGeom prst="rect">
              <a:avLst/>
            </a:prstGeom>
            <a:solidFill>
              <a:srgbClr val="00A8D6"/>
            </a:solidFill>
            <a:ln w="31750" algn="ctr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ja-JP" altLang="en-US" sz="1108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3E8253B7-D54D-7054-0412-E275D20761D5}"/>
                </a:ext>
              </a:extLst>
            </p:cNvPr>
            <p:cNvSpPr/>
            <p:nvPr/>
          </p:nvSpPr>
          <p:spPr bwMode="auto">
            <a:xfrm>
              <a:off x="792" y="575746"/>
              <a:ext cx="9905208" cy="60960"/>
            </a:xfrm>
            <a:prstGeom prst="rect">
              <a:avLst/>
            </a:prstGeom>
            <a:solidFill>
              <a:srgbClr val="B1E0EF"/>
            </a:solidFill>
            <a:ln w="31750" algn="ctr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ja-JP" altLang="en-US" sz="1108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15E74197-893B-4F1B-50E7-4B3B227DC5FE}"/>
                </a:ext>
              </a:extLst>
            </p:cNvPr>
            <p:cNvSpPr/>
            <p:nvPr/>
          </p:nvSpPr>
          <p:spPr bwMode="auto">
            <a:xfrm>
              <a:off x="-2" y="469031"/>
              <a:ext cx="9906002" cy="111942"/>
            </a:xfrm>
            <a:prstGeom prst="rect">
              <a:avLst/>
            </a:prstGeom>
            <a:solidFill>
              <a:srgbClr val="DAEEFB"/>
            </a:solidFill>
            <a:ln w="31750" algn="ctr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ja-JP" altLang="en-US" sz="1108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71147" name="Rectangle 107">
            <a:extLst>
              <a:ext uri="{FF2B5EF4-FFF2-40B4-BE49-F238E27FC236}">
                <a16:creationId xmlns:a16="http://schemas.microsoft.com/office/drawing/2014/main" id="{49549AE7-1BB5-73F6-18EE-5F3892169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800"/>
            <a:ext cx="9144000" cy="58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ja-JP" altLang="en-US" sz="1108" b="1" dirty="0">
                <a:solidFill>
                  <a:srgbClr val="4087C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令和</a:t>
            </a:r>
            <a:r>
              <a:rPr lang="en-US" altLang="ja-JP" sz="1108" b="1" dirty="0">
                <a:solidFill>
                  <a:srgbClr val="4087C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r>
              <a:rPr lang="ja-JP" altLang="en-US" sz="1108" b="1" dirty="0">
                <a:solidFill>
                  <a:srgbClr val="4087C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　物流イノベーション実装支援事業</a:t>
            </a:r>
            <a:endParaRPr lang="en-US" altLang="ja-JP" sz="1108" b="1" dirty="0">
              <a:solidFill>
                <a:srgbClr val="4087C8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defRPr/>
            </a:pPr>
            <a:r>
              <a:rPr lang="ja-JP" altLang="en-US" sz="1800" b="1" dirty="0">
                <a:solidFill>
                  <a:srgbClr val="4087C8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○○○○事業</a:t>
            </a:r>
            <a:endParaRPr lang="en-US" altLang="ja-JP" sz="1800" b="1" dirty="0">
              <a:solidFill>
                <a:srgbClr val="4087C8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4" name="角丸四角形 103">
            <a:extLst>
              <a:ext uri="{FF2B5EF4-FFF2-40B4-BE49-F238E27FC236}">
                <a16:creationId xmlns:a16="http://schemas.microsoft.com/office/drawing/2014/main" id="{CCF5D480-3E05-7F9F-5925-769135D4BA9C}"/>
              </a:ext>
            </a:extLst>
          </p:cNvPr>
          <p:cNvSpPr/>
          <p:nvPr/>
        </p:nvSpPr>
        <p:spPr>
          <a:xfrm>
            <a:off x="71072" y="713273"/>
            <a:ext cx="3865177" cy="1008000"/>
          </a:xfrm>
          <a:prstGeom prst="roundRect">
            <a:avLst>
              <a:gd name="adj" fmla="val 818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endParaRPr lang="en-US" altLang="ja-JP" sz="11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996DDE5-63B1-157A-976C-335CF887C7FC}"/>
              </a:ext>
            </a:extLst>
          </p:cNvPr>
          <p:cNvSpPr/>
          <p:nvPr/>
        </p:nvSpPr>
        <p:spPr bwMode="auto">
          <a:xfrm>
            <a:off x="71071" y="672474"/>
            <a:ext cx="1465147" cy="199385"/>
          </a:xfrm>
          <a:prstGeom prst="rect">
            <a:avLst/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事業主体</a:t>
            </a:r>
          </a:p>
        </p:txBody>
      </p:sp>
      <p:sp>
        <p:nvSpPr>
          <p:cNvPr id="6" name="角丸四角形 103">
            <a:extLst>
              <a:ext uri="{FF2B5EF4-FFF2-40B4-BE49-F238E27FC236}">
                <a16:creationId xmlns:a16="http://schemas.microsoft.com/office/drawing/2014/main" id="{3C5F288D-206D-C075-8672-24210F343ADF}"/>
              </a:ext>
            </a:extLst>
          </p:cNvPr>
          <p:cNvSpPr/>
          <p:nvPr/>
        </p:nvSpPr>
        <p:spPr>
          <a:xfrm>
            <a:off x="4018141" y="713273"/>
            <a:ext cx="5054788" cy="1008000"/>
          </a:xfrm>
          <a:prstGeom prst="roundRect">
            <a:avLst>
              <a:gd name="adj" fmla="val 818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endParaRPr lang="en-US" altLang="ja-JP" sz="1015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BBD4A4C-985C-2219-9E05-7592BDC13B74}"/>
              </a:ext>
            </a:extLst>
          </p:cNvPr>
          <p:cNvSpPr/>
          <p:nvPr/>
        </p:nvSpPr>
        <p:spPr bwMode="auto">
          <a:xfrm>
            <a:off x="4018141" y="672474"/>
            <a:ext cx="1465147" cy="199385"/>
          </a:xfrm>
          <a:prstGeom prst="rect">
            <a:avLst/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目的</a:t>
            </a:r>
            <a:endParaRPr lang="en-US" altLang="ja-JP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2" name="角丸四角形 103">
            <a:extLst>
              <a:ext uri="{FF2B5EF4-FFF2-40B4-BE49-F238E27FC236}">
                <a16:creationId xmlns:a16="http://schemas.microsoft.com/office/drawing/2014/main" id="{B816268D-78ED-7C49-5400-BF188B8C2FB0}"/>
              </a:ext>
            </a:extLst>
          </p:cNvPr>
          <p:cNvSpPr/>
          <p:nvPr/>
        </p:nvSpPr>
        <p:spPr>
          <a:xfrm>
            <a:off x="71072" y="1828796"/>
            <a:ext cx="9001857" cy="2844000"/>
          </a:xfrm>
          <a:prstGeom prst="roundRect">
            <a:avLst>
              <a:gd name="adj" fmla="val 3082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endParaRPr lang="en-US" altLang="ja-JP" sz="1015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EDF6FCF-7731-A8FA-9DB9-8DC75C6D5596}"/>
              </a:ext>
            </a:extLst>
          </p:cNvPr>
          <p:cNvSpPr/>
          <p:nvPr/>
        </p:nvSpPr>
        <p:spPr bwMode="auto">
          <a:xfrm>
            <a:off x="71071" y="1787997"/>
            <a:ext cx="1465147" cy="199385"/>
          </a:xfrm>
          <a:prstGeom prst="rect">
            <a:avLst/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概要</a:t>
            </a:r>
          </a:p>
        </p:txBody>
      </p:sp>
      <p:sp>
        <p:nvSpPr>
          <p:cNvPr id="26" name="角丸四角形 103">
            <a:extLst>
              <a:ext uri="{FF2B5EF4-FFF2-40B4-BE49-F238E27FC236}">
                <a16:creationId xmlns:a16="http://schemas.microsoft.com/office/drawing/2014/main" id="{8B13E1E5-8D7F-C7A5-9614-6BF58339C732}"/>
              </a:ext>
            </a:extLst>
          </p:cNvPr>
          <p:cNvSpPr/>
          <p:nvPr/>
        </p:nvSpPr>
        <p:spPr>
          <a:xfrm>
            <a:off x="71072" y="4781047"/>
            <a:ext cx="5123154" cy="2016000"/>
          </a:xfrm>
          <a:prstGeom prst="roundRect">
            <a:avLst>
              <a:gd name="adj" fmla="val 2793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endParaRPr lang="en-US" altLang="ja-JP" sz="1015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defRPr/>
            </a:pPr>
            <a:endParaRPr lang="en-US" altLang="ja-JP" sz="1015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719D044-24D2-A7CA-E0C0-A8A95EF3F7C8}"/>
              </a:ext>
            </a:extLst>
          </p:cNvPr>
          <p:cNvSpPr/>
          <p:nvPr/>
        </p:nvSpPr>
        <p:spPr bwMode="auto">
          <a:xfrm>
            <a:off x="71070" y="4740250"/>
            <a:ext cx="2052000" cy="199385"/>
          </a:xfrm>
          <a:prstGeom prst="rect">
            <a:avLst/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KPI</a:t>
            </a:r>
            <a:r>
              <a:rPr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及び効果検証の手法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1DE9CA-0527-F489-01C5-C8AA0A3EECC1}"/>
              </a:ext>
            </a:extLst>
          </p:cNvPr>
          <p:cNvSpPr txBox="1"/>
          <p:nvPr/>
        </p:nvSpPr>
        <p:spPr>
          <a:xfrm>
            <a:off x="45246" y="871082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代表</a:t>
            </a:r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分担</a:t>
            </a:r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kumimoji="1" lang="ja-JP" altLang="en-US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D2A11A-8F87-5EB4-ADE0-8E464E2BC0F8}"/>
              </a:ext>
            </a:extLst>
          </p:cNvPr>
          <p:cNvSpPr txBox="1"/>
          <p:nvPr/>
        </p:nvSpPr>
        <p:spPr>
          <a:xfrm>
            <a:off x="589160" y="871082"/>
            <a:ext cx="554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  <a:p>
            <a:pPr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  <a:p>
            <a:pPr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3CC7242-663C-8722-51C4-F1BB76A29520}"/>
              </a:ext>
            </a:extLst>
          </p:cNvPr>
          <p:cNvSpPr txBox="1"/>
          <p:nvPr/>
        </p:nvSpPr>
        <p:spPr>
          <a:xfrm>
            <a:off x="3962075" y="869313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</a:t>
            </a:r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目的</a:t>
            </a:r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kumimoji="1" lang="ja-JP" altLang="en-US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51DA73F-2D15-E9AD-D8D5-4F230A0E362D}"/>
              </a:ext>
            </a:extLst>
          </p:cNvPr>
          <p:cNvSpPr txBox="1"/>
          <p:nvPr/>
        </p:nvSpPr>
        <p:spPr>
          <a:xfrm>
            <a:off x="4470684" y="869313"/>
            <a:ext cx="4567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  <a:p>
            <a:pPr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</p:txBody>
      </p:sp>
      <p:sp>
        <p:nvSpPr>
          <p:cNvPr id="15" name="角丸四角形 103">
            <a:extLst>
              <a:ext uri="{FF2B5EF4-FFF2-40B4-BE49-F238E27FC236}">
                <a16:creationId xmlns:a16="http://schemas.microsoft.com/office/drawing/2014/main" id="{BC58F8B4-632A-B321-D77A-1C4CD571B472}"/>
              </a:ext>
            </a:extLst>
          </p:cNvPr>
          <p:cNvSpPr/>
          <p:nvPr/>
        </p:nvSpPr>
        <p:spPr>
          <a:xfrm>
            <a:off x="5270257" y="4781047"/>
            <a:ext cx="3802671" cy="2016000"/>
          </a:xfrm>
          <a:prstGeom prst="roundRect">
            <a:avLst>
              <a:gd name="adj" fmla="val 2793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endParaRPr lang="en-US" altLang="ja-JP" sz="1015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defRPr/>
            </a:pPr>
            <a:endParaRPr lang="en-US" altLang="ja-JP" sz="1015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5AFA3C7-121D-15E9-C95A-A19A634CC35B}"/>
              </a:ext>
            </a:extLst>
          </p:cNvPr>
          <p:cNvSpPr/>
          <p:nvPr/>
        </p:nvSpPr>
        <p:spPr bwMode="auto">
          <a:xfrm>
            <a:off x="5270255" y="4740250"/>
            <a:ext cx="2448000" cy="199385"/>
          </a:xfrm>
          <a:prstGeom prst="rect">
            <a:avLst/>
          </a:prstGeom>
          <a:solidFill>
            <a:srgbClr val="FFFF66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社会実装に向けたスケジュール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56BA7D8-FD9E-3CB3-2FBF-CFD03C848BA4}"/>
              </a:ext>
            </a:extLst>
          </p:cNvPr>
          <p:cNvSpPr txBox="1"/>
          <p:nvPr/>
        </p:nvSpPr>
        <p:spPr>
          <a:xfrm>
            <a:off x="121858" y="5603549"/>
            <a:ext cx="4997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altLang="ja-JP" sz="1200" b="1" u="sng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kumimoji="0" lang="ja-JP" altLang="en-US" sz="1200" b="1" u="sng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効果検証の手法</a:t>
            </a:r>
            <a:r>
              <a:rPr kumimoji="0" lang="en-US" altLang="ja-JP" sz="1200" b="1" u="sng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kumimoji="0" lang="en-US" altLang="ja-JP" sz="1200" u="sng" kern="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defRPr/>
            </a:pP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  <a:endParaRPr kumimoji="0" lang="en-US" altLang="ja-JP" sz="1200" b="1" u="sng" kern="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7EC1E40-ADD6-7040-0BCD-2E3879FF3540}"/>
              </a:ext>
            </a:extLst>
          </p:cNvPr>
          <p:cNvSpPr txBox="1"/>
          <p:nvPr/>
        </p:nvSpPr>
        <p:spPr>
          <a:xfrm>
            <a:off x="95297" y="4957219"/>
            <a:ext cx="641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  <a:endParaRPr kumimoji="1" lang="en-US" altLang="ja-JP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  <a:endParaRPr kumimoji="1" lang="en-US" altLang="ja-JP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  <a:endParaRPr kumimoji="1" lang="ja-JP" altLang="en-US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C115DEC-421B-6F83-427A-147832F35E7D}"/>
              </a:ext>
            </a:extLst>
          </p:cNvPr>
          <p:cNvSpPr txBox="1"/>
          <p:nvPr/>
        </p:nvSpPr>
        <p:spPr>
          <a:xfrm>
            <a:off x="1062223" y="4957219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 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 </a:t>
            </a: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台</a:t>
            </a:r>
            <a:endParaRPr kumimoji="0" lang="en-US" altLang="ja-JP" sz="1200" kern="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defRPr/>
            </a:pP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 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 </a:t>
            </a: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km</a:t>
            </a:r>
          </a:p>
          <a:p>
            <a:pPr>
              <a:defRPr/>
            </a:pP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 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 </a:t>
            </a: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ｔ</a:t>
            </a:r>
            <a:endParaRPr kumimoji="0" lang="en-US" altLang="ja-JP" sz="1200" kern="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13203E3-DC10-28CD-636A-F38D485D781F}"/>
              </a:ext>
            </a:extLst>
          </p:cNvPr>
          <p:cNvSpPr txBox="1"/>
          <p:nvPr/>
        </p:nvSpPr>
        <p:spPr>
          <a:xfrm>
            <a:off x="2158644" y="4957218"/>
            <a:ext cx="1008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→　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 </a:t>
            </a: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台</a:t>
            </a:r>
            <a:endParaRPr kumimoji="0" lang="en-US" altLang="ja-JP" sz="1200" kern="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defRPr/>
            </a:pP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→　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 </a:t>
            </a: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km</a:t>
            </a:r>
          </a:p>
          <a:p>
            <a:pPr>
              <a:defRPr/>
            </a:pP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→　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 </a:t>
            </a: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ｔ</a:t>
            </a:r>
            <a:endParaRPr kumimoji="0" lang="en-US" altLang="ja-JP" sz="1200" kern="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4015D24-BC0D-E977-5D62-944082AC298A}"/>
              </a:ext>
            </a:extLst>
          </p:cNvPr>
          <p:cNvSpPr txBox="1"/>
          <p:nvPr/>
        </p:nvSpPr>
        <p:spPr>
          <a:xfrm>
            <a:off x="3293993" y="4960396"/>
            <a:ext cx="1047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〔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</a:t>
            </a: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％削減</a:t>
            </a: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〕</a:t>
            </a:r>
          </a:p>
          <a:p>
            <a:pPr>
              <a:defRPr/>
            </a:pP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〔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</a:t>
            </a: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％削減</a:t>
            </a: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〕</a:t>
            </a:r>
          </a:p>
          <a:p>
            <a:pPr>
              <a:defRPr/>
            </a:pP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〔</a:t>
            </a:r>
            <a:r>
              <a:rPr kumimoji="0" lang="en-US" altLang="ja-JP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</a:t>
            </a:r>
            <a:r>
              <a:rPr kumimoji="0" lang="ja-JP" altLang="en-US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％削減</a:t>
            </a:r>
            <a:r>
              <a:rPr kumimoji="0" lang="en-US" altLang="ja-JP" sz="1200" kern="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9C038CB-516D-0BCE-47C8-16E32C64ED27}"/>
              </a:ext>
            </a:extLst>
          </p:cNvPr>
          <p:cNvSpPr txBox="1"/>
          <p:nvPr/>
        </p:nvSpPr>
        <p:spPr>
          <a:xfrm>
            <a:off x="6356471" y="4951268"/>
            <a:ext cx="26820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altLang="ja-JP" sz="12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</p:txBody>
      </p:sp>
      <p:sp>
        <p:nvSpPr>
          <p:cNvPr id="471117" name="テキスト ボックス 471116">
            <a:extLst>
              <a:ext uri="{FF2B5EF4-FFF2-40B4-BE49-F238E27FC236}">
                <a16:creationId xmlns:a16="http://schemas.microsoft.com/office/drawing/2014/main" id="{F8F07F5C-FF0C-CCF4-8E7B-2434F0EF8118}"/>
              </a:ext>
            </a:extLst>
          </p:cNvPr>
          <p:cNvSpPr txBox="1"/>
          <p:nvPr/>
        </p:nvSpPr>
        <p:spPr>
          <a:xfrm>
            <a:off x="131374" y="2081950"/>
            <a:ext cx="250636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313" indent="-873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12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XXXXXXXXXXXXXXXX</a:t>
            </a:r>
          </a:p>
          <a:p>
            <a:pPr marL="87313" indent="-8731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XXXXXXXXXXXXXXXX</a:t>
            </a:r>
            <a:endParaRPr lang="en-US" altLang="ja-JP" sz="12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FE9A340B-5E96-DD66-F33D-0C7162F2A9E1}"/>
              </a:ext>
            </a:extLst>
          </p:cNvPr>
          <p:cNvSpPr/>
          <p:nvPr/>
        </p:nvSpPr>
        <p:spPr bwMode="auto">
          <a:xfrm>
            <a:off x="5359082" y="5016705"/>
            <a:ext cx="970493" cy="540000"/>
          </a:xfrm>
          <a:prstGeom prst="roundRect">
            <a:avLst/>
          </a:prstGeom>
          <a:solidFill>
            <a:srgbClr val="FFFFFF"/>
          </a:solidFill>
          <a:ln w="19050" algn="ctr">
            <a:solidFill>
              <a:srgbClr val="CC0000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kumimoji="1"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277F619-3793-B155-0CCF-6C4D81194117}"/>
              </a:ext>
            </a:extLst>
          </p:cNvPr>
          <p:cNvSpPr txBox="1"/>
          <p:nvPr/>
        </p:nvSpPr>
        <p:spPr>
          <a:xfrm>
            <a:off x="6356471" y="5595619"/>
            <a:ext cx="268201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altLang="ja-JP" sz="1200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XXX</a:t>
            </a:r>
            <a:endParaRPr lang="ja-JP" altLang="en-US" sz="1200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ABCEE4EB-AD10-B99B-739A-F2B644A16BAD}"/>
              </a:ext>
            </a:extLst>
          </p:cNvPr>
          <p:cNvSpPr/>
          <p:nvPr/>
        </p:nvSpPr>
        <p:spPr bwMode="auto">
          <a:xfrm>
            <a:off x="5359082" y="5640445"/>
            <a:ext cx="970493" cy="396000"/>
          </a:xfrm>
          <a:prstGeom prst="roundRect">
            <a:avLst/>
          </a:prstGeom>
          <a:solidFill>
            <a:srgbClr val="FFFFFF"/>
          </a:solidFill>
          <a:ln w="19050" algn="ctr">
            <a:solidFill>
              <a:schemeClr val="bg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en-US" altLang="ja-JP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8</a:t>
            </a:r>
            <a:r>
              <a:rPr kumimoji="1" lang="ja-JP" altLang="en-US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DA23E66A-6E21-4500-2182-B7C82F89C960}"/>
              </a:ext>
            </a:extLst>
          </p:cNvPr>
          <p:cNvSpPr/>
          <p:nvPr/>
        </p:nvSpPr>
        <p:spPr bwMode="auto">
          <a:xfrm>
            <a:off x="2788024" y="2073799"/>
            <a:ext cx="5961529" cy="2415803"/>
          </a:xfrm>
          <a:prstGeom prst="roundRect">
            <a:avLst>
              <a:gd name="adj" fmla="val 8602"/>
            </a:avLst>
          </a:prstGeom>
          <a:solidFill>
            <a:schemeClr val="bg2">
              <a:lumMod val="20000"/>
              <a:lumOff val="80000"/>
            </a:schemeClr>
          </a:solidFill>
          <a:ln w="19050" algn="ctr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事業の概要図</a:t>
            </a:r>
          </a:p>
        </p:txBody>
      </p:sp>
    </p:spTree>
    <p:extLst>
      <p:ext uri="{BB962C8B-B14F-4D97-AF65-F5344CB8AC3E}">
        <p14:creationId xmlns:p14="http://schemas.microsoft.com/office/powerpoint/2010/main" val="33079262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HG丸ｺﾞｼｯｸM-PRO"/>
        <a:ea typeface="HG丸ｺﾞｼｯｸM-PRO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31750" algn="ctr">
          <a:solidFill>
            <a:srgbClr val="FF0000"/>
          </a:solidFill>
          <a:round/>
          <a:headEnd/>
          <a:tailEnd/>
        </a:ln>
      </a:spPr>
      <a:bodyPr anchor="ctr"/>
      <a:lstStyle>
        <a:defPPr>
          <a:defRPr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111</Words>
  <Application>Microsoft Office PowerPoint</Application>
  <PresentationFormat>画面に合わせる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HG丸ｺﾞｼｯｸM-PRO</vt:lpstr>
      <vt:lpstr>ＭＳ Ｐゴシック</vt:lpstr>
      <vt:lpstr>Arial</vt:lpstr>
      <vt:lpstr>Times New Roman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伊橋 匠</cp:lastModifiedBy>
  <cp:revision>14</cp:revision>
  <dcterms:created xsi:type="dcterms:W3CDTF">2020-06-29T10:48:11Z</dcterms:created>
  <dcterms:modified xsi:type="dcterms:W3CDTF">2025-06-03T15:29:55Z</dcterms:modified>
</cp:coreProperties>
</file>