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 bookmarkIdSeed="6">
  <p:sldMasterIdLst>
    <p:sldMasterId id="2147483675" r:id="rId1"/>
  </p:sldMasterIdLst>
  <p:notesMasterIdLst>
    <p:notesMasterId r:id="rId4"/>
  </p:notesMasterIdLst>
  <p:handoutMasterIdLst>
    <p:handoutMasterId r:id="rId5"/>
  </p:handoutMasterIdLst>
  <p:sldIdLst>
    <p:sldId id="2692" r:id="rId2"/>
    <p:sldId id="2693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D1EDFF"/>
    <a:srgbClr val="7DCFF5"/>
    <a:srgbClr val="B9E3FA"/>
    <a:srgbClr val="009DE6"/>
    <a:srgbClr val="0DB2F0"/>
    <a:srgbClr val="FF9900"/>
    <a:srgbClr val="FF7C80"/>
    <a:srgbClr val="CCFF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318" autoAdjust="0"/>
  </p:normalViewPr>
  <p:slideViewPr>
    <p:cSldViewPr snapToGrid="0">
      <p:cViewPr varScale="1">
        <p:scale>
          <a:sx n="95" d="100"/>
          <a:sy n="95" d="100"/>
        </p:scale>
        <p:origin x="102" y="28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3" d="100"/>
          <a:sy n="43" d="100"/>
        </p:scale>
        <p:origin x="282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8/10/relationships/authors" Target="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A5E73F1-C8A9-CD2C-311F-EE29B36CF8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C3E7BF4-D568-BD19-A330-142A1D9B72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249F3-4244-4EE9-ADD1-CF664B7B6D59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4C9248-04D7-03C5-C8FF-07F1391DD0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97270E-3FBD-7A8E-E8D8-1FB8CF940E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FEC15-BAE4-4B47-9540-21740984A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598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8830" cy="493316"/>
          </a:xfrm>
          <a:prstGeom prst="rect">
            <a:avLst/>
          </a:prstGeom>
        </p:spPr>
        <p:txBody>
          <a:bodyPr vert="horz" lIns="94820" tIns="47412" rIns="94820" bIns="474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3"/>
            <a:ext cx="2918830" cy="493316"/>
          </a:xfrm>
          <a:prstGeom prst="rect">
            <a:avLst/>
          </a:prstGeom>
        </p:spPr>
        <p:txBody>
          <a:bodyPr vert="horz" lIns="94820" tIns="47412" rIns="94820" bIns="47412" rtlCol="0"/>
          <a:lstStyle>
            <a:lvl1pPr algn="r">
              <a:defRPr sz="1200"/>
            </a:lvl1pPr>
          </a:lstStyle>
          <a:p>
            <a:fld id="{44D0F837-59EA-4A31-A4B4-DF6761380AE3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0" tIns="47412" rIns="94820" bIns="474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4820" tIns="47412" rIns="94820" bIns="474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1288"/>
            <a:ext cx="2918830" cy="493316"/>
          </a:xfrm>
          <a:prstGeom prst="rect">
            <a:avLst/>
          </a:prstGeom>
        </p:spPr>
        <p:txBody>
          <a:bodyPr vert="horz" lIns="94820" tIns="47412" rIns="94820" bIns="474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88"/>
            <a:ext cx="2918830" cy="493316"/>
          </a:xfrm>
          <a:prstGeom prst="rect">
            <a:avLst/>
          </a:prstGeom>
        </p:spPr>
        <p:txBody>
          <a:bodyPr vert="horz" lIns="94820" tIns="47412" rIns="94820" bIns="47412" rtlCol="0" anchor="b"/>
          <a:lstStyle>
            <a:lvl1pPr algn="r">
              <a:defRPr sz="1200"/>
            </a:lvl1pPr>
          </a:lstStyle>
          <a:p>
            <a:fld id="{C0F86836-8E3D-4F23-AE24-C5F711C345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772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bg>
      <p:bgPr>
        <a:solidFill>
          <a:srgbClr val="DFE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C1646F3-562A-1B20-0A37-553573C0E446}"/>
              </a:ext>
            </a:extLst>
          </p:cNvPr>
          <p:cNvSpPr/>
          <p:nvPr userDrawn="1"/>
        </p:nvSpPr>
        <p:spPr>
          <a:xfrm>
            <a:off x="-1" y="244053"/>
            <a:ext cx="5702157" cy="1228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DFFE49F4-F316-E722-9725-4EEFA646F6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10" y="307567"/>
            <a:ext cx="746136" cy="1101194"/>
          </a:xfrm>
          <a:prstGeom prst="rect">
            <a:avLst/>
          </a:prstGeom>
        </p:spPr>
      </p:pic>
      <p:sp>
        <p:nvSpPr>
          <p:cNvPr id="3090" name="フリーフォーム: 図形 3089">
            <a:extLst>
              <a:ext uri="{FF2B5EF4-FFF2-40B4-BE49-F238E27FC236}">
                <a16:creationId xmlns:a16="http://schemas.microsoft.com/office/drawing/2014/main" id="{7CF7C77E-2B00-0313-6A4B-86F96E4C3217}"/>
              </a:ext>
            </a:extLst>
          </p:cNvPr>
          <p:cNvSpPr/>
          <p:nvPr userDrawn="1"/>
        </p:nvSpPr>
        <p:spPr>
          <a:xfrm rot="16200000">
            <a:off x="2713676" y="427675"/>
            <a:ext cx="6294533" cy="6566118"/>
          </a:xfrm>
          <a:custGeom>
            <a:avLst/>
            <a:gdLst>
              <a:gd name="connsiteX0" fmla="*/ 6294533 w 6294533"/>
              <a:gd name="connsiteY0" fmla="*/ 6566117 h 6566118"/>
              <a:gd name="connsiteX1" fmla="*/ 5969227 w 6294533"/>
              <a:gd name="connsiteY1" fmla="*/ 6566118 h 6566118"/>
              <a:gd name="connsiteX2" fmla="*/ 0 w 6294533"/>
              <a:gd name="connsiteY2" fmla="*/ 339343 h 6566118"/>
              <a:gd name="connsiteX3" fmla="*/ 0 w 6294533"/>
              <a:gd name="connsiteY3" fmla="*/ 0 h 6566118"/>
              <a:gd name="connsiteX4" fmla="*/ 6294533 w 6294533"/>
              <a:gd name="connsiteY4" fmla="*/ 6566117 h 6566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94533" h="6566118">
                <a:moveTo>
                  <a:pt x="6294533" y="6566117"/>
                </a:moveTo>
                <a:lnTo>
                  <a:pt x="5969227" y="6566118"/>
                </a:lnTo>
                <a:lnTo>
                  <a:pt x="0" y="339343"/>
                </a:lnTo>
                <a:lnTo>
                  <a:pt x="0" y="0"/>
                </a:lnTo>
                <a:lnTo>
                  <a:pt x="6294533" y="65661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89" name="フリーフォーム: 図形 3088">
            <a:extLst>
              <a:ext uri="{FF2B5EF4-FFF2-40B4-BE49-F238E27FC236}">
                <a16:creationId xmlns:a16="http://schemas.microsoft.com/office/drawing/2014/main" id="{38BC9B4F-FC8E-7E60-4CE5-21DF3C64A038}"/>
              </a:ext>
            </a:extLst>
          </p:cNvPr>
          <p:cNvSpPr/>
          <p:nvPr userDrawn="1"/>
        </p:nvSpPr>
        <p:spPr>
          <a:xfrm rot="16200000">
            <a:off x="3466166" y="1180167"/>
            <a:ext cx="5557932" cy="5797735"/>
          </a:xfrm>
          <a:custGeom>
            <a:avLst/>
            <a:gdLst>
              <a:gd name="connsiteX0" fmla="*/ 5557932 w 5557932"/>
              <a:gd name="connsiteY0" fmla="*/ 5797735 h 5797735"/>
              <a:gd name="connsiteX1" fmla="*/ 5232625 w 5557932"/>
              <a:gd name="connsiteY1" fmla="*/ 5797735 h 5797735"/>
              <a:gd name="connsiteX2" fmla="*/ 0 w 5557932"/>
              <a:gd name="connsiteY2" fmla="*/ 339342 h 5797735"/>
              <a:gd name="connsiteX3" fmla="*/ 0 w 5557932"/>
              <a:gd name="connsiteY3" fmla="*/ 0 h 5797735"/>
              <a:gd name="connsiteX4" fmla="*/ 5557932 w 5557932"/>
              <a:gd name="connsiteY4" fmla="*/ 5797735 h 5797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57932" h="5797735">
                <a:moveTo>
                  <a:pt x="5557932" y="5797735"/>
                </a:moveTo>
                <a:lnTo>
                  <a:pt x="5232625" y="5797735"/>
                </a:lnTo>
                <a:lnTo>
                  <a:pt x="0" y="339342"/>
                </a:lnTo>
                <a:lnTo>
                  <a:pt x="0" y="0"/>
                </a:lnTo>
                <a:lnTo>
                  <a:pt x="5557932" y="57977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88" name="フリーフォーム: 図形 3087">
            <a:extLst>
              <a:ext uri="{FF2B5EF4-FFF2-40B4-BE49-F238E27FC236}">
                <a16:creationId xmlns:a16="http://schemas.microsoft.com/office/drawing/2014/main" id="{3D44D43E-764A-E917-4F86-9FFFB0057B01}"/>
              </a:ext>
            </a:extLst>
          </p:cNvPr>
          <p:cNvSpPr/>
          <p:nvPr userDrawn="1"/>
        </p:nvSpPr>
        <p:spPr>
          <a:xfrm rot="16200000">
            <a:off x="5139811" y="2853811"/>
            <a:ext cx="3919631" cy="4088748"/>
          </a:xfrm>
          <a:custGeom>
            <a:avLst/>
            <a:gdLst>
              <a:gd name="connsiteX0" fmla="*/ 3919631 w 3919631"/>
              <a:gd name="connsiteY0" fmla="*/ 4088748 h 4088748"/>
              <a:gd name="connsiteX1" fmla="*/ 3594324 w 3919631"/>
              <a:gd name="connsiteY1" fmla="*/ 4088748 h 4088748"/>
              <a:gd name="connsiteX2" fmla="*/ 0 w 3919631"/>
              <a:gd name="connsiteY2" fmla="*/ 339342 h 4088748"/>
              <a:gd name="connsiteX3" fmla="*/ 0 w 3919631"/>
              <a:gd name="connsiteY3" fmla="*/ 0 h 4088748"/>
              <a:gd name="connsiteX4" fmla="*/ 3919631 w 3919631"/>
              <a:gd name="connsiteY4" fmla="*/ 4088748 h 408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9631" h="4088748">
                <a:moveTo>
                  <a:pt x="3919631" y="4088748"/>
                </a:moveTo>
                <a:lnTo>
                  <a:pt x="3594324" y="4088748"/>
                </a:lnTo>
                <a:lnTo>
                  <a:pt x="0" y="339342"/>
                </a:lnTo>
                <a:lnTo>
                  <a:pt x="0" y="0"/>
                </a:lnTo>
                <a:lnTo>
                  <a:pt x="3919631" y="408874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0103DE0-B53F-1DC0-9E75-6B479804753B}"/>
              </a:ext>
            </a:extLst>
          </p:cNvPr>
          <p:cNvSpPr/>
          <p:nvPr userDrawn="1"/>
        </p:nvSpPr>
        <p:spPr>
          <a:xfrm>
            <a:off x="-1" y="2332778"/>
            <a:ext cx="9144001" cy="2413884"/>
          </a:xfrm>
          <a:prstGeom prst="rect">
            <a:avLst/>
          </a:prstGeom>
          <a:solidFill>
            <a:srgbClr val="009FE8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413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7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19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435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86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bg>
      <p:bgPr>
        <a:solidFill>
          <a:srgbClr val="DFE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A4C68CFB-8B56-62BE-C0FB-FDE497ABCDA1}"/>
              </a:ext>
            </a:extLst>
          </p:cNvPr>
          <p:cNvGrpSpPr/>
          <p:nvPr userDrawn="1"/>
        </p:nvGrpSpPr>
        <p:grpSpPr>
          <a:xfrm>
            <a:off x="-1" y="563467"/>
            <a:ext cx="9144003" cy="6294534"/>
            <a:chOff x="-1" y="563467"/>
            <a:chExt cx="9144003" cy="6294534"/>
          </a:xfrm>
        </p:grpSpPr>
        <p:sp>
          <p:nvSpPr>
            <p:cNvPr id="3090" name="フリーフォーム: 図形 3089">
              <a:extLst>
                <a:ext uri="{FF2B5EF4-FFF2-40B4-BE49-F238E27FC236}">
                  <a16:creationId xmlns:a16="http://schemas.microsoft.com/office/drawing/2014/main" id="{7CF7C77E-2B00-0313-6A4B-86F96E4C3217}"/>
                </a:ext>
              </a:extLst>
            </p:cNvPr>
            <p:cNvSpPr/>
            <p:nvPr userDrawn="1"/>
          </p:nvSpPr>
          <p:spPr>
            <a:xfrm rot="16200000">
              <a:off x="2713676" y="427675"/>
              <a:ext cx="6294533" cy="6566118"/>
            </a:xfrm>
            <a:custGeom>
              <a:avLst/>
              <a:gdLst>
                <a:gd name="connsiteX0" fmla="*/ 6294533 w 6294533"/>
                <a:gd name="connsiteY0" fmla="*/ 6566117 h 6566118"/>
                <a:gd name="connsiteX1" fmla="*/ 5969227 w 6294533"/>
                <a:gd name="connsiteY1" fmla="*/ 6566118 h 6566118"/>
                <a:gd name="connsiteX2" fmla="*/ 0 w 6294533"/>
                <a:gd name="connsiteY2" fmla="*/ 339343 h 6566118"/>
                <a:gd name="connsiteX3" fmla="*/ 0 w 6294533"/>
                <a:gd name="connsiteY3" fmla="*/ 0 h 6566118"/>
                <a:gd name="connsiteX4" fmla="*/ 6294533 w 6294533"/>
                <a:gd name="connsiteY4" fmla="*/ 6566117 h 6566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94533" h="6566118">
                  <a:moveTo>
                    <a:pt x="6294533" y="6566117"/>
                  </a:moveTo>
                  <a:lnTo>
                    <a:pt x="5969227" y="6566118"/>
                  </a:lnTo>
                  <a:lnTo>
                    <a:pt x="0" y="339343"/>
                  </a:lnTo>
                  <a:lnTo>
                    <a:pt x="0" y="0"/>
                  </a:lnTo>
                  <a:lnTo>
                    <a:pt x="6294533" y="656611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89" name="フリーフォーム: 図形 3088">
              <a:extLst>
                <a:ext uri="{FF2B5EF4-FFF2-40B4-BE49-F238E27FC236}">
                  <a16:creationId xmlns:a16="http://schemas.microsoft.com/office/drawing/2014/main" id="{38BC9B4F-FC8E-7E60-4CE5-21DF3C64A038}"/>
                </a:ext>
              </a:extLst>
            </p:cNvPr>
            <p:cNvSpPr/>
            <p:nvPr userDrawn="1"/>
          </p:nvSpPr>
          <p:spPr>
            <a:xfrm rot="16200000">
              <a:off x="3466166" y="1180167"/>
              <a:ext cx="5557932" cy="5797735"/>
            </a:xfrm>
            <a:custGeom>
              <a:avLst/>
              <a:gdLst>
                <a:gd name="connsiteX0" fmla="*/ 5557932 w 5557932"/>
                <a:gd name="connsiteY0" fmla="*/ 5797735 h 5797735"/>
                <a:gd name="connsiteX1" fmla="*/ 5232625 w 5557932"/>
                <a:gd name="connsiteY1" fmla="*/ 5797735 h 5797735"/>
                <a:gd name="connsiteX2" fmla="*/ 0 w 5557932"/>
                <a:gd name="connsiteY2" fmla="*/ 339342 h 5797735"/>
                <a:gd name="connsiteX3" fmla="*/ 0 w 5557932"/>
                <a:gd name="connsiteY3" fmla="*/ 0 h 5797735"/>
                <a:gd name="connsiteX4" fmla="*/ 5557932 w 5557932"/>
                <a:gd name="connsiteY4" fmla="*/ 5797735 h 5797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57932" h="5797735">
                  <a:moveTo>
                    <a:pt x="5557932" y="5797735"/>
                  </a:moveTo>
                  <a:lnTo>
                    <a:pt x="5232625" y="5797735"/>
                  </a:lnTo>
                  <a:lnTo>
                    <a:pt x="0" y="339342"/>
                  </a:lnTo>
                  <a:lnTo>
                    <a:pt x="0" y="0"/>
                  </a:lnTo>
                  <a:lnTo>
                    <a:pt x="5557932" y="57977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88" name="フリーフォーム: 図形 3087">
              <a:extLst>
                <a:ext uri="{FF2B5EF4-FFF2-40B4-BE49-F238E27FC236}">
                  <a16:creationId xmlns:a16="http://schemas.microsoft.com/office/drawing/2014/main" id="{3D44D43E-764A-E917-4F86-9FFFB0057B01}"/>
                </a:ext>
              </a:extLst>
            </p:cNvPr>
            <p:cNvSpPr/>
            <p:nvPr userDrawn="1"/>
          </p:nvSpPr>
          <p:spPr>
            <a:xfrm rot="16200000">
              <a:off x="5139811" y="2853811"/>
              <a:ext cx="3919631" cy="4088748"/>
            </a:xfrm>
            <a:custGeom>
              <a:avLst/>
              <a:gdLst>
                <a:gd name="connsiteX0" fmla="*/ 3919631 w 3919631"/>
                <a:gd name="connsiteY0" fmla="*/ 4088748 h 4088748"/>
                <a:gd name="connsiteX1" fmla="*/ 3594324 w 3919631"/>
                <a:gd name="connsiteY1" fmla="*/ 4088748 h 4088748"/>
                <a:gd name="connsiteX2" fmla="*/ 0 w 3919631"/>
                <a:gd name="connsiteY2" fmla="*/ 339342 h 4088748"/>
                <a:gd name="connsiteX3" fmla="*/ 0 w 3919631"/>
                <a:gd name="connsiteY3" fmla="*/ 0 h 4088748"/>
                <a:gd name="connsiteX4" fmla="*/ 3919631 w 3919631"/>
                <a:gd name="connsiteY4" fmla="*/ 4088748 h 4088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19631" h="4088748">
                  <a:moveTo>
                    <a:pt x="3919631" y="4088748"/>
                  </a:moveTo>
                  <a:lnTo>
                    <a:pt x="3594324" y="4088748"/>
                  </a:lnTo>
                  <a:lnTo>
                    <a:pt x="0" y="339342"/>
                  </a:lnTo>
                  <a:lnTo>
                    <a:pt x="0" y="0"/>
                  </a:lnTo>
                  <a:lnTo>
                    <a:pt x="3919631" y="40887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60103DE0-B53F-1DC0-9E75-6B479804753B}"/>
                </a:ext>
              </a:extLst>
            </p:cNvPr>
            <p:cNvSpPr/>
            <p:nvPr userDrawn="1"/>
          </p:nvSpPr>
          <p:spPr>
            <a:xfrm>
              <a:off x="-1" y="2332778"/>
              <a:ext cx="9144001" cy="2413884"/>
            </a:xfrm>
            <a:prstGeom prst="rect">
              <a:avLst/>
            </a:prstGeom>
            <a:solidFill>
              <a:srgbClr val="009FE8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278110"/>
            <a:ext cx="5825634" cy="584775"/>
          </a:xfrm>
        </p:spPr>
        <p:txBody>
          <a:bodyPr wrap="none" anchor="t">
            <a:spAutoFit/>
          </a:bodyPr>
          <a:lstStyle>
            <a:lvl1pPr marL="0" algn="l" defTabSz="914400" rtl="0" eaLnBrk="1" latinLnBrk="0" hangingPunct="1">
              <a:defRPr kumimoji="1" lang="ja-JP" altLang="en-US" sz="3200" kern="1200" spc="3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89640" y="6637476"/>
            <a:ext cx="254360" cy="215444"/>
          </a:xfrm>
          <a:ln/>
        </p:spPr>
        <p:txBody>
          <a:bodyPr wrap="none" lIns="0" tIns="0" rIns="36000" bIns="0"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60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FACCC4-4CAE-E691-763D-91A3F62EAADC}"/>
              </a:ext>
            </a:extLst>
          </p:cNvPr>
          <p:cNvSpPr/>
          <p:nvPr userDrawn="1"/>
        </p:nvSpPr>
        <p:spPr>
          <a:xfrm>
            <a:off x="-10963" y="633079"/>
            <a:ext cx="9154963" cy="6247406"/>
          </a:xfrm>
          <a:prstGeom prst="rect">
            <a:avLst/>
          </a:prstGeom>
          <a:solidFill>
            <a:srgbClr val="B9E3FA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0963" y="0"/>
            <a:ext cx="9154964" cy="633079"/>
          </a:xfrm>
          <a:noFill/>
        </p:spPr>
        <p:txBody>
          <a:bodyPr tIns="72000"/>
          <a:lstStyle>
            <a:lvl1pPr marL="266700" indent="0">
              <a:defRPr sz="2600" spc="300">
                <a:solidFill>
                  <a:schemeClr val="bg2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pic>
        <p:nvPicPr>
          <p:cNvPr id="13" name="図 1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A188C83F-4229-FD12-7992-9274FD54CB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965" y="33379"/>
            <a:ext cx="340938" cy="549725"/>
          </a:xfrm>
          <a:prstGeom prst="rect">
            <a:avLst/>
          </a:prstGeom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C96EDA3-A482-4F9E-8F06-D1D9CCFBB487}"/>
              </a:ext>
            </a:extLst>
          </p:cNvPr>
          <p:cNvGrpSpPr/>
          <p:nvPr userDrawn="1"/>
        </p:nvGrpSpPr>
        <p:grpSpPr>
          <a:xfrm>
            <a:off x="-10963" y="6148649"/>
            <a:ext cx="9154962" cy="731837"/>
            <a:chOff x="-10963" y="6148649"/>
            <a:chExt cx="9154962" cy="731837"/>
          </a:xfrm>
          <a:solidFill>
            <a:srgbClr val="0DB2F0"/>
          </a:solidFill>
        </p:grpSpPr>
        <p:sp>
          <p:nvSpPr>
            <p:cNvPr id="19" name="正方形/長方形 13">
              <a:extLst>
                <a:ext uri="{FF2B5EF4-FFF2-40B4-BE49-F238E27FC236}">
                  <a16:creationId xmlns:a16="http://schemas.microsoft.com/office/drawing/2014/main" id="{38774775-2AAA-3C8A-5F40-A73056F92961}"/>
                </a:ext>
              </a:extLst>
            </p:cNvPr>
            <p:cNvSpPr/>
            <p:nvPr userDrawn="1"/>
          </p:nvSpPr>
          <p:spPr>
            <a:xfrm flipH="1">
              <a:off x="1715784" y="6148649"/>
              <a:ext cx="7428215" cy="731837"/>
            </a:xfrm>
            <a:custGeom>
              <a:avLst/>
              <a:gdLst>
                <a:gd name="connsiteX0" fmla="*/ 0 w 3801979"/>
                <a:gd name="connsiteY0" fmla="*/ 0 h 914400"/>
                <a:gd name="connsiteX1" fmla="*/ 3801979 w 3801979"/>
                <a:gd name="connsiteY1" fmla="*/ 0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  <a:gd name="connsiteX0" fmla="*/ 0 w 3801979"/>
                <a:gd name="connsiteY0" fmla="*/ 0 h 914400"/>
                <a:gd name="connsiteX1" fmla="*/ 3798804 w 3801979"/>
                <a:gd name="connsiteY1" fmla="*/ 536575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979" h="914400">
                  <a:moveTo>
                    <a:pt x="0" y="0"/>
                  </a:moveTo>
                  <a:lnTo>
                    <a:pt x="3798804" y="536575"/>
                  </a:lnTo>
                  <a:cubicBezTo>
                    <a:pt x="3799862" y="662517"/>
                    <a:pt x="3800921" y="788458"/>
                    <a:pt x="3801979" y="914400"/>
                  </a:cubicBez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3">
              <a:extLst>
                <a:ext uri="{FF2B5EF4-FFF2-40B4-BE49-F238E27FC236}">
                  <a16:creationId xmlns:a16="http://schemas.microsoft.com/office/drawing/2014/main" id="{2FF36573-C924-6307-C4D2-D6905CBE26E3}"/>
                </a:ext>
              </a:extLst>
            </p:cNvPr>
            <p:cNvSpPr/>
            <p:nvPr userDrawn="1"/>
          </p:nvSpPr>
          <p:spPr>
            <a:xfrm>
              <a:off x="-10963" y="6148649"/>
              <a:ext cx="1726748" cy="731837"/>
            </a:xfrm>
            <a:custGeom>
              <a:avLst/>
              <a:gdLst>
                <a:gd name="connsiteX0" fmla="*/ 0 w 3801979"/>
                <a:gd name="connsiteY0" fmla="*/ 0 h 914400"/>
                <a:gd name="connsiteX1" fmla="*/ 3801979 w 3801979"/>
                <a:gd name="connsiteY1" fmla="*/ 0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  <a:gd name="connsiteX0" fmla="*/ 0 w 3801979"/>
                <a:gd name="connsiteY0" fmla="*/ 0 h 914400"/>
                <a:gd name="connsiteX1" fmla="*/ 3798804 w 3801979"/>
                <a:gd name="connsiteY1" fmla="*/ 536575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979" h="914400">
                  <a:moveTo>
                    <a:pt x="0" y="0"/>
                  </a:moveTo>
                  <a:lnTo>
                    <a:pt x="3798804" y="536575"/>
                  </a:lnTo>
                  <a:cubicBezTo>
                    <a:pt x="3799862" y="662517"/>
                    <a:pt x="3800921" y="788458"/>
                    <a:pt x="3801979" y="914400"/>
                  </a:cubicBez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5FB7A65-13D6-8ECF-9FA0-E4703BBAFF83}"/>
              </a:ext>
            </a:extLst>
          </p:cNvPr>
          <p:cNvGrpSpPr/>
          <p:nvPr userDrawn="1"/>
        </p:nvGrpSpPr>
        <p:grpSpPr>
          <a:xfrm>
            <a:off x="0" y="71597"/>
            <a:ext cx="223706" cy="489886"/>
            <a:chOff x="0" y="1462122"/>
            <a:chExt cx="832207" cy="1822416"/>
          </a:xfrm>
        </p:grpSpPr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29BB5A1B-6383-B40B-685F-799D10A83BF4}"/>
                </a:ext>
              </a:extLst>
            </p:cNvPr>
            <p:cNvSpPr/>
            <p:nvPr userDrawn="1"/>
          </p:nvSpPr>
          <p:spPr>
            <a:xfrm flipV="1">
              <a:off x="0" y="2373330"/>
              <a:ext cx="832207" cy="911208"/>
            </a:xfrm>
            <a:prstGeom prst="rtTriangle">
              <a:avLst/>
            </a:prstGeom>
            <a:solidFill>
              <a:srgbClr val="7DCFF5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直角三角形 11">
              <a:extLst>
                <a:ext uri="{FF2B5EF4-FFF2-40B4-BE49-F238E27FC236}">
                  <a16:creationId xmlns:a16="http://schemas.microsoft.com/office/drawing/2014/main" id="{4134BC7D-8A5F-684C-454B-D2AB38510A0A}"/>
                </a:ext>
              </a:extLst>
            </p:cNvPr>
            <p:cNvSpPr/>
            <p:nvPr userDrawn="1"/>
          </p:nvSpPr>
          <p:spPr>
            <a:xfrm>
              <a:off x="0" y="1462122"/>
              <a:ext cx="832207" cy="911208"/>
            </a:xfrm>
            <a:prstGeom prst="rtTriangle">
              <a:avLst/>
            </a:prstGeom>
            <a:solidFill>
              <a:srgbClr val="B9E3FA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A01627A6-2CF9-5B24-71C2-760C945EB17C}"/>
              </a:ext>
            </a:extLst>
          </p:cNvPr>
          <p:cNvSpPr/>
          <p:nvPr userDrawn="1"/>
        </p:nvSpPr>
        <p:spPr>
          <a:xfrm>
            <a:off x="267129" y="844734"/>
            <a:ext cx="8638756" cy="5849412"/>
          </a:xfrm>
          <a:prstGeom prst="roundRect">
            <a:avLst>
              <a:gd name="adj" fmla="val 2298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80000" rIns="1080000" rtlCol="0" anchor="ctr"/>
          <a:lstStyle/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860006" y="6642556"/>
            <a:ext cx="254360" cy="215444"/>
          </a:xfrm>
          <a:ln/>
        </p:spPr>
        <p:txBody>
          <a:bodyPr wrap="none" lIns="0" tIns="0" rIns="36000" bIns="0">
            <a:spAutoFit/>
          </a:bodyPr>
          <a:lstStyle>
            <a:lvl1pPr algn="r"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0797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FACCC4-4CAE-E691-763D-91A3F62EAADC}"/>
              </a:ext>
            </a:extLst>
          </p:cNvPr>
          <p:cNvSpPr/>
          <p:nvPr userDrawn="1"/>
        </p:nvSpPr>
        <p:spPr>
          <a:xfrm>
            <a:off x="-10963" y="633079"/>
            <a:ext cx="9154963" cy="6247406"/>
          </a:xfrm>
          <a:prstGeom prst="rect">
            <a:avLst/>
          </a:prstGeom>
          <a:solidFill>
            <a:srgbClr val="B9E3FA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0963" y="0"/>
            <a:ext cx="9154964" cy="633079"/>
          </a:xfrm>
          <a:noFill/>
        </p:spPr>
        <p:txBody>
          <a:bodyPr tIns="72000"/>
          <a:lstStyle>
            <a:lvl1pPr marL="266700" indent="0">
              <a:defRPr sz="2600" spc="300">
                <a:solidFill>
                  <a:schemeClr val="bg2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pic>
        <p:nvPicPr>
          <p:cNvPr id="13" name="図 1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A188C83F-4229-FD12-7992-9274FD54CB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965" y="33379"/>
            <a:ext cx="340938" cy="549725"/>
          </a:xfrm>
          <a:prstGeom prst="rect">
            <a:avLst/>
          </a:prstGeom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C96EDA3-A482-4F9E-8F06-D1D9CCFBB487}"/>
              </a:ext>
            </a:extLst>
          </p:cNvPr>
          <p:cNvGrpSpPr/>
          <p:nvPr userDrawn="1"/>
        </p:nvGrpSpPr>
        <p:grpSpPr>
          <a:xfrm>
            <a:off x="-10963" y="6148649"/>
            <a:ext cx="9154962" cy="731837"/>
            <a:chOff x="-10963" y="6148649"/>
            <a:chExt cx="9154962" cy="731837"/>
          </a:xfrm>
          <a:solidFill>
            <a:srgbClr val="0DB2F0"/>
          </a:solidFill>
        </p:grpSpPr>
        <p:sp>
          <p:nvSpPr>
            <p:cNvPr id="19" name="正方形/長方形 13">
              <a:extLst>
                <a:ext uri="{FF2B5EF4-FFF2-40B4-BE49-F238E27FC236}">
                  <a16:creationId xmlns:a16="http://schemas.microsoft.com/office/drawing/2014/main" id="{38774775-2AAA-3C8A-5F40-A73056F92961}"/>
                </a:ext>
              </a:extLst>
            </p:cNvPr>
            <p:cNvSpPr/>
            <p:nvPr userDrawn="1"/>
          </p:nvSpPr>
          <p:spPr>
            <a:xfrm flipH="1">
              <a:off x="1715784" y="6148649"/>
              <a:ext cx="7428215" cy="731837"/>
            </a:xfrm>
            <a:custGeom>
              <a:avLst/>
              <a:gdLst>
                <a:gd name="connsiteX0" fmla="*/ 0 w 3801979"/>
                <a:gd name="connsiteY0" fmla="*/ 0 h 914400"/>
                <a:gd name="connsiteX1" fmla="*/ 3801979 w 3801979"/>
                <a:gd name="connsiteY1" fmla="*/ 0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  <a:gd name="connsiteX0" fmla="*/ 0 w 3801979"/>
                <a:gd name="connsiteY0" fmla="*/ 0 h 914400"/>
                <a:gd name="connsiteX1" fmla="*/ 3798804 w 3801979"/>
                <a:gd name="connsiteY1" fmla="*/ 536575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979" h="914400">
                  <a:moveTo>
                    <a:pt x="0" y="0"/>
                  </a:moveTo>
                  <a:lnTo>
                    <a:pt x="3798804" y="536575"/>
                  </a:lnTo>
                  <a:cubicBezTo>
                    <a:pt x="3799862" y="662517"/>
                    <a:pt x="3800921" y="788458"/>
                    <a:pt x="3801979" y="914400"/>
                  </a:cubicBez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3">
              <a:extLst>
                <a:ext uri="{FF2B5EF4-FFF2-40B4-BE49-F238E27FC236}">
                  <a16:creationId xmlns:a16="http://schemas.microsoft.com/office/drawing/2014/main" id="{2FF36573-C924-6307-C4D2-D6905CBE26E3}"/>
                </a:ext>
              </a:extLst>
            </p:cNvPr>
            <p:cNvSpPr/>
            <p:nvPr userDrawn="1"/>
          </p:nvSpPr>
          <p:spPr>
            <a:xfrm>
              <a:off x="-10963" y="6148649"/>
              <a:ext cx="1726748" cy="731837"/>
            </a:xfrm>
            <a:custGeom>
              <a:avLst/>
              <a:gdLst>
                <a:gd name="connsiteX0" fmla="*/ 0 w 3801979"/>
                <a:gd name="connsiteY0" fmla="*/ 0 h 914400"/>
                <a:gd name="connsiteX1" fmla="*/ 3801979 w 3801979"/>
                <a:gd name="connsiteY1" fmla="*/ 0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  <a:gd name="connsiteX0" fmla="*/ 0 w 3801979"/>
                <a:gd name="connsiteY0" fmla="*/ 0 h 914400"/>
                <a:gd name="connsiteX1" fmla="*/ 3798804 w 3801979"/>
                <a:gd name="connsiteY1" fmla="*/ 536575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979" h="914400">
                  <a:moveTo>
                    <a:pt x="0" y="0"/>
                  </a:moveTo>
                  <a:lnTo>
                    <a:pt x="3798804" y="536575"/>
                  </a:lnTo>
                  <a:cubicBezTo>
                    <a:pt x="3799862" y="662517"/>
                    <a:pt x="3800921" y="788458"/>
                    <a:pt x="3801979" y="914400"/>
                  </a:cubicBez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5FB7A65-13D6-8ECF-9FA0-E4703BBAFF83}"/>
              </a:ext>
            </a:extLst>
          </p:cNvPr>
          <p:cNvGrpSpPr/>
          <p:nvPr userDrawn="1"/>
        </p:nvGrpSpPr>
        <p:grpSpPr>
          <a:xfrm>
            <a:off x="0" y="71597"/>
            <a:ext cx="223706" cy="489886"/>
            <a:chOff x="0" y="1462122"/>
            <a:chExt cx="832207" cy="1822416"/>
          </a:xfrm>
        </p:grpSpPr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29BB5A1B-6383-B40B-685F-799D10A83BF4}"/>
                </a:ext>
              </a:extLst>
            </p:cNvPr>
            <p:cNvSpPr/>
            <p:nvPr userDrawn="1"/>
          </p:nvSpPr>
          <p:spPr>
            <a:xfrm flipV="1">
              <a:off x="0" y="2373330"/>
              <a:ext cx="832207" cy="911208"/>
            </a:xfrm>
            <a:prstGeom prst="rtTriangle">
              <a:avLst/>
            </a:prstGeom>
            <a:solidFill>
              <a:srgbClr val="7DCFF5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直角三角形 11">
              <a:extLst>
                <a:ext uri="{FF2B5EF4-FFF2-40B4-BE49-F238E27FC236}">
                  <a16:creationId xmlns:a16="http://schemas.microsoft.com/office/drawing/2014/main" id="{4134BC7D-8A5F-684C-454B-D2AB38510A0A}"/>
                </a:ext>
              </a:extLst>
            </p:cNvPr>
            <p:cNvSpPr/>
            <p:nvPr userDrawn="1"/>
          </p:nvSpPr>
          <p:spPr>
            <a:xfrm>
              <a:off x="0" y="1462122"/>
              <a:ext cx="832207" cy="911208"/>
            </a:xfrm>
            <a:prstGeom prst="rtTriangle">
              <a:avLst/>
            </a:prstGeom>
            <a:solidFill>
              <a:srgbClr val="B9E3FA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A01627A6-2CF9-5B24-71C2-760C945EB17C}"/>
              </a:ext>
            </a:extLst>
          </p:cNvPr>
          <p:cNvSpPr/>
          <p:nvPr userDrawn="1"/>
        </p:nvSpPr>
        <p:spPr>
          <a:xfrm>
            <a:off x="267129" y="844734"/>
            <a:ext cx="8638756" cy="5849412"/>
          </a:xfrm>
          <a:prstGeom prst="roundRect">
            <a:avLst>
              <a:gd name="adj" fmla="val 2298"/>
            </a:avLst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80000" rIns="1080000" rtlCol="0" anchor="ctr"/>
          <a:lstStyle/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860006" y="6642556"/>
            <a:ext cx="254360" cy="215444"/>
          </a:xfrm>
          <a:ln/>
        </p:spPr>
        <p:txBody>
          <a:bodyPr wrap="none" lIns="0" tIns="0" rIns="36000" bIns="0">
            <a:sp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961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FACCC4-4CAE-E691-763D-91A3F62EAADC}"/>
              </a:ext>
            </a:extLst>
          </p:cNvPr>
          <p:cNvSpPr/>
          <p:nvPr userDrawn="1"/>
        </p:nvSpPr>
        <p:spPr>
          <a:xfrm>
            <a:off x="-10963" y="633079"/>
            <a:ext cx="9154963" cy="6247406"/>
          </a:xfrm>
          <a:prstGeom prst="rect">
            <a:avLst/>
          </a:prstGeom>
          <a:solidFill>
            <a:srgbClr val="B9E3FA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0963" y="0"/>
            <a:ext cx="9154964" cy="633079"/>
          </a:xfrm>
          <a:noFill/>
        </p:spPr>
        <p:txBody>
          <a:bodyPr tIns="72000"/>
          <a:lstStyle>
            <a:lvl1pPr marL="266700" indent="0">
              <a:defRPr sz="2600" spc="300">
                <a:solidFill>
                  <a:schemeClr val="bg2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pic>
        <p:nvPicPr>
          <p:cNvPr id="13" name="図 1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A188C83F-4229-FD12-7992-9274FD54CB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7965" y="33379"/>
            <a:ext cx="340938" cy="549725"/>
          </a:xfrm>
          <a:prstGeom prst="rect">
            <a:avLst/>
          </a:prstGeom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C96EDA3-A482-4F9E-8F06-D1D9CCFBB487}"/>
              </a:ext>
            </a:extLst>
          </p:cNvPr>
          <p:cNvGrpSpPr/>
          <p:nvPr userDrawn="1"/>
        </p:nvGrpSpPr>
        <p:grpSpPr>
          <a:xfrm>
            <a:off x="-10963" y="6148649"/>
            <a:ext cx="9154962" cy="731837"/>
            <a:chOff x="-10963" y="6148649"/>
            <a:chExt cx="9154962" cy="731837"/>
          </a:xfrm>
          <a:solidFill>
            <a:srgbClr val="0DB2F0"/>
          </a:solidFill>
        </p:grpSpPr>
        <p:sp>
          <p:nvSpPr>
            <p:cNvPr id="19" name="正方形/長方形 13">
              <a:extLst>
                <a:ext uri="{FF2B5EF4-FFF2-40B4-BE49-F238E27FC236}">
                  <a16:creationId xmlns:a16="http://schemas.microsoft.com/office/drawing/2014/main" id="{38774775-2AAA-3C8A-5F40-A73056F92961}"/>
                </a:ext>
              </a:extLst>
            </p:cNvPr>
            <p:cNvSpPr/>
            <p:nvPr userDrawn="1"/>
          </p:nvSpPr>
          <p:spPr>
            <a:xfrm flipH="1">
              <a:off x="1715784" y="6148649"/>
              <a:ext cx="7428215" cy="731837"/>
            </a:xfrm>
            <a:custGeom>
              <a:avLst/>
              <a:gdLst>
                <a:gd name="connsiteX0" fmla="*/ 0 w 3801979"/>
                <a:gd name="connsiteY0" fmla="*/ 0 h 914400"/>
                <a:gd name="connsiteX1" fmla="*/ 3801979 w 3801979"/>
                <a:gd name="connsiteY1" fmla="*/ 0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  <a:gd name="connsiteX0" fmla="*/ 0 w 3801979"/>
                <a:gd name="connsiteY0" fmla="*/ 0 h 914400"/>
                <a:gd name="connsiteX1" fmla="*/ 3798804 w 3801979"/>
                <a:gd name="connsiteY1" fmla="*/ 536575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979" h="914400">
                  <a:moveTo>
                    <a:pt x="0" y="0"/>
                  </a:moveTo>
                  <a:lnTo>
                    <a:pt x="3798804" y="536575"/>
                  </a:lnTo>
                  <a:cubicBezTo>
                    <a:pt x="3799862" y="662517"/>
                    <a:pt x="3800921" y="788458"/>
                    <a:pt x="3801979" y="914400"/>
                  </a:cubicBez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正方形/長方形 13">
              <a:extLst>
                <a:ext uri="{FF2B5EF4-FFF2-40B4-BE49-F238E27FC236}">
                  <a16:creationId xmlns:a16="http://schemas.microsoft.com/office/drawing/2014/main" id="{2FF36573-C924-6307-C4D2-D6905CBE26E3}"/>
                </a:ext>
              </a:extLst>
            </p:cNvPr>
            <p:cNvSpPr/>
            <p:nvPr userDrawn="1"/>
          </p:nvSpPr>
          <p:spPr>
            <a:xfrm>
              <a:off x="-10963" y="6148649"/>
              <a:ext cx="1726748" cy="731837"/>
            </a:xfrm>
            <a:custGeom>
              <a:avLst/>
              <a:gdLst>
                <a:gd name="connsiteX0" fmla="*/ 0 w 3801979"/>
                <a:gd name="connsiteY0" fmla="*/ 0 h 914400"/>
                <a:gd name="connsiteX1" fmla="*/ 3801979 w 3801979"/>
                <a:gd name="connsiteY1" fmla="*/ 0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  <a:gd name="connsiteX0" fmla="*/ 0 w 3801979"/>
                <a:gd name="connsiteY0" fmla="*/ 0 h 914400"/>
                <a:gd name="connsiteX1" fmla="*/ 3798804 w 3801979"/>
                <a:gd name="connsiteY1" fmla="*/ 536575 h 914400"/>
                <a:gd name="connsiteX2" fmla="*/ 3801979 w 3801979"/>
                <a:gd name="connsiteY2" fmla="*/ 914400 h 914400"/>
                <a:gd name="connsiteX3" fmla="*/ 0 w 3801979"/>
                <a:gd name="connsiteY3" fmla="*/ 914400 h 914400"/>
                <a:gd name="connsiteX4" fmla="*/ 0 w 3801979"/>
                <a:gd name="connsiteY4" fmla="*/ 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979" h="914400">
                  <a:moveTo>
                    <a:pt x="0" y="0"/>
                  </a:moveTo>
                  <a:lnTo>
                    <a:pt x="3798804" y="536575"/>
                  </a:lnTo>
                  <a:cubicBezTo>
                    <a:pt x="3799862" y="662517"/>
                    <a:pt x="3800921" y="788458"/>
                    <a:pt x="3801979" y="914400"/>
                  </a:cubicBez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5FB7A65-13D6-8ECF-9FA0-E4703BBAFF83}"/>
              </a:ext>
            </a:extLst>
          </p:cNvPr>
          <p:cNvGrpSpPr/>
          <p:nvPr userDrawn="1"/>
        </p:nvGrpSpPr>
        <p:grpSpPr>
          <a:xfrm>
            <a:off x="0" y="71597"/>
            <a:ext cx="223706" cy="489886"/>
            <a:chOff x="0" y="1462122"/>
            <a:chExt cx="832207" cy="1822416"/>
          </a:xfrm>
        </p:grpSpPr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29BB5A1B-6383-B40B-685F-799D10A83BF4}"/>
                </a:ext>
              </a:extLst>
            </p:cNvPr>
            <p:cNvSpPr/>
            <p:nvPr userDrawn="1"/>
          </p:nvSpPr>
          <p:spPr>
            <a:xfrm flipV="1">
              <a:off x="0" y="2373330"/>
              <a:ext cx="832207" cy="911208"/>
            </a:xfrm>
            <a:prstGeom prst="rtTriangle">
              <a:avLst/>
            </a:prstGeom>
            <a:solidFill>
              <a:srgbClr val="7DCFF5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直角三角形 11">
              <a:extLst>
                <a:ext uri="{FF2B5EF4-FFF2-40B4-BE49-F238E27FC236}">
                  <a16:creationId xmlns:a16="http://schemas.microsoft.com/office/drawing/2014/main" id="{4134BC7D-8A5F-684C-454B-D2AB38510A0A}"/>
                </a:ext>
              </a:extLst>
            </p:cNvPr>
            <p:cNvSpPr/>
            <p:nvPr userDrawn="1"/>
          </p:nvSpPr>
          <p:spPr>
            <a:xfrm>
              <a:off x="0" y="1462122"/>
              <a:ext cx="832207" cy="911208"/>
            </a:xfrm>
            <a:prstGeom prst="rtTriangle">
              <a:avLst/>
            </a:prstGeom>
            <a:solidFill>
              <a:srgbClr val="B9E3FA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873547" y="6642556"/>
            <a:ext cx="254360" cy="215444"/>
          </a:xfrm>
          <a:ln/>
        </p:spPr>
        <p:txBody>
          <a:bodyPr wrap="none" lIns="0" tIns="0" rIns="36000" bIns="0">
            <a:sp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604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7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18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06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ECC9F6E-22BC-3561-D504-B203BEA21B80}"/>
              </a:ext>
            </a:extLst>
          </p:cNvPr>
          <p:cNvSpPr/>
          <p:nvPr userDrawn="1"/>
        </p:nvSpPr>
        <p:spPr>
          <a:xfrm>
            <a:off x="-10963" y="539015"/>
            <a:ext cx="9154963" cy="6341470"/>
          </a:xfrm>
          <a:prstGeom prst="rect">
            <a:avLst/>
          </a:prstGeom>
          <a:solidFill>
            <a:srgbClr val="B9E3FA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42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49323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8844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7" r:id="rId3"/>
    <p:sldLayoutId id="2147483688" r:id="rId4"/>
    <p:sldLayoutId id="2147483687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F0135-140F-23AA-C780-04993518F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C05EA679-7A93-2855-0FE3-43D6A977532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1" y="818756"/>
            <a:ext cx="2793600" cy="6039243"/>
            <a:chOff x="-1" y="568800"/>
            <a:chExt cx="2793600" cy="6289200"/>
          </a:xfrm>
        </p:grpSpPr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A44AB3E4-27E8-6EDE-B69C-944FA2B7804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" y="568800"/>
              <a:ext cx="2793600" cy="6289200"/>
            </a:xfrm>
            <a:custGeom>
              <a:avLst/>
              <a:gdLst>
                <a:gd name="connsiteX0" fmla="*/ 1396800 w 2793600"/>
                <a:gd name="connsiteY0" fmla="*/ 144629 h 6289200"/>
                <a:gd name="connsiteX1" fmla="*/ 393500 w 2793600"/>
                <a:gd name="connsiteY1" fmla="*/ 1147929 h 6289200"/>
                <a:gd name="connsiteX2" fmla="*/ 1396800 w 2793600"/>
                <a:gd name="connsiteY2" fmla="*/ 2151229 h 6289200"/>
                <a:gd name="connsiteX3" fmla="*/ 2400100 w 2793600"/>
                <a:gd name="connsiteY3" fmla="*/ 1147929 h 6289200"/>
                <a:gd name="connsiteX4" fmla="*/ 1396800 w 2793600"/>
                <a:gd name="connsiteY4" fmla="*/ 144629 h 6289200"/>
                <a:gd name="connsiteX5" fmla="*/ 0 w 2793600"/>
                <a:gd name="connsiteY5" fmla="*/ 0 h 6289200"/>
                <a:gd name="connsiteX6" fmla="*/ 2793600 w 2793600"/>
                <a:gd name="connsiteY6" fmla="*/ 0 h 6289200"/>
                <a:gd name="connsiteX7" fmla="*/ 2793600 w 2793600"/>
                <a:gd name="connsiteY7" fmla="*/ 6289200 h 6289200"/>
                <a:gd name="connsiteX8" fmla="*/ 0 w 2793600"/>
                <a:gd name="connsiteY8" fmla="*/ 6289200 h 628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93600" h="6289200">
                  <a:moveTo>
                    <a:pt x="1396800" y="144629"/>
                  </a:moveTo>
                  <a:cubicBezTo>
                    <a:pt x="842693" y="144629"/>
                    <a:pt x="393500" y="593822"/>
                    <a:pt x="393500" y="1147929"/>
                  </a:cubicBezTo>
                  <a:cubicBezTo>
                    <a:pt x="393500" y="1702036"/>
                    <a:pt x="842693" y="2151229"/>
                    <a:pt x="1396800" y="2151229"/>
                  </a:cubicBezTo>
                  <a:cubicBezTo>
                    <a:pt x="1950907" y="2151229"/>
                    <a:pt x="2400100" y="1702036"/>
                    <a:pt x="2400100" y="1147929"/>
                  </a:cubicBezTo>
                  <a:cubicBezTo>
                    <a:pt x="2400100" y="593822"/>
                    <a:pt x="1950907" y="144629"/>
                    <a:pt x="1396800" y="144629"/>
                  </a:cubicBezTo>
                  <a:close/>
                  <a:moveTo>
                    <a:pt x="0" y="0"/>
                  </a:moveTo>
                  <a:lnTo>
                    <a:pt x="2793600" y="0"/>
                  </a:lnTo>
                  <a:lnTo>
                    <a:pt x="2793600" y="6289200"/>
                  </a:lnTo>
                  <a:lnTo>
                    <a:pt x="0" y="6289200"/>
                  </a:lnTo>
                  <a:close/>
                </a:path>
              </a:pathLst>
            </a:custGeom>
            <a:pattFill prst="lgGrid">
              <a:fgClr>
                <a:srgbClr val="D1EDFF"/>
              </a:fgClr>
              <a:bgClr>
                <a:srgbClr val="7DCFF5"/>
              </a:bgClr>
            </a:pattFill>
            <a:ln w="3810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ja-JP" altLang="en-US" dirty="0"/>
            </a:p>
          </p:txBody>
        </p:sp>
        <p:sp>
          <p:nvSpPr>
            <p:cNvPr id="50" name="フリーフォーム: 図形 49">
              <a:extLst>
                <a:ext uri="{FF2B5EF4-FFF2-40B4-BE49-F238E27FC236}">
                  <a16:creationId xmlns:a16="http://schemas.microsoft.com/office/drawing/2014/main" id="{DFD6EF76-EB3B-45FD-3081-EF5829E373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93499" y="713429"/>
              <a:ext cx="2006600" cy="2006600"/>
            </a:xfrm>
            <a:custGeom>
              <a:avLst/>
              <a:gdLst>
                <a:gd name="connsiteX0" fmla="*/ 1003300 w 2006600"/>
                <a:gd name="connsiteY0" fmla="*/ 0 h 2006600"/>
                <a:gd name="connsiteX1" fmla="*/ 2006600 w 2006600"/>
                <a:gd name="connsiteY1" fmla="*/ 1003300 h 2006600"/>
                <a:gd name="connsiteX2" fmla="*/ 1003300 w 2006600"/>
                <a:gd name="connsiteY2" fmla="*/ 2006600 h 2006600"/>
                <a:gd name="connsiteX3" fmla="*/ 0 w 2006600"/>
                <a:gd name="connsiteY3" fmla="*/ 1003300 h 2006600"/>
                <a:gd name="connsiteX4" fmla="*/ 1003300 w 2006600"/>
                <a:gd name="connsiteY4" fmla="*/ 0 h 200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6600" h="2006600">
                  <a:moveTo>
                    <a:pt x="1003300" y="0"/>
                  </a:moveTo>
                  <a:cubicBezTo>
                    <a:pt x="1557407" y="0"/>
                    <a:pt x="2006600" y="449193"/>
                    <a:pt x="2006600" y="1003300"/>
                  </a:cubicBezTo>
                  <a:cubicBezTo>
                    <a:pt x="2006600" y="1557407"/>
                    <a:pt x="1557407" y="2006600"/>
                    <a:pt x="1003300" y="2006600"/>
                  </a:cubicBezTo>
                  <a:cubicBezTo>
                    <a:pt x="449193" y="2006600"/>
                    <a:pt x="0" y="1557407"/>
                    <a:pt x="0" y="1003300"/>
                  </a:cubicBezTo>
                  <a:cubicBezTo>
                    <a:pt x="0" y="449193"/>
                    <a:pt x="449193" y="0"/>
                    <a:pt x="1003300" y="0"/>
                  </a:cubicBezTo>
                  <a:close/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4212C4B-777E-4DBB-4566-97AF83505D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658531" y="818757"/>
            <a:ext cx="6485469" cy="6039242"/>
          </a:xfrm>
          <a:prstGeom prst="rect">
            <a:avLst/>
          </a:prstGeom>
          <a:pattFill prst="lgGrid">
            <a:fgClr>
              <a:srgbClr val="D1EDFF"/>
            </a:fgClr>
            <a:bgClr>
              <a:srgbClr val="7DCFF5"/>
            </a:bgClr>
          </a:patt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DF04ABFE-9A59-16C9-21A7-F877ABC6B5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7" y="2976904"/>
            <a:ext cx="2561166" cy="3679031"/>
          </a:xfrm>
          <a:prstGeom prst="roundRect">
            <a:avLst>
              <a:gd name="adj" fmla="val 3273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641201-0EFA-8A8B-DE11-CEA6BC3E81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2297" y="-8854"/>
            <a:ext cx="9176297" cy="74857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0" rtlCol="0" anchor="ctr"/>
          <a:lstStyle/>
          <a:p>
            <a:pPr indent="177800"/>
            <a:r>
              <a:rPr lang="ja-JP" altLang="en-US" sz="2400" b="1" spc="3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経歴</a:t>
            </a:r>
            <a:r>
              <a:rPr lang="ja-JP" altLang="en-US" sz="2000" b="1" spc="3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および</a:t>
            </a:r>
            <a:r>
              <a:rPr lang="ja-JP" altLang="en-US" sz="2400" b="1" spc="3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分析支援可能な知識･経験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B10513-5E82-7F92-E359-ED2B0BF0A27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29241" y="202065"/>
            <a:ext cx="2727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産学官連携インフラ戦略推進プラットフォーム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F36B609-ADFC-1B6E-9D9E-6BE6D93FA8F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36527" y="367072"/>
            <a:ext cx="2586611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700" b="1" dirty="0">
                <a:solidFill>
                  <a:schemeClr val="bg1"/>
                </a:solidFill>
              </a:rPr>
              <a:t>Strategic Platform for Infrastructure Value Enhancement</a:t>
            </a:r>
            <a:endParaRPr lang="nl-NL" altLang="ja-JP" sz="700" b="1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F322E5-1DBA-A427-8565-7AA0571F6D11}"/>
              </a:ext>
            </a:extLst>
          </p:cNvPr>
          <p:cNvSpPr txBox="1">
            <a:spLocks/>
          </p:cNvSpPr>
          <p:nvPr/>
        </p:nvSpPr>
        <p:spPr>
          <a:xfrm>
            <a:off x="-18679" y="3075420"/>
            <a:ext cx="2794351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（ふりがな）</a:t>
            </a:r>
            <a:endParaRPr kumimoji="1" lang="en-US" altLang="ja-JP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氏　名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6258842-45A6-9DB9-9BE6-1E77FC16715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2882" y="3647880"/>
            <a:ext cx="416831" cy="174851"/>
          </a:xfrm>
          <a:prstGeom prst="rect">
            <a:avLst/>
          </a:prstGeom>
          <a:noFill/>
          <a:ln>
            <a:noFill/>
          </a:ln>
        </p:spPr>
        <p:txBody>
          <a:bodyPr wrap="none" lIns="72000" tIns="18000" rIns="36000" bIns="18000" rtlCol="0">
            <a:spAutoFit/>
          </a:bodyPr>
          <a:lstStyle/>
          <a:p>
            <a:r>
              <a:rPr lang="ja-JP" altLang="en-US" sz="900" b="1" spc="300" dirty="0">
                <a:solidFill>
                  <a:schemeClr val="bg2">
                    <a:lumMod val="50000"/>
                  </a:schemeClr>
                </a:solidFill>
              </a:rPr>
              <a:t>所属</a:t>
            </a:r>
            <a:endParaRPr kumimoji="1" lang="ja-JP" altLang="en-US" sz="900" spc="3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3398EA0-2C29-83E1-6EE4-E3B664146907}"/>
              </a:ext>
            </a:extLst>
          </p:cNvPr>
          <p:cNvSpPr txBox="1">
            <a:spLocks/>
          </p:cNvSpPr>
          <p:nvPr/>
        </p:nvSpPr>
        <p:spPr>
          <a:xfrm>
            <a:off x="693270" y="3652727"/>
            <a:ext cx="1788638" cy="1615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50" dirty="0">
                <a:solidFill>
                  <a:schemeClr val="bg2">
                    <a:lumMod val="50000"/>
                  </a:schemeClr>
                </a:solidFill>
              </a:rPr>
              <a:t>●●●</a:t>
            </a:r>
            <a:endParaRPr kumimoji="1" lang="ja-JP" altLang="en-US" sz="10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B0CE278-9835-9C86-BB5B-931894A020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2882" y="3856883"/>
            <a:ext cx="416831" cy="174851"/>
          </a:xfrm>
          <a:prstGeom prst="rect">
            <a:avLst/>
          </a:prstGeom>
          <a:noFill/>
          <a:ln>
            <a:noFill/>
          </a:ln>
        </p:spPr>
        <p:txBody>
          <a:bodyPr wrap="none" lIns="72000" tIns="18000" rIns="36000" bIns="18000" rtlCol="0">
            <a:spAutoFit/>
          </a:bodyPr>
          <a:lstStyle>
            <a:defPPr>
              <a:defRPr lang="ja-JP"/>
            </a:defPPr>
            <a:lvl1pPr>
              <a:defRPr sz="1200" b="1" spc="300">
                <a:solidFill>
                  <a:schemeClr val="bg1"/>
                </a:solidFill>
              </a:defRPr>
            </a:lvl1pPr>
          </a:lstStyle>
          <a:p>
            <a:r>
              <a:rPr lang="ja-JP" altLang="en-US" sz="900" dirty="0">
                <a:solidFill>
                  <a:schemeClr val="bg2">
                    <a:lumMod val="50000"/>
                  </a:schemeClr>
                </a:solidFill>
              </a:rPr>
              <a:t>資格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73790CA-DA0E-22BC-ED1C-98C0AF1A49D9}"/>
              </a:ext>
            </a:extLst>
          </p:cNvPr>
          <p:cNvSpPr txBox="1">
            <a:spLocks/>
          </p:cNvSpPr>
          <p:nvPr/>
        </p:nvSpPr>
        <p:spPr>
          <a:xfrm>
            <a:off x="677762" y="3861730"/>
            <a:ext cx="1804146" cy="50452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5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kumimoji="1" lang="en-US" altLang="ja-JP" sz="105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ja-JP" altLang="en-US" sz="105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5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ja-JP" altLang="en-US" sz="105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12EFAAF2-4B35-B2A4-D398-CA196EE46626}"/>
              </a:ext>
            </a:extLst>
          </p:cNvPr>
          <p:cNvSpPr txBox="1">
            <a:spLocks/>
          </p:cNvSpPr>
          <p:nvPr/>
        </p:nvSpPr>
        <p:spPr>
          <a:xfrm>
            <a:off x="188319" y="6028678"/>
            <a:ext cx="2472282" cy="1538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</a:t>
            </a:r>
            <a:r>
              <a:rPr lang="en-US" altLang="ja-JP" sz="1000" dirty="0">
                <a:solidFill>
                  <a:schemeClr val="bg2">
                    <a:lumMod val="50000"/>
                  </a:schemeClr>
                </a:solidFill>
              </a:rPr>
              <a:t>@</a:t>
            </a: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92295524-D303-06F5-8F25-64AFB5485DA8}"/>
              </a:ext>
            </a:extLst>
          </p:cNvPr>
          <p:cNvSpPr txBox="1">
            <a:spLocks/>
          </p:cNvSpPr>
          <p:nvPr/>
        </p:nvSpPr>
        <p:spPr>
          <a:xfrm>
            <a:off x="188319" y="6421198"/>
            <a:ext cx="247228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6439ADE-FCC0-61CA-5F60-20851CCF4442}"/>
              </a:ext>
            </a:extLst>
          </p:cNvPr>
          <p:cNvSpPr txBox="1">
            <a:spLocks/>
          </p:cNvSpPr>
          <p:nvPr/>
        </p:nvSpPr>
        <p:spPr>
          <a:xfrm>
            <a:off x="188319" y="4670650"/>
            <a:ext cx="2470213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D1E28F4C-CF52-3CB9-EFBD-8CE1F8BD601E}"/>
              </a:ext>
            </a:extLst>
          </p:cNvPr>
          <p:cNvSpPr>
            <a:spLocks/>
          </p:cNvSpPr>
          <p:nvPr/>
        </p:nvSpPr>
        <p:spPr>
          <a:xfrm>
            <a:off x="-18679" y="4477421"/>
            <a:ext cx="987054" cy="159217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9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対象インフラ</a:t>
            </a:r>
            <a:endParaRPr lang="en-US" altLang="ja-JP" sz="900" b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44DA1F1E-E702-CA99-F37D-DA5BCB45D67C}"/>
              </a:ext>
            </a:extLst>
          </p:cNvPr>
          <p:cNvSpPr txBox="1">
            <a:spLocks/>
          </p:cNvSpPr>
          <p:nvPr/>
        </p:nvSpPr>
        <p:spPr>
          <a:xfrm>
            <a:off x="188319" y="5086383"/>
            <a:ext cx="247228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023FDAE-5670-76C4-9063-232FF0D8F430}"/>
              </a:ext>
            </a:extLst>
          </p:cNvPr>
          <p:cNvSpPr>
            <a:spLocks/>
          </p:cNvSpPr>
          <p:nvPr/>
        </p:nvSpPr>
        <p:spPr>
          <a:xfrm>
            <a:off x="-18679" y="4892731"/>
            <a:ext cx="987054" cy="159217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9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専門分野</a:t>
            </a: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FC32E93-686C-99C3-EC24-82059052D0C6}"/>
              </a:ext>
            </a:extLst>
          </p:cNvPr>
          <p:cNvSpPr>
            <a:spLocks/>
          </p:cNvSpPr>
          <p:nvPr/>
        </p:nvSpPr>
        <p:spPr>
          <a:xfrm>
            <a:off x="-18679" y="5834180"/>
            <a:ext cx="987054" cy="159217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9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連絡先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92B42C0C-C926-B1F6-AC08-8F7C0819B736}"/>
              </a:ext>
            </a:extLst>
          </p:cNvPr>
          <p:cNvSpPr>
            <a:spLocks/>
          </p:cNvSpPr>
          <p:nvPr/>
        </p:nvSpPr>
        <p:spPr>
          <a:xfrm>
            <a:off x="-18679" y="6226276"/>
            <a:ext cx="987054" cy="159217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9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相談方法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D377ACA9-F7D3-B885-2C4C-8131BCB234BE}"/>
              </a:ext>
            </a:extLst>
          </p:cNvPr>
          <p:cNvSpPr txBox="1">
            <a:spLocks/>
          </p:cNvSpPr>
          <p:nvPr/>
        </p:nvSpPr>
        <p:spPr>
          <a:xfrm>
            <a:off x="188319" y="5637323"/>
            <a:ext cx="2472282" cy="153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 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4CA8EF70-F7D6-FC9B-4F79-96892797BF60}"/>
              </a:ext>
            </a:extLst>
          </p:cNvPr>
          <p:cNvSpPr>
            <a:spLocks/>
          </p:cNvSpPr>
          <p:nvPr/>
        </p:nvSpPr>
        <p:spPr>
          <a:xfrm>
            <a:off x="-18679" y="5443248"/>
            <a:ext cx="987054" cy="159217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9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対応可能地域</a:t>
            </a:r>
          </a:p>
        </p:txBody>
      </p:sp>
      <p:pic>
        <p:nvPicPr>
          <p:cNvPr id="38" name="グラフィックス 37">
            <a:extLst>
              <a:ext uri="{FF2B5EF4-FFF2-40B4-BE49-F238E27FC236}">
                <a16:creationId xmlns:a16="http://schemas.microsoft.com/office/drawing/2014/main" id="{EC3EB503-64E2-3A88-3154-D60438D221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81111"/>
          <a:stretch>
            <a:fillRect/>
          </a:stretch>
        </p:blipFill>
        <p:spPr>
          <a:xfrm>
            <a:off x="8639272" y="27182"/>
            <a:ext cx="478533" cy="680902"/>
          </a:xfrm>
          <a:prstGeom prst="rect">
            <a:avLst/>
          </a:prstGeom>
        </p:spPr>
      </p:pic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ACFBFB42-7BB2-B752-66EB-88CB46F13F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12276" y="950635"/>
            <a:ext cx="6227561" cy="5705300"/>
          </a:xfrm>
          <a:prstGeom prst="roundRect">
            <a:avLst>
              <a:gd name="adj" fmla="val 1490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F391296-5E38-58D6-4DE4-FDC87A69DCD7}"/>
              </a:ext>
            </a:extLst>
          </p:cNvPr>
          <p:cNvSpPr txBox="1"/>
          <p:nvPr/>
        </p:nvSpPr>
        <p:spPr>
          <a:xfrm>
            <a:off x="3243032" y="1305651"/>
            <a:ext cx="5796805" cy="156907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●●年●月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●●大学卒業</a:t>
            </a: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●●年●月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●●入社</a:t>
            </a: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●●年●月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</a:t>
            </a: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●●年●月～●●年●月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●●委員会　委員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●●年●月～●●年●月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　講師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●●年●月～●●年●月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　講師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63158527-2904-55D1-1948-EE450E1ED45C}"/>
              </a:ext>
            </a:extLst>
          </p:cNvPr>
          <p:cNvSpPr txBox="1"/>
          <p:nvPr/>
        </p:nvSpPr>
        <p:spPr>
          <a:xfrm>
            <a:off x="3223192" y="3376153"/>
            <a:ext cx="5646487" cy="327978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altLang="ja-JP" sz="1200" b="1" dirty="0">
                <a:solidFill>
                  <a:schemeClr val="bg2">
                    <a:lumMod val="50000"/>
                  </a:schemeClr>
                </a:solidFill>
              </a:rPr>
              <a:t>【</a:t>
            </a:r>
            <a:r>
              <a:rPr lang="ja-JP" altLang="en-US" sz="1200" b="1" dirty="0">
                <a:solidFill>
                  <a:schemeClr val="bg2">
                    <a:lumMod val="50000"/>
                  </a:schemeClr>
                </a:solidFill>
              </a:rPr>
              <a:t>主な分析実績</a:t>
            </a:r>
            <a:r>
              <a:rPr lang="en-US" altLang="ja-JP" sz="1200" b="1" dirty="0">
                <a:solidFill>
                  <a:schemeClr val="bg2">
                    <a:lumMod val="50000"/>
                  </a:schemeClr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●●●効果の推計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●●●効果の推計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●●●効果の推計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●●●効果の推計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●●●効果の推計　など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ja-JP" sz="1200" b="1" dirty="0">
                <a:solidFill>
                  <a:schemeClr val="bg2">
                    <a:lumMod val="50000"/>
                  </a:schemeClr>
                </a:solidFill>
              </a:rPr>
              <a:t>【</a:t>
            </a:r>
            <a:r>
              <a:rPr lang="ja-JP" altLang="en-US" sz="1200" b="1" dirty="0">
                <a:solidFill>
                  <a:schemeClr val="bg2">
                    <a:lumMod val="50000"/>
                  </a:schemeClr>
                </a:solidFill>
              </a:rPr>
              <a:t>主な分析スキル</a:t>
            </a:r>
            <a:r>
              <a:rPr lang="en-US" altLang="ja-JP" sz="1200" b="1" dirty="0">
                <a:solidFill>
                  <a:schemeClr val="bg2">
                    <a:lumMod val="50000"/>
                  </a:schemeClr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●●●分析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●●●モデル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ja-JP" sz="1200" b="1" dirty="0">
                <a:solidFill>
                  <a:schemeClr val="bg2">
                    <a:lumMod val="50000"/>
                  </a:schemeClr>
                </a:solidFill>
              </a:rPr>
              <a:t>【</a:t>
            </a:r>
            <a:r>
              <a:rPr lang="ja-JP" altLang="en-US" sz="1200" b="1" dirty="0">
                <a:solidFill>
                  <a:schemeClr val="bg2">
                    <a:lumMod val="50000"/>
                  </a:schemeClr>
                </a:solidFill>
              </a:rPr>
              <a:t>これまでの経験をふまえたメッセージ</a:t>
            </a:r>
            <a:r>
              <a:rPr lang="en-US" altLang="ja-JP" sz="1200" b="1" dirty="0">
                <a:solidFill>
                  <a:schemeClr val="bg2">
                    <a:lumMod val="50000"/>
                  </a:schemeClr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</a:rPr>
              <a:t>●●●。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7A87E0-9F33-3D51-D0CB-A746F375D848}"/>
              </a:ext>
            </a:extLst>
          </p:cNvPr>
          <p:cNvGrpSpPr/>
          <p:nvPr/>
        </p:nvGrpSpPr>
        <p:grpSpPr>
          <a:xfrm>
            <a:off x="2957403" y="3095770"/>
            <a:ext cx="2792122" cy="215444"/>
            <a:chOff x="2957403" y="3095770"/>
            <a:chExt cx="2792122" cy="215444"/>
          </a:xfrm>
        </p:grpSpPr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6989299F-B25E-BCBA-1A55-01FF4E78B6E1}"/>
                </a:ext>
              </a:extLst>
            </p:cNvPr>
            <p:cNvSpPr txBox="1">
              <a:spLocks/>
            </p:cNvSpPr>
            <p:nvPr/>
          </p:nvSpPr>
          <p:spPr>
            <a:xfrm>
              <a:off x="3223192" y="3095770"/>
              <a:ext cx="2526333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1400" b="1" spc="300" dirty="0">
                  <a:solidFill>
                    <a:srgbClr val="0099CC"/>
                  </a:solidFill>
                  <a:latin typeface="+mn-ea"/>
                </a:rPr>
                <a:t>分析支援可能な知識・経験</a:t>
              </a:r>
              <a:endParaRPr kumimoji="1" lang="ja-JP" altLang="en-US" sz="1400" spc="300" dirty="0">
                <a:solidFill>
                  <a:srgbClr val="0099CC"/>
                </a:solidFill>
                <a:latin typeface="+mn-ea"/>
              </a:endParaRPr>
            </a:p>
          </p:txBody>
        </p:sp>
        <p:sp>
          <p:nvSpPr>
            <p:cNvPr id="4" name="ひし形 3">
              <a:extLst>
                <a:ext uri="{FF2B5EF4-FFF2-40B4-BE49-F238E27FC236}">
                  <a16:creationId xmlns:a16="http://schemas.microsoft.com/office/drawing/2014/main" id="{83181BEC-0F18-8047-9407-D5D10DE40364}"/>
                </a:ext>
              </a:extLst>
            </p:cNvPr>
            <p:cNvSpPr>
              <a:spLocks/>
            </p:cNvSpPr>
            <p:nvPr/>
          </p:nvSpPr>
          <p:spPr>
            <a:xfrm>
              <a:off x="2957403" y="3148618"/>
              <a:ext cx="162596" cy="162596"/>
            </a:xfrm>
            <a:prstGeom prst="diamond">
              <a:avLst/>
            </a:prstGeom>
            <a:solidFill>
              <a:srgbClr val="0099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A96300B-B7E3-F66C-C3B4-CDA824A14494}"/>
              </a:ext>
            </a:extLst>
          </p:cNvPr>
          <p:cNvGrpSpPr/>
          <p:nvPr/>
        </p:nvGrpSpPr>
        <p:grpSpPr>
          <a:xfrm>
            <a:off x="2952091" y="1049578"/>
            <a:ext cx="3178713" cy="215444"/>
            <a:chOff x="2952091" y="1049578"/>
            <a:chExt cx="3178713" cy="215444"/>
          </a:xfrm>
        </p:grpSpPr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F41C1C11-2C05-787A-BF9A-9CB32917F9EF}"/>
                </a:ext>
              </a:extLst>
            </p:cNvPr>
            <p:cNvSpPr txBox="1">
              <a:spLocks/>
            </p:cNvSpPr>
            <p:nvPr/>
          </p:nvSpPr>
          <p:spPr>
            <a:xfrm>
              <a:off x="3258223" y="1049578"/>
              <a:ext cx="2872581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1400" b="1" spc="300" dirty="0">
                  <a:solidFill>
                    <a:srgbClr val="0099CC"/>
                  </a:solidFill>
                  <a:latin typeface="+mn-ea"/>
                </a:rPr>
                <a:t>経歴・各種委員・講師経験など</a:t>
              </a:r>
              <a:endParaRPr kumimoji="1" lang="ja-JP" altLang="en-US" sz="1400" spc="300" dirty="0">
                <a:solidFill>
                  <a:srgbClr val="0099CC"/>
                </a:solidFill>
                <a:latin typeface="+mn-ea"/>
              </a:endParaRPr>
            </a:p>
          </p:txBody>
        </p:sp>
        <p:sp>
          <p:nvSpPr>
            <p:cNvPr id="9" name="ひし形 8">
              <a:extLst>
                <a:ext uri="{FF2B5EF4-FFF2-40B4-BE49-F238E27FC236}">
                  <a16:creationId xmlns:a16="http://schemas.microsoft.com/office/drawing/2014/main" id="{52C5B6E7-6D76-3364-0664-EC93D759E871}"/>
                </a:ext>
              </a:extLst>
            </p:cNvPr>
            <p:cNvSpPr>
              <a:spLocks/>
            </p:cNvSpPr>
            <p:nvPr/>
          </p:nvSpPr>
          <p:spPr>
            <a:xfrm>
              <a:off x="2952091" y="1102426"/>
              <a:ext cx="162596" cy="162596"/>
            </a:xfrm>
            <a:prstGeom prst="diamond">
              <a:avLst/>
            </a:prstGeom>
            <a:solidFill>
              <a:srgbClr val="0099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20306B1-1F03-981E-2844-9D3F9B9FE24A}"/>
              </a:ext>
            </a:extLst>
          </p:cNvPr>
          <p:cNvSpPr txBox="1"/>
          <p:nvPr/>
        </p:nvSpPr>
        <p:spPr>
          <a:xfrm>
            <a:off x="627761" y="1590656"/>
            <a:ext cx="1551752" cy="707886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solidFill>
                  <a:srgbClr val="FF0000"/>
                </a:solidFill>
              </a:rPr>
              <a:t>ご自身の写真</a:t>
            </a:r>
            <a:endParaRPr kumimoji="1" lang="en-US" altLang="ja-JP" sz="1000" dirty="0">
              <a:solidFill>
                <a:srgbClr val="FF0000"/>
              </a:solidFill>
            </a:endParaRPr>
          </a:p>
          <a:p>
            <a:pPr algn="ctr"/>
            <a:r>
              <a:rPr lang="ja-JP" altLang="en-US" sz="1000" dirty="0">
                <a:solidFill>
                  <a:srgbClr val="FF0000"/>
                </a:solidFill>
              </a:rPr>
              <a:t>（</a:t>
            </a:r>
            <a:r>
              <a:rPr lang="nl-NL" altLang="ja-JP" sz="1000" dirty="0">
                <a:solidFill>
                  <a:srgbClr val="FF0000"/>
                </a:solidFill>
              </a:rPr>
              <a:t>315mm×270mm</a:t>
            </a:r>
            <a:r>
              <a:rPr lang="ja-JP" altLang="en-US" sz="1000" dirty="0">
                <a:solidFill>
                  <a:srgbClr val="FF0000"/>
                </a:solidFill>
              </a:rPr>
              <a:t>）</a:t>
            </a:r>
            <a:endParaRPr lang="en-US" altLang="ja-JP" sz="10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rgbClr val="FF0000"/>
                </a:solidFill>
              </a:rPr>
              <a:t>をはりつけてください</a:t>
            </a:r>
            <a:endParaRPr kumimoji="1" lang="en-US" altLang="ja-JP" sz="1000" dirty="0">
              <a:solidFill>
                <a:srgbClr val="FF0000"/>
              </a:solidFill>
            </a:endParaRPr>
          </a:p>
          <a:p>
            <a:pPr algn="ctr"/>
            <a:r>
              <a:rPr lang="en-US" altLang="ja-JP" sz="1000" dirty="0">
                <a:solidFill>
                  <a:srgbClr val="FF0000"/>
                </a:solidFill>
              </a:rPr>
              <a:t>※</a:t>
            </a:r>
            <a:r>
              <a:rPr lang="ja-JP" altLang="en-US" sz="1000" dirty="0">
                <a:solidFill>
                  <a:srgbClr val="FF0000"/>
                </a:solidFill>
              </a:rPr>
              <a:t>最背面にしてください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9C36E2B3-45E8-AE10-C6D9-52493E8D4523}"/>
              </a:ext>
            </a:extLst>
          </p:cNvPr>
          <p:cNvSpPr txBox="1"/>
          <p:nvPr/>
        </p:nvSpPr>
        <p:spPr>
          <a:xfrm>
            <a:off x="517214" y="4622289"/>
            <a:ext cx="2188035" cy="276999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900" dirty="0">
                <a:solidFill>
                  <a:srgbClr val="FF0000"/>
                </a:solidFill>
              </a:rPr>
              <a:t>「道路」など分析支援可能な対象インフラを記載してください。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49476CA2-A260-3BD2-E350-CC43914E77C3}"/>
              </a:ext>
            </a:extLst>
          </p:cNvPr>
          <p:cNvSpPr txBox="1"/>
          <p:nvPr/>
        </p:nvSpPr>
        <p:spPr>
          <a:xfrm>
            <a:off x="490116" y="5076302"/>
            <a:ext cx="2220436" cy="276999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900" dirty="0">
                <a:solidFill>
                  <a:srgbClr val="FF0000"/>
                </a:solidFill>
              </a:rPr>
              <a:t>上記対象インフラに関するご自身の専門を記載してください。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486844C5-B5FE-E334-4AB3-F38B8851D926}"/>
              </a:ext>
            </a:extLst>
          </p:cNvPr>
          <p:cNvSpPr txBox="1"/>
          <p:nvPr/>
        </p:nvSpPr>
        <p:spPr>
          <a:xfrm>
            <a:off x="517214" y="6392305"/>
            <a:ext cx="2220436" cy="276999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</a:rPr>
              <a:t>オンライン、対面、電話、メールなど希望される相談方法を記載してください。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ABFFB07-36C1-16C3-E9F1-F0E10506CE92}"/>
              </a:ext>
            </a:extLst>
          </p:cNvPr>
          <p:cNvSpPr txBox="1"/>
          <p:nvPr/>
        </p:nvSpPr>
        <p:spPr>
          <a:xfrm>
            <a:off x="517214" y="5611374"/>
            <a:ext cx="2220436" cy="276999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900" dirty="0">
                <a:solidFill>
                  <a:srgbClr val="FF0000"/>
                </a:solidFill>
              </a:rPr>
              <a:t>特定の都道府県や地域等あれば明記してください。なければ全国としてください</a:t>
            </a:r>
            <a:r>
              <a:rPr lang="ja-JP" altLang="en-US" sz="900" dirty="0">
                <a:solidFill>
                  <a:srgbClr val="FF0000"/>
                </a:solidFill>
              </a:rPr>
              <a:t>。</a:t>
            </a:r>
            <a:endParaRPr kumimoji="1" lang="ja-JP" altLang="en-US" sz="900" dirty="0">
              <a:solidFill>
                <a:srgbClr val="FF0000"/>
              </a:solidFill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1AFD9778-E8B3-5613-49C9-A31EC70FFA40}"/>
              </a:ext>
            </a:extLst>
          </p:cNvPr>
          <p:cNvSpPr txBox="1"/>
          <p:nvPr/>
        </p:nvSpPr>
        <p:spPr>
          <a:xfrm>
            <a:off x="3796381" y="1991790"/>
            <a:ext cx="4456446" cy="246221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000" dirty="0">
                <a:solidFill>
                  <a:srgbClr val="FF0000"/>
                </a:solidFill>
              </a:rPr>
              <a:t>経歴のほか、各種委員、講師経験などを記載してください。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D2012B15-30A2-B199-BD0A-A68F4520FB05}"/>
              </a:ext>
            </a:extLst>
          </p:cNvPr>
          <p:cNvSpPr txBox="1"/>
          <p:nvPr/>
        </p:nvSpPr>
        <p:spPr>
          <a:xfrm>
            <a:off x="3796381" y="4615933"/>
            <a:ext cx="4456446" cy="400110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000" dirty="0">
                <a:solidFill>
                  <a:srgbClr val="FF0000"/>
                </a:solidFill>
              </a:rPr>
              <a:t>主な分析実績、分析スキルに加えて、これまでの経験をふまえて分析支援を必要とする方々へのメッセージを記載してください。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3FEFF99E-8911-51FB-F453-5F4B77FD4442}"/>
              </a:ext>
            </a:extLst>
          </p:cNvPr>
          <p:cNvSpPr txBox="1"/>
          <p:nvPr/>
        </p:nvSpPr>
        <p:spPr>
          <a:xfrm>
            <a:off x="8283978" y="6612540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</a:rPr>
              <a:t>Page 1/2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35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19999-BEF7-F3FD-955C-E215292BF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77D6D5D-EDAE-5683-CBC6-A4D11423EFC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818757"/>
            <a:ext cx="9144001" cy="6039242"/>
          </a:xfrm>
          <a:prstGeom prst="rect">
            <a:avLst/>
          </a:prstGeom>
          <a:pattFill prst="lgGrid">
            <a:fgClr>
              <a:srgbClr val="D1EDFF"/>
            </a:fgClr>
            <a:bgClr>
              <a:srgbClr val="7DCFF5"/>
            </a:bgClr>
          </a:patt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B050B85D-59D0-0DEF-F24F-F1C5E37EE3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9060" y="950634"/>
            <a:ext cx="8930640" cy="5705300"/>
          </a:xfrm>
          <a:prstGeom prst="roundRect">
            <a:avLst>
              <a:gd name="adj" fmla="val 1490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86F1935-9E20-A66D-74B5-3677DB148B91}"/>
              </a:ext>
            </a:extLst>
          </p:cNvPr>
          <p:cNvGrpSpPr/>
          <p:nvPr/>
        </p:nvGrpSpPr>
        <p:grpSpPr>
          <a:xfrm>
            <a:off x="274320" y="1037783"/>
            <a:ext cx="2123022" cy="215444"/>
            <a:chOff x="274320" y="1037783"/>
            <a:chExt cx="2123022" cy="215444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8786861-3FCC-4965-D5FA-B14C60445165}"/>
                </a:ext>
              </a:extLst>
            </p:cNvPr>
            <p:cNvSpPr txBox="1"/>
            <p:nvPr/>
          </p:nvSpPr>
          <p:spPr>
            <a:xfrm>
              <a:off x="525035" y="1037783"/>
              <a:ext cx="1872307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1400" b="1" spc="300" dirty="0">
                  <a:solidFill>
                    <a:srgbClr val="0099CC"/>
                  </a:solidFill>
                  <a:latin typeface="+mn-ea"/>
                </a:rPr>
                <a:t>業務・学術論文実績</a:t>
              </a:r>
              <a:endParaRPr kumimoji="1" lang="ja-JP" altLang="en-US" sz="1400" spc="300" dirty="0">
                <a:solidFill>
                  <a:srgbClr val="0099CC"/>
                </a:solidFill>
                <a:latin typeface="+mn-ea"/>
              </a:endParaRPr>
            </a:p>
          </p:txBody>
        </p:sp>
        <p:sp>
          <p:nvSpPr>
            <p:cNvPr id="20" name="ひし形 19">
              <a:extLst>
                <a:ext uri="{FF2B5EF4-FFF2-40B4-BE49-F238E27FC236}">
                  <a16:creationId xmlns:a16="http://schemas.microsoft.com/office/drawing/2014/main" id="{1183A0F3-5757-A00E-D301-BE6FF97C3A1B}"/>
                </a:ext>
              </a:extLst>
            </p:cNvPr>
            <p:cNvSpPr/>
            <p:nvPr/>
          </p:nvSpPr>
          <p:spPr>
            <a:xfrm>
              <a:off x="274320" y="1079708"/>
              <a:ext cx="162596" cy="162596"/>
            </a:xfrm>
            <a:prstGeom prst="diamond">
              <a:avLst/>
            </a:prstGeom>
            <a:solidFill>
              <a:srgbClr val="0099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972122E-7CE4-3335-41AB-F884E7275A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2297" y="-8854"/>
            <a:ext cx="9176297" cy="748570"/>
          </a:xfrm>
          <a:prstGeom prst="rect">
            <a:avLst/>
          </a:prstGeom>
          <a:solidFill>
            <a:srgbClr val="0099CC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0" rtlCol="0" anchor="ctr"/>
          <a:lstStyle/>
          <a:p>
            <a:pPr indent="177800"/>
            <a:r>
              <a:rPr lang="ja-JP" altLang="en-US" sz="2400" b="1" spc="3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経歴</a:t>
            </a:r>
            <a:r>
              <a:rPr lang="ja-JP" altLang="en-US" sz="2000" b="1" spc="3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および</a:t>
            </a:r>
            <a:r>
              <a:rPr lang="ja-JP" altLang="en-US" sz="2400" b="1" spc="3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分析支援可能な知識･経験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3701C5B-0559-481E-F1C1-5350DE9BDC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29241" y="202065"/>
            <a:ext cx="2727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産学官連携インフラ戦略推進プラットフォーム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7C437A0-5982-72CB-A41E-16443AEFC43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36527" y="367072"/>
            <a:ext cx="2586611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700" b="1" dirty="0">
                <a:solidFill>
                  <a:schemeClr val="bg1"/>
                </a:solidFill>
              </a:rPr>
              <a:t>Strategic Platform for Infrastructure Value Enhancement</a:t>
            </a:r>
            <a:endParaRPr lang="nl-NL" altLang="ja-JP" sz="700" b="1" dirty="0">
              <a:solidFill>
                <a:schemeClr val="bg1"/>
              </a:solidFill>
            </a:endParaRPr>
          </a:p>
        </p:txBody>
      </p:sp>
      <p:pic>
        <p:nvPicPr>
          <p:cNvPr id="33" name="グラフィックス 32">
            <a:extLst>
              <a:ext uri="{FF2B5EF4-FFF2-40B4-BE49-F238E27FC236}">
                <a16:creationId xmlns:a16="http://schemas.microsoft.com/office/drawing/2014/main" id="{45BCDEB6-970F-224A-C353-567F998264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81111"/>
          <a:stretch>
            <a:fillRect/>
          </a:stretch>
        </p:blipFill>
        <p:spPr>
          <a:xfrm>
            <a:off x="8639272" y="27182"/>
            <a:ext cx="478533" cy="680902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31F1E6-C883-BD7D-A2F2-A2B9C22A8FB2}"/>
              </a:ext>
            </a:extLst>
          </p:cNvPr>
          <p:cNvGrpSpPr/>
          <p:nvPr/>
        </p:nvGrpSpPr>
        <p:grpSpPr>
          <a:xfrm>
            <a:off x="274320" y="3710940"/>
            <a:ext cx="1122749" cy="215444"/>
            <a:chOff x="274320" y="3710940"/>
            <a:chExt cx="1122749" cy="215444"/>
          </a:xfrm>
        </p:grpSpPr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7D2F8F71-4C0C-174D-15A9-D394ABBC8E96}"/>
                </a:ext>
              </a:extLst>
            </p:cNvPr>
            <p:cNvSpPr txBox="1"/>
            <p:nvPr/>
          </p:nvSpPr>
          <p:spPr>
            <a:xfrm>
              <a:off x="525035" y="3710940"/>
              <a:ext cx="872034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ja-JP" altLang="en-US" sz="1400" b="1" spc="300" dirty="0">
                  <a:solidFill>
                    <a:srgbClr val="0099CC"/>
                  </a:solidFill>
                  <a:latin typeface="+mn-ea"/>
                </a:rPr>
                <a:t>取組事例</a:t>
              </a:r>
              <a:endParaRPr kumimoji="1" lang="ja-JP" altLang="en-US" sz="1400" spc="300" dirty="0">
                <a:solidFill>
                  <a:srgbClr val="0099CC"/>
                </a:solidFill>
                <a:latin typeface="+mn-ea"/>
              </a:endParaRPr>
            </a:p>
          </p:txBody>
        </p:sp>
        <p:sp>
          <p:nvSpPr>
            <p:cNvPr id="74" name="ひし形 73">
              <a:extLst>
                <a:ext uri="{FF2B5EF4-FFF2-40B4-BE49-F238E27FC236}">
                  <a16:creationId xmlns:a16="http://schemas.microsoft.com/office/drawing/2014/main" id="{25A70E48-67D1-A22B-4517-5F7678E93700}"/>
                </a:ext>
              </a:extLst>
            </p:cNvPr>
            <p:cNvSpPr/>
            <p:nvPr/>
          </p:nvSpPr>
          <p:spPr>
            <a:xfrm>
              <a:off x="274320" y="3752865"/>
              <a:ext cx="162596" cy="162596"/>
            </a:xfrm>
            <a:prstGeom prst="diamond">
              <a:avLst/>
            </a:prstGeom>
            <a:solidFill>
              <a:srgbClr val="0099CC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9F89BD9-60C3-3715-36C2-6EA489700EEA}"/>
              </a:ext>
            </a:extLst>
          </p:cNvPr>
          <p:cNvSpPr txBox="1"/>
          <p:nvPr/>
        </p:nvSpPr>
        <p:spPr>
          <a:xfrm>
            <a:off x="502175" y="1321711"/>
            <a:ext cx="8367505" cy="238160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altLang="ja-JP" sz="1000" b="1" dirty="0">
                <a:solidFill>
                  <a:schemeClr val="bg2">
                    <a:lumMod val="50000"/>
                  </a:schemeClr>
                </a:solidFill>
              </a:rPr>
              <a:t>【</a:t>
            </a:r>
            <a:r>
              <a:rPr lang="ja-JP" altLang="en-US" sz="1000" b="1" dirty="0">
                <a:solidFill>
                  <a:schemeClr val="bg2">
                    <a:lumMod val="50000"/>
                  </a:schemeClr>
                </a:solidFill>
              </a:rPr>
              <a:t>業務実績</a:t>
            </a:r>
            <a:r>
              <a:rPr lang="en-US" altLang="ja-JP" sz="1000" b="1" dirty="0">
                <a:solidFill>
                  <a:schemeClr val="bg2">
                    <a:lumMod val="50000"/>
                  </a:schemeClr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●●業務（国土交通省●●）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●●業務（●●県）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ja-JP" sz="1000" b="1" dirty="0">
                <a:solidFill>
                  <a:schemeClr val="bg2">
                    <a:lumMod val="50000"/>
                  </a:schemeClr>
                </a:solidFill>
              </a:rPr>
              <a:t>【</a:t>
            </a:r>
            <a:r>
              <a:rPr lang="ja-JP" altLang="en-US" sz="1000" b="1" dirty="0">
                <a:solidFill>
                  <a:schemeClr val="bg2">
                    <a:lumMod val="50000"/>
                  </a:schemeClr>
                </a:solidFill>
              </a:rPr>
              <a:t>学術論文実績（査読付き）</a:t>
            </a:r>
            <a:r>
              <a:rPr lang="en-US" altLang="ja-JP" sz="1000" b="1" dirty="0">
                <a:solidFill>
                  <a:schemeClr val="bg2">
                    <a:lumMod val="50000"/>
                  </a:schemeClr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●●●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7F7F19BF-6F1C-2164-5EDF-7BA3D67986CE}"/>
              </a:ext>
            </a:extLst>
          </p:cNvPr>
          <p:cNvSpPr txBox="1"/>
          <p:nvPr/>
        </p:nvSpPr>
        <p:spPr>
          <a:xfrm>
            <a:off x="2242162" y="2200611"/>
            <a:ext cx="4456446" cy="553998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000" dirty="0">
                <a:solidFill>
                  <a:srgbClr val="FF0000"/>
                </a:solidFill>
              </a:rPr>
              <a:t>分析支援に関係する「</a:t>
            </a:r>
            <a:r>
              <a:rPr kumimoji="1" lang="ja-JP" altLang="en-US" sz="1000">
                <a:solidFill>
                  <a:srgbClr val="FF0000"/>
                </a:solidFill>
              </a:rPr>
              <a:t>業務・学術論文</a:t>
            </a:r>
            <a:r>
              <a:rPr kumimoji="1" lang="ja-JP" altLang="en-US" sz="1000" dirty="0">
                <a:solidFill>
                  <a:srgbClr val="FF0000"/>
                </a:solidFill>
              </a:rPr>
              <a:t>（査読付き）」実績を記載してください。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000" dirty="0">
                <a:solidFill>
                  <a:srgbClr val="FF0000"/>
                </a:solidFill>
              </a:rPr>
              <a:t>業務は、業務名、発注者を明記してください。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000" dirty="0">
                <a:solidFill>
                  <a:srgbClr val="FF0000"/>
                </a:solidFill>
              </a:rPr>
              <a:t>論文は、著者、論文タイトル、掲載誌、掲載年を明記してください。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8E54BB71-4961-239C-4F1C-B6DC5271E5F2}"/>
              </a:ext>
            </a:extLst>
          </p:cNvPr>
          <p:cNvSpPr txBox="1"/>
          <p:nvPr/>
        </p:nvSpPr>
        <p:spPr>
          <a:xfrm>
            <a:off x="2276022" y="5022450"/>
            <a:ext cx="4456446" cy="246221"/>
          </a:xfrm>
          <a:prstGeom prst="rect">
            <a:avLst/>
          </a:prstGeom>
          <a:solidFill>
            <a:schemeClr val="bg2">
              <a:lumMod val="40000"/>
              <a:lumOff val="60000"/>
              <a:alpha val="8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000" dirty="0">
                <a:solidFill>
                  <a:srgbClr val="FF0000"/>
                </a:solidFill>
              </a:rPr>
              <a:t>参考となる取組事例を図表などを交えて記載してください。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E69B3514-E970-2675-2064-0C91F9EFFAEA}"/>
              </a:ext>
            </a:extLst>
          </p:cNvPr>
          <p:cNvSpPr txBox="1"/>
          <p:nvPr/>
        </p:nvSpPr>
        <p:spPr>
          <a:xfrm>
            <a:off x="8283978" y="6612540"/>
            <a:ext cx="808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</a:rPr>
              <a:t>Page 2/2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29741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1">
      <a:majorFont>
        <a:latin typeface="HGP創英角ｺﾞｼｯｸUB"/>
        <a:ea typeface="BIZ UDPゴシック"/>
        <a:cs typeface=""/>
      </a:majorFont>
      <a:minorFont>
        <a:latin typeface="Arial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rgbClr val="FF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5154908F-1419-4CAC-B4AE-9298353669D5}" vid="{E00009AC-6EF1-4080-B073-2679ADBAC504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国交省</Template>
  <TotalTime>0</TotalTime>
  <Words>510</Words>
  <Application>Microsoft Office PowerPoint</Application>
  <PresentationFormat>画面に合わせる (4:3)</PresentationFormat>
  <Paragraphs>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HGP創英角ｺﾞｼｯｸUB</vt:lpstr>
      <vt:lpstr>HG丸ｺﾞｼｯｸM-PRO</vt:lpstr>
      <vt:lpstr>游ゴシック</vt:lpstr>
      <vt:lpstr>Arial</vt:lpstr>
      <vt:lpstr>Calibri</vt:lpstr>
      <vt:lpstr>Wingdings</vt:lpstr>
      <vt:lpstr>2_標準デザイン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2025-09-26T06:18:51Z</dcterms:modified>
</cp:coreProperties>
</file>