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77" r:id="rId5"/>
    <p:sldId id="278" r:id="rId6"/>
    <p:sldId id="276" r:id="rId7"/>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170272B1-7357-44E2-8B9F-70CA96CF8074}">
          <p14:sldIdLst>
            <p14:sldId id="277"/>
            <p14:sldId id="278"/>
            <p14:sldId id="27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A05A35-4820-12E4-C9A5-805D654CD922}" name="渡邉 明博" initials="渡邉" userId="S::watanabe-a29w@mlit.go.jp::e476885e-dfac-4e1a-92e3-29225e396ee1" providerId="AD"/>
  <p188:author id="{9D29D6CD-A3F3-3DFA-1F72-52CE04C729D0}" name="　" initials="　" userId="　"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FF4747"/>
    <a:srgbClr val="EEF7E9"/>
    <a:srgbClr val="FFC5C5"/>
    <a:srgbClr val="CFE5C1"/>
    <a:srgbClr val="8A0000"/>
    <a:srgbClr val="FFDDDD"/>
    <a:srgbClr val="D0E9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836" y="102"/>
      </p:cViewPr>
      <p:guideLst/>
    </p:cSldViewPr>
  </p:slideViewPr>
  <p:notesTextViewPr>
    <p:cViewPr>
      <p:scale>
        <a:sx n="1" d="1"/>
        <a:sy n="1" d="1"/>
      </p:scale>
      <p:origin x="0" y="0"/>
    </p:cViewPr>
  </p:notesTextViewPr>
  <p:notesViewPr>
    <p:cSldViewPr snapToGrid="0">
      <p:cViewPr varScale="1">
        <p:scale>
          <a:sx n="75" d="100"/>
          <a:sy n="75" d="100"/>
        </p:scale>
        <p:origin x="4038" y="84"/>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notesMasters/notesMaster1.xml" Type="http://schemas.openxmlformats.org/officeDocument/2006/relationships/notesMaster"/><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髙木 星子" userId="4a4fb6fb-19e0-4b3c-9e2e-280ffa46d680" providerId="ADAL" clId="{65F4A728-E1FD-41E6-8835-D64563018D04}"/>
    <pc:docChg chg="undo custSel addSld modSld modSection">
      <pc:chgData name="髙木 星子" userId="4a4fb6fb-19e0-4b3c-9e2e-280ffa46d680" providerId="ADAL" clId="{65F4A728-E1FD-41E6-8835-D64563018D04}" dt="2025-01-24T01:42:48.503" v="432"/>
      <pc:docMkLst>
        <pc:docMk/>
      </pc:docMkLst>
      <pc:sldChg chg="delSp modSp mod">
        <pc:chgData name="髙木 星子" userId="4a4fb6fb-19e0-4b3c-9e2e-280ffa46d680" providerId="ADAL" clId="{65F4A728-E1FD-41E6-8835-D64563018D04}" dt="2025-01-24T01:42:48.503" v="432"/>
        <pc:sldMkLst>
          <pc:docMk/>
          <pc:sldMk cId="445360044" sldId="274"/>
        </pc:sldMkLst>
        <pc:spChg chg="del mod">
          <ac:chgData name="髙木 星子" userId="4a4fb6fb-19e0-4b3c-9e2e-280ffa46d680" providerId="ADAL" clId="{65F4A728-E1FD-41E6-8835-D64563018D04}" dt="2025-01-23T08:21:56.366" v="96" actId="478"/>
          <ac:spMkLst>
            <pc:docMk/>
            <pc:sldMk cId="445360044" sldId="274"/>
            <ac:spMk id="2" creationId="{91E4F7DD-F645-F94E-13D2-1EB5431F607F}"/>
          </ac:spMkLst>
        </pc:spChg>
        <pc:spChg chg="mod">
          <ac:chgData name="髙木 星子" userId="4a4fb6fb-19e0-4b3c-9e2e-280ffa46d680" providerId="ADAL" clId="{65F4A728-E1FD-41E6-8835-D64563018D04}" dt="2025-01-23T08:31:09.170" v="407" actId="113"/>
          <ac:spMkLst>
            <pc:docMk/>
            <pc:sldMk cId="445360044" sldId="274"/>
            <ac:spMk id="3" creationId="{1825FCAF-6A9A-E5CB-CADD-4CE53C02971E}"/>
          </ac:spMkLst>
        </pc:spChg>
        <pc:spChg chg="del">
          <ac:chgData name="髙木 星子" userId="4a4fb6fb-19e0-4b3c-9e2e-280ffa46d680" providerId="ADAL" clId="{65F4A728-E1FD-41E6-8835-D64563018D04}" dt="2025-01-23T08:20:03.229" v="0" actId="478"/>
          <ac:spMkLst>
            <pc:docMk/>
            <pc:sldMk cId="445360044" sldId="274"/>
            <ac:spMk id="4" creationId="{6ED4C78F-2D3F-E498-70DF-E915C031D339}"/>
          </ac:spMkLst>
        </pc:spChg>
        <pc:spChg chg="del">
          <ac:chgData name="髙木 星子" userId="4a4fb6fb-19e0-4b3c-9e2e-280ffa46d680" providerId="ADAL" clId="{65F4A728-E1FD-41E6-8835-D64563018D04}" dt="2025-01-23T08:21:54.652" v="94" actId="478"/>
          <ac:spMkLst>
            <pc:docMk/>
            <pc:sldMk cId="445360044" sldId="274"/>
            <ac:spMk id="7" creationId="{EFDBBFF0-AEE7-A401-66C7-2DE1AF2E2A5B}"/>
          </ac:spMkLst>
        </pc:spChg>
        <pc:spChg chg="del">
          <ac:chgData name="髙木 星子" userId="4a4fb6fb-19e0-4b3c-9e2e-280ffa46d680" providerId="ADAL" clId="{65F4A728-E1FD-41E6-8835-D64563018D04}" dt="2025-01-23T08:21:57.128" v="97" actId="478"/>
          <ac:spMkLst>
            <pc:docMk/>
            <pc:sldMk cId="445360044" sldId="274"/>
            <ac:spMk id="8" creationId="{6FD55A0A-A8CD-9494-6E3A-5A92C957FBDC}"/>
          </ac:spMkLst>
        </pc:spChg>
        <pc:spChg chg="del">
          <ac:chgData name="髙木 星子" userId="4a4fb6fb-19e0-4b3c-9e2e-280ffa46d680" providerId="ADAL" clId="{65F4A728-E1FD-41E6-8835-D64563018D04}" dt="2025-01-23T08:21:54.652" v="94" actId="478"/>
          <ac:spMkLst>
            <pc:docMk/>
            <pc:sldMk cId="445360044" sldId="274"/>
            <ac:spMk id="9" creationId="{FE25EB73-6359-794D-A21E-ADB647681EA5}"/>
          </ac:spMkLst>
        </pc:spChg>
        <pc:spChg chg="del">
          <ac:chgData name="髙木 星子" userId="4a4fb6fb-19e0-4b3c-9e2e-280ffa46d680" providerId="ADAL" clId="{65F4A728-E1FD-41E6-8835-D64563018D04}" dt="2025-01-23T08:21:58.150" v="98" actId="478"/>
          <ac:spMkLst>
            <pc:docMk/>
            <pc:sldMk cId="445360044" sldId="274"/>
            <ac:spMk id="10" creationId="{F299776B-A150-F7D2-0BCC-E328FA4DD512}"/>
          </ac:spMkLst>
        </pc:spChg>
        <pc:spChg chg="del">
          <ac:chgData name="髙木 星子" userId="4a4fb6fb-19e0-4b3c-9e2e-280ffa46d680" providerId="ADAL" clId="{65F4A728-E1FD-41E6-8835-D64563018D04}" dt="2025-01-23T08:21:54.652" v="94" actId="478"/>
          <ac:spMkLst>
            <pc:docMk/>
            <pc:sldMk cId="445360044" sldId="274"/>
            <ac:spMk id="18" creationId="{3D44335B-8ECA-8211-E845-80C60B4F0668}"/>
          </ac:spMkLst>
        </pc:spChg>
        <pc:spChg chg="del">
          <ac:chgData name="髙木 星子" userId="4a4fb6fb-19e0-4b3c-9e2e-280ffa46d680" providerId="ADAL" clId="{65F4A728-E1FD-41E6-8835-D64563018D04}" dt="2025-01-23T08:21:59.654" v="99" actId="478"/>
          <ac:spMkLst>
            <pc:docMk/>
            <pc:sldMk cId="445360044" sldId="274"/>
            <ac:spMk id="20" creationId="{FA89BC67-3D80-49D6-DEDF-E6D0913D6830}"/>
          </ac:spMkLst>
        </pc:spChg>
        <pc:spChg chg="del">
          <ac:chgData name="髙木 星子" userId="4a4fb6fb-19e0-4b3c-9e2e-280ffa46d680" providerId="ADAL" clId="{65F4A728-E1FD-41E6-8835-D64563018D04}" dt="2025-01-23T08:22:00.926" v="100" actId="478"/>
          <ac:spMkLst>
            <pc:docMk/>
            <pc:sldMk cId="445360044" sldId="274"/>
            <ac:spMk id="24" creationId="{B96C1F43-4EEF-6137-D3AD-FFF478EFC53D}"/>
          </ac:spMkLst>
        </pc:spChg>
        <pc:spChg chg="mod">
          <ac:chgData name="髙木 星子" userId="4a4fb6fb-19e0-4b3c-9e2e-280ffa46d680" providerId="ADAL" clId="{65F4A728-E1FD-41E6-8835-D64563018D04}" dt="2025-01-23T08:32:45.810" v="420" actId="20577"/>
          <ac:spMkLst>
            <pc:docMk/>
            <pc:sldMk cId="445360044" sldId="274"/>
            <ac:spMk id="46" creationId="{B8054B4B-7005-57AD-F96F-B1A187DD3D13}"/>
          </ac:spMkLst>
        </pc:spChg>
        <pc:spChg chg="mod">
          <ac:chgData name="髙木 星子" userId="4a4fb6fb-19e0-4b3c-9e2e-280ffa46d680" providerId="ADAL" clId="{65F4A728-E1FD-41E6-8835-D64563018D04}" dt="2025-01-23T08:31:19.668" v="408" actId="20577"/>
          <ac:spMkLst>
            <pc:docMk/>
            <pc:sldMk cId="445360044" sldId="274"/>
            <ac:spMk id="49" creationId="{C120782F-0F7F-F575-2FD4-5A02F2D6D681}"/>
          </ac:spMkLst>
        </pc:spChg>
        <pc:spChg chg="mod">
          <ac:chgData name="髙木 星子" userId="4a4fb6fb-19e0-4b3c-9e2e-280ffa46d680" providerId="ADAL" clId="{65F4A728-E1FD-41E6-8835-D64563018D04}" dt="2025-01-23T08:31:31.103" v="411" actId="1076"/>
          <ac:spMkLst>
            <pc:docMk/>
            <pc:sldMk cId="445360044" sldId="274"/>
            <ac:spMk id="50" creationId="{27FFCF95-3BAE-2082-9D96-82282DE3054B}"/>
          </ac:spMkLst>
        </pc:spChg>
        <pc:spChg chg="mod">
          <ac:chgData name="髙木 星子" userId="4a4fb6fb-19e0-4b3c-9e2e-280ffa46d680" providerId="ADAL" clId="{65F4A728-E1FD-41E6-8835-D64563018D04}" dt="2025-01-23T08:31:27.442" v="410" actId="1076"/>
          <ac:spMkLst>
            <pc:docMk/>
            <pc:sldMk cId="445360044" sldId="274"/>
            <ac:spMk id="51" creationId="{535AA170-2D7E-214B-EBE0-B1CB85DF7257}"/>
          </ac:spMkLst>
        </pc:spChg>
        <pc:spChg chg="del">
          <ac:chgData name="髙木 星子" userId="4a4fb6fb-19e0-4b3c-9e2e-280ffa46d680" providerId="ADAL" clId="{65F4A728-E1FD-41E6-8835-D64563018D04}" dt="2025-01-23T08:31:24.197" v="409" actId="478"/>
          <ac:spMkLst>
            <pc:docMk/>
            <pc:sldMk cId="445360044" sldId="274"/>
            <ac:spMk id="52" creationId="{26CA7765-E5ED-3855-FD89-4414D3F1248A}"/>
          </ac:spMkLst>
        </pc:spChg>
        <pc:spChg chg="mod">
          <ac:chgData name="髙木 星子" userId="4a4fb6fb-19e0-4b3c-9e2e-280ffa46d680" providerId="ADAL" clId="{65F4A728-E1FD-41E6-8835-D64563018D04}" dt="2025-01-24T01:42:48.503" v="432"/>
          <ac:spMkLst>
            <pc:docMk/>
            <pc:sldMk cId="445360044" sldId="274"/>
            <ac:spMk id="56" creationId="{F7607FC3-4DF5-C1F3-6C72-429361083AF9}"/>
          </ac:spMkLst>
        </pc:spChg>
      </pc:sldChg>
      <pc:sldChg chg="addSp delSp modSp new mod">
        <pc:chgData name="髙木 星子" userId="4a4fb6fb-19e0-4b3c-9e2e-280ffa46d680" providerId="ADAL" clId="{65F4A728-E1FD-41E6-8835-D64563018D04}" dt="2025-01-23T08:30:08.471" v="376" actId="20577"/>
        <pc:sldMkLst>
          <pc:docMk/>
          <pc:sldMk cId="2665967745" sldId="276"/>
        </pc:sldMkLst>
        <pc:spChg chg="del">
          <ac:chgData name="髙木 星子" userId="4a4fb6fb-19e0-4b3c-9e2e-280ffa46d680" providerId="ADAL" clId="{65F4A728-E1FD-41E6-8835-D64563018D04}" dt="2025-01-23T08:21:03.116" v="2" actId="478"/>
          <ac:spMkLst>
            <pc:docMk/>
            <pc:sldMk cId="2665967745" sldId="276"/>
            <ac:spMk id="2" creationId="{D0042608-AE04-C4ED-0B9D-80E0AFF0746E}"/>
          </ac:spMkLst>
        </pc:spChg>
        <pc:spChg chg="del">
          <ac:chgData name="髙木 星子" userId="4a4fb6fb-19e0-4b3c-9e2e-280ffa46d680" providerId="ADAL" clId="{65F4A728-E1FD-41E6-8835-D64563018D04}" dt="2025-01-23T08:21:03.116" v="2" actId="478"/>
          <ac:spMkLst>
            <pc:docMk/>
            <pc:sldMk cId="2665967745" sldId="276"/>
            <ac:spMk id="3" creationId="{FE168916-6699-897A-18F4-EAB20AB0747F}"/>
          </ac:spMkLst>
        </pc:spChg>
        <pc:spChg chg="add mod">
          <ac:chgData name="髙木 星子" userId="4a4fb6fb-19e0-4b3c-9e2e-280ffa46d680" providerId="ADAL" clId="{65F4A728-E1FD-41E6-8835-D64563018D04}" dt="2025-01-23T08:30:08.471" v="376" actId="20577"/>
          <ac:spMkLst>
            <pc:docMk/>
            <pc:sldMk cId="2665967745" sldId="276"/>
            <ac:spMk id="5" creationId="{D1CC7281-0426-04A4-F88E-D90541AAD405}"/>
          </ac:spMkLst>
        </pc:spChg>
        <pc:spChg chg="add del mod">
          <ac:chgData name="髙木 星子" userId="4a4fb6fb-19e0-4b3c-9e2e-280ffa46d680" providerId="ADAL" clId="{65F4A728-E1FD-41E6-8835-D64563018D04}" dt="2025-01-23T08:25:39.505" v="200"/>
          <ac:spMkLst>
            <pc:docMk/>
            <pc:sldMk cId="2665967745" sldId="276"/>
            <ac:spMk id="6" creationId="{459197BE-428E-1549-1AC8-249F0C03CE1A}"/>
          </ac:spMkLst>
        </pc:spChg>
        <pc:spChg chg="add mod">
          <ac:chgData name="髙木 星子" userId="4a4fb6fb-19e0-4b3c-9e2e-280ffa46d680" providerId="ADAL" clId="{65F4A728-E1FD-41E6-8835-D64563018D04}" dt="2025-01-23T08:26:44.771" v="217" actId="207"/>
          <ac:spMkLst>
            <pc:docMk/>
            <pc:sldMk cId="2665967745" sldId="276"/>
            <ac:spMk id="7" creationId="{11CDA7E3-0629-F414-FBD4-7CA22637F366}"/>
          </ac:spMkLst>
        </pc:spChg>
        <pc:spChg chg="add mod">
          <ac:chgData name="髙木 星子" userId="4a4fb6fb-19e0-4b3c-9e2e-280ffa46d680" providerId="ADAL" clId="{65F4A728-E1FD-41E6-8835-D64563018D04}" dt="2025-01-23T08:26:27.130" v="211" actId="1076"/>
          <ac:spMkLst>
            <pc:docMk/>
            <pc:sldMk cId="2665967745" sldId="276"/>
            <ac:spMk id="8" creationId="{33D4D904-A72C-A585-60C3-FAFCCCBE4762}"/>
          </ac:spMkLst>
        </pc:spChg>
        <pc:spChg chg="add mod">
          <ac:chgData name="髙木 星子" userId="4a4fb6fb-19e0-4b3c-9e2e-280ffa46d680" providerId="ADAL" clId="{65F4A728-E1FD-41E6-8835-D64563018D04}" dt="2025-01-23T08:26:37.778" v="216" actId="1076"/>
          <ac:spMkLst>
            <pc:docMk/>
            <pc:sldMk cId="2665967745" sldId="276"/>
            <ac:spMk id="9" creationId="{F412E087-9960-D964-860F-ED6CBAE8B4F5}"/>
          </ac:spMkLst>
        </pc:spChg>
      </pc:sldChg>
    </pc:docChg>
  </pc:docChgLst>
  <pc:docChgLst>
    <pc:chgData name="髙木 星子" userId="4a4fb6fb-19e0-4b3c-9e2e-280ffa46d680" providerId="ADAL" clId="{1EACD043-2DD3-4317-8488-F8267F3B722A}"/>
    <pc:docChg chg="modSld">
      <pc:chgData name="髙木 星子" userId="4a4fb6fb-19e0-4b3c-9e2e-280ffa46d680" providerId="ADAL" clId="{1EACD043-2DD3-4317-8488-F8267F3B722A}" dt="2025-01-28T09:16:30.055" v="23" actId="14100"/>
      <pc:docMkLst>
        <pc:docMk/>
      </pc:docMkLst>
      <pc:sldChg chg="modSp mod modCm">
        <pc:chgData name="髙木 星子" userId="4a4fb6fb-19e0-4b3c-9e2e-280ffa46d680" providerId="ADAL" clId="{1EACD043-2DD3-4317-8488-F8267F3B722A}" dt="2025-01-28T09:14:56.675" v="18"/>
        <pc:sldMkLst>
          <pc:docMk/>
          <pc:sldMk cId="445360044" sldId="274"/>
        </pc:sldMkLst>
        <pc:spChg chg="mod">
          <ac:chgData name="髙木 星子" userId="4a4fb6fb-19e0-4b3c-9e2e-280ffa46d680" providerId="ADAL" clId="{1EACD043-2DD3-4317-8488-F8267F3B722A}" dt="2025-01-28T09:14:34.316" v="17" actId="20577"/>
          <ac:spMkLst>
            <pc:docMk/>
            <pc:sldMk cId="445360044" sldId="274"/>
            <ac:spMk id="46" creationId="{B8054B4B-7005-57AD-F96F-B1A187DD3D13}"/>
          </ac:spMkLst>
        </pc:spChg>
        <pc:extLst>
          <p:ext xmlns:p="http://schemas.openxmlformats.org/presentationml/2006/main" uri="{D6D511B9-2390-475A-947B-AFAB55BFBCF1}">
            <pc226:cmChg xmlns:pc226="http://schemas.microsoft.com/office/powerpoint/2022/06/main/command" chg="mod">
              <pc226:chgData name="髙木 星子" userId="4a4fb6fb-19e0-4b3c-9e2e-280ffa46d680" providerId="ADAL" clId="{1EACD043-2DD3-4317-8488-F8267F3B722A}" dt="2025-01-28T09:14:56.675" v="18"/>
              <pc2:cmMkLst xmlns:pc2="http://schemas.microsoft.com/office/powerpoint/2019/9/main/command">
                <pc:docMk/>
                <pc:sldMk cId="445360044" sldId="274"/>
                <pc2:cmMk id="{E3006338-5960-413A-835E-A376A8394F12}"/>
              </pc2:cmMkLst>
              <pc226:cmRplyChg chg="add">
                <pc226:chgData name="髙木 星子" userId="4a4fb6fb-19e0-4b3c-9e2e-280ffa46d680" providerId="ADAL" clId="{1EACD043-2DD3-4317-8488-F8267F3B722A}" dt="2025-01-28T09:14:56.675" v="18"/>
                <pc2:cmRplyMkLst xmlns:pc2="http://schemas.microsoft.com/office/powerpoint/2019/9/main/command">
                  <pc:docMk/>
                  <pc:sldMk cId="445360044" sldId="274"/>
                  <pc2:cmMk id="{E3006338-5960-413A-835E-A376A8394F12}"/>
                  <pc2:cmRplyMk id="{33AD19AA-047D-4588-889F-7B520F5268C4}"/>
                </pc2:cmRplyMkLst>
              </pc226:cmRplyChg>
            </pc226:cmChg>
          </p:ext>
        </pc:extLst>
      </pc:sldChg>
      <pc:sldChg chg="modSp mod">
        <pc:chgData name="髙木 星子" userId="4a4fb6fb-19e0-4b3c-9e2e-280ffa46d680" providerId="ADAL" clId="{1EACD043-2DD3-4317-8488-F8267F3B722A}" dt="2025-01-28T09:16:30.055" v="23" actId="14100"/>
        <pc:sldMkLst>
          <pc:docMk/>
          <pc:sldMk cId="2296013006" sldId="275"/>
        </pc:sldMkLst>
        <pc:spChg chg="mod">
          <ac:chgData name="髙木 星子" userId="4a4fb6fb-19e0-4b3c-9e2e-280ffa46d680" providerId="ADAL" clId="{1EACD043-2DD3-4317-8488-F8267F3B722A}" dt="2025-01-28T09:16:30.055" v="23" actId="14100"/>
          <ac:spMkLst>
            <pc:docMk/>
            <pc:sldMk cId="2296013006" sldId="275"/>
            <ac:spMk id="26" creationId="{CE8400D0-65EC-2EC2-FB34-1DDF8A85D203}"/>
          </ac:spMkLst>
        </pc:spChg>
      </pc:sldChg>
    </pc:docChg>
  </pc:docChgLst>
  <pc:docChgLst>
    <pc:chgData name="長坂 乙矢" userId="0dbda9f5-6834-4891-83da-a7c6b03eb334" providerId="ADAL" clId="{8477571C-18F0-4197-AB94-B9FB5E41A5D2}"/>
    <pc:docChg chg="undo custSel modSld">
      <pc:chgData name="長坂 乙矢" userId="0dbda9f5-6834-4891-83da-a7c6b03eb334" providerId="ADAL" clId="{8477571C-18F0-4197-AB94-B9FB5E41A5D2}" dt="2025-02-06T03:22:23.959" v="264"/>
      <pc:docMkLst>
        <pc:docMk/>
      </pc:docMkLst>
      <pc:sldChg chg="delSp modSp mod">
        <pc:chgData name="長坂 乙矢" userId="0dbda9f5-6834-4891-83da-a7c6b03eb334" providerId="ADAL" clId="{8477571C-18F0-4197-AB94-B9FB5E41A5D2}" dt="2025-02-06T01:59:04.222" v="1" actId="478"/>
        <pc:sldMkLst>
          <pc:docMk/>
          <pc:sldMk cId="1359349767" sldId="277"/>
        </pc:sldMkLst>
        <pc:spChg chg="del">
          <ac:chgData name="長坂 乙矢" userId="0dbda9f5-6834-4891-83da-a7c6b03eb334" providerId="ADAL" clId="{8477571C-18F0-4197-AB94-B9FB5E41A5D2}" dt="2025-02-06T01:59:04.222" v="1" actId="478"/>
          <ac:spMkLst>
            <pc:docMk/>
            <pc:sldMk cId="1359349767" sldId="277"/>
            <ac:spMk id="9" creationId="{3B754C28-3595-F977-615B-EE5EB7C8D2AE}"/>
          </ac:spMkLst>
        </pc:spChg>
        <pc:spChg chg="mod">
          <ac:chgData name="長坂 乙矢" userId="0dbda9f5-6834-4891-83da-a7c6b03eb334" providerId="ADAL" clId="{8477571C-18F0-4197-AB94-B9FB5E41A5D2}" dt="2025-02-06T01:59:01.586" v="0"/>
          <ac:spMkLst>
            <pc:docMk/>
            <pc:sldMk cId="1359349767" sldId="277"/>
            <ac:spMk id="24" creationId="{A4462356-E857-FBA0-2D08-CB1F9A4DB675}"/>
          </ac:spMkLst>
        </pc:spChg>
        <pc:spChg chg="del">
          <ac:chgData name="長坂 乙矢" userId="0dbda9f5-6834-4891-83da-a7c6b03eb334" providerId="ADAL" clId="{8477571C-18F0-4197-AB94-B9FB5E41A5D2}" dt="2025-02-06T01:59:04.222" v="1" actId="478"/>
          <ac:spMkLst>
            <pc:docMk/>
            <pc:sldMk cId="1359349767" sldId="277"/>
            <ac:spMk id="46" creationId="{6C8E0EB1-9EED-749C-EF4B-818CD509AF65}"/>
          </ac:spMkLst>
        </pc:spChg>
      </pc:sldChg>
      <pc:sldChg chg="delSp modSp mod delCm">
        <pc:chgData name="長坂 乙矢" userId="0dbda9f5-6834-4891-83da-a7c6b03eb334" providerId="ADAL" clId="{8477571C-18F0-4197-AB94-B9FB5E41A5D2}" dt="2025-02-06T03:22:23.959" v="264"/>
        <pc:sldMkLst>
          <pc:docMk/>
          <pc:sldMk cId="2378994246" sldId="278"/>
        </pc:sldMkLst>
        <pc:spChg chg="mod">
          <ac:chgData name="長坂 乙矢" userId="0dbda9f5-6834-4891-83da-a7c6b03eb334" providerId="ADAL" clId="{8477571C-18F0-4197-AB94-B9FB5E41A5D2}" dt="2025-02-06T02:05:21.542" v="211" actId="20577"/>
          <ac:spMkLst>
            <pc:docMk/>
            <pc:sldMk cId="2378994246" sldId="278"/>
            <ac:spMk id="5" creationId="{89569E54-E0BE-8D14-0C86-35937C13FFE2}"/>
          </ac:spMkLst>
        </pc:spChg>
        <pc:spChg chg="del">
          <ac:chgData name="長坂 乙矢" userId="0dbda9f5-6834-4891-83da-a7c6b03eb334" providerId="ADAL" clId="{8477571C-18F0-4197-AB94-B9FB5E41A5D2}" dt="2025-02-06T01:59:06.816" v="2" actId="478"/>
          <ac:spMkLst>
            <pc:docMk/>
            <pc:sldMk cId="2378994246" sldId="278"/>
            <ac:spMk id="10" creationId="{BE281CE5-50B9-6A6E-BAE1-6A712C63D74C}"/>
          </ac:spMkLst>
        </pc:spChg>
        <pc:spChg chg="del">
          <ac:chgData name="長坂 乙矢" userId="0dbda9f5-6834-4891-83da-a7c6b03eb334" providerId="ADAL" clId="{8477571C-18F0-4197-AB94-B9FB5E41A5D2}" dt="2025-02-06T01:59:06.816" v="2" actId="478"/>
          <ac:spMkLst>
            <pc:docMk/>
            <pc:sldMk cId="2378994246" sldId="278"/>
            <ac:spMk id="11" creationId="{28E5B199-2682-FF28-855D-DB564CE084A9}"/>
          </ac:spMkLst>
        </pc:spChg>
        <pc:spChg chg="del">
          <ac:chgData name="長坂 乙矢" userId="0dbda9f5-6834-4891-83da-a7c6b03eb334" providerId="ADAL" clId="{8477571C-18F0-4197-AB94-B9FB5E41A5D2}" dt="2025-02-06T01:59:06.816" v="2" actId="478"/>
          <ac:spMkLst>
            <pc:docMk/>
            <pc:sldMk cId="2378994246" sldId="278"/>
            <ac:spMk id="12" creationId="{4A2E6521-CCC9-0E9A-0406-2A7AD75CA075}"/>
          </ac:spMkLst>
        </pc:spChg>
        <pc:spChg chg="del">
          <ac:chgData name="長坂 乙矢" userId="0dbda9f5-6834-4891-83da-a7c6b03eb334" providerId="ADAL" clId="{8477571C-18F0-4197-AB94-B9FB5E41A5D2}" dt="2025-02-06T01:59:06.816" v="2" actId="478"/>
          <ac:spMkLst>
            <pc:docMk/>
            <pc:sldMk cId="2378994246" sldId="278"/>
            <ac:spMk id="13" creationId="{507188DA-48A2-34FE-CD90-CE06575ADEBB}"/>
          </ac:spMkLst>
        </pc:spChg>
        <pc:spChg chg="mod">
          <ac:chgData name="長坂 乙矢" userId="0dbda9f5-6834-4891-83da-a7c6b03eb334" providerId="ADAL" clId="{8477571C-18F0-4197-AB94-B9FB5E41A5D2}" dt="2025-02-06T02:09:05.732" v="263" actId="20577"/>
          <ac:spMkLst>
            <pc:docMk/>
            <pc:sldMk cId="2378994246" sldId="278"/>
            <ac:spMk id="26" creationId="{48C1D332-B907-8E5D-E435-5E82774487E0}"/>
          </ac:spMkLst>
        </pc:spChg>
        <pc:spChg chg="del">
          <ac:chgData name="長坂 乙矢" userId="0dbda9f5-6834-4891-83da-a7c6b03eb334" providerId="ADAL" clId="{8477571C-18F0-4197-AB94-B9FB5E41A5D2}" dt="2025-02-06T01:59:06.816" v="2" actId="478"/>
          <ac:spMkLst>
            <pc:docMk/>
            <pc:sldMk cId="2378994246" sldId="278"/>
            <ac:spMk id="27" creationId="{EF5FC9C7-4CA5-FA3B-557C-429776170567}"/>
          </ac:spMkLst>
        </pc:spChg>
        <pc:spChg chg="mod">
          <ac:chgData name="長坂 乙矢" userId="0dbda9f5-6834-4891-83da-a7c6b03eb334" providerId="ADAL" clId="{8477571C-18F0-4197-AB94-B9FB5E41A5D2}" dt="2025-02-06T02:01:59.858" v="110" actId="20577"/>
          <ac:spMkLst>
            <pc:docMk/>
            <pc:sldMk cId="2378994246" sldId="278"/>
            <ac:spMk id="70" creationId="{1DCA9BD1-723A-B3A1-C243-C9F9F786266B}"/>
          </ac:spMkLst>
        </pc:spChg>
        <pc:spChg chg="mod">
          <ac:chgData name="長坂 乙矢" userId="0dbda9f5-6834-4891-83da-a7c6b03eb334" providerId="ADAL" clId="{8477571C-18F0-4197-AB94-B9FB5E41A5D2}" dt="2025-02-06T02:03:48.065" v="171" actId="20577"/>
          <ac:spMkLst>
            <pc:docMk/>
            <pc:sldMk cId="2378994246" sldId="278"/>
            <ac:spMk id="82" creationId="{49049AE8-1C11-82A2-3AA1-570A433DA874}"/>
          </ac:spMkLst>
        </pc:spChg>
        <pc:extLst>
          <p:ext xmlns:p="http://schemas.openxmlformats.org/presentationml/2006/main" uri="{D6D511B9-2390-475A-947B-AFAB55BFBCF1}">
            <pc226:cmChg xmlns:pc226="http://schemas.microsoft.com/office/powerpoint/2022/06/main/command" chg="del">
              <pc226:chgData name="長坂 乙矢" userId="0dbda9f5-6834-4891-83da-a7c6b03eb334" providerId="ADAL" clId="{8477571C-18F0-4197-AB94-B9FB5E41A5D2}" dt="2025-02-06T03:22:23.959" v="264"/>
              <pc2:cmMkLst xmlns:pc2="http://schemas.microsoft.com/office/powerpoint/2019/9/main/command">
                <pc:docMk/>
                <pc:sldMk cId="2378994246" sldId="278"/>
                <pc2:cmMk id="{FF5F0227-A132-454F-947C-4907CE9BCEAF}"/>
              </pc2:cmMkLst>
            </pc226:cmChg>
          </p:ext>
        </pc:extLst>
      </pc:sldChg>
    </pc:docChg>
  </pc:docChgLst>
  <pc:docChgLst>
    <pc:chgData name="長坂 乙矢" userId="S::nagasaka-o2da@mlit.go.jp::0dbda9f5-6834-4891-83da-a7c6b03eb334" providerId="AD" clId="Web-{F5CCCAEA-AF75-4FC2-8449-CA851ED3063D}"/>
    <pc:docChg chg="modSld">
      <pc:chgData name="長坂 乙矢" userId="S::nagasaka-o2da@mlit.go.jp::0dbda9f5-6834-4891-83da-a7c6b03eb334" providerId="AD" clId="Web-{F5CCCAEA-AF75-4FC2-8449-CA851ED3063D}" dt="2025-02-06T03:22:01.995" v="28" actId="20577"/>
      <pc:docMkLst>
        <pc:docMk/>
      </pc:docMkLst>
      <pc:sldChg chg="modSp modCm">
        <pc:chgData name="長坂 乙矢" userId="S::nagasaka-o2da@mlit.go.jp::0dbda9f5-6834-4891-83da-a7c6b03eb334" providerId="AD" clId="Web-{F5CCCAEA-AF75-4FC2-8449-CA851ED3063D}" dt="2025-02-06T03:22:01.995" v="28" actId="20577"/>
        <pc:sldMkLst>
          <pc:docMk/>
          <pc:sldMk cId="2378994246" sldId="278"/>
        </pc:sldMkLst>
        <pc:spChg chg="mod">
          <ac:chgData name="長坂 乙矢" userId="S::nagasaka-o2da@mlit.go.jp::0dbda9f5-6834-4891-83da-a7c6b03eb334" providerId="AD" clId="Web-{F5CCCAEA-AF75-4FC2-8449-CA851ED3063D}" dt="2025-02-06T03:22:01.995" v="28" actId="20577"/>
          <ac:spMkLst>
            <pc:docMk/>
            <pc:sldMk cId="2378994246" sldId="278"/>
            <ac:spMk id="70" creationId="{1DCA9BD1-723A-B3A1-C243-C9F9F786266B}"/>
          </ac:spMkLst>
        </pc:spChg>
        <pc:extLst>
          <p:ext xmlns:p="http://schemas.openxmlformats.org/presentationml/2006/main" uri="{D6D511B9-2390-475A-947B-AFAB55BFBCF1}">
            <pc226:cmChg xmlns:pc226="http://schemas.microsoft.com/office/powerpoint/2022/06/main/command" chg="mod">
              <pc226:chgData name="長坂 乙矢" userId="S::nagasaka-o2da@mlit.go.jp::0dbda9f5-6834-4891-83da-a7c6b03eb334" providerId="AD" clId="Web-{F5CCCAEA-AF75-4FC2-8449-CA851ED3063D}" dt="2025-02-06T03:22:01.995" v="28" actId="20577"/>
              <pc2:cmMkLst xmlns:pc2="http://schemas.microsoft.com/office/powerpoint/2019/9/main/command">
                <pc:docMk/>
                <pc:sldMk cId="2378994246" sldId="278"/>
                <pc2:cmMk id="{FF5F0227-A132-454F-947C-4907CE9BCEAF}"/>
              </pc2:cmMkLst>
            </pc226:cmChg>
          </p:ext>
        </pc:extLst>
      </pc:sldChg>
    </pc:docChg>
  </pc:docChgLst>
  <pc:docChgLst>
    <pc:chgData name="渡邉 明博" userId="e476885e-dfac-4e1a-92e3-29225e396ee1" providerId="ADAL" clId="{1DEA803C-A6D7-4A6D-9596-66ED4A931842}"/>
    <pc:docChg chg="undo custSel delSld modSld delSection modSection">
      <pc:chgData name="渡邉 明博" userId="e476885e-dfac-4e1a-92e3-29225e396ee1" providerId="ADAL" clId="{1DEA803C-A6D7-4A6D-9596-66ED4A931842}" dt="2025-02-06T03:08:43.518" v="11" actId="20577"/>
      <pc:docMkLst>
        <pc:docMk/>
      </pc:docMkLst>
      <pc:sldChg chg="del">
        <pc:chgData name="渡邉 明博" userId="e476885e-dfac-4e1a-92e3-29225e396ee1" providerId="ADAL" clId="{1DEA803C-A6D7-4A6D-9596-66ED4A931842}" dt="2025-02-03T04:56:50.087" v="0" actId="47"/>
        <pc:sldMkLst>
          <pc:docMk/>
          <pc:sldMk cId="3674678581" sldId="256"/>
        </pc:sldMkLst>
      </pc:sldChg>
      <pc:sldChg chg="del">
        <pc:chgData name="渡邉 明博" userId="e476885e-dfac-4e1a-92e3-29225e396ee1" providerId="ADAL" clId="{1DEA803C-A6D7-4A6D-9596-66ED4A931842}" dt="2025-02-03T04:56:50.087" v="0" actId="47"/>
        <pc:sldMkLst>
          <pc:docMk/>
          <pc:sldMk cId="1520188124" sldId="273"/>
        </pc:sldMkLst>
      </pc:sldChg>
      <pc:sldChg chg="modSp mod">
        <pc:chgData name="渡邉 明博" userId="e476885e-dfac-4e1a-92e3-29225e396ee1" providerId="ADAL" clId="{1DEA803C-A6D7-4A6D-9596-66ED4A931842}" dt="2025-02-03T04:57:16.584" v="2" actId="13926"/>
        <pc:sldMkLst>
          <pc:docMk/>
          <pc:sldMk cId="1359349767" sldId="277"/>
        </pc:sldMkLst>
        <pc:spChg chg="mod">
          <ac:chgData name="渡邉 明博" userId="e476885e-dfac-4e1a-92e3-29225e396ee1" providerId="ADAL" clId="{1DEA803C-A6D7-4A6D-9596-66ED4A931842}" dt="2025-02-03T04:57:16.584" v="2" actId="13926"/>
          <ac:spMkLst>
            <pc:docMk/>
            <pc:sldMk cId="1359349767" sldId="277"/>
            <ac:spMk id="26" creationId="{38D3861B-B1DE-01FF-C52E-B5BE5E3A7996}"/>
          </ac:spMkLst>
        </pc:spChg>
      </pc:sldChg>
      <pc:sldChg chg="modSp mod addCm modCm">
        <pc:chgData name="渡邉 明博" userId="e476885e-dfac-4e1a-92e3-29225e396ee1" providerId="ADAL" clId="{1DEA803C-A6D7-4A6D-9596-66ED4A931842}" dt="2025-02-06T03:08:43.518" v="11" actId="20577"/>
        <pc:sldMkLst>
          <pc:docMk/>
          <pc:sldMk cId="2378994246" sldId="278"/>
        </pc:sldMkLst>
        <pc:spChg chg="mod">
          <ac:chgData name="渡邉 明博" userId="e476885e-dfac-4e1a-92e3-29225e396ee1" providerId="ADAL" clId="{1DEA803C-A6D7-4A6D-9596-66ED4A931842}" dt="2025-02-06T03:08:43.518" v="11" actId="20577"/>
          <ac:spMkLst>
            <pc:docMk/>
            <pc:sldMk cId="2378994246" sldId="278"/>
            <ac:spMk id="70" creationId="{1DCA9BD1-723A-B3A1-C243-C9F9F786266B}"/>
          </ac:spMkLst>
        </pc:spChg>
        <pc:extLst>
          <p:ext xmlns:p="http://schemas.openxmlformats.org/presentationml/2006/main" uri="{D6D511B9-2390-475A-947B-AFAB55BFBCF1}">
            <pc226:cmChg xmlns:pc226="http://schemas.microsoft.com/office/powerpoint/2022/06/main/command" chg="add mod">
              <pc226:chgData name="渡邉 明博" userId="e476885e-dfac-4e1a-92e3-29225e396ee1" providerId="ADAL" clId="{1DEA803C-A6D7-4A6D-9596-66ED4A931842}" dt="2025-02-06T03:08:43.518" v="11" actId="20577"/>
              <pc2:cmMkLst xmlns:pc2="http://schemas.microsoft.com/office/powerpoint/2019/9/main/command">
                <pc:docMk/>
                <pc:sldMk cId="2378994246" sldId="278"/>
                <pc2:cmMk id="{FF5F0227-A132-454F-947C-4907CE9BCEAF}"/>
              </pc2:cmMkLst>
            </pc226:cmChg>
          </p:ext>
        </pc:extLst>
      </pc:sldChg>
      <pc:sldChg chg="del">
        <pc:chgData name="渡邉 明博" userId="e476885e-dfac-4e1a-92e3-29225e396ee1" providerId="ADAL" clId="{1DEA803C-A6D7-4A6D-9596-66ED4A931842}" dt="2025-02-03T04:56:50.087" v="0" actId="47"/>
        <pc:sldMkLst>
          <pc:docMk/>
          <pc:sldMk cId="1631363224" sldId="279"/>
        </pc:sldMkLst>
      </pc:sldChg>
    </pc:docChg>
  </pc:docChgLst>
  <pc:docChgLst>
    <pc:chgData name="渡邉 明博" userId="e476885e-dfac-4e1a-92e3-29225e396ee1" providerId="ADAL" clId="{626786CB-D4FD-41CC-8064-FF3648739255}"/>
    <pc:docChg chg="modSld">
      <pc:chgData name="渡邉 明博" userId="e476885e-dfac-4e1a-92e3-29225e396ee1" providerId="ADAL" clId="{626786CB-D4FD-41CC-8064-FF3648739255}" dt="2025-01-28T07:35:13.420" v="11"/>
      <pc:docMkLst>
        <pc:docMk/>
      </pc:docMkLst>
      <pc:sldChg chg="modSp mod addCm">
        <pc:chgData name="渡邉 明博" userId="e476885e-dfac-4e1a-92e3-29225e396ee1" providerId="ADAL" clId="{626786CB-D4FD-41CC-8064-FF3648739255}" dt="2025-01-28T07:35:13.420" v="11"/>
        <pc:sldMkLst>
          <pc:docMk/>
          <pc:sldMk cId="445360044" sldId="274"/>
        </pc:sldMkLst>
        <pc:spChg chg="mod">
          <ac:chgData name="渡邉 明博" userId="e476885e-dfac-4e1a-92e3-29225e396ee1" providerId="ADAL" clId="{626786CB-D4FD-41CC-8064-FF3648739255}" dt="2025-01-28T07:34:38.805" v="10" actId="20577"/>
          <ac:spMkLst>
            <pc:docMk/>
            <pc:sldMk cId="445360044" sldId="274"/>
            <ac:spMk id="46" creationId="{B8054B4B-7005-57AD-F96F-B1A187DD3D13}"/>
          </ac:spMkLst>
        </pc:spChg>
        <pc:extLst>
          <p:ext xmlns:p="http://schemas.openxmlformats.org/presentationml/2006/main" uri="{D6D511B9-2390-475A-947B-AFAB55BFBCF1}">
            <pc226:cmChg xmlns:pc226="http://schemas.microsoft.com/office/powerpoint/2022/06/main/command" chg="add">
              <pc226:chgData name="渡邉 明博" userId="e476885e-dfac-4e1a-92e3-29225e396ee1" providerId="ADAL" clId="{626786CB-D4FD-41CC-8064-FF3648739255}" dt="2025-01-28T07:35:13.420" v="11"/>
              <pc2:cmMkLst xmlns:pc2="http://schemas.microsoft.com/office/powerpoint/2019/9/main/command">
                <pc:docMk/>
                <pc:sldMk cId="445360044" sldId="274"/>
                <pc2:cmMk id="{E3006338-5960-413A-835E-A376A8394F12}"/>
              </pc2:cmMkLst>
            </pc226:cmChg>
          </p:ext>
        </pc:extLst>
      </pc:sldChg>
    </pc:docChg>
  </pc:docChgLst>
  <pc:docChgLst>
    <pc:chgData name="渡邉 明博" userId="e476885e-dfac-4e1a-92e3-29225e396ee1" providerId="ADAL" clId="{B9FDE38A-AB4F-4A38-8EA2-F448FCC7D6CF}"/>
    <pc:docChg chg="modSld">
      <pc:chgData name="渡邉 明博" userId="e476885e-dfac-4e1a-92e3-29225e396ee1" providerId="ADAL" clId="{B9FDE38A-AB4F-4A38-8EA2-F448FCC7D6CF}" dt="2025-01-23T11:16:12.224" v="0" actId="1076"/>
      <pc:docMkLst>
        <pc:docMk/>
      </pc:docMkLst>
      <pc:sldChg chg="modSp mod">
        <pc:chgData name="渡邉 明博" userId="e476885e-dfac-4e1a-92e3-29225e396ee1" providerId="ADAL" clId="{B9FDE38A-AB4F-4A38-8EA2-F448FCC7D6CF}" dt="2025-01-23T11:16:12.224" v="0" actId="1076"/>
        <pc:sldMkLst>
          <pc:docMk/>
          <pc:sldMk cId="445360044" sldId="274"/>
        </pc:sldMkLst>
        <pc:spChg chg="mod">
          <ac:chgData name="渡邉 明博" userId="e476885e-dfac-4e1a-92e3-29225e396ee1" providerId="ADAL" clId="{B9FDE38A-AB4F-4A38-8EA2-F448FCC7D6CF}" dt="2025-01-23T11:16:12.224" v="0" actId="1076"/>
          <ac:spMkLst>
            <pc:docMk/>
            <pc:sldMk cId="445360044" sldId="274"/>
            <ac:spMk id="51" creationId="{535AA170-2D7E-214B-EBE0-B1CB85DF7257}"/>
          </ac:spMkLst>
        </pc:spChg>
      </pc:sldChg>
    </pc:docChg>
  </pc:docChgLst>
  <pc:docChgLst>
    <pc:chgData name="髙木 星子" userId="4a4fb6fb-19e0-4b3c-9e2e-280ffa46d680" providerId="ADAL" clId="{7AB73667-3EE4-4E58-BF5D-A057FB30DDAE}"/>
    <pc:docChg chg="undo custSel modSld">
      <pc:chgData name="髙木 星子" userId="4a4fb6fb-19e0-4b3c-9e2e-280ffa46d680" providerId="ADAL" clId="{7AB73667-3EE4-4E58-BF5D-A057FB30DDAE}" dt="2026-01-26T13:06:16.821" v="72" actId="207"/>
      <pc:docMkLst>
        <pc:docMk/>
      </pc:docMkLst>
      <pc:sldChg chg="addSp delSp modSp mod">
        <pc:chgData name="髙木 星子" userId="4a4fb6fb-19e0-4b3c-9e2e-280ffa46d680" providerId="ADAL" clId="{7AB73667-3EE4-4E58-BF5D-A057FB30DDAE}" dt="2026-01-26T13:06:16.821" v="72" actId="207"/>
        <pc:sldMkLst>
          <pc:docMk/>
          <pc:sldMk cId="1359349767" sldId="277"/>
        </pc:sldMkLst>
        <pc:spChg chg="add del mod">
          <ac:chgData name="髙木 星子" userId="4a4fb6fb-19e0-4b3c-9e2e-280ffa46d680" providerId="ADAL" clId="{7AB73667-3EE4-4E58-BF5D-A057FB30DDAE}" dt="2026-01-26T13:06:16.821" v="72" actId="207"/>
          <ac:spMkLst>
            <pc:docMk/>
            <pc:sldMk cId="1359349767" sldId="277"/>
            <ac:spMk id="17" creationId="{DE1C5C86-D83F-F434-4F0D-9B4879D55CD5}"/>
          </ac:spMkLst>
        </pc:spChg>
        <pc:spChg chg="mod">
          <ac:chgData name="髙木 星子" userId="4a4fb6fb-19e0-4b3c-9e2e-280ffa46d680" providerId="ADAL" clId="{7AB73667-3EE4-4E58-BF5D-A057FB30DDAE}" dt="2026-01-26T13:04:06.585" v="37" actId="13926"/>
          <ac:spMkLst>
            <pc:docMk/>
            <pc:sldMk cId="1359349767" sldId="277"/>
            <ac:spMk id="19" creationId="{7C83F58D-4358-85E8-BED8-59FDEF3AA0C4}"/>
          </ac:spMkLst>
        </pc:spChg>
        <pc:spChg chg="mod">
          <ac:chgData name="髙木 星子" userId="4a4fb6fb-19e0-4b3c-9e2e-280ffa46d680" providerId="ADAL" clId="{7AB73667-3EE4-4E58-BF5D-A057FB30DDAE}" dt="2026-01-26T13:05:26.238" v="69" actId="20577"/>
          <ac:spMkLst>
            <pc:docMk/>
            <pc:sldMk cId="1359349767" sldId="277"/>
            <ac:spMk id="20" creationId="{A19C9B61-F4D0-A6CC-A678-3CA845B1E6FE}"/>
          </ac:spMkLst>
        </pc:spChg>
        <pc:spChg chg="mod">
          <ac:chgData name="髙木 星子" userId="4a4fb6fb-19e0-4b3c-9e2e-280ffa46d680" providerId="ADAL" clId="{7AB73667-3EE4-4E58-BF5D-A057FB30DDAE}" dt="2026-01-26T13:03:52.669" v="16" actId="20577"/>
          <ac:spMkLst>
            <pc:docMk/>
            <pc:sldMk cId="1359349767" sldId="277"/>
            <ac:spMk id="26" creationId="{38D3861B-B1DE-01FF-C52E-B5BE5E3A7996}"/>
          </ac:spMkLst>
        </pc:spChg>
      </pc:sldChg>
      <pc:sldChg chg="modSp mod">
        <pc:chgData name="髙木 星子" userId="4a4fb6fb-19e0-4b3c-9e2e-280ffa46d680" providerId="ADAL" clId="{7AB73667-3EE4-4E58-BF5D-A057FB30DDAE}" dt="2026-01-26T13:05:16.533" v="54" actId="20577"/>
        <pc:sldMkLst>
          <pc:docMk/>
          <pc:sldMk cId="2378994246" sldId="278"/>
        </pc:sldMkLst>
        <pc:spChg chg="mod">
          <ac:chgData name="髙木 星子" userId="4a4fb6fb-19e0-4b3c-9e2e-280ffa46d680" providerId="ADAL" clId="{7AB73667-3EE4-4E58-BF5D-A057FB30DDAE}" dt="2026-01-26T13:04:40.530" v="45" actId="400"/>
          <ac:spMkLst>
            <pc:docMk/>
            <pc:sldMk cId="2378994246" sldId="278"/>
            <ac:spMk id="77" creationId="{13CC3E67-D635-9803-08F2-B33A94ADCF00}"/>
          </ac:spMkLst>
        </pc:spChg>
        <pc:spChg chg="mod">
          <ac:chgData name="髙木 星子" userId="4a4fb6fb-19e0-4b3c-9e2e-280ffa46d680" providerId="ADAL" clId="{7AB73667-3EE4-4E58-BF5D-A057FB30DDAE}" dt="2026-01-26T13:05:16.533" v="54" actId="20577"/>
          <ac:spMkLst>
            <pc:docMk/>
            <pc:sldMk cId="2378994246" sldId="278"/>
            <ac:spMk id="78" creationId="{D9A8C2EF-190D-B6A7-0C86-1A601B2D50CF}"/>
          </ac:spMkLst>
        </pc:spChg>
      </pc:sldChg>
    </pc:docChg>
  </pc:docChgLst>
  <pc:docChgLst>
    <pc:chgData name="長坂 乙矢" userId="0dbda9f5-6834-4891-83da-a7c6b03eb334" providerId="ADAL" clId="{8D4CAE78-6592-4865-8E28-4B2C2D9EF71E}"/>
    <pc:docChg chg="undo redo custSel addSld delSld modSld sldOrd modMainMaster modSection">
      <pc:chgData name="長坂 乙矢" userId="0dbda9f5-6834-4891-83da-a7c6b03eb334" providerId="ADAL" clId="{8D4CAE78-6592-4865-8E28-4B2C2D9EF71E}" dt="2025-01-31T01:58:01.013" v="2211" actId="1076"/>
      <pc:docMkLst>
        <pc:docMk/>
      </pc:docMkLst>
      <pc:sldChg chg="modSp del mod">
        <pc:chgData name="長坂 乙矢" userId="0dbda9f5-6834-4891-83da-a7c6b03eb334" providerId="ADAL" clId="{8D4CAE78-6592-4865-8E28-4B2C2D9EF71E}" dt="2025-01-29T05:26:00.128" v="336" actId="47"/>
        <pc:sldMkLst>
          <pc:docMk/>
          <pc:sldMk cId="445360044" sldId="274"/>
        </pc:sldMkLst>
        <pc:spChg chg="mod">
          <ac:chgData name="長坂 乙矢" userId="0dbda9f5-6834-4891-83da-a7c6b03eb334" providerId="ADAL" clId="{8D4CAE78-6592-4865-8E28-4B2C2D9EF71E}" dt="2025-01-29T04:54:52.277" v="2" actId="20577"/>
          <ac:spMkLst>
            <pc:docMk/>
            <pc:sldMk cId="445360044" sldId="274"/>
            <ac:spMk id="13" creationId="{A833D169-E2F6-3F5C-92DE-63A59F9DE726}"/>
          </ac:spMkLst>
        </pc:spChg>
      </pc:sldChg>
      <pc:sldChg chg="modSp del mod">
        <pc:chgData name="長坂 乙矢" userId="0dbda9f5-6834-4891-83da-a7c6b03eb334" providerId="ADAL" clId="{8D4CAE78-6592-4865-8E28-4B2C2D9EF71E}" dt="2025-01-29T05:26:00.128" v="336" actId="47"/>
        <pc:sldMkLst>
          <pc:docMk/>
          <pc:sldMk cId="2296013006" sldId="275"/>
        </pc:sldMkLst>
        <pc:spChg chg="mod">
          <ac:chgData name="長坂 乙矢" userId="0dbda9f5-6834-4891-83da-a7c6b03eb334" providerId="ADAL" clId="{8D4CAE78-6592-4865-8E28-4B2C2D9EF71E}" dt="2025-01-29T04:54:56.150" v="5" actId="20577"/>
          <ac:spMkLst>
            <pc:docMk/>
            <pc:sldMk cId="2296013006" sldId="275"/>
            <ac:spMk id="39" creationId="{61FCCA7E-C84E-B366-B513-CCA3F45A0602}"/>
          </ac:spMkLst>
        </pc:spChg>
      </pc:sldChg>
      <pc:sldChg chg="addSp modSp mod">
        <pc:chgData name="長坂 乙矢" userId="0dbda9f5-6834-4891-83da-a7c6b03eb334" providerId="ADAL" clId="{8D4CAE78-6592-4865-8E28-4B2C2D9EF71E}" dt="2025-01-31T01:58:01.013" v="2211" actId="1076"/>
        <pc:sldMkLst>
          <pc:docMk/>
          <pc:sldMk cId="2665967745" sldId="276"/>
        </pc:sldMkLst>
        <pc:spChg chg="add mod">
          <ac:chgData name="長坂 乙矢" userId="0dbda9f5-6834-4891-83da-a7c6b03eb334" providerId="ADAL" clId="{8D4CAE78-6592-4865-8E28-4B2C2D9EF71E}" dt="2025-01-31T01:57:39.578" v="2203" actId="1076"/>
          <ac:spMkLst>
            <pc:docMk/>
            <pc:sldMk cId="2665967745" sldId="276"/>
            <ac:spMk id="2" creationId="{21E431D1-A40C-8439-8CFB-F8A81C1A1D54}"/>
          </ac:spMkLst>
        </pc:spChg>
        <pc:spChg chg="mod">
          <ac:chgData name="長坂 乙矢" userId="0dbda9f5-6834-4891-83da-a7c6b03eb334" providerId="ADAL" clId="{8D4CAE78-6592-4865-8E28-4B2C2D9EF71E}" dt="2025-01-31T01:57:58.172" v="2210" actId="1076"/>
          <ac:spMkLst>
            <pc:docMk/>
            <pc:sldMk cId="2665967745" sldId="276"/>
            <ac:spMk id="5" creationId="{D1CC7281-0426-04A4-F88E-D90541AAD405}"/>
          </ac:spMkLst>
        </pc:spChg>
        <pc:spChg chg="mod">
          <ac:chgData name="長坂 乙矢" userId="0dbda9f5-6834-4891-83da-a7c6b03eb334" providerId="ADAL" clId="{8D4CAE78-6592-4865-8E28-4B2C2D9EF71E}" dt="2025-01-31T01:57:58.172" v="2210" actId="1076"/>
          <ac:spMkLst>
            <pc:docMk/>
            <pc:sldMk cId="2665967745" sldId="276"/>
            <ac:spMk id="7" creationId="{11CDA7E3-0629-F414-FBD4-7CA22637F366}"/>
          </ac:spMkLst>
        </pc:spChg>
        <pc:spChg chg="mod">
          <ac:chgData name="長坂 乙矢" userId="0dbda9f5-6834-4891-83da-a7c6b03eb334" providerId="ADAL" clId="{8D4CAE78-6592-4865-8E28-4B2C2D9EF71E}" dt="2025-01-31T01:57:58.172" v="2210" actId="1076"/>
          <ac:spMkLst>
            <pc:docMk/>
            <pc:sldMk cId="2665967745" sldId="276"/>
            <ac:spMk id="8" creationId="{33D4D904-A72C-A585-60C3-FAFCCCBE4762}"/>
          </ac:spMkLst>
        </pc:spChg>
        <pc:spChg chg="mod">
          <ac:chgData name="長坂 乙矢" userId="0dbda9f5-6834-4891-83da-a7c6b03eb334" providerId="ADAL" clId="{8D4CAE78-6592-4865-8E28-4B2C2D9EF71E}" dt="2025-01-31T01:58:01.013" v="2211" actId="1076"/>
          <ac:spMkLst>
            <pc:docMk/>
            <pc:sldMk cId="2665967745" sldId="276"/>
            <ac:spMk id="9" creationId="{F412E087-9960-D964-860F-ED6CBAE8B4F5}"/>
          </ac:spMkLst>
        </pc:spChg>
      </pc:sldChg>
      <pc:sldChg chg="addSp delSp modSp add del mod modClrScheme delCm modCm chgLayout">
        <pc:chgData name="長坂 乙矢" userId="0dbda9f5-6834-4891-83da-a7c6b03eb334" providerId="ADAL" clId="{8D4CAE78-6592-4865-8E28-4B2C2D9EF71E}" dt="2025-01-31T01:19:32.201" v="2199" actId="47"/>
        <pc:sldMkLst>
          <pc:docMk/>
          <pc:sldMk cId="1359349767" sldId="277"/>
        </pc:sldMkLst>
        <pc:spChg chg="add del mod">
          <ac:chgData name="長坂 乙矢" userId="0dbda9f5-6834-4891-83da-a7c6b03eb334" providerId="ADAL" clId="{8D4CAE78-6592-4865-8E28-4B2C2D9EF71E}" dt="2025-01-29T04:56:23.946" v="29" actId="478"/>
          <ac:spMkLst>
            <pc:docMk/>
            <pc:sldMk cId="1359349767" sldId="277"/>
            <ac:spMk id="2" creationId="{22C9B501-9159-C8C8-9BF1-CF3DCDC3C2CC}"/>
          </ac:spMkLst>
        </pc:spChg>
        <pc:spChg chg="add del mod">
          <ac:chgData name="長坂 乙矢" userId="0dbda9f5-6834-4891-83da-a7c6b03eb334" providerId="ADAL" clId="{8D4CAE78-6592-4865-8E28-4B2C2D9EF71E}" dt="2025-01-30T10:21:04.951" v="918" actId="478"/>
          <ac:spMkLst>
            <pc:docMk/>
            <pc:sldMk cId="1359349767" sldId="277"/>
            <ac:spMk id="2" creationId="{88E2F255-21C0-278B-772A-4982828C4E23}"/>
          </ac:spMkLst>
        </pc:spChg>
        <pc:spChg chg="del mod">
          <ac:chgData name="長坂 乙矢" userId="0dbda9f5-6834-4891-83da-a7c6b03eb334" providerId="ADAL" clId="{8D4CAE78-6592-4865-8E28-4B2C2D9EF71E}" dt="2025-01-30T09:58:33.717" v="743" actId="478"/>
          <ac:spMkLst>
            <pc:docMk/>
            <pc:sldMk cId="1359349767" sldId="277"/>
            <ac:spMk id="3" creationId="{1825FCAF-6A9A-E5CB-CADD-4CE53C02971E}"/>
          </ac:spMkLst>
        </pc:spChg>
        <pc:spChg chg="add del mod">
          <ac:chgData name="長坂 乙矢" userId="0dbda9f5-6834-4891-83da-a7c6b03eb334" providerId="ADAL" clId="{8D4CAE78-6592-4865-8E28-4B2C2D9EF71E}" dt="2025-01-29T04:56:58.412" v="37" actId="478"/>
          <ac:spMkLst>
            <pc:docMk/>
            <pc:sldMk cId="1359349767" sldId="277"/>
            <ac:spMk id="4" creationId="{2BD56601-3D68-381F-75CB-F4D783B90105}"/>
          </ac:spMkLst>
        </pc:spChg>
        <pc:spChg chg="add del">
          <ac:chgData name="長坂 乙矢" userId="0dbda9f5-6834-4891-83da-a7c6b03eb334" providerId="ADAL" clId="{8D4CAE78-6592-4865-8E28-4B2C2D9EF71E}" dt="2025-01-30T09:29:09.639" v="547" actId="478"/>
          <ac:spMkLst>
            <pc:docMk/>
            <pc:sldMk cId="1359349767" sldId="277"/>
            <ac:spMk id="4" creationId="{3F4D2F9C-608B-217F-3302-83877F14A589}"/>
          </ac:spMkLst>
        </pc:spChg>
        <pc:spChg chg="add del mod ord">
          <ac:chgData name="長坂 乙矢" userId="0dbda9f5-6834-4891-83da-a7c6b03eb334" providerId="ADAL" clId="{8D4CAE78-6592-4865-8E28-4B2C2D9EF71E}" dt="2025-01-30T09:55:06.216" v="716" actId="478"/>
          <ac:spMkLst>
            <pc:docMk/>
            <pc:sldMk cId="1359349767" sldId="277"/>
            <ac:spMk id="5" creationId="{590B4199-461F-B306-2FC9-1E654192E74B}"/>
          </ac:spMkLst>
        </pc:spChg>
        <pc:spChg chg="del mod">
          <ac:chgData name="長坂 乙矢" userId="0dbda9f5-6834-4891-83da-a7c6b03eb334" providerId="ADAL" clId="{8D4CAE78-6592-4865-8E28-4B2C2D9EF71E}" dt="2025-01-29T05:23:41.962" v="319" actId="21"/>
          <ac:spMkLst>
            <pc:docMk/>
            <pc:sldMk cId="1359349767" sldId="277"/>
            <ac:spMk id="5" creationId="{6E8F8062-A057-1CA4-C53A-76D91BDC9C40}"/>
          </ac:spMkLst>
        </pc:spChg>
        <pc:spChg chg="add mod">
          <ac:chgData name="長坂 乙矢" userId="0dbda9f5-6834-4891-83da-a7c6b03eb334" providerId="ADAL" clId="{8D4CAE78-6592-4865-8E28-4B2C2D9EF71E}" dt="2025-01-30T09:53:28.445" v="710" actId="571"/>
          <ac:spMkLst>
            <pc:docMk/>
            <pc:sldMk cId="1359349767" sldId="277"/>
            <ac:spMk id="6" creationId="{3F351EEF-F108-25E3-494E-C8854E1FAE02}"/>
          </ac:spMkLst>
        </pc:spChg>
        <pc:spChg chg="del">
          <ac:chgData name="長坂 乙矢" userId="0dbda9f5-6834-4891-83da-a7c6b03eb334" providerId="ADAL" clId="{8D4CAE78-6592-4865-8E28-4B2C2D9EF71E}" dt="2025-01-29T05:07:38.572" v="171" actId="478"/>
          <ac:spMkLst>
            <pc:docMk/>
            <pc:sldMk cId="1359349767" sldId="277"/>
            <ac:spMk id="6" creationId="{85B7DB5B-38EC-CDA2-1B68-3AD9857FF915}"/>
          </ac:spMkLst>
        </pc:spChg>
        <pc:spChg chg="add mod">
          <ac:chgData name="長坂 乙矢" userId="0dbda9f5-6834-4891-83da-a7c6b03eb334" providerId="ADAL" clId="{8D4CAE78-6592-4865-8E28-4B2C2D9EF71E}" dt="2025-01-30T09:53:28.445" v="710" actId="571"/>
          <ac:spMkLst>
            <pc:docMk/>
            <pc:sldMk cId="1359349767" sldId="277"/>
            <ac:spMk id="7" creationId="{0A181B9A-B830-AA44-95F1-2418C6BD76AA}"/>
          </ac:spMkLst>
        </pc:spChg>
        <pc:spChg chg="del">
          <ac:chgData name="長坂 乙矢" userId="0dbda9f5-6834-4891-83da-a7c6b03eb334" providerId="ADAL" clId="{8D4CAE78-6592-4865-8E28-4B2C2D9EF71E}" dt="2025-01-29T05:07:38.572" v="171" actId="478"/>
          <ac:spMkLst>
            <pc:docMk/>
            <pc:sldMk cId="1359349767" sldId="277"/>
            <ac:spMk id="7" creationId="{4646EC7E-BCD5-4BE7-177C-7E60345CFB59}"/>
          </ac:spMkLst>
        </pc:spChg>
        <pc:spChg chg="mod topLvl">
          <ac:chgData name="長坂 乙矢" userId="0dbda9f5-6834-4891-83da-a7c6b03eb334" providerId="ADAL" clId="{8D4CAE78-6592-4865-8E28-4B2C2D9EF71E}" dt="2025-01-30T09:48:33.861" v="676" actId="165"/>
          <ac:spMkLst>
            <pc:docMk/>
            <pc:sldMk cId="1359349767" sldId="277"/>
            <ac:spMk id="8" creationId="{8B372667-1393-202B-ACF3-4E46AA684152}"/>
          </ac:spMkLst>
        </pc:spChg>
        <pc:spChg chg="add del mod ord">
          <ac:chgData name="長坂 乙矢" userId="0dbda9f5-6834-4891-83da-a7c6b03eb334" providerId="ADAL" clId="{8D4CAE78-6592-4865-8E28-4B2C2D9EF71E}" dt="2025-01-29T05:23:41.962" v="319" actId="21"/>
          <ac:spMkLst>
            <pc:docMk/>
            <pc:sldMk cId="1359349767" sldId="277"/>
            <ac:spMk id="9" creationId="{0B51224C-D35E-9399-7AC6-D5416312D35A}"/>
          </ac:spMkLst>
        </pc:spChg>
        <pc:spChg chg="add mod">
          <ac:chgData name="長坂 乙矢" userId="0dbda9f5-6834-4891-83da-a7c6b03eb334" providerId="ADAL" clId="{8D4CAE78-6592-4865-8E28-4B2C2D9EF71E}" dt="2025-01-31T01:07:14.797" v="2017" actId="207"/>
          <ac:spMkLst>
            <pc:docMk/>
            <pc:sldMk cId="1359349767" sldId="277"/>
            <ac:spMk id="9" creationId="{3B754C28-3595-F977-615B-EE5EB7C8D2AE}"/>
          </ac:spMkLst>
        </pc:spChg>
        <pc:spChg chg="add del mod ord">
          <ac:chgData name="長坂 乙矢" userId="0dbda9f5-6834-4891-83da-a7c6b03eb334" providerId="ADAL" clId="{8D4CAE78-6592-4865-8E28-4B2C2D9EF71E}" dt="2025-01-29T05:23:41.962" v="319" actId="21"/>
          <ac:spMkLst>
            <pc:docMk/>
            <pc:sldMk cId="1359349767" sldId="277"/>
            <ac:spMk id="11" creationId="{0CD3AD85-D75C-D090-068A-D37F36BE10CA}"/>
          </ac:spMkLst>
        </pc:spChg>
        <pc:spChg chg="add mod">
          <ac:chgData name="長坂 乙矢" userId="0dbda9f5-6834-4891-83da-a7c6b03eb334" providerId="ADAL" clId="{8D4CAE78-6592-4865-8E28-4B2C2D9EF71E}" dt="2025-01-30T09:53:35.275" v="713" actId="571"/>
          <ac:spMkLst>
            <pc:docMk/>
            <pc:sldMk cId="1359349767" sldId="277"/>
            <ac:spMk id="11" creationId="{EF0620FA-DA1D-8BDE-6C6A-B9D2F11147F2}"/>
          </ac:spMkLst>
        </pc:spChg>
        <pc:spChg chg="del mod topLvl">
          <ac:chgData name="長坂 乙矢" userId="0dbda9f5-6834-4891-83da-a7c6b03eb334" providerId="ADAL" clId="{8D4CAE78-6592-4865-8E28-4B2C2D9EF71E}" dt="2025-01-30T09:43:48.317" v="650" actId="478"/>
          <ac:spMkLst>
            <pc:docMk/>
            <pc:sldMk cId="1359349767" sldId="277"/>
            <ac:spMk id="12" creationId="{97CCB64A-E90B-F02B-0E10-D5CFA5B14F4C}"/>
          </ac:spMkLst>
        </pc:spChg>
        <pc:spChg chg="add mod">
          <ac:chgData name="長坂 乙矢" userId="0dbda9f5-6834-4891-83da-a7c6b03eb334" providerId="ADAL" clId="{8D4CAE78-6592-4865-8E28-4B2C2D9EF71E}" dt="2025-01-30T09:53:35.275" v="713" actId="571"/>
          <ac:spMkLst>
            <pc:docMk/>
            <pc:sldMk cId="1359349767" sldId="277"/>
            <ac:spMk id="13" creationId="{1DB09A55-DD05-5C2E-4D97-66E572829DDE}"/>
          </ac:spMkLst>
        </pc:spChg>
        <pc:spChg chg="del mod">
          <ac:chgData name="長坂 乙矢" userId="0dbda9f5-6834-4891-83da-a7c6b03eb334" providerId="ADAL" clId="{8D4CAE78-6592-4865-8E28-4B2C2D9EF71E}" dt="2025-01-29T05:23:41.962" v="319" actId="21"/>
          <ac:spMkLst>
            <pc:docMk/>
            <pc:sldMk cId="1359349767" sldId="277"/>
            <ac:spMk id="13" creationId="{A833D169-E2F6-3F5C-92DE-63A59F9DE726}"/>
          </ac:spMkLst>
        </pc:spChg>
        <pc:spChg chg="add mod">
          <ac:chgData name="長坂 乙矢" userId="0dbda9f5-6834-4891-83da-a7c6b03eb334" providerId="ADAL" clId="{8D4CAE78-6592-4865-8E28-4B2C2D9EF71E}" dt="2025-01-29T05:03:20.979" v="126" actId="571"/>
          <ac:spMkLst>
            <pc:docMk/>
            <pc:sldMk cId="1359349767" sldId="277"/>
            <ac:spMk id="14" creationId="{0D542F0E-41B2-E50C-6EE6-B4EADE1CFA9C}"/>
          </ac:spMkLst>
        </pc:spChg>
        <pc:spChg chg="add del mod">
          <ac:chgData name="長坂 乙矢" userId="0dbda9f5-6834-4891-83da-a7c6b03eb334" providerId="ADAL" clId="{8D4CAE78-6592-4865-8E28-4B2C2D9EF71E}" dt="2025-01-30T09:55:42.187" v="717" actId="478"/>
          <ac:spMkLst>
            <pc:docMk/>
            <pc:sldMk cId="1359349767" sldId="277"/>
            <ac:spMk id="14" creationId="{DC22EBDC-75AE-E50E-83C1-A659FBD124C0}"/>
          </ac:spMkLst>
        </pc:spChg>
        <pc:spChg chg="add mod">
          <ac:chgData name="長坂 乙矢" userId="0dbda9f5-6834-4891-83da-a7c6b03eb334" providerId="ADAL" clId="{8D4CAE78-6592-4865-8E28-4B2C2D9EF71E}" dt="2025-01-30T09:55:46.057" v="719" actId="167"/>
          <ac:spMkLst>
            <pc:docMk/>
            <pc:sldMk cId="1359349767" sldId="277"/>
            <ac:spMk id="15" creationId="{701EBC4D-0F31-8F04-674F-4C9D64E6677F}"/>
          </ac:spMkLst>
        </pc:spChg>
        <pc:spChg chg="add mod">
          <ac:chgData name="長坂 乙矢" userId="0dbda9f5-6834-4891-83da-a7c6b03eb334" providerId="ADAL" clId="{8D4CAE78-6592-4865-8E28-4B2C2D9EF71E}" dt="2025-01-29T05:03:20.979" v="126" actId="571"/>
          <ac:spMkLst>
            <pc:docMk/>
            <pc:sldMk cId="1359349767" sldId="277"/>
            <ac:spMk id="15" creationId="{B274CA08-8554-EB1B-0897-A07D1DFD0250}"/>
          </ac:spMkLst>
        </pc:spChg>
        <pc:spChg chg="add mod">
          <ac:chgData name="長坂 乙矢" userId="0dbda9f5-6834-4891-83da-a7c6b03eb334" providerId="ADAL" clId="{8D4CAE78-6592-4865-8E28-4B2C2D9EF71E}" dt="2025-01-30T10:11:08.664" v="896" actId="207"/>
          <ac:spMkLst>
            <pc:docMk/>
            <pc:sldMk cId="1359349767" sldId="277"/>
            <ac:spMk id="16" creationId="{4928E2E6-67FA-5BD6-054B-9F83F6A9DA82}"/>
          </ac:spMkLst>
        </pc:spChg>
        <pc:spChg chg="del">
          <ac:chgData name="長坂 乙矢" userId="0dbda9f5-6834-4891-83da-a7c6b03eb334" providerId="ADAL" clId="{8D4CAE78-6592-4865-8E28-4B2C2D9EF71E}" dt="2025-01-29T05:07:38.572" v="171" actId="478"/>
          <ac:spMkLst>
            <pc:docMk/>
            <pc:sldMk cId="1359349767" sldId="277"/>
            <ac:spMk id="17" creationId="{30D63FB8-E029-B7B4-75E3-1DE355BA56A6}"/>
          </ac:spMkLst>
        </pc:spChg>
        <pc:spChg chg="add mod">
          <ac:chgData name="長坂 乙矢" userId="0dbda9f5-6834-4891-83da-a7c6b03eb334" providerId="ADAL" clId="{8D4CAE78-6592-4865-8E28-4B2C2D9EF71E}" dt="2025-01-30T09:55:46.057" v="719" actId="167"/>
          <ac:spMkLst>
            <pc:docMk/>
            <pc:sldMk cId="1359349767" sldId="277"/>
            <ac:spMk id="17" creationId="{DE1C5C86-D83F-F434-4F0D-9B4879D55CD5}"/>
          </ac:spMkLst>
        </pc:spChg>
        <pc:spChg chg="add del mod">
          <ac:chgData name="長坂 乙矢" userId="0dbda9f5-6834-4891-83da-a7c6b03eb334" providerId="ADAL" clId="{8D4CAE78-6592-4865-8E28-4B2C2D9EF71E}" dt="2025-01-29T05:11:40.967" v="232" actId="478"/>
          <ac:spMkLst>
            <pc:docMk/>
            <pc:sldMk cId="1359349767" sldId="277"/>
            <ac:spMk id="18" creationId="{8C112EF2-652C-7CC0-EB2C-AD397DCC55D9}"/>
          </ac:spMkLst>
        </pc:spChg>
        <pc:spChg chg="add mod">
          <ac:chgData name="長坂 乙矢" userId="0dbda9f5-6834-4891-83da-a7c6b03eb334" providerId="ADAL" clId="{8D4CAE78-6592-4865-8E28-4B2C2D9EF71E}" dt="2025-01-30T09:55:46.057" v="719" actId="167"/>
          <ac:spMkLst>
            <pc:docMk/>
            <pc:sldMk cId="1359349767" sldId="277"/>
            <ac:spMk id="18" creationId="{903EC1EB-E912-6899-0F66-8FB0391BFE71}"/>
          </ac:spMkLst>
        </pc:spChg>
        <pc:spChg chg="del">
          <ac:chgData name="長坂 乙矢" userId="0dbda9f5-6834-4891-83da-a7c6b03eb334" providerId="ADAL" clId="{8D4CAE78-6592-4865-8E28-4B2C2D9EF71E}" dt="2025-01-29T05:07:38.572" v="171" actId="478"/>
          <ac:spMkLst>
            <pc:docMk/>
            <pc:sldMk cId="1359349767" sldId="277"/>
            <ac:spMk id="19" creationId="{2F8B3FC0-921B-ECBB-E81D-96B079481572}"/>
          </ac:spMkLst>
        </pc:spChg>
        <pc:spChg chg="add mod">
          <ac:chgData name="長坂 乙矢" userId="0dbda9f5-6834-4891-83da-a7c6b03eb334" providerId="ADAL" clId="{8D4CAE78-6592-4865-8E28-4B2C2D9EF71E}" dt="2025-01-30T10:11:08.664" v="896" actId="207"/>
          <ac:spMkLst>
            <pc:docMk/>
            <pc:sldMk cId="1359349767" sldId="277"/>
            <ac:spMk id="19" creationId="{7C83F58D-4358-85E8-BED8-59FDEF3AA0C4}"/>
          </ac:spMkLst>
        </pc:spChg>
        <pc:spChg chg="add del mod">
          <ac:chgData name="長坂 乙矢" userId="0dbda9f5-6834-4891-83da-a7c6b03eb334" providerId="ADAL" clId="{8D4CAE78-6592-4865-8E28-4B2C2D9EF71E}" dt="2025-01-29T05:11:36.927" v="230" actId="478"/>
          <ac:spMkLst>
            <pc:docMk/>
            <pc:sldMk cId="1359349767" sldId="277"/>
            <ac:spMk id="20" creationId="{533FEB73-EF1A-04CC-957E-28F1E5EE9A20}"/>
          </ac:spMkLst>
        </pc:spChg>
        <pc:spChg chg="add mod">
          <ac:chgData name="長坂 乙矢" userId="0dbda9f5-6834-4891-83da-a7c6b03eb334" providerId="ADAL" clId="{8D4CAE78-6592-4865-8E28-4B2C2D9EF71E}" dt="2025-01-30T09:55:46.057" v="719" actId="167"/>
          <ac:spMkLst>
            <pc:docMk/>
            <pc:sldMk cId="1359349767" sldId="277"/>
            <ac:spMk id="20" creationId="{A19C9B61-F4D0-A6CC-A678-3CA845B1E6FE}"/>
          </ac:spMkLst>
        </pc:spChg>
        <pc:spChg chg="add mod">
          <ac:chgData name="長坂 乙矢" userId="0dbda9f5-6834-4891-83da-a7c6b03eb334" providerId="ADAL" clId="{8D4CAE78-6592-4865-8E28-4B2C2D9EF71E}" dt="2025-01-30T09:55:46.057" v="719" actId="167"/>
          <ac:spMkLst>
            <pc:docMk/>
            <pc:sldMk cId="1359349767" sldId="277"/>
            <ac:spMk id="21" creationId="{802CC33F-62BA-DC97-CE67-5D3EB01D728E}"/>
          </ac:spMkLst>
        </pc:spChg>
        <pc:spChg chg="del">
          <ac:chgData name="長坂 乙矢" userId="0dbda9f5-6834-4891-83da-a7c6b03eb334" providerId="ADAL" clId="{8D4CAE78-6592-4865-8E28-4B2C2D9EF71E}" dt="2025-01-29T05:07:38.572" v="171" actId="478"/>
          <ac:spMkLst>
            <pc:docMk/>
            <pc:sldMk cId="1359349767" sldId="277"/>
            <ac:spMk id="21" creationId="{AD531EB6-1C39-F274-B276-D1DCFD6A778D}"/>
          </ac:spMkLst>
        </pc:spChg>
        <pc:spChg chg="del">
          <ac:chgData name="長坂 乙矢" userId="0dbda9f5-6834-4891-83da-a7c6b03eb334" providerId="ADAL" clId="{8D4CAE78-6592-4865-8E28-4B2C2D9EF71E}" dt="2025-01-29T05:07:38.572" v="171" actId="478"/>
          <ac:spMkLst>
            <pc:docMk/>
            <pc:sldMk cId="1359349767" sldId="277"/>
            <ac:spMk id="22" creationId="{5F9EDBFE-8B39-16CB-AFFB-BE17A31CC628}"/>
          </ac:spMkLst>
        </pc:spChg>
        <pc:spChg chg="add mod">
          <ac:chgData name="長坂 乙矢" userId="0dbda9f5-6834-4891-83da-a7c6b03eb334" providerId="ADAL" clId="{8D4CAE78-6592-4865-8E28-4B2C2D9EF71E}" dt="2025-01-30T10:11:08.664" v="896" actId="207"/>
          <ac:spMkLst>
            <pc:docMk/>
            <pc:sldMk cId="1359349767" sldId="277"/>
            <ac:spMk id="22" creationId="{77560BD5-4B36-4C63-4F5E-B09B96134CDC}"/>
          </ac:spMkLst>
        </pc:spChg>
        <pc:spChg chg="mod">
          <ac:chgData name="長坂 乙矢" userId="0dbda9f5-6834-4891-83da-a7c6b03eb334" providerId="ADAL" clId="{8D4CAE78-6592-4865-8E28-4B2C2D9EF71E}" dt="2025-01-29T05:03:44.275" v="133" actId="1076"/>
          <ac:spMkLst>
            <pc:docMk/>
            <pc:sldMk cId="1359349767" sldId="277"/>
            <ac:spMk id="23" creationId="{C065B9CE-2061-EF8D-2805-8E6EA18CADBC}"/>
          </ac:spMkLst>
        </pc:spChg>
        <pc:spChg chg="add mod">
          <ac:chgData name="長坂 乙矢" userId="0dbda9f5-6834-4891-83da-a7c6b03eb334" providerId="ADAL" clId="{8D4CAE78-6592-4865-8E28-4B2C2D9EF71E}" dt="2025-01-30T09:55:46.057" v="719" actId="167"/>
          <ac:spMkLst>
            <pc:docMk/>
            <pc:sldMk cId="1359349767" sldId="277"/>
            <ac:spMk id="24" creationId="{A4462356-E857-FBA0-2D08-CB1F9A4DB675}"/>
          </ac:spMkLst>
        </pc:spChg>
        <pc:spChg chg="add del mod">
          <ac:chgData name="長坂 乙矢" userId="0dbda9f5-6834-4891-83da-a7c6b03eb334" providerId="ADAL" clId="{8D4CAE78-6592-4865-8E28-4B2C2D9EF71E}" dt="2025-01-29T05:17:56.231" v="261" actId="478"/>
          <ac:spMkLst>
            <pc:docMk/>
            <pc:sldMk cId="1359349767" sldId="277"/>
            <ac:spMk id="24" creationId="{E89F55B2-C75F-CE7F-1160-E8DAA094AE97}"/>
          </ac:spMkLst>
        </pc:spChg>
        <pc:spChg chg="mod">
          <ac:chgData name="長坂 乙矢" userId="0dbda9f5-6834-4891-83da-a7c6b03eb334" providerId="ADAL" clId="{8D4CAE78-6592-4865-8E28-4B2C2D9EF71E}" dt="2025-01-30T08:20:01.400" v="537" actId="6549"/>
          <ac:spMkLst>
            <pc:docMk/>
            <pc:sldMk cId="1359349767" sldId="277"/>
            <ac:spMk id="25" creationId="{6BAA7B18-C1D7-EC81-48E8-1C7CEE244444}"/>
          </ac:spMkLst>
        </pc:spChg>
        <pc:spChg chg="add mod">
          <ac:chgData name="長坂 乙矢" userId="0dbda9f5-6834-4891-83da-a7c6b03eb334" providerId="ADAL" clId="{8D4CAE78-6592-4865-8E28-4B2C2D9EF71E}" dt="2025-01-30T09:55:46.057" v="719" actId="167"/>
          <ac:spMkLst>
            <pc:docMk/>
            <pc:sldMk cId="1359349767" sldId="277"/>
            <ac:spMk id="26" creationId="{38D3861B-B1DE-01FF-C52E-B5BE5E3A7996}"/>
          </ac:spMkLst>
        </pc:spChg>
        <pc:spChg chg="add del mod">
          <ac:chgData name="長坂 乙矢" userId="0dbda9f5-6834-4891-83da-a7c6b03eb334" providerId="ADAL" clId="{8D4CAE78-6592-4865-8E28-4B2C2D9EF71E}" dt="2025-01-29T05:17:56.231" v="261" actId="478"/>
          <ac:spMkLst>
            <pc:docMk/>
            <pc:sldMk cId="1359349767" sldId="277"/>
            <ac:spMk id="26" creationId="{487A1818-AA7E-779B-767C-C320EC0178F5}"/>
          </ac:spMkLst>
        </pc:spChg>
        <pc:spChg chg="add del mod">
          <ac:chgData name="長坂 乙矢" userId="0dbda9f5-6834-4891-83da-a7c6b03eb334" providerId="ADAL" clId="{8D4CAE78-6592-4865-8E28-4B2C2D9EF71E}" dt="2025-01-30T09:55:42.187" v="717" actId="478"/>
          <ac:spMkLst>
            <pc:docMk/>
            <pc:sldMk cId="1359349767" sldId="277"/>
            <ac:spMk id="27" creationId="{7860A201-D563-F470-B325-C00865CB4AC3}"/>
          </ac:spMkLst>
        </pc:spChg>
        <pc:spChg chg="add del mod">
          <ac:chgData name="長坂 乙矢" userId="0dbda9f5-6834-4891-83da-a7c6b03eb334" providerId="ADAL" clId="{8D4CAE78-6592-4865-8E28-4B2C2D9EF71E}" dt="2025-01-30T09:55:42.187" v="717" actId="478"/>
          <ac:spMkLst>
            <pc:docMk/>
            <pc:sldMk cId="1359349767" sldId="277"/>
            <ac:spMk id="28" creationId="{1A5B999A-E211-5E80-F0A0-B9C4EC5BA1F5}"/>
          </ac:spMkLst>
        </pc:spChg>
        <pc:spChg chg="add mod">
          <ac:chgData name="長坂 乙矢" userId="0dbda9f5-6834-4891-83da-a7c6b03eb334" providerId="ADAL" clId="{8D4CAE78-6592-4865-8E28-4B2C2D9EF71E}" dt="2025-01-30T09:55:46.057" v="719" actId="167"/>
          <ac:spMkLst>
            <pc:docMk/>
            <pc:sldMk cId="1359349767" sldId="277"/>
            <ac:spMk id="29" creationId="{9D9D7F0D-FC23-9FF0-52E5-00F0399E1EF3}"/>
          </ac:spMkLst>
        </pc:spChg>
        <pc:spChg chg="del">
          <ac:chgData name="長坂 乙矢" userId="0dbda9f5-6834-4891-83da-a7c6b03eb334" providerId="ADAL" clId="{8D4CAE78-6592-4865-8E28-4B2C2D9EF71E}" dt="2025-01-29T05:07:38.572" v="171" actId="478"/>
          <ac:spMkLst>
            <pc:docMk/>
            <pc:sldMk cId="1359349767" sldId="277"/>
            <ac:spMk id="29" creationId="{EEE06C3F-F0DC-A8A4-B4CE-561C74CA2E80}"/>
          </ac:spMkLst>
        </pc:spChg>
        <pc:spChg chg="add mod">
          <ac:chgData name="長坂 乙矢" userId="0dbda9f5-6834-4891-83da-a7c6b03eb334" providerId="ADAL" clId="{8D4CAE78-6592-4865-8E28-4B2C2D9EF71E}" dt="2025-01-30T09:55:46.057" v="719" actId="167"/>
          <ac:spMkLst>
            <pc:docMk/>
            <pc:sldMk cId="1359349767" sldId="277"/>
            <ac:spMk id="30" creationId="{7B704672-046C-43DB-99C8-AE33C6CE594D}"/>
          </ac:spMkLst>
        </pc:spChg>
        <pc:spChg chg="del">
          <ac:chgData name="長坂 乙矢" userId="0dbda9f5-6834-4891-83da-a7c6b03eb334" providerId="ADAL" clId="{8D4CAE78-6592-4865-8E28-4B2C2D9EF71E}" dt="2025-01-29T05:07:38.572" v="171" actId="478"/>
          <ac:spMkLst>
            <pc:docMk/>
            <pc:sldMk cId="1359349767" sldId="277"/>
            <ac:spMk id="30" creationId="{BC0B58F4-0849-AC37-E76D-91F793657638}"/>
          </ac:spMkLst>
        </pc:spChg>
        <pc:spChg chg="del">
          <ac:chgData name="長坂 乙矢" userId="0dbda9f5-6834-4891-83da-a7c6b03eb334" providerId="ADAL" clId="{8D4CAE78-6592-4865-8E28-4B2C2D9EF71E}" dt="2025-01-29T05:07:38.572" v="171" actId="478"/>
          <ac:spMkLst>
            <pc:docMk/>
            <pc:sldMk cId="1359349767" sldId="277"/>
            <ac:spMk id="31" creationId="{5F95EE66-021D-732F-D6D2-10B92AB4D1F4}"/>
          </ac:spMkLst>
        </pc:spChg>
        <pc:spChg chg="add mod">
          <ac:chgData name="長坂 乙矢" userId="0dbda9f5-6834-4891-83da-a7c6b03eb334" providerId="ADAL" clId="{8D4CAE78-6592-4865-8E28-4B2C2D9EF71E}" dt="2025-01-30T09:55:46.057" v="719" actId="167"/>
          <ac:spMkLst>
            <pc:docMk/>
            <pc:sldMk cId="1359349767" sldId="277"/>
            <ac:spMk id="31" creationId="{605F74F3-950D-30E9-765F-7DA6A8F4336F}"/>
          </ac:spMkLst>
        </pc:spChg>
        <pc:spChg chg="add del mod">
          <ac:chgData name="長坂 乙矢" userId="0dbda9f5-6834-4891-83da-a7c6b03eb334" providerId="ADAL" clId="{8D4CAE78-6592-4865-8E28-4B2C2D9EF71E}" dt="2025-01-30T09:55:42.187" v="717" actId="478"/>
          <ac:spMkLst>
            <pc:docMk/>
            <pc:sldMk cId="1359349767" sldId="277"/>
            <ac:spMk id="32" creationId="{EB982359-9BED-6784-A3EF-7822B47D01A2}"/>
          </ac:spMkLst>
        </pc:spChg>
        <pc:spChg chg="add mod">
          <ac:chgData name="長坂 乙矢" userId="0dbda9f5-6834-4891-83da-a7c6b03eb334" providerId="ADAL" clId="{8D4CAE78-6592-4865-8E28-4B2C2D9EF71E}" dt="2025-01-30T10:05:19.172" v="773" actId="1035"/>
          <ac:spMkLst>
            <pc:docMk/>
            <pc:sldMk cId="1359349767" sldId="277"/>
            <ac:spMk id="33" creationId="{DCF1A235-96F6-B670-0421-8DC0CD591B4E}"/>
          </ac:spMkLst>
        </pc:spChg>
        <pc:spChg chg="add mod">
          <ac:chgData name="長坂 乙矢" userId="0dbda9f5-6834-4891-83da-a7c6b03eb334" providerId="ADAL" clId="{8D4CAE78-6592-4865-8E28-4B2C2D9EF71E}" dt="2025-01-30T09:55:46.057" v="719" actId="167"/>
          <ac:spMkLst>
            <pc:docMk/>
            <pc:sldMk cId="1359349767" sldId="277"/>
            <ac:spMk id="34" creationId="{5497E492-50C5-943A-1A22-4231E1158E41}"/>
          </ac:spMkLst>
        </pc:spChg>
        <pc:spChg chg="add del mod">
          <ac:chgData name="長坂 乙矢" userId="0dbda9f5-6834-4891-83da-a7c6b03eb334" providerId="ADAL" clId="{8D4CAE78-6592-4865-8E28-4B2C2D9EF71E}" dt="2025-01-30T09:55:42.187" v="717" actId="478"/>
          <ac:spMkLst>
            <pc:docMk/>
            <pc:sldMk cId="1359349767" sldId="277"/>
            <ac:spMk id="35" creationId="{12329CFE-2D77-17E5-BFAF-E61F5B5EFE3E}"/>
          </ac:spMkLst>
        </pc:spChg>
        <pc:spChg chg="add del mod">
          <ac:chgData name="長坂 乙矢" userId="0dbda9f5-6834-4891-83da-a7c6b03eb334" providerId="ADAL" clId="{8D4CAE78-6592-4865-8E28-4B2C2D9EF71E}" dt="2025-01-30T09:55:42.187" v="717" actId="478"/>
          <ac:spMkLst>
            <pc:docMk/>
            <pc:sldMk cId="1359349767" sldId="277"/>
            <ac:spMk id="36" creationId="{904813C3-2E4A-E95F-C806-B75D77A6F703}"/>
          </ac:spMkLst>
        </pc:spChg>
        <pc:spChg chg="add del mod">
          <ac:chgData name="長坂 乙矢" userId="0dbda9f5-6834-4891-83da-a7c6b03eb334" providerId="ADAL" clId="{8D4CAE78-6592-4865-8E28-4B2C2D9EF71E}" dt="2025-01-30T09:55:42.187" v="717" actId="478"/>
          <ac:spMkLst>
            <pc:docMk/>
            <pc:sldMk cId="1359349767" sldId="277"/>
            <ac:spMk id="37" creationId="{B17B26CA-58E7-E051-BE46-9E8F461B8B72}"/>
          </ac:spMkLst>
        </pc:spChg>
        <pc:spChg chg="add del mod ord">
          <ac:chgData name="長坂 乙矢" userId="0dbda9f5-6834-4891-83da-a7c6b03eb334" providerId="ADAL" clId="{8D4CAE78-6592-4865-8E28-4B2C2D9EF71E}" dt="2025-01-30T09:55:42.187" v="717" actId="478"/>
          <ac:spMkLst>
            <pc:docMk/>
            <pc:sldMk cId="1359349767" sldId="277"/>
            <ac:spMk id="38" creationId="{D8714CE0-34D1-378E-38C1-90B2CDB55479}"/>
          </ac:spMkLst>
        </pc:spChg>
        <pc:spChg chg="add del mod">
          <ac:chgData name="長坂 乙矢" userId="0dbda9f5-6834-4891-83da-a7c6b03eb334" providerId="ADAL" clId="{8D4CAE78-6592-4865-8E28-4B2C2D9EF71E}" dt="2025-01-30T09:55:42.187" v="717" actId="478"/>
          <ac:spMkLst>
            <pc:docMk/>
            <pc:sldMk cId="1359349767" sldId="277"/>
            <ac:spMk id="39" creationId="{BD0578DD-91BF-1158-6B36-CA017A0EE29B}"/>
          </ac:spMkLst>
        </pc:spChg>
        <pc:spChg chg="mod topLvl">
          <ac:chgData name="長坂 乙矢" userId="0dbda9f5-6834-4891-83da-a7c6b03eb334" providerId="ADAL" clId="{8D4CAE78-6592-4865-8E28-4B2C2D9EF71E}" dt="2025-01-30T09:48:33.861" v="676" actId="165"/>
          <ac:spMkLst>
            <pc:docMk/>
            <pc:sldMk cId="1359349767" sldId="277"/>
            <ac:spMk id="40" creationId="{BA730461-CFE2-5D98-3EDD-60E8372AA04B}"/>
          </ac:spMkLst>
        </pc:spChg>
        <pc:spChg chg="mod topLvl">
          <ac:chgData name="長坂 乙矢" userId="0dbda9f5-6834-4891-83da-a7c6b03eb334" providerId="ADAL" clId="{8D4CAE78-6592-4865-8E28-4B2C2D9EF71E}" dt="2025-01-30T09:48:33.861" v="676" actId="165"/>
          <ac:spMkLst>
            <pc:docMk/>
            <pc:sldMk cId="1359349767" sldId="277"/>
            <ac:spMk id="41" creationId="{A6A2F25B-AD02-9012-4E66-73FD1CA701D8}"/>
          </ac:spMkLst>
        </pc:spChg>
        <pc:spChg chg="add del mod">
          <ac:chgData name="長坂 乙矢" userId="0dbda9f5-6834-4891-83da-a7c6b03eb334" providerId="ADAL" clId="{8D4CAE78-6592-4865-8E28-4B2C2D9EF71E}" dt="2025-01-30T09:55:42.187" v="717" actId="478"/>
          <ac:spMkLst>
            <pc:docMk/>
            <pc:sldMk cId="1359349767" sldId="277"/>
            <ac:spMk id="42" creationId="{B4E6BB33-424D-C970-4EA5-185C0ED4547C}"/>
          </ac:spMkLst>
        </pc:spChg>
        <pc:spChg chg="mod topLvl">
          <ac:chgData name="長坂 乙矢" userId="0dbda9f5-6834-4891-83da-a7c6b03eb334" providerId="ADAL" clId="{8D4CAE78-6592-4865-8E28-4B2C2D9EF71E}" dt="2025-01-30T09:48:33.861" v="676" actId="165"/>
          <ac:spMkLst>
            <pc:docMk/>
            <pc:sldMk cId="1359349767" sldId="277"/>
            <ac:spMk id="43" creationId="{DB34FDEC-9CFA-2F32-0A35-CBF381219182}"/>
          </ac:spMkLst>
        </pc:spChg>
        <pc:spChg chg="add mod">
          <ac:chgData name="長坂 乙矢" userId="0dbda9f5-6834-4891-83da-a7c6b03eb334" providerId="ADAL" clId="{8D4CAE78-6592-4865-8E28-4B2C2D9EF71E}" dt="2025-01-30T09:55:46.057" v="719" actId="167"/>
          <ac:spMkLst>
            <pc:docMk/>
            <pc:sldMk cId="1359349767" sldId="277"/>
            <ac:spMk id="44" creationId="{B3EC9750-697D-D381-AB5C-3D256B942586}"/>
          </ac:spMkLst>
        </pc:spChg>
        <pc:spChg chg="del">
          <ac:chgData name="長坂 乙矢" userId="0dbda9f5-6834-4891-83da-a7c6b03eb334" providerId="ADAL" clId="{8D4CAE78-6592-4865-8E28-4B2C2D9EF71E}" dt="2025-01-29T05:07:38.572" v="171" actId="478"/>
          <ac:spMkLst>
            <pc:docMk/>
            <pc:sldMk cId="1359349767" sldId="277"/>
            <ac:spMk id="44" creationId="{DAF84744-A8A0-3765-3FA5-B31409A2543D}"/>
          </ac:spMkLst>
        </pc:spChg>
        <pc:spChg chg="del">
          <ac:chgData name="長坂 乙矢" userId="0dbda9f5-6834-4891-83da-a7c6b03eb334" providerId="ADAL" clId="{8D4CAE78-6592-4865-8E28-4B2C2D9EF71E}" dt="2025-01-29T05:07:38.572" v="171" actId="478"/>
          <ac:spMkLst>
            <pc:docMk/>
            <pc:sldMk cId="1359349767" sldId="277"/>
            <ac:spMk id="45" creationId="{4161CBED-4042-F5FC-A33B-F6B74BB1D44B}"/>
          </ac:spMkLst>
        </pc:spChg>
        <pc:spChg chg="add mod">
          <ac:chgData name="長坂 乙矢" userId="0dbda9f5-6834-4891-83da-a7c6b03eb334" providerId="ADAL" clId="{8D4CAE78-6592-4865-8E28-4B2C2D9EF71E}" dt="2025-01-30T09:55:46.057" v="719" actId="167"/>
          <ac:spMkLst>
            <pc:docMk/>
            <pc:sldMk cId="1359349767" sldId="277"/>
            <ac:spMk id="45" creationId="{5066534D-0AF2-CFAE-2FB6-FFCA644A7C8C}"/>
          </ac:spMkLst>
        </pc:spChg>
        <pc:spChg chg="add mod">
          <ac:chgData name="長坂 乙矢" userId="0dbda9f5-6834-4891-83da-a7c6b03eb334" providerId="ADAL" clId="{8D4CAE78-6592-4865-8E28-4B2C2D9EF71E}" dt="2025-01-31T01:07:17.368" v="2018" actId="108"/>
          <ac:spMkLst>
            <pc:docMk/>
            <pc:sldMk cId="1359349767" sldId="277"/>
            <ac:spMk id="46" creationId="{6C8E0EB1-9EED-749C-EF4B-818CD509AF65}"/>
          </ac:spMkLst>
        </pc:spChg>
        <pc:spChg chg="del">
          <ac:chgData name="長坂 乙矢" userId="0dbda9f5-6834-4891-83da-a7c6b03eb334" providerId="ADAL" clId="{8D4CAE78-6592-4865-8E28-4B2C2D9EF71E}" dt="2025-01-29T05:07:38.572" v="171" actId="478"/>
          <ac:spMkLst>
            <pc:docMk/>
            <pc:sldMk cId="1359349767" sldId="277"/>
            <ac:spMk id="46" creationId="{B8054B4B-7005-57AD-F96F-B1A187DD3D13}"/>
          </ac:spMkLst>
        </pc:spChg>
        <pc:spChg chg="del">
          <ac:chgData name="長坂 乙矢" userId="0dbda9f5-6834-4891-83da-a7c6b03eb334" providerId="ADAL" clId="{8D4CAE78-6592-4865-8E28-4B2C2D9EF71E}" dt="2025-01-29T05:07:38.572" v="171" actId="478"/>
          <ac:spMkLst>
            <pc:docMk/>
            <pc:sldMk cId="1359349767" sldId="277"/>
            <ac:spMk id="47" creationId="{4555A71B-8076-1291-B18F-D4F5297B355E}"/>
          </ac:spMkLst>
        </pc:spChg>
        <pc:spChg chg="add mod">
          <ac:chgData name="長坂 乙矢" userId="0dbda9f5-6834-4891-83da-a7c6b03eb334" providerId="ADAL" clId="{8D4CAE78-6592-4865-8E28-4B2C2D9EF71E}" dt="2025-01-30T09:58:37.950" v="744"/>
          <ac:spMkLst>
            <pc:docMk/>
            <pc:sldMk cId="1359349767" sldId="277"/>
            <ac:spMk id="47" creationId="{6FB6FD93-4511-A38D-E419-0AF4C0C1C962}"/>
          </ac:spMkLst>
        </pc:spChg>
        <pc:spChg chg="add del mod">
          <ac:chgData name="長坂 乙矢" userId="0dbda9f5-6834-4891-83da-a7c6b03eb334" providerId="ADAL" clId="{8D4CAE78-6592-4865-8E28-4B2C2D9EF71E}" dt="2025-01-30T09:55:42.187" v="717" actId="478"/>
          <ac:spMkLst>
            <pc:docMk/>
            <pc:sldMk cId="1359349767" sldId="277"/>
            <ac:spMk id="48" creationId="{7AE3BD50-891D-ADAE-0A89-216DCC952F9A}"/>
          </ac:spMkLst>
        </pc:spChg>
        <pc:spChg chg="del">
          <ac:chgData name="長坂 乙矢" userId="0dbda9f5-6834-4891-83da-a7c6b03eb334" providerId="ADAL" clId="{8D4CAE78-6592-4865-8E28-4B2C2D9EF71E}" dt="2025-01-29T05:07:38.572" v="171" actId="478"/>
          <ac:spMkLst>
            <pc:docMk/>
            <pc:sldMk cId="1359349767" sldId="277"/>
            <ac:spMk id="49" creationId="{C120782F-0F7F-F575-2FD4-5A02F2D6D681}"/>
          </ac:spMkLst>
        </pc:spChg>
        <pc:spChg chg="del">
          <ac:chgData name="長坂 乙矢" userId="0dbda9f5-6834-4891-83da-a7c6b03eb334" providerId="ADAL" clId="{8D4CAE78-6592-4865-8E28-4B2C2D9EF71E}" dt="2025-01-29T05:07:38.572" v="171" actId="478"/>
          <ac:spMkLst>
            <pc:docMk/>
            <pc:sldMk cId="1359349767" sldId="277"/>
            <ac:spMk id="50" creationId="{27FFCF95-3BAE-2082-9D96-82282DE3054B}"/>
          </ac:spMkLst>
        </pc:spChg>
        <pc:spChg chg="del">
          <ac:chgData name="長坂 乙矢" userId="0dbda9f5-6834-4891-83da-a7c6b03eb334" providerId="ADAL" clId="{8D4CAE78-6592-4865-8E28-4B2C2D9EF71E}" dt="2025-01-29T05:07:38.572" v="171" actId="478"/>
          <ac:spMkLst>
            <pc:docMk/>
            <pc:sldMk cId="1359349767" sldId="277"/>
            <ac:spMk id="51" creationId="{535AA170-2D7E-214B-EBE0-B1CB85DF7257}"/>
          </ac:spMkLst>
        </pc:spChg>
        <pc:spChg chg="add del mod">
          <ac:chgData name="長坂 乙矢" userId="0dbda9f5-6834-4891-83da-a7c6b03eb334" providerId="ADAL" clId="{8D4CAE78-6592-4865-8E28-4B2C2D9EF71E}" dt="2025-01-30T09:55:42.187" v="717" actId="478"/>
          <ac:spMkLst>
            <pc:docMk/>
            <pc:sldMk cId="1359349767" sldId="277"/>
            <ac:spMk id="52" creationId="{431DB33F-6EDA-6390-0AC4-C9ACE43D8E71}"/>
          </ac:spMkLst>
        </pc:spChg>
        <pc:spChg chg="add del mod">
          <ac:chgData name="長坂 乙矢" userId="0dbda9f5-6834-4891-83da-a7c6b03eb334" providerId="ADAL" clId="{8D4CAE78-6592-4865-8E28-4B2C2D9EF71E}" dt="2025-01-30T09:55:42.187" v="717" actId="478"/>
          <ac:spMkLst>
            <pc:docMk/>
            <pc:sldMk cId="1359349767" sldId="277"/>
            <ac:spMk id="53" creationId="{8EB7305E-1483-FF3E-99B1-6C1E459D624D}"/>
          </ac:spMkLst>
        </pc:spChg>
        <pc:spChg chg="del">
          <ac:chgData name="長坂 乙矢" userId="0dbda9f5-6834-4891-83da-a7c6b03eb334" providerId="ADAL" clId="{8D4CAE78-6592-4865-8E28-4B2C2D9EF71E}" dt="2025-01-29T05:07:38.572" v="171" actId="478"/>
          <ac:spMkLst>
            <pc:docMk/>
            <pc:sldMk cId="1359349767" sldId="277"/>
            <ac:spMk id="54" creationId="{2C2C56E8-82B0-56D1-CC91-1BB0E74D1E14}"/>
          </ac:spMkLst>
        </pc:spChg>
        <pc:spChg chg="add del mod">
          <ac:chgData name="長坂 乙矢" userId="0dbda9f5-6834-4891-83da-a7c6b03eb334" providerId="ADAL" clId="{8D4CAE78-6592-4865-8E28-4B2C2D9EF71E}" dt="2025-01-30T09:55:42.187" v="717" actId="478"/>
          <ac:spMkLst>
            <pc:docMk/>
            <pc:sldMk cId="1359349767" sldId="277"/>
            <ac:spMk id="55" creationId="{E51AD4BA-C719-70CA-1541-30FDD17A6833}"/>
          </ac:spMkLst>
        </pc:spChg>
        <pc:spChg chg="mod">
          <ac:chgData name="長坂 乙矢" userId="0dbda9f5-6834-4891-83da-a7c6b03eb334" providerId="ADAL" clId="{8D4CAE78-6592-4865-8E28-4B2C2D9EF71E}" dt="2025-01-29T05:07:56.517" v="175" actId="14100"/>
          <ac:spMkLst>
            <pc:docMk/>
            <pc:sldMk cId="1359349767" sldId="277"/>
            <ac:spMk id="56" creationId="{F7607FC3-4DF5-C1F3-6C72-429361083AF9}"/>
          </ac:spMkLst>
        </pc:spChg>
        <pc:spChg chg="add del mod">
          <ac:chgData name="長坂 乙矢" userId="0dbda9f5-6834-4891-83da-a7c6b03eb334" providerId="ADAL" clId="{8D4CAE78-6592-4865-8E28-4B2C2D9EF71E}" dt="2025-01-30T09:55:42.187" v="717" actId="478"/>
          <ac:spMkLst>
            <pc:docMk/>
            <pc:sldMk cId="1359349767" sldId="277"/>
            <ac:spMk id="57" creationId="{ADCA53B1-15DC-D006-7CC6-75E76A3B0919}"/>
          </ac:spMkLst>
        </pc:spChg>
        <pc:spChg chg="add del mod">
          <ac:chgData name="長坂 乙矢" userId="0dbda9f5-6834-4891-83da-a7c6b03eb334" providerId="ADAL" clId="{8D4CAE78-6592-4865-8E28-4B2C2D9EF71E}" dt="2025-01-30T09:55:42.187" v="717" actId="478"/>
          <ac:spMkLst>
            <pc:docMk/>
            <pc:sldMk cId="1359349767" sldId="277"/>
            <ac:spMk id="58" creationId="{766E21B9-4F60-1CC0-91F2-5E5053865D7B}"/>
          </ac:spMkLst>
        </pc:spChg>
        <pc:spChg chg="add del mod">
          <ac:chgData name="長坂 乙矢" userId="0dbda9f5-6834-4891-83da-a7c6b03eb334" providerId="ADAL" clId="{8D4CAE78-6592-4865-8E28-4B2C2D9EF71E}" dt="2025-01-30T09:55:42.187" v="717" actId="478"/>
          <ac:spMkLst>
            <pc:docMk/>
            <pc:sldMk cId="1359349767" sldId="277"/>
            <ac:spMk id="59" creationId="{0FCC8A43-E70E-7B1B-0507-00317E4BA7EE}"/>
          </ac:spMkLst>
        </pc:spChg>
        <pc:spChg chg="add del mod">
          <ac:chgData name="長坂 乙矢" userId="0dbda9f5-6834-4891-83da-a7c6b03eb334" providerId="ADAL" clId="{8D4CAE78-6592-4865-8E28-4B2C2D9EF71E}" dt="2025-01-30T09:55:42.187" v="717" actId="478"/>
          <ac:spMkLst>
            <pc:docMk/>
            <pc:sldMk cId="1359349767" sldId="277"/>
            <ac:spMk id="60" creationId="{C563079B-F2F9-2BA0-60B8-5ABB78F1BE9D}"/>
          </ac:spMkLst>
        </pc:spChg>
        <pc:spChg chg="add mod ord">
          <ac:chgData name="長坂 乙矢" userId="0dbda9f5-6834-4891-83da-a7c6b03eb334" providerId="ADAL" clId="{8D4CAE78-6592-4865-8E28-4B2C2D9EF71E}" dt="2025-01-29T05:20:02.309" v="281" actId="571"/>
          <ac:spMkLst>
            <pc:docMk/>
            <pc:sldMk cId="1359349767" sldId="277"/>
            <ac:spMk id="61" creationId="{40593808-3F28-41E8-83DA-22640C622755}"/>
          </ac:spMkLst>
        </pc:spChg>
        <pc:grpChg chg="add del mod">
          <ac:chgData name="長坂 乙矢" userId="0dbda9f5-6834-4891-83da-a7c6b03eb334" providerId="ADAL" clId="{8D4CAE78-6592-4865-8E28-4B2C2D9EF71E}" dt="2025-01-30T09:48:33.861" v="676" actId="165"/>
          <ac:grpSpMkLst>
            <pc:docMk/>
            <pc:sldMk cId="1359349767" sldId="277"/>
            <ac:grpSpMk id="10" creationId="{5158A3F4-6920-8B90-F138-01FC1835E0F4}"/>
          </ac:grpSpMkLst>
        </pc:grpChg>
        <pc:graphicFrameChg chg="add del mod modGraphic">
          <ac:chgData name="長坂 乙矢" userId="0dbda9f5-6834-4891-83da-a7c6b03eb334" providerId="ADAL" clId="{8D4CAE78-6592-4865-8E28-4B2C2D9EF71E}" dt="2025-01-29T05:17:56.231" v="261" actId="478"/>
          <ac:graphicFrameMkLst>
            <pc:docMk/>
            <pc:sldMk cId="1359349767" sldId="277"/>
            <ac:graphicFrameMk id="16" creationId="{52888444-FDF7-DA8A-7E67-294C43E74354}"/>
          </ac:graphicFrameMkLst>
        </pc:graphicFrameChg>
        <pc:cxnChg chg="add del mod">
          <ac:chgData name="長坂 乙矢" userId="0dbda9f5-6834-4891-83da-a7c6b03eb334" providerId="ADAL" clId="{8D4CAE78-6592-4865-8E28-4B2C2D9EF71E}" dt="2025-01-29T05:17:59.270" v="263" actId="478"/>
          <ac:cxnSpMkLst>
            <pc:docMk/>
            <pc:sldMk cId="1359349767" sldId="277"/>
            <ac:cxnSpMk id="33" creationId="{19FF81D1-ED5E-E957-8721-7CD0276380B6}"/>
          </ac:cxnSpMkLst>
        </pc:cxnChg>
        <pc:cxnChg chg="del">
          <ac:chgData name="長坂 乙矢" userId="0dbda9f5-6834-4891-83da-a7c6b03eb334" providerId="ADAL" clId="{8D4CAE78-6592-4865-8E28-4B2C2D9EF71E}" dt="2025-01-29T05:06:06.280" v="166" actId="478"/>
          <ac:cxnSpMkLst>
            <pc:docMk/>
            <pc:sldMk cId="1359349767" sldId="277"/>
            <ac:cxnSpMk id="34" creationId="{DAEBCAE2-36D5-AF24-12C4-4E260635AB28}"/>
          </ac:cxnSpMkLst>
        </pc:cxnChg>
        <pc:cxnChg chg="add del mod">
          <ac:chgData name="長坂 乙矢" userId="0dbda9f5-6834-4891-83da-a7c6b03eb334" providerId="ADAL" clId="{8D4CAE78-6592-4865-8E28-4B2C2D9EF71E}" dt="2025-01-29T05:23:41.962" v="319" actId="21"/>
          <ac:cxnSpMkLst>
            <pc:docMk/>
            <pc:sldMk cId="1359349767" sldId="277"/>
            <ac:cxnSpMk id="62" creationId="{23A4A9B4-F274-9BF7-0C80-39DBBED42B54}"/>
          </ac:cxnSpMkLst>
        </pc:cxnChg>
        <pc:extLst>
          <p:ext xmlns:p="http://schemas.openxmlformats.org/presentationml/2006/main" uri="{D6D511B9-2390-475A-947B-AFAB55BFBCF1}">
            <pc226:cmChg xmlns:pc226="http://schemas.microsoft.com/office/powerpoint/2022/06/main/command" chg="del mod">
              <pc226:chgData name="長坂 乙矢" userId="0dbda9f5-6834-4891-83da-a7c6b03eb334" providerId="ADAL" clId="{8D4CAE78-6592-4865-8E28-4B2C2D9EF71E}" dt="2025-01-29T05:12:22.267" v="240"/>
              <pc2:cmMkLst xmlns:pc2="http://schemas.microsoft.com/office/powerpoint/2019/9/main/command">
                <pc:docMk/>
                <pc:sldMk cId="1359349767" sldId="277"/>
                <pc2:cmMk id="{9DA810DB-A74B-4843-B18D-BF76F242C5B8}"/>
              </pc2:cmMkLst>
            </pc226:cmChg>
          </p:ext>
        </pc:extLst>
      </pc:sldChg>
      <pc:sldChg chg="addSp delSp modSp add mod modClrScheme chgLayout">
        <pc:chgData name="長坂 乙矢" userId="0dbda9f5-6834-4891-83da-a7c6b03eb334" providerId="ADAL" clId="{8D4CAE78-6592-4865-8E28-4B2C2D9EF71E}" dt="2025-01-31T01:14:29.199" v="2197" actId="20577"/>
        <pc:sldMkLst>
          <pc:docMk/>
          <pc:sldMk cId="2378994246" sldId="278"/>
        </pc:sldMkLst>
        <pc:spChg chg="add del">
          <ac:chgData name="長坂 乙矢" userId="0dbda9f5-6834-4891-83da-a7c6b03eb334" providerId="ADAL" clId="{8D4CAE78-6592-4865-8E28-4B2C2D9EF71E}" dt="2025-01-29T05:24:30.387" v="332" actId="478"/>
          <ac:spMkLst>
            <pc:docMk/>
            <pc:sldMk cId="2378994246" sldId="278"/>
            <ac:spMk id="2" creationId="{5BFB97A2-4006-A136-A97C-C4E50E19543B}"/>
          </ac:spMkLst>
        </pc:spChg>
        <pc:spChg chg="mod topLvl">
          <ac:chgData name="長坂 乙矢" userId="0dbda9f5-6834-4891-83da-a7c6b03eb334" providerId="ADAL" clId="{8D4CAE78-6592-4865-8E28-4B2C2D9EF71E}" dt="2025-01-30T10:56:25.991" v="1959" actId="1035"/>
          <ac:spMkLst>
            <pc:docMk/>
            <pc:sldMk cId="2378994246" sldId="278"/>
            <ac:spMk id="3" creationId="{5CFF60F3-F8DE-D1C1-F3CF-DAF75D2F1535}"/>
          </ac:spMkLst>
        </pc:spChg>
        <pc:spChg chg="add del mod">
          <ac:chgData name="長坂 乙矢" userId="0dbda9f5-6834-4891-83da-a7c6b03eb334" providerId="ADAL" clId="{8D4CAE78-6592-4865-8E28-4B2C2D9EF71E}" dt="2025-01-29T05:24:18.946" v="329" actId="1076"/>
          <ac:spMkLst>
            <pc:docMk/>
            <pc:sldMk cId="2378994246" sldId="278"/>
            <ac:spMk id="3" creationId="{C994EB99-1737-FE3B-7FC5-8573FB6E1419}"/>
          </ac:spMkLst>
        </pc:spChg>
        <pc:spChg chg="mod topLvl">
          <ac:chgData name="長坂 乙矢" userId="0dbda9f5-6834-4891-83da-a7c6b03eb334" providerId="ADAL" clId="{8D4CAE78-6592-4865-8E28-4B2C2D9EF71E}" dt="2025-01-30T10:56:25.991" v="1959" actId="1035"/>
          <ac:spMkLst>
            <pc:docMk/>
            <pc:sldMk cId="2378994246" sldId="278"/>
            <ac:spMk id="4" creationId="{DDD808ED-6865-EB46-B1FA-80F14642C78A}"/>
          </ac:spMkLst>
        </pc:spChg>
        <pc:spChg chg="add del mod">
          <ac:chgData name="長坂 乙矢" userId="0dbda9f5-6834-4891-83da-a7c6b03eb334" providerId="ADAL" clId="{8D4CAE78-6592-4865-8E28-4B2C2D9EF71E}" dt="2025-01-29T05:24:18.946" v="329" actId="1076"/>
          <ac:spMkLst>
            <pc:docMk/>
            <pc:sldMk cId="2378994246" sldId="278"/>
            <ac:spMk id="4" creationId="{F3B0FA70-92EE-9150-CAD0-AE99AB0B68D4}"/>
          </ac:spMkLst>
        </pc:spChg>
        <pc:spChg chg="add del">
          <ac:chgData name="長坂 乙矢" userId="0dbda9f5-6834-4891-83da-a7c6b03eb334" providerId="ADAL" clId="{8D4CAE78-6592-4865-8E28-4B2C2D9EF71E}" dt="2025-01-29T05:24:30.387" v="332" actId="478"/>
          <ac:spMkLst>
            <pc:docMk/>
            <pc:sldMk cId="2378994246" sldId="278"/>
            <ac:spMk id="5" creationId="{6E8F8062-A057-1CA4-C53A-76D91BDC9C40}"/>
          </ac:spMkLst>
        </pc:spChg>
        <pc:spChg chg="mod topLvl">
          <ac:chgData name="長坂 乙矢" userId="0dbda9f5-6834-4891-83da-a7c6b03eb334" providerId="ADAL" clId="{8D4CAE78-6592-4865-8E28-4B2C2D9EF71E}" dt="2025-01-30T10:56:25.991" v="1959" actId="1035"/>
          <ac:spMkLst>
            <pc:docMk/>
            <pc:sldMk cId="2378994246" sldId="278"/>
            <ac:spMk id="5" creationId="{89569E54-E0BE-8D14-0C86-35937C13FFE2}"/>
          </ac:spMkLst>
        </pc:spChg>
        <pc:spChg chg="add mod">
          <ac:chgData name="長坂 乙矢" userId="0dbda9f5-6834-4891-83da-a7c6b03eb334" providerId="ADAL" clId="{8D4CAE78-6592-4865-8E28-4B2C2D9EF71E}" dt="2025-01-30T09:48:43.292" v="678"/>
          <ac:spMkLst>
            <pc:docMk/>
            <pc:sldMk cId="2378994246" sldId="278"/>
            <ac:spMk id="6" creationId="{0C31BCFA-CBB9-2B78-3B6C-78D2C3AA8A12}"/>
          </ac:spMkLst>
        </pc:spChg>
        <pc:spChg chg="add del mod">
          <ac:chgData name="長坂 乙矢" userId="0dbda9f5-6834-4891-83da-a7c6b03eb334" providerId="ADAL" clId="{8D4CAE78-6592-4865-8E28-4B2C2D9EF71E}" dt="2025-01-29T05:24:18.946" v="329" actId="1076"/>
          <ac:spMkLst>
            <pc:docMk/>
            <pc:sldMk cId="2378994246" sldId="278"/>
            <ac:spMk id="6" creationId="{FD6F5310-0695-16BC-621A-EDFF37368B4F}"/>
          </ac:spMkLst>
        </pc:spChg>
        <pc:spChg chg="add del mod">
          <ac:chgData name="長坂 乙矢" userId="0dbda9f5-6834-4891-83da-a7c6b03eb334" providerId="ADAL" clId="{8D4CAE78-6592-4865-8E28-4B2C2D9EF71E}" dt="2025-01-29T05:24:18.946" v="329" actId="1076"/>
          <ac:spMkLst>
            <pc:docMk/>
            <pc:sldMk cId="2378994246" sldId="278"/>
            <ac:spMk id="7" creationId="{C7D399BF-431F-8CC0-13ED-A45FF9CB3DCB}"/>
          </ac:spMkLst>
        </pc:spChg>
        <pc:spChg chg="add mod">
          <ac:chgData name="長坂 乙矢" userId="0dbda9f5-6834-4891-83da-a7c6b03eb334" providerId="ADAL" clId="{8D4CAE78-6592-4865-8E28-4B2C2D9EF71E}" dt="2025-01-30T09:48:43.292" v="678"/>
          <ac:spMkLst>
            <pc:docMk/>
            <pc:sldMk cId="2378994246" sldId="278"/>
            <ac:spMk id="7" creationId="{FFF369FA-A011-15C9-B4A2-4F7744858560}"/>
          </ac:spMkLst>
        </pc:spChg>
        <pc:spChg chg="add mod">
          <ac:chgData name="長坂 乙矢" userId="0dbda9f5-6834-4891-83da-a7c6b03eb334" providerId="ADAL" clId="{8D4CAE78-6592-4865-8E28-4B2C2D9EF71E}" dt="2025-01-30T09:48:43.292" v="678"/>
          <ac:spMkLst>
            <pc:docMk/>
            <pc:sldMk cId="2378994246" sldId="278"/>
            <ac:spMk id="8" creationId="{4F8A024F-9C9D-87CA-F7A3-7C8B5AB68513}"/>
          </ac:spMkLst>
        </pc:spChg>
        <pc:spChg chg="add mod">
          <ac:chgData name="長坂 乙矢" userId="0dbda9f5-6834-4891-83da-a7c6b03eb334" providerId="ADAL" clId="{8D4CAE78-6592-4865-8E28-4B2C2D9EF71E}" dt="2025-01-29T05:24:18.946" v="329" actId="1076"/>
          <ac:spMkLst>
            <pc:docMk/>
            <pc:sldMk cId="2378994246" sldId="278"/>
            <ac:spMk id="8" creationId="{5C7AF215-2A01-1329-73F9-0791C153D8A6}"/>
          </ac:spMkLst>
        </pc:spChg>
        <pc:spChg chg="add mod">
          <ac:chgData name="長坂 乙矢" userId="0dbda9f5-6834-4891-83da-a7c6b03eb334" providerId="ADAL" clId="{8D4CAE78-6592-4865-8E28-4B2C2D9EF71E}" dt="2025-01-30T09:48:43.292" v="678"/>
          <ac:spMkLst>
            <pc:docMk/>
            <pc:sldMk cId="2378994246" sldId="278"/>
            <ac:spMk id="9" creationId="{27E81AEF-7E65-4B93-9A8C-15F037C103F4}"/>
          </ac:spMkLst>
        </pc:spChg>
        <pc:spChg chg="add mod">
          <ac:chgData name="長坂 乙矢" userId="0dbda9f5-6834-4891-83da-a7c6b03eb334" providerId="ADAL" clId="{8D4CAE78-6592-4865-8E28-4B2C2D9EF71E}" dt="2025-01-29T05:24:18.946" v="329" actId="1076"/>
          <ac:spMkLst>
            <pc:docMk/>
            <pc:sldMk cId="2378994246" sldId="278"/>
            <ac:spMk id="9" creationId="{310BD67B-251E-C573-224E-881022E3E981}"/>
          </ac:spMkLst>
        </pc:spChg>
        <pc:spChg chg="add mod">
          <ac:chgData name="長坂 乙矢" userId="0dbda9f5-6834-4891-83da-a7c6b03eb334" providerId="ADAL" clId="{8D4CAE78-6592-4865-8E28-4B2C2D9EF71E}" dt="2025-01-31T01:08:01.663" v="2025" actId="108"/>
          <ac:spMkLst>
            <pc:docMk/>
            <pc:sldMk cId="2378994246" sldId="278"/>
            <ac:spMk id="10" creationId="{BE281CE5-50B9-6A6E-BAE1-6A712C63D74C}"/>
          </ac:spMkLst>
        </pc:spChg>
        <pc:spChg chg="add mod">
          <ac:chgData name="長坂 乙矢" userId="0dbda9f5-6834-4891-83da-a7c6b03eb334" providerId="ADAL" clId="{8D4CAE78-6592-4865-8E28-4B2C2D9EF71E}" dt="2025-01-29T05:24:18.946" v="329" actId="1076"/>
          <ac:spMkLst>
            <pc:docMk/>
            <pc:sldMk cId="2378994246" sldId="278"/>
            <ac:spMk id="10" creationId="{EFC85B1F-C5B5-91F3-228E-9D641CD9EF2D}"/>
          </ac:spMkLst>
        </pc:spChg>
        <pc:spChg chg="add mod topLvl">
          <ac:chgData name="長坂 乙矢" userId="0dbda9f5-6834-4891-83da-a7c6b03eb334" providerId="ADAL" clId="{8D4CAE78-6592-4865-8E28-4B2C2D9EF71E}" dt="2025-01-31T01:07:30.136" v="2021" actId="108"/>
          <ac:spMkLst>
            <pc:docMk/>
            <pc:sldMk cId="2378994246" sldId="278"/>
            <ac:spMk id="11" creationId="{28E5B199-2682-FF28-855D-DB564CE084A9}"/>
          </ac:spMkLst>
        </pc:spChg>
        <pc:spChg chg="add mod">
          <ac:chgData name="長坂 乙矢" userId="0dbda9f5-6834-4891-83da-a7c6b03eb334" providerId="ADAL" clId="{8D4CAE78-6592-4865-8E28-4B2C2D9EF71E}" dt="2025-01-31T01:07:26.542" v="2020" actId="108"/>
          <ac:spMkLst>
            <pc:docMk/>
            <pc:sldMk cId="2378994246" sldId="278"/>
            <ac:spMk id="12" creationId="{4A2E6521-CCC9-0E9A-0406-2A7AD75CA075}"/>
          </ac:spMkLst>
        </pc:spChg>
        <pc:spChg chg="add mod">
          <ac:chgData name="長坂 乙矢" userId="0dbda9f5-6834-4891-83da-a7c6b03eb334" providerId="ADAL" clId="{8D4CAE78-6592-4865-8E28-4B2C2D9EF71E}" dt="2025-01-31T01:07:50.187" v="2023" actId="208"/>
          <ac:spMkLst>
            <pc:docMk/>
            <pc:sldMk cId="2378994246" sldId="278"/>
            <ac:spMk id="13" creationId="{507188DA-48A2-34FE-CD90-CE06575ADEBB}"/>
          </ac:spMkLst>
        </pc:spChg>
        <pc:spChg chg="mod topLvl">
          <ac:chgData name="長坂 乙矢" userId="0dbda9f5-6834-4891-83da-a7c6b03eb334" providerId="ADAL" clId="{8D4CAE78-6592-4865-8E28-4B2C2D9EF71E}" dt="2025-01-30T10:56:48.481" v="1963" actId="1076"/>
          <ac:spMkLst>
            <pc:docMk/>
            <pc:sldMk cId="2378994246" sldId="278"/>
            <ac:spMk id="14" creationId="{FAF2ADD0-F48A-1632-61C2-179AB63AA682}"/>
          </ac:spMkLst>
        </pc:spChg>
        <pc:spChg chg="mod topLvl">
          <ac:chgData name="長坂 乙矢" userId="0dbda9f5-6834-4891-83da-a7c6b03eb334" providerId="ADAL" clId="{8D4CAE78-6592-4865-8E28-4B2C2D9EF71E}" dt="2025-01-30T10:56:48.481" v="1963" actId="1076"/>
          <ac:spMkLst>
            <pc:docMk/>
            <pc:sldMk cId="2378994246" sldId="278"/>
            <ac:spMk id="15" creationId="{6EBA62AA-6F0D-E90C-8CD9-F3F0917477DD}"/>
          </ac:spMkLst>
        </pc:spChg>
        <pc:spChg chg="add mod">
          <ac:chgData name="長坂 乙矢" userId="0dbda9f5-6834-4891-83da-a7c6b03eb334" providerId="ADAL" clId="{8D4CAE78-6592-4865-8E28-4B2C2D9EF71E}" dt="2025-01-30T10:56:48.481" v="1963" actId="1076"/>
          <ac:spMkLst>
            <pc:docMk/>
            <pc:sldMk cId="2378994246" sldId="278"/>
            <ac:spMk id="16" creationId="{334C2877-C77E-C3DB-B74F-1CF2FC9998D9}"/>
          </ac:spMkLst>
        </pc:spChg>
        <pc:spChg chg="add del mod">
          <ac:chgData name="長坂 乙矢" userId="0dbda9f5-6834-4891-83da-a7c6b03eb334" providerId="ADAL" clId="{8D4CAE78-6592-4865-8E28-4B2C2D9EF71E}" dt="2025-01-29T05:24:30.387" v="332" actId="478"/>
          <ac:spMkLst>
            <pc:docMk/>
            <pc:sldMk cId="2378994246" sldId="278"/>
            <ac:spMk id="16" creationId="{DF4EB8D5-B9CC-C885-B1BF-5A697BBBB9CC}"/>
          </ac:spMkLst>
        </pc:spChg>
        <pc:spChg chg="add mod">
          <ac:chgData name="長坂 乙矢" userId="0dbda9f5-6834-4891-83da-a7c6b03eb334" providerId="ADAL" clId="{8D4CAE78-6592-4865-8E28-4B2C2D9EF71E}" dt="2025-01-29T05:24:38.653" v="334"/>
          <ac:spMkLst>
            <pc:docMk/>
            <pc:sldMk cId="2378994246" sldId="278"/>
            <ac:spMk id="19" creationId="{57499599-DD94-0B13-F32F-052F8FD4FC2E}"/>
          </ac:spMkLst>
        </pc:spChg>
        <pc:spChg chg="add mod">
          <ac:chgData name="長坂 乙矢" userId="0dbda9f5-6834-4891-83da-a7c6b03eb334" providerId="ADAL" clId="{8D4CAE78-6592-4865-8E28-4B2C2D9EF71E}" dt="2025-01-30T08:20:06.039" v="544" actId="20577"/>
          <ac:spMkLst>
            <pc:docMk/>
            <pc:sldMk cId="2378994246" sldId="278"/>
            <ac:spMk id="20" creationId="{5773AFE6-0108-14F7-807E-E136E8239B45}"/>
          </ac:spMkLst>
        </pc:spChg>
        <pc:spChg chg="add mod">
          <ac:chgData name="長坂 乙矢" userId="0dbda9f5-6834-4891-83da-a7c6b03eb334" providerId="ADAL" clId="{8D4CAE78-6592-4865-8E28-4B2C2D9EF71E}" dt="2025-01-29T05:24:38.653" v="334"/>
          <ac:spMkLst>
            <pc:docMk/>
            <pc:sldMk cId="2378994246" sldId="278"/>
            <ac:spMk id="21" creationId="{5D70286C-FE33-84A2-29F9-DCBBD21D4945}"/>
          </ac:spMkLst>
        </pc:spChg>
        <pc:spChg chg="mod topLvl">
          <ac:chgData name="長坂 乙矢" userId="0dbda9f5-6834-4891-83da-a7c6b03eb334" providerId="ADAL" clId="{8D4CAE78-6592-4865-8E28-4B2C2D9EF71E}" dt="2025-01-30T10:57:22.591" v="1968" actId="165"/>
          <ac:spMkLst>
            <pc:docMk/>
            <pc:sldMk cId="2378994246" sldId="278"/>
            <ac:spMk id="24" creationId="{0627EB7D-E60F-4AA1-82BD-F3B0ECEAF55F}"/>
          </ac:spMkLst>
        </pc:spChg>
        <pc:spChg chg="mod topLvl">
          <ac:chgData name="長坂 乙矢" userId="0dbda9f5-6834-4891-83da-a7c6b03eb334" providerId="ADAL" clId="{8D4CAE78-6592-4865-8E28-4B2C2D9EF71E}" dt="2025-01-31T01:13:31.070" v="2110" actId="20577"/>
          <ac:spMkLst>
            <pc:docMk/>
            <pc:sldMk cId="2378994246" sldId="278"/>
            <ac:spMk id="25" creationId="{F725404D-5FBB-189A-C890-90A1169EBFC5}"/>
          </ac:spMkLst>
        </pc:spChg>
        <pc:spChg chg="mod topLvl">
          <ac:chgData name="長坂 乙矢" userId="0dbda9f5-6834-4891-83da-a7c6b03eb334" providerId="ADAL" clId="{8D4CAE78-6592-4865-8E28-4B2C2D9EF71E}" dt="2025-01-31T01:14:29.199" v="2197" actId="20577"/>
          <ac:spMkLst>
            <pc:docMk/>
            <pc:sldMk cId="2378994246" sldId="278"/>
            <ac:spMk id="26" creationId="{48C1D332-B907-8E5D-E435-5E82774487E0}"/>
          </ac:spMkLst>
        </pc:spChg>
        <pc:spChg chg="add del mod">
          <ac:chgData name="長坂 乙矢" userId="0dbda9f5-6834-4891-83da-a7c6b03eb334" providerId="ADAL" clId="{8D4CAE78-6592-4865-8E28-4B2C2D9EF71E}" dt="2025-01-29T05:24:30.387" v="332" actId="478"/>
          <ac:spMkLst>
            <pc:docMk/>
            <pc:sldMk cId="2378994246" sldId="278"/>
            <ac:spMk id="26" creationId="{CE8400D0-65EC-2EC2-FB34-1DDF8A85D203}"/>
          </ac:spMkLst>
        </pc:spChg>
        <pc:spChg chg="mod topLvl">
          <ac:chgData name="長坂 乙矢" userId="0dbda9f5-6834-4891-83da-a7c6b03eb334" providerId="ADAL" clId="{8D4CAE78-6592-4865-8E28-4B2C2D9EF71E}" dt="2025-01-31T01:07:57.713" v="2024" actId="108"/>
          <ac:spMkLst>
            <pc:docMk/>
            <pc:sldMk cId="2378994246" sldId="278"/>
            <ac:spMk id="27" creationId="{EF5FC9C7-4CA5-FA3B-557C-429776170567}"/>
          </ac:spMkLst>
        </pc:spChg>
        <pc:spChg chg="mod topLvl">
          <ac:chgData name="長坂 乙矢" userId="0dbda9f5-6834-4891-83da-a7c6b03eb334" providerId="ADAL" clId="{8D4CAE78-6592-4865-8E28-4B2C2D9EF71E}" dt="2025-01-30T10:56:48.481" v="1963" actId="1076"/>
          <ac:spMkLst>
            <pc:docMk/>
            <pc:sldMk cId="2378994246" sldId="278"/>
            <ac:spMk id="37" creationId="{0F50A054-434B-8239-F4BD-DB58744DF03E}"/>
          </ac:spMkLst>
        </pc:spChg>
        <pc:spChg chg="add del">
          <ac:chgData name="長坂 乙矢" userId="0dbda9f5-6834-4891-83da-a7c6b03eb334" providerId="ADAL" clId="{8D4CAE78-6592-4865-8E28-4B2C2D9EF71E}" dt="2025-01-29T05:24:30.387" v="332" actId="478"/>
          <ac:spMkLst>
            <pc:docMk/>
            <pc:sldMk cId="2378994246" sldId="278"/>
            <ac:spMk id="39" creationId="{61FCCA7E-C84E-B366-B513-CCA3F45A0602}"/>
          </ac:spMkLst>
        </pc:spChg>
        <pc:spChg chg="mod">
          <ac:chgData name="長坂 乙矢" userId="0dbda9f5-6834-4891-83da-a7c6b03eb334" providerId="ADAL" clId="{8D4CAE78-6592-4865-8E28-4B2C2D9EF71E}" dt="2025-01-30T09:41:41.285" v="635" actId="207"/>
          <ac:spMkLst>
            <pc:docMk/>
            <pc:sldMk cId="2378994246" sldId="278"/>
            <ac:spMk id="47" creationId="{BC1E13B6-6042-85F8-2F29-2C1CEAB33A81}"/>
          </ac:spMkLst>
        </pc:spChg>
        <pc:spChg chg="mod topLvl">
          <ac:chgData name="長坂 乙矢" userId="0dbda9f5-6834-4891-83da-a7c6b03eb334" providerId="ADAL" clId="{8D4CAE78-6592-4865-8E28-4B2C2D9EF71E}" dt="2025-01-30T10:56:25.991" v="1959" actId="1035"/>
          <ac:spMkLst>
            <pc:docMk/>
            <pc:sldMk cId="2378994246" sldId="278"/>
            <ac:spMk id="68" creationId="{79DEFC72-1ABB-DB35-0C44-A1A214076F63}"/>
          </ac:spMkLst>
        </pc:spChg>
        <pc:spChg chg="mod topLvl">
          <ac:chgData name="長坂 乙矢" userId="0dbda9f5-6834-4891-83da-a7c6b03eb334" providerId="ADAL" clId="{8D4CAE78-6592-4865-8E28-4B2C2D9EF71E}" dt="2025-01-30T10:56:25.991" v="1959" actId="1035"/>
          <ac:spMkLst>
            <pc:docMk/>
            <pc:sldMk cId="2378994246" sldId="278"/>
            <ac:spMk id="69" creationId="{4D1DDF06-EC86-C6E4-0BE9-2A4A08B3EDD3}"/>
          </ac:spMkLst>
        </pc:spChg>
        <pc:spChg chg="mod topLvl">
          <ac:chgData name="長坂 乙矢" userId="0dbda9f5-6834-4891-83da-a7c6b03eb334" providerId="ADAL" clId="{8D4CAE78-6592-4865-8E28-4B2C2D9EF71E}" dt="2025-01-30T10:56:25.991" v="1959" actId="1035"/>
          <ac:spMkLst>
            <pc:docMk/>
            <pc:sldMk cId="2378994246" sldId="278"/>
            <ac:spMk id="70" creationId="{1DCA9BD1-723A-B3A1-C243-C9F9F786266B}"/>
          </ac:spMkLst>
        </pc:spChg>
        <pc:spChg chg="mod topLvl">
          <ac:chgData name="長坂 乙矢" userId="0dbda9f5-6834-4891-83da-a7c6b03eb334" providerId="ADAL" clId="{8D4CAE78-6592-4865-8E28-4B2C2D9EF71E}" dt="2025-01-30T10:56:10.445" v="1947" actId="14100"/>
          <ac:spMkLst>
            <pc:docMk/>
            <pc:sldMk cId="2378994246" sldId="278"/>
            <ac:spMk id="76" creationId="{5EC8F3EB-09F3-AF8B-5215-45BC6075868D}"/>
          </ac:spMkLst>
        </pc:spChg>
        <pc:spChg chg="mod topLvl">
          <ac:chgData name="長坂 乙矢" userId="0dbda9f5-6834-4891-83da-a7c6b03eb334" providerId="ADAL" clId="{8D4CAE78-6592-4865-8E28-4B2C2D9EF71E}" dt="2025-01-30T10:55:34.236" v="1944" actId="14100"/>
          <ac:spMkLst>
            <pc:docMk/>
            <pc:sldMk cId="2378994246" sldId="278"/>
            <ac:spMk id="77" creationId="{13CC3E67-D635-9803-08F2-B33A94ADCF00}"/>
          </ac:spMkLst>
        </pc:spChg>
        <pc:spChg chg="mod topLvl">
          <ac:chgData name="長坂 乙矢" userId="0dbda9f5-6834-4891-83da-a7c6b03eb334" providerId="ADAL" clId="{8D4CAE78-6592-4865-8E28-4B2C2D9EF71E}" dt="2025-01-30T10:56:17.276" v="1952" actId="1035"/>
          <ac:spMkLst>
            <pc:docMk/>
            <pc:sldMk cId="2378994246" sldId="278"/>
            <ac:spMk id="78" creationId="{D9A8C2EF-190D-B6A7-0C86-1A601B2D50CF}"/>
          </ac:spMkLst>
        </pc:spChg>
        <pc:spChg chg="mod topLvl">
          <ac:chgData name="長坂 乙矢" userId="0dbda9f5-6834-4891-83da-a7c6b03eb334" providerId="ADAL" clId="{8D4CAE78-6592-4865-8E28-4B2C2D9EF71E}" dt="2025-01-31T01:01:08.088" v="2007" actId="165"/>
          <ac:spMkLst>
            <pc:docMk/>
            <pc:sldMk cId="2378994246" sldId="278"/>
            <ac:spMk id="80" creationId="{7A28E0C5-E875-5249-4A08-6C9D7F45D7A1}"/>
          </ac:spMkLst>
        </pc:spChg>
        <pc:spChg chg="mod topLvl">
          <ac:chgData name="長坂 乙矢" userId="0dbda9f5-6834-4891-83da-a7c6b03eb334" providerId="ADAL" clId="{8D4CAE78-6592-4865-8E28-4B2C2D9EF71E}" dt="2025-01-31T01:01:08.088" v="2007" actId="165"/>
          <ac:spMkLst>
            <pc:docMk/>
            <pc:sldMk cId="2378994246" sldId="278"/>
            <ac:spMk id="81" creationId="{DFA1501C-B0CF-7DF1-6B04-E2A9BC496669}"/>
          </ac:spMkLst>
        </pc:spChg>
        <pc:spChg chg="mod topLvl">
          <ac:chgData name="長坂 乙矢" userId="0dbda9f5-6834-4891-83da-a7c6b03eb334" providerId="ADAL" clId="{8D4CAE78-6592-4865-8E28-4B2C2D9EF71E}" dt="2025-01-31T01:01:08.088" v="2007" actId="165"/>
          <ac:spMkLst>
            <pc:docMk/>
            <pc:sldMk cId="2378994246" sldId="278"/>
            <ac:spMk id="82" creationId="{49049AE8-1C11-82A2-3AA1-570A433DA874}"/>
          </ac:spMkLst>
        </pc:spChg>
        <pc:grpChg chg="add del mod">
          <ac:chgData name="長坂 乙矢" userId="0dbda9f5-6834-4891-83da-a7c6b03eb334" providerId="ADAL" clId="{8D4CAE78-6592-4865-8E28-4B2C2D9EF71E}" dt="2025-01-30T09:41:30.459" v="633" actId="165"/>
          <ac:grpSpMkLst>
            <pc:docMk/>
            <pc:sldMk cId="2378994246" sldId="278"/>
            <ac:grpSpMk id="2" creationId="{9BA458D5-6D2E-98AD-9B72-DCD50EBA1825}"/>
          </ac:grpSpMkLst>
        </pc:grpChg>
        <pc:grpChg chg="add mod">
          <ac:chgData name="長坂 乙矢" userId="0dbda9f5-6834-4891-83da-a7c6b03eb334" providerId="ADAL" clId="{8D4CAE78-6592-4865-8E28-4B2C2D9EF71E}" dt="2025-01-30T10:56:48.481" v="1963" actId="1076"/>
          <ac:grpSpMkLst>
            <pc:docMk/>
            <pc:sldMk cId="2378994246" sldId="278"/>
            <ac:grpSpMk id="17" creationId="{3021511A-C39B-2DBE-C122-787D03B555A1}"/>
          </ac:grpSpMkLst>
        </pc:grpChg>
        <pc:grpChg chg="add del mod">
          <ac:chgData name="長坂 乙矢" userId="0dbda9f5-6834-4891-83da-a7c6b03eb334" providerId="ADAL" clId="{8D4CAE78-6592-4865-8E28-4B2C2D9EF71E}" dt="2025-01-31T01:01:08.088" v="2007" actId="165"/>
          <ac:grpSpMkLst>
            <pc:docMk/>
            <pc:sldMk cId="2378994246" sldId="278"/>
            <ac:grpSpMk id="18" creationId="{BA7B0A80-3C60-6FEB-B639-69DA2E5DC445}"/>
          </ac:grpSpMkLst>
        </pc:grpChg>
        <pc:grpChg chg="add del mod">
          <ac:chgData name="長坂 乙矢" userId="0dbda9f5-6834-4891-83da-a7c6b03eb334" providerId="ADAL" clId="{8D4CAE78-6592-4865-8E28-4B2C2D9EF71E}" dt="2025-01-29T05:24:33.574" v="333" actId="478"/>
          <ac:grpSpMkLst>
            <pc:docMk/>
            <pc:sldMk cId="2378994246" sldId="278"/>
            <ac:grpSpMk id="18" creationId="{E9C92014-80F2-4AD6-B45A-5D1E427BE193}"/>
          </ac:grpSpMkLst>
        </pc:grpChg>
        <pc:grpChg chg="add del mod">
          <ac:chgData name="長坂 乙矢" userId="0dbda9f5-6834-4891-83da-a7c6b03eb334" providerId="ADAL" clId="{8D4CAE78-6592-4865-8E28-4B2C2D9EF71E}" dt="2025-01-30T10:57:14.284" v="1967" actId="478"/>
          <ac:grpSpMkLst>
            <pc:docMk/>
            <pc:sldMk cId="2378994246" sldId="278"/>
            <ac:grpSpMk id="22" creationId="{C915962C-1482-7738-131A-72FF345FEE4F}"/>
          </ac:grpSpMkLst>
        </pc:grpChg>
        <pc:grpChg chg="add del mod">
          <ac:chgData name="長坂 乙矢" userId="0dbda9f5-6834-4891-83da-a7c6b03eb334" providerId="ADAL" clId="{8D4CAE78-6592-4865-8E28-4B2C2D9EF71E}" dt="2025-01-30T10:57:22.591" v="1968" actId="165"/>
          <ac:grpSpMkLst>
            <pc:docMk/>
            <pc:sldMk cId="2378994246" sldId="278"/>
            <ac:grpSpMk id="23" creationId="{45C9D8D7-EE1E-CEF3-101B-14B07B7BDA20}"/>
          </ac:grpSpMkLst>
        </pc:grpChg>
        <pc:grpChg chg="del">
          <ac:chgData name="長坂 乙矢" userId="0dbda9f5-6834-4891-83da-a7c6b03eb334" providerId="ADAL" clId="{8D4CAE78-6592-4865-8E28-4B2C2D9EF71E}" dt="2025-01-30T09:48:43.002" v="677" actId="478"/>
          <ac:grpSpMkLst>
            <pc:docMk/>
            <pc:sldMk cId="2378994246" sldId="278"/>
            <ac:grpSpMk id="46" creationId="{59FEB764-A8CA-8ED5-3D95-F0263AE4F537}"/>
          </ac:grpSpMkLst>
        </pc:grpChg>
        <pc:grpChg chg="del mod">
          <ac:chgData name="長坂 乙矢" userId="0dbda9f5-6834-4891-83da-a7c6b03eb334" providerId="ADAL" clId="{8D4CAE78-6592-4865-8E28-4B2C2D9EF71E}" dt="2025-01-30T09:41:30.459" v="633" actId="165"/>
          <ac:grpSpMkLst>
            <pc:docMk/>
            <pc:sldMk cId="2378994246" sldId="278"/>
            <ac:grpSpMk id="66" creationId="{DFB6F9D9-4F52-6FFF-1A9D-077EC289B5B4}"/>
          </ac:grpSpMkLst>
        </pc:grpChg>
        <pc:grpChg chg="del mod">
          <ac:chgData name="長坂 乙矢" userId="0dbda9f5-6834-4891-83da-a7c6b03eb334" providerId="ADAL" clId="{8D4CAE78-6592-4865-8E28-4B2C2D9EF71E}" dt="2025-01-30T09:41:30.459" v="633" actId="165"/>
          <ac:grpSpMkLst>
            <pc:docMk/>
            <pc:sldMk cId="2378994246" sldId="278"/>
            <ac:grpSpMk id="67" creationId="{7D64D2A4-CF27-44ED-FF17-6EF78D290533}"/>
          </ac:grpSpMkLst>
        </pc:grpChg>
        <pc:grpChg chg="del mod">
          <ac:chgData name="長坂 乙矢" userId="0dbda9f5-6834-4891-83da-a7c6b03eb334" providerId="ADAL" clId="{8D4CAE78-6592-4865-8E28-4B2C2D9EF71E}" dt="2025-01-30T09:41:30.459" v="633" actId="165"/>
          <ac:grpSpMkLst>
            <pc:docMk/>
            <pc:sldMk cId="2378994246" sldId="278"/>
            <ac:grpSpMk id="75" creationId="{BBE54ADC-EB22-47CF-3AFA-0BC29B811AB5}"/>
          </ac:grpSpMkLst>
        </pc:grpChg>
        <pc:grpChg chg="del mod">
          <ac:chgData name="長坂 乙矢" userId="0dbda9f5-6834-4891-83da-a7c6b03eb334" providerId="ADAL" clId="{8D4CAE78-6592-4865-8E28-4B2C2D9EF71E}" dt="2025-01-30T09:41:30.459" v="633" actId="165"/>
          <ac:grpSpMkLst>
            <pc:docMk/>
            <pc:sldMk cId="2378994246" sldId="278"/>
            <ac:grpSpMk id="79" creationId="{693F7D51-063E-5C48-2E3F-4DBFEADC610A}"/>
          </ac:grpSpMkLst>
        </pc:grpChg>
        <pc:cxnChg chg="add del mod">
          <ac:chgData name="長坂 乙矢" userId="0dbda9f5-6834-4891-83da-a7c6b03eb334" providerId="ADAL" clId="{8D4CAE78-6592-4865-8E28-4B2C2D9EF71E}" dt="2025-01-29T05:24:30.387" v="332" actId="478"/>
          <ac:cxnSpMkLst>
            <pc:docMk/>
            <pc:sldMk cId="2378994246" sldId="278"/>
            <ac:cxnSpMk id="12" creationId="{285CCCE0-DFD1-530A-FE47-6D18E334BF67}"/>
          </ac:cxnSpMkLst>
        </pc:cxnChg>
        <pc:cxnChg chg="del">
          <ac:chgData name="長坂 乙矢" userId="0dbda9f5-6834-4891-83da-a7c6b03eb334" providerId="ADAL" clId="{8D4CAE78-6592-4865-8E28-4B2C2D9EF71E}" dt="2025-01-29T05:20:30.176" v="286" actId="478"/>
          <ac:cxnSpMkLst>
            <pc:docMk/>
            <pc:sldMk cId="2378994246" sldId="278"/>
            <ac:cxnSpMk id="34" creationId="{DAEBCAE2-36D5-AF24-12C4-4E260635AB28}"/>
          </ac:cxnSpMkLst>
        </pc:cxnChg>
      </pc:sldChg>
      <pc:sldChg chg="add ord">
        <pc:chgData name="長坂 乙矢" userId="0dbda9f5-6834-4891-83da-a7c6b03eb334" providerId="ADAL" clId="{8D4CAE78-6592-4865-8E28-4B2C2D9EF71E}" dt="2025-01-31T01:57:23.119" v="2201"/>
        <pc:sldMkLst>
          <pc:docMk/>
          <pc:sldMk cId="1631363224" sldId="279"/>
        </pc:sldMkLst>
      </pc:sldChg>
      <pc:sldMasterChg chg="modSldLayout">
        <pc:chgData name="長坂 乙矢" userId="0dbda9f5-6834-4891-83da-a7c6b03eb334" providerId="ADAL" clId="{8D4CAE78-6592-4865-8E28-4B2C2D9EF71E}" dt="2025-01-30T10:12:24.356" v="903" actId="207"/>
        <pc:sldMasterMkLst>
          <pc:docMk/>
          <pc:sldMasterMk cId="1117347203" sldId="2147483660"/>
        </pc:sldMasterMkLst>
        <pc:sldLayoutChg chg="addSp delSp modSp mod">
          <pc:chgData name="長坂 乙矢" userId="0dbda9f5-6834-4891-83da-a7c6b03eb334" providerId="ADAL" clId="{8D4CAE78-6592-4865-8E28-4B2C2D9EF71E}" dt="2025-01-30T10:12:24.356" v="903" actId="207"/>
          <pc:sldLayoutMkLst>
            <pc:docMk/>
            <pc:sldMasterMk cId="1117347203" sldId="2147483660"/>
            <pc:sldLayoutMk cId="3462723720" sldId="2147483663"/>
          </pc:sldLayoutMkLst>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2" creationId="{00000000-0000-0000-0000-000000000000}"/>
            </ac:spMkLst>
          </pc:spChg>
          <pc:spChg chg="add mod">
            <ac:chgData name="長坂 乙矢" userId="0dbda9f5-6834-4891-83da-a7c6b03eb334" providerId="ADAL" clId="{8D4CAE78-6592-4865-8E28-4B2C2D9EF71E}" dt="2025-01-30T10:12:24.356" v="903" actId="207"/>
            <ac:spMkLst>
              <pc:docMk/>
              <pc:sldMasterMk cId="1117347203" sldId="2147483660"/>
              <pc:sldLayoutMk cId="3462723720" sldId="2147483663"/>
              <ac:spMk id="2" creationId="{AD411F2D-79E3-7A34-624C-24EA69C67AAA}"/>
            </ac:spMkLst>
          </pc:spChg>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3" creationId="{00000000-0000-0000-0000-000000000000}"/>
            </ac:spMkLst>
          </pc:spChg>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4" creationId="{00000000-0000-0000-0000-000000000000}"/>
            </ac:spMkLst>
          </pc:spChg>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5" creationId="{00000000-0000-0000-0000-000000000000}"/>
            </ac:spMkLst>
          </pc:spChg>
          <pc:spChg chg="del">
            <ac:chgData name="長坂 乙矢" userId="0dbda9f5-6834-4891-83da-a7c6b03eb334" providerId="ADAL" clId="{8D4CAE78-6592-4865-8E28-4B2C2D9EF71E}" dt="2025-01-29T05:23:51.914" v="320" actId="478"/>
            <ac:spMkLst>
              <pc:docMk/>
              <pc:sldMasterMk cId="1117347203" sldId="2147483660"/>
              <pc:sldLayoutMk cId="3462723720" sldId="2147483663"/>
              <ac:spMk id="6" creationId="{00000000-0000-0000-0000-000000000000}"/>
            </ac:spMkLst>
          </pc:spChg>
          <pc:spChg chg="add mod">
            <ac:chgData name="長坂 乙矢" userId="0dbda9f5-6834-4891-83da-a7c6b03eb334" providerId="ADAL" clId="{8D4CAE78-6592-4865-8E28-4B2C2D9EF71E}" dt="2025-01-30T09:51:38.829" v="695" actId="207"/>
            <ac:spMkLst>
              <pc:docMk/>
              <pc:sldMasterMk cId="1117347203" sldId="2147483660"/>
              <pc:sldLayoutMk cId="3462723720" sldId="2147483663"/>
              <ac:spMk id="7" creationId="{6E8F8062-A057-1CA4-C53A-76D91BDC9C40}"/>
            </ac:spMkLst>
          </pc:spChg>
          <pc:spChg chg="add mod">
            <ac:chgData name="長坂 乙矢" userId="0dbda9f5-6834-4891-83da-a7c6b03eb334" providerId="ADAL" clId="{8D4CAE78-6592-4865-8E28-4B2C2D9EF71E}" dt="2025-01-30T09:58:02.269" v="740" actId="207"/>
            <ac:spMkLst>
              <pc:docMk/>
              <pc:sldMasterMk cId="1117347203" sldId="2147483660"/>
              <pc:sldLayoutMk cId="3462723720" sldId="2147483663"/>
              <ac:spMk id="9" creationId="{0B51224C-D35E-9399-7AC6-D5416312D35A}"/>
            </ac:spMkLst>
          </pc:spChg>
          <pc:spChg chg="add mod">
            <ac:chgData name="長坂 乙矢" userId="0dbda9f5-6834-4891-83da-a7c6b03eb334" providerId="ADAL" clId="{8D4CAE78-6592-4865-8E28-4B2C2D9EF71E}" dt="2025-01-30T09:58:20.488" v="742" actId="207"/>
            <ac:spMkLst>
              <pc:docMk/>
              <pc:sldMasterMk cId="1117347203" sldId="2147483660"/>
              <pc:sldLayoutMk cId="3462723720" sldId="2147483663"/>
              <ac:spMk id="11" creationId="{0CD3AD85-D75C-D090-068A-D37F36BE10CA}"/>
            </ac:spMkLst>
          </pc:spChg>
          <pc:spChg chg="add mod">
            <ac:chgData name="長坂 乙矢" userId="0dbda9f5-6834-4891-83da-a7c6b03eb334" providerId="ADAL" clId="{8D4CAE78-6592-4865-8E28-4B2C2D9EF71E}" dt="2025-01-29T05:23:52.780" v="321"/>
            <ac:spMkLst>
              <pc:docMk/>
              <pc:sldMasterMk cId="1117347203" sldId="2147483660"/>
              <pc:sldLayoutMk cId="3462723720" sldId="2147483663"/>
              <ac:spMk id="13" creationId="{A833D169-E2F6-3F5C-92DE-63A59F9DE726}"/>
            </ac:spMkLst>
          </pc:spChg>
          <pc:cxnChg chg="add del mod">
            <ac:chgData name="長坂 乙矢" userId="0dbda9f5-6834-4891-83da-a7c6b03eb334" providerId="ADAL" clId="{8D4CAE78-6592-4865-8E28-4B2C2D9EF71E}" dt="2025-01-30T09:50:22.168" v="687" actId="478"/>
            <ac:cxnSpMkLst>
              <pc:docMk/>
              <pc:sldMasterMk cId="1117347203" sldId="2147483660"/>
              <pc:sldLayoutMk cId="3462723720" sldId="2147483663"/>
              <ac:cxnSpMk id="3" creationId="{886F478F-DA67-15C4-DA5A-CAE2872DB050}"/>
            </ac:cxnSpMkLst>
          </pc:cxnChg>
          <pc:cxnChg chg="add del mod">
            <ac:chgData name="長坂 乙矢" userId="0dbda9f5-6834-4891-83da-a7c6b03eb334" providerId="ADAL" clId="{8D4CAE78-6592-4865-8E28-4B2C2D9EF71E}" dt="2025-01-30T09:50:08.458" v="683" actId="478"/>
            <ac:cxnSpMkLst>
              <pc:docMk/>
              <pc:sldMasterMk cId="1117347203" sldId="2147483660"/>
              <pc:sldLayoutMk cId="3462723720" sldId="2147483663"/>
              <ac:cxnSpMk id="62" creationId="{23A4A9B4-F274-9BF7-0C80-39DBBED42B54}"/>
            </ac:cxnSpMkLst>
          </pc:cxnChg>
        </pc:sldLayoutChg>
      </pc:sldMasterChg>
    </pc:docChg>
  </pc:docChgLst>
  <pc:docChgLst>
    <pc:chgData name="長坂 乙矢" userId="0dbda9f5-6834-4891-83da-a7c6b03eb334" providerId="ADAL" clId="{1A9F958C-0D01-4553-B3A8-61378CBFFE2D}"/>
    <pc:docChg chg="undo custSel modSld">
      <pc:chgData name="長坂 乙矢" userId="0dbda9f5-6834-4891-83da-a7c6b03eb334" providerId="ADAL" clId="{1A9F958C-0D01-4553-B3A8-61378CBFFE2D}" dt="2025-01-28T03:46:40.867" v="1730" actId="207"/>
      <pc:docMkLst>
        <pc:docMk/>
      </pc:docMkLst>
      <pc:sldChg chg="addSp delSp modSp mod">
        <pc:chgData name="長坂 乙矢" userId="0dbda9f5-6834-4891-83da-a7c6b03eb334" providerId="ADAL" clId="{1A9F958C-0D01-4553-B3A8-61378CBFFE2D}" dt="2025-01-28T03:46:40.867" v="1730" actId="207"/>
        <pc:sldMkLst>
          <pc:docMk/>
          <pc:sldMk cId="445360044" sldId="274"/>
        </pc:sldMkLst>
        <pc:spChg chg="add mod">
          <ac:chgData name="長坂 乙矢" userId="0dbda9f5-6834-4891-83da-a7c6b03eb334" providerId="ADAL" clId="{1A9F958C-0D01-4553-B3A8-61378CBFFE2D}" dt="2025-01-23T10:36:22.585" v="680" actId="571"/>
          <ac:spMkLst>
            <pc:docMk/>
            <pc:sldMk cId="445360044" sldId="274"/>
            <ac:spMk id="2" creationId="{289580B2-2C50-0C2A-22BC-3411B0C605AA}"/>
          </ac:spMkLst>
        </pc:spChg>
        <pc:spChg chg="mod">
          <ac:chgData name="長坂 乙矢" userId="0dbda9f5-6834-4891-83da-a7c6b03eb334" providerId="ADAL" clId="{1A9F958C-0D01-4553-B3A8-61378CBFFE2D}" dt="2025-01-23T10:48:19.181" v="872" actId="113"/>
          <ac:spMkLst>
            <pc:docMk/>
            <pc:sldMk cId="445360044" sldId="274"/>
            <ac:spMk id="3" creationId="{1825FCAF-6A9A-E5CB-CADD-4CE53C02971E}"/>
          </ac:spMkLst>
        </pc:spChg>
        <pc:spChg chg="add mod">
          <ac:chgData name="長坂 乙矢" userId="0dbda9f5-6834-4891-83da-a7c6b03eb334" providerId="ADAL" clId="{1A9F958C-0D01-4553-B3A8-61378CBFFE2D}" dt="2025-01-23T10:37:31.474" v="711" actId="571"/>
          <ac:spMkLst>
            <pc:docMk/>
            <pc:sldMk cId="445360044" sldId="274"/>
            <ac:spMk id="4" creationId="{C68C0032-0176-0F95-0819-4570394106FD}"/>
          </ac:spMkLst>
        </pc:spChg>
        <pc:spChg chg="add mod ord">
          <ac:chgData name="長坂 乙矢" userId="0dbda9f5-6834-4891-83da-a7c6b03eb334" providerId="ADAL" clId="{1A9F958C-0D01-4553-B3A8-61378CBFFE2D}" dt="2025-01-23T10:41:43.946" v="790" actId="1038"/>
          <ac:spMkLst>
            <pc:docMk/>
            <pc:sldMk cId="445360044" sldId="274"/>
            <ac:spMk id="6" creationId="{85B7DB5B-38EC-CDA2-1B68-3AD9857FF915}"/>
          </ac:spMkLst>
        </pc:spChg>
        <pc:spChg chg="add mod">
          <ac:chgData name="長坂 乙矢" userId="0dbda9f5-6834-4891-83da-a7c6b03eb334" providerId="ADAL" clId="{1A9F958C-0D01-4553-B3A8-61378CBFFE2D}" dt="2025-01-23T10:41:35.720" v="787"/>
          <ac:spMkLst>
            <pc:docMk/>
            <pc:sldMk cId="445360044" sldId="274"/>
            <ac:spMk id="7" creationId="{4646EC7E-BCD5-4BE7-177C-7E60345CFB59}"/>
          </ac:spMkLst>
        </pc:spChg>
        <pc:spChg chg="add mod">
          <ac:chgData name="長坂 乙矢" userId="0dbda9f5-6834-4891-83da-a7c6b03eb334" providerId="ADAL" clId="{1A9F958C-0D01-4553-B3A8-61378CBFFE2D}" dt="2025-01-23T10:49:55.085" v="873" actId="164"/>
          <ac:spMkLst>
            <pc:docMk/>
            <pc:sldMk cId="445360044" sldId="274"/>
            <ac:spMk id="8" creationId="{8B372667-1393-202B-ACF3-4E46AA684152}"/>
          </ac:spMkLst>
        </pc:spChg>
        <pc:spChg chg="add del mod">
          <ac:chgData name="長坂 乙矢" userId="0dbda9f5-6834-4891-83da-a7c6b03eb334" providerId="ADAL" clId="{1A9F958C-0D01-4553-B3A8-61378CBFFE2D}" dt="2025-01-23T10:47:58.426" v="835" actId="478"/>
          <ac:spMkLst>
            <pc:docMk/>
            <pc:sldMk cId="445360044" sldId="274"/>
            <ac:spMk id="9" creationId="{9E717EB0-F1AC-E34C-3560-D9523DC74733}"/>
          </ac:spMkLst>
        </pc:spChg>
        <pc:spChg chg="mod">
          <ac:chgData name="長坂 乙矢" userId="0dbda9f5-6834-4891-83da-a7c6b03eb334" providerId="ADAL" clId="{1A9F958C-0D01-4553-B3A8-61378CBFFE2D}" dt="2025-01-23T10:49:55.085" v="873" actId="164"/>
          <ac:spMkLst>
            <pc:docMk/>
            <pc:sldMk cId="445360044" sldId="274"/>
            <ac:spMk id="12" creationId="{97CCB64A-E90B-F02B-0E10-D5CFA5B14F4C}"/>
          </ac:spMkLst>
        </pc:spChg>
        <pc:spChg chg="mod">
          <ac:chgData name="長坂 乙矢" userId="0dbda9f5-6834-4891-83da-a7c6b03eb334" providerId="ADAL" clId="{1A9F958C-0D01-4553-B3A8-61378CBFFE2D}" dt="2025-01-23T10:18:06.946" v="57" actId="20577"/>
          <ac:spMkLst>
            <pc:docMk/>
            <pc:sldMk cId="445360044" sldId="274"/>
            <ac:spMk id="13" creationId="{A833D169-E2F6-3F5C-92DE-63A59F9DE726}"/>
          </ac:spMkLst>
        </pc:spChg>
        <pc:spChg chg="mod">
          <ac:chgData name="長坂 乙矢" userId="0dbda9f5-6834-4891-83da-a7c6b03eb334" providerId="ADAL" clId="{1A9F958C-0D01-4553-B3A8-61378CBFFE2D}" dt="2025-01-23T10:31:35.332" v="613" actId="14100"/>
          <ac:spMkLst>
            <pc:docMk/>
            <pc:sldMk cId="445360044" sldId="274"/>
            <ac:spMk id="17" creationId="{30D63FB8-E029-B7B4-75E3-1DE355BA56A6}"/>
          </ac:spMkLst>
        </pc:spChg>
        <pc:spChg chg="mod">
          <ac:chgData name="長坂 乙矢" userId="0dbda9f5-6834-4891-83da-a7c6b03eb334" providerId="ADAL" clId="{1A9F958C-0D01-4553-B3A8-61378CBFFE2D}" dt="2025-01-23T10:31:37.963" v="614" actId="14100"/>
          <ac:spMkLst>
            <pc:docMk/>
            <pc:sldMk cId="445360044" sldId="274"/>
            <ac:spMk id="19" creationId="{2F8B3FC0-921B-ECBB-E81D-96B079481572}"/>
          </ac:spMkLst>
        </pc:spChg>
        <pc:spChg chg="mod">
          <ac:chgData name="長坂 乙矢" userId="0dbda9f5-6834-4891-83da-a7c6b03eb334" providerId="ADAL" clId="{1A9F958C-0D01-4553-B3A8-61378CBFFE2D}" dt="2025-01-23T10:36:09.303" v="676" actId="14100"/>
          <ac:spMkLst>
            <pc:docMk/>
            <pc:sldMk cId="445360044" sldId="274"/>
            <ac:spMk id="21" creationId="{AD531EB6-1C39-F274-B276-D1DCFD6A778D}"/>
          </ac:spMkLst>
        </pc:spChg>
        <pc:spChg chg="mod">
          <ac:chgData name="長坂 乙矢" userId="0dbda9f5-6834-4891-83da-a7c6b03eb334" providerId="ADAL" clId="{1A9F958C-0D01-4553-B3A8-61378CBFFE2D}" dt="2025-01-23T10:35:27.917" v="669" actId="14100"/>
          <ac:spMkLst>
            <pc:docMk/>
            <pc:sldMk cId="445360044" sldId="274"/>
            <ac:spMk id="22" creationId="{5F9EDBFE-8B39-16CB-AFFB-BE17A31CC628}"/>
          </ac:spMkLst>
        </pc:spChg>
        <pc:spChg chg="mod">
          <ac:chgData name="長坂 乙矢" userId="0dbda9f5-6834-4891-83da-a7c6b03eb334" providerId="ADAL" clId="{1A9F958C-0D01-4553-B3A8-61378CBFFE2D}" dt="2025-01-23T10:17:26.283" v="23" actId="14100"/>
          <ac:spMkLst>
            <pc:docMk/>
            <pc:sldMk cId="445360044" sldId="274"/>
            <ac:spMk id="23" creationId="{C065B9CE-2061-EF8D-2805-8E6EA18CADBC}"/>
          </ac:spMkLst>
        </pc:spChg>
        <pc:spChg chg="mod">
          <ac:chgData name="長坂 乙矢" userId="0dbda9f5-6834-4891-83da-a7c6b03eb334" providerId="ADAL" clId="{1A9F958C-0D01-4553-B3A8-61378CBFFE2D}" dt="2025-01-23T10:17:24.367" v="22" actId="14100"/>
          <ac:spMkLst>
            <pc:docMk/>
            <pc:sldMk cId="445360044" sldId="274"/>
            <ac:spMk id="25" creationId="{6BAA7B18-C1D7-EC81-48E8-1C7CEE244444}"/>
          </ac:spMkLst>
        </pc:spChg>
        <pc:spChg chg="mod">
          <ac:chgData name="長坂 乙矢" userId="0dbda9f5-6834-4891-83da-a7c6b03eb334" providerId="ADAL" clId="{1A9F958C-0D01-4553-B3A8-61378CBFFE2D}" dt="2025-01-23T10:32:15.014" v="620" actId="14100"/>
          <ac:spMkLst>
            <pc:docMk/>
            <pc:sldMk cId="445360044" sldId="274"/>
            <ac:spMk id="29" creationId="{EEE06C3F-F0DC-A8A4-B4CE-561C74CA2E80}"/>
          </ac:spMkLst>
        </pc:spChg>
        <pc:spChg chg="mod">
          <ac:chgData name="長坂 乙矢" userId="0dbda9f5-6834-4891-83da-a7c6b03eb334" providerId="ADAL" clId="{1A9F958C-0D01-4553-B3A8-61378CBFFE2D}" dt="2025-01-23T10:35:18.072" v="668" actId="1076"/>
          <ac:spMkLst>
            <pc:docMk/>
            <pc:sldMk cId="445360044" sldId="274"/>
            <ac:spMk id="30" creationId="{BC0B58F4-0849-AC37-E76D-91F793657638}"/>
          </ac:spMkLst>
        </pc:spChg>
        <pc:spChg chg="mod">
          <ac:chgData name="長坂 乙矢" userId="0dbda9f5-6834-4891-83da-a7c6b03eb334" providerId="ADAL" clId="{1A9F958C-0D01-4553-B3A8-61378CBFFE2D}" dt="2025-01-23T10:32:33.983" v="622" actId="14100"/>
          <ac:spMkLst>
            <pc:docMk/>
            <pc:sldMk cId="445360044" sldId="274"/>
            <ac:spMk id="31" creationId="{5F95EE66-021D-732F-D6D2-10B92AB4D1F4}"/>
          </ac:spMkLst>
        </pc:spChg>
        <pc:spChg chg="mod">
          <ac:chgData name="長坂 乙矢" userId="0dbda9f5-6834-4891-83da-a7c6b03eb334" providerId="ADAL" clId="{1A9F958C-0D01-4553-B3A8-61378CBFFE2D}" dt="2025-01-23T10:49:55.085" v="873" actId="164"/>
          <ac:spMkLst>
            <pc:docMk/>
            <pc:sldMk cId="445360044" sldId="274"/>
            <ac:spMk id="40" creationId="{BA730461-CFE2-5D98-3EDD-60E8372AA04B}"/>
          </ac:spMkLst>
        </pc:spChg>
        <pc:spChg chg="mod">
          <ac:chgData name="長坂 乙矢" userId="0dbda9f5-6834-4891-83da-a7c6b03eb334" providerId="ADAL" clId="{1A9F958C-0D01-4553-B3A8-61378CBFFE2D}" dt="2025-01-23T10:49:55.085" v="873" actId="164"/>
          <ac:spMkLst>
            <pc:docMk/>
            <pc:sldMk cId="445360044" sldId="274"/>
            <ac:spMk id="41" creationId="{A6A2F25B-AD02-9012-4E66-73FD1CA701D8}"/>
          </ac:spMkLst>
        </pc:spChg>
        <pc:spChg chg="mod">
          <ac:chgData name="長坂 乙矢" userId="0dbda9f5-6834-4891-83da-a7c6b03eb334" providerId="ADAL" clId="{1A9F958C-0D01-4553-B3A8-61378CBFFE2D}" dt="2025-01-23T10:49:55.085" v="873" actId="164"/>
          <ac:spMkLst>
            <pc:docMk/>
            <pc:sldMk cId="445360044" sldId="274"/>
            <ac:spMk id="43" creationId="{DB34FDEC-9CFA-2F32-0A35-CBF381219182}"/>
          </ac:spMkLst>
        </pc:spChg>
        <pc:spChg chg="mod">
          <ac:chgData name="長坂 乙矢" userId="0dbda9f5-6834-4891-83da-a7c6b03eb334" providerId="ADAL" clId="{1A9F958C-0D01-4553-B3A8-61378CBFFE2D}" dt="2025-01-23T10:32:45.277" v="624" actId="14100"/>
          <ac:spMkLst>
            <pc:docMk/>
            <pc:sldMk cId="445360044" sldId="274"/>
            <ac:spMk id="44" creationId="{DAF84744-A8A0-3765-3FA5-B31409A2543D}"/>
          </ac:spMkLst>
        </pc:spChg>
        <pc:spChg chg="mod">
          <ac:chgData name="長坂 乙矢" userId="0dbda9f5-6834-4891-83da-a7c6b03eb334" providerId="ADAL" clId="{1A9F958C-0D01-4553-B3A8-61378CBFFE2D}" dt="2025-01-23T10:41:50.251" v="791" actId="14100"/>
          <ac:spMkLst>
            <pc:docMk/>
            <pc:sldMk cId="445360044" sldId="274"/>
            <ac:spMk id="45" creationId="{4161CBED-4042-F5FC-A33B-F6B74BB1D44B}"/>
          </ac:spMkLst>
        </pc:spChg>
        <pc:spChg chg="mod">
          <ac:chgData name="長坂 乙矢" userId="0dbda9f5-6834-4891-83da-a7c6b03eb334" providerId="ADAL" clId="{1A9F958C-0D01-4553-B3A8-61378CBFFE2D}" dt="2025-01-23T10:31:22.323" v="612" actId="20577"/>
          <ac:spMkLst>
            <pc:docMk/>
            <pc:sldMk cId="445360044" sldId="274"/>
            <ac:spMk id="46" creationId="{B8054B4B-7005-57AD-F96F-B1A187DD3D13}"/>
          </ac:spMkLst>
        </pc:spChg>
        <pc:spChg chg="mod">
          <ac:chgData name="長坂 乙矢" userId="0dbda9f5-6834-4891-83da-a7c6b03eb334" providerId="ADAL" clId="{1A9F958C-0D01-4553-B3A8-61378CBFFE2D}" dt="2025-01-28T03:46:40.867" v="1730" actId="207"/>
          <ac:spMkLst>
            <pc:docMk/>
            <pc:sldMk cId="445360044" sldId="274"/>
            <ac:spMk id="47" creationId="{4555A71B-8076-1291-B18F-D4F5297B355E}"/>
          </ac:spMkLst>
        </pc:spChg>
        <pc:spChg chg="mod">
          <ac:chgData name="長坂 乙矢" userId="0dbda9f5-6834-4891-83da-a7c6b03eb334" providerId="ADAL" clId="{1A9F958C-0D01-4553-B3A8-61378CBFFE2D}" dt="2025-01-23T10:34:41.793" v="667" actId="20577"/>
          <ac:spMkLst>
            <pc:docMk/>
            <pc:sldMk cId="445360044" sldId="274"/>
            <ac:spMk id="49" creationId="{C120782F-0F7F-F575-2FD4-5A02F2D6D681}"/>
          </ac:spMkLst>
        </pc:spChg>
        <pc:spChg chg="mod">
          <ac:chgData name="長坂 乙矢" userId="0dbda9f5-6834-4891-83da-a7c6b03eb334" providerId="ADAL" clId="{1A9F958C-0D01-4553-B3A8-61378CBFFE2D}" dt="2025-01-23T10:38:38.039" v="732" actId="1036"/>
          <ac:spMkLst>
            <pc:docMk/>
            <pc:sldMk cId="445360044" sldId="274"/>
            <ac:spMk id="50" creationId="{27FFCF95-3BAE-2082-9D96-82282DE3054B}"/>
          </ac:spMkLst>
        </pc:spChg>
        <pc:spChg chg="mod">
          <ac:chgData name="長坂 乙矢" userId="0dbda9f5-6834-4891-83da-a7c6b03eb334" providerId="ADAL" clId="{1A9F958C-0D01-4553-B3A8-61378CBFFE2D}" dt="2025-01-23T10:38:22.137" v="723" actId="14100"/>
          <ac:spMkLst>
            <pc:docMk/>
            <pc:sldMk cId="445360044" sldId="274"/>
            <ac:spMk id="51" creationId="{535AA170-2D7E-214B-EBE0-B1CB85DF7257}"/>
          </ac:spMkLst>
        </pc:spChg>
        <pc:spChg chg="del mod">
          <ac:chgData name="長坂 乙矢" userId="0dbda9f5-6834-4891-83da-a7c6b03eb334" providerId="ADAL" clId="{1A9F958C-0D01-4553-B3A8-61378CBFFE2D}" dt="2025-01-23T10:44:22.148" v="819" actId="478"/>
          <ac:spMkLst>
            <pc:docMk/>
            <pc:sldMk cId="445360044" sldId="274"/>
            <ac:spMk id="53" creationId="{338C986B-9DA7-7E39-4683-47472E12E472}"/>
          </ac:spMkLst>
        </pc:spChg>
        <pc:spChg chg="mod ord">
          <ac:chgData name="長坂 乙矢" userId="0dbda9f5-6834-4891-83da-a7c6b03eb334" providerId="ADAL" clId="{1A9F958C-0D01-4553-B3A8-61378CBFFE2D}" dt="2025-01-23T10:41:09.467" v="781" actId="1076"/>
          <ac:spMkLst>
            <pc:docMk/>
            <pc:sldMk cId="445360044" sldId="274"/>
            <ac:spMk id="54" creationId="{2C2C56E8-82B0-56D1-CC91-1BB0E74D1E14}"/>
          </ac:spMkLst>
        </pc:spChg>
        <pc:spChg chg="mod">
          <ac:chgData name="長坂 乙矢" userId="0dbda9f5-6834-4891-83da-a7c6b03eb334" providerId="ADAL" clId="{1A9F958C-0D01-4553-B3A8-61378CBFFE2D}" dt="2025-01-23T10:47:15.128" v="828" actId="1076"/>
          <ac:spMkLst>
            <pc:docMk/>
            <pc:sldMk cId="445360044" sldId="274"/>
            <ac:spMk id="56" creationId="{F7607FC3-4DF5-C1F3-6C72-429361083AF9}"/>
          </ac:spMkLst>
        </pc:spChg>
        <pc:grpChg chg="add mod">
          <ac:chgData name="長坂 乙矢" userId="0dbda9f5-6834-4891-83da-a7c6b03eb334" providerId="ADAL" clId="{1A9F958C-0D01-4553-B3A8-61378CBFFE2D}" dt="2025-01-23T10:49:55.085" v="873" actId="164"/>
          <ac:grpSpMkLst>
            <pc:docMk/>
            <pc:sldMk cId="445360044" sldId="274"/>
            <ac:grpSpMk id="10" creationId="{5158A3F4-6920-8B90-F138-01FC1835E0F4}"/>
          </ac:grpSpMkLst>
        </pc:grpChg>
        <pc:cxnChg chg="mod">
          <ac:chgData name="長坂 乙矢" userId="0dbda9f5-6834-4891-83da-a7c6b03eb334" providerId="ADAL" clId="{1A9F958C-0D01-4553-B3A8-61378CBFFE2D}" dt="2025-01-23T10:47:16.432" v="829" actId="1076"/>
          <ac:cxnSpMkLst>
            <pc:docMk/>
            <pc:sldMk cId="445360044" sldId="274"/>
            <ac:cxnSpMk id="34" creationId="{DAEBCAE2-36D5-AF24-12C4-4E260635AB28}"/>
          </ac:cxnSpMkLst>
        </pc:cxnChg>
      </pc:sldChg>
      <pc:sldChg chg="addSp delSp modSp mod">
        <pc:chgData name="長坂 乙矢" userId="0dbda9f5-6834-4891-83da-a7c6b03eb334" providerId="ADAL" clId="{1A9F958C-0D01-4553-B3A8-61378CBFFE2D}" dt="2025-01-28T03:45:49.977" v="1728" actId="20577"/>
        <pc:sldMkLst>
          <pc:docMk/>
          <pc:sldMk cId="2296013006" sldId="275"/>
        </pc:sldMkLst>
        <pc:spChg chg="add mod">
          <ac:chgData name="長坂 乙矢" userId="0dbda9f5-6834-4891-83da-a7c6b03eb334" providerId="ADAL" clId="{1A9F958C-0D01-4553-B3A8-61378CBFFE2D}" dt="2025-01-24T02:09:52.460" v="1687"/>
          <ac:spMkLst>
            <pc:docMk/>
            <pc:sldMk cId="2296013006" sldId="275"/>
            <ac:spMk id="2" creationId="{5BFB97A2-4006-A136-A97C-C4E50E19543B}"/>
          </ac:spMkLst>
        </pc:spChg>
        <pc:spChg chg="del">
          <ac:chgData name="長坂 乙矢" userId="0dbda9f5-6834-4891-83da-a7c6b03eb334" providerId="ADAL" clId="{1A9F958C-0D01-4553-B3A8-61378CBFFE2D}" dt="2025-01-23T10:46:44.109" v="823" actId="478"/>
          <ac:spMkLst>
            <pc:docMk/>
            <pc:sldMk cId="2296013006" sldId="275"/>
            <ac:spMk id="2" creationId="{91E4F7DD-F645-F94E-13D2-1EB5431F607F}"/>
          </ac:spMkLst>
        </pc:spChg>
        <pc:spChg chg="del">
          <ac:chgData name="長坂 乙矢" userId="0dbda9f5-6834-4891-83da-a7c6b03eb334" providerId="ADAL" clId="{1A9F958C-0D01-4553-B3A8-61378CBFFE2D}" dt="2025-01-23T10:44:39.638" v="820" actId="478"/>
          <ac:spMkLst>
            <pc:docMk/>
            <pc:sldMk cId="2296013006" sldId="275"/>
            <ac:spMk id="3" creationId="{1825FCAF-6A9A-E5CB-CADD-4CE53C02971E}"/>
          </ac:spMkLst>
        </pc:spChg>
        <pc:spChg chg="del">
          <ac:chgData name="長坂 乙矢" userId="0dbda9f5-6834-4891-83da-a7c6b03eb334" providerId="ADAL" clId="{1A9F958C-0D01-4553-B3A8-61378CBFFE2D}" dt="2025-01-23T10:44:42.031" v="821" actId="478"/>
          <ac:spMkLst>
            <pc:docMk/>
            <pc:sldMk cId="2296013006" sldId="275"/>
            <ac:spMk id="4" creationId="{6ED4C78F-2D3F-E498-70DF-E915C031D339}"/>
          </ac:spMkLst>
        </pc:spChg>
        <pc:spChg chg="mod">
          <ac:chgData name="長坂 乙矢" userId="0dbda9f5-6834-4891-83da-a7c6b03eb334" providerId="ADAL" clId="{1A9F958C-0D01-4553-B3A8-61378CBFFE2D}" dt="2025-01-23T11:01:34.684" v="1279" actId="1076"/>
          <ac:spMkLst>
            <pc:docMk/>
            <pc:sldMk cId="2296013006" sldId="275"/>
            <ac:spMk id="6" creationId="{EA81C819-0AA3-BD67-2E83-B2F290283087}"/>
          </ac:spMkLst>
        </pc:spChg>
        <pc:spChg chg="del">
          <ac:chgData name="長坂 乙矢" userId="0dbda9f5-6834-4891-83da-a7c6b03eb334" providerId="ADAL" clId="{1A9F958C-0D01-4553-B3A8-61378CBFFE2D}" dt="2025-01-23T10:46:44.109" v="823" actId="478"/>
          <ac:spMkLst>
            <pc:docMk/>
            <pc:sldMk cId="2296013006" sldId="275"/>
            <ac:spMk id="7" creationId="{EFDBBFF0-AEE7-A401-66C7-2DE1AF2E2A5B}"/>
          </ac:spMkLst>
        </pc:spChg>
        <pc:spChg chg="del">
          <ac:chgData name="長坂 乙矢" userId="0dbda9f5-6834-4891-83da-a7c6b03eb334" providerId="ADAL" clId="{1A9F958C-0D01-4553-B3A8-61378CBFFE2D}" dt="2025-01-23T10:46:44.109" v="823" actId="478"/>
          <ac:spMkLst>
            <pc:docMk/>
            <pc:sldMk cId="2296013006" sldId="275"/>
            <ac:spMk id="8" creationId="{6FD55A0A-A8CD-9494-6E3A-5A92C957FBDC}"/>
          </ac:spMkLst>
        </pc:spChg>
        <pc:spChg chg="del">
          <ac:chgData name="長坂 乙矢" userId="0dbda9f5-6834-4891-83da-a7c6b03eb334" providerId="ADAL" clId="{1A9F958C-0D01-4553-B3A8-61378CBFFE2D}" dt="2025-01-23T10:46:44.109" v="823" actId="478"/>
          <ac:spMkLst>
            <pc:docMk/>
            <pc:sldMk cId="2296013006" sldId="275"/>
            <ac:spMk id="9" creationId="{FE25EB73-6359-794D-A21E-ADB647681EA5}"/>
          </ac:spMkLst>
        </pc:spChg>
        <pc:spChg chg="del">
          <ac:chgData name="長坂 乙矢" userId="0dbda9f5-6834-4891-83da-a7c6b03eb334" providerId="ADAL" clId="{1A9F958C-0D01-4553-B3A8-61378CBFFE2D}" dt="2025-01-23T10:46:44.109" v="823" actId="478"/>
          <ac:spMkLst>
            <pc:docMk/>
            <pc:sldMk cId="2296013006" sldId="275"/>
            <ac:spMk id="10" creationId="{F299776B-A150-F7D2-0BCC-E328FA4DD512}"/>
          </ac:spMkLst>
        </pc:spChg>
        <pc:spChg chg="mod">
          <ac:chgData name="長坂 乙矢" userId="0dbda9f5-6834-4891-83da-a7c6b03eb334" providerId="ADAL" clId="{1A9F958C-0D01-4553-B3A8-61378CBFFE2D}" dt="2025-01-23T11:01:34.684" v="1279" actId="1076"/>
          <ac:spMkLst>
            <pc:docMk/>
            <pc:sldMk cId="2296013006" sldId="275"/>
            <ac:spMk id="11" creationId="{CFC2085D-DDF5-9A90-2C87-BD3227F58D9F}"/>
          </ac:spMkLst>
        </pc:spChg>
        <pc:spChg chg="del">
          <ac:chgData name="長坂 乙矢" userId="0dbda9f5-6834-4891-83da-a7c6b03eb334" providerId="ADAL" clId="{1A9F958C-0D01-4553-B3A8-61378CBFFE2D}" dt="2025-01-23T10:49:59.062" v="874" actId="478"/>
          <ac:spMkLst>
            <pc:docMk/>
            <pc:sldMk cId="2296013006" sldId="275"/>
            <ac:spMk id="12" creationId="{97CCB64A-E90B-F02B-0E10-D5CFA5B14F4C}"/>
          </ac:spMkLst>
        </pc:spChg>
        <pc:spChg chg="del">
          <ac:chgData name="長坂 乙矢" userId="0dbda9f5-6834-4891-83da-a7c6b03eb334" providerId="ADAL" clId="{1A9F958C-0D01-4553-B3A8-61378CBFFE2D}" dt="2025-01-23T10:46:54.427" v="824" actId="478"/>
          <ac:spMkLst>
            <pc:docMk/>
            <pc:sldMk cId="2296013006" sldId="275"/>
            <ac:spMk id="13" creationId="{A833D169-E2F6-3F5C-92DE-63A59F9DE726}"/>
          </ac:spMkLst>
        </pc:spChg>
        <pc:spChg chg="mod topLvl">
          <ac:chgData name="長坂 乙矢" userId="0dbda9f5-6834-4891-83da-a7c6b03eb334" providerId="ADAL" clId="{1A9F958C-0D01-4553-B3A8-61378CBFFE2D}" dt="2025-01-23T11:03:58.891" v="1380" actId="1076"/>
          <ac:spMkLst>
            <pc:docMk/>
            <pc:sldMk cId="2296013006" sldId="275"/>
            <ac:spMk id="14" creationId="{FAF2ADD0-F48A-1632-61C2-179AB63AA682}"/>
          </ac:spMkLst>
        </pc:spChg>
        <pc:spChg chg="mod topLvl">
          <ac:chgData name="長坂 乙矢" userId="0dbda9f5-6834-4891-83da-a7c6b03eb334" providerId="ADAL" clId="{1A9F958C-0D01-4553-B3A8-61378CBFFE2D}" dt="2025-01-28T03:45:49.977" v="1728" actId="20577"/>
          <ac:spMkLst>
            <pc:docMk/>
            <pc:sldMk cId="2296013006" sldId="275"/>
            <ac:spMk id="15" creationId="{6EBA62AA-6F0D-E90C-8CD9-F3F0917477DD}"/>
          </ac:spMkLst>
        </pc:spChg>
        <pc:spChg chg="add mod">
          <ac:chgData name="長坂 乙矢" userId="0dbda9f5-6834-4891-83da-a7c6b03eb334" providerId="ADAL" clId="{1A9F958C-0D01-4553-B3A8-61378CBFFE2D}" dt="2025-01-23T10:44:42.299" v="822"/>
          <ac:spMkLst>
            <pc:docMk/>
            <pc:sldMk cId="2296013006" sldId="275"/>
            <ac:spMk id="16" creationId="{DF4EB8D5-B9CC-C885-B1BF-5A697BBBB9CC}"/>
          </ac:spMkLst>
        </pc:spChg>
        <pc:spChg chg="del mod topLvl">
          <ac:chgData name="長坂 乙矢" userId="0dbda9f5-6834-4891-83da-a7c6b03eb334" providerId="ADAL" clId="{1A9F958C-0D01-4553-B3A8-61378CBFFE2D}" dt="2025-01-23T11:05:42.572" v="1427" actId="478"/>
          <ac:spMkLst>
            <pc:docMk/>
            <pc:sldMk cId="2296013006" sldId="275"/>
            <ac:spMk id="17" creationId="{30D63FB8-E029-B7B4-75E3-1DE355BA56A6}"/>
          </ac:spMkLst>
        </pc:spChg>
        <pc:spChg chg="del">
          <ac:chgData name="長坂 乙矢" userId="0dbda9f5-6834-4891-83da-a7c6b03eb334" providerId="ADAL" clId="{1A9F958C-0D01-4553-B3A8-61378CBFFE2D}" dt="2025-01-23T10:46:44.109" v="823" actId="478"/>
          <ac:spMkLst>
            <pc:docMk/>
            <pc:sldMk cId="2296013006" sldId="275"/>
            <ac:spMk id="18" creationId="{3D44335B-8ECA-8211-E845-80C60B4F0668}"/>
          </ac:spMkLst>
        </pc:spChg>
        <pc:spChg chg="del mod topLvl">
          <ac:chgData name="長坂 乙矢" userId="0dbda9f5-6834-4891-83da-a7c6b03eb334" providerId="ADAL" clId="{1A9F958C-0D01-4553-B3A8-61378CBFFE2D}" dt="2025-01-23T11:05:42.572" v="1427" actId="478"/>
          <ac:spMkLst>
            <pc:docMk/>
            <pc:sldMk cId="2296013006" sldId="275"/>
            <ac:spMk id="19" creationId="{2F8B3FC0-921B-ECBB-E81D-96B079481572}"/>
          </ac:spMkLst>
        </pc:spChg>
        <pc:spChg chg="del">
          <ac:chgData name="長坂 乙矢" userId="0dbda9f5-6834-4891-83da-a7c6b03eb334" providerId="ADAL" clId="{1A9F958C-0D01-4553-B3A8-61378CBFFE2D}" dt="2025-01-23T10:46:44.109" v="823" actId="478"/>
          <ac:spMkLst>
            <pc:docMk/>
            <pc:sldMk cId="2296013006" sldId="275"/>
            <ac:spMk id="20" creationId="{FA89BC67-3D80-49D6-DEDF-E6D0913D6830}"/>
          </ac:spMkLst>
        </pc:spChg>
        <pc:spChg chg="del">
          <ac:chgData name="長坂 乙矢" userId="0dbda9f5-6834-4891-83da-a7c6b03eb334" providerId="ADAL" clId="{1A9F958C-0D01-4553-B3A8-61378CBFFE2D}" dt="2025-01-23T10:46:44.109" v="823" actId="478"/>
          <ac:spMkLst>
            <pc:docMk/>
            <pc:sldMk cId="2296013006" sldId="275"/>
            <ac:spMk id="21" creationId="{AD531EB6-1C39-F274-B276-D1DCFD6A778D}"/>
          </ac:spMkLst>
        </pc:spChg>
        <pc:spChg chg="del">
          <ac:chgData name="長坂 乙矢" userId="0dbda9f5-6834-4891-83da-a7c6b03eb334" providerId="ADAL" clId="{1A9F958C-0D01-4553-B3A8-61378CBFFE2D}" dt="2025-01-23T10:46:44.109" v="823" actId="478"/>
          <ac:spMkLst>
            <pc:docMk/>
            <pc:sldMk cId="2296013006" sldId="275"/>
            <ac:spMk id="22" creationId="{5F9EDBFE-8B39-16CB-AFFB-BE17A31CC628}"/>
          </ac:spMkLst>
        </pc:spChg>
        <pc:spChg chg="del">
          <ac:chgData name="長坂 乙矢" userId="0dbda9f5-6834-4891-83da-a7c6b03eb334" providerId="ADAL" clId="{1A9F958C-0D01-4553-B3A8-61378CBFFE2D}" dt="2025-01-23T10:44:39.638" v="820" actId="478"/>
          <ac:spMkLst>
            <pc:docMk/>
            <pc:sldMk cId="2296013006" sldId="275"/>
            <ac:spMk id="23" creationId="{C065B9CE-2061-EF8D-2805-8E6EA18CADBC}"/>
          </ac:spMkLst>
        </pc:spChg>
        <pc:spChg chg="del">
          <ac:chgData name="長坂 乙矢" userId="0dbda9f5-6834-4891-83da-a7c6b03eb334" providerId="ADAL" clId="{1A9F958C-0D01-4553-B3A8-61378CBFFE2D}" dt="2025-01-23T10:46:44.109" v="823" actId="478"/>
          <ac:spMkLst>
            <pc:docMk/>
            <pc:sldMk cId="2296013006" sldId="275"/>
            <ac:spMk id="24" creationId="{B96C1F43-4EEF-6137-D3AD-FFF478EFC53D}"/>
          </ac:spMkLst>
        </pc:spChg>
        <pc:spChg chg="del">
          <ac:chgData name="長坂 乙矢" userId="0dbda9f5-6834-4891-83da-a7c6b03eb334" providerId="ADAL" clId="{1A9F958C-0D01-4553-B3A8-61378CBFFE2D}" dt="2025-01-23T10:44:39.638" v="820" actId="478"/>
          <ac:spMkLst>
            <pc:docMk/>
            <pc:sldMk cId="2296013006" sldId="275"/>
            <ac:spMk id="25" creationId="{6BAA7B18-C1D7-EC81-48E8-1C7CEE244444}"/>
          </ac:spMkLst>
        </pc:spChg>
        <pc:spChg chg="add mod">
          <ac:chgData name="長坂 乙矢" userId="0dbda9f5-6834-4891-83da-a7c6b03eb334" providerId="ADAL" clId="{1A9F958C-0D01-4553-B3A8-61378CBFFE2D}" dt="2025-01-23T10:44:42.299" v="822"/>
          <ac:spMkLst>
            <pc:docMk/>
            <pc:sldMk cId="2296013006" sldId="275"/>
            <ac:spMk id="26" creationId="{CE8400D0-65EC-2EC2-FB34-1DDF8A85D203}"/>
          </ac:spMkLst>
        </pc:spChg>
        <pc:spChg chg="del mod">
          <ac:chgData name="長坂 乙矢" userId="0dbda9f5-6834-4891-83da-a7c6b03eb334" providerId="ADAL" clId="{1A9F958C-0D01-4553-B3A8-61378CBFFE2D}" dt="2025-01-23T11:06:00.368" v="1432" actId="478"/>
          <ac:spMkLst>
            <pc:docMk/>
            <pc:sldMk cId="2296013006" sldId="275"/>
            <ac:spMk id="27" creationId="{8F7B1EF7-89F5-4D97-17EF-B17D82DC0D58}"/>
          </ac:spMkLst>
        </pc:spChg>
        <pc:spChg chg="del mod">
          <ac:chgData name="長坂 乙矢" userId="0dbda9f5-6834-4891-83da-a7c6b03eb334" providerId="ADAL" clId="{1A9F958C-0D01-4553-B3A8-61378CBFFE2D}" dt="2025-01-23T11:06:00.368" v="1432" actId="478"/>
          <ac:spMkLst>
            <pc:docMk/>
            <pc:sldMk cId="2296013006" sldId="275"/>
            <ac:spMk id="28" creationId="{206F5860-842D-AA36-2383-3C02FD216540}"/>
          </ac:spMkLst>
        </pc:spChg>
        <pc:spChg chg="del">
          <ac:chgData name="長坂 乙矢" userId="0dbda9f5-6834-4891-83da-a7c6b03eb334" providerId="ADAL" clId="{1A9F958C-0D01-4553-B3A8-61378CBFFE2D}" dt="2025-01-23T10:46:44.109" v="823" actId="478"/>
          <ac:spMkLst>
            <pc:docMk/>
            <pc:sldMk cId="2296013006" sldId="275"/>
            <ac:spMk id="29" creationId="{EEE06C3F-F0DC-A8A4-B4CE-561C74CA2E80}"/>
          </ac:spMkLst>
        </pc:spChg>
        <pc:spChg chg="add del mod">
          <ac:chgData name="長坂 乙矢" userId="0dbda9f5-6834-4891-83da-a7c6b03eb334" providerId="ADAL" clId="{1A9F958C-0D01-4553-B3A8-61378CBFFE2D}" dt="2025-01-24T02:09:52.232" v="1686" actId="478"/>
          <ac:spMkLst>
            <pc:docMk/>
            <pc:sldMk cId="2296013006" sldId="275"/>
            <ac:spMk id="30" creationId="{DA84ABEB-5FBC-631A-0D27-EAF09AD08C8E}"/>
          </ac:spMkLst>
        </pc:spChg>
        <pc:spChg chg="del">
          <ac:chgData name="長坂 乙矢" userId="0dbda9f5-6834-4891-83da-a7c6b03eb334" providerId="ADAL" clId="{1A9F958C-0D01-4553-B3A8-61378CBFFE2D}" dt="2025-01-23T10:46:44.109" v="823" actId="478"/>
          <ac:spMkLst>
            <pc:docMk/>
            <pc:sldMk cId="2296013006" sldId="275"/>
            <ac:spMk id="31" creationId="{5F95EE66-021D-732F-D6D2-10B92AB4D1F4}"/>
          </ac:spMkLst>
        </pc:spChg>
        <pc:spChg chg="mod">
          <ac:chgData name="長坂 乙矢" userId="0dbda9f5-6834-4891-83da-a7c6b03eb334" providerId="ADAL" clId="{1A9F958C-0D01-4553-B3A8-61378CBFFE2D}" dt="2025-01-23T10:50:53.565" v="889" actId="1076"/>
          <ac:spMkLst>
            <pc:docMk/>
            <pc:sldMk cId="2296013006" sldId="275"/>
            <ac:spMk id="32" creationId="{66D2C8B2-13A7-5EDE-EBA9-EF31382DBDD4}"/>
          </ac:spMkLst>
        </pc:spChg>
        <pc:spChg chg="mod">
          <ac:chgData name="長坂 乙矢" userId="0dbda9f5-6834-4891-83da-a7c6b03eb334" providerId="ADAL" clId="{1A9F958C-0D01-4553-B3A8-61378CBFFE2D}" dt="2025-01-23T10:50:53.565" v="889" actId="1076"/>
          <ac:spMkLst>
            <pc:docMk/>
            <pc:sldMk cId="2296013006" sldId="275"/>
            <ac:spMk id="33" creationId="{AC0D2DDA-2CD9-5B83-F92E-3FA66559A480}"/>
          </ac:spMkLst>
        </pc:spChg>
        <pc:spChg chg="del mod topLvl">
          <ac:chgData name="長坂 乙矢" userId="0dbda9f5-6834-4891-83da-a7c6b03eb334" providerId="ADAL" clId="{1A9F958C-0D01-4553-B3A8-61378CBFFE2D}" dt="2025-01-23T11:05:42.572" v="1427" actId="478"/>
          <ac:spMkLst>
            <pc:docMk/>
            <pc:sldMk cId="2296013006" sldId="275"/>
            <ac:spMk id="35" creationId="{048FFA24-D249-A372-BE17-3F4B085C4C1A}"/>
          </ac:spMkLst>
        </pc:spChg>
        <pc:spChg chg="mod">
          <ac:chgData name="長坂 乙矢" userId="0dbda9f5-6834-4891-83da-a7c6b03eb334" providerId="ADAL" clId="{1A9F958C-0D01-4553-B3A8-61378CBFFE2D}" dt="2025-01-23T11:01:34.684" v="1279" actId="1076"/>
          <ac:spMkLst>
            <pc:docMk/>
            <pc:sldMk cId="2296013006" sldId="275"/>
            <ac:spMk id="36" creationId="{A3C8525F-1513-2714-22ED-BCE2769C65B5}"/>
          </ac:spMkLst>
        </pc:spChg>
        <pc:spChg chg="mod topLvl">
          <ac:chgData name="長坂 乙矢" userId="0dbda9f5-6834-4891-83da-a7c6b03eb334" providerId="ADAL" clId="{1A9F958C-0D01-4553-B3A8-61378CBFFE2D}" dt="2025-01-24T02:11:12.113" v="1693" actId="20577"/>
          <ac:spMkLst>
            <pc:docMk/>
            <pc:sldMk cId="2296013006" sldId="275"/>
            <ac:spMk id="37" creationId="{0F50A054-434B-8239-F4BD-DB58744DF03E}"/>
          </ac:spMkLst>
        </pc:spChg>
        <pc:spChg chg="del mod">
          <ac:chgData name="長坂 乙矢" userId="0dbda9f5-6834-4891-83da-a7c6b03eb334" providerId="ADAL" clId="{1A9F958C-0D01-4553-B3A8-61378CBFFE2D}" dt="2025-01-23T11:06:00.368" v="1432" actId="478"/>
          <ac:spMkLst>
            <pc:docMk/>
            <pc:sldMk cId="2296013006" sldId="275"/>
            <ac:spMk id="38" creationId="{3FDF3FB9-3ABA-5DDE-273D-ACCA95892869}"/>
          </ac:spMkLst>
        </pc:spChg>
        <pc:spChg chg="add mod">
          <ac:chgData name="長坂 乙矢" userId="0dbda9f5-6834-4891-83da-a7c6b03eb334" providerId="ADAL" clId="{1A9F958C-0D01-4553-B3A8-61378CBFFE2D}" dt="2025-01-23T10:46:54.638" v="825"/>
          <ac:spMkLst>
            <pc:docMk/>
            <pc:sldMk cId="2296013006" sldId="275"/>
            <ac:spMk id="39" creationId="{61FCCA7E-C84E-B366-B513-CCA3F45A0602}"/>
          </ac:spMkLst>
        </pc:spChg>
        <pc:spChg chg="del">
          <ac:chgData name="長坂 乙矢" userId="0dbda9f5-6834-4891-83da-a7c6b03eb334" providerId="ADAL" clId="{1A9F958C-0D01-4553-B3A8-61378CBFFE2D}" dt="2025-01-23T10:49:59.062" v="874" actId="478"/>
          <ac:spMkLst>
            <pc:docMk/>
            <pc:sldMk cId="2296013006" sldId="275"/>
            <ac:spMk id="40" creationId="{BA730461-CFE2-5D98-3EDD-60E8372AA04B}"/>
          </ac:spMkLst>
        </pc:spChg>
        <pc:spChg chg="del">
          <ac:chgData name="長坂 乙矢" userId="0dbda9f5-6834-4891-83da-a7c6b03eb334" providerId="ADAL" clId="{1A9F958C-0D01-4553-B3A8-61378CBFFE2D}" dt="2025-01-23T10:49:59.062" v="874" actId="478"/>
          <ac:spMkLst>
            <pc:docMk/>
            <pc:sldMk cId="2296013006" sldId="275"/>
            <ac:spMk id="41" creationId="{A6A2F25B-AD02-9012-4E66-73FD1CA701D8}"/>
          </ac:spMkLst>
        </pc:spChg>
        <pc:spChg chg="add del mod">
          <ac:chgData name="長坂 乙矢" userId="0dbda9f5-6834-4891-83da-a7c6b03eb334" providerId="ADAL" clId="{1A9F958C-0D01-4553-B3A8-61378CBFFE2D}" dt="2025-01-23T10:50:00.284" v="876" actId="21"/>
          <ac:spMkLst>
            <pc:docMk/>
            <pc:sldMk cId="2296013006" sldId="275"/>
            <ac:spMk id="42" creationId="{B6DE47B4-84CC-FA59-3BE3-19819E2BEEF4}"/>
          </ac:spMkLst>
        </pc:spChg>
        <pc:spChg chg="del">
          <ac:chgData name="長坂 乙矢" userId="0dbda9f5-6834-4891-83da-a7c6b03eb334" providerId="ADAL" clId="{1A9F958C-0D01-4553-B3A8-61378CBFFE2D}" dt="2025-01-23T10:49:59.062" v="874" actId="478"/>
          <ac:spMkLst>
            <pc:docMk/>
            <pc:sldMk cId="2296013006" sldId="275"/>
            <ac:spMk id="43" creationId="{DB34FDEC-9CFA-2F32-0A35-CBF381219182}"/>
          </ac:spMkLst>
        </pc:spChg>
        <pc:spChg chg="del">
          <ac:chgData name="長坂 乙矢" userId="0dbda9f5-6834-4891-83da-a7c6b03eb334" providerId="ADAL" clId="{1A9F958C-0D01-4553-B3A8-61378CBFFE2D}" dt="2025-01-23T10:46:44.109" v="823" actId="478"/>
          <ac:spMkLst>
            <pc:docMk/>
            <pc:sldMk cId="2296013006" sldId="275"/>
            <ac:spMk id="44" creationId="{DAF84744-A8A0-3765-3FA5-B31409A2543D}"/>
          </ac:spMkLst>
        </pc:spChg>
        <pc:spChg chg="mod">
          <ac:chgData name="長坂 乙矢" userId="0dbda9f5-6834-4891-83da-a7c6b03eb334" providerId="ADAL" clId="{1A9F958C-0D01-4553-B3A8-61378CBFFE2D}" dt="2025-01-23T10:50:53.565" v="889" actId="1076"/>
          <ac:spMkLst>
            <pc:docMk/>
            <pc:sldMk cId="2296013006" sldId="275"/>
            <ac:spMk id="45" creationId="{4161CBED-4042-F5FC-A33B-F6B74BB1D44B}"/>
          </ac:spMkLst>
        </pc:spChg>
        <pc:spChg chg="mod">
          <ac:chgData name="長坂 乙矢" userId="0dbda9f5-6834-4891-83da-a7c6b03eb334" providerId="ADAL" clId="{1A9F958C-0D01-4553-B3A8-61378CBFFE2D}" dt="2025-01-23T10:50:05.493" v="877"/>
          <ac:spMkLst>
            <pc:docMk/>
            <pc:sldMk cId="2296013006" sldId="275"/>
            <ac:spMk id="47" creationId="{BC1E13B6-6042-85F8-2F29-2C1CEAB33A81}"/>
          </ac:spMkLst>
        </pc:spChg>
        <pc:spChg chg="mod">
          <ac:chgData name="長坂 乙矢" userId="0dbda9f5-6834-4891-83da-a7c6b03eb334" providerId="ADAL" clId="{1A9F958C-0D01-4553-B3A8-61378CBFFE2D}" dt="2025-01-23T10:50:05.493" v="877"/>
          <ac:spMkLst>
            <pc:docMk/>
            <pc:sldMk cId="2296013006" sldId="275"/>
            <ac:spMk id="48" creationId="{5A0B20CB-495A-314E-B33A-A6209B836C00}"/>
          </ac:spMkLst>
        </pc:spChg>
        <pc:spChg chg="mod">
          <ac:chgData name="長坂 乙矢" userId="0dbda9f5-6834-4891-83da-a7c6b03eb334" providerId="ADAL" clId="{1A9F958C-0D01-4553-B3A8-61378CBFFE2D}" dt="2025-01-23T10:50:05.493" v="877"/>
          <ac:spMkLst>
            <pc:docMk/>
            <pc:sldMk cId="2296013006" sldId="275"/>
            <ac:spMk id="49" creationId="{AA1F0A61-DD19-8609-6897-3DC5236D0B7C}"/>
          </ac:spMkLst>
        </pc:spChg>
        <pc:spChg chg="mod">
          <ac:chgData name="長坂 乙矢" userId="0dbda9f5-6834-4891-83da-a7c6b03eb334" providerId="ADAL" clId="{1A9F958C-0D01-4553-B3A8-61378CBFFE2D}" dt="2025-01-23T10:50:05.493" v="877"/>
          <ac:spMkLst>
            <pc:docMk/>
            <pc:sldMk cId="2296013006" sldId="275"/>
            <ac:spMk id="50" creationId="{0F034B8A-909A-2250-DA6B-42CA5276FB31}"/>
          </ac:spMkLst>
        </pc:spChg>
        <pc:spChg chg="mod">
          <ac:chgData name="長坂 乙矢" userId="0dbda9f5-6834-4891-83da-a7c6b03eb334" providerId="ADAL" clId="{1A9F958C-0D01-4553-B3A8-61378CBFFE2D}" dt="2025-01-23T10:50:05.493" v="877"/>
          <ac:spMkLst>
            <pc:docMk/>
            <pc:sldMk cId="2296013006" sldId="275"/>
            <ac:spMk id="51" creationId="{DEF9C20C-426A-3039-BB7B-9FAB5403E677}"/>
          </ac:spMkLst>
        </pc:spChg>
        <pc:spChg chg="del">
          <ac:chgData name="長坂 乙矢" userId="0dbda9f5-6834-4891-83da-a7c6b03eb334" providerId="ADAL" clId="{1A9F958C-0D01-4553-B3A8-61378CBFFE2D}" dt="2025-01-23T10:46:44.109" v="823" actId="478"/>
          <ac:spMkLst>
            <pc:docMk/>
            <pc:sldMk cId="2296013006" sldId="275"/>
            <ac:spMk id="53" creationId="{338C986B-9DA7-7E39-4683-47472E12E472}"/>
          </ac:spMkLst>
        </pc:spChg>
        <pc:spChg chg="del">
          <ac:chgData name="長坂 乙矢" userId="0dbda9f5-6834-4891-83da-a7c6b03eb334" providerId="ADAL" clId="{1A9F958C-0D01-4553-B3A8-61378CBFFE2D}" dt="2025-01-23T10:46:44.109" v="823" actId="478"/>
          <ac:spMkLst>
            <pc:docMk/>
            <pc:sldMk cId="2296013006" sldId="275"/>
            <ac:spMk id="54" creationId="{2C2C56E8-82B0-56D1-CC91-1BB0E74D1E14}"/>
          </ac:spMkLst>
        </pc:spChg>
        <pc:spChg chg="add del mod">
          <ac:chgData name="長坂 乙矢" userId="0dbda9f5-6834-4891-83da-a7c6b03eb334" providerId="ADAL" clId="{1A9F958C-0D01-4553-B3A8-61378CBFFE2D}" dt="2025-01-23T11:00:55.821" v="1269" actId="478"/>
          <ac:spMkLst>
            <pc:docMk/>
            <pc:sldMk cId="2296013006" sldId="275"/>
            <ac:spMk id="58" creationId="{66101215-6CD7-6ACC-0215-9C5A3C048F52}"/>
          </ac:spMkLst>
        </pc:spChg>
        <pc:spChg chg="mod">
          <ac:chgData name="長坂 乙矢" userId="0dbda9f5-6834-4891-83da-a7c6b03eb334" providerId="ADAL" clId="{1A9F958C-0D01-4553-B3A8-61378CBFFE2D}" dt="2025-01-23T11:00:40.102" v="1263" actId="571"/>
          <ac:spMkLst>
            <pc:docMk/>
            <pc:sldMk cId="2296013006" sldId="275"/>
            <ac:spMk id="60" creationId="{C6275FAB-211C-C871-7442-81581D93EAD4}"/>
          </ac:spMkLst>
        </pc:spChg>
        <pc:spChg chg="mod">
          <ac:chgData name="長坂 乙矢" userId="0dbda9f5-6834-4891-83da-a7c6b03eb334" providerId="ADAL" clId="{1A9F958C-0D01-4553-B3A8-61378CBFFE2D}" dt="2025-01-23T11:00:40.102" v="1263" actId="571"/>
          <ac:spMkLst>
            <pc:docMk/>
            <pc:sldMk cId="2296013006" sldId="275"/>
            <ac:spMk id="61" creationId="{1FE9CE7C-092E-7F76-BE7A-F0328494CB5D}"/>
          </ac:spMkLst>
        </pc:spChg>
        <pc:spChg chg="mod">
          <ac:chgData name="長坂 乙矢" userId="0dbda9f5-6834-4891-83da-a7c6b03eb334" providerId="ADAL" clId="{1A9F958C-0D01-4553-B3A8-61378CBFFE2D}" dt="2025-01-23T11:00:40.102" v="1263" actId="571"/>
          <ac:spMkLst>
            <pc:docMk/>
            <pc:sldMk cId="2296013006" sldId="275"/>
            <ac:spMk id="62" creationId="{D3E5F044-03DC-E147-EC44-E2182795C05A}"/>
          </ac:spMkLst>
        </pc:spChg>
        <pc:spChg chg="add mod">
          <ac:chgData name="長坂 乙矢" userId="0dbda9f5-6834-4891-83da-a7c6b03eb334" providerId="ADAL" clId="{1A9F958C-0D01-4553-B3A8-61378CBFFE2D}" dt="2025-01-23T11:01:14.162" v="1271" actId="571"/>
          <ac:spMkLst>
            <pc:docMk/>
            <pc:sldMk cId="2296013006" sldId="275"/>
            <ac:spMk id="63" creationId="{105E7ED1-A903-1ACA-B51B-BF63F0E9756E}"/>
          </ac:spMkLst>
        </pc:spChg>
        <pc:spChg chg="add mod">
          <ac:chgData name="長坂 乙矢" userId="0dbda9f5-6834-4891-83da-a7c6b03eb334" providerId="ADAL" clId="{1A9F958C-0D01-4553-B3A8-61378CBFFE2D}" dt="2025-01-23T11:01:14.162" v="1271" actId="571"/>
          <ac:spMkLst>
            <pc:docMk/>
            <pc:sldMk cId="2296013006" sldId="275"/>
            <ac:spMk id="64" creationId="{78B8BC92-C90C-8C02-CB43-4AEE1C6D0FF8}"/>
          </ac:spMkLst>
        </pc:spChg>
        <pc:spChg chg="add mod">
          <ac:chgData name="長坂 乙矢" userId="0dbda9f5-6834-4891-83da-a7c6b03eb334" providerId="ADAL" clId="{1A9F958C-0D01-4553-B3A8-61378CBFFE2D}" dt="2025-01-23T11:01:14.162" v="1271" actId="571"/>
          <ac:spMkLst>
            <pc:docMk/>
            <pc:sldMk cId="2296013006" sldId="275"/>
            <ac:spMk id="65" creationId="{DC4948A1-7AE4-90EE-5FC2-92BBA9E2FA17}"/>
          </ac:spMkLst>
        </pc:spChg>
        <pc:spChg chg="mod">
          <ac:chgData name="長坂 乙矢" userId="0dbda9f5-6834-4891-83da-a7c6b03eb334" providerId="ADAL" clId="{1A9F958C-0D01-4553-B3A8-61378CBFFE2D}" dt="2025-01-23T11:03:58.891" v="1380" actId="1076"/>
          <ac:spMkLst>
            <pc:docMk/>
            <pc:sldMk cId="2296013006" sldId="275"/>
            <ac:spMk id="68" creationId="{79DEFC72-1ABB-DB35-0C44-A1A214076F63}"/>
          </ac:spMkLst>
        </pc:spChg>
        <pc:spChg chg="mod">
          <ac:chgData name="長坂 乙矢" userId="0dbda9f5-6834-4891-83da-a7c6b03eb334" providerId="ADAL" clId="{1A9F958C-0D01-4553-B3A8-61378CBFFE2D}" dt="2025-01-23T11:03:58.891" v="1380" actId="1076"/>
          <ac:spMkLst>
            <pc:docMk/>
            <pc:sldMk cId="2296013006" sldId="275"/>
            <ac:spMk id="69" creationId="{4D1DDF06-EC86-C6E4-0BE9-2A4A08B3EDD3}"/>
          </ac:spMkLst>
        </pc:spChg>
        <pc:spChg chg="mod">
          <ac:chgData name="長坂 乙矢" userId="0dbda9f5-6834-4891-83da-a7c6b03eb334" providerId="ADAL" clId="{1A9F958C-0D01-4553-B3A8-61378CBFFE2D}" dt="2025-01-23T11:03:58.891" v="1380" actId="1076"/>
          <ac:spMkLst>
            <pc:docMk/>
            <pc:sldMk cId="2296013006" sldId="275"/>
            <ac:spMk id="70" creationId="{1DCA9BD1-723A-B3A1-C243-C9F9F786266B}"/>
          </ac:spMkLst>
        </pc:spChg>
        <pc:spChg chg="mod">
          <ac:chgData name="長坂 乙矢" userId="0dbda9f5-6834-4891-83da-a7c6b03eb334" providerId="ADAL" clId="{1A9F958C-0D01-4553-B3A8-61378CBFFE2D}" dt="2025-01-23T11:03:42.427" v="1377" actId="571"/>
          <ac:spMkLst>
            <pc:docMk/>
            <pc:sldMk cId="2296013006" sldId="275"/>
            <ac:spMk id="72" creationId="{2102087E-4222-EF51-2E0E-2EFC7B36487C}"/>
          </ac:spMkLst>
        </pc:spChg>
        <pc:spChg chg="mod">
          <ac:chgData name="長坂 乙矢" userId="0dbda9f5-6834-4891-83da-a7c6b03eb334" providerId="ADAL" clId="{1A9F958C-0D01-4553-B3A8-61378CBFFE2D}" dt="2025-01-23T11:03:42.427" v="1377" actId="571"/>
          <ac:spMkLst>
            <pc:docMk/>
            <pc:sldMk cId="2296013006" sldId="275"/>
            <ac:spMk id="73" creationId="{6AF4D42B-FD30-8DFA-C546-542947023949}"/>
          </ac:spMkLst>
        </pc:spChg>
        <pc:spChg chg="mod">
          <ac:chgData name="長坂 乙矢" userId="0dbda9f5-6834-4891-83da-a7c6b03eb334" providerId="ADAL" clId="{1A9F958C-0D01-4553-B3A8-61378CBFFE2D}" dt="2025-01-23T11:03:42.427" v="1377" actId="571"/>
          <ac:spMkLst>
            <pc:docMk/>
            <pc:sldMk cId="2296013006" sldId="275"/>
            <ac:spMk id="74" creationId="{E16A7844-4548-A295-C7D2-28BC749CF294}"/>
          </ac:spMkLst>
        </pc:spChg>
        <pc:spChg chg="mod">
          <ac:chgData name="長坂 乙矢" userId="0dbda9f5-6834-4891-83da-a7c6b03eb334" providerId="ADAL" clId="{1A9F958C-0D01-4553-B3A8-61378CBFFE2D}" dt="2025-01-23T11:04:21.087" v="1382" actId="14100"/>
          <ac:spMkLst>
            <pc:docMk/>
            <pc:sldMk cId="2296013006" sldId="275"/>
            <ac:spMk id="76" creationId="{5EC8F3EB-09F3-AF8B-5215-45BC6075868D}"/>
          </ac:spMkLst>
        </pc:spChg>
        <pc:spChg chg="mod">
          <ac:chgData name="長坂 乙矢" userId="0dbda9f5-6834-4891-83da-a7c6b03eb334" providerId="ADAL" clId="{1A9F958C-0D01-4553-B3A8-61378CBFFE2D}" dt="2025-01-28T03:45:29.831" v="1712" actId="20577"/>
          <ac:spMkLst>
            <pc:docMk/>
            <pc:sldMk cId="2296013006" sldId="275"/>
            <ac:spMk id="77" creationId="{13CC3E67-D635-9803-08F2-B33A94ADCF00}"/>
          </ac:spMkLst>
        </pc:spChg>
        <pc:spChg chg="mod">
          <ac:chgData name="長坂 乙矢" userId="0dbda9f5-6834-4891-83da-a7c6b03eb334" providerId="ADAL" clId="{1A9F958C-0D01-4553-B3A8-61378CBFFE2D}" dt="2025-01-23T11:07:28.228" v="1507" actId="14100"/>
          <ac:spMkLst>
            <pc:docMk/>
            <pc:sldMk cId="2296013006" sldId="275"/>
            <ac:spMk id="78" creationId="{D9A8C2EF-190D-B6A7-0C86-1A601B2D50CF}"/>
          </ac:spMkLst>
        </pc:spChg>
        <pc:spChg chg="mod">
          <ac:chgData name="長坂 乙矢" userId="0dbda9f5-6834-4891-83da-a7c6b03eb334" providerId="ADAL" clId="{1A9F958C-0D01-4553-B3A8-61378CBFFE2D}" dt="2025-01-23T11:05:52.154" v="1429" actId="571"/>
          <ac:spMkLst>
            <pc:docMk/>
            <pc:sldMk cId="2296013006" sldId="275"/>
            <ac:spMk id="80" creationId="{7A28E0C5-E875-5249-4A08-6C9D7F45D7A1}"/>
          </ac:spMkLst>
        </pc:spChg>
        <pc:spChg chg="mod">
          <ac:chgData name="長坂 乙矢" userId="0dbda9f5-6834-4891-83da-a7c6b03eb334" providerId="ADAL" clId="{1A9F958C-0D01-4553-B3A8-61378CBFFE2D}" dt="2025-01-23T11:07:02.368" v="1479" actId="20577"/>
          <ac:spMkLst>
            <pc:docMk/>
            <pc:sldMk cId="2296013006" sldId="275"/>
            <ac:spMk id="81" creationId="{DFA1501C-B0CF-7DF1-6B04-E2A9BC496669}"/>
          </ac:spMkLst>
        </pc:spChg>
        <pc:spChg chg="mod">
          <ac:chgData name="長坂 乙矢" userId="0dbda9f5-6834-4891-83da-a7c6b03eb334" providerId="ADAL" clId="{1A9F958C-0D01-4553-B3A8-61378CBFFE2D}" dt="2025-01-23T11:09:41.234" v="1685" actId="20577"/>
          <ac:spMkLst>
            <pc:docMk/>
            <pc:sldMk cId="2296013006" sldId="275"/>
            <ac:spMk id="82" creationId="{49049AE8-1C11-82A2-3AA1-570A433DA874}"/>
          </ac:spMkLst>
        </pc:spChg>
        <pc:grpChg chg="add mod">
          <ac:chgData name="長坂 乙矢" userId="0dbda9f5-6834-4891-83da-a7c6b03eb334" providerId="ADAL" clId="{1A9F958C-0D01-4553-B3A8-61378CBFFE2D}" dt="2025-01-23T10:50:08.608" v="879" actId="1076"/>
          <ac:grpSpMkLst>
            <pc:docMk/>
            <pc:sldMk cId="2296013006" sldId="275"/>
            <ac:grpSpMk id="46" creationId="{59FEB764-A8CA-8ED5-3D95-F0263AE4F537}"/>
          </ac:grpSpMkLst>
        </pc:grpChg>
        <pc:grpChg chg="add del mod">
          <ac:chgData name="長坂 乙矢" userId="0dbda9f5-6834-4891-83da-a7c6b03eb334" providerId="ADAL" clId="{1A9F958C-0D01-4553-B3A8-61378CBFFE2D}" dt="2025-01-23T11:05:42.572" v="1427" actId="478"/>
          <ac:grpSpMkLst>
            <pc:docMk/>
            <pc:sldMk cId="2296013006" sldId="275"/>
            <ac:grpSpMk id="52" creationId="{201E2B15-317D-3E15-5582-FE151F145187}"/>
          </ac:grpSpMkLst>
        </pc:grpChg>
        <pc:grpChg chg="add del mod">
          <ac:chgData name="長坂 乙矢" userId="0dbda9f5-6834-4891-83da-a7c6b03eb334" providerId="ADAL" clId="{1A9F958C-0D01-4553-B3A8-61378CBFFE2D}" dt="2025-01-23T10:52:27.585" v="891" actId="165"/>
          <ac:grpSpMkLst>
            <pc:docMk/>
            <pc:sldMk cId="2296013006" sldId="275"/>
            <ac:grpSpMk id="55" creationId="{D1A50954-E5F0-5ADB-3A01-955A449524F6}"/>
          </ac:grpSpMkLst>
        </pc:grpChg>
        <pc:grpChg chg="add del mod">
          <ac:chgData name="長坂 乙矢" userId="0dbda9f5-6834-4891-83da-a7c6b03eb334" providerId="ADAL" clId="{1A9F958C-0D01-4553-B3A8-61378CBFFE2D}" dt="2025-01-23T11:01:47.319" v="1282" actId="478"/>
          <ac:grpSpMkLst>
            <pc:docMk/>
            <pc:sldMk cId="2296013006" sldId="275"/>
            <ac:grpSpMk id="56" creationId="{BF6F3D53-ACE8-406F-F001-21FC4702BD5B}"/>
          </ac:grpSpMkLst>
        </pc:grpChg>
        <pc:grpChg chg="add del mod">
          <ac:chgData name="長坂 乙矢" userId="0dbda9f5-6834-4891-83da-a7c6b03eb334" providerId="ADAL" clId="{1A9F958C-0D01-4553-B3A8-61378CBFFE2D}" dt="2025-01-23T11:01:23.540" v="1276" actId="165"/>
          <ac:grpSpMkLst>
            <pc:docMk/>
            <pc:sldMk cId="2296013006" sldId="275"/>
            <ac:grpSpMk id="57" creationId="{8AA0B72F-C3C8-B6A4-444E-4B678D561763}"/>
          </ac:grpSpMkLst>
        </pc:grpChg>
        <pc:grpChg chg="add mod">
          <ac:chgData name="長坂 乙矢" userId="0dbda9f5-6834-4891-83da-a7c6b03eb334" providerId="ADAL" clId="{1A9F958C-0D01-4553-B3A8-61378CBFFE2D}" dt="2025-01-23T11:00:40.102" v="1263" actId="571"/>
          <ac:grpSpMkLst>
            <pc:docMk/>
            <pc:sldMk cId="2296013006" sldId="275"/>
            <ac:grpSpMk id="59" creationId="{1E0B7320-2632-660C-8A52-BE2C2D0254B5}"/>
          </ac:grpSpMkLst>
        </pc:grpChg>
        <pc:grpChg chg="add mod">
          <ac:chgData name="長坂 乙矢" userId="0dbda9f5-6834-4891-83da-a7c6b03eb334" providerId="ADAL" clId="{1A9F958C-0D01-4553-B3A8-61378CBFFE2D}" dt="2025-01-23T11:03:58.891" v="1380" actId="1076"/>
          <ac:grpSpMkLst>
            <pc:docMk/>
            <pc:sldMk cId="2296013006" sldId="275"/>
            <ac:grpSpMk id="66" creationId="{DFB6F9D9-4F52-6FFF-1A9D-077EC289B5B4}"/>
          </ac:grpSpMkLst>
        </pc:grpChg>
        <pc:grpChg chg="add mod">
          <ac:chgData name="長坂 乙矢" userId="0dbda9f5-6834-4891-83da-a7c6b03eb334" providerId="ADAL" clId="{1A9F958C-0D01-4553-B3A8-61378CBFFE2D}" dt="2025-01-23T11:03:58.891" v="1380" actId="1076"/>
          <ac:grpSpMkLst>
            <pc:docMk/>
            <pc:sldMk cId="2296013006" sldId="275"/>
            <ac:grpSpMk id="67" creationId="{7D64D2A4-CF27-44ED-FF17-6EF78D290533}"/>
          </ac:grpSpMkLst>
        </pc:grpChg>
        <pc:grpChg chg="add del mod">
          <ac:chgData name="長坂 乙矢" userId="0dbda9f5-6834-4891-83da-a7c6b03eb334" providerId="ADAL" clId="{1A9F958C-0D01-4553-B3A8-61378CBFFE2D}" dt="2025-01-23T11:03:43.432" v="1378" actId="478"/>
          <ac:grpSpMkLst>
            <pc:docMk/>
            <pc:sldMk cId="2296013006" sldId="275"/>
            <ac:grpSpMk id="71" creationId="{27D90832-183D-B8B0-E4FC-0B7B2CD9779C}"/>
          </ac:grpSpMkLst>
        </pc:grpChg>
        <pc:grpChg chg="add mod">
          <ac:chgData name="長坂 乙矢" userId="0dbda9f5-6834-4891-83da-a7c6b03eb334" providerId="ADAL" clId="{1A9F958C-0D01-4553-B3A8-61378CBFFE2D}" dt="2025-01-23T11:04:21.087" v="1382" actId="14100"/>
          <ac:grpSpMkLst>
            <pc:docMk/>
            <pc:sldMk cId="2296013006" sldId="275"/>
            <ac:grpSpMk id="75" creationId="{BBE54ADC-EB22-47CF-3AFA-0BC29B811AB5}"/>
          </ac:grpSpMkLst>
        </pc:grpChg>
        <pc:grpChg chg="add mod">
          <ac:chgData name="長坂 乙矢" userId="0dbda9f5-6834-4891-83da-a7c6b03eb334" providerId="ADAL" clId="{1A9F958C-0D01-4553-B3A8-61378CBFFE2D}" dt="2025-01-23T11:05:52.154" v="1429" actId="571"/>
          <ac:grpSpMkLst>
            <pc:docMk/>
            <pc:sldMk cId="2296013006" sldId="275"/>
            <ac:grpSpMk id="79" creationId="{693F7D51-063E-5C48-2E3F-4DBFEADC610A}"/>
          </ac:grpSpMkLst>
        </pc:grpChg>
        <pc:cxnChg chg="mod topLvl">
          <ac:chgData name="長坂 乙矢" userId="0dbda9f5-6834-4891-83da-a7c6b03eb334" providerId="ADAL" clId="{1A9F958C-0D01-4553-B3A8-61378CBFFE2D}" dt="2025-01-23T11:01:23.540" v="1276" actId="165"/>
          <ac:cxnSpMkLst>
            <pc:docMk/>
            <pc:sldMk cId="2296013006" sldId="275"/>
            <ac:cxnSpMk id="34" creationId="{DAEBCAE2-36D5-AF24-12C4-4E260635AB28}"/>
          </ac:cxnSpMkLst>
        </pc:cxnChg>
      </pc:sldChg>
      <pc:sldChg chg="modSp mod">
        <pc:chgData name="長坂 乙矢" userId="0dbda9f5-6834-4891-83da-a7c6b03eb334" providerId="ADAL" clId="{1A9F958C-0D01-4553-B3A8-61378CBFFE2D}" dt="2025-01-28T03:46:24.338" v="1729" actId="1076"/>
        <pc:sldMkLst>
          <pc:docMk/>
          <pc:sldMk cId="2665967745" sldId="276"/>
        </pc:sldMkLst>
        <pc:spChg chg="mod">
          <ac:chgData name="長坂 乙矢" userId="0dbda9f5-6834-4891-83da-a7c6b03eb334" providerId="ADAL" clId="{1A9F958C-0D01-4553-B3A8-61378CBFFE2D}" dt="2025-01-28T03:46:24.338" v="1729" actId="1076"/>
          <ac:spMkLst>
            <pc:docMk/>
            <pc:sldMk cId="2665967745" sldId="276"/>
            <ac:spMk id="9" creationId="{F412E087-9960-D964-860F-ED6CBAE8B4F5}"/>
          </ac:spMkLst>
        </pc:spChg>
      </pc:sldChg>
    </pc:docChg>
  </pc:docChgLst>
  <pc:docChgLst>
    <pc:chgData name="粟津 貴史" userId="c2a648a9-37c9-40f6-b94e-aa0c8c684224" providerId="ADAL" clId="{39EB2217-810B-4C0C-944B-1BAFDFEC959B}"/>
    <pc:docChg chg="modSld">
      <pc:chgData name="粟津 貴史" userId="c2a648a9-37c9-40f6-b94e-aa0c8c684224" providerId="ADAL" clId="{39EB2217-810B-4C0C-944B-1BAFDFEC959B}" dt="2025-02-06T02:48:40.309" v="51" actId="113"/>
      <pc:docMkLst>
        <pc:docMk/>
      </pc:docMkLst>
      <pc:sldChg chg="modSp mod">
        <pc:chgData name="粟津 貴史" userId="c2a648a9-37c9-40f6-b94e-aa0c8c684224" providerId="ADAL" clId="{39EB2217-810B-4C0C-944B-1BAFDFEC959B}" dt="2025-02-06T02:48:40.309" v="51" actId="113"/>
        <pc:sldMkLst>
          <pc:docMk/>
          <pc:sldMk cId="2665967745" sldId="276"/>
        </pc:sldMkLst>
        <pc:spChg chg="mod">
          <ac:chgData name="粟津 貴史" userId="c2a648a9-37c9-40f6-b94e-aa0c8c684224" providerId="ADAL" clId="{39EB2217-810B-4C0C-944B-1BAFDFEC959B}" dt="2025-02-06T02:48:40.309" v="51" actId="113"/>
          <ac:spMkLst>
            <pc:docMk/>
            <pc:sldMk cId="2665967745" sldId="276"/>
            <ac:spMk id="5" creationId="{D1CC7281-0426-04A4-F88E-D90541AAD405}"/>
          </ac:spMkLst>
        </pc:spChg>
      </pc:sldChg>
      <pc:sldChg chg="modSp mod">
        <pc:chgData name="粟津 貴史" userId="c2a648a9-37c9-40f6-b94e-aa0c8c684224" providerId="ADAL" clId="{39EB2217-810B-4C0C-944B-1BAFDFEC959B}" dt="2025-02-05T11:28:53" v="44" actId="1076"/>
        <pc:sldMkLst>
          <pc:docMk/>
          <pc:sldMk cId="1359349767" sldId="277"/>
        </pc:sldMkLst>
        <pc:spChg chg="mod">
          <ac:chgData name="粟津 貴史" userId="c2a648a9-37c9-40f6-b94e-aa0c8c684224" providerId="ADAL" clId="{39EB2217-810B-4C0C-944B-1BAFDFEC959B}" dt="2025-02-05T11:28:51.407" v="43" actId="1076"/>
          <ac:spMkLst>
            <pc:docMk/>
            <pc:sldMk cId="1359349767" sldId="277"/>
            <ac:spMk id="9" creationId="{3B754C28-3595-F977-615B-EE5EB7C8D2AE}"/>
          </ac:spMkLst>
        </pc:spChg>
        <pc:spChg chg="mod">
          <ac:chgData name="粟津 貴史" userId="c2a648a9-37c9-40f6-b94e-aa0c8c684224" providerId="ADAL" clId="{39EB2217-810B-4C0C-944B-1BAFDFEC959B}" dt="2025-02-05T11:28:53" v="44" actId="1076"/>
          <ac:spMkLst>
            <pc:docMk/>
            <pc:sldMk cId="1359349767" sldId="277"/>
            <ac:spMk id="46" creationId="{6C8E0EB1-9EED-749C-EF4B-818CD509AF65}"/>
          </ac:spMkLst>
        </pc:spChg>
      </pc:sldChg>
      <pc:sldChg chg="modSp mod">
        <pc:chgData name="粟津 貴史" userId="c2a648a9-37c9-40f6-b94e-aa0c8c684224" providerId="ADAL" clId="{39EB2217-810B-4C0C-944B-1BAFDFEC959B}" dt="2025-02-05T11:29:05.161" v="49" actId="1076"/>
        <pc:sldMkLst>
          <pc:docMk/>
          <pc:sldMk cId="2378994246" sldId="278"/>
        </pc:sldMkLst>
        <pc:spChg chg="mod">
          <ac:chgData name="粟津 貴史" userId="c2a648a9-37c9-40f6-b94e-aa0c8c684224" providerId="ADAL" clId="{39EB2217-810B-4C0C-944B-1BAFDFEC959B}" dt="2025-02-05T11:28:55.974" v="45" actId="1076"/>
          <ac:spMkLst>
            <pc:docMk/>
            <pc:sldMk cId="2378994246" sldId="278"/>
            <ac:spMk id="10" creationId="{BE281CE5-50B9-6A6E-BAE1-6A712C63D74C}"/>
          </ac:spMkLst>
        </pc:spChg>
        <pc:spChg chg="mod">
          <ac:chgData name="粟津 貴史" userId="c2a648a9-37c9-40f6-b94e-aa0c8c684224" providerId="ADAL" clId="{39EB2217-810B-4C0C-944B-1BAFDFEC959B}" dt="2025-02-05T11:29:05.161" v="49" actId="1076"/>
          <ac:spMkLst>
            <pc:docMk/>
            <pc:sldMk cId="2378994246" sldId="278"/>
            <ac:spMk id="11" creationId="{28E5B199-2682-FF28-855D-DB564CE084A9}"/>
          </ac:spMkLst>
        </pc:spChg>
        <pc:spChg chg="mod">
          <ac:chgData name="粟津 貴史" userId="c2a648a9-37c9-40f6-b94e-aa0c8c684224" providerId="ADAL" clId="{39EB2217-810B-4C0C-944B-1BAFDFEC959B}" dt="2025-02-05T11:29:02.849" v="48" actId="1076"/>
          <ac:spMkLst>
            <pc:docMk/>
            <pc:sldMk cId="2378994246" sldId="278"/>
            <ac:spMk id="12" creationId="{4A2E6521-CCC9-0E9A-0406-2A7AD75CA075}"/>
          </ac:spMkLst>
        </pc:spChg>
        <pc:spChg chg="mod">
          <ac:chgData name="粟津 貴史" userId="c2a648a9-37c9-40f6-b94e-aa0c8c684224" providerId="ADAL" clId="{39EB2217-810B-4C0C-944B-1BAFDFEC959B}" dt="2025-02-05T11:28:57.300" v="46" actId="1076"/>
          <ac:spMkLst>
            <pc:docMk/>
            <pc:sldMk cId="2378994246" sldId="278"/>
            <ac:spMk id="13" creationId="{507188DA-48A2-34FE-CD90-CE06575ADEBB}"/>
          </ac:spMkLst>
        </pc:spChg>
        <pc:spChg chg="mod">
          <ac:chgData name="粟津 貴史" userId="c2a648a9-37c9-40f6-b94e-aa0c8c684224" providerId="ADAL" clId="{39EB2217-810B-4C0C-944B-1BAFDFEC959B}" dt="2025-02-05T11:28:59.921" v="47" actId="1076"/>
          <ac:spMkLst>
            <pc:docMk/>
            <pc:sldMk cId="2378994246" sldId="278"/>
            <ac:spMk id="27" creationId="{EF5FC9C7-4CA5-FA3B-557C-429776170567}"/>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CB360709-0372-44E9-B244-877C29F0BC1C}" type="datetimeFigureOut">
              <a:rPr kumimoji="1" lang="ja-JP" altLang="en-US" smtClean="0"/>
              <a:t>2026/2/5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4C7CB575-9B9A-4F21-A5A4-F537502690A0}" type="slidenum">
              <a:rPr kumimoji="1" lang="ja-JP" altLang="en-US" smtClean="0"/>
              <a:t>‹#›</a:t>
            </a:fld>
            <a:endParaRPr kumimoji="1" lang="ja-JP" altLang="en-US"/>
          </a:p>
        </p:txBody>
      </p:sp>
    </p:spTree>
    <p:extLst>
      <p:ext uri="{BB962C8B-B14F-4D97-AF65-F5344CB8AC3E}">
        <p14:creationId xmlns:p14="http://schemas.microsoft.com/office/powerpoint/2010/main" val="1634048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179072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2453705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1814814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3971147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B51224C-D35E-9399-7AC6-D5416312D35A}"/>
              </a:ext>
            </a:extLst>
          </p:cNvPr>
          <p:cNvSpPr/>
          <p:nvPr userDrawn="1"/>
        </p:nvSpPr>
        <p:spPr>
          <a:xfrm>
            <a:off x="0" y="0"/>
            <a:ext cx="9144000" cy="812503"/>
          </a:xfrm>
          <a:prstGeom prst="rect">
            <a:avLst/>
          </a:prstGeom>
          <a:solidFill>
            <a:srgbClr val="CFE5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0CD3AD85-D75C-D090-068A-D37F36BE10CA}"/>
              </a:ext>
            </a:extLst>
          </p:cNvPr>
          <p:cNvSpPr/>
          <p:nvPr userDrawn="1"/>
        </p:nvSpPr>
        <p:spPr>
          <a:xfrm>
            <a:off x="6781800" y="67747"/>
            <a:ext cx="2284409" cy="672482"/>
          </a:xfrm>
          <a:prstGeom prst="rect">
            <a:avLst/>
          </a:prstGeom>
          <a:solidFill>
            <a:schemeClr val="bg1"/>
          </a:solidFill>
          <a:ln w="12700">
            <a:solidFill>
              <a:srgbClr val="000000"/>
            </a:solidFill>
            <a:prstDash val="sysDot"/>
            <a:miter lim="800000"/>
            <a:headEnd/>
            <a:tailEnd/>
          </a:ln>
        </p:spPr>
        <p:txBody>
          <a:bodyPr anchor="ctr"/>
          <a:lstStyle/>
          <a:p>
            <a:pPr>
              <a:spcBef>
                <a:spcPts val="400"/>
              </a:spcBef>
            </a:pPr>
            <a:endParaRPr kumimoji="1" lang="ja-JP" altLang="en-US" sz="1000">
              <a:solidFill>
                <a:schemeClr val="accent6">
                  <a:lumMod val="50000"/>
                </a:schemeClr>
              </a:solidFill>
              <a:latin typeface="Meiryo UI" panose="020B0604030504040204" pitchFamily="50" charset="-128"/>
              <a:ea typeface="Meiryo UI" panose="020B0604030504040204" pitchFamily="50" charset="-128"/>
            </a:endParaRPr>
          </a:p>
        </p:txBody>
      </p:sp>
      <p:sp>
        <p:nvSpPr>
          <p:cNvPr id="7" name="正方形/長方形 19">
            <a:extLst>
              <a:ext uri="{FF2B5EF4-FFF2-40B4-BE49-F238E27FC236}">
                <a16:creationId xmlns:a16="http://schemas.microsoft.com/office/drawing/2014/main" id="{6E8F8062-A057-1CA4-C53A-76D91BDC9C40}"/>
              </a:ext>
            </a:extLst>
          </p:cNvPr>
          <p:cNvSpPr>
            <a:spLocks noChangeArrowheads="1"/>
          </p:cNvSpPr>
          <p:nvPr userDrawn="1"/>
        </p:nvSpPr>
        <p:spPr bwMode="auto">
          <a:xfrm>
            <a:off x="708688" y="63606"/>
            <a:ext cx="1990124" cy="231737"/>
          </a:xfrm>
          <a:prstGeom prst="rect">
            <a:avLst/>
          </a:prstGeom>
          <a:solidFill>
            <a:schemeClr val="bg1"/>
          </a:solidFill>
          <a:ln w="12700">
            <a:solidFill>
              <a:srgbClr val="000000"/>
            </a:solidFill>
            <a:miter lim="800000"/>
            <a:headEnd/>
            <a:tailEnd/>
          </a:ln>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r>
              <a:rPr lang="ja-JP" altLang="en-US" sz="1000" dirty="0">
                <a:solidFill>
                  <a:prstClr val="black"/>
                </a:solidFill>
                <a:latin typeface="Meiryo UI" panose="020B0604030504040204" pitchFamily="50" charset="-128"/>
                <a:ea typeface="Meiryo UI" panose="020B0604030504040204" pitchFamily="50" charset="-128"/>
              </a:rPr>
              <a:t>スモールコンセッション形成推進事業</a:t>
            </a:r>
          </a:p>
        </p:txBody>
      </p:sp>
      <p:sp>
        <p:nvSpPr>
          <p:cNvPr id="13" name="正方形/長方形 12">
            <a:extLst>
              <a:ext uri="{FF2B5EF4-FFF2-40B4-BE49-F238E27FC236}">
                <a16:creationId xmlns:a16="http://schemas.microsoft.com/office/drawing/2014/main" id="{A833D169-E2F6-3F5C-92DE-63A59F9DE726}"/>
              </a:ext>
            </a:extLst>
          </p:cNvPr>
          <p:cNvSpPr/>
          <p:nvPr userDrawn="1"/>
        </p:nvSpPr>
        <p:spPr>
          <a:xfrm>
            <a:off x="-1437" y="83438"/>
            <a:ext cx="710125" cy="182128"/>
          </a:xfrm>
          <a:prstGeom prst="rect">
            <a:avLst/>
          </a:prstGeom>
          <a:noFill/>
          <a:ln w="12700">
            <a:noFill/>
          </a:ln>
        </p:spPr>
        <p:style>
          <a:lnRef idx="2">
            <a:schemeClr val="dk1"/>
          </a:lnRef>
          <a:fillRef idx="1">
            <a:schemeClr val="lt1"/>
          </a:fillRef>
          <a:effectRef idx="0">
            <a:schemeClr val="dk1"/>
          </a:effectRef>
          <a:fontRef idx="minor">
            <a:schemeClr val="dk1"/>
          </a:fontRef>
        </p:style>
        <p:txBody>
          <a:bodyPr lIns="18000" tIns="36000" rIns="18000" bIns="36000" rtlCol="0" anchor="ctr"/>
          <a:lstStyle/>
          <a:p>
            <a:pPr algn="ctr"/>
            <a:r>
              <a:rPr lang="ja-JP" altLang="en-US" sz="1000">
                <a:latin typeface="Meiryo UI" panose="020B0604030504040204" pitchFamily="50" charset="-128"/>
                <a:ea typeface="Meiryo UI" panose="020B0604030504040204" pitchFamily="50" charset="-128"/>
              </a:rPr>
              <a:t>（様式２）</a:t>
            </a:r>
            <a:endParaRPr kumimoji="1" lang="en-US" altLang="ja-JP" sz="100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AD411F2D-79E3-7A34-624C-24EA69C67AAA}"/>
              </a:ext>
            </a:extLst>
          </p:cNvPr>
          <p:cNvSpPr/>
          <p:nvPr userDrawn="1"/>
        </p:nvSpPr>
        <p:spPr>
          <a:xfrm>
            <a:off x="0" y="6566263"/>
            <a:ext cx="9144000" cy="291737"/>
          </a:xfrm>
          <a:prstGeom prst="rect">
            <a:avLst/>
          </a:prstGeom>
          <a:solidFill>
            <a:srgbClr val="CFE5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62723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483764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2539626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2291074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3888468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1307982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DD1681-1194-400C-AE11-D60622331572}"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215585291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DD1681-1194-400C-AE11-D60622331572}" type="datetimeFigureOut">
              <a:rPr kumimoji="1" lang="ja-JP" altLang="en-US" smtClean="0"/>
              <a:t>2026/2/5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85740F-BFBE-4D39-9677-778B8604B6F6}" type="slidenum">
              <a:rPr kumimoji="1" lang="ja-JP" altLang="en-US" smtClean="0"/>
              <a:t>‹#›</a:t>
            </a:fld>
            <a:endParaRPr kumimoji="1" lang="ja-JP" altLang="en-US"/>
          </a:p>
        </p:txBody>
      </p:sp>
    </p:spTree>
    <p:extLst>
      <p:ext uri="{BB962C8B-B14F-4D97-AF65-F5344CB8AC3E}">
        <p14:creationId xmlns:p14="http://schemas.microsoft.com/office/powerpoint/2010/main" val="1117347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6">
            <a:extLst>
              <a:ext uri="{FF2B5EF4-FFF2-40B4-BE49-F238E27FC236}">
                <a16:creationId xmlns:a16="http://schemas.microsoft.com/office/drawing/2014/main" id="{701EBC4D-0F31-8F04-674F-4C9D64E6677F}"/>
              </a:ext>
            </a:extLst>
          </p:cNvPr>
          <p:cNvSpPr>
            <a:spLocks noChangeArrowheads="1"/>
          </p:cNvSpPr>
          <p:nvPr/>
        </p:nvSpPr>
        <p:spPr bwMode="auto">
          <a:xfrm>
            <a:off x="101598" y="1612279"/>
            <a:ext cx="2826311" cy="477927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6" name="正方形/長方形 5">
            <a:extLst>
              <a:ext uri="{FF2B5EF4-FFF2-40B4-BE49-F238E27FC236}">
                <a16:creationId xmlns:a16="http://schemas.microsoft.com/office/drawing/2014/main" id="{4928E2E6-67FA-5BD6-054B-9F83F6A9DA82}"/>
              </a:ext>
            </a:extLst>
          </p:cNvPr>
          <p:cNvSpPr/>
          <p:nvPr/>
        </p:nvSpPr>
        <p:spPr>
          <a:xfrm>
            <a:off x="101597" y="1432279"/>
            <a:ext cx="2826311"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遊休公的施設の概要</a:t>
            </a:r>
          </a:p>
        </p:txBody>
      </p:sp>
      <p:sp>
        <p:nvSpPr>
          <p:cNvPr id="17" name="正方形/長方形 39">
            <a:extLst>
              <a:ext uri="{FF2B5EF4-FFF2-40B4-BE49-F238E27FC236}">
                <a16:creationId xmlns:a16="http://schemas.microsoft.com/office/drawing/2014/main" id="{DE1C5C86-D83F-F434-4F0D-9B4879D55CD5}"/>
              </a:ext>
            </a:extLst>
          </p:cNvPr>
          <p:cNvSpPr>
            <a:spLocks noChangeArrowheads="1"/>
          </p:cNvSpPr>
          <p:nvPr/>
        </p:nvSpPr>
        <p:spPr bwMode="auto">
          <a:xfrm>
            <a:off x="3275043" y="4977430"/>
            <a:ext cx="5597688" cy="1310113"/>
          </a:xfrm>
          <a:prstGeom prst="rect">
            <a:avLst/>
          </a:prstGeom>
          <a:solidFill>
            <a:schemeClr val="accent6"/>
          </a:solidFill>
          <a:ln w="3175">
            <a:solidFill>
              <a:srgbClr val="000000"/>
            </a:solidFill>
            <a:prstDash val="dash"/>
            <a:miter lim="800000"/>
            <a:headEnd/>
            <a:tailEnd/>
          </a:ln>
        </p:spPr>
        <p:txBody>
          <a:bodyPr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en-US" altLang="ja-JP" sz="800" b="0" i="0" u="none" strike="noStrike" kern="1200" cap="none" spc="0" normalizeH="0" baseline="0" noProof="0">
                <a:ln>
                  <a:noFill/>
                </a:ln>
                <a:solidFill>
                  <a:schemeClr val="accent6">
                    <a:lumMod val="50000"/>
                  </a:schemeClr>
                </a:solidFill>
                <a:effectLst/>
                <a:uLnTx/>
                <a:uFillTx/>
                <a:latin typeface="Meiryo UI" panose="020B0604030504040204" pitchFamily="50" charset="-128"/>
                <a:ea typeface="Meiryo UI" panose="020B0604030504040204" pitchFamily="50" charset="-128"/>
              </a:rPr>
              <a:t>【</a:t>
            </a:r>
            <a:r>
              <a:rPr kumimoji="1" lang="ja-JP" altLang="en-US" sz="800" b="0" i="0" u="none" strike="noStrike" kern="1200" cap="none" spc="0" normalizeH="0" baseline="0" noProof="0">
                <a:ln>
                  <a:noFill/>
                </a:ln>
                <a:solidFill>
                  <a:schemeClr val="accent6">
                    <a:lumMod val="50000"/>
                  </a:schemeClr>
                </a:solidFill>
                <a:effectLst/>
                <a:uLnTx/>
                <a:uFillTx/>
                <a:latin typeface="Meiryo UI" panose="020B0604030504040204" pitchFamily="50" charset="-128"/>
                <a:ea typeface="Meiryo UI" panose="020B0604030504040204" pitchFamily="50" charset="-128"/>
              </a:rPr>
              <a:t>全レイアウト共通</a:t>
            </a:r>
            <a:r>
              <a:rPr kumimoji="1" lang="en-US" altLang="ja-JP" sz="800" b="0" i="0" u="none" strike="noStrike" kern="1200" cap="none" spc="0" normalizeH="0" baseline="0" noProof="0">
                <a:ln>
                  <a:noFill/>
                </a:ln>
                <a:solidFill>
                  <a:schemeClr val="accent6">
                    <a:lumMod val="50000"/>
                  </a:schemeClr>
                </a:solidFill>
                <a:effectLst/>
                <a:uLnTx/>
                <a:uFillTx/>
                <a:latin typeface="Meiryo UI" panose="020B0604030504040204" pitchFamily="50" charset="-128"/>
                <a:ea typeface="Meiryo UI" panose="020B0604030504040204" pitchFamily="50" charset="-128"/>
              </a:rPr>
              <a:t>】</a:t>
            </a: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文字のサイズは原則８ポイント以上で記載してください。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それぞれの</a:t>
            </a:r>
            <a:r>
              <a:rPr lang="ja-JP" altLang="en-US" sz="800" b="1">
                <a:solidFill>
                  <a:schemeClr val="accent6">
                    <a:lumMod val="50000"/>
                  </a:schemeClr>
                </a:solidFill>
                <a:latin typeface="Meiryo UI" panose="020B0604030504040204" pitchFamily="50" charset="-128"/>
                <a:ea typeface="Meiryo UI" panose="020B0604030504040204" pitchFamily="50" charset="-128"/>
              </a:rPr>
              <a:t>枠の大きさ・レイアウトは変更は可能</a:t>
            </a:r>
            <a:r>
              <a:rPr lang="ja-JP" altLang="en-US" sz="800">
                <a:solidFill>
                  <a:schemeClr val="accent6">
                    <a:lumMod val="50000"/>
                  </a:schemeClr>
                </a:solidFill>
                <a:latin typeface="Meiryo UI" panose="020B0604030504040204" pitchFamily="50" charset="-128"/>
                <a:ea typeface="Meiryo UI" panose="020B0604030504040204" pitchFamily="50" charset="-128"/>
              </a:rPr>
              <a:t>です。</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図や写真等の使用も可能です。</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b="1">
                <a:solidFill>
                  <a:schemeClr val="accent6">
                    <a:lumMod val="50000"/>
                  </a:schemeClr>
                </a:solidFill>
                <a:latin typeface="Meiryo UI" panose="020B0604030504040204" pitchFamily="50" charset="-128"/>
                <a:ea typeface="Meiryo UI" panose="020B0604030504040204" pitchFamily="50" charset="-128"/>
              </a:rPr>
              <a:t>提案書資料は２～３枚としてください</a:t>
            </a:r>
            <a:r>
              <a:rPr lang="ja-JP" altLang="en-US" sz="800">
                <a:solidFill>
                  <a:schemeClr val="accent6">
                    <a:lumMod val="50000"/>
                  </a:schemeClr>
                </a:solidFill>
                <a:latin typeface="Meiryo UI" panose="020B0604030504040204" pitchFamily="50" charset="-128"/>
                <a:ea typeface="Meiryo UI" panose="020B0604030504040204" pitchFamily="50" charset="-128"/>
              </a:rPr>
              <a:t>。（別途参考資料の提出は受け付けません。）</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ご提出いただいた本提案書様式はそのまま国土交通省</a:t>
            </a:r>
            <a:r>
              <a:rPr lang="en-US" altLang="ja-JP" sz="800">
                <a:solidFill>
                  <a:schemeClr val="accent6">
                    <a:lumMod val="50000"/>
                  </a:schemeClr>
                </a:solidFill>
                <a:latin typeface="Meiryo UI" panose="020B0604030504040204" pitchFamily="50" charset="-128"/>
                <a:ea typeface="Meiryo UI" panose="020B0604030504040204" pitchFamily="50" charset="-128"/>
              </a:rPr>
              <a:t>HP</a:t>
            </a:r>
            <a:r>
              <a:rPr lang="ja-JP" altLang="en-US" sz="800">
                <a:solidFill>
                  <a:schemeClr val="accent6">
                    <a:lumMod val="50000"/>
                  </a:schemeClr>
                </a:solidFill>
                <a:latin typeface="Meiryo UI" panose="020B0604030504040204" pitchFamily="50" charset="-128"/>
                <a:ea typeface="Meiryo UI" panose="020B0604030504040204" pitchFamily="50" charset="-128"/>
              </a:rPr>
              <a:t>において公表します。</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課題が多岐にわたる場合は、複数の提案をしていただくことも可能です。</a:t>
            </a:r>
          </a:p>
        </p:txBody>
      </p:sp>
      <p:sp>
        <p:nvSpPr>
          <p:cNvPr id="18" name="正方形/長方形 30">
            <a:extLst>
              <a:ext uri="{FF2B5EF4-FFF2-40B4-BE49-F238E27FC236}">
                <a16:creationId xmlns:a16="http://schemas.microsoft.com/office/drawing/2014/main" id="{903EC1EB-E912-6899-0F66-8FB0391BFE71}"/>
              </a:ext>
            </a:extLst>
          </p:cNvPr>
          <p:cNvSpPr>
            <a:spLocks noChangeArrowheads="1"/>
          </p:cNvSpPr>
          <p:nvPr/>
        </p:nvSpPr>
        <p:spPr bwMode="auto">
          <a:xfrm>
            <a:off x="3104262" y="1523911"/>
            <a:ext cx="5938140" cy="220503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9" name="正方形/長方形 31">
            <a:extLst>
              <a:ext uri="{FF2B5EF4-FFF2-40B4-BE49-F238E27FC236}">
                <a16:creationId xmlns:a16="http://schemas.microsoft.com/office/drawing/2014/main" id="{7C83F58D-4358-85E8-BED8-59FDEF3AA0C4}"/>
              </a:ext>
            </a:extLst>
          </p:cNvPr>
          <p:cNvSpPr/>
          <p:nvPr/>
        </p:nvSpPr>
        <p:spPr>
          <a:xfrm>
            <a:off x="3104261" y="1422111"/>
            <a:ext cx="5938139"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dirty="0">
                <a:solidFill>
                  <a:prstClr val="black"/>
                </a:solidFill>
                <a:latin typeface="Meiryo UI" panose="020B0604030504040204" pitchFamily="50" charset="-128"/>
                <a:ea typeface="Meiryo UI" panose="020B0604030504040204" pitchFamily="50" charset="-128"/>
              </a:rPr>
              <a:t>遊休公的施設の現状・施設の課題</a:t>
            </a:r>
          </a:p>
        </p:txBody>
      </p:sp>
      <p:sp>
        <p:nvSpPr>
          <p:cNvPr id="20" name="正方形/長方形 39">
            <a:extLst>
              <a:ext uri="{FF2B5EF4-FFF2-40B4-BE49-F238E27FC236}">
                <a16:creationId xmlns:a16="http://schemas.microsoft.com/office/drawing/2014/main" id="{A19C9B61-F4D0-A6CC-A678-3CA845B1E6FE}"/>
              </a:ext>
            </a:extLst>
          </p:cNvPr>
          <p:cNvSpPr>
            <a:spLocks noChangeArrowheads="1"/>
          </p:cNvSpPr>
          <p:nvPr/>
        </p:nvSpPr>
        <p:spPr bwMode="auto">
          <a:xfrm>
            <a:off x="3275044" y="2361047"/>
            <a:ext cx="5597689" cy="1277546"/>
          </a:xfrm>
          <a:prstGeom prst="rect">
            <a:avLst/>
          </a:prstGeom>
          <a:solidFill>
            <a:srgbClr val="FFFFFF"/>
          </a:solidFill>
          <a:ln w="3175">
            <a:solidFill>
              <a:srgbClr val="000000"/>
            </a:solidFill>
            <a:prstDash val="dash"/>
            <a:miter lim="800000"/>
            <a:headEnd/>
            <a:tailEnd/>
          </a:ln>
        </p:spPr>
        <p:txBody>
          <a:bodyPr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具体的な施設の現状について、こちらに記載して下さい。</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施設の課題や困っていることについて記載して下さい。</a:t>
            </a:r>
          </a:p>
          <a:p>
            <a:pPr marL="133350" indent="-128588" defTabSz="914400" fontAlgn="base">
              <a:spcBef>
                <a:spcPts val="400"/>
              </a:spcBef>
              <a:spcAft>
                <a:spcPct val="0"/>
              </a:spcAft>
              <a:buFont typeface="Wingdings" panose="05000000000000000000" pitchFamily="2" charset="2"/>
              <a:buChar char="ü"/>
              <a:defRPr/>
            </a:pP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802CC33F-62BA-DC97-CE67-5D3EB01D728E}"/>
              </a:ext>
            </a:extLst>
          </p:cNvPr>
          <p:cNvSpPr>
            <a:spLocks noChangeArrowheads="1"/>
          </p:cNvSpPr>
          <p:nvPr/>
        </p:nvSpPr>
        <p:spPr bwMode="auto">
          <a:xfrm>
            <a:off x="3104580" y="4029828"/>
            <a:ext cx="5937820" cy="235592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2" name="正方形/長方形 31">
            <a:extLst>
              <a:ext uri="{FF2B5EF4-FFF2-40B4-BE49-F238E27FC236}">
                <a16:creationId xmlns:a16="http://schemas.microsoft.com/office/drawing/2014/main" id="{77560BD5-4B36-4C63-4F5E-B09B96134CDC}"/>
              </a:ext>
            </a:extLst>
          </p:cNvPr>
          <p:cNvSpPr/>
          <p:nvPr/>
        </p:nvSpPr>
        <p:spPr>
          <a:xfrm>
            <a:off x="3104258" y="3855635"/>
            <a:ext cx="5938141"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これまでの検討（検討経緯／庁内検討状況）</a:t>
            </a:r>
          </a:p>
        </p:txBody>
      </p:sp>
      <p:sp>
        <p:nvSpPr>
          <p:cNvPr id="24" name="正方形/長方形 39">
            <a:extLst>
              <a:ext uri="{FF2B5EF4-FFF2-40B4-BE49-F238E27FC236}">
                <a16:creationId xmlns:a16="http://schemas.microsoft.com/office/drawing/2014/main" id="{A4462356-E857-FBA0-2D08-CB1F9A4DB675}"/>
              </a:ext>
            </a:extLst>
          </p:cNvPr>
          <p:cNvSpPr>
            <a:spLocks noChangeArrowheads="1"/>
          </p:cNvSpPr>
          <p:nvPr/>
        </p:nvSpPr>
        <p:spPr bwMode="auto">
          <a:xfrm>
            <a:off x="3275043" y="4270811"/>
            <a:ext cx="5597689" cy="667987"/>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取組状況や行政内部の連携体制、産官学金等の連携体制、予算調整状況等のこれまでの検討状況を記載してください。</a:t>
            </a:r>
          </a:p>
        </p:txBody>
      </p:sp>
      <p:sp>
        <p:nvSpPr>
          <p:cNvPr id="26" name="正方形/長方形 39">
            <a:extLst>
              <a:ext uri="{FF2B5EF4-FFF2-40B4-BE49-F238E27FC236}">
                <a16:creationId xmlns:a16="http://schemas.microsoft.com/office/drawing/2014/main" id="{38D3861B-B1DE-01FF-C52E-B5BE5E3A7996}"/>
              </a:ext>
            </a:extLst>
          </p:cNvPr>
          <p:cNvSpPr>
            <a:spLocks noChangeArrowheads="1"/>
          </p:cNvSpPr>
          <p:nvPr/>
        </p:nvSpPr>
        <p:spPr bwMode="auto">
          <a:xfrm>
            <a:off x="271266" y="3558288"/>
            <a:ext cx="2481265" cy="2721051"/>
          </a:xfrm>
          <a:prstGeom prst="rect">
            <a:avLst/>
          </a:prstGeom>
          <a:solidFill>
            <a:srgbClr val="FFFFFF"/>
          </a:solidFill>
          <a:ln w="3175">
            <a:solidFill>
              <a:srgbClr val="000000"/>
            </a:solidFill>
            <a:prstDash val="dash"/>
            <a:miter lim="800000"/>
            <a:headEnd/>
            <a:tailEnd/>
          </a:ln>
        </p:spPr>
        <p:txBody>
          <a:bodyPr lIns="72000" rIns="72000"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marR="0" lvl="0" indent="-128588" algn="l" defTabSz="914400" rtl="0" eaLnBrk="1" fontAlgn="base" latinLnBrk="0" hangingPunct="1">
              <a:lnSpc>
                <a:spcPct val="100000"/>
              </a:lnSpc>
              <a:spcBef>
                <a:spcPts val="400"/>
              </a:spcBef>
              <a:spcAft>
                <a:spcPct val="0"/>
              </a:spcAft>
              <a:buClrTx/>
              <a:buSzTx/>
              <a:buFont typeface="Wingdings" panose="05000000000000000000" pitchFamily="2" charset="2"/>
              <a:buChar char="ü"/>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本事業の対象としたい公共施設等の規模・種別等の概要について記載してください。</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（記載例）</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・所　　　在：</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defTabSz="914400" fontAlgn="base">
              <a:spcBef>
                <a:spcPts val="400"/>
              </a:spcBef>
              <a:spcAft>
                <a:spcPct val="0"/>
              </a:spcAf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・竣工年月：</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・構　　　造：</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・規　　　模：</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・建築面積：</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・延べ面積：</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・敷地面積：</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・規制等：</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・改修履歴：</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・その他（●●文化財等）</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9D9D7F0D-FC23-9FF0-52E5-00F0399E1EF3}"/>
              </a:ext>
            </a:extLst>
          </p:cNvPr>
          <p:cNvSpPr/>
          <p:nvPr/>
        </p:nvSpPr>
        <p:spPr>
          <a:xfrm>
            <a:off x="271266" y="1778343"/>
            <a:ext cx="2481265" cy="1696680"/>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ysClr val="windowText" lastClr="000000"/>
                </a:solidFill>
              </a:rPr>
              <a:t>写真</a:t>
            </a:r>
          </a:p>
        </p:txBody>
      </p:sp>
      <p:sp>
        <p:nvSpPr>
          <p:cNvPr id="30" name="タイトル 1">
            <a:extLst>
              <a:ext uri="{FF2B5EF4-FFF2-40B4-BE49-F238E27FC236}">
                <a16:creationId xmlns:a16="http://schemas.microsoft.com/office/drawing/2014/main" id="{7B704672-046C-43DB-99C8-AE33C6CE594D}"/>
              </a:ext>
            </a:extLst>
          </p:cNvPr>
          <p:cNvSpPr txBox="1">
            <a:spLocks noChangeArrowheads="1"/>
          </p:cNvSpPr>
          <p:nvPr/>
        </p:nvSpPr>
        <p:spPr bwMode="auto">
          <a:xfrm>
            <a:off x="3275043" y="1647729"/>
            <a:ext cx="4272765" cy="722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300"/>
              </a:spcBef>
              <a:tabLst>
                <a:tab pos="1346200"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耐震診断の必要性</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必要　・　不要　・　実施済み　・　不明</a:t>
            </a:r>
            <a:endParaRPr lang="en-US" altLang="ja-JP" sz="800">
              <a:latin typeface="Meiryo UI" panose="020B0604030504040204" pitchFamily="50" charset="-128"/>
              <a:ea typeface="Meiryo UI" panose="020B0604030504040204" pitchFamily="50" charset="-128"/>
            </a:endParaRPr>
          </a:p>
          <a:p>
            <a:pPr algn="l" eaLnBrk="1" hangingPunct="1">
              <a:spcBef>
                <a:spcPts val="300"/>
              </a:spcBef>
              <a:tabLst>
                <a:tab pos="1346200"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遊休公的施設期間</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約●●年（●●●●年●月より）</a:t>
            </a:r>
            <a:endParaRPr lang="en-US" altLang="ja-JP" sz="800">
              <a:latin typeface="Meiryo UI" panose="020B0604030504040204" pitchFamily="50" charset="-128"/>
              <a:ea typeface="Meiryo UI" panose="020B0604030504040204" pitchFamily="50" charset="-128"/>
            </a:endParaRPr>
          </a:p>
          <a:p>
            <a:pPr algn="l" eaLnBrk="1" hangingPunct="1">
              <a:spcBef>
                <a:spcPts val="300"/>
              </a:spcBef>
              <a:tabLst>
                <a:tab pos="1346200"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対象施設資料（図面等）</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あり　・　なし</a:t>
            </a:r>
            <a:endParaRPr lang="en-US" altLang="ja-JP" sz="800">
              <a:latin typeface="Meiryo UI" panose="020B0604030504040204" pitchFamily="50" charset="-128"/>
              <a:ea typeface="Meiryo UI" panose="020B0604030504040204" pitchFamily="50" charset="-128"/>
            </a:endParaRPr>
          </a:p>
          <a:p>
            <a:pPr algn="l" eaLnBrk="1" hangingPunct="1">
              <a:spcBef>
                <a:spcPts val="300"/>
              </a:spcBef>
              <a:tabLst>
                <a:tab pos="1346200" algn="l"/>
                <a:tab pos="2419350"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年間の維持管理費</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約●●●●円</a:t>
            </a: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年</a:t>
            </a:r>
            <a:r>
              <a:rPr lang="en-US" altLang="ja-JP" sz="800">
                <a:latin typeface="Meiryo UI" panose="020B0604030504040204" pitchFamily="50" charset="-128"/>
                <a:ea typeface="Meiryo UI" panose="020B0604030504040204" pitchFamily="50" charset="-128"/>
              </a:rPr>
              <a:t>	</a:t>
            </a:r>
          </a:p>
        </p:txBody>
      </p:sp>
      <p:sp>
        <p:nvSpPr>
          <p:cNvPr id="31" name="四角形: 角を丸くする 30">
            <a:extLst>
              <a:ext uri="{FF2B5EF4-FFF2-40B4-BE49-F238E27FC236}">
                <a16:creationId xmlns:a16="http://schemas.microsoft.com/office/drawing/2014/main" id="{605F74F3-950D-30E9-765F-7DA6A8F4336F}"/>
              </a:ext>
            </a:extLst>
          </p:cNvPr>
          <p:cNvSpPr/>
          <p:nvPr/>
        </p:nvSpPr>
        <p:spPr>
          <a:xfrm>
            <a:off x="4663648" y="1705626"/>
            <a:ext cx="288032" cy="126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33" name="四角形: 角を丸くする 32">
            <a:extLst>
              <a:ext uri="{FF2B5EF4-FFF2-40B4-BE49-F238E27FC236}">
                <a16:creationId xmlns:a16="http://schemas.microsoft.com/office/drawing/2014/main" id="{DCF1A235-96F6-B670-0421-8DC0CD591B4E}"/>
              </a:ext>
            </a:extLst>
          </p:cNvPr>
          <p:cNvSpPr/>
          <p:nvPr/>
        </p:nvSpPr>
        <p:spPr>
          <a:xfrm>
            <a:off x="4663648" y="2034483"/>
            <a:ext cx="234583" cy="126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34" name="タイトル 1">
            <a:extLst>
              <a:ext uri="{FF2B5EF4-FFF2-40B4-BE49-F238E27FC236}">
                <a16:creationId xmlns:a16="http://schemas.microsoft.com/office/drawing/2014/main" id="{5497E492-50C5-943A-1A22-4231E1158E41}"/>
              </a:ext>
            </a:extLst>
          </p:cNvPr>
          <p:cNvSpPr txBox="1">
            <a:spLocks noChangeArrowheads="1"/>
          </p:cNvSpPr>
          <p:nvPr/>
        </p:nvSpPr>
        <p:spPr bwMode="auto">
          <a:xfrm>
            <a:off x="3275043" y="4057526"/>
            <a:ext cx="5597688" cy="235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spcBef>
                <a:spcPts val="300"/>
              </a:spcBef>
              <a:tabLst>
                <a:tab pos="1074738" algn="l"/>
                <a:tab pos="1973263" algn="l"/>
                <a:tab pos="3948113" algn="l"/>
              </a:tabLst>
            </a:pP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サウンディングの経験</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あり　・　なし　</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導入可能性調査等の経験</a:t>
            </a:r>
            <a:r>
              <a:rPr lang="en-US" altLang="ja-JP" sz="800">
                <a:latin typeface="Meiryo UI" panose="020B0604030504040204" pitchFamily="50" charset="-128"/>
                <a:ea typeface="Meiryo UI" panose="020B0604030504040204" pitchFamily="50" charset="-128"/>
              </a:rPr>
              <a:t>】</a:t>
            </a:r>
            <a:r>
              <a:rPr lang="ja-JP" altLang="en-US" sz="800">
                <a:latin typeface="Meiryo UI" panose="020B0604030504040204" pitchFamily="50" charset="-128"/>
                <a:ea typeface="Meiryo UI" panose="020B0604030504040204" pitchFamily="50" charset="-128"/>
              </a:rPr>
              <a:t>　　あり　・　なし</a:t>
            </a:r>
            <a:r>
              <a:rPr lang="en-US" altLang="ja-JP" sz="800">
                <a:latin typeface="Meiryo UI" panose="020B0604030504040204" pitchFamily="50" charset="-128"/>
                <a:ea typeface="Meiryo UI" panose="020B0604030504040204" pitchFamily="50" charset="-128"/>
              </a:rPr>
              <a:t>	</a:t>
            </a:r>
            <a:r>
              <a:rPr lang="ja-JP" altLang="en-US" sz="800">
                <a:latin typeface="Meiryo UI" panose="020B0604030504040204" pitchFamily="50" charset="-128"/>
                <a:ea typeface="Meiryo UI" panose="020B0604030504040204" pitchFamily="50" charset="-128"/>
              </a:rPr>
              <a:t>（調査名　　　　　　　　　　　　　　　）</a:t>
            </a:r>
          </a:p>
        </p:txBody>
      </p:sp>
      <p:sp>
        <p:nvSpPr>
          <p:cNvPr id="44" name="四角形: 角を丸くする 43">
            <a:extLst>
              <a:ext uri="{FF2B5EF4-FFF2-40B4-BE49-F238E27FC236}">
                <a16:creationId xmlns:a16="http://schemas.microsoft.com/office/drawing/2014/main" id="{B3EC9750-697D-D381-AB5C-3D256B942586}"/>
              </a:ext>
            </a:extLst>
          </p:cNvPr>
          <p:cNvSpPr/>
          <p:nvPr/>
        </p:nvSpPr>
        <p:spPr>
          <a:xfrm>
            <a:off x="4375616" y="4110922"/>
            <a:ext cx="288032" cy="126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45" name="四角形: 角を丸くする 44">
            <a:extLst>
              <a:ext uri="{FF2B5EF4-FFF2-40B4-BE49-F238E27FC236}">
                <a16:creationId xmlns:a16="http://schemas.microsoft.com/office/drawing/2014/main" id="{5066534D-0AF2-CFAE-2FB6-FFCA644A7C8C}"/>
              </a:ext>
            </a:extLst>
          </p:cNvPr>
          <p:cNvSpPr/>
          <p:nvPr/>
        </p:nvSpPr>
        <p:spPr>
          <a:xfrm>
            <a:off x="6603464" y="4110721"/>
            <a:ext cx="288032" cy="126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23" name="タイトル 1">
            <a:extLst>
              <a:ext uri="{FF2B5EF4-FFF2-40B4-BE49-F238E27FC236}">
                <a16:creationId xmlns:a16="http://schemas.microsoft.com/office/drawing/2014/main" id="{C065B9CE-2061-EF8D-2805-8E6EA18CADBC}"/>
              </a:ext>
            </a:extLst>
          </p:cNvPr>
          <p:cNvSpPr txBox="1">
            <a:spLocks noChangeArrowheads="1"/>
          </p:cNvSpPr>
          <p:nvPr/>
        </p:nvSpPr>
        <p:spPr bwMode="auto">
          <a:xfrm>
            <a:off x="2809901" y="59180"/>
            <a:ext cx="2749551" cy="23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○○○○（地方公共団体名を記載）</a:t>
            </a:r>
            <a:r>
              <a:rPr lang="en-US" altLang="ja-JP" sz="1200" b="1">
                <a:latin typeface="Meiryo UI" panose="020B0604030504040204" pitchFamily="50" charset="-128"/>
                <a:ea typeface="Meiryo UI" panose="020B0604030504040204" pitchFamily="50" charset="-128"/>
              </a:rPr>
              <a:t>】</a:t>
            </a:r>
            <a:endParaRPr lang="ja-JP" altLang="en-US" sz="1200" b="1">
              <a:latin typeface="Meiryo UI" panose="020B0604030504040204" pitchFamily="50" charset="-128"/>
              <a:ea typeface="Meiryo UI" panose="020B0604030504040204" pitchFamily="50" charset="-128"/>
            </a:endParaRPr>
          </a:p>
        </p:txBody>
      </p:sp>
      <p:sp>
        <p:nvSpPr>
          <p:cNvPr id="25" name="タイトル 1">
            <a:extLst>
              <a:ext uri="{FF2B5EF4-FFF2-40B4-BE49-F238E27FC236}">
                <a16:creationId xmlns:a16="http://schemas.microsoft.com/office/drawing/2014/main" id="{6BAA7B18-C1D7-EC81-48E8-1C7CEE244444}"/>
              </a:ext>
            </a:extLst>
          </p:cNvPr>
          <p:cNvSpPr txBox="1">
            <a:spLocks noChangeArrowheads="1"/>
          </p:cNvSpPr>
          <p:nvPr/>
        </p:nvSpPr>
        <p:spPr bwMode="auto">
          <a:xfrm>
            <a:off x="121038" y="385282"/>
            <a:ext cx="4395758"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400" b="1" dirty="0">
                <a:latin typeface="Meiryo UI" panose="020B0604030504040204" pitchFamily="50" charset="-128"/>
                <a:ea typeface="Meiryo UI" panose="020B0604030504040204" pitchFamily="50" charset="-128"/>
              </a:rPr>
              <a:t>○○○○検討調査（プロジェクト名を記載）</a:t>
            </a:r>
          </a:p>
        </p:txBody>
      </p:sp>
      <p:sp>
        <p:nvSpPr>
          <p:cNvPr id="56" name="正方形/長方形 39">
            <a:extLst>
              <a:ext uri="{FF2B5EF4-FFF2-40B4-BE49-F238E27FC236}">
                <a16:creationId xmlns:a16="http://schemas.microsoft.com/office/drawing/2014/main" id="{F7607FC3-4DF5-C1F3-6C72-429361083AF9}"/>
              </a:ext>
            </a:extLst>
          </p:cNvPr>
          <p:cNvSpPr>
            <a:spLocks noChangeArrowheads="1"/>
          </p:cNvSpPr>
          <p:nvPr/>
        </p:nvSpPr>
        <p:spPr bwMode="auto">
          <a:xfrm>
            <a:off x="101598" y="899324"/>
            <a:ext cx="8958707" cy="439522"/>
          </a:xfrm>
          <a:prstGeom prst="rect">
            <a:avLst/>
          </a:prstGeom>
          <a:solidFill>
            <a:srgbClr val="FFFFFF"/>
          </a:solidFill>
          <a:ln w="12700">
            <a:solidFill>
              <a:srgbClr val="000000"/>
            </a:solidFill>
            <a:prstDash val="sysDot"/>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indent="0">
              <a:spcBef>
                <a:spcPts val="400"/>
              </a:spcBef>
              <a:defRPr/>
            </a:pPr>
            <a:r>
              <a:rPr lang="ja-JP" altLang="en-US" sz="1000">
                <a:solidFill>
                  <a:schemeClr val="accent6">
                    <a:lumMod val="50000"/>
                  </a:schemeClr>
                </a:solidFill>
                <a:latin typeface="Meiryo UI" panose="020B0604030504040204" pitchFamily="50" charset="-128"/>
                <a:ea typeface="Meiryo UI" panose="020B0604030504040204" pitchFamily="50" charset="-128"/>
              </a:rPr>
              <a:t>プロジェクトの概要について、</a:t>
            </a:r>
            <a:r>
              <a:rPr lang="en-US" altLang="ja-JP" sz="1000">
                <a:solidFill>
                  <a:schemeClr val="accent6">
                    <a:lumMod val="50000"/>
                  </a:schemeClr>
                </a:solidFill>
                <a:latin typeface="Meiryo UI" panose="020B0604030504040204" pitchFamily="50" charset="-128"/>
                <a:ea typeface="Meiryo UI" panose="020B0604030504040204" pitchFamily="50" charset="-128"/>
              </a:rPr>
              <a:t>150</a:t>
            </a:r>
            <a:r>
              <a:rPr lang="ja-JP" altLang="en-US" sz="1000">
                <a:solidFill>
                  <a:schemeClr val="accent6">
                    <a:lumMod val="50000"/>
                  </a:schemeClr>
                </a:solidFill>
                <a:latin typeface="Meiryo UI" panose="020B0604030504040204" pitchFamily="50" charset="-128"/>
                <a:ea typeface="Meiryo UI" panose="020B0604030504040204" pitchFamily="50" charset="-128"/>
              </a:rPr>
              <a:t>字以内、</a:t>
            </a:r>
            <a:r>
              <a:rPr lang="en-US" altLang="ja-JP" sz="1000">
                <a:solidFill>
                  <a:schemeClr val="accent6">
                    <a:lumMod val="50000"/>
                  </a:schemeClr>
                </a:solidFill>
                <a:latin typeface="Meiryo UI" panose="020B0604030504040204" pitchFamily="50" charset="-128"/>
                <a:ea typeface="Meiryo UI" panose="020B0604030504040204" pitchFamily="50" charset="-128"/>
              </a:rPr>
              <a:t>2</a:t>
            </a:r>
            <a:r>
              <a:rPr lang="ja-JP" altLang="en-US" sz="1000">
                <a:solidFill>
                  <a:schemeClr val="accent6">
                    <a:lumMod val="50000"/>
                  </a:schemeClr>
                </a:solidFill>
                <a:latin typeface="Meiryo UI" panose="020B0604030504040204" pitchFamily="50" charset="-128"/>
                <a:ea typeface="Meiryo UI" panose="020B0604030504040204" pitchFamily="50" charset="-128"/>
              </a:rPr>
              <a:t>行以内でご記載ください。</a:t>
            </a:r>
          </a:p>
        </p:txBody>
      </p:sp>
      <p:sp>
        <p:nvSpPr>
          <p:cNvPr id="40" name="テキスト ボックス 39">
            <a:extLst>
              <a:ext uri="{FF2B5EF4-FFF2-40B4-BE49-F238E27FC236}">
                <a16:creationId xmlns:a16="http://schemas.microsoft.com/office/drawing/2014/main" id="{BA730461-CFE2-5D98-3EDD-60E8372AA04B}"/>
              </a:ext>
            </a:extLst>
          </p:cNvPr>
          <p:cNvSpPr txBox="1"/>
          <p:nvPr/>
        </p:nvSpPr>
        <p:spPr>
          <a:xfrm>
            <a:off x="284916" y="6614739"/>
            <a:ext cx="2232248"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担当部署：</a:t>
            </a:r>
          </a:p>
        </p:txBody>
      </p:sp>
      <p:sp>
        <p:nvSpPr>
          <p:cNvPr id="41" name="テキスト ボックス 40">
            <a:extLst>
              <a:ext uri="{FF2B5EF4-FFF2-40B4-BE49-F238E27FC236}">
                <a16:creationId xmlns:a16="http://schemas.microsoft.com/office/drawing/2014/main" id="{A6A2F25B-AD02-9012-4E66-73FD1CA701D8}"/>
              </a:ext>
            </a:extLst>
          </p:cNvPr>
          <p:cNvSpPr txBox="1"/>
          <p:nvPr/>
        </p:nvSpPr>
        <p:spPr>
          <a:xfrm>
            <a:off x="2517164" y="6614739"/>
            <a:ext cx="1440160"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担当者：</a:t>
            </a:r>
            <a:endParaRPr kumimoji="1" lang="en-US" altLang="ja-JP" sz="800">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DB34FDEC-9CFA-2F32-0A35-CBF381219182}"/>
              </a:ext>
            </a:extLst>
          </p:cNvPr>
          <p:cNvSpPr txBox="1"/>
          <p:nvPr/>
        </p:nvSpPr>
        <p:spPr>
          <a:xfrm>
            <a:off x="4553028" y="6614739"/>
            <a:ext cx="1910472"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電話番号：</a:t>
            </a:r>
            <a:endParaRPr lang="ja-JP" altLang="en-US" sz="80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8B372667-1393-202B-ACF3-4E46AA684152}"/>
              </a:ext>
            </a:extLst>
          </p:cNvPr>
          <p:cNvSpPr txBox="1"/>
          <p:nvPr/>
        </p:nvSpPr>
        <p:spPr>
          <a:xfrm>
            <a:off x="6516428" y="6614739"/>
            <a:ext cx="2232248"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メールアドレス：</a:t>
            </a:r>
            <a:endParaRPr kumimoji="1" lang="en-US" altLang="ja-JP" sz="800">
              <a:latin typeface="Meiryo UI" panose="020B0604030504040204" pitchFamily="50" charset="-128"/>
              <a:ea typeface="Meiryo UI" panose="020B0604030504040204" pitchFamily="50" charset="-128"/>
            </a:endParaRPr>
          </a:p>
        </p:txBody>
      </p:sp>
      <p:sp>
        <p:nvSpPr>
          <p:cNvPr id="47" name="タイトル 1">
            <a:extLst>
              <a:ext uri="{FF2B5EF4-FFF2-40B4-BE49-F238E27FC236}">
                <a16:creationId xmlns:a16="http://schemas.microsoft.com/office/drawing/2014/main" id="{6FB6FD93-4511-A38D-E419-0AF4C0C1C962}"/>
              </a:ext>
            </a:extLst>
          </p:cNvPr>
          <p:cNvSpPr txBox="1">
            <a:spLocks noChangeArrowheads="1"/>
          </p:cNvSpPr>
          <p:nvPr/>
        </p:nvSpPr>
        <p:spPr bwMode="auto">
          <a:xfrm>
            <a:off x="6823074" y="105190"/>
            <a:ext cx="2243135" cy="602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lnSpc>
                <a:spcPts val="1400"/>
              </a:lnSpc>
              <a:spcBef>
                <a:spcPts val="0"/>
              </a:spcBef>
              <a:spcAft>
                <a:spcPts val="200"/>
              </a:spcAft>
            </a:pPr>
            <a:r>
              <a:rPr lang="ja-JP" altLang="en-US" sz="1000" b="1">
                <a:latin typeface="Meiryo UI" panose="020B0604030504040204" pitchFamily="50" charset="-128"/>
                <a:ea typeface="Meiryo UI" panose="020B0604030504040204" pitchFamily="50" charset="-128"/>
              </a:rPr>
              <a:t>対象施設用途　</a:t>
            </a:r>
            <a:r>
              <a:rPr lang="en-US" altLang="ja-JP" sz="1000" b="1">
                <a:latin typeface="Meiryo UI" panose="020B0604030504040204" pitchFamily="50" charset="-128"/>
                <a:ea typeface="Meiryo UI" panose="020B0604030504040204" pitchFamily="50" charset="-128"/>
              </a:rPr>
              <a:t> 【</a:t>
            </a:r>
            <a:r>
              <a:rPr lang="ja-JP" altLang="en-US" sz="1000" b="1">
                <a:latin typeface="Meiryo UI" panose="020B0604030504040204" pitchFamily="50" charset="-128"/>
                <a:ea typeface="Meiryo UI" panose="020B0604030504040204" pitchFamily="50" charset="-128"/>
              </a:rPr>
              <a:t>　　　　</a:t>
            </a:r>
            <a:r>
              <a:rPr lang="en-US" altLang="ja-JP" sz="1000" b="1">
                <a:latin typeface="Meiryo UI" panose="020B0604030504040204" pitchFamily="50" charset="-128"/>
                <a:ea typeface="Meiryo UI" panose="020B0604030504040204" pitchFamily="50" charset="-128"/>
              </a:rPr>
              <a:t>】</a:t>
            </a:r>
            <a:r>
              <a:rPr lang="ja-JP" altLang="en-US" sz="1000" b="1">
                <a:latin typeface="Meiryo UI" panose="020B0604030504040204" pitchFamily="50" charset="-128"/>
                <a:ea typeface="Meiryo UI" panose="020B0604030504040204" pitchFamily="50" charset="-128"/>
              </a:rPr>
              <a:t>　</a:t>
            </a:r>
            <a:r>
              <a:rPr lang="ja-JP" altLang="en-US" sz="1000">
                <a:latin typeface="Meiryo UI" panose="020B0604030504040204" pitchFamily="50" charset="-128"/>
                <a:ea typeface="Meiryo UI" panose="020B0604030504040204" pitchFamily="50" charset="-128"/>
              </a:rPr>
              <a:t>複数選択可</a:t>
            </a:r>
            <a:endParaRPr lang="en-US" altLang="ja-JP" sz="1000">
              <a:latin typeface="Meiryo UI" panose="020B0604030504040204" pitchFamily="50" charset="-128"/>
              <a:ea typeface="Meiryo UI" panose="020B0604030504040204" pitchFamily="50" charset="-128"/>
            </a:endParaRPr>
          </a:p>
          <a:p>
            <a:pPr algn="l" eaLnBrk="1" hangingPunct="1">
              <a:lnSpc>
                <a:spcPts val="1400"/>
              </a:lnSpc>
              <a:spcBef>
                <a:spcPts val="0"/>
              </a:spcBef>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別添より該当施設の番号を記載してください。</a:t>
            </a:r>
            <a:endParaRPr lang="en-US" altLang="ja-JP" sz="900">
              <a:latin typeface="Meiryo UI" panose="020B0604030504040204" pitchFamily="50" charset="-128"/>
              <a:ea typeface="Meiryo UI" panose="020B0604030504040204" pitchFamily="50" charset="-128"/>
            </a:endParaRPr>
          </a:p>
          <a:p>
            <a:pPr algn="l" eaLnBrk="1" hangingPunct="1">
              <a:lnSpc>
                <a:spcPts val="1400"/>
              </a:lnSpc>
              <a:spcBef>
                <a:spcPts val="0"/>
              </a:spcBef>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その他の場合は、内容を記載してください。</a:t>
            </a:r>
            <a:endParaRPr lang="en-US" altLang="ja-JP" sz="9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59349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正方形/長方形 6">
            <a:extLst>
              <a:ext uri="{FF2B5EF4-FFF2-40B4-BE49-F238E27FC236}">
                <a16:creationId xmlns:a16="http://schemas.microsoft.com/office/drawing/2014/main" id="{79DEFC72-1ABB-DB35-0C44-A1A214076F63}"/>
              </a:ext>
            </a:extLst>
          </p:cNvPr>
          <p:cNvSpPr>
            <a:spLocks noChangeArrowheads="1"/>
          </p:cNvSpPr>
          <p:nvPr/>
        </p:nvSpPr>
        <p:spPr bwMode="auto">
          <a:xfrm>
            <a:off x="107503" y="2801397"/>
            <a:ext cx="4431557" cy="199919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69" name="正方形/長方形 5">
            <a:extLst>
              <a:ext uri="{FF2B5EF4-FFF2-40B4-BE49-F238E27FC236}">
                <a16:creationId xmlns:a16="http://schemas.microsoft.com/office/drawing/2014/main" id="{4D1DDF06-EC86-C6E4-0BE9-2A4A08B3EDD3}"/>
              </a:ext>
            </a:extLst>
          </p:cNvPr>
          <p:cNvSpPr/>
          <p:nvPr/>
        </p:nvSpPr>
        <p:spPr>
          <a:xfrm>
            <a:off x="107503" y="2642216"/>
            <a:ext cx="4431557"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実現に向けた活動内容</a:t>
            </a:r>
          </a:p>
        </p:txBody>
      </p:sp>
      <p:sp>
        <p:nvSpPr>
          <p:cNvPr id="70" name="正方形/長方形 39">
            <a:extLst>
              <a:ext uri="{FF2B5EF4-FFF2-40B4-BE49-F238E27FC236}">
                <a16:creationId xmlns:a16="http://schemas.microsoft.com/office/drawing/2014/main" id="{1DCA9BD1-723A-B3A1-C243-C9F9F786266B}"/>
              </a:ext>
            </a:extLst>
          </p:cNvPr>
          <p:cNvSpPr>
            <a:spLocks noChangeArrowheads="1"/>
          </p:cNvSpPr>
          <p:nvPr/>
        </p:nvSpPr>
        <p:spPr bwMode="auto">
          <a:xfrm>
            <a:off x="283781" y="2919744"/>
            <a:ext cx="4062860" cy="1770702"/>
          </a:xfrm>
          <a:prstGeom prst="rect">
            <a:avLst/>
          </a:prstGeom>
          <a:solidFill>
            <a:srgbClr val="FFFFFF"/>
          </a:solidFill>
          <a:ln w="3175">
            <a:solidFill>
              <a:srgbClr val="000000"/>
            </a:solidFill>
            <a:prstDash val="dash"/>
            <a:miter lim="800000"/>
            <a:headEnd/>
            <a:tailEnd/>
          </a:ln>
        </p:spPr>
        <p:txBody>
          <a:bodyPr lIns="91440" tIns="45720" rIns="91440" bIns="45720"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270" defTabSz="914400" fontAlgn="base">
              <a:spcBef>
                <a:spcPts val="400"/>
              </a:spcBef>
              <a:spcAft>
                <a:spcPct val="0"/>
              </a:spcAft>
              <a:buFont typeface="Wingdings" panose="05000000000000000000" pitchFamily="2" charset="2"/>
              <a:buChar char="ü"/>
              <a:defRPr/>
            </a:pPr>
            <a:r>
              <a:rPr lang="ja-JP" altLang="en-US" sz="800" dirty="0">
                <a:solidFill>
                  <a:schemeClr val="accent6">
                    <a:lumMod val="50000"/>
                  </a:schemeClr>
                </a:solidFill>
                <a:latin typeface="Meiryo UI"/>
                <a:ea typeface="Meiryo UI"/>
              </a:rPr>
              <a:t>対象施設の活用について、現時点での方向性及び実現に向けて想定しているしている活動内容について、記載してください。</a:t>
            </a:r>
            <a:endParaRPr lang="en-US" altLang="ja-JP" dirty="0">
              <a:solidFill>
                <a:schemeClr val="accent6">
                  <a:lumMod val="50000"/>
                </a:schemeClr>
              </a:solidFill>
              <a:latin typeface="Meiryo UI"/>
              <a:ea typeface="Meiryo UI"/>
            </a:endParaRPr>
          </a:p>
          <a:p>
            <a:pPr marL="133350" indent="-128270" defTabSz="914400" fontAlgn="base">
              <a:spcBef>
                <a:spcPts val="400"/>
              </a:spcBef>
              <a:spcAft>
                <a:spcPct val="0"/>
              </a:spcAft>
              <a:buFont typeface="Wingdings" panose="05000000000000000000" pitchFamily="2" charset="2"/>
              <a:buChar char="ü"/>
              <a:defRPr/>
            </a:pPr>
            <a:r>
              <a:rPr lang="ja-JP" altLang="en-US" sz="800" dirty="0">
                <a:solidFill>
                  <a:schemeClr val="accent6">
                    <a:lumMod val="50000"/>
                  </a:schemeClr>
                </a:solidFill>
                <a:latin typeface="Meiryo UI"/>
                <a:ea typeface="Meiryo UI"/>
              </a:rPr>
              <a:t>エリアビジョンの検討、施設現況調査、市場調査、事業手法検討等について、取組みたい内容について、記載してください。</a:t>
            </a:r>
            <a:endParaRPr lang="en-US" altLang="ja-JP" sz="800" dirty="0">
              <a:solidFill>
                <a:schemeClr val="accent6">
                  <a:lumMod val="50000"/>
                </a:schemeClr>
              </a:solidFill>
              <a:latin typeface="Meiryo UI"/>
              <a:ea typeface="Meiryo UI"/>
            </a:endParaRPr>
          </a:p>
        </p:txBody>
      </p:sp>
      <p:sp>
        <p:nvSpPr>
          <p:cNvPr id="76" name="正方形/長方形 6">
            <a:extLst>
              <a:ext uri="{FF2B5EF4-FFF2-40B4-BE49-F238E27FC236}">
                <a16:creationId xmlns:a16="http://schemas.microsoft.com/office/drawing/2014/main" id="{5EC8F3EB-09F3-AF8B-5215-45BC6075868D}"/>
              </a:ext>
            </a:extLst>
          </p:cNvPr>
          <p:cNvSpPr>
            <a:spLocks noChangeArrowheads="1"/>
          </p:cNvSpPr>
          <p:nvPr/>
        </p:nvSpPr>
        <p:spPr bwMode="auto">
          <a:xfrm>
            <a:off x="4634651" y="1071038"/>
            <a:ext cx="4431557" cy="144644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77" name="正方形/長方形 5">
            <a:extLst>
              <a:ext uri="{FF2B5EF4-FFF2-40B4-BE49-F238E27FC236}">
                <a16:creationId xmlns:a16="http://schemas.microsoft.com/office/drawing/2014/main" id="{13CC3E67-D635-9803-08F2-B33A94ADCF00}"/>
              </a:ext>
            </a:extLst>
          </p:cNvPr>
          <p:cNvSpPr/>
          <p:nvPr/>
        </p:nvSpPr>
        <p:spPr>
          <a:xfrm>
            <a:off x="4634651" y="911856"/>
            <a:ext cx="4431557" cy="167381"/>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dirty="0">
                <a:solidFill>
                  <a:prstClr val="black"/>
                </a:solidFill>
                <a:latin typeface="Meiryo UI" panose="020B0604030504040204" pitchFamily="50" charset="-128"/>
                <a:ea typeface="Meiryo UI" panose="020B0604030504040204" pitchFamily="50" charset="-128"/>
              </a:rPr>
              <a:t>地域課題</a:t>
            </a:r>
          </a:p>
        </p:txBody>
      </p:sp>
      <p:sp>
        <p:nvSpPr>
          <p:cNvPr id="78" name="正方形/長方形 39">
            <a:extLst>
              <a:ext uri="{FF2B5EF4-FFF2-40B4-BE49-F238E27FC236}">
                <a16:creationId xmlns:a16="http://schemas.microsoft.com/office/drawing/2014/main" id="{D9A8C2EF-190D-B6A7-0C86-1A601B2D50CF}"/>
              </a:ext>
            </a:extLst>
          </p:cNvPr>
          <p:cNvSpPr>
            <a:spLocks noChangeArrowheads="1"/>
          </p:cNvSpPr>
          <p:nvPr/>
        </p:nvSpPr>
        <p:spPr bwMode="auto">
          <a:xfrm>
            <a:off x="4824499" y="1208046"/>
            <a:ext cx="4035719" cy="1180724"/>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プロジェクトの検討を進めるうえで、地域の課題や困っていることについて記載してください。</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p:txBody>
      </p:sp>
      <p:sp>
        <p:nvSpPr>
          <p:cNvPr id="20" name="タイトル 1">
            <a:extLst>
              <a:ext uri="{FF2B5EF4-FFF2-40B4-BE49-F238E27FC236}">
                <a16:creationId xmlns:a16="http://schemas.microsoft.com/office/drawing/2014/main" id="{5773AFE6-0108-14F7-807E-E136E8239B45}"/>
              </a:ext>
            </a:extLst>
          </p:cNvPr>
          <p:cNvSpPr txBox="1">
            <a:spLocks noChangeArrowheads="1"/>
          </p:cNvSpPr>
          <p:nvPr/>
        </p:nvSpPr>
        <p:spPr bwMode="auto">
          <a:xfrm>
            <a:off x="121038" y="385282"/>
            <a:ext cx="4395758"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400" b="1" dirty="0">
                <a:latin typeface="Meiryo UI" panose="020B0604030504040204" pitchFamily="50" charset="-128"/>
                <a:ea typeface="Meiryo UI" panose="020B0604030504040204" pitchFamily="50" charset="-128"/>
              </a:rPr>
              <a:t>○○○○検討調査（プロジェクト名を記載）</a:t>
            </a:r>
          </a:p>
        </p:txBody>
      </p:sp>
      <p:sp>
        <p:nvSpPr>
          <p:cNvPr id="21" name="タイトル 1">
            <a:extLst>
              <a:ext uri="{FF2B5EF4-FFF2-40B4-BE49-F238E27FC236}">
                <a16:creationId xmlns:a16="http://schemas.microsoft.com/office/drawing/2014/main" id="{5D70286C-FE33-84A2-29F9-DCBBD21D4945}"/>
              </a:ext>
            </a:extLst>
          </p:cNvPr>
          <p:cNvSpPr txBox="1">
            <a:spLocks noChangeArrowheads="1"/>
          </p:cNvSpPr>
          <p:nvPr/>
        </p:nvSpPr>
        <p:spPr bwMode="auto">
          <a:xfrm>
            <a:off x="6823074" y="105190"/>
            <a:ext cx="2243135" cy="602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lnSpc>
                <a:spcPts val="1400"/>
              </a:lnSpc>
              <a:spcBef>
                <a:spcPts val="0"/>
              </a:spcBef>
              <a:spcAft>
                <a:spcPts val="200"/>
              </a:spcAft>
            </a:pPr>
            <a:r>
              <a:rPr lang="ja-JP" altLang="en-US" sz="1000" b="1">
                <a:latin typeface="Meiryo UI" panose="020B0604030504040204" pitchFamily="50" charset="-128"/>
                <a:ea typeface="Meiryo UI" panose="020B0604030504040204" pitchFamily="50" charset="-128"/>
              </a:rPr>
              <a:t>対象施設用途　</a:t>
            </a:r>
            <a:r>
              <a:rPr lang="en-US" altLang="ja-JP" sz="1000" b="1">
                <a:latin typeface="Meiryo UI" panose="020B0604030504040204" pitchFamily="50" charset="-128"/>
                <a:ea typeface="Meiryo UI" panose="020B0604030504040204" pitchFamily="50" charset="-128"/>
              </a:rPr>
              <a:t> 【</a:t>
            </a:r>
            <a:r>
              <a:rPr lang="ja-JP" altLang="en-US" sz="1000" b="1">
                <a:latin typeface="Meiryo UI" panose="020B0604030504040204" pitchFamily="50" charset="-128"/>
                <a:ea typeface="Meiryo UI" panose="020B0604030504040204" pitchFamily="50" charset="-128"/>
              </a:rPr>
              <a:t>　　　　</a:t>
            </a:r>
            <a:r>
              <a:rPr lang="en-US" altLang="ja-JP" sz="1000" b="1">
                <a:latin typeface="Meiryo UI" panose="020B0604030504040204" pitchFamily="50" charset="-128"/>
                <a:ea typeface="Meiryo UI" panose="020B0604030504040204" pitchFamily="50" charset="-128"/>
              </a:rPr>
              <a:t>】</a:t>
            </a:r>
            <a:r>
              <a:rPr lang="ja-JP" altLang="en-US" sz="1000" b="1">
                <a:latin typeface="Meiryo UI" panose="020B0604030504040204" pitchFamily="50" charset="-128"/>
                <a:ea typeface="Meiryo UI" panose="020B0604030504040204" pitchFamily="50" charset="-128"/>
              </a:rPr>
              <a:t>　</a:t>
            </a:r>
            <a:r>
              <a:rPr lang="ja-JP" altLang="en-US" sz="1000">
                <a:latin typeface="Meiryo UI" panose="020B0604030504040204" pitchFamily="50" charset="-128"/>
                <a:ea typeface="Meiryo UI" panose="020B0604030504040204" pitchFamily="50" charset="-128"/>
              </a:rPr>
              <a:t>複数選択可</a:t>
            </a:r>
            <a:endParaRPr lang="en-US" altLang="ja-JP" sz="1000">
              <a:latin typeface="Meiryo UI" panose="020B0604030504040204" pitchFamily="50" charset="-128"/>
              <a:ea typeface="Meiryo UI" panose="020B0604030504040204" pitchFamily="50" charset="-128"/>
            </a:endParaRPr>
          </a:p>
          <a:p>
            <a:pPr algn="l" eaLnBrk="1" hangingPunct="1">
              <a:lnSpc>
                <a:spcPts val="1400"/>
              </a:lnSpc>
              <a:spcBef>
                <a:spcPts val="0"/>
              </a:spcBef>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別添より該当施設の番号を記載してください。</a:t>
            </a:r>
            <a:endParaRPr lang="en-US" altLang="ja-JP" sz="900">
              <a:latin typeface="Meiryo UI" panose="020B0604030504040204" pitchFamily="50" charset="-128"/>
              <a:ea typeface="Meiryo UI" panose="020B0604030504040204" pitchFamily="50" charset="-128"/>
            </a:endParaRPr>
          </a:p>
          <a:p>
            <a:pPr algn="l" eaLnBrk="1" hangingPunct="1">
              <a:lnSpc>
                <a:spcPts val="1400"/>
              </a:lnSpc>
              <a:spcBef>
                <a:spcPts val="0"/>
              </a:spcBef>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その他の場合は、内容を記載してください。</a:t>
            </a:r>
            <a:endParaRPr lang="en-US" altLang="ja-JP" sz="900">
              <a:latin typeface="Meiryo UI" panose="020B0604030504040204" pitchFamily="50" charset="-128"/>
              <a:ea typeface="Meiryo UI" panose="020B0604030504040204" pitchFamily="50" charset="-128"/>
            </a:endParaRPr>
          </a:p>
        </p:txBody>
      </p:sp>
      <p:sp>
        <p:nvSpPr>
          <p:cNvPr id="3" name="正方形/長方形 6">
            <a:extLst>
              <a:ext uri="{FF2B5EF4-FFF2-40B4-BE49-F238E27FC236}">
                <a16:creationId xmlns:a16="http://schemas.microsoft.com/office/drawing/2014/main" id="{5CFF60F3-F8DE-D1C1-F3CF-DAF75D2F1535}"/>
              </a:ext>
            </a:extLst>
          </p:cNvPr>
          <p:cNvSpPr>
            <a:spLocks noChangeArrowheads="1"/>
          </p:cNvSpPr>
          <p:nvPr/>
        </p:nvSpPr>
        <p:spPr bwMode="auto">
          <a:xfrm>
            <a:off x="4634653" y="2801397"/>
            <a:ext cx="4431557" cy="199919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4" name="正方形/長方形 5">
            <a:extLst>
              <a:ext uri="{FF2B5EF4-FFF2-40B4-BE49-F238E27FC236}">
                <a16:creationId xmlns:a16="http://schemas.microsoft.com/office/drawing/2014/main" id="{DDD808ED-6865-EB46-B1FA-80F14642C78A}"/>
              </a:ext>
            </a:extLst>
          </p:cNvPr>
          <p:cNvSpPr/>
          <p:nvPr/>
        </p:nvSpPr>
        <p:spPr>
          <a:xfrm>
            <a:off x="4634653" y="2642216"/>
            <a:ext cx="4431557"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専門家に求める内容</a:t>
            </a:r>
          </a:p>
        </p:txBody>
      </p:sp>
      <p:sp>
        <p:nvSpPr>
          <p:cNvPr id="5" name="正方形/長方形 39">
            <a:extLst>
              <a:ext uri="{FF2B5EF4-FFF2-40B4-BE49-F238E27FC236}">
                <a16:creationId xmlns:a16="http://schemas.microsoft.com/office/drawing/2014/main" id="{89569E54-E0BE-8D14-0C86-35937C13FFE2}"/>
              </a:ext>
            </a:extLst>
          </p:cNvPr>
          <p:cNvSpPr>
            <a:spLocks noChangeArrowheads="1"/>
          </p:cNvSpPr>
          <p:nvPr/>
        </p:nvSpPr>
        <p:spPr bwMode="auto">
          <a:xfrm>
            <a:off x="4824500" y="2919744"/>
            <a:ext cx="4035719" cy="1770702"/>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プロジェクトの検討及び、活動内容の実現に向けて、派遣される専門家に求めることを記載してください。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官民連携により、期待する地域課題の解決方法等について、記載してください。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C31BCFA-CBB9-2B78-3B6C-78D2C3AA8A12}"/>
              </a:ext>
            </a:extLst>
          </p:cNvPr>
          <p:cNvSpPr txBox="1"/>
          <p:nvPr/>
        </p:nvSpPr>
        <p:spPr>
          <a:xfrm>
            <a:off x="284916" y="6614739"/>
            <a:ext cx="2232248"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担当部署：</a:t>
            </a:r>
          </a:p>
        </p:txBody>
      </p:sp>
      <p:sp>
        <p:nvSpPr>
          <p:cNvPr id="7" name="テキスト ボックス 6">
            <a:extLst>
              <a:ext uri="{FF2B5EF4-FFF2-40B4-BE49-F238E27FC236}">
                <a16:creationId xmlns:a16="http://schemas.microsoft.com/office/drawing/2014/main" id="{FFF369FA-A011-15C9-B4A2-4F7744858560}"/>
              </a:ext>
            </a:extLst>
          </p:cNvPr>
          <p:cNvSpPr txBox="1"/>
          <p:nvPr/>
        </p:nvSpPr>
        <p:spPr>
          <a:xfrm>
            <a:off x="2517164" y="6614739"/>
            <a:ext cx="1440160"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担当者：</a:t>
            </a:r>
            <a:endParaRPr kumimoji="1" lang="en-US" altLang="ja-JP" sz="80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4F8A024F-9C9D-87CA-F7A3-7C8B5AB68513}"/>
              </a:ext>
            </a:extLst>
          </p:cNvPr>
          <p:cNvSpPr txBox="1"/>
          <p:nvPr/>
        </p:nvSpPr>
        <p:spPr>
          <a:xfrm>
            <a:off x="4553028" y="6614739"/>
            <a:ext cx="1910472"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電話番号：</a:t>
            </a:r>
            <a:endParaRPr lang="ja-JP" altLang="en-US" sz="80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27E81AEF-7E65-4B93-9A8C-15F037C103F4}"/>
              </a:ext>
            </a:extLst>
          </p:cNvPr>
          <p:cNvSpPr txBox="1"/>
          <p:nvPr/>
        </p:nvSpPr>
        <p:spPr>
          <a:xfrm>
            <a:off x="6516428" y="6614739"/>
            <a:ext cx="2232248"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メールアドレス：</a:t>
            </a:r>
            <a:endParaRPr kumimoji="1" lang="en-US" altLang="ja-JP" sz="800">
              <a:latin typeface="Meiryo UI" panose="020B0604030504040204" pitchFamily="50" charset="-128"/>
              <a:ea typeface="Meiryo UI" panose="020B0604030504040204" pitchFamily="50" charset="-128"/>
            </a:endParaRPr>
          </a:p>
        </p:txBody>
      </p:sp>
      <p:sp>
        <p:nvSpPr>
          <p:cNvPr id="80" name="正方形/長方形 6">
            <a:extLst>
              <a:ext uri="{FF2B5EF4-FFF2-40B4-BE49-F238E27FC236}">
                <a16:creationId xmlns:a16="http://schemas.microsoft.com/office/drawing/2014/main" id="{7A28E0C5-E875-5249-4A08-6C9D7F45D7A1}"/>
              </a:ext>
            </a:extLst>
          </p:cNvPr>
          <p:cNvSpPr>
            <a:spLocks noChangeArrowheads="1"/>
          </p:cNvSpPr>
          <p:nvPr/>
        </p:nvSpPr>
        <p:spPr bwMode="auto">
          <a:xfrm>
            <a:off x="80845" y="5088554"/>
            <a:ext cx="4431556" cy="138416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81" name="正方形/長方形 5">
            <a:extLst>
              <a:ext uri="{FF2B5EF4-FFF2-40B4-BE49-F238E27FC236}">
                <a16:creationId xmlns:a16="http://schemas.microsoft.com/office/drawing/2014/main" id="{DFA1501C-B0CF-7DF1-6B04-E2A9BC496669}"/>
              </a:ext>
            </a:extLst>
          </p:cNvPr>
          <p:cNvSpPr/>
          <p:nvPr/>
        </p:nvSpPr>
        <p:spPr>
          <a:xfrm>
            <a:off x="80845" y="4929372"/>
            <a:ext cx="4431556"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今後のスケジュール</a:t>
            </a:r>
          </a:p>
        </p:txBody>
      </p:sp>
      <p:sp>
        <p:nvSpPr>
          <p:cNvPr id="82" name="正方形/長方形 39">
            <a:extLst>
              <a:ext uri="{FF2B5EF4-FFF2-40B4-BE49-F238E27FC236}">
                <a16:creationId xmlns:a16="http://schemas.microsoft.com/office/drawing/2014/main" id="{49049AE8-1C11-82A2-3AA1-570A433DA874}"/>
              </a:ext>
            </a:extLst>
          </p:cNvPr>
          <p:cNvSpPr>
            <a:spLocks noChangeArrowheads="1"/>
          </p:cNvSpPr>
          <p:nvPr/>
        </p:nvSpPr>
        <p:spPr bwMode="auto">
          <a:xfrm>
            <a:off x="270691" y="5206900"/>
            <a:ext cx="4035720" cy="1160720"/>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本事業の想定スケジュールについて、記載してください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また、プロジェクトの想定している全体スケジュールについて、記載してください。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p:txBody>
      </p:sp>
      <p:sp>
        <p:nvSpPr>
          <p:cNvPr id="24" name="正方形/長方形 6">
            <a:extLst>
              <a:ext uri="{FF2B5EF4-FFF2-40B4-BE49-F238E27FC236}">
                <a16:creationId xmlns:a16="http://schemas.microsoft.com/office/drawing/2014/main" id="{0627EB7D-E60F-4AA1-82BD-F3B0ECEAF55F}"/>
              </a:ext>
            </a:extLst>
          </p:cNvPr>
          <p:cNvSpPr>
            <a:spLocks noChangeArrowheads="1"/>
          </p:cNvSpPr>
          <p:nvPr/>
        </p:nvSpPr>
        <p:spPr bwMode="auto">
          <a:xfrm>
            <a:off x="4634653" y="5088554"/>
            <a:ext cx="4431556" cy="138416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5" name="正方形/長方形 5">
            <a:extLst>
              <a:ext uri="{FF2B5EF4-FFF2-40B4-BE49-F238E27FC236}">
                <a16:creationId xmlns:a16="http://schemas.microsoft.com/office/drawing/2014/main" id="{F725404D-5FBB-189A-C890-90A1169EBFC5}"/>
              </a:ext>
            </a:extLst>
          </p:cNvPr>
          <p:cNvSpPr/>
          <p:nvPr/>
        </p:nvSpPr>
        <p:spPr>
          <a:xfrm>
            <a:off x="4634653" y="4929372"/>
            <a:ext cx="4431556" cy="180000"/>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地域への効果等</a:t>
            </a:r>
          </a:p>
        </p:txBody>
      </p:sp>
      <p:sp>
        <p:nvSpPr>
          <p:cNvPr id="26" name="正方形/長方形 39">
            <a:extLst>
              <a:ext uri="{FF2B5EF4-FFF2-40B4-BE49-F238E27FC236}">
                <a16:creationId xmlns:a16="http://schemas.microsoft.com/office/drawing/2014/main" id="{48C1D332-B907-8E5D-E435-5E82774487E0}"/>
              </a:ext>
            </a:extLst>
          </p:cNvPr>
          <p:cNvSpPr>
            <a:spLocks noChangeArrowheads="1"/>
          </p:cNvSpPr>
          <p:nvPr/>
        </p:nvSpPr>
        <p:spPr bwMode="auto">
          <a:xfrm>
            <a:off x="4824499" y="5206900"/>
            <a:ext cx="4035720" cy="1160720"/>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想定される地方創生（エリア価値の向上、交流人口の増加、新たな雇用創出等）に繋がる効果について、記載してください。</a:t>
            </a:r>
            <a:endParaRPr lang="en-US" altLang="ja-JP" sz="800">
              <a:solidFill>
                <a:schemeClr val="accent6">
                  <a:lumMod val="50000"/>
                </a:schemeClr>
              </a:solidFill>
              <a:latin typeface="Meiryo UI" panose="020B0604030504040204" pitchFamily="50" charset="-128"/>
              <a:ea typeface="Meiryo UI" panose="020B0604030504040204" pitchFamily="50" charset="-128"/>
            </a:endParaRPr>
          </a:p>
          <a:p>
            <a:pPr marL="133350" indent="-128588" defTabSz="914400" fontAlgn="base">
              <a:spcBef>
                <a:spcPts val="400"/>
              </a:spcBef>
              <a:spcAft>
                <a:spcPct val="0"/>
              </a:spcAft>
              <a:buFont typeface="Wingdings" panose="05000000000000000000" pitchFamily="2" charset="2"/>
              <a:buChar char="ü"/>
              <a:defRPr/>
            </a:pPr>
            <a:r>
              <a:rPr lang="ja-JP" altLang="en-US" sz="800">
                <a:solidFill>
                  <a:schemeClr val="accent6">
                    <a:lumMod val="50000"/>
                  </a:schemeClr>
                </a:solidFill>
                <a:latin typeface="Meiryo UI" panose="020B0604030504040204" pitchFamily="50" charset="-128"/>
                <a:ea typeface="Meiryo UI" panose="020B0604030504040204" pitchFamily="50" charset="-128"/>
              </a:rPr>
              <a:t>その他、プロジェクトの実現により期待される効果を記載してください。</a:t>
            </a:r>
          </a:p>
        </p:txBody>
      </p:sp>
      <p:sp>
        <p:nvSpPr>
          <p:cNvPr id="2" name="タイトル 1">
            <a:extLst>
              <a:ext uri="{FF2B5EF4-FFF2-40B4-BE49-F238E27FC236}">
                <a16:creationId xmlns:a16="http://schemas.microsoft.com/office/drawing/2014/main" id="{2AB8BE1D-E140-7BAD-3997-F936303A1F65}"/>
              </a:ext>
            </a:extLst>
          </p:cNvPr>
          <p:cNvSpPr txBox="1">
            <a:spLocks noChangeArrowheads="1"/>
          </p:cNvSpPr>
          <p:nvPr/>
        </p:nvSpPr>
        <p:spPr bwMode="auto">
          <a:xfrm>
            <a:off x="2809901" y="59180"/>
            <a:ext cx="2749551" cy="23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○○○○（地方公共団体名を記載）</a:t>
            </a:r>
            <a:r>
              <a:rPr lang="en-US" altLang="ja-JP" sz="1200" b="1">
                <a:latin typeface="Meiryo UI" panose="020B0604030504040204" pitchFamily="50" charset="-128"/>
                <a:ea typeface="Meiryo UI" panose="020B0604030504040204" pitchFamily="50" charset="-128"/>
              </a:rPr>
              <a:t>】</a:t>
            </a:r>
            <a:endParaRPr lang="ja-JP" altLang="en-US" sz="1200" b="1">
              <a:latin typeface="Meiryo UI" panose="020B0604030504040204" pitchFamily="50" charset="-128"/>
              <a:ea typeface="Meiryo UI" panose="020B0604030504040204" pitchFamily="50" charset="-128"/>
            </a:endParaRPr>
          </a:p>
        </p:txBody>
      </p:sp>
      <p:sp>
        <p:nvSpPr>
          <p:cNvPr id="10" name="正方形/長方形 6">
            <a:extLst>
              <a:ext uri="{FF2B5EF4-FFF2-40B4-BE49-F238E27FC236}">
                <a16:creationId xmlns:a16="http://schemas.microsoft.com/office/drawing/2014/main" id="{7303A41B-4719-42B0-C29E-4E0BB4261DCD}"/>
              </a:ext>
            </a:extLst>
          </p:cNvPr>
          <p:cNvSpPr>
            <a:spLocks noChangeArrowheads="1"/>
          </p:cNvSpPr>
          <p:nvPr/>
        </p:nvSpPr>
        <p:spPr bwMode="auto">
          <a:xfrm>
            <a:off x="107503" y="1071038"/>
            <a:ext cx="4431557" cy="144644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 name="正方形/長方形 5">
            <a:extLst>
              <a:ext uri="{FF2B5EF4-FFF2-40B4-BE49-F238E27FC236}">
                <a16:creationId xmlns:a16="http://schemas.microsoft.com/office/drawing/2014/main" id="{B8DA766A-53D2-5C8D-7A4D-3332EDD0538C}"/>
              </a:ext>
            </a:extLst>
          </p:cNvPr>
          <p:cNvSpPr/>
          <p:nvPr/>
        </p:nvSpPr>
        <p:spPr>
          <a:xfrm>
            <a:off x="107503" y="911856"/>
            <a:ext cx="4431557" cy="167381"/>
          </a:xfrm>
          <a:prstGeom prst="rect">
            <a:avLst/>
          </a:prstGeom>
          <a:solidFill>
            <a:srgbClr val="EEF7E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defRPr/>
            </a:pPr>
            <a:r>
              <a:rPr lang="ja-JP" altLang="en-US" sz="1100" dirty="0">
                <a:solidFill>
                  <a:prstClr val="black"/>
                </a:solidFill>
                <a:latin typeface="Meiryo UI" panose="020B0604030504040204" pitchFamily="50" charset="-128"/>
                <a:ea typeface="Meiryo UI" panose="020B0604030504040204" pitchFamily="50" charset="-128"/>
              </a:rPr>
              <a:t>既存施設を活用すべき理由</a:t>
            </a:r>
          </a:p>
        </p:txBody>
      </p:sp>
      <p:sp>
        <p:nvSpPr>
          <p:cNvPr id="12" name="正方形/長方形 39">
            <a:extLst>
              <a:ext uri="{FF2B5EF4-FFF2-40B4-BE49-F238E27FC236}">
                <a16:creationId xmlns:a16="http://schemas.microsoft.com/office/drawing/2014/main" id="{2A28C695-EDA1-2555-99EF-8DB55CFFCC26}"/>
              </a:ext>
            </a:extLst>
          </p:cNvPr>
          <p:cNvSpPr>
            <a:spLocks noChangeArrowheads="1"/>
          </p:cNvSpPr>
          <p:nvPr/>
        </p:nvSpPr>
        <p:spPr bwMode="auto">
          <a:xfrm>
            <a:off x="297351" y="1208046"/>
            <a:ext cx="4035719" cy="1180724"/>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33350" indent="-128588" defTabSz="914400" fontAlgn="base">
              <a:spcBef>
                <a:spcPts val="400"/>
              </a:spcBef>
              <a:spcAft>
                <a:spcPct val="0"/>
              </a:spcAft>
              <a:buFont typeface="Wingdings" panose="05000000000000000000" pitchFamily="2" charset="2"/>
              <a:buChar char="ü"/>
              <a:defRPr/>
            </a:pPr>
            <a:r>
              <a:rPr lang="ja-JP" altLang="en-US" sz="800" dirty="0">
                <a:solidFill>
                  <a:schemeClr val="accent6">
                    <a:lumMod val="50000"/>
                  </a:schemeClr>
                </a:solidFill>
                <a:latin typeface="Meiryo UI" panose="020B0604030504040204" pitchFamily="50" charset="-128"/>
                <a:ea typeface="Meiryo UI" panose="020B0604030504040204" pitchFamily="50" charset="-128"/>
              </a:rPr>
              <a:t>既存施設を活用する必要性について、記載してください。</a:t>
            </a:r>
            <a:endParaRPr lang="en-US" altLang="ja-JP" sz="800" dirty="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78994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D1CC7281-0426-04A4-F88E-D90541AAD405}"/>
              </a:ext>
            </a:extLst>
          </p:cNvPr>
          <p:cNvSpPr txBox="1"/>
          <p:nvPr/>
        </p:nvSpPr>
        <p:spPr>
          <a:xfrm>
            <a:off x="830202" y="1553679"/>
            <a:ext cx="7461779" cy="3956789"/>
          </a:xfrm>
          <a:prstGeom prst="rect">
            <a:avLst/>
          </a:prstGeom>
          <a:noFill/>
        </p:spPr>
        <p:txBody>
          <a:bodyPr wrap="square">
            <a:spAutoFit/>
          </a:bodyPr>
          <a:lstStyle/>
          <a:p>
            <a:r>
              <a:rPr lang="ja-JP" altLang="en-US" sz="1600" b="1" u="sng">
                <a:effectLst/>
              </a:rPr>
              <a:t>活用する対象建築物の元々の用途</a:t>
            </a:r>
            <a:r>
              <a:rPr lang="ja-JP" altLang="en-US" sz="1600" u="sng">
                <a:effectLst/>
              </a:rPr>
              <a:t>を選択してください。</a:t>
            </a:r>
            <a:endParaRPr lang="en-US" altLang="ja-JP" sz="1600" u="sng">
              <a:effectLst/>
            </a:endParaRPr>
          </a:p>
          <a:p>
            <a:endParaRPr lang="en-US" altLang="ja-JP" sz="1600">
              <a:effectLst/>
            </a:endParaRPr>
          </a:p>
          <a:p>
            <a:pPr marL="342900" indent="-342900">
              <a:lnSpc>
                <a:spcPts val="2200"/>
              </a:lnSpc>
              <a:buFont typeface="+mj-ea"/>
              <a:buAutoNum type="circleNumDbPlain"/>
            </a:pPr>
            <a:r>
              <a:rPr lang="ja-JP" altLang="en-US" sz="1600">
                <a:effectLst/>
              </a:rPr>
              <a:t>学校</a:t>
            </a:r>
            <a:endParaRPr lang="ja-JP" altLang="en-US" sz="1600"/>
          </a:p>
          <a:p>
            <a:pPr marL="342900" indent="-342900">
              <a:lnSpc>
                <a:spcPts val="2200"/>
              </a:lnSpc>
              <a:buFont typeface="+mj-ea"/>
              <a:buAutoNum type="circleNumDbPlain"/>
            </a:pPr>
            <a:r>
              <a:rPr lang="ja-JP" altLang="en-US" sz="1600">
                <a:effectLst/>
              </a:rPr>
              <a:t>譲り受け・購入等した古民家</a:t>
            </a:r>
            <a:endParaRPr lang="ja-JP" altLang="en-US" sz="1600"/>
          </a:p>
          <a:p>
            <a:pPr marL="342900" indent="-342900">
              <a:lnSpc>
                <a:spcPts val="2200"/>
              </a:lnSpc>
              <a:buFont typeface="+mj-ea"/>
              <a:buAutoNum type="circleNumDbPlain"/>
            </a:pPr>
            <a:r>
              <a:rPr lang="ja-JP" altLang="en-US" sz="1600">
                <a:effectLst/>
              </a:rPr>
              <a:t>庁舎</a:t>
            </a:r>
            <a:endParaRPr lang="ja-JP" altLang="en-US" sz="1600"/>
          </a:p>
          <a:p>
            <a:pPr marL="342900" indent="-342900">
              <a:lnSpc>
                <a:spcPts val="2200"/>
              </a:lnSpc>
              <a:buFont typeface="+mj-ea"/>
              <a:buAutoNum type="circleNumDbPlain"/>
            </a:pPr>
            <a:r>
              <a:rPr lang="ja-JP" altLang="en-US" sz="1600">
                <a:effectLst/>
              </a:rPr>
              <a:t>公営住宅</a:t>
            </a:r>
            <a:endParaRPr lang="ja-JP" altLang="en-US" sz="1600"/>
          </a:p>
          <a:p>
            <a:pPr marL="342900" indent="-342900">
              <a:lnSpc>
                <a:spcPts val="2200"/>
              </a:lnSpc>
              <a:buFont typeface="+mj-ea"/>
              <a:buAutoNum type="circleNumDbPlain"/>
            </a:pPr>
            <a:r>
              <a:rPr lang="ja-JP" altLang="en-US" sz="1600">
                <a:effectLst/>
              </a:rPr>
              <a:t>公営住宅以外の住宅（教職員住宅、医療従事者用住宅等）</a:t>
            </a:r>
            <a:endParaRPr lang="ja-JP" altLang="en-US" sz="1600"/>
          </a:p>
          <a:p>
            <a:pPr marL="342900" indent="-342900">
              <a:lnSpc>
                <a:spcPts val="2200"/>
              </a:lnSpc>
              <a:buFont typeface="+mj-ea"/>
              <a:buAutoNum type="circleNumDbPlain"/>
            </a:pPr>
            <a:r>
              <a:rPr lang="ja-JP" altLang="en-US" sz="1600">
                <a:effectLst/>
              </a:rPr>
              <a:t>スポーツ施設</a:t>
            </a:r>
            <a:endParaRPr lang="ja-JP" altLang="en-US" sz="1600"/>
          </a:p>
          <a:p>
            <a:pPr marL="342900" indent="-342900">
              <a:lnSpc>
                <a:spcPts val="2200"/>
              </a:lnSpc>
              <a:buFont typeface="+mj-ea"/>
              <a:buAutoNum type="circleNumDbPlain"/>
            </a:pPr>
            <a:r>
              <a:rPr lang="ja-JP" altLang="en-US" sz="1600">
                <a:effectLst/>
              </a:rPr>
              <a:t>福祉施設</a:t>
            </a:r>
            <a:endParaRPr lang="ja-JP" altLang="en-US" sz="1600"/>
          </a:p>
          <a:p>
            <a:pPr marL="342900" indent="-342900">
              <a:lnSpc>
                <a:spcPts val="2200"/>
              </a:lnSpc>
              <a:buFont typeface="+mj-ea"/>
              <a:buAutoNum type="circleNumDbPlain"/>
            </a:pPr>
            <a:r>
              <a:rPr lang="ja-JP" altLang="en-US" sz="1600">
                <a:effectLst/>
              </a:rPr>
              <a:t>保育所</a:t>
            </a:r>
            <a:endParaRPr lang="ja-JP" altLang="en-US" sz="1600"/>
          </a:p>
          <a:p>
            <a:pPr marL="342900" indent="-342900">
              <a:lnSpc>
                <a:spcPts val="2200"/>
              </a:lnSpc>
              <a:buFont typeface="+mj-ea"/>
              <a:buAutoNum type="circleNumDbPlain"/>
            </a:pPr>
            <a:r>
              <a:rPr lang="ja-JP" altLang="en-US" sz="1600">
                <a:effectLst/>
              </a:rPr>
              <a:t>幼稚園</a:t>
            </a:r>
            <a:endParaRPr lang="ja-JP" altLang="en-US" sz="1600"/>
          </a:p>
          <a:p>
            <a:pPr marL="342900" indent="-342900">
              <a:lnSpc>
                <a:spcPts val="2200"/>
              </a:lnSpc>
              <a:buFont typeface="+mj-ea"/>
              <a:buAutoNum type="circleNumDbPlain"/>
            </a:pPr>
            <a:r>
              <a:rPr lang="ja-JP" altLang="en-US" sz="1600">
                <a:effectLst/>
              </a:rPr>
              <a:t>コミュニティ系施設（公民館・集会所等）</a:t>
            </a:r>
            <a:endParaRPr lang="ja-JP" altLang="en-US" sz="1600"/>
          </a:p>
          <a:p>
            <a:pPr marL="342900" indent="-342900">
              <a:lnSpc>
                <a:spcPts val="2200"/>
              </a:lnSpc>
              <a:buFont typeface="+mj-ea"/>
              <a:buAutoNum type="circleNumDbPlain"/>
            </a:pPr>
            <a:r>
              <a:rPr lang="ja-JP" altLang="en-US" sz="1600">
                <a:effectLst/>
              </a:rPr>
              <a:t>観光・レクリエーション施設（キャンプ場・宿泊施設・温浴施設等）</a:t>
            </a:r>
            <a:endParaRPr lang="ja-JP" altLang="en-US" sz="1600"/>
          </a:p>
          <a:p>
            <a:pPr marL="342900" indent="-342900">
              <a:lnSpc>
                <a:spcPts val="2200"/>
              </a:lnSpc>
              <a:buFont typeface="+mj-ea"/>
              <a:buAutoNum type="circleNumDbPlain"/>
            </a:pPr>
            <a:r>
              <a:rPr lang="ja-JP" altLang="en-US" sz="1600">
                <a:effectLst/>
              </a:rPr>
              <a:t>文教施設（図書館・美術館・博物館・水族館等）</a:t>
            </a:r>
            <a:endParaRPr lang="ja-JP" altLang="en-US" sz="1600"/>
          </a:p>
        </p:txBody>
      </p:sp>
      <p:sp>
        <p:nvSpPr>
          <p:cNvPr id="7" name="正方形/長方形 5">
            <a:extLst>
              <a:ext uri="{FF2B5EF4-FFF2-40B4-BE49-F238E27FC236}">
                <a16:creationId xmlns:a16="http://schemas.microsoft.com/office/drawing/2014/main" id="{11CDA7E3-0629-F414-FBD4-7CA22637F366}"/>
              </a:ext>
            </a:extLst>
          </p:cNvPr>
          <p:cNvSpPr/>
          <p:nvPr/>
        </p:nvSpPr>
        <p:spPr>
          <a:xfrm>
            <a:off x="374801" y="966041"/>
            <a:ext cx="8394397" cy="180000"/>
          </a:xfrm>
          <a:prstGeom prst="rect">
            <a:avLst/>
          </a:prstGeom>
          <a:solidFill>
            <a:schemeClr val="accent3">
              <a:lumMod val="20000"/>
              <a:lumOff val="80000"/>
            </a:schemeClr>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zh-TW" altLang="en-US" sz="1100">
                <a:solidFill>
                  <a:prstClr val="black"/>
                </a:solidFill>
                <a:latin typeface="Meiryo UI" panose="020B0604030504040204" pitchFamily="50" charset="-128"/>
                <a:ea typeface="Meiryo UI" panose="020B0604030504040204" pitchFamily="50" charset="-128"/>
              </a:rPr>
              <a:t>対象施設用途</a:t>
            </a:r>
          </a:p>
        </p:txBody>
      </p:sp>
      <p:sp>
        <p:nvSpPr>
          <p:cNvPr id="8" name="正方形/長方形 6">
            <a:extLst>
              <a:ext uri="{FF2B5EF4-FFF2-40B4-BE49-F238E27FC236}">
                <a16:creationId xmlns:a16="http://schemas.microsoft.com/office/drawing/2014/main" id="{33D4D904-A72C-A585-60C3-FAFCCCBE4762}"/>
              </a:ext>
            </a:extLst>
          </p:cNvPr>
          <p:cNvSpPr>
            <a:spLocks noChangeArrowheads="1"/>
          </p:cNvSpPr>
          <p:nvPr/>
        </p:nvSpPr>
        <p:spPr bwMode="auto">
          <a:xfrm>
            <a:off x="374801" y="1146041"/>
            <a:ext cx="8394397" cy="4847151"/>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F412E087-9960-D964-860F-ED6CBAE8B4F5}"/>
              </a:ext>
            </a:extLst>
          </p:cNvPr>
          <p:cNvSpPr txBox="1"/>
          <p:nvPr/>
        </p:nvSpPr>
        <p:spPr>
          <a:xfrm>
            <a:off x="4171891" y="506709"/>
            <a:ext cx="800219" cy="369332"/>
          </a:xfrm>
          <a:prstGeom prst="rect">
            <a:avLst/>
          </a:prstGeom>
          <a:noFill/>
        </p:spPr>
        <p:txBody>
          <a:bodyPr wrap="none" rtlCol="0">
            <a:spAutoFit/>
          </a:bodyPr>
          <a:lstStyle/>
          <a:p>
            <a:pPr algn="ctr"/>
            <a:r>
              <a:rPr lang="zh-TW" altLang="en-US" sz="1800">
                <a:solidFill>
                  <a:prstClr val="black"/>
                </a:solidFill>
                <a:latin typeface="Meiryo UI" panose="020B0604030504040204" pitchFamily="50" charset="-128"/>
                <a:ea typeface="Meiryo UI" panose="020B0604030504040204" pitchFamily="50" charset="-128"/>
              </a:rPr>
              <a:t>別</a:t>
            </a:r>
            <a:r>
              <a:rPr lang="ja-JP" altLang="en-US" sz="1800">
                <a:solidFill>
                  <a:prstClr val="black"/>
                </a:solidFill>
                <a:latin typeface="Meiryo UI" panose="020B0604030504040204" pitchFamily="50" charset="-128"/>
                <a:ea typeface="Meiryo UI" panose="020B0604030504040204" pitchFamily="50" charset="-128"/>
              </a:rPr>
              <a:t>　</a:t>
            </a:r>
            <a:r>
              <a:rPr lang="zh-TW" altLang="en-US" sz="1800">
                <a:solidFill>
                  <a:prstClr val="black"/>
                </a:solidFill>
                <a:latin typeface="Meiryo UI" panose="020B0604030504040204" pitchFamily="50" charset="-128"/>
                <a:ea typeface="Meiryo UI" panose="020B0604030504040204" pitchFamily="50" charset="-128"/>
              </a:rPr>
              <a:t>添</a:t>
            </a:r>
            <a:endParaRPr kumimoji="1" lang="ja-JP" altLang="en-US"/>
          </a:p>
        </p:txBody>
      </p:sp>
      <p:sp>
        <p:nvSpPr>
          <p:cNvPr id="2" name="正方形/長方形 1">
            <a:extLst>
              <a:ext uri="{FF2B5EF4-FFF2-40B4-BE49-F238E27FC236}">
                <a16:creationId xmlns:a16="http://schemas.microsoft.com/office/drawing/2014/main" id="{21E431D1-A40C-8439-8CFB-F8A81C1A1D54}"/>
              </a:ext>
            </a:extLst>
          </p:cNvPr>
          <p:cNvSpPr/>
          <p:nvPr/>
        </p:nvSpPr>
        <p:spPr>
          <a:xfrm>
            <a:off x="311007" y="70465"/>
            <a:ext cx="710125" cy="182128"/>
          </a:xfrm>
          <a:prstGeom prst="rect">
            <a:avLst/>
          </a:prstGeom>
          <a:noFill/>
          <a:ln w="12700">
            <a:noFill/>
          </a:ln>
        </p:spPr>
        <p:style>
          <a:lnRef idx="2">
            <a:schemeClr val="dk1"/>
          </a:lnRef>
          <a:fillRef idx="1">
            <a:schemeClr val="lt1"/>
          </a:fillRef>
          <a:effectRef idx="0">
            <a:schemeClr val="dk1"/>
          </a:effectRef>
          <a:fontRef idx="minor">
            <a:schemeClr val="dk1"/>
          </a:fontRef>
        </p:style>
        <p:txBody>
          <a:bodyPr lIns="18000" tIns="36000" rIns="18000" bIns="36000" rtlCol="0" anchor="ctr"/>
          <a:lstStyle/>
          <a:p>
            <a:pPr algn="ctr"/>
            <a:r>
              <a:rPr lang="ja-JP" altLang="en-US" sz="1000">
                <a:latin typeface="Meiryo UI" panose="020B0604030504040204" pitchFamily="50" charset="-128"/>
                <a:ea typeface="Meiryo UI" panose="020B0604030504040204" pitchFamily="50" charset="-128"/>
              </a:rPr>
              <a:t>（様式２）</a:t>
            </a:r>
            <a:endParaRPr kumimoji="1" lang="en-US" altLang="ja-JP" sz="10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6596774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3" ma:contentTypeDescription="新しいドキュメントを作成します。" ma:contentTypeScope="" ma:versionID="11e03465fd6882f629c36f97fa75e4f1">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3502dfe9fa5d6dafe00df977e9c220e2"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EF954E-9E59-4830-AFB2-D84C8F6C82F9}">
  <ds:schemaRefs>
    <ds:schemaRef ds:uri="http://schemas.microsoft.com/sharepoint/v3/contenttype/forms"/>
  </ds:schemaRefs>
</ds:datastoreItem>
</file>

<file path=customXml/itemProps2.xml><?xml version="1.0" encoding="utf-8"?>
<ds:datastoreItem xmlns:ds="http://schemas.openxmlformats.org/officeDocument/2006/customXml" ds:itemID="{F2F203BF-0203-4ABE-B8E9-2E0961D12B67}">
  <ds:schemaRefs>
    <ds:schemaRef ds:uri="http://www.w3.org/XML/1998/namespace"/>
    <ds:schemaRef ds:uri="http://purl.org/dc/dcmitype/"/>
    <ds:schemaRef ds:uri="http://purl.org/dc/elements/1.1/"/>
    <ds:schemaRef ds:uri="http://schemas.microsoft.com/office/2006/documentManagement/types"/>
    <ds:schemaRef ds:uri="2facc6f4-0e00-4684-ae65-43c99df1b4be"/>
    <ds:schemaRef ds:uri="http://purl.org/dc/terms/"/>
    <ds:schemaRef ds:uri="http://schemas.microsoft.com/office/infopath/2007/PartnerControls"/>
    <ds:schemaRef ds:uri="http://schemas.openxmlformats.org/package/2006/metadata/core-properties"/>
    <ds:schemaRef ds:uri="87ac40f7-1e6a-4700-af4f-7ef7e271e388"/>
    <ds:schemaRef ds:uri="http://schemas.microsoft.com/office/2006/metadata/properties"/>
  </ds:schemaRefs>
</ds:datastoreItem>
</file>

<file path=customXml/itemProps3.xml><?xml version="1.0" encoding="utf-8"?>
<ds:datastoreItem xmlns:ds="http://schemas.openxmlformats.org/officeDocument/2006/customXml" ds:itemID="{B2FE5085-DD65-4BC3-98AB-B87FC5659F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acc6f4-0e00-4684-ae65-43c99df1b4be"/>
    <ds:schemaRef ds:uri="87ac40f7-1e6a-4700-af4f-7ef7e271e3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Words>801</Words>
  <PresentationFormat>画面に合わせる (4:3)</PresentationFormat>
  <Paragraphs>83</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