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sldIdLst>
    <p:sldId id="285" r:id="rId5"/>
  </p:sldIdLst>
  <p:sldSz cx="9906000" cy="6858000" type="A4"/>
  <p:notesSz cx="6735763" cy="9866313"/>
  <p:custDataLst>
    <p:tags r:id="rId7"/>
  </p:custDataLst>
  <p:defaultTextStyle>
    <a:defPPr>
      <a:defRPr lang="ja-JP"/>
    </a:defPPr>
    <a:lvl1pPr marL="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2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644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465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286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107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2929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1750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0572" algn="l" defTabSz="957644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CCECFF"/>
    <a:srgbClr val="007686"/>
    <a:srgbClr val="008582"/>
    <a:srgbClr val="009999"/>
    <a:srgbClr val="FFFF99"/>
    <a:srgbClr val="CCFFFF"/>
    <a:srgbClr val="4087C8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0A5652-E42A-42FE-87C7-68354F2DD41D}" v="1" dt="2026-07-09T00:34:29.1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7207" autoAdjust="0"/>
  </p:normalViewPr>
  <p:slideViewPr>
    <p:cSldViewPr snapToGrid="0" showGuides="1">
      <p:cViewPr varScale="1">
        <p:scale>
          <a:sx n="110" d="100"/>
          <a:sy n="110" d="100"/>
        </p:scale>
        <p:origin x="1914" y="114"/>
      </p:cViewPr>
      <p:guideLst>
        <p:guide orient="horz" pos="3024"/>
        <p:guide pos="4032"/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tags/tag1.xml" Type="http://schemas.openxmlformats.org/officeDocument/2006/relationships/tag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yato Okuyama (JP)" userId="363915ea-3ba9-472b-a87b-0305a63ac3bd" providerId="ADAL" clId="{A169E901-C6B8-4C44-A391-2BFF8ED4490D}"/>
    <pc:docChg chg="undo custSel modSld">
      <pc:chgData name="Hayato Okuyama (JP)" userId="363915ea-3ba9-472b-a87b-0305a63ac3bd" providerId="ADAL" clId="{A169E901-C6B8-4C44-A391-2BFF8ED4490D}" dt="2026-07-09T00:34:32.795" v="117" actId="13926"/>
      <pc:docMkLst>
        <pc:docMk/>
      </pc:docMkLst>
      <pc:sldChg chg="addSp delSp modSp mod">
        <pc:chgData name="Hayato Okuyama (JP)" userId="363915ea-3ba9-472b-a87b-0305a63ac3bd" providerId="ADAL" clId="{A169E901-C6B8-4C44-A391-2BFF8ED4490D}" dt="2026-07-09T00:34:32.795" v="117" actId="13926"/>
        <pc:sldMkLst>
          <pc:docMk/>
          <pc:sldMk cId="2763706013" sldId="285"/>
        </pc:sldMkLst>
        <pc:spChg chg="add del mod">
          <ac:chgData name="Hayato Okuyama (JP)" userId="363915ea-3ba9-472b-a87b-0305a63ac3bd" providerId="ADAL" clId="{A169E901-C6B8-4C44-A391-2BFF8ED4490D}" dt="2026-07-09T00:28:47.523" v="72" actId="21"/>
          <ac:spMkLst>
            <pc:docMk/>
            <pc:sldMk cId="2763706013" sldId="285"/>
            <ac:spMk id="3" creationId="{2186EEBA-762F-0E20-9135-7FA1B68E2516}"/>
          </ac:spMkLst>
        </pc:spChg>
        <pc:spChg chg="mod">
          <ac:chgData name="Hayato Okuyama (JP)" userId="363915ea-3ba9-472b-a87b-0305a63ac3bd" providerId="ADAL" clId="{A169E901-C6B8-4C44-A391-2BFF8ED4490D}" dt="2026-07-09T00:34:32.795" v="117" actId="13926"/>
          <ac:spMkLst>
            <pc:docMk/>
            <pc:sldMk cId="2763706013" sldId="285"/>
            <ac:spMk id="1121" creationId="{00000000-0000-0000-0000-000000000000}"/>
          </ac:spMkLst>
        </pc:spChg>
        <pc:spChg chg="mod">
          <ac:chgData name="Hayato Okuyama (JP)" userId="363915ea-3ba9-472b-a87b-0305a63ac3bd" providerId="ADAL" clId="{A169E901-C6B8-4C44-A391-2BFF8ED4490D}" dt="2026-06-09T08:13:08.416" v="64" actId="21"/>
          <ac:spMkLst>
            <pc:docMk/>
            <pc:sldMk cId="2763706013" sldId="285"/>
            <ac:spMk id="112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1" y="1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/>
          <a:lstStyle>
            <a:lvl1pPr algn="r">
              <a:defRPr sz="1300"/>
            </a:lvl1pPr>
          </a:lstStyle>
          <a:p>
            <a:fld id="{3955CD86-5366-4A80-8E87-256210AA1908}" type="datetimeFigureOut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33" tIns="45561" rIns="91133" bIns="45561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7" y="4748217"/>
            <a:ext cx="5389563" cy="3884612"/>
          </a:xfrm>
          <a:prstGeom prst="rect">
            <a:avLst/>
          </a:prstGeom>
        </p:spPr>
        <p:txBody>
          <a:bodyPr vert="horz" lIns="91133" tIns="45561" rIns="91133" bIns="4556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1" y="9371016"/>
            <a:ext cx="2919413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6"/>
            <a:ext cx="2919412" cy="495300"/>
          </a:xfrm>
          <a:prstGeom prst="rect">
            <a:avLst/>
          </a:prstGeom>
        </p:spPr>
        <p:txBody>
          <a:bodyPr vert="horz" lIns="91133" tIns="45561" rIns="91133" bIns="45561" rtlCol="0" anchor="b"/>
          <a:lstStyle>
            <a:lvl1pPr algn="r">
              <a:defRPr sz="1300"/>
            </a:lvl1pPr>
          </a:lstStyle>
          <a:p>
            <a:fld id="{09429339-997F-4A3F-8FE8-8A331BF28C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33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63613" y="1233488"/>
            <a:ext cx="4808537" cy="3328987"/>
          </a:xfrm>
        </p:spPr>
      </p:sp>
      <p:sp>
        <p:nvSpPr>
          <p:cNvPr id="112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29339-997F-4A3F-8FE8-8A331BF28C9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311665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500"/>
            </a:lvl1pPr>
            <a:lvl2pPr marL="478908" indent="0" algn="ctr">
              <a:buNone/>
              <a:defRPr sz="2100"/>
            </a:lvl2pPr>
            <a:lvl3pPr marL="957816" indent="0" algn="ctr">
              <a:buNone/>
              <a:defRPr sz="1900"/>
            </a:lvl3pPr>
            <a:lvl4pPr marL="1436724" indent="0" algn="ctr">
              <a:buNone/>
              <a:defRPr sz="1700"/>
            </a:lvl4pPr>
            <a:lvl5pPr marL="1915631" indent="0" algn="ctr">
              <a:buNone/>
              <a:defRPr sz="1700"/>
            </a:lvl5pPr>
            <a:lvl6pPr marL="2394539" indent="0" algn="ctr">
              <a:buNone/>
              <a:defRPr sz="1700"/>
            </a:lvl6pPr>
            <a:lvl7pPr marL="2873447" indent="0" algn="ctr">
              <a:buNone/>
              <a:defRPr sz="1700"/>
            </a:lvl7pPr>
            <a:lvl8pPr marL="3352355" indent="0" algn="ctr">
              <a:buNone/>
              <a:defRPr sz="1700"/>
            </a:lvl8pPr>
            <a:lvl9pPr marL="3831263" indent="0" algn="ctr">
              <a:buNone/>
              <a:defRPr sz="17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4EE6-4B19-489A-813E-0DD80552A29C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36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2CFD4-335F-480F-B50F-97ED3FB1A36D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47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76F-C1FF-4745-AF10-DBB3C8675CA8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8B94F-D2CD-481A-BA7E-EB61D716237D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98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7890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DA2F1-DAB1-4768-8209-0088C8AAA68C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6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D77A8-B822-4540-8134-AE7B41590E49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82327" y="365126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3"/>
            <a:ext cx="4211340" cy="8239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700" b="1"/>
            </a:lvl4pPr>
            <a:lvl5pPr marL="1915631" indent="0">
              <a:buNone/>
              <a:defRPr sz="1700" b="1"/>
            </a:lvl5pPr>
            <a:lvl6pPr marL="2394539" indent="0">
              <a:buNone/>
              <a:defRPr sz="1700" b="1"/>
            </a:lvl6pPr>
            <a:lvl7pPr marL="2873447" indent="0">
              <a:buNone/>
              <a:defRPr sz="1700" b="1"/>
            </a:lvl7pPr>
            <a:lvl8pPr marL="3352355" indent="0">
              <a:buNone/>
              <a:defRPr sz="1700" b="1"/>
            </a:lvl8pPr>
            <a:lvl9pPr marL="3831263" indent="0">
              <a:buNone/>
              <a:defRPr sz="1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1E643-5EC6-41C5-8A87-213E870B9D19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0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E880-BE32-43D6-A2C6-E87C6F6A9BD5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33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077E-8E23-485A-AD7B-C904284C9F14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6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D878-203C-4510-8681-FF277367DC19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3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78908" indent="0">
              <a:buNone/>
              <a:defRPr sz="1500"/>
            </a:lvl2pPr>
            <a:lvl3pPr marL="957816" indent="0">
              <a:buNone/>
              <a:defRPr sz="13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DA9E-5E81-4DC3-A911-3BBF349144A0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9FA11-FF96-483E-BBFA-EBB33B900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32706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68415" tIns="34208" rIns="68415" bIns="34208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68415" tIns="34208" rIns="68415" bIns="34208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B5C11-CA66-42E8-BF41-11A7DB8CF8E8}" type="datetime1">
              <a:rPr kumimoji="1" lang="ja-JP" altLang="en-US" smtClean="0"/>
              <a:t>2026/7/9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23339" y="6574066"/>
            <a:ext cx="2228850" cy="365125"/>
          </a:xfrm>
          <a:prstGeom prst="rect">
            <a:avLst/>
          </a:prstGeom>
        </p:spPr>
        <p:txBody>
          <a:bodyPr vert="horz" lIns="68415" tIns="34208" rIns="68415" bIns="34208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009FA11-FF96-483E-BBFA-EBB33B900B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0825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57816" rtl="0" eaLnBrk="1" latinLnBrk="0" hangingPunct="1">
        <a:lnSpc>
          <a:spcPct val="90000"/>
        </a:lnSpc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454" indent="-239454" algn="l" defTabSz="957816" rtl="0" eaLnBrk="1" latinLnBrk="0" hangingPunct="1">
        <a:lnSpc>
          <a:spcPct val="90000"/>
        </a:lnSpc>
        <a:spcBef>
          <a:spcPts val="1047"/>
        </a:spcBef>
        <a:buFont typeface="Arial" panose="020B0604020202020204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18362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70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7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85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lnSpc>
          <a:spcPct val="90000"/>
        </a:lnSpc>
        <a:spcBef>
          <a:spcPts val="524"/>
        </a:spcBef>
        <a:buFont typeface="Arial" panose="020B0604020202020204" pitchFamily="34" charset="0"/>
        <a:buChar char="•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角丸四角形 16"/>
          <p:cNvSpPr/>
          <p:nvPr/>
        </p:nvSpPr>
        <p:spPr>
          <a:xfrm>
            <a:off x="91289" y="552857"/>
            <a:ext cx="3706987" cy="3889261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8" name="角丸四角形 274"/>
          <p:cNvSpPr/>
          <p:nvPr/>
        </p:nvSpPr>
        <p:spPr>
          <a:xfrm>
            <a:off x="3919872" y="552499"/>
            <a:ext cx="5904000" cy="6195055"/>
          </a:xfrm>
          <a:prstGeom prst="roundRect">
            <a:avLst>
              <a:gd name="adj" fmla="val 1439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09" name="角丸四角形 293"/>
          <p:cNvSpPr/>
          <p:nvPr/>
        </p:nvSpPr>
        <p:spPr>
          <a:xfrm>
            <a:off x="91290" y="4585461"/>
            <a:ext cx="3706986" cy="2162473"/>
          </a:xfrm>
          <a:prstGeom prst="roundRect">
            <a:avLst>
              <a:gd name="adj" fmla="val 2166"/>
            </a:avLst>
          </a:prstGeom>
          <a:solidFill>
            <a:schemeClr val="bg1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ja-JP" altLang="en-US" sz="33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110" name="テキスト ボックス 37"/>
          <p:cNvSpPr txBox="1"/>
          <p:nvPr/>
        </p:nvSpPr>
        <p:spPr>
          <a:xfrm>
            <a:off x="0" y="9820"/>
            <a:ext cx="9906000" cy="411429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>
            <a:defPPr>
              <a:defRPr lang="ja-JP"/>
            </a:defPPr>
            <a:lvl1pPr algn="ctr">
              <a:defRPr sz="120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ja-JP" altLang="en-US" sz="1800" dirty="0"/>
              <a:t> </a:t>
            </a:r>
            <a:r>
              <a:rPr lang="en-US" altLang="ja-JP" sz="1800" dirty="0"/>
              <a:t>※</a:t>
            </a:r>
            <a:r>
              <a:rPr lang="ja-JP" altLang="en-US" sz="1800" dirty="0"/>
              <a:t>実証実験の名称を記載（</a:t>
            </a:r>
            <a:r>
              <a:rPr lang="en-US" altLang="ja-JP" sz="1800" dirty="0"/>
              <a:t>※</a:t>
            </a:r>
            <a:r>
              <a:rPr lang="en-US" altLang="ja-JP" sz="1800" dirty="0" err="1"/>
              <a:t>代表</a:t>
            </a:r>
            <a:r>
              <a:rPr lang="ja-JP" altLang="en-US" sz="1800" dirty="0"/>
              <a:t>者名（法人名）を記載）</a:t>
            </a:r>
            <a:endParaRPr lang="en-US" altLang="ja-JP" sz="1800" dirty="0"/>
          </a:p>
        </p:txBody>
      </p:sp>
      <p:sp>
        <p:nvSpPr>
          <p:cNvPr id="1111" name="角丸四角形 79"/>
          <p:cNvSpPr/>
          <p:nvPr/>
        </p:nvSpPr>
        <p:spPr>
          <a:xfrm>
            <a:off x="196081" y="601516"/>
            <a:ext cx="999673" cy="2628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背景・目的</a:t>
            </a:r>
          </a:p>
        </p:txBody>
      </p:sp>
      <p:sp>
        <p:nvSpPr>
          <p:cNvPr id="1112" name="角丸四角形 276"/>
          <p:cNvSpPr/>
          <p:nvPr/>
        </p:nvSpPr>
        <p:spPr>
          <a:xfrm>
            <a:off x="4035183" y="601517"/>
            <a:ext cx="936514" cy="262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実験内容</a:t>
            </a:r>
          </a:p>
        </p:txBody>
      </p:sp>
      <p:sp>
        <p:nvSpPr>
          <p:cNvPr id="1113" name="角丸四角形 185"/>
          <p:cNvSpPr/>
          <p:nvPr/>
        </p:nvSpPr>
        <p:spPr>
          <a:xfrm>
            <a:off x="209599" y="4651128"/>
            <a:ext cx="1351915" cy="30572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ja-JP" altLang="en-US" sz="1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実施体制</a:t>
            </a:r>
          </a:p>
        </p:txBody>
      </p:sp>
      <p:sp>
        <p:nvSpPr>
          <p:cNvPr id="1114" name="正方形/長方形 187"/>
          <p:cNvSpPr/>
          <p:nvPr/>
        </p:nvSpPr>
        <p:spPr>
          <a:xfrm>
            <a:off x="1195753" y="516629"/>
            <a:ext cx="2538047" cy="447197"/>
          </a:xfrm>
          <a:prstGeom prst="rect">
            <a:avLst/>
          </a:prstGeom>
          <a:ln w="19050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r>
              <a:rPr lang="ja-JP" altLang="en-US" sz="800" i="1" dirty="0"/>
              <a:t>○　当該実証実験の背景及び目的について、その提案する手法により解決を図る沿岸・離島地域の課題への言及を含めつつ説明してください。</a:t>
            </a:r>
            <a:endParaRPr lang="en-US" altLang="ja-JP" sz="800" i="1" dirty="0"/>
          </a:p>
        </p:txBody>
      </p:sp>
      <p:sp>
        <p:nvSpPr>
          <p:cNvPr id="1115" name="正方形/長方形 188"/>
          <p:cNvSpPr/>
          <p:nvPr/>
        </p:nvSpPr>
        <p:spPr>
          <a:xfrm>
            <a:off x="4971697" y="560326"/>
            <a:ext cx="4851201" cy="311819"/>
          </a:xfrm>
          <a:prstGeom prst="rect">
            <a:avLst/>
          </a:prstGeom>
          <a:ln w="19050">
            <a:noFill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t" anchorCtr="0"/>
          <a:lstStyle/>
          <a:p>
            <a:r>
              <a:rPr lang="ja-JP" altLang="en-US" sz="900" i="1" dirty="0"/>
              <a:t>○　実験で用いる海洋ドローンの仕様等を簡潔に示し、当該実証実験における当該機材の利用法を示してください。また、地図を用いて実証実験を行う水域を示してください。</a:t>
            </a:r>
            <a:endParaRPr lang="en-US" altLang="ja-JP" sz="900" i="1" dirty="0"/>
          </a:p>
        </p:txBody>
      </p:sp>
      <p:sp>
        <p:nvSpPr>
          <p:cNvPr id="1116" name="テキスト ボックス 3"/>
          <p:cNvSpPr txBox="1"/>
          <p:nvPr/>
        </p:nvSpPr>
        <p:spPr>
          <a:xfrm>
            <a:off x="9102898" y="56597"/>
            <a:ext cx="7200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0066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様式３</a:t>
            </a:r>
          </a:p>
        </p:txBody>
      </p:sp>
      <p:sp>
        <p:nvSpPr>
          <p:cNvPr id="1117" name="正方形/長方形 20"/>
          <p:cNvSpPr/>
          <p:nvPr/>
        </p:nvSpPr>
        <p:spPr>
          <a:xfrm>
            <a:off x="267058" y="5014881"/>
            <a:ext cx="3324758" cy="15551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実験参加者</a:t>
            </a:r>
            <a:r>
              <a:rPr lang="ja-JP" altLang="en-US" sz="1050" u="sng" dirty="0">
                <a:solidFill>
                  <a:schemeClr val="tx1"/>
                </a:solidFill>
              </a:rPr>
              <a:t>（代表者は先頭に記載して下さい）</a:t>
            </a:r>
            <a:endParaRPr lang="en-US" altLang="ja-JP" sz="1100" u="sng" dirty="0">
              <a:solidFill>
                <a:schemeClr val="tx1"/>
              </a:solidFill>
            </a:endParaRPr>
          </a:p>
          <a:p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18" name="正方形/長方形 14"/>
          <p:cNvSpPr/>
          <p:nvPr/>
        </p:nvSpPr>
        <p:spPr>
          <a:xfrm>
            <a:off x="5845275" y="4303199"/>
            <a:ext cx="3791093" cy="22664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実施水域図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19" name="正方形/長方形 17"/>
          <p:cNvSpPr/>
          <p:nvPr/>
        </p:nvSpPr>
        <p:spPr>
          <a:xfrm>
            <a:off x="4035183" y="4303199"/>
            <a:ext cx="1704436" cy="22664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スケジュール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20" name="正方形/長方形 19"/>
          <p:cNvSpPr/>
          <p:nvPr/>
        </p:nvSpPr>
        <p:spPr>
          <a:xfrm>
            <a:off x="4035183" y="921163"/>
            <a:ext cx="5601185" cy="33130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実験方法</a:t>
            </a:r>
            <a:endParaRPr lang="en-US" altLang="ja-JP" sz="1200" u="sng" dirty="0">
              <a:solidFill>
                <a:schemeClr val="tx1"/>
              </a:solidFill>
            </a:endParaRPr>
          </a:p>
        </p:txBody>
      </p:sp>
      <p:sp>
        <p:nvSpPr>
          <p:cNvPr id="1121" name="正方形/長方形 21"/>
          <p:cNvSpPr/>
          <p:nvPr/>
        </p:nvSpPr>
        <p:spPr>
          <a:xfrm>
            <a:off x="209599" y="2889405"/>
            <a:ext cx="3524201" cy="14711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地域での導入を目指す海洋ドローンの利活用法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22" name="正方形/長方形 22"/>
          <p:cNvSpPr/>
          <p:nvPr/>
        </p:nvSpPr>
        <p:spPr>
          <a:xfrm>
            <a:off x="196080" y="940245"/>
            <a:ext cx="3537720" cy="1155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解決を図る沿岸・離島地域の社会的課題</a:t>
            </a:r>
            <a:endParaRPr lang="en-US" altLang="ja-JP" sz="1200" u="sng" dirty="0">
              <a:solidFill>
                <a:schemeClr val="tx1"/>
              </a:solidFill>
            </a:endParaRPr>
          </a:p>
        </p:txBody>
      </p:sp>
      <p:sp>
        <p:nvSpPr>
          <p:cNvPr id="1123" name="正方形/長方形 23"/>
          <p:cNvSpPr/>
          <p:nvPr/>
        </p:nvSpPr>
        <p:spPr>
          <a:xfrm>
            <a:off x="196079" y="2132045"/>
            <a:ext cx="3537721" cy="7280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u="sng" dirty="0">
                <a:solidFill>
                  <a:schemeClr val="tx1"/>
                </a:solidFill>
              </a:rPr>
              <a:t>TRL</a:t>
            </a:r>
            <a:r>
              <a:rPr lang="ja-JP" altLang="en-US" sz="1200" u="sng" dirty="0">
                <a:solidFill>
                  <a:schemeClr val="tx1"/>
                </a:solidFill>
              </a:rPr>
              <a:t>の自己評価</a:t>
            </a:r>
            <a:r>
              <a:rPr lang="ja-JP" altLang="en-US" sz="1000" u="sng" dirty="0">
                <a:solidFill>
                  <a:schemeClr val="tx1"/>
                </a:solidFill>
              </a:rPr>
              <a:t>（企画提案時点の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・到達を目指す</a:t>
            </a:r>
            <a:r>
              <a:rPr lang="en-US" altLang="ja-JP" sz="1000" u="sng" dirty="0">
                <a:solidFill>
                  <a:schemeClr val="tx1"/>
                </a:solidFill>
              </a:rPr>
              <a:t>TRL</a:t>
            </a:r>
            <a:r>
              <a:rPr lang="ja-JP" altLang="en-US" sz="1000" u="sng" dirty="0">
                <a:solidFill>
                  <a:schemeClr val="tx1"/>
                </a:solidFill>
              </a:rPr>
              <a:t>）</a:t>
            </a:r>
            <a:endParaRPr lang="en-US" altLang="ja-JP" sz="1000" u="sng" dirty="0">
              <a:solidFill>
                <a:schemeClr val="tx1"/>
              </a:solidFill>
            </a:endParaRPr>
          </a:p>
        </p:txBody>
      </p:sp>
      <p:sp>
        <p:nvSpPr>
          <p:cNvPr id="1124" name="正方形/長方形 18"/>
          <p:cNvSpPr/>
          <p:nvPr/>
        </p:nvSpPr>
        <p:spPr>
          <a:xfrm>
            <a:off x="6265476" y="999507"/>
            <a:ext cx="3300331" cy="12988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u="sng" dirty="0">
                <a:solidFill>
                  <a:schemeClr val="tx1"/>
                </a:solidFill>
              </a:rPr>
              <a:t>機材の写真又は図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125" name="テキスト ボックス 1"/>
          <p:cNvSpPr txBox="1"/>
          <p:nvPr/>
        </p:nvSpPr>
        <p:spPr>
          <a:xfrm>
            <a:off x="4184207" y="2481472"/>
            <a:ext cx="5062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solidFill>
                  <a:srgbClr val="FF0000"/>
                </a:solidFill>
              </a:rPr>
              <a:t>【</a:t>
            </a:r>
            <a:r>
              <a:rPr lang="ja-JP" altLang="en-US" sz="1600" dirty="0">
                <a:solidFill>
                  <a:srgbClr val="FF0000"/>
                </a:solidFill>
              </a:rPr>
              <a:t>注意事項</a:t>
            </a:r>
            <a:r>
              <a:rPr lang="en-US" altLang="ja-JP" sz="1600" dirty="0">
                <a:solidFill>
                  <a:srgbClr val="FF0000"/>
                </a:solidFill>
              </a:rPr>
              <a:t>】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FF0000"/>
                </a:solidFill>
              </a:rPr>
              <a:t>企画提案書</a:t>
            </a:r>
            <a:r>
              <a:rPr lang="en-US" altLang="ja-JP" sz="1600" dirty="0">
                <a:solidFill>
                  <a:srgbClr val="FF0000"/>
                </a:solidFill>
              </a:rPr>
              <a:t>【</a:t>
            </a:r>
            <a:r>
              <a:rPr lang="ja-JP" altLang="en-US" sz="1600" dirty="0">
                <a:solidFill>
                  <a:srgbClr val="FF0000"/>
                </a:solidFill>
              </a:rPr>
              <a:t>様式１</a:t>
            </a:r>
            <a:r>
              <a:rPr lang="en-US" altLang="ja-JP" sz="1600" dirty="0">
                <a:solidFill>
                  <a:srgbClr val="FF0000"/>
                </a:solidFill>
              </a:rPr>
              <a:t>】</a:t>
            </a:r>
            <a:r>
              <a:rPr lang="ja-JP" altLang="en-US" sz="1600" dirty="0">
                <a:solidFill>
                  <a:srgbClr val="FF0000"/>
                </a:solidFill>
              </a:rPr>
              <a:t>より主要事項をピックアップし、ページ追加は行わず、</a:t>
            </a:r>
            <a:r>
              <a:rPr lang="en-US" altLang="ja-JP" sz="1600" dirty="0">
                <a:solidFill>
                  <a:srgbClr val="FF0000"/>
                </a:solidFill>
              </a:rPr>
              <a:t>1</a:t>
            </a:r>
            <a:r>
              <a:rPr lang="ja-JP" altLang="en-US" sz="1600" dirty="0">
                <a:solidFill>
                  <a:srgbClr val="FF0000"/>
                </a:solidFill>
              </a:rPr>
              <a:t>枚にご記載ください。</a:t>
            </a:r>
            <a:endParaRPr lang="en-US" altLang="ja-JP" sz="16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solidFill>
                  <a:srgbClr val="FF0000"/>
                </a:solidFill>
              </a:rPr>
              <a:t>レイアウトは変更</a:t>
            </a:r>
            <a:r>
              <a:rPr lang="ja-JP" altLang="en-US" sz="1600" dirty="0">
                <a:solidFill>
                  <a:srgbClr val="FF0000"/>
                </a:solidFill>
              </a:rPr>
              <a:t>可能です</a:t>
            </a:r>
            <a:r>
              <a:rPr kumimoji="1" lang="ja-JP" altLang="en-US" sz="1600" dirty="0">
                <a:solidFill>
                  <a:srgbClr val="FF0000"/>
                </a:solidFill>
              </a:rPr>
              <a:t>。　</a:t>
            </a:r>
            <a:endParaRPr kumimoji="1" lang="en-US" altLang="ja-JP" sz="16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sz="1600" dirty="0">
                <a:solidFill>
                  <a:srgbClr val="FF0000"/>
                </a:solidFill>
              </a:rPr>
              <a:t>本様式は採択された際の公表資料として活用しますので、公表を前提に作成してください。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060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85,1,Slide30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77338c-6313-4d0c-a444-23b81a389380">
      <Terms xmlns="http://schemas.microsoft.com/office/infopath/2007/PartnerControls"/>
    </lcf76f155ced4ddcb4097134ff3c332f>
    <TaxCatchAll xmlns="e37034d0-cf6c-4abd-b694-22b9c932713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C82E8DCA783548A81C7750AE79F246" ma:contentTypeVersion="13" ma:contentTypeDescription="Create a new document." ma:contentTypeScope="" ma:versionID="ebe3b30a3cdf385e77351189c4876e97">
  <xsd:schema xmlns:xsd="http://www.w3.org/2001/XMLSchema" xmlns:xs="http://www.w3.org/2001/XMLSchema" xmlns:p="http://schemas.microsoft.com/office/2006/metadata/properties" xmlns:ns2="6977338c-6313-4d0c-a444-23b81a389380" xmlns:ns3="e37034d0-cf6c-4abd-b694-22b9c932713b" targetNamespace="http://schemas.microsoft.com/office/2006/metadata/properties" ma:root="true" ma:fieldsID="54e913c865bc0cf54f8b90cb684765da" ns2:_="" ns3:_="">
    <xsd:import namespace="6977338c-6313-4d0c-a444-23b81a389380"/>
    <xsd:import namespace="e37034d0-cf6c-4abd-b694-22b9c93271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7338c-6313-4d0c-a444-23b81a3893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7bde53e-b0a2-4e98-8550-8a152603f3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034d0-cf6c-4abd-b694-22b9c932713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65d060-b22e-49fa-8c15-f18322d90217}" ma:internalName="TaxCatchAll" ma:showField="CatchAllData" ma:web="e37034d0-cf6c-4abd-b694-22b9c93271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8DFD6A-9F17-49E2-BD8B-47A59FC01FF9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e37034d0-cf6c-4abd-b694-22b9c932713b"/>
    <ds:schemaRef ds:uri="http://schemas.microsoft.com/office/infopath/2007/PartnerControls"/>
    <ds:schemaRef ds:uri="6977338c-6313-4d0c-a444-23b81a38938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9BD00D0-B1B1-4CCF-9E46-45EE25D201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77338c-6313-4d0c-a444-23b81a389380"/>
    <ds:schemaRef ds:uri="e37034d0-cf6c-4abd-b694-22b9c93271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D43BAD4-E822-489F-839D-1BF2AB7D28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221</Words>
  <PresentationFormat>A4 210 x 297 mm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0x010100DEC82E8DCA783548A81C7750AE79F246</vt:lpwstr>
  </property>
  <property fmtid="{D5CDD505-2E9C-101B-9397-08002B2CF9AE}" pid="3" name="MediaServiceImageTags">
    <vt:lpwstr/>
  </property>
</Properties>
</file>