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ms-office.classificationlabels+xml" PartName="/docMetadata/LabelInfo.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 Id="rId6" Target="docMetadata/LabelInfo.xml" Type="http://schemas.microsoft.com/office/2020/02/relationships/classificationlabel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4"/>
    <p:sldMasterId id="2147483762" r:id="rId5"/>
  </p:sldMasterIdLst>
  <p:notesMasterIdLst>
    <p:notesMasterId r:id="rId11"/>
  </p:notesMasterIdLst>
  <p:handoutMasterIdLst>
    <p:handoutMasterId r:id="rId12"/>
  </p:handoutMasterIdLst>
  <p:sldIdLst>
    <p:sldId id="2147378761" r:id="rId6"/>
    <p:sldId id="2147378763" r:id="rId7"/>
    <p:sldId id="2147378765" r:id="rId8"/>
    <p:sldId id="2147378766" r:id="rId9"/>
    <p:sldId id="2147378767" r:id="rId10"/>
  </p:sldIdLst>
  <p:sldSz cx="12192000" cy="6858000"/>
  <p:notesSz cx="6807200" cy="9939338"/>
  <p:custDataLst>
    <p:tags r:id="rId13"/>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3" userDrawn="1">
          <p15:clr>
            <a:srgbClr val="A4A3A4"/>
          </p15:clr>
        </p15:guide>
        <p15:guide id="2" orient="horz" pos="4088" userDrawn="1">
          <p15:clr>
            <a:srgbClr val="A4A3A4"/>
          </p15:clr>
        </p15:guide>
        <p15:guide id="3" pos="190" userDrawn="1">
          <p15:clr>
            <a:srgbClr val="A4A3A4"/>
          </p15:clr>
        </p15:guide>
        <p15:guide id="4" pos="7469" userDrawn="1">
          <p15:clr>
            <a:srgbClr val="A4A3A4"/>
          </p15:clr>
        </p15:guide>
        <p15:guide id="5" pos="1527" userDrawn="1">
          <p15:clr>
            <a:srgbClr val="A4A3A4"/>
          </p15:clr>
        </p15:guide>
        <p15:guide id="6" orient="horz" pos="1502" userDrawn="1">
          <p15:clr>
            <a:srgbClr val="A4A3A4"/>
          </p15:clr>
        </p15:guide>
        <p15:guide id="7" pos="3840" userDrawn="1">
          <p15:clr>
            <a:srgbClr val="A4A3A4"/>
          </p15:clr>
        </p15:guide>
        <p15:guide id="8" orient="horz" pos="2228" userDrawn="1">
          <p15:clr>
            <a:srgbClr val="A4A3A4"/>
          </p15:clr>
        </p15:guide>
        <p15:guide id="9" orient="horz" pos="2387" userDrawn="1">
          <p15:clr>
            <a:srgbClr val="A4A3A4"/>
          </p15:clr>
        </p15:guide>
        <p15:guide id="10" orient="horz" pos="2999" userDrawn="1">
          <p15:clr>
            <a:srgbClr val="A4A3A4"/>
          </p15:clr>
        </p15:guide>
        <p15:guide id="11" orient="horz" pos="188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300"/>
    <a:srgbClr val="E4E4E4"/>
    <a:srgbClr val="00C2C0"/>
    <a:srgbClr val="9494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B802F1-5DBA-421A-A9E3-A0C241FEAFBE}" v="8" dt="2025-02-10T05:26:04.23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792" y="108"/>
      </p:cViewPr>
      <p:guideLst>
        <p:guide orient="horz" pos="1253"/>
        <p:guide orient="horz" pos="4088"/>
        <p:guide pos="190"/>
        <p:guide pos="7469"/>
        <p:guide pos="1527"/>
        <p:guide orient="horz" pos="1502"/>
        <p:guide pos="3840"/>
        <p:guide orient="horz" pos="2228"/>
        <p:guide orient="horz" pos="2387"/>
        <p:guide orient="horz" pos="2999"/>
        <p:guide orient="horz" pos="188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5.xml" Type="http://schemas.openxmlformats.org/officeDocument/2006/relationships/slide"/><Relationship Id="rId11" Target="notesMasters/notesMaster1.xml" Type="http://schemas.openxmlformats.org/officeDocument/2006/relationships/notesMaster"/><Relationship Id="rId12" Target="handoutMasters/handoutMaster1.xml" Type="http://schemas.openxmlformats.org/officeDocument/2006/relationships/handoutMaster"/><Relationship Id="rId13" Target="tags/tag1.xml" Type="http://schemas.openxmlformats.org/officeDocument/2006/relationships/tags"/><Relationship Id="rId14" Target="presProps.xml" Type="http://schemas.openxmlformats.org/officeDocument/2006/relationships/presProps"/><Relationship Id="rId15" Target="viewProps.xml" Type="http://schemas.openxmlformats.org/officeDocument/2006/relationships/viewProps"/><Relationship Id="rId16" Target="theme/theme1.xml" Type="http://schemas.openxmlformats.org/officeDocument/2006/relationships/theme"/><Relationship Id="rId17" Target="tableStyles.xml" Type="http://schemas.openxmlformats.org/officeDocument/2006/relationships/tableStyles"/><Relationship Id="rId18" Target="changesInfos/changesInfo1.xml" Type="http://schemas.microsoft.com/office/2016/11/relationships/changesInfo"/><Relationship Id="rId19"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Masters/slideMaster2.xml" Type="http://schemas.openxmlformats.org/officeDocument/2006/relationships/slideMaster"/><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丁野 光理" userId="53361c9a-10d0-4268-b39c-a1f4044b33f4" providerId="ADAL" clId="{18B802F1-5DBA-421A-A9E3-A0C241FEAFBE}"/>
    <pc:docChg chg="modMainMaster">
      <pc:chgData name="丁野 光理" userId="53361c9a-10d0-4268-b39c-a1f4044b33f4" providerId="ADAL" clId="{18B802F1-5DBA-421A-A9E3-A0C241FEAFBE}" dt="2025-02-10T05:26:04.239" v="21"/>
      <pc:docMkLst>
        <pc:docMk/>
      </pc:docMkLst>
      <pc:sldMasterChg chg="modSldLayout">
        <pc:chgData name="丁野 光理" userId="53361c9a-10d0-4268-b39c-a1f4044b33f4" providerId="ADAL" clId="{18B802F1-5DBA-421A-A9E3-A0C241FEAFBE}" dt="2025-02-10T05:25:57.725" v="10"/>
        <pc:sldMasterMkLst>
          <pc:docMk/>
          <pc:sldMasterMk cId="2162003807" sldId="2147483755"/>
        </pc:sldMasterMkLst>
        <pc:sldLayoutChg chg="modSp mod">
          <pc:chgData name="丁野 光理" userId="53361c9a-10d0-4268-b39c-a1f4044b33f4" providerId="ADAL" clId="{18B802F1-5DBA-421A-A9E3-A0C241FEAFBE}" dt="2025-02-10T05:25:57.725" v="10"/>
          <pc:sldLayoutMkLst>
            <pc:docMk/>
            <pc:sldMasterMk cId="2162003807" sldId="2147483755"/>
            <pc:sldLayoutMk cId="291536866" sldId="2147483756"/>
          </pc:sldLayoutMkLst>
          <pc:spChg chg="mod">
            <ac:chgData name="丁野 光理" userId="53361c9a-10d0-4268-b39c-a1f4044b33f4" providerId="ADAL" clId="{18B802F1-5DBA-421A-A9E3-A0C241FEAFBE}" dt="2025-02-10T05:25:57.725" v="10"/>
            <ac:spMkLst>
              <pc:docMk/>
              <pc:sldMasterMk cId="2162003807" sldId="2147483755"/>
              <pc:sldLayoutMk cId="291536866" sldId="2147483756"/>
              <ac:spMk id="23" creationId="{00000000-0000-0000-0000-000000000000}"/>
            </ac:spMkLst>
          </pc:spChg>
          <pc:spChg chg="mod">
            <ac:chgData name="丁野 光理" userId="53361c9a-10d0-4268-b39c-a1f4044b33f4" providerId="ADAL" clId="{18B802F1-5DBA-421A-A9E3-A0C241FEAFBE}" dt="2025-02-10T05:25:55.172" v="5"/>
            <ac:spMkLst>
              <pc:docMk/>
              <pc:sldMasterMk cId="2162003807" sldId="2147483755"/>
              <pc:sldLayoutMk cId="291536866" sldId="2147483756"/>
              <ac:spMk id="24" creationId="{00000000-0000-0000-0000-000000000000}"/>
            </ac:spMkLst>
          </pc:spChg>
        </pc:sldLayoutChg>
      </pc:sldMasterChg>
      <pc:sldMasterChg chg="modSldLayout">
        <pc:chgData name="丁野 光理" userId="53361c9a-10d0-4268-b39c-a1f4044b33f4" providerId="ADAL" clId="{18B802F1-5DBA-421A-A9E3-A0C241FEAFBE}" dt="2025-02-10T05:26:04.239" v="21"/>
        <pc:sldMasterMkLst>
          <pc:docMk/>
          <pc:sldMasterMk cId="1432257879" sldId="2147483762"/>
        </pc:sldMasterMkLst>
        <pc:sldLayoutChg chg="modSp mod">
          <pc:chgData name="丁野 光理" userId="53361c9a-10d0-4268-b39c-a1f4044b33f4" providerId="ADAL" clId="{18B802F1-5DBA-421A-A9E3-A0C241FEAFBE}" dt="2025-02-10T05:26:04.239" v="21"/>
          <pc:sldLayoutMkLst>
            <pc:docMk/>
            <pc:sldMasterMk cId="1432257879" sldId="2147483762"/>
            <pc:sldLayoutMk cId="1194675274" sldId="2147483763"/>
          </pc:sldLayoutMkLst>
          <pc:spChg chg="mod">
            <ac:chgData name="丁野 光理" userId="53361c9a-10d0-4268-b39c-a1f4044b33f4" providerId="ADAL" clId="{18B802F1-5DBA-421A-A9E3-A0C241FEAFBE}" dt="2025-02-10T05:26:04.239" v="21"/>
            <ac:spMkLst>
              <pc:docMk/>
              <pc:sldMasterMk cId="1432257879" sldId="2147483762"/>
              <pc:sldLayoutMk cId="1194675274" sldId="2147483763"/>
              <ac:spMk id="23" creationId="{00000000-0000-0000-0000-000000000000}"/>
            </ac:spMkLst>
          </pc:spChg>
          <pc:spChg chg="mod">
            <ac:chgData name="丁野 光理" userId="53361c9a-10d0-4268-b39c-a1f4044b33f4" providerId="ADAL" clId="{18B802F1-5DBA-421A-A9E3-A0C241FEAFBE}" dt="2025-02-10T05:26:02.417" v="16"/>
            <ac:spMkLst>
              <pc:docMk/>
              <pc:sldMasterMk cId="1432257879" sldId="2147483762"/>
              <pc:sldLayoutMk cId="1194675274" sldId="2147483763"/>
              <ac:spMk id="24" creationId="{00000000-0000-0000-0000-000000000000}"/>
            </ac:spMkLst>
          </pc:spChg>
        </pc:sldLayoutChg>
      </pc:sldMasterChg>
    </pc:docChg>
  </pc:docChgLst>
  <pc:docChgLst>
    <pc:chgData name="内山 裕弥" userId="8d34b9d0-ec49-418d-b1de-019cf6b56da5" providerId="ADAL" clId="{6478B49B-B41D-4E4A-BCE9-2793F8E073A2}"/>
    <pc:docChg chg="modSld">
      <pc:chgData name="内山 裕弥" userId="8d34b9d0-ec49-418d-b1de-019cf6b56da5" providerId="ADAL" clId="{6478B49B-B41D-4E4A-BCE9-2793F8E073A2}" dt="2025-02-04T09:49:44.406" v="4" actId="207"/>
      <pc:docMkLst>
        <pc:docMk/>
      </pc:docMkLst>
      <pc:sldChg chg="modSp mod">
        <pc:chgData name="内山 裕弥" userId="8d34b9d0-ec49-418d-b1de-019cf6b56da5" providerId="ADAL" clId="{6478B49B-B41D-4E4A-BCE9-2793F8E073A2}" dt="2025-02-04T09:49:32.838" v="0" actId="207"/>
        <pc:sldMkLst>
          <pc:docMk/>
          <pc:sldMk cId="528971456" sldId="2147378761"/>
        </pc:sldMkLst>
        <pc:spChg chg="mod">
          <ac:chgData name="内山 裕弥" userId="8d34b9d0-ec49-418d-b1de-019cf6b56da5" providerId="ADAL" clId="{6478B49B-B41D-4E4A-BCE9-2793F8E073A2}" dt="2025-02-04T09:49:32.838" v="0" actId="207"/>
          <ac:spMkLst>
            <pc:docMk/>
            <pc:sldMk cId="528971456" sldId="2147378761"/>
            <ac:spMk id="3" creationId="{19EA3571-1976-8A83-8758-10B848C8EC8E}"/>
          </ac:spMkLst>
        </pc:spChg>
      </pc:sldChg>
      <pc:sldChg chg="modSp mod">
        <pc:chgData name="内山 裕弥" userId="8d34b9d0-ec49-418d-b1de-019cf6b56da5" providerId="ADAL" clId="{6478B49B-B41D-4E4A-BCE9-2793F8E073A2}" dt="2025-02-04T09:49:35.855" v="1" actId="207"/>
        <pc:sldMkLst>
          <pc:docMk/>
          <pc:sldMk cId="3170262070" sldId="2147378763"/>
        </pc:sldMkLst>
        <pc:spChg chg="mod">
          <ac:chgData name="内山 裕弥" userId="8d34b9d0-ec49-418d-b1de-019cf6b56da5" providerId="ADAL" clId="{6478B49B-B41D-4E4A-BCE9-2793F8E073A2}" dt="2025-02-04T09:49:35.855" v="1" actId="207"/>
          <ac:spMkLst>
            <pc:docMk/>
            <pc:sldMk cId="3170262070" sldId="2147378763"/>
            <ac:spMk id="3" creationId="{33852950-72F1-AED0-8A74-C327D1453C86}"/>
          </ac:spMkLst>
        </pc:spChg>
      </pc:sldChg>
      <pc:sldChg chg="modSp mod">
        <pc:chgData name="内山 裕弥" userId="8d34b9d0-ec49-418d-b1de-019cf6b56da5" providerId="ADAL" clId="{6478B49B-B41D-4E4A-BCE9-2793F8E073A2}" dt="2025-02-04T09:49:38.521" v="2" actId="207"/>
        <pc:sldMkLst>
          <pc:docMk/>
          <pc:sldMk cId="816141392" sldId="2147378765"/>
        </pc:sldMkLst>
        <pc:spChg chg="mod">
          <ac:chgData name="内山 裕弥" userId="8d34b9d0-ec49-418d-b1de-019cf6b56da5" providerId="ADAL" clId="{6478B49B-B41D-4E4A-BCE9-2793F8E073A2}" dt="2025-02-04T09:49:38.521" v="2" actId="207"/>
          <ac:spMkLst>
            <pc:docMk/>
            <pc:sldMk cId="816141392" sldId="2147378765"/>
            <ac:spMk id="3" creationId="{A40F4393-FCB3-03FC-1B2F-12054C0D2953}"/>
          </ac:spMkLst>
        </pc:spChg>
      </pc:sldChg>
      <pc:sldChg chg="modSp mod">
        <pc:chgData name="内山 裕弥" userId="8d34b9d0-ec49-418d-b1de-019cf6b56da5" providerId="ADAL" clId="{6478B49B-B41D-4E4A-BCE9-2793F8E073A2}" dt="2025-02-04T09:49:41.581" v="3" actId="207"/>
        <pc:sldMkLst>
          <pc:docMk/>
          <pc:sldMk cId="596762723" sldId="2147378766"/>
        </pc:sldMkLst>
        <pc:spChg chg="mod">
          <ac:chgData name="内山 裕弥" userId="8d34b9d0-ec49-418d-b1de-019cf6b56da5" providerId="ADAL" clId="{6478B49B-B41D-4E4A-BCE9-2793F8E073A2}" dt="2025-02-04T09:49:41.581" v="3" actId="207"/>
          <ac:spMkLst>
            <pc:docMk/>
            <pc:sldMk cId="596762723" sldId="2147378766"/>
            <ac:spMk id="3" creationId="{17B41E5D-74D5-046A-F50F-62BBBA1C8305}"/>
          </ac:spMkLst>
        </pc:spChg>
      </pc:sldChg>
      <pc:sldChg chg="modSp mod">
        <pc:chgData name="内山 裕弥" userId="8d34b9d0-ec49-418d-b1de-019cf6b56da5" providerId="ADAL" clId="{6478B49B-B41D-4E4A-BCE9-2793F8E073A2}" dt="2025-02-04T09:49:44.406" v="4" actId="207"/>
        <pc:sldMkLst>
          <pc:docMk/>
          <pc:sldMk cId="1358448062" sldId="2147378767"/>
        </pc:sldMkLst>
        <pc:spChg chg="mod">
          <ac:chgData name="内山 裕弥" userId="8d34b9d0-ec49-418d-b1de-019cf6b56da5" providerId="ADAL" clId="{6478B49B-B41D-4E4A-BCE9-2793F8E073A2}" dt="2025-02-04T09:49:44.406" v="4" actId="207"/>
          <ac:spMkLst>
            <pc:docMk/>
            <pc:sldMk cId="1358448062" sldId="2147378767"/>
            <ac:spMk id="3" creationId="{17B41E5D-74D5-046A-F50F-62BBBA1C8305}"/>
          </ac:spMkLst>
        </pc:spChg>
      </pc:sldChg>
    </pc:docChg>
  </pc:docChgLst>
  <pc:docChgLst>
    <pc:chgData name="丁野 光理" userId="S::chohno-h2ge@mlit.go.jp::53361c9a-10d0-4268-b39c-a1f4044b33f4" providerId="AD" clId="Web-{61D7427C-F9BB-BFBC-EB08-4A99C5B582AE}"/>
    <pc:docChg chg="modSld">
      <pc:chgData name="丁野 光理" userId="S::chohno-h2ge@mlit.go.jp::53361c9a-10d0-4268-b39c-a1f4044b33f4" providerId="AD" clId="Web-{61D7427C-F9BB-BFBC-EB08-4A99C5B582AE}" dt="2025-01-31T05:48:02.885" v="12" actId="20577"/>
      <pc:docMkLst>
        <pc:docMk/>
      </pc:docMkLst>
      <pc:sldChg chg="modSp">
        <pc:chgData name="丁野 光理" userId="S::chohno-h2ge@mlit.go.jp::53361c9a-10d0-4268-b39c-a1f4044b33f4" providerId="AD" clId="Web-{61D7427C-F9BB-BFBC-EB08-4A99C5B582AE}" dt="2025-01-31T05:48:02.885" v="12" actId="20577"/>
        <pc:sldMkLst>
          <pc:docMk/>
          <pc:sldMk cId="528971456" sldId="2147378761"/>
        </pc:sldMkLst>
        <pc:spChg chg="mod">
          <ac:chgData name="丁野 光理" userId="S::chohno-h2ge@mlit.go.jp::53361c9a-10d0-4268-b39c-a1f4044b33f4" providerId="AD" clId="Web-{61D7427C-F9BB-BFBC-EB08-4A99C5B582AE}" dt="2025-01-31T05:48:02.885" v="12" actId="20577"/>
          <ac:spMkLst>
            <pc:docMk/>
            <pc:sldMk cId="528971456" sldId="2147378761"/>
            <ac:spMk id="2" creationId="{5CF31889-CBE9-5F33-CE05-72D657FDCC72}"/>
          </ac:spMkLst>
        </pc:spChg>
        <pc:spChg chg="mod">
          <ac:chgData name="丁野 光理" userId="S::chohno-h2ge@mlit.go.jp::53361c9a-10d0-4268-b39c-a1f4044b33f4" providerId="AD" clId="Web-{61D7427C-F9BB-BFBC-EB08-4A99C5B582AE}" dt="2025-01-31T05:47:52.806" v="8" actId="20577"/>
          <ac:spMkLst>
            <pc:docMk/>
            <pc:sldMk cId="528971456" sldId="2147378761"/>
            <ac:spMk id="3" creationId="{19EA3571-1976-8A83-8758-10B848C8EC8E}"/>
          </ac:spMkLst>
        </pc:spChg>
        <pc:spChg chg="mod">
          <ac:chgData name="丁野 光理" userId="S::chohno-h2ge@mlit.go.jp::53361c9a-10d0-4268-b39c-a1f4044b33f4" providerId="AD" clId="Web-{61D7427C-F9BB-BFBC-EB08-4A99C5B582AE}" dt="2025-01-31T05:47:57.713" v="10" actId="20577"/>
          <ac:spMkLst>
            <pc:docMk/>
            <pc:sldMk cId="528971456" sldId="2147378761"/>
            <ac:spMk id="4" creationId="{9F612A47-B44E-7F9E-3B47-8403EAFB7445}"/>
          </ac:spMkLst>
        </pc:spChg>
      </pc:sldChg>
    </pc:docChg>
  </pc:docChgLst>
  <pc:docChgLst>
    <pc:chgData name="丁野 光理" userId="53361c9a-10d0-4268-b39c-a1f4044b33f4" providerId="ADAL" clId="{61EC1441-53C2-4979-8585-B6613E99F503}"/>
    <pc:docChg chg="undo custSel modSld modMainMaster">
      <pc:chgData name="丁野 光理" userId="53361c9a-10d0-4268-b39c-a1f4044b33f4" providerId="ADAL" clId="{61EC1441-53C2-4979-8585-B6613E99F503}" dt="2025-01-31T12:15:08.704" v="90" actId="1076"/>
      <pc:docMkLst>
        <pc:docMk/>
      </pc:docMkLst>
      <pc:sldChg chg="addSp delSp modSp mod">
        <pc:chgData name="丁野 光理" userId="53361c9a-10d0-4268-b39c-a1f4044b33f4" providerId="ADAL" clId="{61EC1441-53C2-4979-8585-B6613E99F503}" dt="2025-01-31T12:15:08.704" v="90" actId="1076"/>
        <pc:sldMkLst>
          <pc:docMk/>
          <pc:sldMk cId="3170262070" sldId="2147378763"/>
        </pc:sldMkLst>
        <pc:spChg chg="add mod">
          <ac:chgData name="丁野 光理" userId="53361c9a-10d0-4268-b39c-a1f4044b33f4" providerId="ADAL" clId="{61EC1441-53C2-4979-8585-B6613E99F503}" dt="2025-01-31T11:25:22.657" v="84" actId="1076"/>
          <ac:spMkLst>
            <pc:docMk/>
            <pc:sldMk cId="3170262070" sldId="2147378763"/>
            <ac:spMk id="4" creationId="{4AD57FAF-5779-F144-D131-095500168784}"/>
          </ac:spMkLst>
        </pc:spChg>
        <pc:spChg chg="add del mod">
          <ac:chgData name="丁野 光理" userId="53361c9a-10d0-4268-b39c-a1f4044b33f4" providerId="ADAL" clId="{61EC1441-53C2-4979-8585-B6613E99F503}" dt="2025-01-31T11:25:27.540" v="86" actId="478"/>
          <ac:spMkLst>
            <pc:docMk/>
            <pc:sldMk cId="3170262070" sldId="2147378763"/>
            <ac:spMk id="5" creationId="{469A362D-7E89-A6CB-6C37-57E5E9CDDD33}"/>
          </ac:spMkLst>
        </pc:spChg>
        <pc:spChg chg="add mod">
          <ac:chgData name="丁野 光理" userId="53361c9a-10d0-4268-b39c-a1f4044b33f4" providerId="ADAL" clId="{61EC1441-53C2-4979-8585-B6613E99F503}" dt="2025-01-31T12:15:05.539" v="89" actId="1076"/>
          <ac:spMkLst>
            <pc:docMk/>
            <pc:sldMk cId="3170262070" sldId="2147378763"/>
            <ac:spMk id="7" creationId="{D6348965-D984-C1C9-398B-908CCAF15FD3}"/>
          </ac:spMkLst>
        </pc:spChg>
        <pc:spChg chg="del">
          <ac:chgData name="丁野 光理" userId="53361c9a-10d0-4268-b39c-a1f4044b33f4" providerId="ADAL" clId="{61EC1441-53C2-4979-8585-B6613E99F503}" dt="2025-01-31T09:50:43.337" v="80" actId="478"/>
          <ac:spMkLst>
            <pc:docMk/>
            <pc:sldMk cId="3170262070" sldId="2147378763"/>
            <ac:spMk id="31" creationId="{A5330C21-E5B2-FC91-BF2D-4F8BC93E2110}"/>
          </ac:spMkLst>
        </pc:spChg>
        <pc:spChg chg="del">
          <ac:chgData name="丁野 光理" userId="53361c9a-10d0-4268-b39c-a1f4044b33f4" providerId="ADAL" clId="{61EC1441-53C2-4979-8585-B6613E99F503}" dt="2025-01-31T09:50:45.949" v="81" actId="478"/>
          <ac:spMkLst>
            <pc:docMk/>
            <pc:sldMk cId="3170262070" sldId="2147378763"/>
            <ac:spMk id="33" creationId="{37AC0BE1-333B-365A-3B8C-67352CEF3CB8}"/>
          </ac:spMkLst>
        </pc:spChg>
        <pc:spChg chg="mod">
          <ac:chgData name="丁野 光理" userId="53361c9a-10d0-4268-b39c-a1f4044b33f4" providerId="ADAL" clId="{61EC1441-53C2-4979-8585-B6613E99F503}" dt="2025-01-31T12:15:08.704" v="90" actId="1076"/>
          <ac:spMkLst>
            <pc:docMk/>
            <pc:sldMk cId="3170262070" sldId="2147378763"/>
            <ac:spMk id="39" creationId="{54A438BE-C90C-1BC7-4994-E135CFE3649F}"/>
          </ac:spMkLst>
        </pc:spChg>
        <pc:picChg chg="del">
          <ac:chgData name="丁野 光理" userId="53361c9a-10d0-4268-b39c-a1f4044b33f4" providerId="ADAL" clId="{61EC1441-53C2-4979-8585-B6613E99F503}" dt="2025-01-31T05:58:13.520" v="0" actId="478"/>
          <ac:picMkLst>
            <pc:docMk/>
            <pc:sldMk cId="3170262070" sldId="2147378763"/>
            <ac:picMk id="20" creationId="{04ADCC67-0E49-0DB3-F253-46CBA87D6CEC}"/>
          </ac:picMkLst>
        </pc:picChg>
        <pc:picChg chg="del">
          <ac:chgData name="丁野 光理" userId="53361c9a-10d0-4268-b39c-a1f4044b33f4" providerId="ADAL" clId="{61EC1441-53C2-4979-8585-B6613E99F503}" dt="2025-01-31T05:58:20.553" v="4" actId="478"/>
          <ac:picMkLst>
            <pc:docMk/>
            <pc:sldMk cId="3170262070" sldId="2147378763"/>
            <ac:picMk id="94" creationId="{3B199301-7B3C-1112-C619-1AFC7659B6DE}"/>
          </ac:picMkLst>
        </pc:picChg>
      </pc:sldChg>
      <pc:sldChg chg="modSp mod">
        <pc:chgData name="丁野 光理" userId="53361c9a-10d0-4268-b39c-a1f4044b33f4" providerId="ADAL" clId="{61EC1441-53C2-4979-8585-B6613E99F503}" dt="2025-01-31T09:49:55.586" v="79" actId="1076"/>
        <pc:sldMkLst>
          <pc:docMk/>
          <pc:sldMk cId="816141392" sldId="2147378765"/>
        </pc:sldMkLst>
        <pc:spChg chg="mod">
          <ac:chgData name="丁野 光理" userId="53361c9a-10d0-4268-b39c-a1f4044b33f4" providerId="ADAL" clId="{61EC1441-53C2-4979-8585-B6613E99F503}" dt="2025-01-31T09:49:55.586" v="79" actId="1076"/>
          <ac:spMkLst>
            <pc:docMk/>
            <pc:sldMk cId="816141392" sldId="2147378765"/>
            <ac:spMk id="6" creationId="{B2D15516-7C7A-F1D3-D03D-E01730BE36CD}"/>
          </ac:spMkLst>
        </pc:spChg>
      </pc:sldChg>
      <pc:sldMasterChg chg="modSldLayout">
        <pc:chgData name="丁野 光理" userId="53361c9a-10d0-4268-b39c-a1f4044b33f4" providerId="ADAL" clId="{61EC1441-53C2-4979-8585-B6613E99F503}" dt="2025-01-31T09:49:22.506" v="77"/>
        <pc:sldMasterMkLst>
          <pc:docMk/>
          <pc:sldMasterMk cId="1432257879" sldId="2147483762"/>
        </pc:sldMasterMkLst>
        <pc:sldLayoutChg chg="delSp mod">
          <pc:chgData name="丁野 光理" userId="53361c9a-10d0-4268-b39c-a1f4044b33f4" providerId="ADAL" clId="{61EC1441-53C2-4979-8585-B6613E99F503}" dt="2025-01-31T09:48:31.226" v="73" actId="478"/>
          <pc:sldLayoutMkLst>
            <pc:docMk/>
            <pc:sldMasterMk cId="1432257879" sldId="2147483762"/>
            <pc:sldLayoutMk cId="1194675274" sldId="2147483763"/>
          </pc:sldLayoutMkLst>
          <pc:spChg chg="del">
            <ac:chgData name="丁野 光理" userId="53361c9a-10d0-4268-b39c-a1f4044b33f4" providerId="ADAL" clId="{61EC1441-53C2-4979-8585-B6613E99F503}" dt="2025-01-31T09:48:31.226" v="73" actId="478"/>
            <ac:spMkLst>
              <pc:docMk/>
              <pc:sldMasterMk cId="1432257879" sldId="2147483762"/>
              <pc:sldLayoutMk cId="1194675274" sldId="2147483763"/>
              <ac:spMk id="4" creationId="{B2C31EA4-B113-F198-0094-7706EFDAAA62}"/>
            </ac:spMkLst>
          </pc:spChg>
        </pc:sldLayoutChg>
        <pc:sldLayoutChg chg="addSp delSp mod setBg">
          <pc:chgData name="丁野 光理" userId="53361c9a-10d0-4268-b39c-a1f4044b33f4" providerId="ADAL" clId="{61EC1441-53C2-4979-8585-B6613E99F503}" dt="2025-01-31T09:49:22.506" v="77"/>
          <pc:sldLayoutMkLst>
            <pc:docMk/>
            <pc:sldMasterMk cId="1432257879" sldId="2147483762"/>
            <pc:sldLayoutMk cId="1990003002" sldId="2147483767"/>
          </pc:sldLayoutMkLst>
          <pc:spChg chg="add del">
            <ac:chgData name="丁野 光理" userId="53361c9a-10d0-4268-b39c-a1f4044b33f4" providerId="ADAL" clId="{61EC1441-53C2-4979-8585-B6613E99F503}" dt="2025-01-31T09:49:09.096" v="76" actId="478"/>
            <ac:spMkLst>
              <pc:docMk/>
              <pc:sldMasterMk cId="1432257879" sldId="2147483762"/>
              <pc:sldLayoutMk cId="1990003002" sldId="2147483767"/>
              <ac:spMk id="4" creationId="{EF01A151-D51D-6B5D-D14E-72C6B435B4F9}"/>
            </ac:spMkLst>
          </pc:spChg>
        </pc:sldLayoutChg>
      </pc:sldMasterChg>
    </pc:docChg>
  </pc:docChgLst>
</pc:chgInfo>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74182B4-4098-E1AE-EA73-A14BA5782501}"/>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7D2951C5-FE9E-E53C-18C1-C8B6E3A72992}"/>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01833161-01BD-4DF7-A2A9-1269492A8ACF}" type="datetimeFigureOut">
              <a:rPr kumimoji="1" lang="ja-JP" altLang="en-US" smtClean="0"/>
              <a:t>2025/2/10</a:t>
            </a:fld>
            <a:endParaRPr kumimoji="1" lang="ja-JP" altLang="en-US"/>
          </a:p>
        </p:txBody>
      </p:sp>
      <p:sp>
        <p:nvSpPr>
          <p:cNvPr id="4" name="フッター プレースホルダー 3">
            <a:extLst>
              <a:ext uri="{FF2B5EF4-FFF2-40B4-BE49-F238E27FC236}">
                <a16:creationId xmlns:a16="http://schemas.microsoft.com/office/drawing/2014/main" id="{C3B7FFB2-2BEB-95E2-C297-14EFE188B4F9}"/>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E6E86E01-6AED-7463-BCCE-F22F0E431845}"/>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E172E01B-EAB8-44B6-BDA8-729605612847}" type="slidenum">
              <a:rPr kumimoji="1" lang="ja-JP" altLang="en-US" smtClean="0"/>
              <a:t>‹#›</a:t>
            </a:fld>
            <a:endParaRPr kumimoji="1" lang="ja-JP" altLang="en-US"/>
          </a:p>
        </p:txBody>
      </p:sp>
    </p:spTree>
    <p:extLst>
      <p:ext uri="{BB962C8B-B14F-4D97-AF65-F5344CB8AC3E}">
        <p14:creationId xmlns:p14="http://schemas.microsoft.com/office/powerpoint/2010/main" val="2495766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1440" tIns="45720" rIns="91440" bIns="45720" rtlCol="0"/>
          <a:lstStyle>
            <a:lvl1pPr algn="r">
              <a:defRPr sz="1200"/>
            </a:lvl1pPr>
          </a:lstStyle>
          <a:p>
            <a:fld id="{CAE41466-77DA-46B4-BCF5-532C15AA3816}" type="datetimeFigureOut">
              <a:rPr kumimoji="1" lang="ja-JP" altLang="en-US" smtClean="0"/>
              <a:t>2025/2/10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7" cy="498692"/>
          </a:xfrm>
          <a:prstGeom prst="rect">
            <a:avLst/>
          </a:prstGeom>
        </p:spPr>
        <p:txBody>
          <a:bodyPr vert="horz" lIns="91440" tIns="45720" rIns="91440" bIns="45720" rtlCol="0" anchor="b"/>
          <a:lstStyle>
            <a:lvl1pPr algn="r">
              <a:defRPr sz="1200"/>
            </a:lvl1pPr>
          </a:lstStyle>
          <a:p>
            <a:fld id="{FAA94981-7388-44D4-BF25-844A6ED5496F}" type="slidenum">
              <a:rPr kumimoji="1" lang="ja-JP" altLang="en-US" smtClean="0"/>
              <a:t>‹#›</a:t>
            </a:fld>
            <a:endParaRPr kumimoji="1" lang="ja-JP" altLang="en-US"/>
          </a:p>
        </p:txBody>
      </p:sp>
    </p:spTree>
    <p:extLst>
      <p:ext uri="{BB962C8B-B14F-4D97-AF65-F5344CB8AC3E}">
        <p14:creationId xmlns:p14="http://schemas.microsoft.com/office/powerpoint/2010/main" val="12141556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tags/tag3.xml" Type="http://schemas.openxmlformats.org/officeDocument/2006/relationships/tags"/><Relationship Id="rId2" Target="../slideMasters/slideMaster1.xml" Type="http://schemas.openxmlformats.org/officeDocument/2006/relationships/slideMaster"/><Relationship Id="rId3" Target="../embeddings/oleObject2.bin" Type="http://schemas.openxmlformats.org/officeDocument/2006/relationships/oleObject"/><Relationship Id="rId4" Target="../media/image2.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2.pn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 Id="rId3" Target="../media/image4.png" Type="http://schemas.openxmlformats.org/officeDocument/2006/relationships/image"/><Relationship Id="rId4" Target="../media/image5.png" Type="http://schemas.openxmlformats.org/officeDocument/2006/relationships/image"/></Relationships>
</file>

<file path=ppt/slideLayouts/_rels/slideLayout4.xml.rels><?xml version="1.0" encoding="UTF-8" standalone="yes"?><Relationships xmlns="http://schemas.openxmlformats.org/package/2006/relationships"><Relationship Id="rId1" Target="../tags/tag5.xml" Type="http://schemas.openxmlformats.org/officeDocument/2006/relationships/tags"/><Relationship Id="rId2" Target="../slideMasters/slideMaster2.xml" Type="http://schemas.openxmlformats.org/officeDocument/2006/relationships/slideMaster"/><Relationship Id="rId3" Target="../embeddings/oleObject2.bin" Type="http://schemas.openxmlformats.org/officeDocument/2006/relationships/oleObject"/><Relationship Id="rId4" Target="../media/image2.png" Type="http://schemas.openxmlformats.org/officeDocument/2006/relationships/image"/></Relationships>
</file>

<file path=ppt/slideLayouts/_rels/slideLayout5.xml.rels><?xml version="1.0" encoding="UTF-8" standalone="yes"?><Relationships xmlns="http://schemas.openxmlformats.org/package/2006/relationships"><Relationship Id="rId1" Target="../tags/tag6.xml" Type="http://schemas.openxmlformats.org/officeDocument/2006/relationships/tags"/><Relationship Id="rId2" Target="../tags/tag7.xml" Type="http://schemas.openxmlformats.org/officeDocument/2006/relationships/tags"/><Relationship Id="rId3" Target="../slideMasters/slideMaster2.xml" Type="http://schemas.openxmlformats.org/officeDocument/2006/relationships/slideMaster"/><Relationship Id="rId4" Target="../embeddings/oleObject3.bin" Type="http://schemas.openxmlformats.org/officeDocument/2006/relationships/oleObject"/><Relationship Id="rId5" Target="../media/image6.emf"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3.png" Type="http://schemas.openxmlformats.org/officeDocument/2006/relationships/image"/><Relationship Id="rId3" Target="../media/image4.png" Type="http://schemas.openxmlformats.org/officeDocument/2006/relationships/image"/><Relationship Id="rId4" Target="../media/image5.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4_Title Slide_Black_Top">
    <p:spTree>
      <p:nvGrpSpPr>
        <p:cNvPr id="1" name=""/>
        <p:cNvGrpSpPr/>
        <p:nvPr/>
      </p:nvGrpSpPr>
      <p:grpSpPr>
        <a:xfrm>
          <a:off x="0" y="0"/>
          <a:ext cx="0" cy="0"/>
          <a:chOff x="0" y="0"/>
          <a:chExt cx="0" cy="0"/>
        </a:xfrm>
      </p:grpSpPr>
      <p:graphicFrame>
        <p:nvGraphicFramePr>
          <p:cNvPr id="44" name="Objekt 43" hidden="1"/>
          <p:cNvGraphicFramePr>
            <a:graphicFrameLocks/>
          </p:cNvGraphicFramePr>
          <p:nvPr>
            <p:custDataLst>
              <p:tags r:id="rId1"/>
            </p:custDataLst>
            <p:extLst>
              <p:ext uri="{D42A27DB-BD31-4B8C-83A1-F6EECF244321}">
                <p14:modId xmlns:p14="http://schemas.microsoft.com/office/powerpoint/2010/main" val="1452054197"/>
              </p:ext>
            </p:extLst>
          </p:nvPr>
        </p:nvGraphicFramePr>
        <p:xfrm>
          <a:off x="1" y="3"/>
          <a:ext cx="211666" cy="158751"/>
        </p:xfrm>
        <a:graphic>
          <a:graphicData uri="http://schemas.openxmlformats.org/presentationml/2006/ole">
            <mc:AlternateContent xmlns:mc="http://schemas.openxmlformats.org/markup-compatibility/2006">
              <mc:Choice xmlns:v="urn:schemas-microsoft-com:vml" Requires="v">
                <p:oleObj name="think-cell スライド" r:id="rId3" imgW="0" imgH="0" progId="TCLayout.ActiveDocument.1">
                  <p:embed/>
                </p:oleObj>
              </mc:Choice>
              <mc:Fallback>
                <p:oleObj name="think-cell スライド" r:id="rId3" imgW="0" imgH="0" progId="TCLayout.ActiveDocument.1">
                  <p:embed/>
                  <p:pic>
                    <p:nvPicPr>
                      <p:cNvPr id="44" name="Objekt 43"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 y="3"/>
                        <a:ext cx="211666" cy="158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
        <p:nvSpPr>
          <p:cNvPr id="23" name="Text Placeholder 32"/>
          <p:cNvSpPr>
            <a:spLocks noGrp="1"/>
          </p:cNvSpPr>
          <p:nvPr>
            <p:ph type="body" sz="quarter" idx="10" hasCustomPrompt="1"/>
          </p:nvPr>
        </p:nvSpPr>
        <p:spPr>
          <a:xfrm>
            <a:off x="4798549" y="4293096"/>
            <a:ext cx="6626043" cy="467563"/>
          </a:xfrm>
          <a:prstGeom prst="rect">
            <a:avLst/>
          </a:prstGeom>
        </p:spPr>
        <p:txBody>
          <a:bodyPr anchor="ctr" anchorCtr="0"/>
          <a:lstStyle>
            <a:lvl1pPr marL="0" indent="0" algn="r" rtl="0" eaLnBrk="1" fontAlgn="base" hangingPunct="1">
              <a:lnSpc>
                <a:spcPct val="100000"/>
              </a:lnSpc>
              <a:spcBef>
                <a:spcPct val="0"/>
              </a:spcBef>
              <a:spcAft>
                <a:spcPts val="0"/>
              </a:spcAft>
              <a:buFont typeface="Arial" charset="0"/>
              <a:buNone/>
              <a:defRPr lang="en-US" sz="1800" b="0" kern="1200" spc="0" baseline="0" dirty="0" smtClean="0">
                <a:solidFill>
                  <a:schemeClr val="tx1"/>
                </a:solidFill>
                <a:latin typeface="+mn-ea"/>
                <a:ea typeface="+mn-ea"/>
                <a:cs typeface="Arial" pitchFamily="34" charset="0"/>
              </a:defRPr>
            </a:lvl1pPr>
            <a:lvl2pPr algn="l" rtl="0" eaLnBrk="1" fontAlgn="base" hangingPunct="1">
              <a:lnSpc>
                <a:spcPct val="100000"/>
              </a:lnSpc>
              <a:spcBef>
                <a:spcPct val="0"/>
              </a:spcBef>
              <a:spcAft>
                <a:spcPct val="0"/>
              </a:spcAft>
              <a:buFont typeface="Arial" charset="0"/>
              <a:defRPr lang="en-US" sz="2167" b="0" kern="1200" spc="0" baseline="0" dirty="0" smtClean="0">
                <a:solidFill>
                  <a:schemeClr val="accent1"/>
                </a:solidFill>
                <a:latin typeface="Arial" pitchFamily="34" charset="0"/>
                <a:ea typeface="Arial" pitchFamily="-105" charset="-52"/>
                <a:cs typeface="Arial" pitchFamily="34" charset="0"/>
              </a:defRPr>
            </a:lvl2pPr>
            <a:lvl3pPr algn="l" rtl="0" eaLnBrk="1" fontAlgn="base" hangingPunct="1">
              <a:lnSpc>
                <a:spcPct val="100000"/>
              </a:lnSpc>
              <a:spcBef>
                <a:spcPct val="0"/>
              </a:spcBef>
              <a:spcAft>
                <a:spcPct val="0"/>
              </a:spcAft>
              <a:buFont typeface="Arial" charset="0"/>
              <a:defRPr lang="en-US" sz="2167" b="0" kern="1200" spc="0" baseline="0" dirty="0" smtClean="0">
                <a:solidFill>
                  <a:schemeClr val="accent1"/>
                </a:solidFill>
                <a:latin typeface="Arial" pitchFamily="34" charset="0"/>
                <a:ea typeface="Arial" pitchFamily="-105" charset="-52"/>
                <a:cs typeface="Arial" pitchFamily="34" charset="0"/>
              </a:defRPr>
            </a:lvl3pPr>
            <a:lvl4pPr algn="l" rtl="0" eaLnBrk="1" fontAlgn="base" hangingPunct="1">
              <a:lnSpc>
                <a:spcPct val="100000"/>
              </a:lnSpc>
              <a:spcBef>
                <a:spcPct val="0"/>
              </a:spcBef>
              <a:spcAft>
                <a:spcPct val="0"/>
              </a:spcAft>
              <a:buFont typeface="Arial" charset="0"/>
              <a:defRPr lang="en-US" sz="2167" b="0" kern="1200" spc="0" baseline="0" dirty="0" smtClean="0">
                <a:solidFill>
                  <a:schemeClr val="accent1"/>
                </a:solidFill>
                <a:latin typeface="Arial" pitchFamily="34" charset="0"/>
                <a:ea typeface="Arial" pitchFamily="-105" charset="-52"/>
                <a:cs typeface="Arial" pitchFamily="34" charset="0"/>
              </a:defRPr>
            </a:lvl4pPr>
            <a:lvl5pPr algn="l" rtl="0" eaLnBrk="1" fontAlgn="base" hangingPunct="1">
              <a:lnSpc>
                <a:spcPct val="100000"/>
              </a:lnSpc>
              <a:spcBef>
                <a:spcPct val="0"/>
              </a:spcBef>
              <a:spcAft>
                <a:spcPct val="0"/>
              </a:spcAft>
              <a:buFont typeface="Arial" charset="0"/>
              <a:defRPr lang="en-AU" sz="2167" b="0" kern="1200" spc="0" baseline="0" dirty="0">
                <a:solidFill>
                  <a:schemeClr val="accent1"/>
                </a:solidFill>
                <a:latin typeface="Arial" pitchFamily="34" charset="0"/>
                <a:ea typeface="Arial" pitchFamily="-105" charset="-52"/>
                <a:cs typeface="Arial" pitchFamily="34" charset="0"/>
              </a:defRPr>
            </a:lvl5pPr>
          </a:lstStyle>
          <a:p>
            <a:pPr lvl="0"/>
            <a:r>
              <a:rPr lang="en-US" dirty="0"/>
              <a:t>202</a:t>
            </a:r>
            <a:r>
              <a:rPr lang="ja-JP" altLang="en-US" dirty="0"/>
              <a:t>５</a:t>
            </a:r>
            <a:r>
              <a:rPr lang="en-US" dirty="0"/>
              <a:t>/MM/DD</a:t>
            </a:r>
          </a:p>
        </p:txBody>
      </p:sp>
      <p:sp>
        <p:nvSpPr>
          <p:cNvPr id="24" name="Title 1"/>
          <p:cNvSpPr>
            <a:spLocks noGrp="1"/>
          </p:cNvSpPr>
          <p:nvPr>
            <p:ph type="ctrTitle" hasCustomPrompt="1"/>
          </p:nvPr>
        </p:nvSpPr>
        <p:spPr>
          <a:xfrm>
            <a:off x="767408" y="1498110"/>
            <a:ext cx="10657184" cy="1867389"/>
          </a:xfrm>
          <a:prstGeom prst="rect">
            <a:avLst/>
          </a:prstGeom>
        </p:spPr>
        <p:txBody>
          <a:bodyPr vert="horz" lIns="0" tIns="0" anchor="ctr" anchorCtr="0">
            <a:noAutofit/>
          </a:bodyPr>
          <a:lstStyle>
            <a:lvl1pPr marL="0" indent="0" algn="l" rtl="0" eaLnBrk="1" fontAlgn="base" hangingPunct="1">
              <a:lnSpc>
                <a:spcPct val="100000"/>
              </a:lnSpc>
              <a:spcBef>
                <a:spcPct val="0"/>
              </a:spcBef>
              <a:spcAft>
                <a:spcPts val="0"/>
              </a:spcAft>
              <a:buFont typeface="Arial" charset="0"/>
              <a:buNone/>
              <a:defRPr kumimoji="1" lang="en-GB" sz="2400" b="1" kern="1200" spc="0" baseline="0" dirty="0">
                <a:solidFill>
                  <a:schemeClr val="tx1"/>
                </a:solidFill>
                <a:latin typeface="+mj-lt"/>
                <a:ea typeface="+mn-ea"/>
                <a:cs typeface="Arial" pitchFamily="34" charset="0"/>
              </a:defRPr>
            </a:lvl1pPr>
          </a:lstStyle>
          <a:p>
            <a:pPr marL="0" lvl="0" indent="0" algn="l" rtl="0" eaLnBrk="1" fontAlgn="base" hangingPunct="1">
              <a:lnSpc>
                <a:spcPct val="100000"/>
              </a:lnSpc>
              <a:spcBef>
                <a:spcPct val="0"/>
              </a:spcBef>
              <a:spcAft>
                <a:spcPts val="0"/>
              </a:spcAft>
              <a:buFont typeface="Arial" charset="0"/>
              <a:buNone/>
            </a:pPr>
            <a:r>
              <a:rPr lang="en-US" altLang="ja-JP" dirty="0"/>
              <a:t>FY202</a:t>
            </a:r>
            <a:r>
              <a:rPr lang="ja-JP" altLang="en-US" dirty="0"/>
              <a:t>５</a:t>
            </a:r>
            <a:r>
              <a:rPr lang="en-US" altLang="ja-JP" dirty="0"/>
              <a:t> </a:t>
            </a:r>
            <a:r>
              <a:rPr lang="ja-JP" altLang="en-US" dirty="0"/>
              <a:t>日本版</a:t>
            </a:r>
            <a:r>
              <a:rPr lang="en-US" altLang="ja-JP" dirty="0" err="1"/>
              <a:t>MaaS</a:t>
            </a:r>
            <a:r>
              <a:rPr lang="ja-JP" altLang="en-US" dirty="0"/>
              <a:t>推進・支援事業</a:t>
            </a:r>
            <a:br>
              <a:rPr lang="en-US" altLang="ja-JP" dirty="0"/>
            </a:br>
            <a:r>
              <a:rPr lang="en-US" altLang="ja-JP" dirty="0"/>
              <a:t>【</a:t>
            </a:r>
            <a:r>
              <a:rPr lang="ja-JP" altLang="en-US" dirty="0"/>
              <a:t>プロジェクト名</a:t>
            </a:r>
            <a:r>
              <a:rPr lang="en-US" altLang="ja-JP" dirty="0"/>
              <a:t>】</a:t>
            </a:r>
            <a:br>
              <a:rPr lang="en-US" altLang="ja-JP" dirty="0"/>
            </a:br>
            <a:br>
              <a:rPr lang="en-US" altLang="ja-JP" dirty="0"/>
            </a:br>
            <a:r>
              <a:rPr kumimoji="1" lang="ja-JP" altLang="en-US" dirty="0">
                <a:cs typeface="Arial"/>
              </a:rPr>
              <a:t>中間</a:t>
            </a:r>
            <a:r>
              <a:rPr lang="ja-JP" altLang="en-US" dirty="0">
                <a:cs typeface="Arial"/>
              </a:rPr>
              <a:t>報告資料</a:t>
            </a:r>
            <a:endParaRPr lang="en-GB" dirty="0"/>
          </a:p>
        </p:txBody>
      </p:sp>
      <p:sp>
        <p:nvSpPr>
          <p:cNvPr id="25" name="Text Placeholder 32"/>
          <p:cNvSpPr>
            <a:spLocks noGrp="1"/>
          </p:cNvSpPr>
          <p:nvPr>
            <p:ph type="body" sz="quarter" idx="12" hasCustomPrompt="1"/>
          </p:nvPr>
        </p:nvSpPr>
        <p:spPr>
          <a:xfrm>
            <a:off x="4798549" y="4892326"/>
            <a:ext cx="6626043" cy="467563"/>
          </a:xfrm>
          <a:prstGeom prst="rect">
            <a:avLst/>
          </a:prstGeom>
        </p:spPr>
        <p:txBody>
          <a:bodyPr anchor="ctr" anchorCtr="0"/>
          <a:lstStyle>
            <a:lvl1pPr marL="0" indent="0" algn="r" rtl="0" eaLnBrk="1" fontAlgn="base" hangingPunct="1">
              <a:lnSpc>
                <a:spcPct val="100000"/>
              </a:lnSpc>
              <a:spcBef>
                <a:spcPct val="0"/>
              </a:spcBef>
              <a:spcAft>
                <a:spcPts val="0"/>
              </a:spcAft>
              <a:buFont typeface="Arial" charset="0"/>
              <a:buNone/>
              <a:defRPr lang="en-US" sz="2000" b="0" kern="1200" spc="0" baseline="0" dirty="0" smtClean="0">
                <a:solidFill>
                  <a:schemeClr val="tx1"/>
                </a:solidFill>
                <a:latin typeface="+mn-ea"/>
                <a:ea typeface="+mn-ea"/>
                <a:cs typeface="Arial" pitchFamily="34" charset="0"/>
              </a:defRPr>
            </a:lvl1pPr>
            <a:lvl2pPr algn="l" rtl="0" eaLnBrk="1" fontAlgn="base" hangingPunct="1">
              <a:lnSpc>
                <a:spcPct val="100000"/>
              </a:lnSpc>
              <a:spcBef>
                <a:spcPct val="0"/>
              </a:spcBef>
              <a:spcAft>
                <a:spcPct val="0"/>
              </a:spcAft>
              <a:buFont typeface="Arial" charset="0"/>
              <a:defRPr lang="en-US" sz="2167" b="0" kern="1200" spc="0" baseline="0" dirty="0" smtClean="0">
                <a:solidFill>
                  <a:schemeClr val="accent1"/>
                </a:solidFill>
                <a:latin typeface="Arial" pitchFamily="34" charset="0"/>
                <a:ea typeface="Arial" pitchFamily="-105" charset="-52"/>
                <a:cs typeface="Arial" pitchFamily="34" charset="0"/>
              </a:defRPr>
            </a:lvl2pPr>
            <a:lvl3pPr algn="l" rtl="0" eaLnBrk="1" fontAlgn="base" hangingPunct="1">
              <a:lnSpc>
                <a:spcPct val="100000"/>
              </a:lnSpc>
              <a:spcBef>
                <a:spcPct val="0"/>
              </a:spcBef>
              <a:spcAft>
                <a:spcPct val="0"/>
              </a:spcAft>
              <a:buFont typeface="Arial" charset="0"/>
              <a:defRPr lang="en-US" sz="2167" b="0" kern="1200" spc="0" baseline="0" dirty="0" smtClean="0">
                <a:solidFill>
                  <a:schemeClr val="accent1"/>
                </a:solidFill>
                <a:latin typeface="Arial" pitchFamily="34" charset="0"/>
                <a:ea typeface="Arial" pitchFamily="-105" charset="-52"/>
                <a:cs typeface="Arial" pitchFamily="34" charset="0"/>
              </a:defRPr>
            </a:lvl3pPr>
            <a:lvl4pPr algn="l" rtl="0" eaLnBrk="1" fontAlgn="base" hangingPunct="1">
              <a:lnSpc>
                <a:spcPct val="100000"/>
              </a:lnSpc>
              <a:spcBef>
                <a:spcPct val="0"/>
              </a:spcBef>
              <a:spcAft>
                <a:spcPct val="0"/>
              </a:spcAft>
              <a:buFont typeface="Arial" charset="0"/>
              <a:defRPr lang="en-US" sz="2167" b="0" kern="1200" spc="0" baseline="0" dirty="0" smtClean="0">
                <a:solidFill>
                  <a:schemeClr val="accent1"/>
                </a:solidFill>
                <a:latin typeface="Arial" pitchFamily="34" charset="0"/>
                <a:ea typeface="Arial" pitchFamily="-105" charset="-52"/>
                <a:cs typeface="Arial" pitchFamily="34" charset="0"/>
              </a:defRPr>
            </a:lvl4pPr>
            <a:lvl5pPr algn="l" rtl="0" eaLnBrk="1" fontAlgn="base" hangingPunct="1">
              <a:lnSpc>
                <a:spcPct val="100000"/>
              </a:lnSpc>
              <a:spcBef>
                <a:spcPct val="0"/>
              </a:spcBef>
              <a:spcAft>
                <a:spcPct val="0"/>
              </a:spcAft>
              <a:buFont typeface="Arial" charset="0"/>
              <a:defRPr lang="en-AU" sz="2167" b="0" kern="1200" spc="0" baseline="0" dirty="0">
                <a:solidFill>
                  <a:schemeClr val="accent1"/>
                </a:solidFill>
                <a:latin typeface="Arial" pitchFamily="34" charset="0"/>
                <a:ea typeface="Arial" pitchFamily="-105" charset="-52"/>
                <a:cs typeface="Arial" pitchFamily="34" charset="0"/>
              </a:defRPr>
            </a:lvl5pPr>
          </a:lstStyle>
          <a:p>
            <a:pPr lvl="0"/>
            <a:r>
              <a:rPr lang="en-US" altLang="ja-JP"/>
              <a:t>※</a:t>
            </a:r>
            <a:r>
              <a:rPr lang="ja-JP" altLang="en-US"/>
              <a:t>実施企業名 </a:t>
            </a:r>
            <a:r>
              <a:rPr lang="en-US" altLang="ja-JP"/>
              <a:t>or JV</a:t>
            </a:r>
            <a:r>
              <a:rPr lang="ja-JP" altLang="en-US"/>
              <a:t>名</a:t>
            </a:r>
            <a:endParaRPr lang="en-US"/>
          </a:p>
        </p:txBody>
      </p:sp>
      <p:sp>
        <p:nvSpPr>
          <p:cNvPr id="2" name="テキスト ボックス 1">
            <a:extLst>
              <a:ext uri="{FF2B5EF4-FFF2-40B4-BE49-F238E27FC236}">
                <a16:creationId xmlns:a16="http://schemas.microsoft.com/office/drawing/2014/main" id="{A3FB6309-E751-E5DF-C7C2-D7D80856905C}"/>
              </a:ext>
            </a:extLst>
          </p:cNvPr>
          <p:cNvSpPr txBox="1"/>
          <p:nvPr userDrawn="1"/>
        </p:nvSpPr>
        <p:spPr>
          <a:xfrm>
            <a:off x="1166350" y="6577475"/>
            <a:ext cx="3171061" cy="230832"/>
          </a:xfrm>
          <a:prstGeom prst="rect">
            <a:avLst/>
          </a:prstGeom>
          <a:noFill/>
        </p:spPr>
        <p:txBody>
          <a:bodyPr wrap="none" rtlCol="0">
            <a:spAutoFit/>
          </a:bodyPr>
          <a:lstStyle/>
          <a:p>
            <a:r>
              <a:rPr kumimoji="1" lang="en-US" altLang="ja-JP" sz="900">
                <a:solidFill>
                  <a:schemeClr val="bg1">
                    <a:lumMod val="75000"/>
                  </a:schemeClr>
                </a:solidFill>
              </a:rPr>
              <a:t>Copyright</a:t>
            </a:r>
            <a:r>
              <a:rPr kumimoji="1" lang="ja-JP" altLang="en-US" sz="900">
                <a:solidFill>
                  <a:schemeClr val="bg1">
                    <a:lumMod val="75000"/>
                  </a:schemeClr>
                </a:solidFill>
              </a:rPr>
              <a:t> </a:t>
            </a:r>
            <a:r>
              <a:rPr kumimoji="1" lang="en-US" altLang="ja-JP" sz="900">
                <a:solidFill>
                  <a:schemeClr val="bg1">
                    <a:lumMod val="75000"/>
                  </a:schemeClr>
                </a:solidFill>
              </a:rPr>
              <a:t>© 202</a:t>
            </a:r>
            <a:r>
              <a:rPr kumimoji="1" lang="ja-JP" altLang="en-US" sz="900">
                <a:solidFill>
                  <a:schemeClr val="bg1">
                    <a:lumMod val="75000"/>
                  </a:schemeClr>
                </a:solidFill>
              </a:rPr>
              <a:t>４</a:t>
            </a:r>
            <a:r>
              <a:rPr kumimoji="1" lang="en-US" altLang="ja-JP" sz="900" baseline="0">
                <a:solidFill>
                  <a:schemeClr val="bg1">
                    <a:lumMod val="75000"/>
                  </a:schemeClr>
                </a:solidFill>
              </a:rPr>
              <a:t> by MLIT. All rights reserved.</a:t>
            </a:r>
            <a:endParaRPr kumimoji="1" lang="ja-JP" altLang="en-US" sz="900">
              <a:solidFill>
                <a:schemeClr val="bg1">
                  <a:lumMod val="75000"/>
                </a:schemeClr>
              </a:solidFill>
            </a:endParaRPr>
          </a:p>
        </p:txBody>
      </p:sp>
      <p:pic>
        <p:nvPicPr>
          <p:cNvPr id="3" name="図 2">
            <a:extLst>
              <a:ext uri="{FF2B5EF4-FFF2-40B4-BE49-F238E27FC236}">
                <a16:creationId xmlns:a16="http://schemas.microsoft.com/office/drawing/2014/main" id="{98005F8C-E287-4376-1BEE-6B296973F65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93029" y="6620891"/>
            <a:ext cx="833142" cy="144000"/>
          </a:xfrm>
          <a:prstGeom prst="rect">
            <a:avLst/>
          </a:prstGeom>
        </p:spPr>
      </p:pic>
    </p:spTree>
    <p:extLst>
      <p:ext uri="{BB962C8B-B14F-4D97-AF65-F5344CB8AC3E}">
        <p14:creationId xmlns:p14="http://schemas.microsoft.com/office/powerpoint/2010/main" val="291536866"/>
      </p:ext>
    </p:extLst>
  </p:cSld>
  <p:clrMapOvr>
    <a:masterClrMapping/>
  </p:clrMapOvr>
  <p:hf hdr="0" dt="0"/>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bg>
      <p:bgPr>
        <a:solidFill>
          <a:schemeClr val="bg1"/>
        </a:solidFill>
        <a:effectLst/>
      </p:bgPr>
    </p:bg>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717826CC-B2A5-429D-07C7-0476B4A427C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3029" y="6620891"/>
            <a:ext cx="833142" cy="144000"/>
          </a:xfrm>
          <a:prstGeom prst="rect">
            <a:avLst/>
          </a:prstGeom>
        </p:spPr>
      </p:pic>
      <p:sp>
        <p:nvSpPr>
          <p:cNvPr id="6" name="コンテンツ プレースホルダ 2">
            <a:extLst>
              <a:ext uri="{FF2B5EF4-FFF2-40B4-BE49-F238E27FC236}">
                <a16:creationId xmlns:a16="http://schemas.microsoft.com/office/drawing/2014/main" id="{CF473317-4BD6-3380-2257-DAA411031904}"/>
              </a:ext>
            </a:extLst>
          </p:cNvPr>
          <p:cNvSpPr>
            <a:spLocks noGrp="1"/>
          </p:cNvSpPr>
          <p:nvPr>
            <p:ph idx="1"/>
          </p:nvPr>
        </p:nvSpPr>
        <p:spPr>
          <a:xfrm>
            <a:off x="292100" y="764704"/>
            <a:ext cx="11595100" cy="5712296"/>
          </a:xfrm>
          <a:prstGeom prst="rect">
            <a:avLst/>
          </a:prstGeom>
        </p:spPr>
        <p:txBody>
          <a:bodyPr/>
          <a:lstStyle>
            <a:lvl1pPr>
              <a:defRPr sz="1200">
                <a:latin typeface="+mj-lt"/>
              </a:defRPr>
            </a:lvl1pPr>
          </a:lstStyle>
          <a:p>
            <a:pPr lvl="0"/>
            <a:r>
              <a:rPr lang="ja-JP" altLang="en-US"/>
              <a:t>マスター テキストの書式設定</a:t>
            </a:r>
          </a:p>
        </p:txBody>
      </p:sp>
    </p:spTree>
    <p:extLst>
      <p:ext uri="{BB962C8B-B14F-4D97-AF65-F5344CB8AC3E}">
        <p14:creationId xmlns:p14="http://schemas.microsoft.com/office/powerpoint/2010/main" val="18224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pic>
        <p:nvPicPr>
          <p:cNvPr id="5" name="図 4">
            <a:extLst>
              <a:ext uri="{FF2B5EF4-FFF2-40B4-BE49-F238E27FC236}">
                <a16:creationId xmlns:a16="http://schemas.microsoft.com/office/drawing/2014/main" id="{CC2D3B75-1E1E-42C0-95B7-093E28E9129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01592" y="-1079333"/>
            <a:ext cx="637715" cy="576000"/>
          </a:xfrm>
          <a:prstGeom prst="rect">
            <a:avLst/>
          </a:prstGeom>
        </p:spPr>
      </p:pic>
      <p:pic>
        <p:nvPicPr>
          <p:cNvPr id="9" name="図 8">
            <a:extLst>
              <a:ext uri="{FF2B5EF4-FFF2-40B4-BE49-F238E27FC236}">
                <a16:creationId xmlns:a16="http://schemas.microsoft.com/office/drawing/2014/main" id="{6B53F3AF-9540-4A7F-BBF0-5DC8C827491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63952" y="-998742"/>
            <a:ext cx="1704119" cy="324000"/>
          </a:xfrm>
          <a:prstGeom prst="rect">
            <a:avLst/>
          </a:prstGeom>
        </p:spPr>
      </p:pic>
      <p:pic>
        <p:nvPicPr>
          <p:cNvPr id="15" name="図 14">
            <a:extLst>
              <a:ext uri="{FF2B5EF4-FFF2-40B4-BE49-F238E27FC236}">
                <a16:creationId xmlns:a16="http://schemas.microsoft.com/office/drawing/2014/main" id="{3583B3C7-3836-4242-8630-82023414F51C}"/>
              </a:ext>
            </a:extLst>
          </p:cNvPr>
          <p:cNvPicPr>
            <a:picLocks noChangeAspect="1"/>
          </p:cNvPicPr>
          <p:nvPr userDrawn="1"/>
        </p:nvPicPr>
        <p:blipFill>
          <a:blip r:embed="rId4"/>
          <a:stretch>
            <a:fillRect/>
          </a:stretch>
        </p:blipFill>
        <p:spPr>
          <a:xfrm>
            <a:off x="4800495" y="3142463"/>
            <a:ext cx="2365453" cy="573074"/>
          </a:xfrm>
          <a:prstGeom prst="rect">
            <a:avLst/>
          </a:prstGeom>
        </p:spPr>
      </p:pic>
    </p:spTree>
    <p:extLst>
      <p:ext uri="{BB962C8B-B14F-4D97-AF65-F5344CB8AC3E}">
        <p14:creationId xmlns:p14="http://schemas.microsoft.com/office/powerpoint/2010/main" val="3540882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Title Slide_Black_Top">
    <p:spTree>
      <p:nvGrpSpPr>
        <p:cNvPr id="1" name=""/>
        <p:cNvGrpSpPr/>
        <p:nvPr/>
      </p:nvGrpSpPr>
      <p:grpSpPr>
        <a:xfrm>
          <a:off x="0" y="0"/>
          <a:ext cx="0" cy="0"/>
          <a:chOff x="0" y="0"/>
          <a:chExt cx="0" cy="0"/>
        </a:xfrm>
      </p:grpSpPr>
      <p:graphicFrame>
        <p:nvGraphicFramePr>
          <p:cNvPr id="44" name="Objekt 43" hidden="1"/>
          <p:cNvGraphicFramePr>
            <a:graphicFrameLocks/>
          </p:cNvGraphicFramePr>
          <p:nvPr>
            <p:custDataLst>
              <p:tags r:id="rId1"/>
            </p:custDataLst>
            <p:extLst>
              <p:ext uri="{D42A27DB-BD31-4B8C-83A1-F6EECF244321}">
                <p14:modId xmlns:p14="http://schemas.microsoft.com/office/powerpoint/2010/main" val="1452054197"/>
              </p:ext>
            </p:extLst>
          </p:nvPr>
        </p:nvGraphicFramePr>
        <p:xfrm>
          <a:off x="1" y="3"/>
          <a:ext cx="211666" cy="158751"/>
        </p:xfrm>
        <a:graphic>
          <a:graphicData uri="http://schemas.openxmlformats.org/presentationml/2006/ole">
            <mc:AlternateContent xmlns:mc="http://schemas.openxmlformats.org/markup-compatibility/2006">
              <mc:Choice xmlns:v="urn:schemas-microsoft-com:vml" Requires="v">
                <p:oleObj name="think-cell スライド" r:id="rId3" imgW="0" imgH="0" progId="TCLayout.ActiveDocument.1">
                  <p:embed/>
                </p:oleObj>
              </mc:Choice>
              <mc:Fallback>
                <p:oleObj name="think-cell スライド" r:id="rId3" imgW="0" imgH="0" progId="TCLayout.ActiveDocument.1">
                  <p:embed/>
                  <p:pic>
                    <p:nvPicPr>
                      <p:cNvPr id="44" name="Objekt 43"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 y="3"/>
                        <a:ext cx="211666" cy="1587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
        <p:nvSpPr>
          <p:cNvPr id="23" name="Text Placeholder 32"/>
          <p:cNvSpPr>
            <a:spLocks noGrp="1"/>
          </p:cNvSpPr>
          <p:nvPr>
            <p:ph type="body" sz="quarter" idx="10" hasCustomPrompt="1"/>
          </p:nvPr>
        </p:nvSpPr>
        <p:spPr>
          <a:xfrm>
            <a:off x="4798549" y="4293096"/>
            <a:ext cx="6626043" cy="467563"/>
          </a:xfrm>
          <a:prstGeom prst="rect">
            <a:avLst/>
          </a:prstGeom>
        </p:spPr>
        <p:txBody>
          <a:bodyPr anchor="ctr" anchorCtr="0"/>
          <a:lstStyle>
            <a:lvl1pPr marL="0" indent="0" algn="r" rtl="0" eaLnBrk="1" fontAlgn="base" hangingPunct="1">
              <a:lnSpc>
                <a:spcPct val="100000"/>
              </a:lnSpc>
              <a:spcBef>
                <a:spcPct val="0"/>
              </a:spcBef>
              <a:spcAft>
                <a:spcPts val="0"/>
              </a:spcAft>
              <a:buFont typeface="Arial" charset="0"/>
              <a:buNone/>
              <a:defRPr lang="en-US" sz="1800" b="0" kern="1200" spc="0" baseline="0" dirty="0" smtClean="0">
                <a:solidFill>
                  <a:schemeClr val="tx1"/>
                </a:solidFill>
                <a:latin typeface="+mn-ea"/>
                <a:ea typeface="+mn-ea"/>
                <a:cs typeface="Arial" pitchFamily="34" charset="0"/>
              </a:defRPr>
            </a:lvl1pPr>
            <a:lvl2pPr algn="l" rtl="0" eaLnBrk="1" fontAlgn="base" hangingPunct="1">
              <a:lnSpc>
                <a:spcPct val="100000"/>
              </a:lnSpc>
              <a:spcBef>
                <a:spcPct val="0"/>
              </a:spcBef>
              <a:spcAft>
                <a:spcPct val="0"/>
              </a:spcAft>
              <a:buFont typeface="Arial" charset="0"/>
              <a:defRPr lang="en-US" sz="2167" b="0" kern="1200" spc="0" baseline="0" dirty="0" smtClean="0">
                <a:solidFill>
                  <a:schemeClr val="accent1"/>
                </a:solidFill>
                <a:latin typeface="Arial" pitchFamily="34" charset="0"/>
                <a:ea typeface="Arial" pitchFamily="-105" charset="-52"/>
                <a:cs typeface="Arial" pitchFamily="34" charset="0"/>
              </a:defRPr>
            </a:lvl2pPr>
            <a:lvl3pPr algn="l" rtl="0" eaLnBrk="1" fontAlgn="base" hangingPunct="1">
              <a:lnSpc>
                <a:spcPct val="100000"/>
              </a:lnSpc>
              <a:spcBef>
                <a:spcPct val="0"/>
              </a:spcBef>
              <a:spcAft>
                <a:spcPct val="0"/>
              </a:spcAft>
              <a:buFont typeface="Arial" charset="0"/>
              <a:defRPr lang="en-US" sz="2167" b="0" kern="1200" spc="0" baseline="0" dirty="0" smtClean="0">
                <a:solidFill>
                  <a:schemeClr val="accent1"/>
                </a:solidFill>
                <a:latin typeface="Arial" pitchFamily="34" charset="0"/>
                <a:ea typeface="Arial" pitchFamily="-105" charset="-52"/>
                <a:cs typeface="Arial" pitchFamily="34" charset="0"/>
              </a:defRPr>
            </a:lvl3pPr>
            <a:lvl4pPr algn="l" rtl="0" eaLnBrk="1" fontAlgn="base" hangingPunct="1">
              <a:lnSpc>
                <a:spcPct val="100000"/>
              </a:lnSpc>
              <a:spcBef>
                <a:spcPct val="0"/>
              </a:spcBef>
              <a:spcAft>
                <a:spcPct val="0"/>
              </a:spcAft>
              <a:buFont typeface="Arial" charset="0"/>
              <a:defRPr lang="en-US" sz="2167" b="0" kern="1200" spc="0" baseline="0" dirty="0" smtClean="0">
                <a:solidFill>
                  <a:schemeClr val="accent1"/>
                </a:solidFill>
                <a:latin typeface="Arial" pitchFamily="34" charset="0"/>
                <a:ea typeface="Arial" pitchFamily="-105" charset="-52"/>
                <a:cs typeface="Arial" pitchFamily="34" charset="0"/>
              </a:defRPr>
            </a:lvl4pPr>
            <a:lvl5pPr algn="l" rtl="0" eaLnBrk="1" fontAlgn="base" hangingPunct="1">
              <a:lnSpc>
                <a:spcPct val="100000"/>
              </a:lnSpc>
              <a:spcBef>
                <a:spcPct val="0"/>
              </a:spcBef>
              <a:spcAft>
                <a:spcPct val="0"/>
              </a:spcAft>
              <a:buFont typeface="Arial" charset="0"/>
              <a:defRPr lang="en-AU" sz="2167" b="0" kern="1200" spc="0" baseline="0" dirty="0">
                <a:solidFill>
                  <a:schemeClr val="accent1"/>
                </a:solidFill>
                <a:latin typeface="Arial" pitchFamily="34" charset="0"/>
                <a:ea typeface="Arial" pitchFamily="-105" charset="-52"/>
                <a:cs typeface="Arial" pitchFamily="34" charset="0"/>
              </a:defRPr>
            </a:lvl5pPr>
          </a:lstStyle>
          <a:p>
            <a:pPr lvl="0"/>
            <a:r>
              <a:rPr lang="en-US" dirty="0"/>
              <a:t>202</a:t>
            </a:r>
            <a:r>
              <a:rPr lang="ja-JP" altLang="en-US" dirty="0"/>
              <a:t>５</a:t>
            </a:r>
            <a:r>
              <a:rPr lang="en-US" dirty="0"/>
              <a:t>/MM/DD</a:t>
            </a:r>
          </a:p>
        </p:txBody>
      </p:sp>
      <p:sp>
        <p:nvSpPr>
          <p:cNvPr id="24" name="Title 1"/>
          <p:cNvSpPr>
            <a:spLocks noGrp="1"/>
          </p:cNvSpPr>
          <p:nvPr>
            <p:ph type="ctrTitle" hasCustomPrompt="1"/>
          </p:nvPr>
        </p:nvSpPr>
        <p:spPr>
          <a:xfrm>
            <a:off x="767408" y="1498110"/>
            <a:ext cx="10657184" cy="1867389"/>
          </a:xfrm>
          <a:prstGeom prst="rect">
            <a:avLst/>
          </a:prstGeom>
        </p:spPr>
        <p:txBody>
          <a:bodyPr vert="horz" lIns="0" tIns="0" anchor="ctr" anchorCtr="0">
            <a:noAutofit/>
          </a:bodyPr>
          <a:lstStyle>
            <a:lvl1pPr marL="0" indent="0" algn="l" rtl="0" eaLnBrk="1" fontAlgn="base" hangingPunct="1">
              <a:lnSpc>
                <a:spcPct val="100000"/>
              </a:lnSpc>
              <a:spcBef>
                <a:spcPct val="0"/>
              </a:spcBef>
              <a:spcAft>
                <a:spcPts val="0"/>
              </a:spcAft>
              <a:buFont typeface="Arial" charset="0"/>
              <a:buNone/>
              <a:defRPr kumimoji="1" lang="en-GB" sz="2400" b="1" kern="1200" spc="0" baseline="0" dirty="0">
                <a:solidFill>
                  <a:schemeClr val="tx1"/>
                </a:solidFill>
                <a:latin typeface="+mj-lt"/>
                <a:ea typeface="+mn-ea"/>
                <a:cs typeface="Arial" pitchFamily="34" charset="0"/>
              </a:defRPr>
            </a:lvl1pPr>
          </a:lstStyle>
          <a:p>
            <a:pPr marL="0" lvl="0" indent="0" algn="l" rtl="0" eaLnBrk="1" fontAlgn="base" hangingPunct="1">
              <a:lnSpc>
                <a:spcPct val="100000"/>
              </a:lnSpc>
              <a:spcBef>
                <a:spcPct val="0"/>
              </a:spcBef>
              <a:spcAft>
                <a:spcPts val="0"/>
              </a:spcAft>
              <a:buFont typeface="Arial" charset="0"/>
              <a:buNone/>
            </a:pPr>
            <a:r>
              <a:rPr lang="en-US" altLang="ja-JP" dirty="0"/>
              <a:t>FY202</a:t>
            </a:r>
            <a:r>
              <a:rPr lang="ja-JP" altLang="en-US" dirty="0"/>
              <a:t>５</a:t>
            </a:r>
            <a:r>
              <a:rPr lang="en-US" altLang="ja-JP" dirty="0"/>
              <a:t> </a:t>
            </a:r>
            <a:r>
              <a:rPr lang="ja-JP" altLang="en-US" dirty="0"/>
              <a:t>日本版</a:t>
            </a:r>
            <a:r>
              <a:rPr lang="en-US" altLang="ja-JP" dirty="0" err="1"/>
              <a:t>MaaS</a:t>
            </a:r>
            <a:r>
              <a:rPr lang="ja-JP" altLang="en-US" dirty="0"/>
              <a:t>推進・支援事業</a:t>
            </a:r>
            <a:br>
              <a:rPr lang="en-US" altLang="ja-JP" dirty="0"/>
            </a:br>
            <a:r>
              <a:rPr lang="en-US" altLang="ja-JP" dirty="0"/>
              <a:t>【</a:t>
            </a:r>
            <a:r>
              <a:rPr lang="ja-JP" altLang="en-US" dirty="0"/>
              <a:t>プロジェクト名</a:t>
            </a:r>
            <a:r>
              <a:rPr lang="en-US" altLang="ja-JP" dirty="0"/>
              <a:t>】</a:t>
            </a:r>
            <a:br>
              <a:rPr lang="en-US" altLang="ja-JP" dirty="0"/>
            </a:br>
            <a:br>
              <a:rPr lang="en-US" altLang="ja-JP" dirty="0"/>
            </a:br>
            <a:r>
              <a:rPr kumimoji="1" lang="ja-JP" altLang="en-US" dirty="0">
                <a:cs typeface="Arial"/>
              </a:rPr>
              <a:t>中間</a:t>
            </a:r>
            <a:r>
              <a:rPr lang="ja-JP" altLang="en-US" dirty="0">
                <a:cs typeface="Arial"/>
              </a:rPr>
              <a:t>報告資料</a:t>
            </a:r>
            <a:endParaRPr lang="en-GB" dirty="0"/>
          </a:p>
        </p:txBody>
      </p:sp>
      <p:sp>
        <p:nvSpPr>
          <p:cNvPr id="25" name="Text Placeholder 32"/>
          <p:cNvSpPr>
            <a:spLocks noGrp="1"/>
          </p:cNvSpPr>
          <p:nvPr>
            <p:ph type="body" sz="quarter" idx="12" hasCustomPrompt="1"/>
          </p:nvPr>
        </p:nvSpPr>
        <p:spPr>
          <a:xfrm>
            <a:off x="4798549" y="4892326"/>
            <a:ext cx="6626043" cy="467563"/>
          </a:xfrm>
          <a:prstGeom prst="rect">
            <a:avLst/>
          </a:prstGeom>
        </p:spPr>
        <p:txBody>
          <a:bodyPr anchor="ctr" anchorCtr="0"/>
          <a:lstStyle>
            <a:lvl1pPr marL="0" indent="0" algn="r" rtl="0" eaLnBrk="1" fontAlgn="base" hangingPunct="1">
              <a:lnSpc>
                <a:spcPct val="100000"/>
              </a:lnSpc>
              <a:spcBef>
                <a:spcPct val="0"/>
              </a:spcBef>
              <a:spcAft>
                <a:spcPts val="0"/>
              </a:spcAft>
              <a:buFont typeface="Arial" charset="0"/>
              <a:buNone/>
              <a:defRPr lang="en-US" sz="2000" b="0" kern="1200" spc="0" baseline="0" dirty="0" smtClean="0">
                <a:solidFill>
                  <a:schemeClr val="tx1"/>
                </a:solidFill>
                <a:latin typeface="+mn-ea"/>
                <a:ea typeface="+mn-ea"/>
                <a:cs typeface="Arial" pitchFamily="34" charset="0"/>
              </a:defRPr>
            </a:lvl1pPr>
            <a:lvl2pPr algn="l" rtl="0" eaLnBrk="1" fontAlgn="base" hangingPunct="1">
              <a:lnSpc>
                <a:spcPct val="100000"/>
              </a:lnSpc>
              <a:spcBef>
                <a:spcPct val="0"/>
              </a:spcBef>
              <a:spcAft>
                <a:spcPct val="0"/>
              </a:spcAft>
              <a:buFont typeface="Arial" charset="0"/>
              <a:defRPr lang="en-US" sz="2167" b="0" kern="1200" spc="0" baseline="0" dirty="0" smtClean="0">
                <a:solidFill>
                  <a:schemeClr val="accent1"/>
                </a:solidFill>
                <a:latin typeface="Arial" pitchFamily="34" charset="0"/>
                <a:ea typeface="Arial" pitchFamily="-105" charset="-52"/>
                <a:cs typeface="Arial" pitchFamily="34" charset="0"/>
              </a:defRPr>
            </a:lvl2pPr>
            <a:lvl3pPr algn="l" rtl="0" eaLnBrk="1" fontAlgn="base" hangingPunct="1">
              <a:lnSpc>
                <a:spcPct val="100000"/>
              </a:lnSpc>
              <a:spcBef>
                <a:spcPct val="0"/>
              </a:spcBef>
              <a:spcAft>
                <a:spcPct val="0"/>
              </a:spcAft>
              <a:buFont typeface="Arial" charset="0"/>
              <a:defRPr lang="en-US" sz="2167" b="0" kern="1200" spc="0" baseline="0" dirty="0" smtClean="0">
                <a:solidFill>
                  <a:schemeClr val="accent1"/>
                </a:solidFill>
                <a:latin typeface="Arial" pitchFamily="34" charset="0"/>
                <a:ea typeface="Arial" pitchFamily="-105" charset="-52"/>
                <a:cs typeface="Arial" pitchFamily="34" charset="0"/>
              </a:defRPr>
            </a:lvl3pPr>
            <a:lvl4pPr algn="l" rtl="0" eaLnBrk="1" fontAlgn="base" hangingPunct="1">
              <a:lnSpc>
                <a:spcPct val="100000"/>
              </a:lnSpc>
              <a:spcBef>
                <a:spcPct val="0"/>
              </a:spcBef>
              <a:spcAft>
                <a:spcPct val="0"/>
              </a:spcAft>
              <a:buFont typeface="Arial" charset="0"/>
              <a:defRPr lang="en-US" sz="2167" b="0" kern="1200" spc="0" baseline="0" dirty="0" smtClean="0">
                <a:solidFill>
                  <a:schemeClr val="accent1"/>
                </a:solidFill>
                <a:latin typeface="Arial" pitchFamily="34" charset="0"/>
                <a:ea typeface="Arial" pitchFamily="-105" charset="-52"/>
                <a:cs typeface="Arial" pitchFamily="34" charset="0"/>
              </a:defRPr>
            </a:lvl4pPr>
            <a:lvl5pPr algn="l" rtl="0" eaLnBrk="1" fontAlgn="base" hangingPunct="1">
              <a:lnSpc>
                <a:spcPct val="100000"/>
              </a:lnSpc>
              <a:spcBef>
                <a:spcPct val="0"/>
              </a:spcBef>
              <a:spcAft>
                <a:spcPct val="0"/>
              </a:spcAft>
              <a:buFont typeface="Arial" charset="0"/>
              <a:defRPr lang="en-AU" sz="2167" b="0" kern="1200" spc="0" baseline="0" dirty="0">
                <a:solidFill>
                  <a:schemeClr val="accent1"/>
                </a:solidFill>
                <a:latin typeface="Arial" pitchFamily="34" charset="0"/>
                <a:ea typeface="Arial" pitchFamily="-105" charset="-52"/>
                <a:cs typeface="Arial" pitchFamily="34" charset="0"/>
              </a:defRPr>
            </a:lvl5pPr>
          </a:lstStyle>
          <a:p>
            <a:pPr lvl="0"/>
            <a:r>
              <a:rPr lang="en-US" altLang="ja-JP"/>
              <a:t>※</a:t>
            </a:r>
            <a:r>
              <a:rPr lang="ja-JP" altLang="en-US"/>
              <a:t>実施企業名 </a:t>
            </a:r>
            <a:r>
              <a:rPr lang="en-US" altLang="ja-JP"/>
              <a:t>or JV</a:t>
            </a:r>
            <a:r>
              <a:rPr lang="ja-JP" altLang="en-US"/>
              <a:t>名</a:t>
            </a:r>
            <a:endParaRPr lang="en-US"/>
          </a:p>
        </p:txBody>
      </p:sp>
      <p:sp>
        <p:nvSpPr>
          <p:cNvPr id="2" name="テキスト ボックス 1">
            <a:extLst>
              <a:ext uri="{FF2B5EF4-FFF2-40B4-BE49-F238E27FC236}">
                <a16:creationId xmlns:a16="http://schemas.microsoft.com/office/drawing/2014/main" id="{A3FB6309-E751-E5DF-C7C2-D7D80856905C}"/>
              </a:ext>
            </a:extLst>
          </p:cNvPr>
          <p:cNvSpPr txBox="1"/>
          <p:nvPr userDrawn="1"/>
        </p:nvSpPr>
        <p:spPr>
          <a:xfrm>
            <a:off x="1166350" y="6577475"/>
            <a:ext cx="3171061" cy="230832"/>
          </a:xfrm>
          <a:prstGeom prst="rect">
            <a:avLst/>
          </a:prstGeom>
          <a:noFill/>
        </p:spPr>
        <p:txBody>
          <a:bodyPr wrap="none" rtlCol="0">
            <a:spAutoFit/>
          </a:bodyPr>
          <a:lstStyle/>
          <a:p>
            <a:r>
              <a:rPr kumimoji="1" lang="en-US" altLang="ja-JP" sz="900">
                <a:solidFill>
                  <a:schemeClr val="bg1">
                    <a:lumMod val="75000"/>
                  </a:schemeClr>
                </a:solidFill>
              </a:rPr>
              <a:t>Copyright</a:t>
            </a:r>
            <a:r>
              <a:rPr kumimoji="1" lang="ja-JP" altLang="en-US" sz="900">
                <a:solidFill>
                  <a:schemeClr val="bg1">
                    <a:lumMod val="75000"/>
                  </a:schemeClr>
                </a:solidFill>
              </a:rPr>
              <a:t> </a:t>
            </a:r>
            <a:r>
              <a:rPr kumimoji="1" lang="en-US" altLang="ja-JP" sz="900">
                <a:solidFill>
                  <a:schemeClr val="bg1">
                    <a:lumMod val="75000"/>
                  </a:schemeClr>
                </a:solidFill>
              </a:rPr>
              <a:t>© 2025</a:t>
            </a:r>
            <a:r>
              <a:rPr kumimoji="1" lang="en-US" altLang="ja-JP" sz="900" baseline="0">
                <a:solidFill>
                  <a:schemeClr val="bg1">
                    <a:lumMod val="75000"/>
                  </a:schemeClr>
                </a:solidFill>
              </a:rPr>
              <a:t> by MLIT. All rights reserved.</a:t>
            </a:r>
            <a:endParaRPr kumimoji="1" lang="ja-JP" altLang="en-US" sz="900">
              <a:solidFill>
                <a:schemeClr val="bg1">
                  <a:lumMod val="75000"/>
                </a:schemeClr>
              </a:solidFill>
            </a:endParaRPr>
          </a:p>
        </p:txBody>
      </p:sp>
      <p:pic>
        <p:nvPicPr>
          <p:cNvPr id="3" name="図 2">
            <a:extLst>
              <a:ext uri="{FF2B5EF4-FFF2-40B4-BE49-F238E27FC236}">
                <a16:creationId xmlns:a16="http://schemas.microsoft.com/office/drawing/2014/main" id="{98005F8C-E287-4376-1BEE-6B296973F65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93029" y="6620891"/>
            <a:ext cx="833142" cy="144000"/>
          </a:xfrm>
          <a:prstGeom prst="rect">
            <a:avLst/>
          </a:prstGeom>
        </p:spPr>
      </p:pic>
    </p:spTree>
    <p:extLst>
      <p:ext uri="{BB962C8B-B14F-4D97-AF65-F5344CB8AC3E}">
        <p14:creationId xmlns:p14="http://schemas.microsoft.com/office/powerpoint/2010/main" val="1194675274"/>
      </p:ext>
    </p:extLst>
  </p:cSld>
  <p:clrMapOvr>
    <a:masterClrMapping/>
  </p:clrMapOvr>
  <p:hf hd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ubhead (top) and Subtitle">
    <p:bg>
      <p:bgRef idx="1001">
        <a:schemeClr val="bg1"/>
      </p:bgRef>
    </p:bg>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78BA5CC5-FD1F-41D5-A62A-5B826C9FC1DA}"/>
              </a:ext>
            </a:extLst>
          </p:cNvPr>
          <p:cNvGraphicFramePr>
            <a:graphicFrameLocks noChangeAspect="1"/>
          </p:cNvGraphicFramePr>
          <p:nvPr userDrawn="1">
            <p:custDataLst>
              <p:tags r:id="rId1"/>
            </p:custDataLst>
            <p:extLst>
              <p:ext uri="{D42A27DB-BD31-4B8C-83A1-F6EECF244321}">
                <p14:modId xmlns:p14="http://schemas.microsoft.com/office/powerpoint/2010/main" val="20934533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590" imgH="605" progId="TCLayout.ActiveDocument.1">
                  <p:embed/>
                </p:oleObj>
              </mc:Choice>
              <mc:Fallback>
                <p:oleObj name="think-cell スライド" r:id="rId4" imgW="590" imgH="605" progId="TCLayout.ActiveDocument.1">
                  <p:embed/>
                  <p:pic>
                    <p:nvPicPr>
                      <p:cNvPr id="3" name="オブジェクト 2" hidden="1">
                        <a:extLst>
                          <a:ext uri="{FF2B5EF4-FFF2-40B4-BE49-F238E27FC236}">
                            <a16:creationId xmlns:a16="http://schemas.microsoft.com/office/drawing/2014/main" id="{78BA5CC5-FD1F-41D5-A62A-5B826C9FC1D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正方形/長方形 1" hidden="1">
            <a:extLst>
              <a:ext uri="{FF2B5EF4-FFF2-40B4-BE49-F238E27FC236}">
                <a16:creationId xmlns:a16="http://schemas.microsoft.com/office/drawing/2014/main" id="{1808ADB8-0A8A-424A-BB75-AE716B603396}"/>
              </a:ext>
            </a:extLst>
          </p:cNvPr>
          <p:cNvSpPr/>
          <p:nvPr userDrawn="1">
            <p:custDataLst>
              <p:tags r:id="rId2"/>
            </p:custDataLst>
          </p:nvPr>
        </p:nvSpPr>
        <p:spPr>
          <a:xfrm>
            <a:off x="0" y="0"/>
            <a:ext cx="158750" cy="1587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en-US" sz="3200" b="1" i="0" baseline="0">
              <a:latin typeface="Meiryo UI" panose="020B0604030504040204" pitchFamily="50" charset="-128"/>
              <a:ea typeface="Meiryo UI" panose="020B0604030504040204" pitchFamily="50" charset="-128"/>
              <a:cs typeface="+mj-cs"/>
              <a:sym typeface="Meiryo UI" panose="020B0604030504040204" pitchFamily="50" charset="-128"/>
            </a:endParaRPr>
          </a:p>
        </p:txBody>
      </p:sp>
      <p:sp>
        <p:nvSpPr>
          <p:cNvPr id="9" name="Subtitle">
            <a:extLst>
              <a:ext uri="{FF2B5EF4-FFF2-40B4-BE49-F238E27FC236}">
                <a16:creationId xmlns:a16="http://schemas.microsoft.com/office/drawing/2014/main" id="{962A254E-2854-48FA-8F65-0066AC7FF3BC}"/>
              </a:ext>
            </a:extLst>
          </p:cNvPr>
          <p:cNvSpPr>
            <a:spLocks noGrp="1"/>
          </p:cNvSpPr>
          <p:nvPr>
            <p:ph type="body" sz="quarter" idx="36" hasCustomPrompt="1"/>
          </p:nvPr>
        </p:nvSpPr>
        <p:spPr>
          <a:xfrm>
            <a:off x="300779" y="663221"/>
            <a:ext cx="11590442" cy="323165"/>
          </a:xfrm>
          <a:prstGeom prst="rect">
            <a:avLst/>
          </a:prstGeom>
        </p:spPr>
        <p:txBody>
          <a:bodyPr wrap="square" tIns="0" anchor="ctr">
            <a:spAutoFit/>
          </a:bodyPr>
          <a:lstStyle>
            <a:lvl1pPr marL="0" marR="0" indent="0" algn="l" defTabSz="1734634" rtl="0" eaLnBrk="1" fontAlgn="auto" latinLnBrk="0" hangingPunct="1">
              <a:lnSpc>
                <a:spcPct val="100000"/>
              </a:lnSpc>
              <a:spcBef>
                <a:spcPts val="0"/>
              </a:spcBef>
              <a:spcAft>
                <a:spcPts val="0"/>
              </a:spcAft>
              <a:buClrTx/>
              <a:buSzTx/>
              <a:buFont typeface="Arial" charset="0"/>
              <a:buNone/>
              <a:tabLst/>
              <a:defRPr sz="1800" b="1">
                <a:solidFill>
                  <a:schemeClr val="bg2"/>
                </a:solidFill>
                <a:latin typeface="Meiryo UI" panose="020B0604030504040204" pitchFamily="50" charset="-128"/>
                <a:ea typeface="Meiryo UI" panose="020B0604030504040204" pitchFamily="50" charset="-128"/>
              </a:defRPr>
            </a:lvl1pPr>
          </a:lstStyle>
          <a:p>
            <a:pPr marL="0" marR="0" lvl="0" indent="0" algn="l" defTabSz="1734634" rtl="0" eaLnBrk="1" fontAlgn="auto" latinLnBrk="0" hangingPunct="1">
              <a:lnSpc>
                <a:spcPct val="100000"/>
              </a:lnSpc>
              <a:spcBef>
                <a:spcPts val="0"/>
              </a:spcBef>
              <a:spcAft>
                <a:spcPts val="0"/>
              </a:spcAft>
              <a:buClrTx/>
              <a:buSzTx/>
              <a:buFont typeface="Arial" charset="0"/>
              <a:buNone/>
              <a:tabLst/>
              <a:defRPr/>
            </a:pPr>
            <a:r>
              <a:rPr lang="en-GB" noProof="0"/>
              <a:t>Insert subhead here</a:t>
            </a:r>
          </a:p>
        </p:txBody>
      </p:sp>
      <p:sp>
        <p:nvSpPr>
          <p:cNvPr id="10" name="Title 2">
            <a:extLst>
              <a:ext uri="{FF2B5EF4-FFF2-40B4-BE49-F238E27FC236}">
                <a16:creationId xmlns:a16="http://schemas.microsoft.com/office/drawing/2014/main" id="{4F6B60F4-9919-41FE-A603-015DB9F0B9C8}"/>
              </a:ext>
            </a:extLst>
          </p:cNvPr>
          <p:cNvSpPr>
            <a:spLocks noGrp="1"/>
          </p:cNvSpPr>
          <p:nvPr>
            <p:ph type="title" hasCustomPrompt="1"/>
          </p:nvPr>
        </p:nvSpPr>
        <p:spPr>
          <a:xfrm>
            <a:off x="300779" y="185429"/>
            <a:ext cx="11590442" cy="432000"/>
          </a:xfrm>
          <a:prstGeom prst="rect">
            <a:avLst/>
          </a:prstGeom>
        </p:spPr>
        <p:txBody>
          <a:bodyPr vert="horz" anchor="ctr"/>
          <a:lstStyle>
            <a:lvl1pPr>
              <a:lnSpc>
                <a:spcPct val="80000"/>
              </a:lnSpc>
              <a:defRPr sz="2400" b="1">
                <a:solidFill>
                  <a:schemeClr val="tx1"/>
                </a:solidFill>
                <a:latin typeface="Meiryo UI" panose="020B0604030504040204" pitchFamily="50" charset="-128"/>
                <a:ea typeface="Meiryo UI" panose="020B0604030504040204" pitchFamily="50" charset="-128"/>
              </a:defRPr>
            </a:lvl1pPr>
          </a:lstStyle>
          <a:p>
            <a:r>
              <a:rPr lang="en-US"/>
              <a:t>Click to edit Master title</a:t>
            </a:r>
            <a:endParaRPr lang="en-GB"/>
          </a:p>
        </p:txBody>
      </p:sp>
      <p:sp>
        <p:nvSpPr>
          <p:cNvPr id="7" name="テキスト ボックス 6">
            <a:extLst>
              <a:ext uri="{FF2B5EF4-FFF2-40B4-BE49-F238E27FC236}">
                <a16:creationId xmlns:a16="http://schemas.microsoft.com/office/drawing/2014/main" id="{0C6B6BC9-2B8A-45A2-ABFD-3C7DD87E6848}"/>
              </a:ext>
            </a:extLst>
          </p:cNvPr>
          <p:cNvSpPr txBox="1"/>
          <p:nvPr userDrawn="1"/>
        </p:nvSpPr>
        <p:spPr>
          <a:xfrm>
            <a:off x="11801835" y="6623715"/>
            <a:ext cx="287506" cy="226591"/>
          </a:xfrm>
          <a:prstGeom prst="rect">
            <a:avLst/>
          </a:prstGeom>
          <a:noFill/>
        </p:spPr>
        <p:txBody>
          <a:bodyPr wrap="none" lIns="36000" tIns="36000" rIns="36000" bIns="36000" rtlCol="0">
            <a:spAutoFit/>
          </a:bodyPr>
          <a:lstStyle/>
          <a:p>
            <a:pPr algn="ctr"/>
            <a:fld id="{989496C2-B50A-F244-A0A1-E3849033C8B1}" type="slidenum">
              <a:rPr lang="en-GB" altLang="ja-JP" sz="1000" smtClean="0">
                <a:solidFill>
                  <a:schemeClr val="bg1">
                    <a:lumMod val="50000"/>
                  </a:schemeClr>
                </a:solidFill>
                <a:latin typeface="Meiryo UI" panose="020B0604030504040204" pitchFamily="50" charset="-128"/>
                <a:ea typeface="Meiryo UI" panose="020B0604030504040204" pitchFamily="50" charset="-128"/>
                <a:sym typeface="Meiryo UI" panose="020B0604030504040204" pitchFamily="50" charset="-128"/>
              </a:rPr>
              <a:pPr algn="ctr"/>
              <a:t>‹#›</a:t>
            </a:fld>
            <a:endParaRPr kumimoji="1" lang="ja-JP" altLang="en-US" sz="1000" i="1">
              <a:latin typeface="Meiryo UI" panose="020B0604030504040204" pitchFamily="50" charset="-128"/>
              <a:ea typeface="Meiryo UI" panose="020B0604030504040204" pitchFamily="50" charset="-128"/>
              <a:sym typeface="Meiryo UI" panose="020B0604030504040204" pitchFamily="50" charset="-128"/>
            </a:endParaRPr>
          </a:p>
        </p:txBody>
      </p:sp>
      <p:sp>
        <p:nvSpPr>
          <p:cNvPr id="13" name="Subtitle">
            <a:extLst>
              <a:ext uri="{FF2B5EF4-FFF2-40B4-BE49-F238E27FC236}">
                <a16:creationId xmlns:a16="http://schemas.microsoft.com/office/drawing/2014/main" id="{6657DCB3-FDBE-AA0C-F051-08757D897D74}"/>
              </a:ext>
            </a:extLst>
          </p:cNvPr>
          <p:cNvSpPr>
            <a:spLocks noGrp="1"/>
          </p:cNvSpPr>
          <p:nvPr>
            <p:ph type="body" sz="quarter" idx="37" hasCustomPrompt="1"/>
          </p:nvPr>
        </p:nvSpPr>
        <p:spPr>
          <a:xfrm>
            <a:off x="498899" y="1255082"/>
            <a:ext cx="3111075" cy="261610"/>
          </a:xfrm>
          <a:prstGeom prst="rect">
            <a:avLst/>
          </a:prstGeom>
        </p:spPr>
        <p:txBody>
          <a:bodyPr wrap="square" tIns="0" anchor="ctr">
            <a:spAutoFit/>
          </a:bodyPr>
          <a:lstStyle>
            <a:lvl1pPr marL="0" marR="0" indent="0" algn="l" defTabSz="1734634" rtl="0" eaLnBrk="1" fontAlgn="auto" latinLnBrk="0" hangingPunct="1">
              <a:lnSpc>
                <a:spcPct val="100000"/>
              </a:lnSpc>
              <a:spcBef>
                <a:spcPts val="0"/>
              </a:spcBef>
              <a:spcAft>
                <a:spcPts val="0"/>
              </a:spcAft>
              <a:buClrTx/>
              <a:buSzTx/>
              <a:buFont typeface="Arial" charset="0"/>
              <a:buNone/>
              <a:tabLst/>
              <a:defRPr sz="1400" b="1">
                <a:solidFill>
                  <a:schemeClr val="tx1"/>
                </a:solidFill>
                <a:latin typeface="Meiryo UI" panose="020B0604030504040204" pitchFamily="50" charset="-128"/>
                <a:ea typeface="Meiryo UI" panose="020B0604030504040204" pitchFamily="50" charset="-128"/>
              </a:defRPr>
            </a:lvl1pPr>
          </a:lstStyle>
          <a:p>
            <a:pPr marL="0" marR="0" lvl="0" indent="0" algn="l" defTabSz="1734634" rtl="0" eaLnBrk="1" fontAlgn="auto" latinLnBrk="0" hangingPunct="1">
              <a:lnSpc>
                <a:spcPct val="100000"/>
              </a:lnSpc>
              <a:spcBef>
                <a:spcPts val="0"/>
              </a:spcBef>
              <a:spcAft>
                <a:spcPts val="0"/>
              </a:spcAft>
              <a:buClrTx/>
              <a:buSzTx/>
              <a:buFont typeface="Arial" charset="0"/>
              <a:buNone/>
              <a:tabLst/>
              <a:defRPr/>
            </a:pPr>
            <a:r>
              <a:rPr lang="en-GB" noProof="0"/>
              <a:t>Insert subhead here</a:t>
            </a:r>
          </a:p>
        </p:txBody>
      </p:sp>
      <p:sp>
        <p:nvSpPr>
          <p:cNvPr id="8" name="テキスト プレースホルダー 17">
            <a:extLst>
              <a:ext uri="{FF2B5EF4-FFF2-40B4-BE49-F238E27FC236}">
                <a16:creationId xmlns:a16="http://schemas.microsoft.com/office/drawing/2014/main" id="{F20AAD90-9B0A-95F7-D9BE-D1FDB176F5D5}"/>
              </a:ext>
            </a:extLst>
          </p:cNvPr>
          <p:cNvSpPr>
            <a:spLocks noGrp="1"/>
          </p:cNvSpPr>
          <p:nvPr>
            <p:ph type="body" sz="quarter" idx="39" hasCustomPrompt="1"/>
          </p:nvPr>
        </p:nvSpPr>
        <p:spPr>
          <a:xfrm>
            <a:off x="657225" y="1647819"/>
            <a:ext cx="5105400" cy="4279270"/>
          </a:xfrm>
        </p:spPr>
        <p:txBody>
          <a:bodyPr>
            <a:normAutofit/>
          </a:bodyPr>
          <a:lstStyle>
            <a:lvl1pPr marL="285750" indent="-285750">
              <a:buFont typeface="Arial" panose="020B0604020202020204" pitchFamily="34" charset="0"/>
              <a:buChar char="•"/>
              <a:defRPr sz="1100">
                <a:latin typeface="+mn-ea"/>
                <a:ea typeface="+mn-ea"/>
              </a:defRPr>
            </a:lvl1pPr>
            <a:lvl2pPr>
              <a:defRPr>
                <a:latin typeface="+mj-lt"/>
              </a:defRPr>
            </a:lvl2pPr>
            <a:lvl3pPr>
              <a:defRPr>
                <a:latin typeface="+mj-lt"/>
              </a:defRPr>
            </a:lvl3pPr>
            <a:lvl4pPr>
              <a:defRPr>
                <a:latin typeface="+mj-lt"/>
              </a:defRPr>
            </a:lvl4pPr>
            <a:lvl5pPr>
              <a:defRPr>
                <a:latin typeface="+mj-lt"/>
              </a:defRPr>
            </a:lvl5pPr>
          </a:lstStyle>
          <a:p>
            <a:pPr lvl="0"/>
            <a:r>
              <a:rPr kumimoji="1" lang="ja-JP" altLang="en-US"/>
              <a:t>なるべく箇条書きでわかりやすく</a:t>
            </a:r>
            <a:r>
              <a:rPr kumimoji="1" lang="en-US" altLang="ja-JP"/>
              <a:t>…</a:t>
            </a:r>
            <a:endParaRPr kumimoji="1" lang="ja-JP" altLang="en-US"/>
          </a:p>
        </p:txBody>
      </p:sp>
    </p:spTree>
    <p:extLst>
      <p:ext uri="{BB962C8B-B14F-4D97-AF65-F5344CB8AC3E}">
        <p14:creationId xmlns:p14="http://schemas.microsoft.com/office/powerpoint/2010/main" val="199000300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bg>
      <p:bgPr>
        <a:solidFill>
          <a:schemeClr val="bg1"/>
        </a:solidFill>
        <a:effectLst/>
      </p:bgPr>
    </p:bg>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717826CC-B2A5-429D-07C7-0476B4A427C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3029" y="6620891"/>
            <a:ext cx="833142" cy="144000"/>
          </a:xfrm>
          <a:prstGeom prst="rect">
            <a:avLst/>
          </a:prstGeom>
        </p:spPr>
      </p:pic>
      <p:sp>
        <p:nvSpPr>
          <p:cNvPr id="6" name="コンテンツ プレースホルダ 2">
            <a:extLst>
              <a:ext uri="{FF2B5EF4-FFF2-40B4-BE49-F238E27FC236}">
                <a16:creationId xmlns:a16="http://schemas.microsoft.com/office/drawing/2014/main" id="{CF473317-4BD6-3380-2257-DAA411031904}"/>
              </a:ext>
            </a:extLst>
          </p:cNvPr>
          <p:cNvSpPr>
            <a:spLocks noGrp="1"/>
          </p:cNvSpPr>
          <p:nvPr>
            <p:ph idx="1"/>
          </p:nvPr>
        </p:nvSpPr>
        <p:spPr>
          <a:xfrm>
            <a:off x="292100" y="764704"/>
            <a:ext cx="11595100" cy="5712296"/>
          </a:xfrm>
          <a:prstGeom prst="rect">
            <a:avLst/>
          </a:prstGeom>
        </p:spPr>
        <p:txBody>
          <a:bodyPr/>
          <a:lstStyle>
            <a:lvl1pPr>
              <a:defRPr sz="1200">
                <a:latin typeface="+mj-lt"/>
              </a:defRPr>
            </a:lvl1pPr>
          </a:lstStyle>
          <a:p>
            <a:pPr lvl="0"/>
            <a:r>
              <a:rPr lang="ja-JP" altLang="en-US"/>
              <a:t>マスター テキストの書式設定</a:t>
            </a:r>
          </a:p>
        </p:txBody>
      </p:sp>
    </p:spTree>
    <p:extLst>
      <p:ext uri="{BB962C8B-B14F-4D97-AF65-F5344CB8AC3E}">
        <p14:creationId xmlns:p14="http://schemas.microsoft.com/office/powerpoint/2010/main" val="3746220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pic>
        <p:nvPicPr>
          <p:cNvPr id="5" name="図 4">
            <a:extLst>
              <a:ext uri="{FF2B5EF4-FFF2-40B4-BE49-F238E27FC236}">
                <a16:creationId xmlns:a16="http://schemas.microsoft.com/office/drawing/2014/main" id="{CC2D3B75-1E1E-42C0-95B7-093E28E9129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01592" y="-1079333"/>
            <a:ext cx="637715" cy="576000"/>
          </a:xfrm>
          <a:prstGeom prst="rect">
            <a:avLst/>
          </a:prstGeom>
        </p:spPr>
      </p:pic>
      <p:pic>
        <p:nvPicPr>
          <p:cNvPr id="9" name="図 8">
            <a:extLst>
              <a:ext uri="{FF2B5EF4-FFF2-40B4-BE49-F238E27FC236}">
                <a16:creationId xmlns:a16="http://schemas.microsoft.com/office/drawing/2014/main" id="{6B53F3AF-9540-4A7F-BBF0-5DC8C827491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63952" y="-998742"/>
            <a:ext cx="1704119" cy="324000"/>
          </a:xfrm>
          <a:prstGeom prst="rect">
            <a:avLst/>
          </a:prstGeom>
        </p:spPr>
      </p:pic>
      <p:pic>
        <p:nvPicPr>
          <p:cNvPr id="15" name="図 14">
            <a:extLst>
              <a:ext uri="{FF2B5EF4-FFF2-40B4-BE49-F238E27FC236}">
                <a16:creationId xmlns:a16="http://schemas.microsoft.com/office/drawing/2014/main" id="{3583B3C7-3836-4242-8630-82023414F51C}"/>
              </a:ext>
            </a:extLst>
          </p:cNvPr>
          <p:cNvPicPr>
            <a:picLocks noChangeAspect="1"/>
          </p:cNvPicPr>
          <p:nvPr userDrawn="1"/>
        </p:nvPicPr>
        <p:blipFill>
          <a:blip r:embed="rId4"/>
          <a:stretch>
            <a:fillRect/>
          </a:stretch>
        </p:blipFill>
        <p:spPr>
          <a:xfrm>
            <a:off x="4800495" y="3142463"/>
            <a:ext cx="2365453" cy="573074"/>
          </a:xfrm>
          <a:prstGeom prst="rect">
            <a:avLst/>
          </a:prstGeom>
        </p:spPr>
      </p:pic>
    </p:spTree>
    <p:extLst>
      <p:ext uri="{BB962C8B-B14F-4D97-AF65-F5344CB8AC3E}">
        <p14:creationId xmlns:p14="http://schemas.microsoft.com/office/powerpoint/2010/main" val="184287322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theme/theme1.xml" Type="http://schemas.openxmlformats.org/officeDocument/2006/relationships/theme"/><Relationship Id="rId5" Target="../tags/tag2.xml" Type="http://schemas.openxmlformats.org/officeDocument/2006/relationships/tags"/><Relationship Id="rId6" Target="../embeddings/oleObject1.bin" Type="http://schemas.openxmlformats.org/officeDocument/2006/relationships/oleObject"/><Relationship Id="rId7" Target="../media/image1.emf" Type="http://schemas.openxmlformats.org/officeDocument/2006/relationships/image"/><Relationship Id="rId8" Target="../media/image2.png" Type="http://schemas.openxmlformats.org/officeDocument/2006/relationships/image"/></Relationships>
</file>

<file path=ppt/slideMasters/_rels/slideMaster2.xml.rels><?xml version="1.0" encoding="UTF-8" standalone="yes"?><Relationships xmlns="http://schemas.openxmlformats.org/package/2006/relationships"><Relationship Id="rId1" Target="../slideLayouts/slideLayout4.xml" Type="http://schemas.openxmlformats.org/officeDocument/2006/relationships/slideLayout"/><Relationship Id="rId2" Target="../slideLayouts/slideLayout5.xml" Type="http://schemas.openxmlformats.org/officeDocument/2006/relationships/slideLayout"/><Relationship Id="rId3" Target="../slideLayouts/slideLayout6.xml" Type="http://schemas.openxmlformats.org/officeDocument/2006/relationships/slideLayout"/><Relationship Id="rId4" Target="../slideLayouts/slideLayout7.xml" Type="http://schemas.openxmlformats.org/officeDocument/2006/relationships/slideLayout"/><Relationship Id="rId5" Target="../theme/theme2.xml" Type="http://schemas.openxmlformats.org/officeDocument/2006/relationships/theme"/><Relationship Id="rId6" Target="../tags/tag4.xml" Type="http://schemas.openxmlformats.org/officeDocument/2006/relationships/tags"/><Relationship Id="rId7" Target="../embeddings/oleObject1.bin" Type="http://schemas.openxmlformats.org/officeDocument/2006/relationships/oleObject"/><Relationship Id="rId8" Target="../media/image1.emf" Type="http://schemas.openxmlformats.org/officeDocument/2006/relationships/image"/><Relationship Id="rId9" Target="../media/image2.png" Type="http://schemas.openxmlformats.org/officeDocument/2006/relationships/image"/></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FD7D6AE8-0AE8-AE92-3DEF-3A63419E8C47}"/>
              </a:ext>
            </a:extLst>
          </p:cNvPr>
          <p:cNvGraphicFramePr>
            <a:graphicFrameLocks noChangeAspect="1"/>
          </p:cNvGraphicFramePr>
          <p:nvPr userDrawn="1">
            <p:custDataLst>
              <p:tags r:id="rId5"/>
            </p:custDataLst>
            <p:extLst>
              <p:ext uri="{D42A27DB-BD31-4B8C-83A1-F6EECF244321}">
                <p14:modId xmlns:p14="http://schemas.microsoft.com/office/powerpoint/2010/main" val="36817134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408" imgH="408" progId="TCLayout.ActiveDocument.1">
                  <p:embed/>
                </p:oleObj>
              </mc:Choice>
              <mc:Fallback>
                <p:oleObj name="think-cell スライド" r:id="rId6" imgW="408" imgH="408" progId="TCLayout.ActiveDocument.1">
                  <p:embed/>
                  <p:pic>
                    <p:nvPicPr>
                      <p:cNvPr id="2" name="think-cell data - do not delete" hidden="1">
                        <a:extLst>
                          <a:ext uri="{FF2B5EF4-FFF2-40B4-BE49-F238E27FC236}">
                            <a16:creationId xmlns:a16="http://schemas.microsoft.com/office/drawing/2014/main" id="{FD7D6AE8-0AE8-AE92-3DEF-3A63419E8C47}"/>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30" name="Rectangle 6"/>
          <p:cNvSpPr>
            <a:spLocks noGrp="1" noChangeArrowheads="1"/>
          </p:cNvSpPr>
          <p:nvPr>
            <p:ph type="sldNum" sz="quarter" idx="4"/>
          </p:nvPr>
        </p:nvSpPr>
        <p:spPr bwMode="auto">
          <a:xfrm>
            <a:off x="11712624" y="6597352"/>
            <a:ext cx="479376" cy="2602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900">
                <a:latin typeface="Noto Sans JP"/>
                <a:ea typeface="ＭＳ Ｐゴシック" pitchFamily="50" charset="-128"/>
              </a:defRPr>
            </a:lvl1pPr>
          </a:lstStyle>
          <a:p>
            <a:pPr>
              <a:defRPr/>
            </a:pPr>
            <a:fld id="{FFDCE21E-3BF4-4A13-BE4A-B95BE9787BE2}" type="slidenum">
              <a:rPr lang="en-US" altLang="ja-JP" smtClean="0"/>
              <a:pPr>
                <a:defRPr/>
              </a:pPr>
              <a:t>‹#›</a:t>
            </a:fld>
            <a:endParaRPr lang="en-US" altLang="ja-JP"/>
          </a:p>
        </p:txBody>
      </p:sp>
      <p:sp>
        <p:nvSpPr>
          <p:cNvPr id="38" name="テキスト プレースホルダー 37">
            <a:extLst>
              <a:ext uri="{FF2B5EF4-FFF2-40B4-BE49-F238E27FC236}">
                <a16:creationId xmlns:a16="http://schemas.microsoft.com/office/drawing/2014/main" id="{1ECE4958-08A0-BD8D-7D5D-D4A7BB6A39C6}"/>
              </a:ext>
            </a:extLst>
          </p:cNvPr>
          <p:cNvSpPr>
            <a:spLocks noGrp="1"/>
          </p:cNvSpPr>
          <p:nvPr>
            <p:ph type="body" idx="1"/>
          </p:nvPr>
        </p:nvSpPr>
        <p:spPr>
          <a:xfrm>
            <a:off x="292100" y="2133600"/>
            <a:ext cx="11595100" cy="434340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3" name="テキスト ボックス 2">
            <a:extLst>
              <a:ext uri="{FF2B5EF4-FFF2-40B4-BE49-F238E27FC236}">
                <a16:creationId xmlns:a16="http://schemas.microsoft.com/office/drawing/2014/main" id="{87D0FF6D-A520-87F6-851A-32670B6B9442}"/>
              </a:ext>
            </a:extLst>
          </p:cNvPr>
          <p:cNvSpPr txBox="1"/>
          <p:nvPr userDrawn="1"/>
        </p:nvSpPr>
        <p:spPr>
          <a:xfrm>
            <a:off x="1166350" y="6577475"/>
            <a:ext cx="3171061" cy="230832"/>
          </a:xfrm>
          <a:prstGeom prst="rect">
            <a:avLst/>
          </a:prstGeom>
          <a:noFill/>
        </p:spPr>
        <p:txBody>
          <a:bodyPr wrap="none" rtlCol="0">
            <a:spAutoFit/>
          </a:bodyPr>
          <a:lstStyle/>
          <a:p>
            <a:r>
              <a:rPr kumimoji="1" lang="en-US" altLang="ja-JP" sz="900">
                <a:solidFill>
                  <a:schemeClr val="bg1">
                    <a:lumMod val="75000"/>
                  </a:schemeClr>
                </a:solidFill>
              </a:rPr>
              <a:t>Copyright</a:t>
            </a:r>
            <a:r>
              <a:rPr kumimoji="1" lang="ja-JP" altLang="en-US" sz="900">
                <a:solidFill>
                  <a:schemeClr val="bg1">
                    <a:lumMod val="75000"/>
                  </a:schemeClr>
                </a:solidFill>
              </a:rPr>
              <a:t> </a:t>
            </a:r>
            <a:r>
              <a:rPr kumimoji="1" lang="en-US" altLang="ja-JP" sz="900">
                <a:solidFill>
                  <a:schemeClr val="bg1">
                    <a:lumMod val="75000"/>
                  </a:schemeClr>
                </a:solidFill>
              </a:rPr>
              <a:t>© 202</a:t>
            </a:r>
            <a:r>
              <a:rPr kumimoji="1" lang="ja-JP" altLang="en-US" sz="900">
                <a:solidFill>
                  <a:schemeClr val="bg1">
                    <a:lumMod val="75000"/>
                  </a:schemeClr>
                </a:solidFill>
              </a:rPr>
              <a:t>４</a:t>
            </a:r>
            <a:r>
              <a:rPr kumimoji="1" lang="en-US" altLang="ja-JP" sz="900" baseline="0">
                <a:solidFill>
                  <a:schemeClr val="bg1">
                    <a:lumMod val="75000"/>
                  </a:schemeClr>
                </a:solidFill>
              </a:rPr>
              <a:t> by MLIT. All rights reserved.</a:t>
            </a:r>
            <a:endParaRPr kumimoji="1" lang="ja-JP" altLang="en-US" sz="900">
              <a:solidFill>
                <a:schemeClr val="bg1">
                  <a:lumMod val="75000"/>
                </a:schemeClr>
              </a:solidFill>
            </a:endParaRPr>
          </a:p>
        </p:txBody>
      </p:sp>
      <p:pic>
        <p:nvPicPr>
          <p:cNvPr id="4" name="図 3">
            <a:extLst>
              <a:ext uri="{FF2B5EF4-FFF2-40B4-BE49-F238E27FC236}">
                <a16:creationId xmlns:a16="http://schemas.microsoft.com/office/drawing/2014/main" id="{C12C3DD6-97B4-BE5F-B436-9C7F3023ECB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93029" y="6620891"/>
            <a:ext cx="833142" cy="144000"/>
          </a:xfrm>
          <a:prstGeom prst="rect">
            <a:avLst/>
          </a:prstGeom>
        </p:spPr>
      </p:pic>
    </p:spTree>
    <p:extLst>
      <p:ext uri="{BB962C8B-B14F-4D97-AF65-F5344CB8AC3E}">
        <p14:creationId xmlns:p14="http://schemas.microsoft.com/office/powerpoint/2010/main" val="2162003807"/>
      </p:ext>
    </p:extLst>
  </p:cSld>
  <p:clrMap bg1="lt1" tx1="dk1" bg2="lt2" tx2="dk2" accent1="accent1" accent2="accent2" accent3="accent3" accent4="accent4" accent5="accent5" accent6="accent6" hlink="hlink" folHlink="folHlink"/>
  <p:sldLayoutIdLst>
    <p:sldLayoutId id="2147483756" r:id="rId1"/>
    <p:sldLayoutId id="2147483759" r:id="rId2"/>
    <p:sldLayoutId id="2147483760" r:id="rId3"/>
  </p:sldLayoutIdLst>
  <p:hf hdr="0" ftr="0" dt="0"/>
  <p:txStyles>
    <p:titleStyle>
      <a:lvl1pPr algn="l" rtl="0" eaLnBrk="1" fontAlgn="base" hangingPunct="1">
        <a:spcBef>
          <a:spcPct val="0"/>
        </a:spcBef>
        <a:spcAft>
          <a:spcPct val="0"/>
        </a:spcAft>
        <a:defRPr kumimoji="1" sz="1950">
          <a:solidFill>
            <a:srgbClr val="4087C8"/>
          </a:solidFill>
          <a:latin typeface="游ゴシック Medium" panose="020B0500000000000000" pitchFamily="50" charset="-128"/>
          <a:ea typeface="游ゴシック Medium" panose="020B0500000000000000" pitchFamily="50" charset="-128"/>
          <a:cs typeface="+mj-cs"/>
        </a:defRPr>
      </a:lvl1pPr>
      <a:lvl2pPr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5pPr>
      <a:lvl6pPr marL="371475"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6pPr>
      <a:lvl7pPr marL="742950"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7pPr>
      <a:lvl8pPr marL="1114425"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8pPr>
      <a:lvl9pPr marL="1485900"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9pPr>
    </p:titleStyle>
    <p:bodyStyle>
      <a:lvl1pPr marL="278606" indent="-278606" algn="l" rtl="0" eaLnBrk="1" fontAlgn="base" hangingPunct="1">
        <a:spcBef>
          <a:spcPct val="20000"/>
        </a:spcBef>
        <a:spcAft>
          <a:spcPct val="0"/>
        </a:spcAft>
        <a:buChar char="•"/>
        <a:defRPr kumimoji="1" sz="1600">
          <a:solidFill>
            <a:schemeClr val="tx1"/>
          </a:solidFill>
          <a:latin typeface="+mn-lt"/>
          <a:ea typeface="游ゴシック" panose="020B0400000000000000" pitchFamily="50" charset="-128"/>
          <a:cs typeface="+mn-cs"/>
        </a:defRPr>
      </a:lvl1pPr>
      <a:lvl2pPr marL="603647" indent="-232172" algn="l" rtl="0" eaLnBrk="1" fontAlgn="base" hangingPunct="1">
        <a:spcBef>
          <a:spcPct val="20000"/>
        </a:spcBef>
        <a:spcAft>
          <a:spcPct val="0"/>
        </a:spcAft>
        <a:buChar char="–"/>
        <a:defRPr kumimoji="1" sz="1400">
          <a:solidFill>
            <a:schemeClr val="tx1"/>
          </a:solidFill>
          <a:latin typeface="+mn-lt"/>
          <a:ea typeface="+mn-ea"/>
        </a:defRPr>
      </a:lvl2pPr>
      <a:lvl3pPr marL="928688" indent="-185738" algn="l" rtl="0" eaLnBrk="1" fontAlgn="base" hangingPunct="1">
        <a:spcBef>
          <a:spcPct val="20000"/>
        </a:spcBef>
        <a:spcAft>
          <a:spcPct val="0"/>
        </a:spcAft>
        <a:buChar char="•"/>
        <a:defRPr kumimoji="1" sz="1400">
          <a:solidFill>
            <a:schemeClr val="tx1"/>
          </a:solidFill>
          <a:latin typeface="+mn-lt"/>
          <a:ea typeface="+mn-ea"/>
        </a:defRPr>
      </a:lvl3pPr>
      <a:lvl4pPr marL="1300163" indent="-185738" algn="l" rtl="0" eaLnBrk="1" fontAlgn="base" hangingPunct="1">
        <a:spcBef>
          <a:spcPct val="20000"/>
        </a:spcBef>
        <a:spcAft>
          <a:spcPct val="0"/>
        </a:spcAft>
        <a:buChar char="–"/>
        <a:defRPr kumimoji="1" sz="1400">
          <a:solidFill>
            <a:schemeClr val="tx1"/>
          </a:solidFill>
          <a:latin typeface="+mn-lt"/>
          <a:ea typeface="+mn-ea"/>
        </a:defRPr>
      </a:lvl4pPr>
      <a:lvl5pPr marL="1671638" indent="-185738" algn="l" rtl="0" eaLnBrk="1" fontAlgn="base" hangingPunct="1">
        <a:spcBef>
          <a:spcPct val="20000"/>
        </a:spcBef>
        <a:spcAft>
          <a:spcPct val="0"/>
        </a:spcAft>
        <a:buChar char="»"/>
        <a:defRPr kumimoji="1" sz="1400">
          <a:solidFill>
            <a:schemeClr val="tx1"/>
          </a:solidFill>
          <a:latin typeface="+mn-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44">
          <p15:clr>
            <a:srgbClr val="F26B43"/>
          </p15:clr>
        </p15:guide>
        <p15:guide id="2" pos="179">
          <p15:clr>
            <a:srgbClr val="F26B43"/>
          </p15:clr>
        </p15:guide>
        <p15:guide id="3" pos="7494">
          <p15:clr>
            <a:srgbClr val="F26B43"/>
          </p15:clr>
        </p15:guide>
        <p15:guide id="4" orient="horz" pos="409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think-cell data - do not delete" hidden="1">
            <a:extLst>
              <a:ext uri="{FF2B5EF4-FFF2-40B4-BE49-F238E27FC236}">
                <a16:creationId xmlns:a16="http://schemas.microsoft.com/office/drawing/2014/main" id="{FD7D6AE8-0AE8-AE92-3DEF-3A63419E8C47}"/>
              </a:ext>
            </a:extLst>
          </p:cNvPr>
          <p:cNvGraphicFramePr>
            <a:graphicFrameLocks noChangeAspect="1"/>
          </p:cNvGraphicFramePr>
          <p:nvPr userDrawn="1">
            <p:custDataLst>
              <p:tags r:id="rId6"/>
            </p:custDataLst>
            <p:extLst>
              <p:ext uri="{D42A27DB-BD31-4B8C-83A1-F6EECF244321}">
                <p14:modId xmlns:p14="http://schemas.microsoft.com/office/powerpoint/2010/main" val="36817134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08" imgH="408" progId="TCLayout.ActiveDocument.1">
                  <p:embed/>
                </p:oleObj>
              </mc:Choice>
              <mc:Fallback>
                <p:oleObj name="think-cell スライド" r:id="rId7" imgW="408" imgH="408" progId="TCLayout.ActiveDocument.1">
                  <p:embed/>
                  <p:pic>
                    <p:nvPicPr>
                      <p:cNvPr id="2" name="think-cell data - do not delete" hidden="1">
                        <a:extLst>
                          <a:ext uri="{FF2B5EF4-FFF2-40B4-BE49-F238E27FC236}">
                            <a16:creationId xmlns:a16="http://schemas.microsoft.com/office/drawing/2014/main" id="{FD7D6AE8-0AE8-AE92-3DEF-3A63419E8C47}"/>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1030" name="Rectangle 6"/>
          <p:cNvSpPr>
            <a:spLocks noGrp="1" noChangeArrowheads="1"/>
          </p:cNvSpPr>
          <p:nvPr>
            <p:ph type="sldNum" sz="quarter" idx="4"/>
          </p:nvPr>
        </p:nvSpPr>
        <p:spPr bwMode="auto">
          <a:xfrm>
            <a:off x="11712624" y="6597352"/>
            <a:ext cx="479376" cy="2602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900">
                <a:latin typeface="Noto Sans JP"/>
                <a:ea typeface="ＭＳ Ｐゴシック" pitchFamily="50" charset="-128"/>
              </a:defRPr>
            </a:lvl1pPr>
          </a:lstStyle>
          <a:p>
            <a:pPr>
              <a:defRPr/>
            </a:pPr>
            <a:fld id="{FFDCE21E-3BF4-4A13-BE4A-B95BE9787BE2}" type="slidenum">
              <a:rPr lang="en-US" altLang="ja-JP" smtClean="0"/>
              <a:pPr>
                <a:defRPr/>
              </a:pPr>
              <a:t>‹#›</a:t>
            </a:fld>
            <a:endParaRPr lang="en-US" altLang="ja-JP"/>
          </a:p>
        </p:txBody>
      </p:sp>
      <p:sp>
        <p:nvSpPr>
          <p:cNvPr id="38" name="テキスト プレースホルダー 37">
            <a:extLst>
              <a:ext uri="{FF2B5EF4-FFF2-40B4-BE49-F238E27FC236}">
                <a16:creationId xmlns:a16="http://schemas.microsoft.com/office/drawing/2014/main" id="{1ECE4958-08A0-BD8D-7D5D-D4A7BB6A39C6}"/>
              </a:ext>
            </a:extLst>
          </p:cNvPr>
          <p:cNvSpPr>
            <a:spLocks noGrp="1"/>
          </p:cNvSpPr>
          <p:nvPr>
            <p:ph type="body" idx="1"/>
          </p:nvPr>
        </p:nvSpPr>
        <p:spPr>
          <a:xfrm>
            <a:off x="292100" y="2133600"/>
            <a:ext cx="11595100" cy="434340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3" name="テキスト ボックス 2">
            <a:extLst>
              <a:ext uri="{FF2B5EF4-FFF2-40B4-BE49-F238E27FC236}">
                <a16:creationId xmlns:a16="http://schemas.microsoft.com/office/drawing/2014/main" id="{87D0FF6D-A520-87F6-851A-32670B6B9442}"/>
              </a:ext>
            </a:extLst>
          </p:cNvPr>
          <p:cNvSpPr txBox="1"/>
          <p:nvPr userDrawn="1"/>
        </p:nvSpPr>
        <p:spPr>
          <a:xfrm>
            <a:off x="1166350" y="6577475"/>
            <a:ext cx="3171061" cy="230832"/>
          </a:xfrm>
          <a:prstGeom prst="rect">
            <a:avLst/>
          </a:prstGeom>
          <a:noFill/>
        </p:spPr>
        <p:txBody>
          <a:bodyPr wrap="none" rtlCol="0">
            <a:spAutoFit/>
          </a:bodyPr>
          <a:lstStyle/>
          <a:p>
            <a:r>
              <a:rPr kumimoji="1" lang="en-US" altLang="ja-JP" sz="900">
                <a:solidFill>
                  <a:schemeClr val="bg1">
                    <a:lumMod val="75000"/>
                  </a:schemeClr>
                </a:solidFill>
              </a:rPr>
              <a:t>Copyright</a:t>
            </a:r>
            <a:r>
              <a:rPr kumimoji="1" lang="ja-JP" altLang="en-US" sz="900">
                <a:solidFill>
                  <a:schemeClr val="bg1">
                    <a:lumMod val="75000"/>
                  </a:schemeClr>
                </a:solidFill>
              </a:rPr>
              <a:t> </a:t>
            </a:r>
            <a:r>
              <a:rPr kumimoji="1" lang="en-US" altLang="ja-JP" sz="900">
                <a:solidFill>
                  <a:schemeClr val="bg1">
                    <a:lumMod val="75000"/>
                  </a:schemeClr>
                </a:solidFill>
              </a:rPr>
              <a:t>© 2025</a:t>
            </a:r>
            <a:r>
              <a:rPr kumimoji="1" lang="en-US" altLang="ja-JP" sz="900" baseline="0">
                <a:solidFill>
                  <a:schemeClr val="bg1">
                    <a:lumMod val="75000"/>
                  </a:schemeClr>
                </a:solidFill>
              </a:rPr>
              <a:t> by MLIT. All rights reserved.</a:t>
            </a:r>
            <a:endParaRPr kumimoji="1" lang="ja-JP" altLang="en-US" sz="900">
              <a:solidFill>
                <a:schemeClr val="bg1">
                  <a:lumMod val="75000"/>
                </a:schemeClr>
              </a:solidFill>
            </a:endParaRPr>
          </a:p>
        </p:txBody>
      </p:sp>
      <p:pic>
        <p:nvPicPr>
          <p:cNvPr id="4" name="図 3">
            <a:extLst>
              <a:ext uri="{FF2B5EF4-FFF2-40B4-BE49-F238E27FC236}">
                <a16:creationId xmlns:a16="http://schemas.microsoft.com/office/drawing/2014/main" id="{C12C3DD6-97B4-BE5F-B436-9C7F3023ECB5}"/>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93029" y="6620891"/>
            <a:ext cx="833142" cy="144000"/>
          </a:xfrm>
          <a:prstGeom prst="rect">
            <a:avLst/>
          </a:prstGeom>
        </p:spPr>
      </p:pic>
    </p:spTree>
    <p:extLst>
      <p:ext uri="{BB962C8B-B14F-4D97-AF65-F5344CB8AC3E}">
        <p14:creationId xmlns:p14="http://schemas.microsoft.com/office/powerpoint/2010/main" val="1432257879"/>
      </p:ext>
    </p:extLst>
  </p:cSld>
  <p:clrMap bg1="lt1" tx1="dk1" bg2="lt2" tx2="dk2" accent1="accent1" accent2="accent2" accent3="accent3" accent4="accent4" accent5="accent5" accent6="accent6" hlink="hlink" folHlink="folHlink"/>
  <p:sldLayoutIdLst>
    <p:sldLayoutId id="2147483763" r:id="rId1"/>
    <p:sldLayoutId id="2147483767" r:id="rId2"/>
    <p:sldLayoutId id="2147483764" r:id="rId3"/>
    <p:sldLayoutId id="2147483765" r:id="rId4"/>
  </p:sldLayoutIdLst>
  <p:hf hdr="0" ftr="0" dt="0"/>
  <p:txStyles>
    <p:titleStyle>
      <a:lvl1pPr algn="l" rtl="0" eaLnBrk="1" fontAlgn="base" hangingPunct="1">
        <a:spcBef>
          <a:spcPct val="0"/>
        </a:spcBef>
        <a:spcAft>
          <a:spcPct val="0"/>
        </a:spcAft>
        <a:defRPr kumimoji="1" sz="1950">
          <a:solidFill>
            <a:srgbClr val="4087C8"/>
          </a:solidFill>
          <a:latin typeface="游ゴシック Medium" panose="020B0500000000000000" pitchFamily="50" charset="-128"/>
          <a:ea typeface="游ゴシック Medium" panose="020B0500000000000000" pitchFamily="50" charset="-128"/>
          <a:cs typeface="+mj-cs"/>
        </a:defRPr>
      </a:lvl1pPr>
      <a:lvl2pPr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5pPr>
      <a:lvl6pPr marL="371475"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6pPr>
      <a:lvl7pPr marL="742950"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7pPr>
      <a:lvl8pPr marL="1114425"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8pPr>
      <a:lvl9pPr marL="1485900" algn="l" rtl="0" eaLnBrk="1" fontAlgn="base" hangingPunct="1">
        <a:spcBef>
          <a:spcPct val="0"/>
        </a:spcBef>
        <a:spcAft>
          <a:spcPct val="0"/>
        </a:spcAft>
        <a:defRPr kumimoji="1" sz="2275">
          <a:solidFill>
            <a:srgbClr val="4087C8"/>
          </a:solidFill>
          <a:latin typeface="HGP創英角ｺﾞｼｯｸUB" pitchFamily="50" charset="-128"/>
          <a:ea typeface="HGP創英角ｺﾞｼｯｸUB" pitchFamily="50" charset="-128"/>
        </a:defRPr>
      </a:lvl9pPr>
    </p:titleStyle>
    <p:bodyStyle>
      <a:lvl1pPr marL="278606" indent="-278606" algn="l" rtl="0" eaLnBrk="1" fontAlgn="base" hangingPunct="1">
        <a:spcBef>
          <a:spcPct val="20000"/>
        </a:spcBef>
        <a:spcAft>
          <a:spcPct val="0"/>
        </a:spcAft>
        <a:buChar char="•"/>
        <a:defRPr kumimoji="1" sz="1600">
          <a:solidFill>
            <a:schemeClr val="tx1"/>
          </a:solidFill>
          <a:latin typeface="+mn-lt"/>
          <a:ea typeface="游ゴシック" panose="020B0400000000000000" pitchFamily="50" charset="-128"/>
          <a:cs typeface="+mn-cs"/>
        </a:defRPr>
      </a:lvl1pPr>
      <a:lvl2pPr marL="603647" indent="-232172" algn="l" rtl="0" eaLnBrk="1" fontAlgn="base" hangingPunct="1">
        <a:spcBef>
          <a:spcPct val="20000"/>
        </a:spcBef>
        <a:spcAft>
          <a:spcPct val="0"/>
        </a:spcAft>
        <a:buChar char="–"/>
        <a:defRPr kumimoji="1" sz="1400">
          <a:solidFill>
            <a:schemeClr val="tx1"/>
          </a:solidFill>
          <a:latin typeface="+mn-lt"/>
          <a:ea typeface="+mn-ea"/>
        </a:defRPr>
      </a:lvl2pPr>
      <a:lvl3pPr marL="928688" indent="-185738" algn="l" rtl="0" eaLnBrk="1" fontAlgn="base" hangingPunct="1">
        <a:spcBef>
          <a:spcPct val="20000"/>
        </a:spcBef>
        <a:spcAft>
          <a:spcPct val="0"/>
        </a:spcAft>
        <a:buChar char="•"/>
        <a:defRPr kumimoji="1" sz="1400">
          <a:solidFill>
            <a:schemeClr val="tx1"/>
          </a:solidFill>
          <a:latin typeface="+mn-lt"/>
          <a:ea typeface="+mn-ea"/>
        </a:defRPr>
      </a:lvl3pPr>
      <a:lvl4pPr marL="1300163" indent="-185738" algn="l" rtl="0" eaLnBrk="1" fontAlgn="base" hangingPunct="1">
        <a:spcBef>
          <a:spcPct val="20000"/>
        </a:spcBef>
        <a:spcAft>
          <a:spcPct val="0"/>
        </a:spcAft>
        <a:buChar char="–"/>
        <a:defRPr kumimoji="1" sz="1400">
          <a:solidFill>
            <a:schemeClr val="tx1"/>
          </a:solidFill>
          <a:latin typeface="+mn-lt"/>
          <a:ea typeface="+mn-ea"/>
        </a:defRPr>
      </a:lvl4pPr>
      <a:lvl5pPr marL="1671638" indent="-185738" algn="l" rtl="0" eaLnBrk="1" fontAlgn="base" hangingPunct="1">
        <a:spcBef>
          <a:spcPct val="20000"/>
        </a:spcBef>
        <a:spcAft>
          <a:spcPct val="0"/>
        </a:spcAft>
        <a:buChar char="»"/>
        <a:defRPr kumimoji="1" sz="1400">
          <a:solidFill>
            <a:schemeClr val="tx1"/>
          </a:solidFill>
          <a:latin typeface="+mn-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44">
          <p15:clr>
            <a:srgbClr val="F26B43"/>
          </p15:clr>
        </p15:guide>
        <p15:guide id="2" pos="179">
          <p15:clr>
            <a:srgbClr val="F26B43"/>
          </p15:clr>
        </p15:guide>
        <p15:guide id="3" pos="7494">
          <p15:clr>
            <a:srgbClr val="F26B43"/>
          </p15:clr>
        </p15:guide>
        <p15:guide id="4" orient="horz" pos="4090">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7.png" Type="http://schemas.openxmlformats.org/officeDocument/2006/relationships/image"/><Relationship Id="rId3" Target="../media/hdphoto1.wdp" Type="http://schemas.microsoft.com/office/2007/relationships/hdphoto"/></Relationships>
</file>

<file path=ppt/slides/_rels/slide5.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103C9F-F314-ECD1-F450-0F3254912122}"/>
            </a:ext>
          </a:extLst>
        </p:cNvPr>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5CF31889-CBE9-5F33-CE05-72D657FDCC72}"/>
              </a:ext>
            </a:extLst>
          </p:cNvPr>
          <p:cNvSpPr>
            <a:spLocks noGrp="1"/>
          </p:cNvSpPr>
          <p:nvPr>
            <p:ph type="body" sz="quarter" idx="10"/>
          </p:nvPr>
        </p:nvSpPr>
        <p:spPr/>
        <p:txBody>
          <a:bodyPr/>
          <a:lstStyle/>
          <a:p>
            <a:r>
              <a:rPr kumimoji="1" lang="en-US" altLang="ja-JP">
                <a:cs typeface="Arial"/>
              </a:rPr>
              <a:t>202</a:t>
            </a:r>
            <a:r>
              <a:rPr kumimoji="1" lang="ja-JP" altLang="en-US">
                <a:cs typeface="Arial"/>
              </a:rPr>
              <a:t>５</a:t>
            </a:r>
            <a:r>
              <a:rPr kumimoji="1" lang="en-US" altLang="ja-JP">
                <a:cs typeface="Arial"/>
              </a:rPr>
              <a:t>/</a:t>
            </a:r>
            <a:r>
              <a:rPr kumimoji="1" lang="en-US" altLang="ja-JP">
                <a:solidFill>
                  <a:srgbClr val="0070C0"/>
                </a:solidFill>
                <a:cs typeface="Arial"/>
              </a:rPr>
              <a:t>XX</a:t>
            </a:r>
            <a:r>
              <a:rPr kumimoji="1" lang="en-US" altLang="ja-JP">
                <a:cs typeface="Arial"/>
              </a:rPr>
              <a:t>/</a:t>
            </a:r>
            <a:r>
              <a:rPr kumimoji="1" lang="en-US" altLang="ja-JP">
                <a:solidFill>
                  <a:srgbClr val="0070C0"/>
                </a:solidFill>
                <a:cs typeface="Arial"/>
              </a:rPr>
              <a:t>XX</a:t>
            </a:r>
            <a:endParaRPr kumimoji="1" lang="ja-JP" altLang="en-US">
              <a:solidFill>
                <a:srgbClr val="0070C0"/>
              </a:solidFill>
              <a:cs typeface="Arial"/>
            </a:endParaRPr>
          </a:p>
        </p:txBody>
      </p:sp>
      <p:sp>
        <p:nvSpPr>
          <p:cNvPr id="3" name="タイトル 2">
            <a:extLst>
              <a:ext uri="{FF2B5EF4-FFF2-40B4-BE49-F238E27FC236}">
                <a16:creationId xmlns:a16="http://schemas.microsoft.com/office/drawing/2014/main" id="{19EA3571-1976-8A83-8758-10B848C8EC8E}"/>
              </a:ext>
            </a:extLst>
          </p:cNvPr>
          <p:cNvSpPr>
            <a:spLocks noGrp="1"/>
          </p:cNvSpPr>
          <p:nvPr>
            <p:ph type="ctrTitle"/>
          </p:nvPr>
        </p:nvSpPr>
        <p:spPr/>
        <p:txBody>
          <a:bodyPr vert="horz" lIns="0" tIns="0" rIns="91440" bIns="45720" anchor="ctr" anchorCtr="0">
            <a:noAutofit/>
          </a:bodyPr>
          <a:lstStyle/>
          <a:p>
            <a:r>
              <a:rPr kumimoji="1" lang="en-US" altLang="ja-JP" dirty="0">
                <a:cs typeface="Arial"/>
              </a:rPr>
              <a:t>FY2025 </a:t>
            </a:r>
            <a:r>
              <a:rPr kumimoji="1" lang="ja-JP" altLang="en-US" dirty="0">
                <a:cs typeface="Arial"/>
              </a:rPr>
              <a:t>日本版</a:t>
            </a:r>
            <a:r>
              <a:rPr kumimoji="1" lang="en-US" altLang="ja-JP" dirty="0" err="1">
                <a:cs typeface="Arial"/>
              </a:rPr>
              <a:t>MaaS</a:t>
            </a:r>
            <a:r>
              <a:rPr kumimoji="1" lang="ja-JP" altLang="en-US" dirty="0">
                <a:cs typeface="Arial"/>
              </a:rPr>
              <a:t>推進・支援事業</a:t>
            </a:r>
            <a:br>
              <a:rPr lang="ja-JP" altLang="en-US" dirty="0"/>
            </a:br>
            <a:r>
              <a:rPr kumimoji="1" lang="en-US" altLang="ja-JP" dirty="0">
                <a:cs typeface="Arial"/>
              </a:rPr>
              <a:t>【</a:t>
            </a:r>
            <a:r>
              <a:rPr kumimoji="1" lang="ja-JP" altLang="en-US" dirty="0">
                <a:solidFill>
                  <a:srgbClr val="0070C0"/>
                </a:solidFill>
                <a:cs typeface="Arial"/>
              </a:rPr>
              <a:t>事業名</a:t>
            </a:r>
            <a:r>
              <a:rPr kumimoji="1" lang="en-US" altLang="ja-JP" dirty="0">
                <a:cs typeface="Arial"/>
              </a:rPr>
              <a:t>】</a:t>
            </a:r>
            <a:br>
              <a:rPr lang="en-US" altLang="ja-JP" dirty="0"/>
            </a:br>
            <a:br>
              <a:rPr lang="en-US" altLang="ja-JP" dirty="0"/>
            </a:br>
            <a:br>
              <a:rPr lang="en-US" altLang="ja-JP" dirty="0"/>
            </a:br>
            <a:r>
              <a:rPr kumimoji="1" lang="ja-JP" altLang="en-US" dirty="0">
                <a:cs typeface="Arial"/>
              </a:rPr>
              <a:t>中間</a:t>
            </a:r>
            <a:r>
              <a:rPr lang="ja-JP" altLang="en-US" dirty="0">
                <a:cs typeface="Arial"/>
              </a:rPr>
              <a:t>報告資料</a:t>
            </a:r>
            <a:endParaRPr kumimoji="1" lang="ja-JP" altLang="en-US" dirty="0">
              <a:cs typeface="Arial"/>
            </a:endParaRPr>
          </a:p>
        </p:txBody>
      </p:sp>
      <p:sp>
        <p:nvSpPr>
          <p:cNvPr id="4" name="テキスト プレースホルダー 3">
            <a:extLst>
              <a:ext uri="{FF2B5EF4-FFF2-40B4-BE49-F238E27FC236}">
                <a16:creationId xmlns:a16="http://schemas.microsoft.com/office/drawing/2014/main" id="{9F612A47-B44E-7F9E-3B47-8403EAFB7445}"/>
              </a:ext>
            </a:extLst>
          </p:cNvPr>
          <p:cNvSpPr>
            <a:spLocks noGrp="1"/>
          </p:cNvSpPr>
          <p:nvPr>
            <p:ph type="body" sz="quarter" idx="12"/>
          </p:nvPr>
        </p:nvSpPr>
        <p:spPr/>
        <p:txBody>
          <a:bodyPr/>
          <a:lstStyle/>
          <a:p>
            <a:r>
              <a:rPr kumimoji="1" lang="ja-JP" altLang="en-US">
                <a:solidFill>
                  <a:srgbClr val="0070C0"/>
                </a:solidFill>
                <a:cs typeface="Arial"/>
              </a:rPr>
              <a:t>事業者名</a:t>
            </a:r>
          </a:p>
        </p:txBody>
      </p:sp>
    </p:spTree>
    <p:extLst>
      <p:ext uri="{BB962C8B-B14F-4D97-AF65-F5344CB8AC3E}">
        <p14:creationId xmlns:p14="http://schemas.microsoft.com/office/powerpoint/2010/main" val="528971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FEEE9-1473-D43E-FC5D-2751FA9821F5}"/>
            </a:ext>
          </a:extLst>
        </p:cNvPr>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EA0E0F83-24E7-2EBB-0E04-1BB7ED8E79C6}"/>
              </a:ext>
            </a:extLst>
          </p:cNvPr>
          <p:cNvSpPr>
            <a:spLocks noGrp="1"/>
          </p:cNvSpPr>
          <p:nvPr>
            <p:ph type="body" sz="quarter" idx="36"/>
          </p:nvPr>
        </p:nvSpPr>
        <p:spPr/>
        <p:txBody>
          <a:bodyPr/>
          <a:lstStyle/>
          <a:p>
            <a:r>
              <a:rPr lang="en-US" altLang="ja-JP"/>
              <a:t>Ⅰ</a:t>
            </a:r>
            <a:r>
              <a:rPr lang="ja-JP" altLang="en-US"/>
              <a:t>．プロジェクト全体のサマリー</a:t>
            </a:r>
            <a:endParaRPr kumimoji="1" lang="ja-JP" altLang="en-US"/>
          </a:p>
        </p:txBody>
      </p:sp>
      <p:sp>
        <p:nvSpPr>
          <p:cNvPr id="3" name="タイトル 2">
            <a:extLst>
              <a:ext uri="{FF2B5EF4-FFF2-40B4-BE49-F238E27FC236}">
                <a16:creationId xmlns:a16="http://schemas.microsoft.com/office/drawing/2014/main" id="{33852950-72F1-AED0-8A74-C327D1453C86}"/>
              </a:ext>
            </a:extLst>
          </p:cNvPr>
          <p:cNvSpPr>
            <a:spLocks noGrp="1"/>
          </p:cNvSpPr>
          <p:nvPr>
            <p:ph type="title"/>
          </p:nvPr>
        </p:nvSpPr>
        <p:spPr/>
        <p:txBody>
          <a:bodyPr/>
          <a:lstStyle/>
          <a:p>
            <a:r>
              <a:rPr kumimoji="1" lang="ja-JP" altLang="en-US">
                <a:solidFill>
                  <a:srgbClr val="0070C0"/>
                </a:solidFill>
              </a:rPr>
              <a:t>○○協議会　</a:t>
            </a:r>
            <a:r>
              <a:rPr kumimoji="1" lang="en-US" altLang="ja-JP">
                <a:solidFill>
                  <a:srgbClr val="0070C0"/>
                </a:solidFill>
              </a:rPr>
              <a:t>XXXX</a:t>
            </a:r>
            <a:r>
              <a:rPr kumimoji="1" lang="ja-JP" altLang="en-US">
                <a:solidFill>
                  <a:srgbClr val="0070C0"/>
                </a:solidFill>
              </a:rPr>
              <a:t>実証事業</a:t>
            </a:r>
          </a:p>
        </p:txBody>
      </p:sp>
      <p:sp>
        <p:nvSpPr>
          <p:cNvPr id="6" name="四角形: 角を丸くする 5">
            <a:extLst>
              <a:ext uri="{FF2B5EF4-FFF2-40B4-BE49-F238E27FC236}">
                <a16:creationId xmlns:a16="http://schemas.microsoft.com/office/drawing/2014/main" id="{787A1AEC-E707-46C7-7A86-9484F6D59E3F}"/>
              </a:ext>
            </a:extLst>
          </p:cNvPr>
          <p:cNvSpPr/>
          <p:nvPr/>
        </p:nvSpPr>
        <p:spPr>
          <a:xfrm>
            <a:off x="657225" y="1218611"/>
            <a:ext cx="3114675" cy="333375"/>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l"/>
            <a:r>
              <a:rPr kumimoji="1" lang="ja-JP" altLang="en-US" sz="1400" b="1">
                <a:solidFill>
                  <a:schemeClr val="tx1"/>
                </a:solidFill>
                <a:latin typeface="+mn-ea"/>
                <a:ea typeface="+mn-ea"/>
              </a:rPr>
              <a:t>プロジェクト</a:t>
            </a:r>
            <a:r>
              <a:rPr lang="ja-JP" altLang="en-US" sz="1400" b="1">
                <a:solidFill>
                  <a:schemeClr val="tx1"/>
                </a:solidFill>
                <a:latin typeface="+mn-ea"/>
              </a:rPr>
              <a:t>の</a:t>
            </a:r>
            <a:r>
              <a:rPr kumimoji="1" lang="ja-JP" altLang="en-US" sz="1400" b="1">
                <a:solidFill>
                  <a:schemeClr val="tx1"/>
                </a:solidFill>
                <a:latin typeface="+mn-ea"/>
                <a:ea typeface="+mn-ea"/>
              </a:rPr>
              <a:t>内容</a:t>
            </a:r>
          </a:p>
        </p:txBody>
      </p:sp>
      <p:sp>
        <p:nvSpPr>
          <p:cNvPr id="17" name="四角形: 角を丸くする 16">
            <a:extLst>
              <a:ext uri="{FF2B5EF4-FFF2-40B4-BE49-F238E27FC236}">
                <a16:creationId xmlns:a16="http://schemas.microsoft.com/office/drawing/2014/main" id="{6D3C9184-F28F-B795-B7B5-64F46F746AEC}"/>
              </a:ext>
            </a:extLst>
          </p:cNvPr>
          <p:cNvSpPr/>
          <p:nvPr/>
        </p:nvSpPr>
        <p:spPr>
          <a:xfrm>
            <a:off x="657225" y="1218611"/>
            <a:ext cx="3114675" cy="333375"/>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l"/>
            <a:r>
              <a:rPr kumimoji="1" lang="ja-JP" altLang="en-US" sz="1400" b="1">
                <a:solidFill>
                  <a:schemeClr val="tx1"/>
                </a:solidFill>
                <a:latin typeface="+mn-ea"/>
                <a:ea typeface="+mn-ea"/>
              </a:rPr>
              <a:t>プロジェクト内容</a:t>
            </a:r>
          </a:p>
        </p:txBody>
      </p:sp>
      <p:sp>
        <p:nvSpPr>
          <p:cNvPr id="18" name="テキスト プレースホルダー 4">
            <a:extLst>
              <a:ext uri="{FF2B5EF4-FFF2-40B4-BE49-F238E27FC236}">
                <a16:creationId xmlns:a16="http://schemas.microsoft.com/office/drawing/2014/main" id="{9EEC214A-3851-B064-A13E-88B1DD297D23}"/>
              </a:ext>
            </a:extLst>
          </p:cNvPr>
          <p:cNvSpPr txBox="1">
            <a:spLocks/>
          </p:cNvSpPr>
          <p:nvPr/>
        </p:nvSpPr>
        <p:spPr>
          <a:xfrm>
            <a:off x="657225" y="1647819"/>
            <a:ext cx="5105400" cy="846386"/>
          </a:xfrm>
          <a:prstGeom prst="rect">
            <a:avLst/>
          </a:prstGeom>
        </p:spPr>
        <p:txBody>
          <a:bodyPr vert="horz" lIns="91440" tIns="45720" rIns="91440" bIns="45720" rtlCol="0" anchor="t">
            <a:spAutoFit/>
          </a:bodyPr>
          <a:lstStyle>
            <a:lvl1pPr marL="285750" indent="-285750" algn="l" rtl="0" eaLnBrk="1" fontAlgn="base" hangingPunct="1">
              <a:spcBef>
                <a:spcPct val="20000"/>
              </a:spcBef>
              <a:spcAft>
                <a:spcPct val="0"/>
              </a:spcAft>
              <a:buFont typeface="Arial" panose="020B0604020202020204" pitchFamily="34" charset="0"/>
              <a:buChar char="•"/>
              <a:defRPr kumimoji="1" sz="1100">
                <a:solidFill>
                  <a:schemeClr val="tx1"/>
                </a:solidFill>
                <a:latin typeface="+mn-ea"/>
                <a:ea typeface="+mn-ea"/>
                <a:cs typeface="+mn-cs"/>
              </a:defRPr>
            </a:lvl1pPr>
            <a:lvl2pPr marL="603647" indent="-232172" algn="l" rtl="0" eaLnBrk="1" fontAlgn="base" hangingPunct="1">
              <a:spcBef>
                <a:spcPct val="20000"/>
              </a:spcBef>
              <a:spcAft>
                <a:spcPct val="0"/>
              </a:spcAft>
              <a:buChar char="–"/>
              <a:defRPr kumimoji="1" sz="1400">
                <a:solidFill>
                  <a:schemeClr val="tx1"/>
                </a:solidFill>
                <a:latin typeface="+mj-lt"/>
                <a:ea typeface="+mn-ea"/>
              </a:defRPr>
            </a:lvl2pPr>
            <a:lvl3pPr marL="928688" indent="-185738" algn="l" rtl="0" eaLnBrk="1" fontAlgn="base" hangingPunct="1">
              <a:spcBef>
                <a:spcPct val="20000"/>
              </a:spcBef>
              <a:spcAft>
                <a:spcPct val="0"/>
              </a:spcAft>
              <a:buChar char="•"/>
              <a:defRPr kumimoji="1" sz="1400">
                <a:solidFill>
                  <a:schemeClr val="tx1"/>
                </a:solidFill>
                <a:latin typeface="+mj-lt"/>
                <a:ea typeface="+mn-ea"/>
              </a:defRPr>
            </a:lvl3pPr>
            <a:lvl4pPr marL="1300163" indent="-185738" algn="l" rtl="0" eaLnBrk="1" fontAlgn="base" hangingPunct="1">
              <a:spcBef>
                <a:spcPct val="20000"/>
              </a:spcBef>
              <a:spcAft>
                <a:spcPct val="0"/>
              </a:spcAft>
              <a:buChar char="–"/>
              <a:defRPr kumimoji="1" sz="1400">
                <a:solidFill>
                  <a:schemeClr val="tx1"/>
                </a:solidFill>
                <a:latin typeface="+mj-lt"/>
                <a:ea typeface="+mn-ea"/>
              </a:defRPr>
            </a:lvl4pPr>
            <a:lvl5pPr marL="1671638" indent="-185738" algn="l" rtl="0" eaLnBrk="1" fontAlgn="base" hangingPunct="1">
              <a:spcBef>
                <a:spcPct val="20000"/>
              </a:spcBef>
              <a:spcAft>
                <a:spcPct val="0"/>
              </a:spcAft>
              <a:buChar char="»"/>
              <a:defRPr kumimoji="1" sz="1400">
                <a:solidFill>
                  <a:schemeClr val="tx1"/>
                </a:solidFill>
                <a:latin typeface="+mj-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a:lstStyle>
          <a:p>
            <a:pPr marL="0" indent="0">
              <a:spcBef>
                <a:spcPts val="300"/>
              </a:spcBef>
              <a:buFont typeface="Arial" panose="020B0604020202020204" pitchFamily="34" charset="0"/>
              <a:buNone/>
            </a:pPr>
            <a:r>
              <a:rPr lang="en-US" altLang="ja-JP" b="1" kern="0">
                <a:solidFill>
                  <a:srgbClr val="000000"/>
                </a:solidFill>
                <a:latin typeface="BIZ UDPゴシック"/>
                <a:ea typeface="BIZ UDPゴシック"/>
              </a:rPr>
              <a:t>【</a:t>
            </a:r>
            <a:r>
              <a:rPr lang="ja-JP" altLang="en-US" b="1" kern="0">
                <a:solidFill>
                  <a:srgbClr val="000000"/>
                </a:solidFill>
                <a:latin typeface="BIZ UDPゴシック"/>
                <a:ea typeface="BIZ UDPゴシック"/>
              </a:rPr>
              <a:t>プロジェクト内容①</a:t>
            </a:r>
            <a:r>
              <a:rPr lang="en-US" altLang="ja-JP" b="1" kern="0">
                <a:solidFill>
                  <a:srgbClr val="000000"/>
                </a:solidFill>
                <a:latin typeface="BIZ UDPゴシック"/>
                <a:ea typeface="BIZ UDPゴシック"/>
              </a:rPr>
              <a:t>】</a:t>
            </a:r>
          </a:p>
          <a:p>
            <a:pPr marL="171450" indent="-171450">
              <a:spcBef>
                <a:spcPts val="300"/>
              </a:spcBef>
            </a:pPr>
            <a:r>
              <a:rPr lang="ja-JP" altLang="en-US">
                <a:solidFill>
                  <a:srgbClr val="0070C0"/>
                </a:solidFill>
                <a:latin typeface="BIZ UDPゴシック"/>
                <a:ea typeface="BIZ UDPゴシック"/>
              </a:rPr>
              <a:t>具体的導入内容、利用範囲や導入機器の数、想定ユーザー数などを記載</a:t>
            </a:r>
            <a:endParaRPr lang="en-US" altLang="ja-JP">
              <a:solidFill>
                <a:srgbClr val="0070C0"/>
              </a:solidFill>
              <a:latin typeface="BIZ UDPゴシック"/>
              <a:ea typeface="BIZ UDPゴシック"/>
            </a:endParaRPr>
          </a:p>
          <a:p>
            <a:pPr marL="171450" indent="-171450">
              <a:spcBef>
                <a:spcPts val="300"/>
              </a:spcBef>
            </a:pPr>
            <a:r>
              <a:rPr lang="ja-JP" altLang="en-US">
                <a:solidFill>
                  <a:srgbClr val="000000"/>
                </a:solidFill>
                <a:latin typeface="BIZ UDPゴシック"/>
                <a:ea typeface="BIZ UDPゴシック"/>
              </a:rPr>
              <a:t>テキストテキストテキストテキストテキストテキストテキストテキストテキストテキストテキストテキストテキスト</a:t>
            </a:r>
            <a:endParaRPr lang="en-US" altLang="ja-JP" sz="1100">
              <a:latin typeface="BIZ UDPゴシック"/>
              <a:ea typeface="BIZ UDPゴシック"/>
            </a:endParaRPr>
          </a:p>
        </p:txBody>
      </p:sp>
      <p:sp>
        <p:nvSpPr>
          <p:cNvPr id="32" name="テキスト プレースホルダー 4">
            <a:extLst>
              <a:ext uri="{FF2B5EF4-FFF2-40B4-BE49-F238E27FC236}">
                <a16:creationId xmlns:a16="http://schemas.microsoft.com/office/drawing/2014/main" id="{4186813D-7C30-6994-B9DD-7F4E032B1901}"/>
              </a:ext>
            </a:extLst>
          </p:cNvPr>
          <p:cNvSpPr txBox="1">
            <a:spLocks/>
          </p:cNvSpPr>
          <p:nvPr/>
        </p:nvSpPr>
        <p:spPr>
          <a:xfrm>
            <a:off x="657225" y="3566691"/>
            <a:ext cx="5105400" cy="846386"/>
          </a:xfrm>
          <a:prstGeom prst="rect">
            <a:avLst/>
          </a:prstGeom>
        </p:spPr>
        <p:txBody>
          <a:bodyPr vert="horz" lIns="91440" tIns="45720" rIns="91440" bIns="45720" rtlCol="0" anchor="t">
            <a:spAutoFit/>
          </a:bodyPr>
          <a:lstStyle>
            <a:lvl1pPr marL="285750" indent="-285750" algn="l" rtl="0" eaLnBrk="1" fontAlgn="base" hangingPunct="1">
              <a:spcBef>
                <a:spcPct val="20000"/>
              </a:spcBef>
              <a:spcAft>
                <a:spcPct val="0"/>
              </a:spcAft>
              <a:buFont typeface="Arial" panose="020B0604020202020204" pitchFamily="34" charset="0"/>
              <a:buChar char="•"/>
              <a:defRPr kumimoji="1" sz="1100">
                <a:solidFill>
                  <a:schemeClr val="tx1"/>
                </a:solidFill>
                <a:latin typeface="+mn-ea"/>
                <a:ea typeface="+mn-ea"/>
                <a:cs typeface="+mn-cs"/>
              </a:defRPr>
            </a:lvl1pPr>
            <a:lvl2pPr marL="603647" indent="-232172" algn="l" rtl="0" eaLnBrk="1" fontAlgn="base" hangingPunct="1">
              <a:spcBef>
                <a:spcPct val="20000"/>
              </a:spcBef>
              <a:spcAft>
                <a:spcPct val="0"/>
              </a:spcAft>
              <a:buChar char="–"/>
              <a:defRPr kumimoji="1" sz="1400">
                <a:solidFill>
                  <a:schemeClr val="tx1"/>
                </a:solidFill>
                <a:latin typeface="+mj-lt"/>
                <a:ea typeface="+mn-ea"/>
              </a:defRPr>
            </a:lvl2pPr>
            <a:lvl3pPr marL="928688" indent="-185738" algn="l" rtl="0" eaLnBrk="1" fontAlgn="base" hangingPunct="1">
              <a:spcBef>
                <a:spcPct val="20000"/>
              </a:spcBef>
              <a:spcAft>
                <a:spcPct val="0"/>
              </a:spcAft>
              <a:buChar char="•"/>
              <a:defRPr kumimoji="1" sz="1400">
                <a:solidFill>
                  <a:schemeClr val="tx1"/>
                </a:solidFill>
                <a:latin typeface="+mj-lt"/>
                <a:ea typeface="+mn-ea"/>
              </a:defRPr>
            </a:lvl3pPr>
            <a:lvl4pPr marL="1300163" indent="-185738" algn="l" rtl="0" eaLnBrk="1" fontAlgn="base" hangingPunct="1">
              <a:spcBef>
                <a:spcPct val="20000"/>
              </a:spcBef>
              <a:spcAft>
                <a:spcPct val="0"/>
              </a:spcAft>
              <a:buChar char="–"/>
              <a:defRPr kumimoji="1" sz="1400">
                <a:solidFill>
                  <a:schemeClr val="tx1"/>
                </a:solidFill>
                <a:latin typeface="+mj-lt"/>
                <a:ea typeface="+mn-ea"/>
              </a:defRPr>
            </a:lvl4pPr>
            <a:lvl5pPr marL="1671638" indent="-185738" algn="l" rtl="0" eaLnBrk="1" fontAlgn="base" hangingPunct="1">
              <a:spcBef>
                <a:spcPct val="20000"/>
              </a:spcBef>
              <a:spcAft>
                <a:spcPct val="0"/>
              </a:spcAft>
              <a:buChar char="»"/>
              <a:defRPr kumimoji="1" sz="1400">
                <a:solidFill>
                  <a:schemeClr val="tx1"/>
                </a:solidFill>
                <a:latin typeface="+mj-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a:lstStyle>
          <a:p>
            <a:pPr marL="0" indent="0">
              <a:spcBef>
                <a:spcPts val="300"/>
              </a:spcBef>
              <a:buFont typeface="Arial" panose="020B0604020202020204" pitchFamily="34" charset="0"/>
              <a:buNone/>
            </a:pPr>
            <a:r>
              <a:rPr lang="en-US" altLang="ja-JP" b="1" kern="0">
                <a:solidFill>
                  <a:srgbClr val="000000"/>
                </a:solidFill>
                <a:latin typeface="BIZ UDPゴシック"/>
                <a:ea typeface="BIZ UDPゴシック"/>
              </a:rPr>
              <a:t>【</a:t>
            </a:r>
            <a:r>
              <a:rPr lang="ja-JP" altLang="en-US" b="1" kern="0">
                <a:solidFill>
                  <a:srgbClr val="000000"/>
                </a:solidFill>
                <a:latin typeface="BIZ UDPゴシック"/>
                <a:ea typeface="BIZ UDPゴシック"/>
              </a:rPr>
              <a:t>プロジェクト内容②</a:t>
            </a:r>
            <a:r>
              <a:rPr lang="en-US" altLang="ja-JP" b="1" kern="0">
                <a:solidFill>
                  <a:srgbClr val="000000"/>
                </a:solidFill>
                <a:latin typeface="BIZ UDPゴシック"/>
                <a:ea typeface="BIZ UDPゴシック"/>
              </a:rPr>
              <a:t>】</a:t>
            </a:r>
          </a:p>
          <a:p>
            <a:pPr marL="171450" indent="-171450">
              <a:spcBef>
                <a:spcPts val="300"/>
              </a:spcBef>
            </a:pPr>
            <a:r>
              <a:rPr lang="ja-JP" altLang="en-US">
                <a:solidFill>
                  <a:srgbClr val="0070C0"/>
                </a:solidFill>
                <a:latin typeface="BIZ UDPゴシック"/>
                <a:ea typeface="BIZ UDPゴシック"/>
              </a:rPr>
              <a:t>具体的導入内容、利用範囲や導入機器の数、想定ユーザー数などを記載</a:t>
            </a:r>
            <a:endParaRPr lang="en-US" altLang="ja-JP">
              <a:solidFill>
                <a:srgbClr val="0070C0"/>
              </a:solidFill>
              <a:latin typeface="BIZ UDPゴシック"/>
              <a:ea typeface="BIZ UDPゴシック"/>
            </a:endParaRPr>
          </a:p>
          <a:p>
            <a:pPr marL="171450" indent="-171450">
              <a:spcBef>
                <a:spcPts val="300"/>
              </a:spcBef>
            </a:pPr>
            <a:r>
              <a:rPr lang="ja-JP" altLang="en-US">
                <a:solidFill>
                  <a:srgbClr val="000000"/>
                </a:solidFill>
                <a:latin typeface="BIZ UDPゴシック"/>
                <a:ea typeface="BIZ UDPゴシック"/>
              </a:rPr>
              <a:t>テキストテキストテキストテキストテキストテキストテキストテキストテキストテキストテキストテキストテキスト</a:t>
            </a:r>
            <a:endParaRPr lang="en-US" altLang="ja-JP" sz="800">
              <a:latin typeface="BIZ UDPゴシック"/>
              <a:ea typeface="BIZ UDPゴシック"/>
            </a:endParaRPr>
          </a:p>
        </p:txBody>
      </p:sp>
      <p:sp>
        <p:nvSpPr>
          <p:cNvPr id="39" name="テキスト プレースホルダー 4">
            <a:extLst>
              <a:ext uri="{FF2B5EF4-FFF2-40B4-BE49-F238E27FC236}">
                <a16:creationId xmlns:a16="http://schemas.microsoft.com/office/drawing/2014/main" id="{54A438BE-C90C-1BC7-4994-E135CFE3649F}"/>
              </a:ext>
            </a:extLst>
          </p:cNvPr>
          <p:cNvSpPr txBox="1">
            <a:spLocks/>
          </p:cNvSpPr>
          <p:nvPr/>
        </p:nvSpPr>
        <p:spPr>
          <a:xfrm>
            <a:off x="5840732" y="3946589"/>
            <a:ext cx="5105400" cy="261610"/>
          </a:xfrm>
          <a:prstGeom prst="rect">
            <a:avLst/>
          </a:prstGeom>
        </p:spPr>
        <p:txBody>
          <a:bodyPr vert="horz" lIns="91440" tIns="45720" rIns="91440" bIns="45720" rtlCol="0">
            <a:spAutoFit/>
          </a:bodyPr>
          <a:lstStyle>
            <a:lvl1pPr marL="285750" indent="-285750" algn="l" rtl="0" eaLnBrk="1" fontAlgn="base" hangingPunct="1">
              <a:spcBef>
                <a:spcPct val="20000"/>
              </a:spcBef>
              <a:spcAft>
                <a:spcPct val="0"/>
              </a:spcAft>
              <a:buFont typeface="Arial" panose="020B0604020202020204" pitchFamily="34" charset="0"/>
              <a:buChar char="•"/>
              <a:defRPr kumimoji="1" sz="1100">
                <a:solidFill>
                  <a:schemeClr val="tx1"/>
                </a:solidFill>
                <a:latin typeface="+mn-ea"/>
                <a:ea typeface="+mn-ea"/>
                <a:cs typeface="+mn-cs"/>
              </a:defRPr>
            </a:lvl1pPr>
            <a:lvl2pPr marL="603647" indent="-232172" algn="l" rtl="0" eaLnBrk="1" fontAlgn="base" hangingPunct="1">
              <a:spcBef>
                <a:spcPct val="20000"/>
              </a:spcBef>
              <a:spcAft>
                <a:spcPct val="0"/>
              </a:spcAft>
              <a:buChar char="–"/>
              <a:defRPr kumimoji="1" sz="1400">
                <a:solidFill>
                  <a:schemeClr val="tx1"/>
                </a:solidFill>
                <a:latin typeface="+mj-lt"/>
                <a:ea typeface="+mn-ea"/>
              </a:defRPr>
            </a:lvl2pPr>
            <a:lvl3pPr marL="928688" indent="-185738" algn="l" rtl="0" eaLnBrk="1" fontAlgn="base" hangingPunct="1">
              <a:spcBef>
                <a:spcPct val="20000"/>
              </a:spcBef>
              <a:spcAft>
                <a:spcPct val="0"/>
              </a:spcAft>
              <a:buChar char="•"/>
              <a:defRPr kumimoji="1" sz="1400">
                <a:solidFill>
                  <a:schemeClr val="tx1"/>
                </a:solidFill>
                <a:latin typeface="+mj-lt"/>
                <a:ea typeface="+mn-ea"/>
              </a:defRPr>
            </a:lvl3pPr>
            <a:lvl4pPr marL="1300163" indent="-185738" algn="l" rtl="0" eaLnBrk="1" fontAlgn="base" hangingPunct="1">
              <a:spcBef>
                <a:spcPct val="20000"/>
              </a:spcBef>
              <a:spcAft>
                <a:spcPct val="0"/>
              </a:spcAft>
              <a:buChar char="–"/>
              <a:defRPr kumimoji="1" sz="1400">
                <a:solidFill>
                  <a:schemeClr val="tx1"/>
                </a:solidFill>
                <a:latin typeface="+mj-lt"/>
                <a:ea typeface="+mn-ea"/>
              </a:defRPr>
            </a:lvl4pPr>
            <a:lvl5pPr marL="1671638" indent="-185738" algn="l" rtl="0" eaLnBrk="1" fontAlgn="base" hangingPunct="1">
              <a:spcBef>
                <a:spcPct val="20000"/>
              </a:spcBef>
              <a:spcAft>
                <a:spcPct val="0"/>
              </a:spcAft>
              <a:buChar char="»"/>
              <a:defRPr kumimoji="1" sz="1400">
                <a:solidFill>
                  <a:schemeClr val="tx1"/>
                </a:solidFill>
                <a:latin typeface="+mj-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a:lstStyle>
          <a:p>
            <a:pPr marL="0" indent="0">
              <a:spcBef>
                <a:spcPts val="300"/>
              </a:spcBef>
              <a:buFont typeface="Arial" panose="020B0604020202020204" pitchFamily="34" charset="0"/>
              <a:buNone/>
            </a:pPr>
            <a:r>
              <a:rPr lang="en-US" altLang="ja-JP" b="1" kern="0">
                <a:solidFill>
                  <a:srgbClr val="000000"/>
                </a:solidFill>
                <a:latin typeface="BIZ UDPゴシック"/>
                <a:ea typeface="BIZ UDPゴシック"/>
              </a:rPr>
              <a:t>【</a:t>
            </a:r>
            <a:r>
              <a:rPr lang="ja-JP" altLang="en-US" b="1" kern="0">
                <a:solidFill>
                  <a:srgbClr val="000000"/>
                </a:solidFill>
                <a:latin typeface="BIZ UDPゴシック"/>
                <a:ea typeface="BIZ UDPゴシック"/>
              </a:rPr>
              <a:t>プロジェクト実施エリア</a:t>
            </a:r>
            <a:r>
              <a:rPr lang="en-US" altLang="ja-JP" b="1" kern="0">
                <a:solidFill>
                  <a:srgbClr val="000000"/>
                </a:solidFill>
                <a:latin typeface="BIZ UDPゴシック"/>
                <a:ea typeface="BIZ UDPゴシック"/>
              </a:rPr>
              <a:t>】</a:t>
            </a:r>
          </a:p>
        </p:txBody>
      </p:sp>
      <p:sp>
        <p:nvSpPr>
          <p:cNvPr id="40" name="テキスト プレースホルダー 4">
            <a:extLst>
              <a:ext uri="{FF2B5EF4-FFF2-40B4-BE49-F238E27FC236}">
                <a16:creationId xmlns:a16="http://schemas.microsoft.com/office/drawing/2014/main" id="{D98B7123-4201-1055-DD29-0E7A030EF0B0}"/>
              </a:ext>
            </a:extLst>
          </p:cNvPr>
          <p:cNvSpPr txBox="1">
            <a:spLocks/>
          </p:cNvSpPr>
          <p:nvPr/>
        </p:nvSpPr>
        <p:spPr>
          <a:xfrm>
            <a:off x="5840732" y="1093444"/>
            <a:ext cx="5105400" cy="261610"/>
          </a:xfrm>
          <a:prstGeom prst="rect">
            <a:avLst/>
          </a:prstGeom>
        </p:spPr>
        <p:txBody>
          <a:bodyPr vert="horz" lIns="91440" tIns="45720" rIns="91440" bIns="45720" rtlCol="0">
            <a:spAutoFit/>
          </a:bodyPr>
          <a:lstStyle>
            <a:lvl1pPr marL="285750" indent="-285750" algn="l" rtl="0" eaLnBrk="1" fontAlgn="base" hangingPunct="1">
              <a:spcBef>
                <a:spcPct val="20000"/>
              </a:spcBef>
              <a:spcAft>
                <a:spcPct val="0"/>
              </a:spcAft>
              <a:buFont typeface="Arial" panose="020B0604020202020204" pitchFamily="34" charset="0"/>
              <a:buChar char="•"/>
              <a:defRPr kumimoji="1" sz="1100">
                <a:solidFill>
                  <a:schemeClr val="tx1"/>
                </a:solidFill>
                <a:latin typeface="+mn-ea"/>
                <a:ea typeface="+mn-ea"/>
                <a:cs typeface="+mn-cs"/>
              </a:defRPr>
            </a:lvl1pPr>
            <a:lvl2pPr marL="603647" indent="-232172" algn="l" rtl="0" eaLnBrk="1" fontAlgn="base" hangingPunct="1">
              <a:spcBef>
                <a:spcPct val="20000"/>
              </a:spcBef>
              <a:spcAft>
                <a:spcPct val="0"/>
              </a:spcAft>
              <a:buChar char="–"/>
              <a:defRPr kumimoji="1" sz="1400">
                <a:solidFill>
                  <a:schemeClr val="tx1"/>
                </a:solidFill>
                <a:latin typeface="+mj-lt"/>
                <a:ea typeface="+mn-ea"/>
              </a:defRPr>
            </a:lvl2pPr>
            <a:lvl3pPr marL="928688" indent="-185738" algn="l" rtl="0" eaLnBrk="1" fontAlgn="base" hangingPunct="1">
              <a:spcBef>
                <a:spcPct val="20000"/>
              </a:spcBef>
              <a:spcAft>
                <a:spcPct val="0"/>
              </a:spcAft>
              <a:buChar char="•"/>
              <a:defRPr kumimoji="1" sz="1400">
                <a:solidFill>
                  <a:schemeClr val="tx1"/>
                </a:solidFill>
                <a:latin typeface="+mj-lt"/>
                <a:ea typeface="+mn-ea"/>
              </a:defRPr>
            </a:lvl3pPr>
            <a:lvl4pPr marL="1300163" indent="-185738" algn="l" rtl="0" eaLnBrk="1" fontAlgn="base" hangingPunct="1">
              <a:spcBef>
                <a:spcPct val="20000"/>
              </a:spcBef>
              <a:spcAft>
                <a:spcPct val="0"/>
              </a:spcAft>
              <a:buChar char="–"/>
              <a:defRPr kumimoji="1" sz="1400">
                <a:solidFill>
                  <a:schemeClr val="tx1"/>
                </a:solidFill>
                <a:latin typeface="+mj-lt"/>
                <a:ea typeface="+mn-ea"/>
              </a:defRPr>
            </a:lvl4pPr>
            <a:lvl5pPr marL="1671638" indent="-185738" algn="l" rtl="0" eaLnBrk="1" fontAlgn="base" hangingPunct="1">
              <a:spcBef>
                <a:spcPct val="20000"/>
              </a:spcBef>
              <a:spcAft>
                <a:spcPct val="0"/>
              </a:spcAft>
              <a:buChar char="»"/>
              <a:defRPr kumimoji="1" sz="1400">
                <a:solidFill>
                  <a:schemeClr val="tx1"/>
                </a:solidFill>
                <a:latin typeface="+mj-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a:lstStyle>
          <a:p>
            <a:pPr marL="0" indent="0">
              <a:spcBef>
                <a:spcPts val="300"/>
              </a:spcBef>
              <a:buFont typeface="Arial" panose="020B0604020202020204" pitchFamily="34" charset="0"/>
              <a:buNone/>
            </a:pPr>
            <a:r>
              <a:rPr lang="en-US" altLang="ja-JP" b="1" kern="0">
                <a:solidFill>
                  <a:srgbClr val="000000"/>
                </a:solidFill>
                <a:latin typeface="BIZ UDPゴシック"/>
                <a:ea typeface="BIZ UDPゴシック"/>
              </a:rPr>
              <a:t>【</a:t>
            </a:r>
            <a:r>
              <a:rPr lang="ja-JP" altLang="en-US" b="1" kern="0">
                <a:solidFill>
                  <a:srgbClr val="000000"/>
                </a:solidFill>
                <a:latin typeface="BIZ UDPゴシック"/>
                <a:ea typeface="BIZ UDPゴシック"/>
              </a:rPr>
              <a:t>プロジェクトイメージ</a:t>
            </a:r>
            <a:r>
              <a:rPr lang="en-US" altLang="ja-JP" b="1" kern="0">
                <a:solidFill>
                  <a:srgbClr val="000000"/>
                </a:solidFill>
                <a:latin typeface="BIZ UDPゴシック"/>
                <a:ea typeface="BIZ UDPゴシック"/>
              </a:rPr>
              <a:t>】</a:t>
            </a:r>
          </a:p>
        </p:txBody>
      </p:sp>
      <p:sp>
        <p:nvSpPr>
          <p:cNvPr id="4" name="正方形/長方形 3">
            <a:extLst>
              <a:ext uri="{FF2B5EF4-FFF2-40B4-BE49-F238E27FC236}">
                <a16:creationId xmlns:a16="http://schemas.microsoft.com/office/drawing/2014/main" id="{4AD57FAF-5779-F144-D131-095500168784}"/>
              </a:ext>
            </a:extLst>
          </p:cNvPr>
          <p:cNvSpPr/>
          <p:nvPr/>
        </p:nvSpPr>
        <p:spPr>
          <a:xfrm>
            <a:off x="6497957" y="1403508"/>
            <a:ext cx="4448175" cy="2181393"/>
          </a:xfrm>
          <a:prstGeom prst="rect">
            <a:avLst/>
          </a:prstGeom>
          <a:solidFill>
            <a:srgbClr val="EDEEE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300"/>
              </a:spcBef>
            </a:pPr>
            <a:r>
              <a:rPr kumimoji="1" lang="ja-JP" altLang="en-US" sz="1200">
                <a:solidFill>
                  <a:schemeClr val="tx1"/>
                </a:solidFill>
              </a:rPr>
              <a:t>ビジュアルイメージ</a:t>
            </a:r>
          </a:p>
        </p:txBody>
      </p:sp>
      <p:sp>
        <p:nvSpPr>
          <p:cNvPr id="7" name="正方形/長方形 6">
            <a:extLst>
              <a:ext uri="{FF2B5EF4-FFF2-40B4-BE49-F238E27FC236}">
                <a16:creationId xmlns:a16="http://schemas.microsoft.com/office/drawing/2014/main" id="{D6348965-D984-C1C9-398B-908CCAF15FD3}"/>
              </a:ext>
            </a:extLst>
          </p:cNvPr>
          <p:cNvSpPr/>
          <p:nvPr/>
        </p:nvSpPr>
        <p:spPr>
          <a:xfrm>
            <a:off x="6497957" y="4256079"/>
            <a:ext cx="4448175" cy="2181393"/>
          </a:xfrm>
          <a:prstGeom prst="rect">
            <a:avLst/>
          </a:prstGeom>
          <a:solidFill>
            <a:srgbClr val="EDEEE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300"/>
              </a:spcBef>
            </a:pPr>
            <a:r>
              <a:rPr kumimoji="1" lang="ja-JP" altLang="en-US" sz="1200">
                <a:solidFill>
                  <a:schemeClr val="tx1"/>
                </a:solidFill>
              </a:rPr>
              <a:t>ビジュアルイメージ</a:t>
            </a:r>
          </a:p>
        </p:txBody>
      </p:sp>
    </p:spTree>
    <p:extLst>
      <p:ext uri="{BB962C8B-B14F-4D97-AF65-F5344CB8AC3E}">
        <p14:creationId xmlns:p14="http://schemas.microsoft.com/office/powerpoint/2010/main" val="3170262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12C219-7F47-8A8A-A60E-9A3342D70F68}"/>
            </a:ext>
          </a:extLst>
        </p:cNvPr>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37077F91-352D-ACD0-EE7E-B574A4922144}"/>
              </a:ext>
            </a:extLst>
          </p:cNvPr>
          <p:cNvSpPr>
            <a:spLocks noGrp="1"/>
          </p:cNvSpPr>
          <p:nvPr>
            <p:ph type="body" sz="quarter" idx="36"/>
          </p:nvPr>
        </p:nvSpPr>
        <p:spPr/>
        <p:txBody>
          <a:bodyPr/>
          <a:lstStyle/>
          <a:p>
            <a:r>
              <a:rPr kumimoji="1" lang="en-US" altLang="ja-JP"/>
              <a:t>Ⅱ</a:t>
            </a:r>
            <a:r>
              <a:rPr kumimoji="1" lang="ja-JP" altLang="en-US"/>
              <a:t>．中間成果</a:t>
            </a:r>
          </a:p>
        </p:txBody>
      </p:sp>
      <p:sp>
        <p:nvSpPr>
          <p:cNvPr id="3" name="タイトル 2">
            <a:extLst>
              <a:ext uri="{FF2B5EF4-FFF2-40B4-BE49-F238E27FC236}">
                <a16:creationId xmlns:a16="http://schemas.microsoft.com/office/drawing/2014/main" id="{A40F4393-FCB3-03FC-1B2F-12054C0D2953}"/>
              </a:ext>
            </a:extLst>
          </p:cNvPr>
          <p:cNvSpPr>
            <a:spLocks noGrp="1"/>
          </p:cNvSpPr>
          <p:nvPr>
            <p:ph type="title"/>
          </p:nvPr>
        </p:nvSpPr>
        <p:spPr/>
        <p:txBody>
          <a:bodyPr/>
          <a:lstStyle/>
          <a:p>
            <a:r>
              <a:rPr kumimoji="1" lang="ja-JP" altLang="en-US">
                <a:solidFill>
                  <a:srgbClr val="0070C0"/>
                </a:solidFill>
              </a:rPr>
              <a:t>○○協議会　</a:t>
            </a:r>
            <a:r>
              <a:rPr kumimoji="1" lang="en-US" altLang="ja-JP">
                <a:solidFill>
                  <a:srgbClr val="0070C0"/>
                </a:solidFill>
              </a:rPr>
              <a:t>XXXX</a:t>
            </a:r>
            <a:r>
              <a:rPr kumimoji="1" lang="ja-JP" altLang="en-US">
                <a:solidFill>
                  <a:srgbClr val="0070C0"/>
                </a:solidFill>
              </a:rPr>
              <a:t>実証事業</a:t>
            </a:r>
          </a:p>
        </p:txBody>
      </p:sp>
      <p:sp>
        <p:nvSpPr>
          <p:cNvPr id="6" name="四角形: 角を丸くする 5">
            <a:extLst>
              <a:ext uri="{FF2B5EF4-FFF2-40B4-BE49-F238E27FC236}">
                <a16:creationId xmlns:a16="http://schemas.microsoft.com/office/drawing/2014/main" id="{B2D15516-7C7A-F1D3-D03D-E01730BE36CD}"/>
              </a:ext>
            </a:extLst>
          </p:cNvPr>
          <p:cNvSpPr/>
          <p:nvPr/>
        </p:nvSpPr>
        <p:spPr>
          <a:xfrm>
            <a:off x="657225" y="1218611"/>
            <a:ext cx="3114675" cy="333375"/>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l"/>
            <a:r>
              <a:rPr kumimoji="1" lang="ja-JP" altLang="en-US" sz="1400" b="1">
                <a:solidFill>
                  <a:schemeClr val="tx1"/>
                </a:solidFill>
                <a:latin typeface="+mn-ea"/>
                <a:ea typeface="+mn-ea"/>
              </a:rPr>
              <a:t>成果</a:t>
            </a:r>
          </a:p>
        </p:txBody>
      </p:sp>
      <p:sp>
        <p:nvSpPr>
          <p:cNvPr id="8" name="正方形/長方形 7">
            <a:extLst>
              <a:ext uri="{FF2B5EF4-FFF2-40B4-BE49-F238E27FC236}">
                <a16:creationId xmlns:a16="http://schemas.microsoft.com/office/drawing/2014/main" id="{36B763F1-3378-193F-155B-FE0B326F06F0}"/>
              </a:ext>
            </a:extLst>
          </p:cNvPr>
          <p:cNvSpPr/>
          <p:nvPr/>
        </p:nvSpPr>
        <p:spPr>
          <a:xfrm>
            <a:off x="484652" y="1665863"/>
            <a:ext cx="3520147" cy="1940937"/>
          </a:xfrm>
          <a:prstGeom prst="rect">
            <a:avLst/>
          </a:prstGeom>
          <a:solidFill>
            <a:srgbClr val="EDEEE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300"/>
              </a:spcBef>
            </a:pPr>
            <a:r>
              <a:rPr kumimoji="1" lang="ja-JP" altLang="en-US" sz="1200">
                <a:solidFill>
                  <a:schemeClr val="tx1"/>
                </a:solidFill>
              </a:rPr>
              <a:t>事業で開発したシステムの画面</a:t>
            </a:r>
          </a:p>
        </p:txBody>
      </p:sp>
      <p:sp>
        <p:nvSpPr>
          <p:cNvPr id="14" name="テキスト プレースホルダー 4">
            <a:extLst>
              <a:ext uri="{FF2B5EF4-FFF2-40B4-BE49-F238E27FC236}">
                <a16:creationId xmlns:a16="http://schemas.microsoft.com/office/drawing/2014/main" id="{EFE583E8-DB16-8263-8D6B-E4B4FE952879}"/>
              </a:ext>
            </a:extLst>
          </p:cNvPr>
          <p:cNvSpPr txBox="1">
            <a:spLocks/>
          </p:cNvSpPr>
          <p:nvPr/>
        </p:nvSpPr>
        <p:spPr>
          <a:xfrm>
            <a:off x="484651" y="3606799"/>
            <a:ext cx="3520147" cy="407804"/>
          </a:xfrm>
          <a:prstGeom prst="rect">
            <a:avLst/>
          </a:prstGeom>
        </p:spPr>
        <p:txBody>
          <a:bodyPr vert="horz" wrap="square" lIns="91440" tIns="45720" rIns="91440" bIns="45720" rtlCol="0">
            <a:spAutoFit/>
          </a:bodyPr>
          <a:lstStyle>
            <a:lvl1pPr marL="285750" indent="-285750" algn="l" rtl="0" eaLnBrk="1" fontAlgn="base" hangingPunct="1">
              <a:spcBef>
                <a:spcPct val="20000"/>
              </a:spcBef>
              <a:spcAft>
                <a:spcPct val="0"/>
              </a:spcAft>
              <a:buFont typeface="Arial" panose="020B0604020202020204" pitchFamily="34" charset="0"/>
              <a:buChar char="•"/>
              <a:defRPr kumimoji="1" sz="1100">
                <a:solidFill>
                  <a:schemeClr val="tx1"/>
                </a:solidFill>
                <a:latin typeface="+mn-ea"/>
                <a:ea typeface="+mn-ea"/>
                <a:cs typeface="+mn-cs"/>
              </a:defRPr>
            </a:lvl1pPr>
            <a:lvl2pPr marL="603647" indent="-232172" algn="l" rtl="0" eaLnBrk="1" fontAlgn="base" hangingPunct="1">
              <a:spcBef>
                <a:spcPct val="20000"/>
              </a:spcBef>
              <a:spcAft>
                <a:spcPct val="0"/>
              </a:spcAft>
              <a:buChar char="–"/>
              <a:defRPr kumimoji="1" sz="1400">
                <a:solidFill>
                  <a:schemeClr val="tx1"/>
                </a:solidFill>
                <a:latin typeface="+mj-lt"/>
                <a:ea typeface="+mn-ea"/>
              </a:defRPr>
            </a:lvl2pPr>
            <a:lvl3pPr marL="928688" indent="-185738" algn="l" rtl="0" eaLnBrk="1" fontAlgn="base" hangingPunct="1">
              <a:spcBef>
                <a:spcPct val="20000"/>
              </a:spcBef>
              <a:spcAft>
                <a:spcPct val="0"/>
              </a:spcAft>
              <a:buChar char="•"/>
              <a:defRPr kumimoji="1" sz="1400">
                <a:solidFill>
                  <a:schemeClr val="tx1"/>
                </a:solidFill>
                <a:latin typeface="+mj-lt"/>
                <a:ea typeface="+mn-ea"/>
              </a:defRPr>
            </a:lvl3pPr>
            <a:lvl4pPr marL="1300163" indent="-185738" algn="l" rtl="0" eaLnBrk="1" fontAlgn="base" hangingPunct="1">
              <a:spcBef>
                <a:spcPct val="20000"/>
              </a:spcBef>
              <a:spcAft>
                <a:spcPct val="0"/>
              </a:spcAft>
              <a:buChar char="–"/>
              <a:defRPr kumimoji="1" sz="1400">
                <a:solidFill>
                  <a:schemeClr val="tx1"/>
                </a:solidFill>
                <a:latin typeface="+mj-lt"/>
                <a:ea typeface="+mn-ea"/>
              </a:defRPr>
            </a:lvl4pPr>
            <a:lvl5pPr marL="1671638" indent="-185738" algn="l" rtl="0" eaLnBrk="1" fontAlgn="base" hangingPunct="1">
              <a:spcBef>
                <a:spcPct val="20000"/>
              </a:spcBef>
              <a:spcAft>
                <a:spcPct val="0"/>
              </a:spcAft>
              <a:buChar char="»"/>
              <a:defRPr kumimoji="1" sz="1400">
                <a:solidFill>
                  <a:schemeClr val="tx1"/>
                </a:solidFill>
                <a:latin typeface="+mj-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a:lstStyle>
          <a:p>
            <a:pPr marL="0" indent="0">
              <a:spcBef>
                <a:spcPts val="300"/>
              </a:spcBef>
              <a:buNone/>
            </a:pPr>
            <a:r>
              <a:rPr lang="ja-JP" altLang="en-US" sz="900">
                <a:solidFill>
                  <a:srgbClr val="000000"/>
                </a:solidFill>
                <a:latin typeface="BIZ UDPゴシック"/>
                <a:ea typeface="BIZ UDPゴシック"/>
              </a:rPr>
              <a:t>＜</a:t>
            </a:r>
            <a:r>
              <a:rPr kumimoji="1" lang="en-US" altLang="ja-JP" sz="900">
                <a:solidFill>
                  <a:schemeClr val="tx1"/>
                </a:solidFill>
              </a:rPr>
              <a:t>XXXXX</a:t>
            </a:r>
            <a:r>
              <a:rPr kumimoji="1" lang="ja-JP" altLang="en-US" sz="900">
                <a:solidFill>
                  <a:schemeClr val="tx1"/>
                </a:solidFill>
              </a:rPr>
              <a:t>の画面</a:t>
            </a:r>
            <a:r>
              <a:rPr lang="ja-JP" altLang="en-US" sz="900">
                <a:solidFill>
                  <a:srgbClr val="000000"/>
                </a:solidFill>
                <a:latin typeface="BIZ UDPゴシック"/>
                <a:ea typeface="BIZ UDPゴシック"/>
              </a:rPr>
              <a:t>＞</a:t>
            </a:r>
            <a:endParaRPr lang="en-US" altLang="ja-JP" sz="900">
              <a:solidFill>
                <a:srgbClr val="000000"/>
              </a:solidFill>
              <a:latin typeface="BIZ UDPゴシック"/>
              <a:ea typeface="BIZ UDPゴシック"/>
            </a:endParaRPr>
          </a:p>
          <a:p>
            <a:pPr marL="0" indent="0">
              <a:spcBef>
                <a:spcPts val="300"/>
              </a:spcBef>
              <a:buNone/>
            </a:pPr>
            <a:r>
              <a:rPr lang="ja-JP" altLang="en-US" sz="900">
                <a:solidFill>
                  <a:srgbClr val="000000"/>
                </a:solidFill>
                <a:latin typeface="BIZ UDPゴシック"/>
                <a:ea typeface="BIZ UDPゴシック"/>
              </a:rPr>
              <a:t>テキストテキストテキストテキストテキストテキストテキスト</a:t>
            </a:r>
            <a:endParaRPr lang="ja-JP" altLang="en-US" sz="900" kern="0">
              <a:latin typeface="BIZ UDPゴシック"/>
              <a:ea typeface="BIZ UDPゴシック"/>
            </a:endParaRPr>
          </a:p>
        </p:txBody>
      </p:sp>
      <p:sp>
        <p:nvSpPr>
          <p:cNvPr id="16" name="正方形/長方形 15">
            <a:extLst>
              <a:ext uri="{FF2B5EF4-FFF2-40B4-BE49-F238E27FC236}">
                <a16:creationId xmlns:a16="http://schemas.microsoft.com/office/drawing/2014/main" id="{4625D044-B254-5E7B-2636-EC7DBB32EFE8}"/>
              </a:ext>
            </a:extLst>
          </p:cNvPr>
          <p:cNvSpPr/>
          <p:nvPr/>
        </p:nvSpPr>
        <p:spPr>
          <a:xfrm>
            <a:off x="484652" y="4128479"/>
            <a:ext cx="3520147" cy="1940937"/>
          </a:xfrm>
          <a:prstGeom prst="rect">
            <a:avLst/>
          </a:prstGeom>
          <a:solidFill>
            <a:srgbClr val="EDEEE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300"/>
              </a:spcBef>
            </a:pPr>
            <a:r>
              <a:rPr kumimoji="1" lang="ja-JP" altLang="en-US" sz="1200">
                <a:solidFill>
                  <a:schemeClr val="tx1"/>
                </a:solidFill>
              </a:rPr>
              <a:t>事業で開発したシステムの画面</a:t>
            </a:r>
          </a:p>
        </p:txBody>
      </p:sp>
      <p:sp>
        <p:nvSpPr>
          <p:cNvPr id="17" name="テキスト プレースホルダー 4">
            <a:extLst>
              <a:ext uri="{FF2B5EF4-FFF2-40B4-BE49-F238E27FC236}">
                <a16:creationId xmlns:a16="http://schemas.microsoft.com/office/drawing/2014/main" id="{39A3E0AA-47C2-1AEC-8A50-71404FEE8997}"/>
              </a:ext>
            </a:extLst>
          </p:cNvPr>
          <p:cNvSpPr txBox="1">
            <a:spLocks/>
          </p:cNvSpPr>
          <p:nvPr/>
        </p:nvSpPr>
        <p:spPr>
          <a:xfrm>
            <a:off x="484651" y="6069415"/>
            <a:ext cx="3520147" cy="407804"/>
          </a:xfrm>
          <a:prstGeom prst="rect">
            <a:avLst/>
          </a:prstGeom>
        </p:spPr>
        <p:txBody>
          <a:bodyPr vert="horz" wrap="square" lIns="91440" tIns="45720" rIns="91440" bIns="45720" rtlCol="0">
            <a:spAutoFit/>
          </a:bodyPr>
          <a:lstStyle>
            <a:lvl1pPr marL="285750" indent="-285750" algn="l" rtl="0" eaLnBrk="1" fontAlgn="base" hangingPunct="1">
              <a:spcBef>
                <a:spcPct val="20000"/>
              </a:spcBef>
              <a:spcAft>
                <a:spcPct val="0"/>
              </a:spcAft>
              <a:buFont typeface="Arial" panose="020B0604020202020204" pitchFamily="34" charset="0"/>
              <a:buChar char="•"/>
              <a:defRPr kumimoji="1" sz="1100">
                <a:solidFill>
                  <a:schemeClr val="tx1"/>
                </a:solidFill>
                <a:latin typeface="+mn-ea"/>
                <a:ea typeface="+mn-ea"/>
                <a:cs typeface="+mn-cs"/>
              </a:defRPr>
            </a:lvl1pPr>
            <a:lvl2pPr marL="603647" indent="-232172" algn="l" rtl="0" eaLnBrk="1" fontAlgn="base" hangingPunct="1">
              <a:spcBef>
                <a:spcPct val="20000"/>
              </a:spcBef>
              <a:spcAft>
                <a:spcPct val="0"/>
              </a:spcAft>
              <a:buChar char="–"/>
              <a:defRPr kumimoji="1" sz="1400">
                <a:solidFill>
                  <a:schemeClr val="tx1"/>
                </a:solidFill>
                <a:latin typeface="+mj-lt"/>
                <a:ea typeface="+mn-ea"/>
              </a:defRPr>
            </a:lvl2pPr>
            <a:lvl3pPr marL="928688" indent="-185738" algn="l" rtl="0" eaLnBrk="1" fontAlgn="base" hangingPunct="1">
              <a:spcBef>
                <a:spcPct val="20000"/>
              </a:spcBef>
              <a:spcAft>
                <a:spcPct val="0"/>
              </a:spcAft>
              <a:buChar char="•"/>
              <a:defRPr kumimoji="1" sz="1400">
                <a:solidFill>
                  <a:schemeClr val="tx1"/>
                </a:solidFill>
                <a:latin typeface="+mj-lt"/>
                <a:ea typeface="+mn-ea"/>
              </a:defRPr>
            </a:lvl3pPr>
            <a:lvl4pPr marL="1300163" indent="-185738" algn="l" rtl="0" eaLnBrk="1" fontAlgn="base" hangingPunct="1">
              <a:spcBef>
                <a:spcPct val="20000"/>
              </a:spcBef>
              <a:spcAft>
                <a:spcPct val="0"/>
              </a:spcAft>
              <a:buChar char="–"/>
              <a:defRPr kumimoji="1" sz="1400">
                <a:solidFill>
                  <a:schemeClr val="tx1"/>
                </a:solidFill>
                <a:latin typeface="+mj-lt"/>
                <a:ea typeface="+mn-ea"/>
              </a:defRPr>
            </a:lvl4pPr>
            <a:lvl5pPr marL="1671638" indent="-185738" algn="l" rtl="0" eaLnBrk="1" fontAlgn="base" hangingPunct="1">
              <a:spcBef>
                <a:spcPct val="20000"/>
              </a:spcBef>
              <a:spcAft>
                <a:spcPct val="0"/>
              </a:spcAft>
              <a:buChar char="»"/>
              <a:defRPr kumimoji="1" sz="1400">
                <a:solidFill>
                  <a:schemeClr val="tx1"/>
                </a:solidFill>
                <a:latin typeface="+mj-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a:lstStyle>
          <a:p>
            <a:pPr marL="0" indent="0">
              <a:spcBef>
                <a:spcPts val="300"/>
              </a:spcBef>
              <a:buNone/>
            </a:pPr>
            <a:r>
              <a:rPr lang="ja-JP" altLang="en-US" sz="900">
                <a:solidFill>
                  <a:srgbClr val="000000"/>
                </a:solidFill>
                <a:latin typeface="BIZ UDPゴシック"/>
                <a:ea typeface="BIZ UDPゴシック"/>
              </a:rPr>
              <a:t>＜</a:t>
            </a:r>
            <a:r>
              <a:rPr kumimoji="1" lang="en-US" altLang="ja-JP" sz="900">
                <a:solidFill>
                  <a:schemeClr val="tx1"/>
                </a:solidFill>
              </a:rPr>
              <a:t>XXXXX</a:t>
            </a:r>
            <a:r>
              <a:rPr kumimoji="1" lang="ja-JP" altLang="en-US" sz="900">
                <a:solidFill>
                  <a:schemeClr val="tx1"/>
                </a:solidFill>
              </a:rPr>
              <a:t>の画面</a:t>
            </a:r>
            <a:r>
              <a:rPr lang="ja-JP" altLang="en-US" sz="900">
                <a:solidFill>
                  <a:srgbClr val="000000"/>
                </a:solidFill>
                <a:latin typeface="BIZ UDPゴシック"/>
                <a:ea typeface="BIZ UDPゴシック"/>
              </a:rPr>
              <a:t>＞</a:t>
            </a:r>
            <a:endParaRPr lang="en-US" altLang="ja-JP" sz="900">
              <a:solidFill>
                <a:srgbClr val="000000"/>
              </a:solidFill>
              <a:latin typeface="BIZ UDPゴシック"/>
              <a:ea typeface="BIZ UDPゴシック"/>
            </a:endParaRPr>
          </a:p>
          <a:p>
            <a:pPr marL="0" indent="0">
              <a:spcBef>
                <a:spcPts val="300"/>
              </a:spcBef>
              <a:buNone/>
            </a:pPr>
            <a:r>
              <a:rPr lang="ja-JP" altLang="en-US" sz="900">
                <a:solidFill>
                  <a:srgbClr val="000000"/>
                </a:solidFill>
                <a:latin typeface="BIZ UDPゴシック"/>
                <a:ea typeface="BIZ UDPゴシック"/>
              </a:rPr>
              <a:t>テキストテキストテキストテキストテキストテキストテキスト</a:t>
            </a:r>
            <a:endParaRPr lang="ja-JP" altLang="en-US" sz="900" kern="0">
              <a:latin typeface="BIZ UDPゴシック"/>
              <a:ea typeface="BIZ UDPゴシック"/>
            </a:endParaRPr>
          </a:p>
        </p:txBody>
      </p:sp>
      <p:sp>
        <p:nvSpPr>
          <p:cNvPr id="18" name="正方形/長方形 17">
            <a:extLst>
              <a:ext uri="{FF2B5EF4-FFF2-40B4-BE49-F238E27FC236}">
                <a16:creationId xmlns:a16="http://schemas.microsoft.com/office/drawing/2014/main" id="{ED437B67-7670-D244-4BDF-05F10511EFE8}"/>
              </a:ext>
            </a:extLst>
          </p:cNvPr>
          <p:cNvSpPr/>
          <p:nvPr/>
        </p:nvSpPr>
        <p:spPr>
          <a:xfrm>
            <a:off x="4338441" y="1665863"/>
            <a:ext cx="3520147" cy="1940937"/>
          </a:xfrm>
          <a:prstGeom prst="rect">
            <a:avLst/>
          </a:prstGeom>
          <a:solidFill>
            <a:srgbClr val="EDEEE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300"/>
              </a:spcBef>
            </a:pPr>
            <a:r>
              <a:rPr lang="ja-JP" altLang="en-US" sz="1200">
                <a:solidFill>
                  <a:schemeClr val="tx1"/>
                </a:solidFill>
              </a:rPr>
              <a:t>実証を行った際の写真など</a:t>
            </a:r>
            <a:endParaRPr kumimoji="1" lang="ja-JP" altLang="en-US" sz="1200">
              <a:solidFill>
                <a:schemeClr val="tx1"/>
              </a:solidFill>
            </a:endParaRPr>
          </a:p>
        </p:txBody>
      </p:sp>
      <p:sp>
        <p:nvSpPr>
          <p:cNvPr id="19" name="テキスト プレースホルダー 4">
            <a:extLst>
              <a:ext uri="{FF2B5EF4-FFF2-40B4-BE49-F238E27FC236}">
                <a16:creationId xmlns:a16="http://schemas.microsoft.com/office/drawing/2014/main" id="{B7DCF8A1-391B-44A9-8249-B5417C448EEC}"/>
              </a:ext>
            </a:extLst>
          </p:cNvPr>
          <p:cNvSpPr txBox="1">
            <a:spLocks/>
          </p:cNvSpPr>
          <p:nvPr/>
        </p:nvSpPr>
        <p:spPr>
          <a:xfrm>
            <a:off x="4338440" y="3606799"/>
            <a:ext cx="3520147" cy="407804"/>
          </a:xfrm>
          <a:prstGeom prst="rect">
            <a:avLst/>
          </a:prstGeom>
        </p:spPr>
        <p:txBody>
          <a:bodyPr vert="horz" wrap="square" lIns="91440" tIns="45720" rIns="91440" bIns="45720" rtlCol="0">
            <a:spAutoFit/>
          </a:bodyPr>
          <a:lstStyle>
            <a:lvl1pPr marL="285750" indent="-285750" algn="l" rtl="0" eaLnBrk="1" fontAlgn="base" hangingPunct="1">
              <a:spcBef>
                <a:spcPct val="20000"/>
              </a:spcBef>
              <a:spcAft>
                <a:spcPct val="0"/>
              </a:spcAft>
              <a:buFont typeface="Arial" panose="020B0604020202020204" pitchFamily="34" charset="0"/>
              <a:buChar char="•"/>
              <a:defRPr kumimoji="1" sz="1100">
                <a:solidFill>
                  <a:schemeClr val="tx1"/>
                </a:solidFill>
                <a:latin typeface="+mn-ea"/>
                <a:ea typeface="+mn-ea"/>
                <a:cs typeface="+mn-cs"/>
              </a:defRPr>
            </a:lvl1pPr>
            <a:lvl2pPr marL="603647" indent="-232172" algn="l" rtl="0" eaLnBrk="1" fontAlgn="base" hangingPunct="1">
              <a:spcBef>
                <a:spcPct val="20000"/>
              </a:spcBef>
              <a:spcAft>
                <a:spcPct val="0"/>
              </a:spcAft>
              <a:buChar char="–"/>
              <a:defRPr kumimoji="1" sz="1400">
                <a:solidFill>
                  <a:schemeClr val="tx1"/>
                </a:solidFill>
                <a:latin typeface="+mj-lt"/>
                <a:ea typeface="+mn-ea"/>
              </a:defRPr>
            </a:lvl2pPr>
            <a:lvl3pPr marL="928688" indent="-185738" algn="l" rtl="0" eaLnBrk="1" fontAlgn="base" hangingPunct="1">
              <a:spcBef>
                <a:spcPct val="20000"/>
              </a:spcBef>
              <a:spcAft>
                <a:spcPct val="0"/>
              </a:spcAft>
              <a:buChar char="•"/>
              <a:defRPr kumimoji="1" sz="1400">
                <a:solidFill>
                  <a:schemeClr val="tx1"/>
                </a:solidFill>
                <a:latin typeface="+mj-lt"/>
                <a:ea typeface="+mn-ea"/>
              </a:defRPr>
            </a:lvl3pPr>
            <a:lvl4pPr marL="1300163" indent="-185738" algn="l" rtl="0" eaLnBrk="1" fontAlgn="base" hangingPunct="1">
              <a:spcBef>
                <a:spcPct val="20000"/>
              </a:spcBef>
              <a:spcAft>
                <a:spcPct val="0"/>
              </a:spcAft>
              <a:buChar char="–"/>
              <a:defRPr kumimoji="1" sz="1400">
                <a:solidFill>
                  <a:schemeClr val="tx1"/>
                </a:solidFill>
                <a:latin typeface="+mj-lt"/>
                <a:ea typeface="+mn-ea"/>
              </a:defRPr>
            </a:lvl4pPr>
            <a:lvl5pPr marL="1671638" indent="-185738" algn="l" rtl="0" eaLnBrk="1" fontAlgn="base" hangingPunct="1">
              <a:spcBef>
                <a:spcPct val="20000"/>
              </a:spcBef>
              <a:spcAft>
                <a:spcPct val="0"/>
              </a:spcAft>
              <a:buChar char="»"/>
              <a:defRPr kumimoji="1" sz="1400">
                <a:solidFill>
                  <a:schemeClr val="tx1"/>
                </a:solidFill>
                <a:latin typeface="+mj-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a:lstStyle>
          <a:p>
            <a:pPr marL="0" indent="0">
              <a:spcBef>
                <a:spcPts val="300"/>
              </a:spcBef>
              <a:buNone/>
            </a:pPr>
            <a:r>
              <a:rPr lang="ja-JP" altLang="en-US" sz="900">
                <a:solidFill>
                  <a:srgbClr val="000000"/>
                </a:solidFill>
                <a:latin typeface="BIZ UDPゴシック"/>
                <a:ea typeface="BIZ UDPゴシック"/>
              </a:rPr>
              <a:t>＜</a:t>
            </a:r>
            <a:r>
              <a:rPr kumimoji="1" lang="en-US" altLang="ja-JP" sz="900">
                <a:solidFill>
                  <a:schemeClr val="tx1"/>
                </a:solidFill>
              </a:rPr>
              <a:t>XXXXX</a:t>
            </a:r>
            <a:r>
              <a:rPr kumimoji="1" lang="ja-JP" altLang="en-US" sz="900">
                <a:solidFill>
                  <a:schemeClr val="tx1"/>
                </a:solidFill>
              </a:rPr>
              <a:t>の様子</a:t>
            </a:r>
            <a:r>
              <a:rPr lang="ja-JP" altLang="en-US" sz="900">
                <a:solidFill>
                  <a:srgbClr val="000000"/>
                </a:solidFill>
                <a:latin typeface="BIZ UDPゴシック"/>
                <a:ea typeface="BIZ UDPゴシック"/>
              </a:rPr>
              <a:t>＞</a:t>
            </a:r>
            <a:endParaRPr lang="en-US" altLang="ja-JP" sz="900">
              <a:solidFill>
                <a:srgbClr val="000000"/>
              </a:solidFill>
              <a:latin typeface="BIZ UDPゴシック"/>
              <a:ea typeface="BIZ UDPゴシック"/>
            </a:endParaRPr>
          </a:p>
          <a:p>
            <a:pPr marL="0" indent="0">
              <a:spcBef>
                <a:spcPts val="300"/>
              </a:spcBef>
              <a:buNone/>
            </a:pPr>
            <a:r>
              <a:rPr lang="ja-JP" altLang="en-US" sz="900">
                <a:solidFill>
                  <a:srgbClr val="000000"/>
                </a:solidFill>
                <a:latin typeface="BIZ UDPゴシック"/>
                <a:ea typeface="BIZ UDPゴシック"/>
              </a:rPr>
              <a:t>テキストテキストテキストテキストテキストテキストテキスト</a:t>
            </a:r>
            <a:endParaRPr lang="ja-JP" altLang="en-US" sz="900" kern="0">
              <a:latin typeface="BIZ UDPゴシック"/>
              <a:ea typeface="BIZ UDPゴシック"/>
            </a:endParaRPr>
          </a:p>
        </p:txBody>
      </p:sp>
      <p:sp>
        <p:nvSpPr>
          <p:cNvPr id="20" name="正方形/長方形 19">
            <a:extLst>
              <a:ext uri="{FF2B5EF4-FFF2-40B4-BE49-F238E27FC236}">
                <a16:creationId xmlns:a16="http://schemas.microsoft.com/office/drawing/2014/main" id="{8CBE0D8B-4EEC-736D-E2E2-B36CAB3601BE}"/>
              </a:ext>
            </a:extLst>
          </p:cNvPr>
          <p:cNvSpPr/>
          <p:nvPr/>
        </p:nvSpPr>
        <p:spPr>
          <a:xfrm>
            <a:off x="4338441" y="4128479"/>
            <a:ext cx="3520147" cy="1940937"/>
          </a:xfrm>
          <a:prstGeom prst="rect">
            <a:avLst/>
          </a:prstGeom>
          <a:solidFill>
            <a:srgbClr val="EDEEE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300"/>
              </a:spcBef>
            </a:pPr>
            <a:r>
              <a:rPr lang="ja-JP" altLang="en-US" sz="1200">
                <a:solidFill>
                  <a:schemeClr val="tx1"/>
                </a:solidFill>
              </a:rPr>
              <a:t>実証を行った際の写真など</a:t>
            </a:r>
            <a:endParaRPr kumimoji="1" lang="ja-JP" altLang="en-US" sz="1200">
              <a:solidFill>
                <a:schemeClr val="tx1"/>
              </a:solidFill>
            </a:endParaRPr>
          </a:p>
        </p:txBody>
      </p:sp>
      <p:sp>
        <p:nvSpPr>
          <p:cNvPr id="21" name="テキスト プレースホルダー 4">
            <a:extLst>
              <a:ext uri="{FF2B5EF4-FFF2-40B4-BE49-F238E27FC236}">
                <a16:creationId xmlns:a16="http://schemas.microsoft.com/office/drawing/2014/main" id="{76665B03-7674-3791-8346-D02BA175C1C9}"/>
              </a:ext>
            </a:extLst>
          </p:cNvPr>
          <p:cNvSpPr txBox="1">
            <a:spLocks/>
          </p:cNvSpPr>
          <p:nvPr/>
        </p:nvSpPr>
        <p:spPr>
          <a:xfrm>
            <a:off x="4338440" y="6069415"/>
            <a:ext cx="3520147" cy="407804"/>
          </a:xfrm>
          <a:prstGeom prst="rect">
            <a:avLst/>
          </a:prstGeom>
        </p:spPr>
        <p:txBody>
          <a:bodyPr vert="horz" wrap="square" lIns="91440" tIns="45720" rIns="91440" bIns="45720" rtlCol="0">
            <a:spAutoFit/>
          </a:bodyPr>
          <a:lstStyle>
            <a:lvl1pPr marL="285750" indent="-285750" algn="l" rtl="0" eaLnBrk="1" fontAlgn="base" hangingPunct="1">
              <a:spcBef>
                <a:spcPct val="20000"/>
              </a:spcBef>
              <a:spcAft>
                <a:spcPct val="0"/>
              </a:spcAft>
              <a:buFont typeface="Arial" panose="020B0604020202020204" pitchFamily="34" charset="0"/>
              <a:buChar char="•"/>
              <a:defRPr kumimoji="1" sz="1100">
                <a:solidFill>
                  <a:schemeClr val="tx1"/>
                </a:solidFill>
                <a:latin typeface="+mn-ea"/>
                <a:ea typeface="+mn-ea"/>
                <a:cs typeface="+mn-cs"/>
              </a:defRPr>
            </a:lvl1pPr>
            <a:lvl2pPr marL="603647" indent="-232172" algn="l" rtl="0" eaLnBrk="1" fontAlgn="base" hangingPunct="1">
              <a:spcBef>
                <a:spcPct val="20000"/>
              </a:spcBef>
              <a:spcAft>
                <a:spcPct val="0"/>
              </a:spcAft>
              <a:buChar char="–"/>
              <a:defRPr kumimoji="1" sz="1400">
                <a:solidFill>
                  <a:schemeClr val="tx1"/>
                </a:solidFill>
                <a:latin typeface="+mj-lt"/>
                <a:ea typeface="+mn-ea"/>
              </a:defRPr>
            </a:lvl2pPr>
            <a:lvl3pPr marL="928688" indent="-185738" algn="l" rtl="0" eaLnBrk="1" fontAlgn="base" hangingPunct="1">
              <a:spcBef>
                <a:spcPct val="20000"/>
              </a:spcBef>
              <a:spcAft>
                <a:spcPct val="0"/>
              </a:spcAft>
              <a:buChar char="•"/>
              <a:defRPr kumimoji="1" sz="1400">
                <a:solidFill>
                  <a:schemeClr val="tx1"/>
                </a:solidFill>
                <a:latin typeface="+mj-lt"/>
                <a:ea typeface="+mn-ea"/>
              </a:defRPr>
            </a:lvl3pPr>
            <a:lvl4pPr marL="1300163" indent="-185738" algn="l" rtl="0" eaLnBrk="1" fontAlgn="base" hangingPunct="1">
              <a:spcBef>
                <a:spcPct val="20000"/>
              </a:spcBef>
              <a:spcAft>
                <a:spcPct val="0"/>
              </a:spcAft>
              <a:buChar char="–"/>
              <a:defRPr kumimoji="1" sz="1400">
                <a:solidFill>
                  <a:schemeClr val="tx1"/>
                </a:solidFill>
                <a:latin typeface="+mj-lt"/>
                <a:ea typeface="+mn-ea"/>
              </a:defRPr>
            </a:lvl4pPr>
            <a:lvl5pPr marL="1671638" indent="-185738" algn="l" rtl="0" eaLnBrk="1" fontAlgn="base" hangingPunct="1">
              <a:spcBef>
                <a:spcPct val="20000"/>
              </a:spcBef>
              <a:spcAft>
                <a:spcPct val="0"/>
              </a:spcAft>
              <a:buChar char="»"/>
              <a:defRPr kumimoji="1" sz="1400">
                <a:solidFill>
                  <a:schemeClr val="tx1"/>
                </a:solidFill>
                <a:latin typeface="+mj-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a:lstStyle>
          <a:p>
            <a:pPr marL="0" indent="0">
              <a:spcBef>
                <a:spcPts val="300"/>
              </a:spcBef>
              <a:buNone/>
            </a:pPr>
            <a:r>
              <a:rPr lang="ja-JP" altLang="en-US" sz="900">
                <a:solidFill>
                  <a:srgbClr val="000000"/>
                </a:solidFill>
                <a:latin typeface="BIZ UDPゴシック"/>
                <a:ea typeface="BIZ UDPゴシック"/>
              </a:rPr>
              <a:t>＜</a:t>
            </a:r>
            <a:r>
              <a:rPr kumimoji="1" lang="en-US" altLang="ja-JP" sz="900">
                <a:solidFill>
                  <a:schemeClr val="tx1"/>
                </a:solidFill>
              </a:rPr>
              <a:t>XXXXX</a:t>
            </a:r>
            <a:r>
              <a:rPr kumimoji="1" lang="ja-JP" altLang="en-US" sz="900">
                <a:solidFill>
                  <a:schemeClr val="tx1"/>
                </a:solidFill>
              </a:rPr>
              <a:t>の様子</a:t>
            </a:r>
            <a:r>
              <a:rPr lang="ja-JP" altLang="en-US" sz="900">
                <a:solidFill>
                  <a:srgbClr val="000000"/>
                </a:solidFill>
                <a:latin typeface="BIZ UDPゴシック"/>
                <a:ea typeface="BIZ UDPゴシック"/>
              </a:rPr>
              <a:t>＞</a:t>
            </a:r>
            <a:endParaRPr lang="en-US" altLang="ja-JP" sz="900">
              <a:solidFill>
                <a:srgbClr val="000000"/>
              </a:solidFill>
              <a:latin typeface="BIZ UDPゴシック"/>
              <a:ea typeface="BIZ UDPゴシック"/>
            </a:endParaRPr>
          </a:p>
          <a:p>
            <a:pPr marL="0" indent="0">
              <a:spcBef>
                <a:spcPts val="300"/>
              </a:spcBef>
              <a:buNone/>
            </a:pPr>
            <a:r>
              <a:rPr lang="ja-JP" altLang="en-US" sz="900">
                <a:solidFill>
                  <a:srgbClr val="000000"/>
                </a:solidFill>
                <a:latin typeface="BIZ UDPゴシック"/>
                <a:ea typeface="BIZ UDPゴシック"/>
              </a:rPr>
              <a:t>テキストテキストテキストテキストテキストテキストテキスト</a:t>
            </a:r>
            <a:endParaRPr lang="ja-JP" altLang="en-US" sz="900" kern="0">
              <a:latin typeface="BIZ UDPゴシック"/>
              <a:ea typeface="BIZ UDPゴシック"/>
            </a:endParaRPr>
          </a:p>
        </p:txBody>
      </p:sp>
      <p:sp>
        <p:nvSpPr>
          <p:cNvPr id="22" name="正方形/長方形 21">
            <a:extLst>
              <a:ext uri="{FF2B5EF4-FFF2-40B4-BE49-F238E27FC236}">
                <a16:creationId xmlns:a16="http://schemas.microsoft.com/office/drawing/2014/main" id="{F816458D-BE14-5CCC-000D-7477DD8705F2}"/>
              </a:ext>
            </a:extLst>
          </p:cNvPr>
          <p:cNvSpPr/>
          <p:nvPr/>
        </p:nvSpPr>
        <p:spPr>
          <a:xfrm>
            <a:off x="8192232" y="1665863"/>
            <a:ext cx="3520147" cy="1940937"/>
          </a:xfrm>
          <a:prstGeom prst="rect">
            <a:avLst/>
          </a:prstGeom>
          <a:solidFill>
            <a:srgbClr val="EDEEE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300"/>
              </a:spcBef>
            </a:pPr>
            <a:r>
              <a:rPr lang="ja-JP" altLang="en-US" sz="1200">
                <a:solidFill>
                  <a:schemeClr val="tx1"/>
                </a:solidFill>
              </a:rPr>
              <a:t>実証を行った際の写真など</a:t>
            </a:r>
            <a:endParaRPr kumimoji="1" lang="ja-JP" altLang="en-US" sz="1200">
              <a:solidFill>
                <a:schemeClr val="tx1"/>
              </a:solidFill>
            </a:endParaRPr>
          </a:p>
        </p:txBody>
      </p:sp>
      <p:sp>
        <p:nvSpPr>
          <p:cNvPr id="23" name="テキスト プレースホルダー 4">
            <a:extLst>
              <a:ext uri="{FF2B5EF4-FFF2-40B4-BE49-F238E27FC236}">
                <a16:creationId xmlns:a16="http://schemas.microsoft.com/office/drawing/2014/main" id="{CAC3B366-A731-CAAF-C7BF-FA6B9A4D28AC}"/>
              </a:ext>
            </a:extLst>
          </p:cNvPr>
          <p:cNvSpPr txBox="1">
            <a:spLocks/>
          </p:cNvSpPr>
          <p:nvPr/>
        </p:nvSpPr>
        <p:spPr>
          <a:xfrm>
            <a:off x="8192231" y="3606799"/>
            <a:ext cx="3520147" cy="407804"/>
          </a:xfrm>
          <a:prstGeom prst="rect">
            <a:avLst/>
          </a:prstGeom>
        </p:spPr>
        <p:txBody>
          <a:bodyPr vert="horz" wrap="square" lIns="91440" tIns="45720" rIns="91440" bIns="45720" rtlCol="0">
            <a:spAutoFit/>
          </a:bodyPr>
          <a:lstStyle>
            <a:lvl1pPr marL="285750" indent="-285750" algn="l" rtl="0" eaLnBrk="1" fontAlgn="base" hangingPunct="1">
              <a:spcBef>
                <a:spcPct val="20000"/>
              </a:spcBef>
              <a:spcAft>
                <a:spcPct val="0"/>
              </a:spcAft>
              <a:buFont typeface="Arial" panose="020B0604020202020204" pitchFamily="34" charset="0"/>
              <a:buChar char="•"/>
              <a:defRPr kumimoji="1" sz="1100">
                <a:solidFill>
                  <a:schemeClr val="tx1"/>
                </a:solidFill>
                <a:latin typeface="+mn-ea"/>
                <a:ea typeface="+mn-ea"/>
                <a:cs typeface="+mn-cs"/>
              </a:defRPr>
            </a:lvl1pPr>
            <a:lvl2pPr marL="603647" indent="-232172" algn="l" rtl="0" eaLnBrk="1" fontAlgn="base" hangingPunct="1">
              <a:spcBef>
                <a:spcPct val="20000"/>
              </a:spcBef>
              <a:spcAft>
                <a:spcPct val="0"/>
              </a:spcAft>
              <a:buChar char="–"/>
              <a:defRPr kumimoji="1" sz="1400">
                <a:solidFill>
                  <a:schemeClr val="tx1"/>
                </a:solidFill>
                <a:latin typeface="+mj-lt"/>
                <a:ea typeface="+mn-ea"/>
              </a:defRPr>
            </a:lvl2pPr>
            <a:lvl3pPr marL="928688" indent="-185738" algn="l" rtl="0" eaLnBrk="1" fontAlgn="base" hangingPunct="1">
              <a:spcBef>
                <a:spcPct val="20000"/>
              </a:spcBef>
              <a:spcAft>
                <a:spcPct val="0"/>
              </a:spcAft>
              <a:buChar char="•"/>
              <a:defRPr kumimoji="1" sz="1400">
                <a:solidFill>
                  <a:schemeClr val="tx1"/>
                </a:solidFill>
                <a:latin typeface="+mj-lt"/>
                <a:ea typeface="+mn-ea"/>
              </a:defRPr>
            </a:lvl3pPr>
            <a:lvl4pPr marL="1300163" indent="-185738" algn="l" rtl="0" eaLnBrk="1" fontAlgn="base" hangingPunct="1">
              <a:spcBef>
                <a:spcPct val="20000"/>
              </a:spcBef>
              <a:spcAft>
                <a:spcPct val="0"/>
              </a:spcAft>
              <a:buChar char="–"/>
              <a:defRPr kumimoji="1" sz="1400">
                <a:solidFill>
                  <a:schemeClr val="tx1"/>
                </a:solidFill>
                <a:latin typeface="+mj-lt"/>
                <a:ea typeface="+mn-ea"/>
              </a:defRPr>
            </a:lvl4pPr>
            <a:lvl5pPr marL="1671638" indent="-185738" algn="l" rtl="0" eaLnBrk="1" fontAlgn="base" hangingPunct="1">
              <a:spcBef>
                <a:spcPct val="20000"/>
              </a:spcBef>
              <a:spcAft>
                <a:spcPct val="0"/>
              </a:spcAft>
              <a:buChar char="»"/>
              <a:defRPr kumimoji="1" sz="1400">
                <a:solidFill>
                  <a:schemeClr val="tx1"/>
                </a:solidFill>
                <a:latin typeface="+mj-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a:lstStyle>
          <a:p>
            <a:pPr marL="0" indent="0">
              <a:spcBef>
                <a:spcPts val="300"/>
              </a:spcBef>
              <a:buNone/>
            </a:pPr>
            <a:r>
              <a:rPr lang="ja-JP" altLang="en-US" sz="900">
                <a:solidFill>
                  <a:srgbClr val="000000"/>
                </a:solidFill>
                <a:latin typeface="BIZ UDPゴシック"/>
                <a:ea typeface="BIZ UDPゴシック"/>
              </a:rPr>
              <a:t>＜</a:t>
            </a:r>
            <a:r>
              <a:rPr kumimoji="1" lang="en-US" altLang="ja-JP" sz="900">
                <a:solidFill>
                  <a:schemeClr val="tx1"/>
                </a:solidFill>
              </a:rPr>
              <a:t>XXXXX</a:t>
            </a:r>
            <a:r>
              <a:rPr kumimoji="1" lang="ja-JP" altLang="en-US" sz="900">
                <a:solidFill>
                  <a:schemeClr val="tx1"/>
                </a:solidFill>
              </a:rPr>
              <a:t>の様子</a:t>
            </a:r>
            <a:r>
              <a:rPr lang="ja-JP" altLang="en-US" sz="900">
                <a:solidFill>
                  <a:srgbClr val="000000"/>
                </a:solidFill>
                <a:latin typeface="BIZ UDPゴシック"/>
                <a:ea typeface="BIZ UDPゴシック"/>
              </a:rPr>
              <a:t>＞</a:t>
            </a:r>
            <a:endParaRPr lang="en-US" altLang="ja-JP" sz="900">
              <a:solidFill>
                <a:srgbClr val="000000"/>
              </a:solidFill>
              <a:latin typeface="BIZ UDPゴシック"/>
              <a:ea typeface="BIZ UDPゴシック"/>
            </a:endParaRPr>
          </a:p>
          <a:p>
            <a:pPr marL="0" indent="0">
              <a:spcBef>
                <a:spcPts val="300"/>
              </a:spcBef>
              <a:buNone/>
            </a:pPr>
            <a:r>
              <a:rPr lang="ja-JP" altLang="en-US" sz="900">
                <a:solidFill>
                  <a:srgbClr val="000000"/>
                </a:solidFill>
                <a:latin typeface="BIZ UDPゴシック"/>
                <a:ea typeface="BIZ UDPゴシック"/>
              </a:rPr>
              <a:t>テキストテキストテキストテキストテキストテキストテキスト</a:t>
            </a:r>
            <a:endParaRPr lang="ja-JP" altLang="en-US" sz="900" kern="0">
              <a:latin typeface="BIZ UDPゴシック"/>
              <a:ea typeface="BIZ UDPゴシック"/>
            </a:endParaRPr>
          </a:p>
        </p:txBody>
      </p:sp>
      <p:sp>
        <p:nvSpPr>
          <p:cNvPr id="24" name="正方形/長方形 23">
            <a:extLst>
              <a:ext uri="{FF2B5EF4-FFF2-40B4-BE49-F238E27FC236}">
                <a16:creationId xmlns:a16="http://schemas.microsoft.com/office/drawing/2014/main" id="{B291057B-218F-CDE6-9FAC-90E9C7395E89}"/>
              </a:ext>
            </a:extLst>
          </p:cNvPr>
          <p:cNvSpPr/>
          <p:nvPr/>
        </p:nvSpPr>
        <p:spPr>
          <a:xfrm>
            <a:off x="8192232" y="4128479"/>
            <a:ext cx="3520147" cy="1940937"/>
          </a:xfrm>
          <a:prstGeom prst="rect">
            <a:avLst/>
          </a:prstGeom>
          <a:solidFill>
            <a:srgbClr val="EDEEE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300"/>
              </a:spcBef>
            </a:pPr>
            <a:r>
              <a:rPr lang="ja-JP" altLang="en-US" sz="1200">
                <a:solidFill>
                  <a:schemeClr val="tx1"/>
                </a:solidFill>
              </a:rPr>
              <a:t>実証を行った際の写真など</a:t>
            </a:r>
            <a:endParaRPr kumimoji="1" lang="ja-JP" altLang="en-US" sz="1200">
              <a:solidFill>
                <a:schemeClr val="tx1"/>
              </a:solidFill>
            </a:endParaRPr>
          </a:p>
        </p:txBody>
      </p:sp>
      <p:sp>
        <p:nvSpPr>
          <p:cNvPr id="25" name="テキスト プレースホルダー 4">
            <a:extLst>
              <a:ext uri="{FF2B5EF4-FFF2-40B4-BE49-F238E27FC236}">
                <a16:creationId xmlns:a16="http://schemas.microsoft.com/office/drawing/2014/main" id="{AB727DE2-9FDA-417B-F939-A55CE19620F4}"/>
              </a:ext>
            </a:extLst>
          </p:cNvPr>
          <p:cNvSpPr txBox="1">
            <a:spLocks/>
          </p:cNvSpPr>
          <p:nvPr/>
        </p:nvSpPr>
        <p:spPr>
          <a:xfrm>
            <a:off x="8192231" y="6069415"/>
            <a:ext cx="3520147" cy="407804"/>
          </a:xfrm>
          <a:prstGeom prst="rect">
            <a:avLst/>
          </a:prstGeom>
        </p:spPr>
        <p:txBody>
          <a:bodyPr vert="horz" wrap="square" lIns="91440" tIns="45720" rIns="91440" bIns="45720" rtlCol="0">
            <a:spAutoFit/>
          </a:bodyPr>
          <a:lstStyle>
            <a:lvl1pPr marL="285750" indent="-285750" algn="l" rtl="0" eaLnBrk="1" fontAlgn="base" hangingPunct="1">
              <a:spcBef>
                <a:spcPct val="20000"/>
              </a:spcBef>
              <a:spcAft>
                <a:spcPct val="0"/>
              </a:spcAft>
              <a:buFont typeface="Arial" panose="020B0604020202020204" pitchFamily="34" charset="0"/>
              <a:buChar char="•"/>
              <a:defRPr kumimoji="1" sz="1100">
                <a:solidFill>
                  <a:schemeClr val="tx1"/>
                </a:solidFill>
                <a:latin typeface="+mn-ea"/>
                <a:ea typeface="+mn-ea"/>
                <a:cs typeface="+mn-cs"/>
              </a:defRPr>
            </a:lvl1pPr>
            <a:lvl2pPr marL="603647" indent="-232172" algn="l" rtl="0" eaLnBrk="1" fontAlgn="base" hangingPunct="1">
              <a:spcBef>
                <a:spcPct val="20000"/>
              </a:spcBef>
              <a:spcAft>
                <a:spcPct val="0"/>
              </a:spcAft>
              <a:buChar char="–"/>
              <a:defRPr kumimoji="1" sz="1400">
                <a:solidFill>
                  <a:schemeClr val="tx1"/>
                </a:solidFill>
                <a:latin typeface="+mj-lt"/>
                <a:ea typeface="+mn-ea"/>
              </a:defRPr>
            </a:lvl2pPr>
            <a:lvl3pPr marL="928688" indent="-185738" algn="l" rtl="0" eaLnBrk="1" fontAlgn="base" hangingPunct="1">
              <a:spcBef>
                <a:spcPct val="20000"/>
              </a:spcBef>
              <a:spcAft>
                <a:spcPct val="0"/>
              </a:spcAft>
              <a:buChar char="•"/>
              <a:defRPr kumimoji="1" sz="1400">
                <a:solidFill>
                  <a:schemeClr val="tx1"/>
                </a:solidFill>
                <a:latin typeface="+mj-lt"/>
                <a:ea typeface="+mn-ea"/>
              </a:defRPr>
            </a:lvl3pPr>
            <a:lvl4pPr marL="1300163" indent="-185738" algn="l" rtl="0" eaLnBrk="1" fontAlgn="base" hangingPunct="1">
              <a:spcBef>
                <a:spcPct val="20000"/>
              </a:spcBef>
              <a:spcAft>
                <a:spcPct val="0"/>
              </a:spcAft>
              <a:buChar char="–"/>
              <a:defRPr kumimoji="1" sz="1400">
                <a:solidFill>
                  <a:schemeClr val="tx1"/>
                </a:solidFill>
                <a:latin typeface="+mj-lt"/>
                <a:ea typeface="+mn-ea"/>
              </a:defRPr>
            </a:lvl4pPr>
            <a:lvl5pPr marL="1671638" indent="-185738" algn="l" rtl="0" eaLnBrk="1" fontAlgn="base" hangingPunct="1">
              <a:spcBef>
                <a:spcPct val="20000"/>
              </a:spcBef>
              <a:spcAft>
                <a:spcPct val="0"/>
              </a:spcAft>
              <a:buChar char="»"/>
              <a:defRPr kumimoji="1" sz="1400">
                <a:solidFill>
                  <a:schemeClr val="tx1"/>
                </a:solidFill>
                <a:latin typeface="+mj-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a:lstStyle>
          <a:p>
            <a:pPr marL="0" indent="0">
              <a:spcBef>
                <a:spcPts val="300"/>
              </a:spcBef>
              <a:buNone/>
            </a:pPr>
            <a:r>
              <a:rPr lang="ja-JP" altLang="en-US" sz="900">
                <a:solidFill>
                  <a:srgbClr val="000000"/>
                </a:solidFill>
                <a:latin typeface="BIZ UDPゴシック"/>
                <a:ea typeface="BIZ UDPゴシック"/>
              </a:rPr>
              <a:t>＜</a:t>
            </a:r>
            <a:r>
              <a:rPr kumimoji="1" lang="en-US" altLang="ja-JP" sz="900">
                <a:solidFill>
                  <a:schemeClr val="tx1"/>
                </a:solidFill>
              </a:rPr>
              <a:t>XXXXX</a:t>
            </a:r>
            <a:r>
              <a:rPr kumimoji="1" lang="ja-JP" altLang="en-US" sz="900">
                <a:solidFill>
                  <a:schemeClr val="tx1"/>
                </a:solidFill>
              </a:rPr>
              <a:t>の様子</a:t>
            </a:r>
            <a:r>
              <a:rPr lang="ja-JP" altLang="en-US" sz="900">
                <a:solidFill>
                  <a:srgbClr val="000000"/>
                </a:solidFill>
                <a:latin typeface="BIZ UDPゴシック"/>
                <a:ea typeface="BIZ UDPゴシック"/>
              </a:rPr>
              <a:t>＞</a:t>
            </a:r>
            <a:endParaRPr lang="en-US" altLang="ja-JP" sz="900">
              <a:solidFill>
                <a:srgbClr val="000000"/>
              </a:solidFill>
              <a:latin typeface="BIZ UDPゴシック"/>
              <a:ea typeface="BIZ UDPゴシック"/>
            </a:endParaRPr>
          </a:p>
          <a:p>
            <a:pPr marL="0" indent="0">
              <a:spcBef>
                <a:spcPts val="300"/>
              </a:spcBef>
              <a:buNone/>
            </a:pPr>
            <a:r>
              <a:rPr lang="ja-JP" altLang="en-US" sz="900">
                <a:solidFill>
                  <a:srgbClr val="000000"/>
                </a:solidFill>
                <a:latin typeface="BIZ UDPゴシック"/>
                <a:ea typeface="BIZ UDPゴシック"/>
              </a:rPr>
              <a:t>テキストテキストテキストテキストテキストテキストテキスト</a:t>
            </a:r>
            <a:endParaRPr lang="ja-JP" altLang="en-US" sz="900" kern="0">
              <a:latin typeface="BIZ UDPゴシック"/>
              <a:ea typeface="BIZ UDPゴシック"/>
            </a:endParaRPr>
          </a:p>
        </p:txBody>
      </p:sp>
    </p:spTree>
    <p:extLst>
      <p:ext uri="{BB962C8B-B14F-4D97-AF65-F5344CB8AC3E}">
        <p14:creationId xmlns:p14="http://schemas.microsoft.com/office/powerpoint/2010/main" val="816141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207F59-379C-FCFC-8015-098AFA76B365}"/>
            </a:ext>
          </a:extLst>
        </p:cNvPr>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A4B63E1B-7A58-26BE-DDD7-40A2EE9D953D}"/>
              </a:ext>
            </a:extLst>
          </p:cNvPr>
          <p:cNvSpPr>
            <a:spLocks noGrp="1"/>
          </p:cNvSpPr>
          <p:nvPr>
            <p:ph type="body" sz="quarter" idx="36"/>
          </p:nvPr>
        </p:nvSpPr>
        <p:spPr/>
        <p:txBody>
          <a:bodyPr/>
          <a:lstStyle/>
          <a:p>
            <a:r>
              <a:rPr kumimoji="1" lang="en-US" altLang="ja-JP"/>
              <a:t>Ⅲ</a:t>
            </a:r>
            <a:r>
              <a:rPr kumimoji="1" lang="ja-JP" altLang="en-US"/>
              <a:t>．</a:t>
            </a:r>
            <a:r>
              <a:rPr kumimoji="1" lang="en-US" altLang="ja-JP"/>
              <a:t>KPI</a:t>
            </a:r>
            <a:r>
              <a:rPr kumimoji="1" lang="ja-JP" altLang="en-US"/>
              <a:t>進捗状況</a:t>
            </a:r>
          </a:p>
        </p:txBody>
      </p:sp>
      <p:sp>
        <p:nvSpPr>
          <p:cNvPr id="3" name="タイトル 2">
            <a:extLst>
              <a:ext uri="{FF2B5EF4-FFF2-40B4-BE49-F238E27FC236}">
                <a16:creationId xmlns:a16="http://schemas.microsoft.com/office/drawing/2014/main" id="{17B41E5D-74D5-046A-F50F-62BBBA1C8305}"/>
              </a:ext>
            </a:extLst>
          </p:cNvPr>
          <p:cNvSpPr>
            <a:spLocks noGrp="1"/>
          </p:cNvSpPr>
          <p:nvPr>
            <p:ph type="title"/>
          </p:nvPr>
        </p:nvSpPr>
        <p:spPr/>
        <p:txBody>
          <a:bodyPr/>
          <a:lstStyle/>
          <a:p>
            <a:r>
              <a:rPr kumimoji="1" lang="ja-JP" altLang="en-US">
                <a:solidFill>
                  <a:srgbClr val="0070C0"/>
                </a:solidFill>
              </a:rPr>
              <a:t>○○協議会　</a:t>
            </a:r>
            <a:r>
              <a:rPr kumimoji="1" lang="en-US" altLang="ja-JP">
                <a:solidFill>
                  <a:srgbClr val="0070C0"/>
                </a:solidFill>
              </a:rPr>
              <a:t>XXXX</a:t>
            </a:r>
            <a:r>
              <a:rPr kumimoji="1" lang="ja-JP" altLang="en-US">
                <a:solidFill>
                  <a:srgbClr val="0070C0"/>
                </a:solidFill>
              </a:rPr>
              <a:t>実証事業</a:t>
            </a:r>
          </a:p>
        </p:txBody>
      </p:sp>
      <p:sp>
        <p:nvSpPr>
          <p:cNvPr id="6" name="四角形: 角を丸くする 5">
            <a:extLst>
              <a:ext uri="{FF2B5EF4-FFF2-40B4-BE49-F238E27FC236}">
                <a16:creationId xmlns:a16="http://schemas.microsoft.com/office/drawing/2014/main" id="{E08C0C09-634F-4361-1ECD-5E65864CEB5D}"/>
              </a:ext>
            </a:extLst>
          </p:cNvPr>
          <p:cNvSpPr/>
          <p:nvPr/>
        </p:nvSpPr>
        <p:spPr>
          <a:xfrm>
            <a:off x="657225" y="1219093"/>
            <a:ext cx="3114675" cy="333375"/>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l"/>
            <a:r>
              <a:rPr kumimoji="1" lang="en-US" altLang="ja-JP" sz="1400" b="1">
                <a:solidFill>
                  <a:schemeClr val="tx1"/>
                </a:solidFill>
                <a:latin typeface="+mn-ea"/>
                <a:ea typeface="+mn-ea"/>
              </a:rPr>
              <a:t>KPI</a:t>
            </a:r>
            <a:endParaRPr kumimoji="1" lang="ja-JP" altLang="en-US" sz="1400" b="1">
              <a:solidFill>
                <a:schemeClr val="tx1"/>
              </a:solidFill>
              <a:latin typeface="+mn-ea"/>
              <a:ea typeface="+mn-ea"/>
            </a:endParaRPr>
          </a:p>
        </p:txBody>
      </p:sp>
      <p:pic>
        <p:nvPicPr>
          <p:cNvPr id="7" name="図 6">
            <a:extLst>
              <a:ext uri="{FF2B5EF4-FFF2-40B4-BE49-F238E27FC236}">
                <a16:creationId xmlns:a16="http://schemas.microsoft.com/office/drawing/2014/main" id="{4C134F53-809F-DC06-6190-6D1358352B91}"/>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100000"/>
                    </a14:imgEffect>
                  </a14:imgLayer>
                </a14:imgProps>
              </a:ext>
            </a:extLst>
          </a:blip>
          <a:stretch>
            <a:fillRect/>
          </a:stretch>
        </p:blipFill>
        <p:spPr>
          <a:xfrm>
            <a:off x="529869" y="2022697"/>
            <a:ext cx="11132261" cy="3430652"/>
          </a:xfrm>
          <a:prstGeom prst="rect">
            <a:avLst/>
          </a:prstGeom>
        </p:spPr>
      </p:pic>
      <p:sp>
        <p:nvSpPr>
          <p:cNvPr id="4" name="テキスト プレースホルダー 4">
            <a:extLst>
              <a:ext uri="{FF2B5EF4-FFF2-40B4-BE49-F238E27FC236}">
                <a16:creationId xmlns:a16="http://schemas.microsoft.com/office/drawing/2014/main" id="{D1FA7A12-A9DE-AE02-E719-0A70538C12C9}"/>
              </a:ext>
            </a:extLst>
          </p:cNvPr>
          <p:cNvSpPr txBox="1">
            <a:spLocks/>
          </p:cNvSpPr>
          <p:nvPr/>
        </p:nvSpPr>
        <p:spPr>
          <a:xfrm>
            <a:off x="657225" y="1552468"/>
            <a:ext cx="6601177" cy="766875"/>
          </a:xfrm>
          <a:prstGeom prst="rect">
            <a:avLst/>
          </a:prstGeom>
        </p:spPr>
        <p:txBody>
          <a:bodyPr vert="horz" lIns="91440" tIns="45720" rIns="91440" bIns="45720" rtlCol="0" anchor="t">
            <a:normAutofit/>
          </a:bodyPr>
          <a:lstStyle>
            <a:lvl1pPr marL="285750" indent="-285750" algn="l" rtl="0" eaLnBrk="1" fontAlgn="base" hangingPunct="1">
              <a:spcBef>
                <a:spcPct val="20000"/>
              </a:spcBef>
              <a:spcAft>
                <a:spcPct val="0"/>
              </a:spcAft>
              <a:buFont typeface="Arial" panose="020B0604020202020204" pitchFamily="34" charset="0"/>
              <a:buChar char="•"/>
              <a:defRPr kumimoji="1" sz="1100">
                <a:solidFill>
                  <a:schemeClr val="tx1"/>
                </a:solidFill>
                <a:latin typeface="+mn-ea"/>
                <a:ea typeface="+mn-ea"/>
                <a:cs typeface="+mn-cs"/>
              </a:defRPr>
            </a:lvl1pPr>
            <a:lvl2pPr marL="603647" indent="-232172" algn="l" rtl="0" eaLnBrk="1" fontAlgn="base" hangingPunct="1">
              <a:spcBef>
                <a:spcPct val="20000"/>
              </a:spcBef>
              <a:spcAft>
                <a:spcPct val="0"/>
              </a:spcAft>
              <a:buChar char="–"/>
              <a:defRPr kumimoji="1" sz="1400">
                <a:solidFill>
                  <a:schemeClr val="tx1"/>
                </a:solidFill>
                <a:latin typeface="+mj-lt"/>
                <a:ea typeface="+mn-ea"/>
              </a:defRPr>
            </a:lvl2pPr>
            <a:lvl3pPr marL="928688" indent="-185738" algn="l" rtl="0" eaLnBrk="1" fontAlgn="base" hangingPunct="1">
              <a:spcBef>
                <a:spcPct val="20000"/>
              </a:spcBef>
              <a:spcAft>
                <a:spcPct val="0"/>
              </a:spcAft>
              <a:buChar char="•"/>
              <a:defRPr kumimoji="1" sz="1400">
                <a:solidFill>
                  <a:schemeClr val="tx1"/>
                </a:solidFill>
                <a:latin typeface="+mj-lt"/>
                <a:ea typeface="+mn-ea"/>
              </a:defRPr>
            </a:lvl3pPr>
            <a:lvl4pPr marL="1300163" indent="-185738" algn="l" rtl="0" eaLnBrk="1" fontAlgn="base" hangingPunct="1">
              <a:spcBef>
                <a:spcPct val="20000"/>
              </a:spcBef>
              <a:spcAft>
                <a:spcPct val="0"/>
              </a:spcAft>
              <a:buChar char="–"/>
              <a:defRPr kumimoji="1" sz="1400">
                <a:solidFill>
                  <a:schemeClr val="tx1"/>
                </a:solidFill>
                <a:latin typeface="+mj-lt"/>
                <a:ea typeface="+mn-ea"/>
              </a:defRPr>
            </a:lvl4pPr>
            <a:lvl5pPr marL="1671638" indent="-185738" algn="l" rtl="0" eaLnBrk="1" fontAlgn="base" hangingPunct="1">
              <a:spcBef>
                <a:spcPct val="20000"/>
              </a:spcBef>
              <a:spcAft>
                <a:spcPct val="0"/>
              </a:spcAft>
              <a:buChar char="»"/>
              <a:defRPr kumimoji="1" sz="1400">
                <a:solidFill>
                  <a:schemeClr val="tx1"/>
                </a:solidFill>
                <a:latin typeface="+mj-lt"/>
                <a:ea typeface="+mn-ea"/>
              </a:defRPr>
            </a:lvl5pPr>
            <a:lvl6pPr marL="2043113" indent="-185738" algn="l" rtl="0" eaLnBrk="1" fontAlgn="base" hangingPunct="1">
              <a:spcBef>
                <a:spcPct val="20000"/>
              </a:spcBef>
              <a:spcAft>
                <a:spcPct val="0"/>
              </a:spcAft>
              <a:buChar char="»"/>
              <a:defRPr kumimoji="1" sz="1625">
                <a:solidFill>
                  <a:schemeClr val="tx1"/>
                </a:solidFill>
                <a:latin typeface="+mn-lt"/>
                <a:ea typeface="+mn-ea"/>
              </a:defRPr>
            </a:lvl6pPr>
            <a:lvl7pPr marL="2414588" indent="-185738" algn="l" rtl="0" eaLnBrk="1" fontAlgn="base" hangingPunct="1">
              <a:spcBef>
                <a:spcPct val="20000"/>
              </a:spcBef>
              <a:spcAft>
                <a:spcPct val="0"/>
              </a:spcAft>
              <a:buChar char="»"/>
              <a:defRPr kumimoji="1" sz="1625">
                <a:solidFill>
                  <a:schemeClr val="tx1"/>
                </a:solidFill>
                <a:latin typeface="+mn-lt"/>
                <a:ea typeface="+mn-ea"/>
              </a:defRPr>
            </a:lvl7pPr>
            <a:lvl8pPr marL="2786063" indent="-185738" algn="l" rtl="0" eaLnBrk="1" fontAlgn="base" hangingPunct="1">
              <a:spcBef>
                <a:spcPct val="20000"/>
              </a:spcBef>
              <a:spcAft>
                <a:spcPct val="0"/>
              </a:spcAft>
              <a:buChar char="»"/>
              <a:defRPr kumimoji="1" sz="1625">
                <a:solidFill>
                  <a:schemeClr val="tx1"/>
                </a:solidFill>
                <a:latin typeface="+mn-lt"/>
                <a:ea typeface="+mn-ea"/>
              </a:defRPr>
            </a:lvl8pPr>
            <a:lvl9pPr marL="3157538" indent="-185738" algn="l" rtl="0" eaLnBrk="1" fontAlgn="base" hangingPunct="1">
              <a:spcBef>
                <a:spcPct val="20000"/>
              </a:spcBef>
              <a:spcAft>
                <a:spcPct val="0"/>
              </a:spcAft>
              <a:buChar char="»"/>
              <a:defRPr kumimoji="1" sz="1625">
                <a:solidFill>
                  <a:schemeClr val="tx1"/>
                </a:solidFill>
                <a:latin typeface="+mn-lt"/>
                <a:ea typeface="+mn-ea"/>
              </a:defRPr>
            </a:lvl9pPr>
          </a:lstStyle>
          <a:p>
            <a:pPr marL="0" indent="0" defTabSz="1734634" fontAlgn="auto">
              <a:spcBef>
                <a:spcPts val="0"/>
              </a:spcBef>
              <a:spcAft>
                <a:spcPts val="0"/>
              </a:spcAft>
              <a:buFont typeface="Arial" charset="0"/>
              <a:buNone/>
              <a:defRPr/>
            </a:pPr>
            <a:r>
              <a:rPr lang="ja-JP" altLang="en-US" strike="sngStrike"/>
              <a:t>・</a:t>
            </a:r>
            <a:r>
              <a:rPr lang="ja-JP" b="1">
                <a:cs typeface="+mn-ea"/>
              </a:rPr>
              <a:t>当初の目標値に対する</a:t>
            </a:r>
            <a:r>
              <a:rPr lang="ja-JP" altLang="en-US" b="1">
                <a:cs typeface="+mn-ea"/>
              </a:rPr>
              <a:t>中間達成状況</a:t>
            </a:r>
            <a:endParaRPr lang="en-US" altLang="ja-JP" b="1">
              <a:cs typeface="+mn-ea"/>
            </a:endParaRPr>
          </a:p>
        </p:txBody>
      </p:sp>
    </p:spTree>
    <p:extLst>
      <p:ext uri="{BB962C8B-B14F-4D97-AF65-F5344CB8AC3E}">
        <p14:creationId xmlns:p14="http://schemas.microsoft.com/office/powerpoint/2010/main" val="596762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207F59-379C-FCFC-8015-098AFA76B365}"/>
            </a:ext>
          </a:extLst>
        </p:cNvPr>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A4B63E1B-7A58-26BE-DDD7-40A2EE9D953D}"/>
              </a:ext>
            </a:extLst>
          </p:cNvPr>
          <p:cNvSpPr>
            <a:spLocks noGrp="1"/>
          </p:cNvSpPr>
          <p:nvPr>
            <p:ph type="body" sz="quarter" idx="36"/>
          </p:nvPr>
        </p:nvSpPr>
        <p:spPr/>
        <p:txBody>
          <a:bodyPr/>
          <a:lstStyle/>
          <a:p>
            <a:r>
              <a:rPr kumimoji="1" lang="en-US" altLang="ja-JP"/>
              <a:t>Ⅳ</a:t>
            </a:r>
            <a:r>
              <a:rPr kumimoji="1" lang="ja-JP" altLang="en-US"/>
              <a:t>．その他</a:t>
            </a:r>
          </a:p>
        </p:txBody>
      </p:sp>
      <p:sp>
        <p:nvSpPr>
          <p:cNvPr id="3" name="タイトル 2">
            <a:extLst>
              <a:ext uri="{FF2B5EF4-FFF2-40B4-BE49-F238E27FC236}">
                <a16:creationId xmlns:a16="http://schemas.microsoft.com/office/drawing/2014/main" id="{17B41E5D-74D5-046A-F50F-62BBBA1C8305}"/>
              </a:ext>
            </a:extLst>
          </p:cNvPr>
          <p:cNvSpPr>
            <a:spLocks noGrp="1"/>
          </p:cNvSpPr>
          <p:nvPr>
            <p:ph type="title"/>
          </p:nvPr>
        </p:nvSpPr>
        <p:spPr/>
        <p:txBody>
          <a:bodyPr/>
          <a:lstStyle/>
          <a:p>
            <a:r>
              <a:rPr kumimoji="1" lang="ja-JP" altLang="en-US">
                <a:solidFill>
                  <a:srgbClr val="0070C0"/>
                </a:solidFill>
              </a:rPr>
              <a:t>○○協議会　</a:t>
            </a:r>
            <a:r>
              <a:rPr kumimoji="1" lang="en-US" altLang="ja-JP">
                <a:solidFill>
                  <a:srgbClr val="0070C0"/>
                </a:solidFill>
              </a:rPr>
              <a:t>XXXX</a:t>
            </a:r>
            <a:r>
              <a:rPr kumimoji="1" lang="ja-JP" altLang="en-US">
                <a:solidFill>
                  <a:srgbClr val="0070C0"/>
                </a:solidFill>
              </a:rPr>
              <a:t>実証事業</a:t>
            </a:r>
          </a:p>
        </p:txBody>
      </p:sp>
      <p:sp>
        <p:nvSpPr>
          <p:cNvPr id="6" name="四角形: 角を丸くする 5">
            <a:extLst>
              <a:ext uri="{FF2B5EF4-FFF2-40B4-BE49-F238E27FC236}">
                <a16:creationId xmlns:a16="http://schemas.microsoft.com/office/drawing/2014/main" id="{E08C0C09-634F-4361-1ECD-5E65864CEB5D}"/>
              </a:ext>
            </a:extLst>
          </p:cNvPr>
          <p:cNvSpPr/>
          <p:nvPr/>
        </p:nvSpPr>
        <p:spPr>
          <a:xfrm>
            <a:off x="657225" y="1218611"/>
            <a:ext cx="3114675" cy="333375"/>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l"/>
            <a:r>
              <a:rPr kumimoji="1" lang="ja-JP" altLang="en-US" sz="1400" b="1">
                <a:solidFill>
                  <a:schemeClr val="tx1"/>
                </a:solidFill>
                <a:latin typeface="+mn-ea"/>
                <a:ea typeface="+mn-ea"/>
              </a:rPr>
              <a:t>申し送り事項</a:t>
            </a:r>
          </a:p>
        </p:txBody>
      </p:sp>
      <p:sp>
        <p:nvSpPr>
          <p:cNvPr id="5" name="正方形/長方形 4">
            <a:extLst>
              <a:ext uri="{FF2B5EF4-FFF2-40B4-BE49-F238E27FC236}">
                <a16:creationId xmlns:a16="http://schemas.microsoft.com/office/drawing/2014/main" id="{6F11484D-E79B-E88F-96D3-6BE1ECE23AF9}"/>
              </a:ext>
            </a:extLst>
          </p:cNvPr>
          <p:cNvSpPr/>
          <p:nvPr/>
        </p:nvSpPr>
        <p:spPr>
          <a:xfrm>
            <a:off x="1861760" y="2095521"/>
            <a:ext cx="8692399" cy="3543868"/>
          </a:xfrm>
          <a:prstGeom prst="rect">
            <a:avLst/>
          </a:prstGeom>
          <a:solidFill>
            <a:srgbClr val="EDEEEE"/>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300"/>
              </a:spcBef>
            </a:pPr>
            <a:endParaRPr kumimoji="1" lang="ja-JP" altLang="en-US" sz="1200">
              <a:solidFill>
                <a:schemeClr val="tx1"/>
              </a:solidFill>
            </a:endParaRPr>
          </a:p>
        </p:txBody>
      </p:sp>
    </p:spTree>
    <p:extLst>
      <p:ext uri="{BB962C8B-B14F-4D97-AF65-F5344CB8AC3E}">
        <p14:creationId xmlns:p14="http://schemas.microsoft.com/office/powerpoint/2010/main" val="135844806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2CUTtPLl_woWDjQCX8xSw"/>
</p:tagLst>
</file>

<file path=ppt/theme/theme1.xml><?xml version="1.0" encoding="utf-8"?>
<a:theme xmlns:a="http://schemas.openxmlformats.org/drawingml/2006/main" name="標準デザイン_配布版">
  <a:themeElements>
    <a:clrScheme name="plateau color1">
      <a:dk1>
        <a:srgbClr val="000000"/>
      </a:dk1>
      <a:lt1>
        <a:srgbClr val="FFFFFF"/>
      </a:lt1>
      <a:dk2>
        <a:srgbClr val="000000"/>
      </a:dk2>
      <a:lt2>
        <a:srgbClr val="808080"/>
      </a:lt2>
      <a:accent1>
        <a:srgbClr val="EDEEEE"/>
      </a:accent1>
      <a:accent2>
        <a:srgbClr val="00C2C0"/>
      </a:accent2>
      <a:accent3>
        <a:srgbClr val="483A67"/>
      </a:accent3>
      <a:accent4>
        <a:srgbClr val="E0F300"/>
      </a:accent4>
      <a:accent5>
        <a:srgbClr val="E73A43"/>
      </a:accent5>
      <a:accent6>
        <a:srgbClr val="00DA44"/>
      </a:accent6>
      <a:hlink>
        <a:srgbClr val="009999"/>
      </a:hlink>
      <a:folHlink>
        <a:srgbClr val="99CC00"/>
      </a:folHlink>
    </a:clrScheme>
    <a:fontScheme name="ユーザー定義 5">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DEEEE"/>
        </a:solidFill>
        <a:ln>
          <a:noFill/>
        </a:ln>
      </a:spPr>
      <a:bodyPr lIns="36000" tIns="36000" rIns="36000" bIns="36000" rtlCol="0" anchor="ctr"/>
      <a:lstStyle>
        <a:defPPr algn="ctr">
          <a:spcBef>
            <a:spcPts val="300"/>
          </a:spcBef>
          <a:defRPr kumimoji="1"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noAutofit/>
      </a:bodyPr>
      <a:lstStyle>
        <a:defPPr algn="l">
          <a:defRPr kumimoji="1" sz="1100" dirty="0">
            <a:latin typeface="+mn-ea"/>
            <a:ea typeface="+mn-ea"/>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タイトル.pptx" id="{E7498F8A-E358-466F-AF97-A85145EC8708}" vid="{1396C27A-9803-4462-9F31-16E49278FC2D}"/>
    </a:ext>
  </a:extLst>
</a:theme>
</file>

<file path=ppt/theme/theme2.xml><?xml version="1.0" encoding="utf-8"?>
<a:theme xmlns:a="http://schemas.openxmlformats.org/drawingml/2006/main" name="1_標準デザイン_配布版">
  <a:themeElements>
    <a:clrScheme name="plateau color1">
      <a:dk1>
        <a:srgbClr val="000000"/>
      </a:dk1>
      <a:lt1>
        <a:srgbClr val="FFFFFF"/>
      </a:lt1>
      <a:dk2>
        <a:srgbClr val="000000"/>
      </a:dk2>
      <a:lt2>
        <a:srgbClr val="808080"/>
      </a:lt2>
      <a:accent1>
        <a:srgbClr val="EDEEEE"/>
      </a:accent1>
      <a:accent2>
        <a:srgbClr val="00C2C0"/>
      </a:accent2>
      <a:accent3>
        <a:srgbClr val="483A67"/>
      </a:accent3>
      <a:accent4>
        <a:srgbClr val="E0F300"/>
      </a:accent4>
      <a:accent5>
        <a:srgbClr val="E73A43"/>
      </a:accent5>
      <a:accent6>
        <a:srgbClr val="00DA44"/>
      </a:accent6>
      <a:hlink>
        <a:srgbClr val="009999"/>
      </a:hlink>
      <a:folHlink>
        <a:srgbClr val="99CC00"/>
      </a:folHlink>
    </a:clrScheme>
    <a:fontScheme name="ユーザー定義 5">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DEEEE"/>
        </a:solidFill>
        <a:ln>
          <a:noFill/>
        </a:ln>
      </a:spPr>
      <a:bodyPr lIns="36000" tIns="36000" rIns="36000" bIns="36000" rtlCol="0" anchor="ctr"/>
      <a:lstStyle>
        <a:defPPr algn="ctr">
          <a:spcBef>
            <a:spcPts val="300"/>
          </a:spcBef>
          <a:defRPr kumimoji="1"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noAutofit/>
      </a:bodyPr>
      <a:lstStyle>
        <a:defPPr algn="l">
          <a:defRPr kumimoji="1" sz="1100" dirty="0">
            <a:latin typeface="+mn-ea"/>
            <a:ea typeface="+mn-ea"/>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タイトル.pptx" id="{E7498F8A-E358-466F-AF97-A85145EC8708}" vid="{1396C27A-9803-4462-9F31-16E49278FC2D}"/>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006C88635A2424E86804F2342387106" ma:contentTypeVersion="15" ma:contentTypeDescription="新しいドキュメントを作成します。" ma:contentTypeScope="" ma:versionID="c0aecfde86254b3ee9b7b4fd78e73f19">
  <xsd:schema xmlns:xsd="http://www.w3.org/2001/XMLSchema" xmlns:xs="http://www.w3.org/2001/XMLSchema" xmlns:p="http://schemas.microsoft.com/office/2006/metadata/properties" xmlns:ns2="8796a868-7127-405e-9e92-a32837cab98d" xmlns:ns3="32f61a2f-400f-4e9e-94b6-317688899f21" targetNamespace="http://schemas.microsoft.com/office/2006/metadata/properties" ma:root="true" ma:fieldsID="d5592a7257a948fbcd1d3748c3bfbe83" ns2:_="" ns3:_="">
    <xsd:import namespace="8796a868-7127-405e-9e92-a32837cab98d"/>
    <xsd:import namespace="32f61a2f-400f-4e9e-94b6-317688899f2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96a868-7127-405e-9e92-a32837cab9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Location" ma:index="11" nillable="true" ma:displayName="Location" ma:indexed="true"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32dd98ac-7f38-441c-8624-e0daaf53fd89"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2f61a2f-400f-4e9e-94b6-317688899f2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f2552a0e-6428-4380-80fc-c6793b9d132f}" ma:internalName="TaxCatchAll" ma:showField="CatchAllData" ma:web="32f61a2f-400f-4e9e-94b6-317688899f2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796a868-7127-405e-9e92-a32837cab98d">
      <Terms xmlns="http://schemas.microsoft.com/office/infopath/2007/PartnerControls"/>
    </lcf76f155ced4ddcb4097134ff3c332f>
    <TaxCatchAll xmlns="32f61a2f-400f-4e9e-94b6-317688899f2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9E451D-6A3D-42DA-BD58-23C3B572BB49}">
  <ds:schemaRefs>
    <ds:schemaRef ds:uri="32f61a2f-400f-4e9e-94b6-317688899f21"/>
    <ds:schemaRef ds:uri="8796a868-7127-405e-9e92-a32837cab98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8A04661-F4E9-4108-811E-23CAD80C9C75}">
  <ds:schemaRefs>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32f61a2f-400f-4e9e-94b6-317688899f21"/>
    <ds:schemaRef ds:uri="http://purl.org/dc/terms/"/>
    <ds:schemaRef ds:uri="http://purl.org/dc/dcmitype/"/>
    <ds:schemaRef ds:uri="8796a868-7127-405e-9e92-a32837cab98d"/>
    <ds:schemaRef ds:uri="http://www.w3.org/XML/1998/namespace"/>
    <ds:schemaRef ds:uri="http://purl.org/dc/elements/1.1/"/>
  </ds:schemaRefs>
</ds:datastoreItem>
</file>

<file path=customXml/itemProps3.xml><?xml version="1.0" encoding="utf-8"?>
<ds:datastoreItem xmlns:ds="http://schemas.openxmlformats.org/officeDocument/2006/customXml" ds:itemID="{EF3402CF-0971-4FC5-B115-17C9C0A95925}">
  <ds:schemaRefs>
    <ds:schemaRef ds:uri="http://schemas.microsoft.com/sharepoint/v3/contenttype/forms"/>
  </ds:schemaRefs>
</ds:datastoreItem>
</file>

<file path=docMetadata/LabelInfo.xml><?xml version="1.0" encoding="utf-8"?>
<clbl:labelList xmlns:clbl="http://schemas.microsoft.com/office/2020/mipLabelMetadata">
  <clbl:label id="{e0793d39-0939-496d-b129-198edd916feb}" enabled="0" method="" siteId="{e0793d39-0939-496d-b129-198edd916feb}" removed="1"/>
</clbl:labelList>
</file>

<file path=docProps/app.xml><?xml version="1.0" encoding="utf-8"?>
<Properties xmlns="http://schemas.openxmlformats.org/officeDocument/2006/extended-properties" xmlns:vt="http://schemas.openxmlformats.org/officeDocument/2006/docPropsVTypes">
  <Words>223</Words>
  <PresentationFormat>ワイド画面</PresentationFormat>
  <Paragraphs>45</Paragraphs>
  <Slides>5</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2</vt:i4>
      </vt:variant>
      <vt:variant>
        <vt:lpstr>埋め込まれた OLE サーバー</vt:lpstr>
      </vt:variant>
      <vt:variant>
        <vt:i4>1</vt:i4>
      </vt:variant>
      <vt:variant>
        <vt:lpstr>スライド タイトル</vt:lpstr>
      </vt:variant>
      <vt:variant>
        <vt:i4>5</vt:i4>
      </vt:variant>
    </vt:vector>
  </HeadingPairs>
  <TitlesOfParts>
    <vt:vector size="15" baseType="lpstr">
      <vt:lpstr>BIZ UDPゴシック</vt:lpstr>
      <vt:lpstr>HGP創英角ｺﾞｼｯｸUB</vt:lpstr>
      <vt:lpstr>Meiryo UI</vt:lpstr>
      <vt:lpstr>Noto Sans JP</vt:lpstr>
      <vt:lpstr>游ゴシック</vt:lpstr>
      <vt:lpstr>游ゴシック Medium</vt:lpstr>
      <vt:lpstr>Arial</vt:lpstr>
      <vt:lpstr>標準デザイン_配布版</vt:lpstr>
      <vt:lpstr>1_標準デザイン_配布版</vt:lpstr>
      <vt:lpstr>think-cell スライド</vt:lpstr>
      <vt:lpstr>FY2025 日本版MaaS推進・支援事業 【事業名】   中間報告資料</vt:lpstr>
      <vt:lpstr>○○協議会　XXXX実証事業</vt:lpstr>
      <vt:lpstr>○○協議会　XXXX実証事業</vt:lpstr>
      <vt:lpstr>○○協議会　XXXX実証事業</vt:lpstr>
      <vt:lpstr>○○協議会　XXXX実証事業</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0x010100F006C88635A2424E86804F2342387106</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lpwstr/>
  </property>
</Properties>
</file>