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147483263" r:id="rId5"/>
    <p:sldId id="2147377802" r:id="rId6"/>
    <p:sldId id="2147377792" r:id="rId7"/>
    <p:sldId id="2147379365" r:id="rId8"/>
    <p:sldId id="2147379390" r:id="rId9"/>
    <p:sldId id="2147483264" r:id="rId10"/>
    <p:sldId id="2147379372" r:id="rId11"/>
    <p:sldId id="2147379366" r:id="rId12"/>
    <p:sldId id="2147483262" r:id="rId13"/>
    <p:sldId id="2147483266" r:id="rId14"/>
    <p:sldId id="2147379368" r:id="rId15"/>
    <p:sldId id="2147483265" r:id="rId16"/>
    <p:sldId id="2147483272" r:id="rId17"/>
    <p:sldId id="2147483273" r:id="rId18"/>
    <p:sldId id="2147483269" r:id="rId19"/>
    <p:sldId id="2147483270" r:id="rId20"/>
    <p:sldId id="2147379375" r:id="rId21"/>
    <p:sldId id="2147379378" r:id="rId22"/>
    <p:sldId id="2147483257" r:id="rId23"/>
    <p:sldId id="2147483274" r:id="rId24"/>
    <p:sldId id="2147379377" r:id="rId25"/>
    <p:sldId id="2147483268" r:id="rId26"/>
    <p:sldId id="2147379384" r:id="rId27"/>
    <p:sldId id="2147379385" r:id="rId28"/>
    <p:sldId id="2147377805" r:id="rId29"/>
    <p:sldId id="2147483275"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CA08A2-83C9-47B7-A210-305509C588AD}">
          <p14:sldIdLst>
            <p14:sldId id="2147483263"/>
            <p14:sldId id="2147377802"/>
          </p14:sldIdLst>
        </p14:section>
        <p14:section name="1.プロジェクト概要" id="{08B97C2C-A74E-4AFC-979F-95F3CA8FD223}">
          <p14:sldIdLst>
            <p14:sldId id="2147377792"/>
            <p14:sldId id="2147379365"/>
            <p14:sldId id="2147379390"/>
            <p14:sldId id="2147483264"/>
            <p14:sldId id="2147379372"/>
          </p14:sldIdLst>
        </p14:section>
        <p14:section name="2.プロジェクト・スコープ" id="{294ECDE8-8DD1-4E54-A3AF-CFCD424688BE}">
          <p14:sldIdLst>
            <p14:sldId id="2147379366"/>
            <p14:sldId id="2147483262"/>
            <p14:sldId id="2147483266"/>
            <p14:sldId id="2147379368"/>
            <p14:sldId id="2147483265"/>
            <p14:sldId id="2147483272"/>
            <p14:sldId id="2147483273"/>
            <p14:sldId id="2147483269"/>
            <p14:sldId id="2147483270"/>
            <p14:sldId id="2147379375"/>
            <p14:sldId id="2147379378"/>
            <p14:sldId id="2147483257"/>
            <p14:sldId id="2147483274"/>
            <p14:sldId id="2147379377"/>
          </p14:sldIdLst>
        </p14:section>
        <p14:section name="3.スケジュール" id="{876DBCDA-FF2D-4ED2-888B-97A329B0F111}">
          <p14:sldIdLst>
            <p14:sldId id="2147483268"/>
          </p14:sldIdLst>
        </p14:section>
        <p14:section name="4.コスト" id="{2549E092-E857-4A4E-8BA5-A29853FB47F4}">
          <p14:sldIdLst>
            <p14:sldId id="2147379384"/>
          </p14:sldIdLst>
        </p14:section>
        <p14:section name="5.リソース-プジェクト実施体制" id="{8DEA4D9C-DC56-4499-B1C4-7521FA51E1C3}">
          <p14:sldIdLst>
            <p14:sldId id="2147379385"/>
          </p14:sldIdLst>
        </p14:section>
        <p14:section name="6.その他補足資料" id="{5A03D2A3-B41F-4A00-9001-FB09534A05E5}">
          <p14:sldIdLst>
            <p14:sldId id="2147377805"/>
          </p14:sldIdLst>
        </p14:section>
        <p14:section name="end" id="{11BC595A-E212-4385-8351-AC503E538F60}">
          <p14:sldIdLst>
            <p14:sldId id="2147483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丁野"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BE9A"/>
    <a:srgbClr val="4B4B4B"/>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79A60-040F-1454-8C29-0234A4534710}" v="2" dt="2025-02-07T06:41:02.072"/>
    <p1510:client id="{98D88866-FE0A-40A6-9E1D-D160037FD1CB}" v="106" dt="2025-02-05T12:17:54.171"/>
    <p1510:client id="{C594797F-A6E8-4F38-9B80-74346117CA64}" v="10" dt="2025-02-05T13:50:36.7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notesMasters/notesMaster1.xml" Type="http://schemas.openxmlformats.org/officeDocument/2006/relationships/notes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changesInfos/changesInfo1.xml" Type="http://schemas.microsoft.com/office/2016/11/relationships/changesInfo"/><Relationship Id="rId37" Target="revisionInfo.xml" Type="http://schemas.microsoft.com/office/2015/10/relationships/revisionInfo"/><Relationship Id="rId38" Target="authors.xml" Type="http://schemas.microsoft.com/office/2018/10/relationships/authors"/><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光貴" userId="314cf0e2-2175-4948-8a4a-96924aa0786a" providerId="ADAL" clId="{34469C03-728E-4F17-B227-9457D168A277}"/>
    <pc:docChg chg="undo custSel addSld delSld modSld sldOrd modSection">
      <pc:chgData name="森田 光貴" userId="314cf0e2-2175-4948-8a4a-96924aa0786a" providerId="ADAL" clId="{34469C03-728E-4F17-B227-9457D168A277}" dt="2025-01-31T03:33:29.150" v="2810" actId="1076"/>
      <pc:docMkLst>
        <pc:docMk/>
      </pc:docMkLst>
      <pc:sldChg chg="addSp delSp modSp mod modCm">
        <pc:chgData name="森田 光貴" userId="314cf0e2-2175-4948-8a4a-96924aa0786a" providerId="ADAL" clId="{34469C03-728E-4F17-B227-9457D168A277}" dt="2025-01-31T03:33:29.150" v="2810" actId="1076"/>
        <pc:sldMkLst>
          <pc:docMk/>
          <pc:sldMk cId="1421869147" sldId="2147377792"/>
        </pc:sldMkLst>
        <pc:spChg chg="mod">
          <ac:chgData name="森田 光貴" userId="314cf0e2-2175-4948-8a4a-96924aa0786a" providerId="ADAL" clId="{34469C03-728E-4F17-B227-9457D168A277}" dt="2025-01-30T12:30:00.320" v="1779"/>
          <ac:spMkLst>
            <pc:docMk/>
            <pc:sldMk cId="1421869147" sldId="2147377792"/>
            <ac:spMk id="6" creationId="{3F2B1AD2-FFA4-8892-76A8-4799B9B236BD}"/>
          </ac:spMkLst>
        </pc:spChg>
        <pc:spChg chg="mod">
          <ac:chgData name="森田 光貴" userId="314cf0e2-2175-4948-8a4a-96924aa0786a" providerId="ADAL" clId="{34469C03-728E-4F17-B227-9457D168A277}" dt="2025-01-28T13:57:49.687" v="1628" actId="6549"/>
          <ac:spMkLst>
            <pc:docMk/>
            <pc:sldMk cId="1421869147" sldId="2147377792"/>
            <ac:spMk id="7" creationId="{47E2D7E8-27B3-963E-A36F-6143C4E20181}"/>
          </ac:spMkLst>
        </pc:spChg>
        <pc:spChg chg="mod">
          <ac:chgData name="森田 光貴" userId="314cf0e2-2175-4948-8a4a-96924aa0786a" providerId="ADAL" clId="{34469C03-728E-4F17-B227-9457D168A277}" dt="2025-01-28T13:52:14.075" v="1573"/>
          <ac:spMkLst>
            <pc:docMk/>
            <pc:sldMk cId="1421869147" sldId="2147377792"/>
            <ac:spMk id="18" creationId="{A5A53F0F-0601-B512-1DDC-878267F729B8}"/>
          </ac:spMkLst>
        </pc:spChg>
        <pc:spChg chg="mod">
          <ac:chgData name="森田 光貴" userId="314cf0e2-2175-4948-8a4a-96924aa0786a" providerId="ADAL" clId="{34469C03-728E-4F17-B227-9457D168A277}" dt="2025-01-30T13:01:26.185" v="1948" actId="14100"/>
          <ac:spMkLst>
            <pc:docMk/>
            <pc:sldMk cId="1421869147" sldId="2147377792"/>
            <ac:spMk id="20" creationId="{337F064D-0996-5E84-A6D6-7B0A2B57CA3B}"/>
          </ac:spMkLst>
        </pc:spChg>
        <pc:spChg chg="del mod">
          <ac:chgData name="森田 光貴" userId="314cf0e2-2175-4948-8a4a-96924aa0786a" providerId="ADAL" clId="{34469C03-728E-4F17-B227-9457D168A277}" dt="2025-01-30T13:05:54.292" v="1994" actId="478"/>
          <ac:spMkLst>
            <pc:docMk/>
            <pc:sldMk cId="1421869147" sldId="2147377792"/>
            <ac:spMk id="23" creationId="{1FC01113-E729-4ABE-9B03-4E18C2809D0E}"/>
          </ac:spMkLst>
        </pc:spChg>
        <pc:spChg chg="add mod">
          <ac:chgData name="森田 光貴" userId="314cf0e2-2175-4948-8a4a-96924aa0786a" providerId="ADAL" clId="{34469C03-728E-4F17-B227-9457D168A277}" dt="2025-01-29T00:18:10.344" v="1630"/>
          <ac:spMkLst>
            <pc:docMk/>
            <pc:sldMk cId="1421869147" sldId="2147377792"/>
            <ac:spMk id="26" creationId="{6E545CE9-7176-5F26-1873-65BA419230A7}"/>
          </ac:spMkLst>
        </pc:spChg>
        <pc:spChg chg="add mod">
          <ac:chgData name="森田 光貴" userId="314cf0e2-2175-4948-8a4a-96924aa0786a" providerId="ADAL" clId="{34469C03-728E-4F17-B227-9457D168A277}" dt="2025-01-29T00:18:12.447" v="1631"/>
          <ac:spMkLst>
            <pc:docMk/>
            <pc:sldMk cId="1421869147" sldId="2147377792"/>
            <ac:spMk id="27" creationId="{489A23A2-423C-D522-FDE2-5BB3E3018C22}"/>
          </ac:spMkLst>
        </pc:spChg>
        <pc:spChg chg="add del mod">
          <ac:chgData name="森田 光貴" userId="314cf0e2-2175-4948-8a4a-96924aa0786a" providerId="ADAL" clId="{34469C03-728E-4F17-B227-9457D168A277}" dt="2025-01-30T13:05:57.358" v="1995" actId="478"/>
          <ac:spMkLst>
            <pc:docMk/>
            <pc:sldMk cId="1421869147" sldId="2147377792"/>
            <ac:spMk id="27" creationId="{E50C1306-2718-125C-D15A-99ADDF4EFC87}"/>
          </ac:spMkLst>
        </pc:spChg>
        <pc:spChg chg="add mod">
          <ac:chgData name="森田 光貴" userId="314cf0e2-2175-4948-8a4a-96924aa0786a" providerId="ADAL" clId="{34469C03-728E-4F17-B227-9457D168A277}" dt="2025-01-31T03:33:29.150" v="2810" actId="1076"/>
          <ac:spMkLst>
            <pc:docMk/>
            <pc:sldMk cId="1421869147" sldId="2147377792"/>
            <ac:spMk id="28" creationId="{21DF1EB0-CBE7-95F3-F317-D94566879B94}"/>
          </ac:spMkLst>
        </pc:spChg>
        <pc:spChg chg="mod">
          <ac:chgData name="森田 光貴" userId="314cf0e2-2175-4948-8a4a-96924aa0786a" providerId="ADAL" clId="{34469C03-728E-4F17-B227-9457D168A277}" dt="2025-01-27T12:44:51.040" v="858" actId="20577"/>
          <ac:spMkLst>
            <pc:docMk/>
            <pc:sldMk cId="1421869147" sldId="2147377792"/>
            <ac:spMk id="33" creationId="{9EACE7C9-AE9A-C7E1-C5A6-0DDF4B29D4CA}"/>
          </ac:spMkLst>
        </pc:spChg>
        <pc:spChg chg="mod">
          <ac:chgData name="森田 光貴" userId="314cf0e2-2175-4948-8a4a-96924aa0786a" providerId="ADAL" clId="{34469C03-728E-4F17-B227-9457D168A277}" dt="2025-01-30T12:43:26.410" v="1937" actId="14100"/>
          <ac:spMkLst>
            <pc:docMk/>
            <pc:sldMk cId="1421869147" sldId="2147377792"/>
            <ac:spMk id="45" creationId="{CEE5F4B3-561D-DA39-8A22-343D8B97134B}"/>
          </ac:spMkLst>
        </pc:spChg>
        <pc:spChg chg="mod">
          <ac:chgData name="森田 光貴" userId="314cf0e2-2175-4948-8a4a-96924aa0786a" providerId="ADAL" clId="{34469C03-728E-4F17-B227-9457D168A277}" dt="2025-01-27T10:25:19.713" v="479" actId="1035"/>
          <ac:spMkLst>
            <pc:docMk/>
            <pc:sldMk cId="1421869147" sldId="2147377792"/>
            <ac:spMk id="145" creationId="{E7E0F8D2-D54F-1009-85FC-D371B6D707CE}"/>
          </ac:spMkLst>
        </pc:spChg>
        <pc:spChg chg="mod">
          <ac:chgData name="森田 光貴" userId="314cf0e2-2175-4948-8a4a-96924aa0786a" providerId="ADAL" clId="{34469C03-728E-4F17-B227-9457D168A277}" dt="2025-01-31T03:33:00.833" v="2809"/>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1T03:33:00.703" v="2806" actId="20577"/>
              <pc2:cmMkLst xmlns:pc2="http://schemas.microsoft.com/office/powerpoint/2019/9/main/command">
                <pc:docMk/>
                <pc:sldMk cId="1421869147" sldId="2147377792"/>
                <pc2:cmMk id="{F4A7EB06-DC97-4EA5-A3D1-8151613B0631}"/>
              </pc2:cmMkLst>
            </pc226:cmChg>
            <pc226:cmChg xmlns:pc226="http://schemas.microsoft.com/office/powerpoint/2022/06/main/command" chg="mod">
              <pc226:chgData name="森田 光貴" userId="314cf0e2-2175-4948-8a4a-96924aa0786a" providerId="ADAL" clId="{34469C03-728E-4F17-B227-9457D168A277}" dt="2025-01-30T12:30:00.226" v="1776" actId="20577"/>
              <pc2:cmMkLst xmlns:pc2="http://schemas.microsoft.com/office/powerpoint/2019/9/main/command">
                <pc:docMk/>
                <pc:sldMk cId="1421869147" sldId="2147377792"/>
                <pc2:cmMk id="{4B6FEFB4-CF2C-4169-9ABA-AD75AF0EB9EC}"/>
              </pc2:cmMkLst>
            </pc226:cmChg>
            <pc226:cmChg xmlns:pc226="http://schemas.microsoft.com/office/powerpoint/2022/06/main/command" chg="mod">
              <pc226:chgData name="森田 光貴" userId="314cf0e2-2175-4948-8a4a-96924aa0786a" providerId="ADAL" clId="{34469C03-728E-4F17-B227-9457D168A277}" dt="2025-01-27T01:22:03.065" v="14" actId="20577"/>
              <pc2:cmMkLst xmlns:pc2="http://schemas.microsoft.com/office/powerpoint/2019/9/main/command">
                <pc:docMk/>
                <pc:sldMk cId="1421869147" sldId="2147377792"/>
                <pc2:cmMk id="{AA6C0CCF-C454-4D7B-A047-FE165B9AC3C0}"/>
              </pc2:cmMkLst>
            </pc226:cmChg>
          </p:ext>
        </pc:extLst>
      </pc:sldChg>
      <pc:sldChg chg="addSp delSp modSp mod">
        <pc:chgData name="森田 光貴" userId="314cf0e2-2175-4948-8a4a-96924aa0786a" providerId="ADAL" clId="{34469C03-728E-4F17-B227-9457D168A277}" dt="2025-01-27T09:21:20.500" v="72" actId="14100"/>
        <pc:sldMkLst>
          <pc:docMk/>
          <pc:sldMk cId="4063992222" sldId="2147377805"/>
        </pc:sldMkLst>
        <pc:spChg chg="del">
          <ac:chgData name="森田 光貴" userId="314cf0e2-2175-4948-8a4a-96924aa0786a" providerId="ADAL" clId="{34469C03-728E-4F17-B227-9457D168A277}" dt="2025-01-27T09:21:17.687" v="71" actId="478"/>
          <ac:spMkLst>
            <pc:docMk/>
            <pc:sldMk cId="4063992222" sldId="2147377805"/>
            <ac:spMk id="2" creationId="{5B48E124-58E1-BF44-59E1-766680C02FD8}"/>
          </ac:spMkLst>
        </pc:spChg>
        <pc:spChg chg="add mod">
          <ac:chgData name="森田 光貴" userId="314cf0e2-2175-4948-8a4a-96924aa0786a" providerId="ADAL" clId="{34469C03-728E-4F17-B227-9457D168A277}" dt="2025-01-27T09:21:20.500" v="72" actId="14100"/>
          <ac:spMkLst>
            <pc:docMk/>
            <pc:sldMk cId="4063992222" sldId="2147377805"/>
            <ac:spMk id="6" creationId="{BDCB34D5-9655-B95D-42C0-2C16583CFFF6}"/>
          </ac:spMkLst>
        </pc:spChg>
      </pc:sldChg>
      <pc:sldChg chg="modSp add del mod">
        <pc:chgData name="森田 光貴" userId="314cf0e2-2175-4948-8a4a-96924aa0786a" providerId="ADAL" clId="{34469C03-728E-4F17-B227-9457D168A277}" dt="2025-01-29T00:18:22.215" v="1632"/>
        <pc:sldMkLst>
          <pc:docMk/>
          <pc:sldMk cId="2523788589" sldId="2147379365"/>
        </pc:sldMkLst>
        <pc:spChg chg="mod">
          <ac:chgData name="森田 光貴" userId="314cf0e2-2175-4948-8a4a-96924aa0786a" providerId="ADAL" clId="{34469C03-728E-4F17-B227-9457D168A277}" dt="2025-01-27T09:59:41.745" v="198" actId="20577"/>
          <ac:spMkLst>
            <pc:docMk/>
            <pc:sldMk cId="2523788589" sldId="2147379365"/>
            <ac:spMk id="13" creationId="{4EE68453-A0F8-D6DD-FFF9-DA9236720AEF}"/>
          </ac:spMkLst>
        </pc:spChg>
      </pc:sldChg>
      <pc:sldChg chg="addSp delSp modSp mod">
        <pc:chgData name="森田 光貴" userId="314cf0e2-2175-4948-8a4a-96924aa0786a" providerId="ADAL" clId="{34469C03-728E-4F17-B227-9457D168A277}" dt="2025-01-30T12:18:48.525" v="1671"/>
        <pc:sldMkLst>
          <pc:docMk/>
          <pc:sldMk cId="2807162225" sldId="2147379366"/>
        </pc:sldMkLst>
        <pc:spChg chg="mod">
          <ac:chgData name="森田 光貴" userId="314cf0e2-2175-4948-8a4a-96924aa0786a" providerId="ADAL" clId="{34469C03-728E-4F17-B227-9457D168A277}" dt="2025-01-27T09:31:09.467" v="143" actId="207"/>
          <ac:spMkLst>
            <pc:docMk/>
            <pc:sldMk cId="2807162225" sldId="2147379366"/>
            <ac:spMk id="4" creationId="{3558C97A-414B-8D3E-151E-D2E9253471CD}"/>
          </ac:spMkLst>
        </pc:spChg>
        <pc:spChg chg="mod">
          <ac:chgData name="森田 光貴" userId="314cf0e2-2175-4948-8a4a-96924aa0786a" providerId="ADAL" clId="{34469C03-728E-4F17-B227-9457D168A277}" dt="2025-01-27T09:31:09.467" v="143" actId="207"/>
          <ac:spMkLst>
            <pc:docMk/>
            <pc:sldMk cId="2807162225" sldId="2147379366"/>
            <ac:spMk id="6" creationId="{3E9BDD1A-69AB-6096-1469-B142C45B411A}"/>
          </ac:spMkLst>
        </pc:spChg>
        <pc:spChg chg="add del mod">
          <ac:chgData name="森田 光貴" userId="314cf0e2-2175-4948-8a4a-96924aa0786a" providerId="ADAL" clId="{34469C03-728E-4F17-B227-9457D168A277}" dt="2025-01-27T09:30:23.387" v="134" actId="478"/>
          <ac:spMkLst>
            <pc:docMk/>
            <pc:sldMk cId="2807162225" sldId="2147379366"/>
            <ac:spMk id="7" creationId="{B20479C7-AD0F-37EF-0A1B-227D605EC855}"/>
          </ac:spMkLst>
        </pc:spChg>
        <pc:spChg chg="mod">
          <ac:chgData name="森田 光貴" userId="314cf0e2-2175-4948-8a4a-96924aa0786a" providerId="ADAL" clId="{34469C03-728E-4F17-B227-9457D168A277}" dt="2025-01-30T12:18:48.525" v="1671"/>
          <ac:spMkLst>
            <pc:docMk/>
            <pc:sldMk cId="2807162225" sldId="2147379366"/>
            <ac:spMk id="45" creationId="{9AE4ADDD-CE69-2CDA-3242-E3CEAF0D9122}"/>
          </ac:spMkLst>
        </pc:spChg>
      </pc:sldChg>
      <pc:sldChg chg="addSp delSp modSp mod">
        <pc:chgData name="森田 光貴" userId="314cf0e2-2175-4948-8a4a-96924aa0786a" providerId="ADAL" clId="{34469C03-728E-4F17-B227-9457D168A277}" dt="2025-01-31T03:29:45.622" v="2561" actId="1076"/>
        <pc:sldMkLst>
          <pc:docMk/>
          <pc:sldMk cId="106547437" sldId="2147379368"/>
        </pc:sldMkLst>
        <pc:spChg chg="del mod">
          <ac:chgData name="森田 光貴" userId="314cf0e2-2175-4948-8a4a-96924aa0786a" providerId="ADAL" clId="{34469C03-728E-4F17-B227-9457D168A277}" dt="2025-01-31T01:40:55.699" v="2371" actId="478"/>
          <ac:spMkLst>
            <pc:docMk/>
            <pc:sldMk cId="106547437" sldId="2147379368"/>
            <ac:spMk id="3" creationId="{8B6082FE-CAE5-79D5-36D5-5C2CBE92AED1}"/>
          </ac:spMkLst>
        </pc:spChg>
        <pc:spChg chg="add del mod">
          <ac:chgData name="森田 光貴" userId="314cf0e2-2175-4948-8a4a-96924aa0786a" providerId="ADAL" clId="{34469C03-728E-4F17-B227-9457D168A277}" dt="2025-01-27T09:29:24.095" v="121" actId="478"/>
          <ac:spMkLst>
            <pc:docMk/>
            <pc:sldMk cId="106547437" sldId="2147379368"/>
            <ac:spMk id="6" creationId="{288D23A8-B1BD-BBCB-F1ED-7F233DE76820}"/>
          </ac:spMkLst>
        </pc:spChg>
        <pc:spChg chg="add mod">
          <ac:chgData name="森田 光貴" userId="314cf0e2-2175-4948-8a4a-96924aa0786a" providerId="ADAL" clId="{34469C03-728E-4F17-B227-9457D168A277}" dt="2025-01-31T03:29:45.622" v="2561" actId="1076"/>
          <ac:spMkLst>
            <pc:docMk/>
            <pc:sldMk cId="106547437" sldId="2147379368"/>
            <ac:spMk id="6" creationId="{7016D21F-B090-B730-3691-09E2323BC3DA}"/>
          </ac:spMkLst>
        </pc:spChg>
        <pc:graphicFrameChg chg="modGraphic">
          <ac:chgData name="森田 光貴" userId="314cf0e2-2175-4948-8a4a-96924aa0786a" providerId="ADAL" clId="{34469C03-728E-4F17-B227-9457D168A277}" dt="2025-01-27T10:00:47.253" v="236" actId="20577"/>
          <ac:graphicFrameMkLst>
            <pc:docMk/>
            <pc:sldMk cId="106547437" sldId="2147379368"/>
            <ac:graphicFrameMk id="9" creationId="{7EC759F9-244F-41AB-4B01-889A435BFFDD}"/>
          </ac:graphicFrameMkLst>
        </pc:graphicFrameChg>
      </pc:sldChg>
      <pc:sldChg chg="addSp delSp modSp mod">
        <pc:chgData name="森田 光貴" userId="314cf0e2-2175-4948-8a4a-96924aa0786a" providerId="ADAL" clId="{34469C03-728E-4F17-B227-9457D168A277}" dt="2025-01-27T09:31:05.231" v="142" actId="207"/>
        <pc:sldMkLst>
          <pc:docMk/>
          <pc:sldMk cId="2507462746" sldId="2147379372"/>
        </pc:sldMkLst>
        <pc:spChg chg="mod">
          <ac:chgData name="森田 光貴" userId="314cf0e2-2175-4948-8a4a-96924aa0786a" providerId="ADAL" clId="{34469C03-728E-4F17-B227-9457D168A277}" dt="2025-01-27T09:31:05.231" v="142" actId="207"/>
          <ac:spMkLst>
            <pc:docMk/>
            <pc:sldMk cId="2507462746" sldId="2147379372"/>
            <ac:spMk id="4" creationId="{0432F2B9-B45E-3193-B678-5463BA55BADB}"/>
          </ac:spMkLst>
        </pc:spChg>
        <pc:spChg chg="add del mod">
          <ac:chgData name="森田 光貴" userId="314cf0e2-2175-4948-8a4a-96924aa0786a" providerId="ADAL" clId="{34469C03-728E-4F17-B227-9457D168A277}" dt="2025-01-27T09:30:34.972" v="138" actId="478"/>
          <ac:spMkLst>
            <pc:docMk/>
            <pc:sldMk cId="2507462746" sldId="2147379372"/>
            <ac:spMk id="6" creationId="{2A18E183-56C8-33BE-1AEA-0902A8124360}"/>
          </ac:spMkLst>
        </pc:spChg>
      </pc:sldChg>
      <pc:sldChg chg="addSp delSp modSp mod">
        <pc:chgData name="森田 光貴" userId="314cf0e2-2175-4948-8a4a-96924aa0786a" providerId="ADAL" clId="{34469C03-728E-4F17-B227-9457D168A277}" dt="2025-01-27T09:32:00.299" v="155" actId="207"/>
        <pc:sldMkLst>
          <pc:docMk/>
          <pc:sldMk cId="4261311362" sldId="2147379375"/>
        </pc:sldMkLst>
        <pc:spChg chg="mod">
          <ac:chgData name="森田 光貴" userId="314cf0e2-2175-4948-8a4a-96924aa0786a" providerId="ADAL" clId="{34469C03-728E-4F17-B227-9457D168A277}" dt="2025-01-27T09:32:00.299" v="155" actId="207"/>
          <ac:spMkLst>
            <pc:docMk/>
            <pc:sldMk cId="4261311362" sldId="2147379375"/>
            <ac:spMk id="3" creationId="{3C74631D-5A6A-B311-A395-BB79AB1ADCB4}"/>
          </ac:spMkLst>
        </pc:spChg>
        <pc:spChg chg="add del mod">
          <ac:chgData name="森田 光貴" userId="314cf0e2-2175-4948-8a4a-96924aa0786a" providerId="ADAL" clId="{34469C03-728E-4F17-B227-9457D168A277}" dt="2025-01-27T09:27:47.044" v="93" actId="478"/>
          <ac:spMkLst>
            <pc:docMk/>
            <pc:sldMk cId="4261311362" sldId="2147379375"/>
            <ac:spMk id="7" creationId="{6CF243BD-DB2F-8E35-2F2E-1031AA0B0B9F}"/>
          </ac:spMkLst>
        </pc:spChg>
      </pc:sldChg>
      <pc:sldChg chg="addSp delSp modSp mod">
        <pc:chgData name="森田 光貴" userId="314cf0e2-2175-4948-8a4a-96924aa0786a" providerId="ADAL" clId="{34469C03-728E-4F17-B227-9457D168A277}" dt="2025-01-27T09:32:03.660" v="156" actId="207"/>
        <pc:sldMkLst>
          <pc:docMk/>
          <pc:sldMk cId="3070854188" sldId="2147379377"/>
        </pc:sldMkLst>
        <pc:spChg chg="mod">
          <ac:chgData name="森田 光貴" userId="314cf0e2-2175-4948-8a4a-96924aa0786a" providerId="ADAL" clId="{34469C03-728E-4F17-B227-9457D168A277}" dt="2025-01-27T09:32:03.660" v="156" actId="207"/>
          <ac:spMkLst>
            <pc:docMk/>
            <pc:sldMk cId="3070854188" sldId="2147379377"/>
            <ac:spMk id="7" creationId="{89DC046F-2C88-C29C-5E93-7CB7EBE24C62}"/>
          </ac:spMkLst>
        </pc:spChg>
        <pc:spChg chg="add del mod">
          <ac:chgData name="森田 光貴" userId="314cf0e2-2175-4948-8a4a-96924aa0786a" providerId="ADAL" clId="{34469C03-728E-4F17-B227-9457D168A277}" dt="2025-01-27T09:27:33.316" v="89" actId="478"/>
          <ac:spMkLst>
            <pc:docMk/>
            <pc:sldMk cId="3070854188" sldId="2147379377"/>
            <ac:spMk id="9" creationId="{0B20B722-5E37-3E87-B92C-3511C9857A7D}"/>
          </ac:spMkLst>
        </pc:spChg>
      </pc:sldChg>
      <pc:sldChg chg="addSp delSp modSp mod modCm">
        <pc:chgData name="森田 光貴" userId="314cf0e2-2175-4948-8a4a-96924aa0786a" providerId="ADAL" clId="{34469C03-728E-4F17-B227-9457D168A277}" dt="2025-01-27T10:01:18.456" v="242" actId="20577"/>
        <pc:sldMkLst>
          <pc:docMk/>
          <pc:sldMk cId="862496488" sldId="2147379378"/>
        </pc:sldMkLst>
        <pc:spChg chg="mod">
          <ac:chgData name="森田 光貴" userId="314cf0e2-2175-4948-8a4a-96924aa0786a" providerId="ADAL" clId="{34469C03-728E-4F17-B227-9457D168A277}" dt="2025-01-27T09:32:07.517" v="157" actId="207"/>
          <ac:spMkLst>
            <pc:docMk/>
            <pc:sldMk cId="862496488" sldId="2147379378"/>
            <ac:spMk id="6" creationId="{55BE2262-EB02-A415-C850-F8EC66D17A0D}"/>
          </ac:spMkLst>
        </pc:spChg>
        <pc:spChg chg="add del mod">
          <ac:chgData name="森田 光貴" userId="314cf0e2-2175-4948-8a4a-96924aa0786a" providerId="ADAL" clId="{34469C03-728E-4F17-B227-9457D168A277}" dt="2025-01-27T09:27:11.968" v="85" actId="478"/>
          <ac:spMkLst>
            <pc:docMk/>
            <pc:sldMk cId="862496488" sldId="2147379378"/>
            <ac:spMk id="9" creationId="{145A444B-06FB-1C48-29E9-D04FB24CCF66}"/>
          </ac:spMkLst>
        </pc:spChg>
        <pc:graphicFrameChg chg="modGraphic">
          <ac:chgData name="森田 光貴" userId="314cf0e2-2175-4948-8a4a-96924aa0786a" providerId="ADAL" clId="{34469C03-728E-4F17-B227-9457D168A277}" dt="2025-01-27T10:01:18.456" v="242" actId="20577"/>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1:18.456" v="242" actId="20577"/>
              <pc2:cmMkLst xmlns:pc2="http://schemas.microsoft.com/office/powerpoint/2019/9/main/command">
                <pc:docMk/>
                <pc:sldMk cId="862496488" sldId="2147379378"/>
                <pc2:cmMk id="{9B5CD950-4A92-4C42-863B-50454494560C}"/>
              </pc2:cmMkLst>
            </pc226:cmChg>
          </p:ext>
        </pc:extLst>
      </pc:sldChg>
      <pc:sldChg chg="addSp delSp modSp mod">
        <pc:chgData name="森田 光貴" userId="314cf0e2-2175-4948-8a4a-96924aa0786a" providerId="ADAL" clId="{34469C03-728E-4F17-B227-9457D168A277}" dt="2025-01-27T10:01:29.732" v="248" actId="20577"/>
        <pc:sldMkLst>
          <pc:docMk/>
          <pc:sldMk cId="2081963132" sldId="2147379384"/>
        </pc:sldMkLst>
        <pc:spChg chg="mod">
          <ac:chgData name="森田 光貴" userId="314cf0e2-2175-4948-8a4a-96924aa0786a" providerId="ADAL" clId="{34469C03-728E-4F17-B227-9457D168A277}" dt="2025-01-27T09:32:11.557" v="158" actId="207"/>
          <ac:spMkLst>
            <pc:docMk/>
            <pc:sldMk cId="2081963132" sldId="2147379384"/>
            <ac:spMk id="7" creationId="{2A3D6A80-37C5-577D-1FFC-D64A1062F968}"/>
          </ac:spMkLst>
        </pc:spChg>
        <pc:spChg chg="add del mod">
          <ac:chgData name="森田 光貴" userId="314cf0e2-2175-4948-8a4a-96924aa0786a" providerId="ADAL" clId="{34469C03-728E-4F17-B227-9457D168A277}" dt="2025-01-27T09:26:53.718" v="81" actId="478"/>
          <ac:spMkLst>
            <pc:docMk/>
            <pc:sldMk cId="2081963132" sldId="2147379384"/>
            <ac:spMk id="13" creationId="{E024585E-5259-8DE7-9802-43DFD7A8354A}"/>
          </ac:spMkLst>
        </pc:spChg>
        <pc:graphicFrameChg chg="modGraphic">
          <ac:chgData name="森田 光貴" userId="314cf0e2-2175-4948-8a4a-96924aa0786a" providerId="ADAL" clId="{34469C03-728E-4F17-B227-9457D168A277}" dt="2025-01-27T10:01:29.732" v="248" actId="20577"/>
          <ac:graphicFrameMkLst>
            <pc:docMk/>
            <pc:sldMk cId="2081963132" sldId="2147379384"/>
            <ac:graphicFrameMk id="3" creationId="{B7F2E791-9ABF-C360-CCEF-97D8C787A3F1}"/>
          </ac:graphicFrameMkLst>
        </pc:graphicFrameChg>
      </pc:sldChg>
      <pc:sldChg chg="addSp delSp modSp mod">
        <pc:chgData name="森田 光貴" userId="314cf0e2-2175-4948-8a4a-96924aa0786a" providerId="ADAL" clId="{34469C03-728E-4F17-B227-9457D168A277}" dt="2025-01-27T09:26:26.527" v="80" actId="478"/>
        <pc:sldMkLst>
          <pc:docMk/>
          <pc:sldMk cId="2546929567" sldId="2147379385"/>
        </pc:sldMkLst>
        <pc:spChg chg="del">
          <ac:chgData name="森田 光貴" userId="314cf0e2-2175-4948-8a4a-96924aa0786a" providerId="ADAL" clId="{34469C03-728E-4F17-B227-9457D168A277}" dt="2025-01-27T09:26:26.527" v="80" actId="478"/>
          <ac:spMkLst>
            <pc:docMk/>
            <pc:sldMk cId="2546929567" sldId="2147379385"/>
            <ac:spMk id="6" creationId="{E7CD8240-C217-8135-8F7C-9DCB26ED618C}"/>
          </ac:spMkLst>
        </pc:spChg>
        <pc:spChg chg="add mod">
          <ac:chgData name="森田 光貴" userId="314cf0e2-2175-4948-8a4a-96924aa0786a" providerId="ADAL" clId="{34469C03-728E-4F17-B227-9457D168A277}" dt="2025-01-27T09:26:23.140" v="79" actId="14100"/>
          <ac:spMkLst>
            <pc:docMk/>
            <pc:sldMk cId="2546929567" sldId="2147379385"/>
            <ac:spMk id="9" creationId="{C3F51672-11C3-6927-2AA0-93CDA9F9F0CB}"/>
          </ac:spMkLst>
        </pc:spChg>
      </pc:sldChg>
      <pc:sldChg chg="addSp delSp modSp mod modCm">
        <pc:chgData name="森田 光貴" userId="314cf0e2-2175-4948-8a4a-96924aa0786a" providerId="ADAL" clId="{34469C03-728E-4F17-B227-9457D168A277}" dt="2025-01-30T12:31:41.607" v="1780" actId="14100"/>
        <pc:sldMkLst>
          <pc:docMk/>
          <pc:sldMk cId="3768165954" sldId="2147379390"/>
        </pc:sldMkLst>
        <pc:spChg chg="del">
          <ac:chgData name="森田 光貴" userId="314cf0e2-2175-4948-8a4a-96924aa0786a" providerId="ADAL" clId="{34469C03-728E-4F17-B227-9457D168A277}" dt="2025-01-27T09:18:27.724" v="22" actId="478"/>
          <ac:spMkLst>
            <pc:docMk/>
            <pc:sldMk cId="3768165954" sldId="2147379390"/>
            <ac:spMk id="4" creationId="{B93419A9-9A69-6588-E293-32E0E86A589E}"/>
          </ac:spMkLst>
        </pc:spChg>
        <pc:spChg chg="mod">
          <ac:chgData name="森田 光貴" userId="314cf0e2-2175-4948-8a4a-96924aa0786a" providerId="ADAL" clId="{34469C03-728E-4F17-B227-9457D168A277}" dt="2025-01-30T12:31:41.607" v="1780" actId="14100"/>
          <ac:spMkLst>
            <pc:docMk/>
            <pc:sldMk cId="3768165954" sldId="2147379390"/>
            <ac:spMk id="27" creationId="{E1532496-A3B0-C1FD-526E-55160D79EA9B}"/>
          </ac:spMkLst>
        </pc:spChg>
        <pc:spChg chg="add mod">
          <ac:chgData name="森田 光貴" userId="314cf0e2-2175-4948-8a4a-96924aa0786a" providerId="ADAL" clId="{34469C03-728E-4F17-B227-9457D168A277}" dt="2025-01-27T09:18:44.690" v="26" actId="14100"/>
          <ac:spMkLst>
            <pc:docMk/>
            <pc:sldMk cId="3768165954" sldId="2147379390"/>
            <ac:spMk id="32" creationId="{6710F7FE-402A-41A4-E9A7-F5B005152EB4}"/>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0T12:17:57.532" v="1661" actId="2056"/>
              <pc2:cmMkLst xmlns:pc2="http://schemas.microsoft.com/office/powerpoint/2019/9/main/command">
                <pc:docMk/>
                <pc:sldMk cId="3768165954" sldId="2147379390"/>
                <pc2:cmMk id="{471387F6-A27A-4E75-8046-3DADF31B7638}"/>
              </pc2:cmMkLst>
            </pc226:cmChg>
          </p:ext>
        </pc:extLst>
      </pc:sldChg>
      <pc:sldChg chg="addSp delSp modSp mod">
        <pc:chgData name="森田 光貴" userId="314cf0e2-2175-4948-8a4a-96924aa0786a" providerId="ADAL" clId="{34469C03-728E-4F17-B227-9457D168A277}" dt="2025-01-27T09:31:51.331" v="153" actId="207"/>
        <pc:sldMkLst>
          <pc:docMk/>
          <pc:sldMk cId="1953326763" sldId="2147483257"/>
        </pc:sldMkLst>
        <pc:spChg chg="mod">
          <ac:chgData name="森田 光貴" userId="314cf0e2-2175-4948-8a4a-96924aa0786a" providerId="ADAL" clId="{34469C03-728E-4F17-B227-9457D168A277}" dt="2025-01-27T09:31:51.331" v="153" actId="207"/>
          <ac:spMkLst>
            <pc:docMk/>
            <pc:sldMk cId="1953326763" sldId="2147483257"/>
            <ac:spMk id="3" creationId="{6FD54C82-7A5E-AE56-2440-5192EF5A4FE6}"/>
          </ac:spMkLst>
        </pc:spChg>
        <pc:spChg chg="add del mod">
          <ac:chgData name="森田 光貴" userId="314cf0e2-2175-4948-8a4a-96924aa0786a" providerId="ADAL" clId="{34469C03-728E-4F17-B227-9457D168A277}" dt="2025-01-27T09:28:10.550" v="101" actId="478"/>
          <ac:spMkLst>
            <pc:docMk/>
            <pc:sldMk cId="1953326763" sldId="2147483257"/>
            <ac:spMk id="6" creationId="{81F20BE4-88DA-A589-67E2-F9F9ABE9840F}"/>
          </ac:spMkLst>
        </pc:spChg>
      </pc:sldChg>
      <pc:sldChg chg="addSp modSp ord">
        <pc:chgData name="森田 光貴" userId="314cf0e2-2175-4948-8a4a-96924aa0786a" providerId="ADAL" clId="{34469C03-728E-4F17-B227-9457D168A277}" dt="2025-01-27T01:22:26.729" v="17"/>
        <pc:sldMkLst>
          <pc:docMk/>
          <pc:sldMk cId="1614091372" sldId="2147483259"/>
        </pc:sldMkLst>
        <pc:cxnChg chg="add mod">
          <ac:chgData name="森田 光貴" userId="314cf0e2-2175-4948-8a4a-96924aa0786a" providerId="ADAL" clId="{34469C03-728E-4F17-B227-9457D168A277}" dt="2025-01-27T01:22:26.729" v="17"/>
          <ac:cxnSpMkLst>
            <pc:docMk/>
            <pc:sldMk cId="1614091372" sldId="2147483259"/>
            <ac:cxnSpMk id="6" creationId="{11223CD5-916C-7B0E-8F55-4BF7DE442950}"/>
          </ac:cxnSpMkLst>
        </pc:cxnChg>
        <pc:cxnChg chg="add mod">
          <ac:chgData name="森田 光貴" userId="314cf0e2-2175-4948-8a4a-96924aa0786a" providerId="ADAL" clId="{34469C03-728E-4F17-B227-9457D168A277}" dt="2025-01-27T01:21:05.012" v="5"/>
          <ac:cxnSpMkLst>
            <pc:docMk/>
            <pc:sldMk cId="1614091372" sldId="2147483259"/>
            <ac:cxnSpMk id="6" creationId="{FC41CC10-746C-EED0-1821-6CBC5DD031B0}"/>
          </ac:cxnSpMkLst>
        </pc:cxnChg>
      </pc:sldChg>
      <pc:sldChg chg="addSp delSp modSp mod modCm">
        <pc:chgData name="森田 光貴" userId="314cf0e2-2175-4948-8a4a-96924aa0786a" providerId="ADAL" clId="{34469C03-728E-4F17-B227-9457D168A277}" dt="2025-01-27T10:00:18.544" v="216" actId="20577"/>
        <pc:sldMkLst>
          <pc:docMk/>
          <pc:sldMk cId="970147663" sldId="2147483262"/>
        </pc:sldMkLst>
        <pc:spChg chg="add del mod">
          <ac:chgData name="森田 光貴" userId="314cf0e2-2175-4948-8a4a-96924aa0786a" providerId="ADAL" clId="{34469C03-728E-4F17-B227-9457D168A277}" dt="2025-01-27T09:30:05.865" v="130" actId="478"/>
          <ac:spMkLst>
            <pc:docMk/>
            <pc:sldMk cId="970147663" sldId="2147483262"/>
            <ac:spMk id="7" creationId="{E04736E9-6EDA-0A71-9339-04440978AB93}"/>
          </ac:spMkLst>
        </pc:spChg>
        <pc:spChg chg="mod">
          <ac:chgData name="森田 光貴" userId="314cf0e2-2175-4948-8a4a-96924aa0786a" providerId="ADAL" clId="{34469C03-728E-4F17-B227-9457D168A277}" dt="2025-01-27T09:31:14.298" v="144" actId="207"/>
          <ac:spMkLst>
            <pc:docMk/>
            <pc:sldMk cId="970147663" sldId="2147483262"/>
            <ac:spMk id="9" creationId="{DF214FB5-CC8F-DBC4-BB16-8BC8E95E278C}"/>
          </ac:spMkLst>
        </pc:spChg>
        <pc:spChg chg="mod">
          <ac:chgData name="森田 光貴" userId="314cf0e2-2175-4948-8a4a-96924aa0786a" providerId="ADAL" clId="{34469C03-728E-4F17-B227-9457D168A277}" dt="2025-01-27T09:31:14.298" v="144" actId="207"/>
          <ac:spMkLst>
            <pc:docMk/>
            <pc:sldMk cId="970147663" sldId="2147483262"/>
            <ac:spMk id="16" creationId="{2FFFDE35-7C8D-4175-3CD8-AE8747BF9E5E}"/>
          </ac:spMkLst>
        </pc:spChg>
        <pc:spChg chg="mod">
          <ac:chgData name="森田 光貴" userId="314cf0e2-2175-4948-8a4a-96924aa0786a" providerId="ADAL" clId="{34469C03-728E-4F17-B227-9457D168A277}" dt="2025-01-27T10:00:18.544" v="216" actId="20577"/>
          <ac:spMkLst>
            <pc:docMk/>
            <pc:sldMk cId="970147663" sldId="2147483262"/>
            <ac:spMk id="18" creationId="{A5A53F0F-0601-B512-1DDC-878267F729B8}"/>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0:18.544" v="216" actId="20577"/>
              <pc2:cmMkLst xmlns:pc2="http://schemas.microsoft.com/office/powerpoint/2019/9/main/command">
                <pc:docMk/>
                <pc:sldMk cId="970147663" sldId="2147483262"/>
                <pc2:cmMk id="{59E98E78-1BAF-4215-BCE7-39E00F65F85F}"/>
              </pc2:cmMkLst>
            </pc226:cmChg>
          </p:ext>
        </pc:extLst>
      </pc:sldChg>
      <pc:sldChg chg="modSp mod">
        <pc:chgData name="森田 光貴" userId="314cf0e2-2175-4948-8a4a-96924aa0786a" providerId="ADAL" clId="{34469C03-728E-4F17-B227-9457D168A277}" dt="2025-01-29T00:19:48.455" v="1660"/>
        <pc:sldMkLst>
          <pc:docMk/>
          <pc:sldMk cId="265644884" sldId="2147483263"/>
        </pc:sldMkLst>
        <pc:spChg chg="mod">
          <ac:chgData name="森田 光貴" userId="314cf0e2-2175-4948-8a4a-96924aa0786a" providerId="ADAL" clId="{34469C03-728E-4F17-B227-9457D168A277}" dt="2025-01-28T13:36:26.799" v="1174"/>
          <ac:spMkLst>
            <pc:docMk/>
            <pc:sldMk cId="265644884" sldId="2147483263"/>
            <ac:spMk id="9" creationId="{DEDD37E8-B155-1880-2C74-1B412DF13B82}"/>
          </ac:spMkLst>
        </pc:spChg>
        <pc:spChg chg="mod">
          <ac:chgData name="森田 光貴" userId="314cf0e2-2175-4948-8a4a-96924aa0786a" providerId="ADAL" clId="{34469C03-728E-4F17-B227-9457D168A277}" dt="2025-01-29T00:19:48.455" v="1660"/>
          <ac:spMkLst>
            <pc:docMk/>
            <pc:sldMk cId="265644884" sldId="2147483263"/>
            <ac:spMk id="12" creationId="{621187F5-DA07-D915-E811-24037BD0FCB2}"/>
          </ac:spMkLst>
        </pc:spChg>
      </pc:sldChg>
      <pc:sldChg chg="addSp delSp modSp mod">
        <pc:chgData name="森田 光貴" userId="314cf0e2-2175-4948-8a4a-96924aa0786a" providerId="ADAL" clId="{34469C03-728E-4F17-B227-9457D168A277}" dt="2025-01-27T12:53:43.292" v="882" actId="20577"/>
        <pc:sldMkLst>
          <pc:docMk/>
          <pc:sldMk cId="433657424" sldId="2147483264"/>
        </pc:sldMkLst>
        <pc:spChg chg="del">
          <ac:chgData name="森田 光貴" userId="314cf0e2-2175-4948-8a4a-96924aa0786a" providerId="ADAL" clId="{34469C03-728E-4F17-B227-9457D168A277}" dt="2025-01-27T09:19:21.199" v="34" actId="478"/>
          <ac:spMkLst>
            <pc:docMk/>
            <pc:sldMk cId="433657424" sldId="2147483264"/>
            <ac:spMk id="4" creationId="{CBAC0CD4-D7A4-E026-D233-A679F350893F}"/>
          </ac:spMkLst>
        </pc:spChg>
        <pc:spChg chg="add mod">
          <ac:chgData name="森田 光貴" userId="314cf0e2-2175-4948-8a4a-96924aa0786a" providerId="ADAL" clId="{34469C03-728E-4F17-B227-9457D168A277}" dt="2025-01-27T12:49:35.246" v="859" actId="1076"/>
          <ac:spMkLst>
            <pc:docMk/>
            <pc:sldMk cId="433657424" sldId="2147483264"/>
            <ac:spMk id="7" creationId="{4B8EB39F-27A0-D6BF-C734-A6B21043804E}"/>
          </ac:spMkLst>
        </pc:spChg>
        <pc:graphicFrameChg chg="mod modGraphic">
          <ac:chgData name="森田 光貴" userId="314cf0e2-2175-4948-8a4a-96924aa0786a" providerId="ADAL" clId="{34469C03-728E-4F17-B227-9457D168A277}" dt="2025-01-27T12:53:43.292" v="882" actId="20577"/>
          <ac:graphicFrameMkLst>
            <pc:docMk/>
            <pc:sldMk cId="433657424" sldId="2147483264"/>
            <ac:graphicFrameMk id="59" creationId="{FAB88C82-8AAA-8EA9-DBEA-E3EA584E93AA}"/>
          </ac:graphicFrameMkLst>
        </pc:graphicFrameChg>
      </pc:sldChg>
      <pc:sldChg chg="addSp delSp modSp mod">
        <pc:chgData name="森田 光貴" userId="314cf0e2-2175-4948-8a4a-96924aa0786a" providerId="ADAL" clId="{34469C03-728E-4F17-B227-9457D168A277}" dt="2025-01-27T09:31:26.025" v="147" actId="207"/>
        <pc:sldMkLst>
          <pc:docMk/>
          <pc:sldMk cId="2952803012" sldId="2147483265"/>
        </pc:sldMkLst>
        <pc:spChg chg="mod">
          <ac:chgData name="森田 光貴" userId="314cf0e2-2175-4948-8a4a-96924aa0786a" providerId="ADAL" clId="{34469C03-728E-4F17-B227-9457D168A277}" dt="2025-01-27T09:31:26.025" v="147" actId="207"/>
          <ac:spMkLst>
            <pc:docMk/>
            <pc:sldMk cId="2952803012" sldId="2147483265"/>
            <ac:spMk id="3" creationId="{A6F0F70E-C6E2-217E-BD6D-0717D7E31098}"/>
          </ac:spMkLst>
        </pc:spChg>
        <pc:spChg chg="mod">
          <ac:chgData name="森田 光貴" userId="314cf0e2-2175-4948-8a4a-96924aa0786a" providerId="ADAL" clId="{34469C03-728E-4F17-B227-9457D168A277}" dt="2025-01-27T09:31:26.025" v="147" actId="207"/>
          <ac:spMkLst>
            <pc:docMk/>
            <pc:sldMk cId="2952803012" sldId="2147483265"/>
            <ac:spMk id="7" creationId="{FC5ADFD7-0E96-90EB-B253-D1694842DFBB}"/>
          </ac:spMkLst>
        </pc:spChg>
        <pc:spChg chg="add del mod">
          <ac:chgData name="森田 光貴" userId="314cf0e2-2175-4948-8a4a-96924aa0786a" providerId="ADAL" clId="{34469C03-728E-4F17-B227-9457D168A277}" dt="2025-01-27T09:29:08.603" v="117" actId="478"/>
          <ac:spMkLst>
            <pc:docMk/>
            <pc:sldMk cId="2952803012" sldId="2147483265"/>
            <ac:spMk id="13" creationId="{BBF25365-95DD-9EFA-F7BA-86C903FA459F}"/>
          </ac:spMkLst>
        </pc:spChg>
      </pc:sldChg>
      <pc:sldChg chg="addSp delSp modSp mod">
        <pc:chgData name="森田 光貴" userId="314cf0e2-2175-4948-8a4a-96924aa0786a" providerId="ADAL" clId="{34469C03-728E-4F17-B227-9457D168A277}" dt="2025-01-30T13:16:54.636" v="2367"/>
        <pc:sldMkLst>
          <pc:docMk/>
          <pc:sldMk cId="116419015" sldId="2147483266"/>
        </pc:sldMkLst>
        <pc:spChg chg="add del mod">
          <ac:chgData name="森田 光貴" userId="314cf0e2-2175-4948-8a4a-96924aa0786a" providerId="ADAL" clId="{34469C03-728E-4F17-B227-9457D168A277}" dt="2025-01-27T09:29:38.690" v="125" actId="478"/>
          <ac:spMkLst>
            <pc:docMk/>
            <pc:sldMk cId="116419015" sldId="2147483266"/>
            <ac:spMk id="7" creationId="{3FF830B0-34B6-49F9-2034-574CBF1FEAA1}"/>
          </ac:spMkLst>
        </pc:spChg>
        <pc:spChg chg="mod">
          <ac:chgData name="森田 光貴" userId="314cf0e2-2175-4948-8a4a-96924aa0786a" providerId="ADAL" clId="{34469C03-728E-4F17-B227-9457D168A277}" dt="2025-01-27T10:00:31.319" v="224" actId="20577"/>
          <ac:spMkLst>
            <pc:docMk/>
            <pc:sldMk cId="116419015" sldId="2147483266"/>
            <ac:spMk id="10" creationId="{7C26D415-3CCE-40B7-CD7F-15E1D5F6EE2A}"/>
          </ac:spMkLst>
        </pc:spChg>
        <pc:spChg chg="mod">
          <ac:chgData name="森田 光貴" userId="314cf0e2-2175-4948-8a4a-96924aa0786a" providerId="ADAL" clId="{34469C03-728E-4F17-B227-9457D168A277}" dt="2025-01-27T10:00:26.388" v="220" actId="20577"/>
          <ac:spMkLst>
            <pc:docMk/>
            <pc:sldMk cId="116419015" sldId="2147483266"/>
            <ac:spMk id="11" creationId="{545592BC-080E-2C50-E270-3BC13F68E621}"/>
          </ac:spMkLst>
        </pc:spChg>
        <pc:spChg chg="mod ord">
          <ac:chgData name="森田 光貴" userId="314cf0e2-2175-4948-8a4a-96924aa0786a" providerId="ADAL" clId="{34469C03-728E-4F17-B227-9457D168A277}" dt="2025-01-30T13:16:54.636" v="2367"/>
          <ac:spMkLst>
            <pc:docMk/>
            <pc:sldMk cId="116419015" sldId="2147483266"/>
            <ac:spMk id="29" creationId="{2C595C26-6537-FE46-C8EB-551947F03362}"/>
          </ac:spMkLst>
        </pc:spChg>
      </pc:sldChg>
      <pc:sldChg chg="addSp delSp modSp mod">
        <pc:chgData name="森田 光貴" userId="314cf0e2-2175-4948-8a4a-96924aa0786a" providerId="ADAL" clId="{34469C03-728E-4F17-B227-9457D168A277}" dt="2025-01-27T09:31:37.511" v="150" actId="207"/>
        <pc:sldMkLst>
          <pc:docMk/>
          <pc:sldMk cId="1796579251" sldId="2147483267"/>
        </pc:sldMkLst>
        <pc:spChg chg="mod">
          <ac:chgData name="森田 光貴" userId="314cf0e2-2175-4948-8a4a-96924aa0786a" providerId="ADAL" clId="{34469C03-728E-4F17-B227-9457D168A277}" dt="2025-01-27T09:31:37.511" v="150" actId="207"/>
          <ac:spMkLst>
            <pc:docMk/>
            <pc:sldMk cId="1796579251" sldId="2147483267"/>
            <ac:spMk id="3" creationId="{58503DE7-9D99-FA43-8ADF-9843953094CA}"/>
          </ac:spMkLst>
        </pc:spChg>
        <pc:spChg chg="add del mod">
          <ac:chgData name="森田 光貴" userId="314cf0e2-2175-4948-8a4a-96924aa0786a" providerId="ADAL" clId="{34469C03-728E-4F17-B227-9457D168A277}" dt="2025-01-27T09:28:52.415" v="113" actId="478"/>
          <ac:spMkLst>
            <pc:docMk/>
            <pc:sldMk cId="1796579251" sldId="2147483267"/>
            <ac:spMk id="6" creationId="{00413F29-7A07-0972-200E-06E359DA458F}"/>
          </ac:spMkLst>
        </pc:spChg>
        <pc:spChg chg="mod">
          <ac:chgData name="森田 光貴" userId="314cf0e2-2175-4948-8a4a-96924aa0786a" providerId="ADAL" clId="{34469C03-728E-4F17-B227-9457D168A277}" dt="2025-01-27T09:31:37.511" v="150" actId="207"/>
          <ac:spMkLst>
            <pc:docMk/>
            <pc:sldMk cId="1796579251" sldId="2147483267"/>
            <ac:spMk id="7" creationId="{293E072F-9A7F-5D3C-0F4F-042C03579D0A}"/>
          </ac:spMkLst>
        </pc:spChg>
        <pc:spChg chg="add mod">
          <ac:chgData name="森田 光貴" userId="314cf0e2-2175-4948-8a4a-96924aa0786a" providerId="ADAL" clId="{34469C03-728E-4F17-B227-9457D168A277}" dt="2025-01-27T09:31:33.745" v="149" actId="571"/>
          <ac:spMkLst>
            <pc:docMk/>
            <pc:sldMk cId="1796579251" sldId="2147483267"/>
            <ac:spMk id="14" creationId="{B2C7E25E-97BF-0798-6154-8DF4FA3489B1}"/>
          </ac:spMkLst>
        </pc:spChg>
      </pc:sldChg>
      <pc:sldChg chg="addSp delSp modSp mod">
        <pc:chgData name="森田 光貴" userId="314cf0e2-2175-4948-8a4a-96924aa0786a" providerId="ADAL" clId="{34469C03-728E-4F17-B227-9457D168A277}" dt="2025-01-27T09:31:56.665" v="154" actId="207"/>
        <pc:sldMkLst>
          <pc:docMk/>
          <pc:sldMk cId="2167850469" sldId="2147483268"/>
        </pc:sldMkLst>
        <pc:spChg chg="add del mod">
          <ac:chgData name="森田 光貴" userId="314cf0e2-2175-4948-8a4a-96924aa0786a" providerId="ADAL" clId="{34469C03-728E-4F17-B227-9457D168A277}" dt="2025-01-27T09:27:58.875" v="97" actId="478"/>
          <ac:spMkLst>
            <pc:docMk/>
            <pc:sldMk cId="2167850469" sldId="2147483268"/>
            <ac:spMk id="6" creationId="{1D36CBB1-09CD-4C2E-ACC5-6827B4933B91}"/>
          </ac:spMkLst>
        </pc:spChg>
        <pc:spChg chg="mod">
          <ac:chgData name="森田 光貴" userId="314cf0e2-2175-4948-8a4a-96924aa0786a" providerId="ADAL" clId="{34469C03-728E-4F17-B227-9457D168A277}" dt="2025-01-27T09:31:56.665" v="154" actId="207"/>
          <ac:spMkLst>
            <pc:docMk/>
            <pc:sldMk cId="2167850469" sldId="2147483268"/>
            <ac:spMk id="17" creationId="{C721EC59-90E0-2216-DE02-AEF3CA66B109}"/>
          </ac:spMkLst>
        </pc:spChg>
      </pc:sldChg>
      <pc:sldChg chg="addSp delSp modSp mod">
        <pc:chgData name="森田 光貴" userId="314cf0e2-2175-4948-8a4a-96924aa0786a" providerId="ADAL" clId="{34469C03-728E-4F17-B227-9457D168A277}" dt="2025-01-27T09:31:42.163" v="151" actId="207"/>
        <pc:sldMkLst>
          <pc:docMk/>
          <pc:sldMk cId="2984760158" sldId="2147483269"/>
        </pc:sldMkLst>
        <pc:spChg chg="add del mod">
          <ac:chgData name="森田 光貴" userId="314cf0e2-2175-4948-8a4a-96924aa0786a" providerId="ADAL" clId="{34469C03-728E-4F17-B227-9457D168A277}" dt="2025-01-27T09:28:41.885" v="109" actId="478"/>
          <ac:spMkLst>
            <pc:docMk/>
            <pc:sldMk cId="2984760158" sldId="2147483269"/>
            <ac:spMk id="8" creationId="{CB90D277-4E84-76C5-09A8-8346D7989A79}"/>
          </ac:spMkLst>
        </pc:spChg>
        <pc:spChg chg="mod">
          <ac:chgData name="森田 光貴" userId="314cf0e2-2175-4948-8a4a-96924aa0786a" providerId="ADAL" clId="{34469C03-728E-4F17-B227-9457D168A277}" dt="2025-01-27T09:31:42.163" v="151" actId="207"/>
          <ac:spMkLst>
            <pc:docMk/>
            <pc:sldMk cId="2984760158" sldId="2147483269"/>
            <ac:spMk id="49" creationId="{5ED12AD7-8BCA-4ECD-387B-92817AA826D6}"/>
          </ac:spMkLst>
        </pc:spChg>
      </pc:sldChg>
      <pc:sldChg chg="addSp delSp modSp mod">
        <pc:chgData name="森田 光貴" userId="314cf0e2-2175-4948-8a4a-96924aa0786a" providerId="ADAL" clId="{34469C03-728E-4F17-B227-9457D168A277}" dt="2025-01-27T10:01:05.733" v="240" actId="20577"/>
        <pc:sldMkLst>
          <pc:docMk/>
          <pc:sldMk cId="3353923681" sldId="2147483270"/>
        </pc:sldMkLst>
        <pc:spChg chg="add del mod">
          <ac:chgData name="森田 光貴" userId="314cf0e2-2175-4948-8a4a-96924aa0786a" providerId="ADAL" clId="{34469C03-728E-4F17-B227-9457D168A277}" dt="2025-01-27T09:28:28.079" v="105" actId="478"/>
          <ac:spMkLst>
            <pc:docMk/>
            <pc:sldMk cId="3353923681" sldId="2147483270"/>
            <ac:spMk id="9" creationId="{8E1E7C10-3326-2850-3D48-A11A5547EA3D}"/>
          </ac:spMkLst>
        </pc:spChg>
        <pc:spChg chg="mod">
          <ac:chgData name="森田 光貴" userId="314cf0e2-2175-4948-8a4a-96924aa0786a" providerId="ADAL" clId="{34469C03-728E-4F17-B227-9457D168A277}" dt="2025-01-27T09:31:45.866" v="152" actId="207"/>
          <ac:spMkLst>
            <pc:docMk/>
            <pc:sldMk cId="3353923681" sldId="2147483270"/>
            <ac:spMk id="16" creationId="{B18E46B4-6D30-4074-970E-F330E8399E21}"/>
          </ac:spMkLst>
        </pc:spChg>
        <pc:spChg chg="mod">
          <ac:chgData name="森田 光貴" userId="314cf0e2-2175-4948-8a4a-96924aa0786a" providerId="ADAL" clId="{34469C03-728E-4F17-B227-9457D168A277}" dt="2025-01-27T10:01:02.558" v="238" actId="20577"/>
          <ac:spMkLst>
            <pc:docMk/>
            <pc:sldMk cId="3353923681" sldId="2147483270"/>
            <ac:spMk id="83" creationId="{DF4F27DC-CFF0-6C9F-499E-7623179B2654}"/>
          </ac:spMkLst>
        </pc:spChg>
        <pc:spChg chg="mod">
          <ac:chgData name="森田 光貴" userId="314cf0e2-2175-4948-8a4a-96924aa0786a" providerId="ADAL" clId="{34469C03-728E-4F17-B227-9457D168A277}" dt="2025-01-27T10:01:05.733" v="240" actId="20577"/>
          <ac:spMkLst>
            <pc:docMk/>
            <pc:sldMk cId="3353923681" sldId="2147483270"/>
            <ac:spMk id="91" creationId="{25E4122C-92AE-3426-C801-8BF1B7D322D8}"/>
          </ac:spMkLst>
        </pc:spChg>
      </pc:sldChg>
      <pc:sldChg chg="modSp mod">
        <pc:chgData name="森田 光貴" userId="314cf0e2-2175-4948-8a4a-96924aa0786a" providerId="ADAL" clId="{34469C03-728E-4F17-B227-9457D168A277}" dt="2025-01-31T01:19:49.438" v="2370" actId="1076"/>
        <pc:sldMkLst>
          <pc:docMk/>
          <pc:sldMk cId="2334336746" sldId="2147483272"/>
        </pc:sldMkLst>
        <pc:spChg chg="mod">
          <ac:chgData name="森田 光貴" userId="314cf0e2-2175-4948-8a4a-96924aa0786a" providerId="ADAL" clId="{34469C03-728E-4F17-B227-9457D168A277}" dt="2025-01-31T01:19:49.438" v="2370" actId="1076"/>
          <ac:spMkLst>
            <pc:docMk/>
            <pc:sldMk cId="2334336746" sldId="2147483272"/>
            <ac:spMk id="14" creationId="{502D4B7C-5C58-1C7C-D72C-2112CC8135A9}"/>
          </ac:spMkLst>
        </pc:spChg>
      </pc:sldChg>
    </pc:docChg>
  </pc:docChgLst>
  <pc:docChgLst>
    <pc:chgData name="丁野 光理" userId="53361c9a-10d0-4268-b39c-a1f4044b33f4" providerId="ADAL" clId="{808DFD0C-F7E6-408B-AD25-C4CA3F5EDBB5}"/>
    <pc:docChg chg="undo custSel modSld">
      <pc:chgData name="丁野 光理" userId="53361c9a-10d0-4268-b39c-a1f4044b33f4" providerId="ADAL" clId="{808DFD0C-F7E6-408B-AD25-C4CA3F5EDBB5}" dt="2025-02-05T12:08:52.258" v="1" actId="20577"/>
      <pc:docMkLst>
        <pc:docMk/>
      </pc:docMkLst>
      <pc:sldChg chg="modSp mod">
        <pc:chgData name="丁野 光理" userId="53361c9a-10d0-4268-b39c-a1f4044b33f4" providerId="ADAL" clId="{808DFD0C-F7E6-408B-AD25-C4CA3F5EDBB5}" dt="2025-02-05T12:08:52.258" v="1" actId="20577"/>
        <pc:sldMkLst>
          <pc:docMk/>
          <pc:sldMk cId="2771404313" sldId="2147377802"/>
        </pc:sldMkLst>
        <pc:spChg chg="mod">
          <ac:chgData name="丁野 光理" userId="53361c9a-10d0-4268-b39c-a1f4044b33f4" providerId="ADAL" clId="{808DFD0C-F7E6-408B-AD25-C4CA3F5EDBB5}" dt="2025-02-05T12:08:52.258" v="1" actId="20577"/>
          <ac:spMkLst>
            <pc:docMk/>
            <pc:sldMk cId="2771404313" sldId="2147377802"/>
            <ac:spMk id="6" creationId="{551CAFCD-1A64-3343-D441-9CAB5E362E9D}"/>
          </ac:spMkLst>
        </pc:spChg>
      </pc:sldChg>
    </pc:docChg>
  </pc:docChgLst>
  <pc:docChgLst>
    <pc:chgData name="森田 光貴" userId="S::morita-k2wu@mlit.go.jp::314cf0e2-2175-4948-8a4a-96924aa0786a" providerId="AD" clId="Web-{7A979A60-040F-1454-8C29-0234A4534710}"/>
    <pc:docChg chg="modSld">
      <pc:chgData name="森田 光貴" userId="S::morita-k2wu@mlit.go.jp::314cf0e2-2175-4948-8a4a-96924aa0786a" providerId="AD" clId="Web-{7A979A60-040F-1454-8C29-0234A4534710}" dt="2025-02-07T06:41:02.072" v="1" actId="20577"/>
      <pc:docMkLst>
        <pc:docMk/>
      </pc:docMkLst>
      <pc:sldChg chg="modSp">
        <pc:chgData name="森田 光貴" userId="S::morita-k2wu@mlit.go.jp::314cf0e2-2175-4948-8a4a-96924aa0786a" providerId="AD" clId="Web-{7A979A60-040F-1454-8C29-0234A4534710}" dt="2025-02-07T06:41:02.072" v="1" actId="20577"/>
        <pc:sldMkLst>
          <pc:docMk/>
          <pc:sldMk cId="1421869147" sldId="2147377792"/>
        </pc:sldMkLst>
        <pc:spChg chg="mod">
          <ac:chgData name="森田 光貴" userId="S::morita-k2wu@mlit.go.jp::314cf0e2-2175-4948-8a4a-96924aa0786a" providerId="AD" clId="Web-{7A979A60-040F-1454-8C29-0234A4534710}" dt="2025-02-07T06:41:02.072" v="1" actId="20577"/>
          <ac:spMkLst>
            <pc:docMk/>
            <pc:sldMk cId="1421869147" sldId="2147377792"/>
            <ac:spMk id="20" creationId="{337F064D-0996-5E84-A6D6-7B0A2B57CA3B}"/>
          </ac:spMkLst>
        </pc:spChg>
      </pc:sldChg>
    </pc:docChg>
  </pc:docChgLst>
  <pc:docChgLst>
    <pc:chgData name="丁野 光理" userId="53361c9a-10d0-4268-b39c-a1f4044b33f4" providerId="ADAL" clId="{FAD03750-0417-42C9-A314-59D0ACED8BEB}"/>
    <pc:docChg chg="undo redo custSel addSld delSld modSld sldOrd addSection delSection modSection">
      <pc:chgData name="丁野 光理" userId="53361c9a-10d0-4268-b39c-a1f4044b33f4" providerId="ADAL" clId="{FAD03750-0417-42C9-A314-59D0ACED8BEB}" dt="2025-01-21T09:58:15.417" v="7692"/>
      <pc:docMkLst>
        <pc:docMk/>
      </pc:docMkLst>
      <pc:sldChg chg="addSp delSp modSp mod">
        <pc:chgData name="丁野 光理" userId="53361c9a-10d0-4268-b39c-a1f4044b33f4" providerId="ADAL" clId="{FAD03750-0417-42C9-A314-59D0ACED8BEB}" dt="2025-01-20T10:39:42.662" v="280" actId="20577"/>
        <pc:sldMkLst>
          <pc:docMk/>
          <pc:sldMk cId="1421869147" sldId="2147377792"/>
        </pc:sldMkLst>
        <pc:spChg chg="add mod">
          <ac:chgData name="丁野 光理" userId="53361c9a-10d0-4268-b39c-a1f4044b33f4" providerId="ADAL" clId="{FAD03750-0417-42C9-A314-59D0ACED8BEB}" dt="2025-01-20T10:39:42.662" v="280" actId="20577"/>
          <ac:spMkLst>
            <pc:docMk/>
            <pc:sldMk cId="1421869147" sldId="2147377792"/>
            <ac:spMk id="7" creationId="{47E2D7E8-27B3-963E-A36F-6143C4E20181}"/>
          </ac:spMkLst>
        </pc:spChg>
        <pc:spChg chg="mod">
          <ac:chgData name="丁野 光理" userId="53361c9a-10d0-4268-b39c-a1f4044b33f4" providerId="ADAL" clId="{FAD03750-0417-42C9-A314-59D0ACED8BEB}" dt="2025-01-20T09:18:49.926" v="137" actId="20577"/>
          <ac:spMkLst>
            <pc:docMk/>
            <pc:sldMk cId="1421869147" sldId="2147377792"/>
            <ac:spMk id="35" creationId="{74DE8298-DDC8-66FF-483D-37A26CA822D9}"/>
          </ac:spMkLst>
        </pc:spChg>
        <pc:spChg chg="del">
          <ac:chgData name="丁野 光理" userId="53361c9a-10d0-4268-b39c-a1f4044b33f4" providerId="ADAL" clId="{FAD03750-0417-42C9-A314-59D0ACED8BEB}" dt="2025-01-20T08:51:48.153" v="2" actId="478"/>
          <ac:spMkLst>
            <pc:docMk/>
            <pc:sldMk cId="1421869147" sldId="2147377792"/>
            <ac:spMk id="53" creationId="{827558EA-C36C-A8F0-AF71-9BA07466022D}"/>
          </ac:spMkLst>
        </pc:spChg>
      </pc:sldChg>
      <pc:sldChg chg="modSp mod">
        <pc:chgData name="丁野 光理" userId="53361c9a-10d0-4268-b39c-a1f4044b33f4" providerId="ADAL" clId="{FAD03750-0417-42C9-A314-59D0ACED8BEB}" dt="2025-01-20T09:20:17.411" v="165"/>
        <pc:sldMkLst>
          <pc:docMk/>
          <pc:sldMk cId="4063992222" sldId="2147377805"/>
        </pc:sldMkLst>
        <pc:spChg chg="mod">
          <ac:chgData name="丁野 光理" userId="53361c9a-10d0-4268-b39c-a1f4044b33f4" providerId="ADAL" clId="{FAD03750-0417-42C9-A314-59D0ACED8BEB}" dt="2025-01-20T09:20:17.411" v="165"/>
          <ac:spMkLst>
            <pc:docMk/>
            <pc:sldMk cId="4063992222" sldId="2147377805"/>
            <ac:spMk id="35" creationId="{74DE8298-DDC8-66FF-483D-37A26CA822D9}"/>
          </ac:spMkLst>
        </pc:spChg>
      </pc:sldChg>
      <pc:sldChg chg="addSp delSp modSp mod delCm">
        <pc:chgData name="丁野 光理" userId="53361c9a-10d0-4268-b39c-a1f4044b33f4" providerId="ADAL" clId="{FAD03750-0417-42C9-A314-59D0ACED8BEB}" dt="2025-01-21T09:57:58.415" v="7687"/>
        <pc:sldMkLst>
          <pc:docMk/>
          <pc:sldMk cId="2523788589" sldId="2147379365"/>
        </pc:sldMkLst>
        <pc:spChg chg="add del mod">
          <ac:chgData name="丁野 光理" userId="53361c9a-10d0-4268-b39c-a1f4044b33f4" providerId="ADAL" clId="{FAD03750-0417-42C9-A314-59D0ACED8BEB}" dt="2025-01-20T09:18:59.634" v="141" actId="478"/>
          <ac:spMkLst>
            <pc:docMk/>
            <pc:sldMk cId="2523788589" sldId="2147379365"/>
            <ac:spMk id="3" creationId="{A0FA6F1E-2CDB-8C34-1EC5-C6FE85E70EBD}"/>
          </ac:spMkLst>
        </pc:spChg>
        <pc:spChg chg="add del mod">
          <ac:chgData name="丁野 光理" userId="53361c9a-10d0-4268-b39c-a1f4044b33f4" providerId="ADAL" clId="{FAD03750-0417-42C9-A314-59D0ACED8BEB}" dt="2025-01-20T09:18:58.865" v="140"/>
          <ac:spMkLst>
            <pc:docMk/>
            <pc:sldMk cId="2523788589" sldId="2147379365"/>
            <ac:spMk id="17" creationId="{424A4099-46BB-2E7D-38E7-651568F8C902}"/>
          </ac:spMkLst>
        </pc:spChg>
        <pc:spChg chg="add del mod">
          <ac:chgData name="丁野 光理" userId="53361c9a-10d0-4268-b39c-a1f4044b33f4" providerId="ADAL" clId="{FAD03750-0417-42C9-A314-59D0ACED8BEB}" dt="2025-01-20T09:19:08.935" v="143" actId="20577"/>
          <ac:spMkLst>
            <pc:docMk/>
            <pc:sldMk cId="2523788589" sldId="2147379365"/>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7:58.415" v="7687"/>
              <pc2:cmMkLst xmlns:pc2="http://schemas.microsoft.com/office/powerpoint/2019/9/main/command">
                <pc:docMk/>
                <pc:sldMk cId="2523788589" sldId="2147379365"/>
                <pc2:cmMk id="{43539611-2906-4241-9E08-46B76CA1E368}"/>
              </pc2:cmMkLst>
            </pc226:cmChg>
          </p:ext>
        </pc:extLst>
      </pc:sldChg>
      <pc:sldChg chg="modSp mod">
        <pc:chgData name="丁野 光理" userId="53361c9a-10d0-4268-b39c-a1f4044b33f4" providerId="ADAL" clId="{FAD03750-0417-42C9-A314-59D0ACED8BEB}" dt="2025-01-20T11:09:51.407" v="1156" actId="20577"/>
        <pc:sldMkLst>
          <pc:docMk/>
          <pc:sldMk cId="2807162225" sldId="2147379366"/>
        </pc:sldMkLst>
        <pc:spChg chg="mod">
          <ac:chgData name="丁野 光理" userId="53361c9a-10d0-4268-b39c-a1f4044b33f4" providerId="ADAL" clId="{FAD03750-0417-42C9-A314-59D0ACED8BEB}" dt="2025-01-20T11:09:51.407" v="1156" actId="20577"/>
          <ac:spMkLst>
            <pc:docMk/>
            <pc:sldMk cId="2807162225" sldId="2147379366"/>
            <ac:spMk id="8" creationId="{A1D0DDC4-E973-E4D7-2272-C44377BD55D5}"/>
          </ac:spMkLst>
        </pc:spChg>
        <pc:spChg chg="mod">
          <ac:chgData name="丁野 光理" userId="53361c9a-10d0-4268-b39c-a1f4044b33f4" providerId="ADAL" clId="{FAD03750-0417-42C9-A314-59D0ACED8BEB}" dt="2025-01-20T09:19:14.801" v="145"/>
          <ac:spMkLst>
            <pc:docMk/>
            <pc:sldMk cId="2807162225" sldId="2147379366"/>
            <ac:spMk id="35" creationId="{74DE8298-DDC8-66FF-483D-37A26CA822D9}"/>
          </ac:spMkLst>
        </pc:spChg>
      </pc:sldChg>
      <pc:sldChg chg="modSp mod addCm delCm">
        <pc:chgData name="丁野 光理" userId="53361c9a-10d0-4268-b39c-a1f4044b33f4" providerId="ADAL" clId="{FAD03750-0417-42C9-A314-59D0ACED8BEB}" dt="2025-01-21T09:58:15.417" v="7692"/>
        <pc:sldMkLst>
          <pc:docMk/>
          <pc:sldMk cId="2307471077" sldId="2147379367"/>
        </pc:sldMkLst>
        <pc:spChg chg="mod">
          <ac:chgData name="丁野 光理" userId="53361c9a-10d0-4268-b39c-a1f4044b33f4" providerId="ADAL" clId="{FAD03750-0417-42C9-A314-59D0ACED8BEB}" dt="2025-01-20T09:19:21.580" v="147"/>
          <ac:spMkLst>
            <pc:docMk/>
            <pc:sldMk cId="2307471077" sldId="2147379367"/>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15.417" v="7692"/>
              <pc2:cmMkLst xmlns:pc2="http://schemas.microsoft.com/office/powerpoint/2019/9/main/command">
                <pc:docMk/>
                <pc:sldMk cId="2307471077" sldId="2147379367"/>
                <pc2:cmMk id="{2097D681-8BE5-41D5-9D81-CDF7E605323B}"/>
              </pc2:cmMkLst>
            </pc226:cmChg>
          </p:ext>
        </pc:extLst>
      </pc:sldChg>
      <pc:sldChg chg="modSp mod">
        <pc:chgData name="丁野 光理" userId="53361c9a-10d0-4268-b39c-a1f4044b33f4" providerId="ADAL" clId="{FAD03750-0417-42C9-A314-59D0ACED8BEB}" dt="2025-01-20T09:19:17.998" v="146"/>
        <pc:sldMkLst>
          <pc:docMk/>
          <pc:sldMk cId="106547437" sldId="2147379368"/>
        </pc:sldMkLst>
        <pc:spChg chg="mod">
          <ac:chgData name="丁野 光理" userId="53361c9a-10d0-4268-b39c-a1f4044b33f4" providerId="ADAL" clId="{FAD03750-0417-42C9-A314-59D0ACED8BEB}" dt="2025-01-20T09:19:17.998" v="146"/>
          <ac:spMkLst>
            <pc:docMk/>
            <pc:sldMk cId="106547437" sldId="2147379368"/>
            <ac:spMk id="35" creationId="{74DE8298-DDC8-66FF-483D-37A26CA822D9}"/>
          </ac:spMkLst>
        </pc:spChg>
      </pc:sldChg>
      <pc:sldChg chg="modSp mod">
        <pc:chgData name="丁野 光理" userId="53361c9a-10d0-4268-b39c-a1f4044b33f4" providerId="ADAL" clId="{FAD03750-0417-42C9-A314-59D0ACED8BEB}" dt="2025-01-20T09:19:31.841" v="150"/>
        <pc:sldMkLst>
          <pc:docMk/>
          <pc:sldMk cId="234350261" sldId="2147379370"/>
        </pc:sldMkLst>
        <pc:spChg chg="mod">
          <ac:chgData name="丁野 光理" userId="53361c9a-10d0-4268-b39c-a1f4044b33f4" providerId="ADAL" clId="{FAD03750-0417-42C9-A314-59D0ACED8BEB}" dt="2025-01-20T09:19:31.841" v="150"/>
          <ac:spMkLst>
            <pc:docMk/>
            <pc:sldMk cId="234350261" sldId="2147379370"/>
            <ac:spMk id="35" creationId="{74DE8298-DDC8-66FF-483D-37A26CA822D9}"/>
          </ac:spMkLst>
        </pc:spChg>
      </pc:sldChg>
      <pc:sldChg chg="modSp del mod ord">
        <pc:chgData name="丁野 光理" userId="53361c9a-10d0-4268-b39c-a1f4044b33f4" providerId="ADAL" clId="{FAD03750-0417-42C9-A314-59D0ACED8BEB}" dt="2025-01-21T08:06:25.960" v="2176" actId="47"/>
        <pc:sldMkLst>
          <pc:docMk/>
          <pc:sldMk cId="2610630441" sldId="2147379371"/>
        </pc:sldMkLst>
        <pc:spChg chg="mod">
          <ac:chgData name="丁野 光理" userId="53361c9a-10d0-4268-b39c-a1f4044b33f4" providerId="ADAL" clId="{FAD03750-0417-42C9-A314-59D0ACED8BEB}" dt="2025-01-20T09:19:34.410" v="151"/>
          <ac:spMkLst>
            <pc:docMk/>
            <pc:sldMk cId="2610630441" sldId="2147379371"/>
            <ac:spMk id="35" creationId="{74DE8298-DDC8-66FF-483D-37A26CA822D9}"/>
          </ac:spMkLst>
        </pc:spChg>
      </pc:sldChg>
      <pc:sldChg chg="modSp mod delCm">
        <pc:chgData name="丁野 光理" userId="53361c9a-10d0-4268-b39c-a1f4044b33f4" providerId="ADAL" clId="{FAD03750-0417-42C9-A314-59D0ACED8BEB}" dt="2025-01-21T09:58:09.977" v="7691"/>
        <pc:sldMkLst>
          <pc:docMk/>
          <pc:sldMk cId="2507462746" sldId="2147379372"/>
        </pc:sldMkLst>
        <pc:spChg chg="mod">
          <ac:chgData name="丁野 光理" userId="53361c9a-10d0-4268-b39c-a1f4044b33f4" providerId="ADAL" clId="{FAD03750-0417-42C9-A314-59D0ACED8BEB}" dt="2025-01-20T09:19:39.660" v="154"/>
          <ac:spMkLst>
            <pc:docMk/>
            <pc:sldMk cId="2507462746" sldId="2147379372"/>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8.662" v="7690"/>
              <pc2:cmMkLst xmlns:pc2="http://schemas.microsoft.com/office/powerpoint/2019/9/main/command">
                <pc:docMk/>
                <pc:sldMk cId="2507462746" sldId="2147379372"/>
                <pc2:cmMk id="{73AB8C7A-07C0-44A9-A52D-E2B3308B97DC}"/>
              </pc2:cmMkLst>
            </pc226:cmChg>
            <pc226:cmChg xmlns:pc226="http://schemas.microsoft.com/office/powerpoint/2022/06/main/command" chg="del">
              <pc226:chgData name="丁野 光理" userId="53361c9a-10d0-4268-b39c-a1f4044b33f4" providerId="ADAL" clId="{FAD03750-0417-42C9-A314-59D0ACED8BEB}" dt="2025-01-21T09:58:09.977" v="7691"/>
              <pc2:cmMkLst xmlns:pc2="http://schemas.microsoft.com/office/powerpoint/2019/9/main/command">
                <pc:docMk/>
                <pc:sldMk cId="2507462746" sldId="2147379372"/>
                <pc2:cmMk id="{E2C5A6C2-510F-45FA-834D-BD12CB541B01}"/>
              </pc2:cmMkLst>
            </pc226:cmChg>
          </p:ext>
        </pc:extLst>
      </pc:sldChg>
      <pc:sldChg chg="modSp mod addCm delCm">
        <pc:chgData name="丁野 光理" userId="53361c9a-10d0-4268-b39c-a1f4044b33f4" providerId="ADAL" clId="{FAD03750-0417-42C9-A314-59D0ACED8BEB}" dt="2025-01-21T08:14:41.066" v="2401"/>
        <pc:sldMkLst>
          <pc:docMk/>
          <pc:sldMk cId="3705677805" sldId="2147379373"/>
        </pc:sldMkLst>
        <pc:spChg chg="mod">
          <ac:chgData name="丁野 光理" userId="53361c9a-10d0-4268-b39c-a1f4044b33f4" providerId="ADAL" clId="{FAD03750-0417-42C9-A314-59D0ACED8BEB}" dt="2025-01-20T11:11:48.656" v="1159" actId="13926"/>
          <ac:spMkLst>
            <pc:docMk/>
            <pc:sldMk cId="3705677805" sldId="2147379373"/>
            <ac:spMk id="7" creationId="{1BBBAC40-E01F-6561-94F9-4196214A38DC}"/>
          </ac:spMkLst>
        </pc:spChg>
        <pc:spChg chg="mod">
          <ac:chgData name="丁野 光理" userId="53361c9a-10d0-4268-b39c-a1f4044b33f4" providerId="ADAL" clId="{FAD03750-0417-42C9-A314-59D0ACED8BEB}" dt="2025-01-20T11:11:53.164" v="1161" actId="13926"/>
          <ac:spMkLst>
            <pc:docMk/>
            <pc:sldMk cId="3705677805" sldId="2147379373"/>
            <ac:spMk id="9" creationId="{0B42BD98-A655-D372-7E6C-3463C0D6800C}"/>
          </ac:spMkLst>
        </pc:spChg>
        <pc:spChg chg="mod">
          <ac:chgData name="丁野 光理" userId="53361c9a-10d0-4268-b39c-a1f4044b33f4" providerId="ADAL" clId="{FAD03750-0417-42C9-A314-59D0ACED8BEB}" dt="2025-01-20T11:11:50.805" v="1160" actId="13926"/>
          <ac:spMkLst>
            <pc:docMk/>
            <pc:sldMk cId="3705677805" sldId="2147379373"/>
            <ac:spMk id="15" creationId="{09A73B62-32EE-294A-8513-4D942141FCD6}"/>
          </ac:spMkLst>
        </pc:spChg>
        <pc:spChg chg="mod">
          <ac:chgData name="丁野 光理" userId="53361c9a-10d0-4268-b39c-a1f4044b33f4" providerId="ADAL" clId="{FAD03750-0417-42C9-A314-59D0ACED8BEB}" dt="2025-01-20T11:11:45.792" v="1158" actId="13926"/>
          <ac:spMkLst>
            <pc:docMk/>
            <pc:sldMk cId="3705677805" sldId="2147379373"/>
            <ac:spMk id="22" creationId="{1E74A28B-3FF0-AFA0-9899-B0BCBFB1A1AD}"/>
          </ac:spMkLst>
        </pc:spChg>
        <pc:spChg chg="mod">
          <ac:chgData name="丁野 光理" userId="53361c9a-10d0-4268-b39c-a1f4044b33f4" providerId="ADAL" clId="{FAD03750-0417-42C9-A314-59D0ACED8BEB}" dt="2025-01-20T11:11:43.022" v="1157" actId="13926"/>
          <ac:spMkLst>
            <pc:docMk/>
            <pc:sldMk cId="3705677805" sldId="2147379373"/>
            <ac:spMk id="25" creationId="{11D1EF97-F438-609E-5BEE-EBA9A9A86682}"/>
          </ac:spMkLst>
        </pc:spChg>
        <pc:spChg chg="mod">
          <ac:chgData name="丁野 光理" userId="53361c9a-10d0-4268-b39c-a1f4044b33f4" providerId="ADAL" clId="{FAD03750-0417-42C9-A314-59D0ACED8BEB}" dt="2025-01-20T09:19:43.539" v="155"/>
          <ac:spMkLst>
            <pc:docMk/>
            <pc:sldMk cId="3705677805" sldId="2147379373"/>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8:14:41.066" v="2401"/>
              <pc2:cmMkLst xmlns:pc2="http://schemas.microsoft.com/office/powerpoint/2019/9/main/command">
                <pc:docMk/>
                <pc:sldMk cId="3705677805" sldId="2147379373"/>
                <pc2:cmMk id="{59DC4923-36BA-415E-9FE0-A3E5AEFC2310}"/>
              </pc2:cmMkLst>
            </pc226:cmChg>
          </p:ext>
        </pc:extLst>
      </pc:sldChg>
      <pc:sldChg chg="addSp delSp modSp mod delCm">
        <pc:chgData name="丁野 光理" userId="53361c9a-10d0-4268-b39c-a1f4044b33f4" providerId="ADAL" clId="{FAD03750-0417-42C9-A314-59D0ACED8BEB}" dt="2025-01-21T08:14:36.724" v="2400"/>
        <pc:sldMkLst>
          <pc:docMk/>
          <pc:sldMk cId="279270899" sldId="2147379374"/>
        </pc:sldMkLst>
        <pc:spChg chg="add del mod">
          <ac:chgData name="丁野 光理" userId="53361c9a-10d0-4268-b39c-a1f4044b33f4" providerId="ADAL" clId="{FAD03750-0417-42C9-A314-59D0ACED8BEB}" dt="2025-01-21T02:57:42.197" v="1895" actId="478"/>
          <ac:spMkLst>
            <pc:docMk/>
            <pc:sldMk cId="279270899" sldId="2147379374"/>
            <ac:spMk id="3" creationId="{14F04930-2842-F227-F7DA-50603F43A39B}"/>
          </ac:spMkLst>
        </pc:spChg>
        <pc:spChg chg="add mod">
          <ac:chgData name="丁野 光理" userId="53361c9a-10d0-4268-b39c-a1f4044b33f4" providerId="ADAL" clId="{FAD03750-0417-42C9-A314-59D0ACED8BEB}" dt="2025-01-21T02:58:05.297" v="2006" actId="20577"/>
          <ac:spMkLst>
            <pc:docMk/>
            <pc:sldMk cId="279270899" sldId="2147379374"/>
            <ac:spMk id="4" creationId="{E13D98CA-BBE5-AA9D-4C80-AD7D041155A0}"/>
          </ac:spMkLst>
        </pc:spChg>
        <pc:spChg chg="mod">
          <ac:chgData name="丁野 光理" userId="53361c9a-10d0-4268-b39c-a1f4044b33f4" providerId="ADAL" clId="{FAD03750-0417-42C9-A314-59D0ACED8BEB}" dt="2025-01-21T08:10:19.032" v="2323"/>
          <ac:spMkLst>
            <pc:docMk/>
            <pc:sldMk cId="279270899" sldId="2147379374"/>
            <ac:spMk id="6" creationId="{2A3573A2-9C82-A9DB-6FD5-3A678140D9BA}"/>
          </ac:spMkLst>
        </pc:spChg>
        <pc:spChg chg="mod">
          <ac:chgData name="丁野 光理" userId="53361c9a-10d0-4268-b39c-a1f4044b33f4" providerId="ADAL" clId="{FAD03750-0417-42C9-A314-59D0ACED8BEB}" dt="2025-01-21T02:56:34.610" v="1874" actId="20577"/>
          <ac:spMkLst>
            <pc:docMk/>
            <pc:sldMk cId="279270899" sldId="2147379374"/>
            <ac:spMk id="13" creationId="{D29A66ED-75A4-F70A-E0FB-93D027947F8A}"/>
          </ac:spMkLst>
        </pc:spChg>
        <pc:spChg chg="del mod">
          <ac:chgData name="丁野 光理" userId="53361c9a-10d0-4268-b39c-a1f4044b33f4" providerId="ADAL" clId="{FAD03750-0417-42C9-A314-59D0ACED8BEB}" dt="2025-01-21T08:03:40.931" v="2139" actId="478"/>
          <ac:spMkLst>
            <pc:docMk/>
            <pc:sldMk cId="279270899" sldId="2147379374"/>
            <ac:spMk id="14" creationId="{1C7CE929-9C6D-BEDA-DF57-D0E940085295}"/>
          </ac:spMkLst>
        </pc:spChg>
        <pc:spChg chg="mod">
          <ac:chgData name="丁野 光理" userId="53361c9a-10d0-4268-b39c-a1f4044b33f4" providerId="ADAL" clId="{FAD03750-0417-42C9-A314-59D0ACED8BEB}" dt="2025-01-21T08:03:02.132" v="2114" actId="14100"/>
          <ac:spMkLst>
            <pc:docMk/>
            <pc:sldMk cId="279270899" sldId="2147379374"/>
            <ac:spMk id="15" creationId="{80518B8E-B194-BD8A-993F-B7762FDFC9FA}"/>
          </ac:spMkLst>
        </pc:spChg>
        <pc:spChg chg="mod">
          <ac:chgData name="丁野 光理" userId="53361c9a-10d0-4268-b39c-a1f4044b33f4" providerId="ADAL" clId="{FAD03750-0417-42C9-A314-59D0ACED8BEB}" dt="2025-01-21T08:03:21.642" v="2133" actId="14100"/>
          <ac:spMkLst>
            <pc:docMk/>
            <pc:sldMk cId="279270899" sldId="2147379374"/>
            <ac:spMk id="16" creationId="{8806C1A1-1408-AD6D-4CD2-9F1D6217EAB0}"/>
          </ac:spMkLst>
        </pc:spChg>
        <pc:spChg chg="del mod">
          <ac:chgData name="丁野 光理" userId="53361c9a-10d0-4268-b39c-a1f4044b33f4" providerId="ADAL" clId="{FAD03750-0417-42C9-A314-59D0ACED8BEB}" dt="2025-01-21T08:03:11.256" v="2117" actId="478"/>
          <ac:spMkLst>
            <pc:docMk/>
            <pc:sldMk cId="279270899" sldId="2147379374"/>
            <ac:spMk id="17" creationId="{238A4624-1F4C-1395-3180-171CABFB4B8B}"/>
          </ac:spMkLst>
        </pc:spChg>
        <pc:spChg chg="mod">
          <ac:chgData name="丁野 光理" userId="53361c9a-10d0-4268-b39c-a1f4044b33f4" providerId="ADAL" clId="{FAD03750-0417-42C9-A314-59D0ACED8BEB}" dt="2025-01-21T02:49:53.869" v="1437" actId="2711"/>
          <ac:spMkLst>
            <pc:docMk/>
            <pc:sldMk cId="279270899" sldId="2147379374"/>
            <ac:spMk id="18" creationId="{A5A53F0F-0601-B512-1DDC-878267F729B8}"/>
          </ac:spMkLst>
        </pc:spChg>
        <pc:spChg chg="del mod">
          <ac:chgData name="丁野 光理" userId="53361c9a-10d0-4268-b39c-a1f4044b33f4" providerId="ADAL" clId="{FAD03750-0417-42C9-A314-59D0ACED8BEB}" dt="2025-01-21T02:55:34.530" v="1810" actId="478"/>
          <ac:spMkLst>
            <pc:docMk/>
            <pc:sldMk cId="279270899" sldId="2147379374"/>
            <ac:spMk id="19" creationId="{3754437F-F93D-BCDA-7911-784CB1582F50}"/>
          </ac:spMkLst>
        </pc:spChg>
        <pc:spChg chg="del mod">
          <ac:chgData name="丁野 光理" userId="53361c9a-10d0-4268-b39c-a1f4044b33f4" providerId="ADAL" clId="{FAD03750-0417-42C9-A314-59D0ACED8BEB}" dt="2025-01-21T02:55:35.652" v="1811" actId="478"/>
          <ac:spMkLst>
            <pc:docMk/>
            <pc:sldMk cId="279270899" sldId="2147379374"/>
            <ac:spMk id="20" creationId="{208B362F-767E-823D-F374-E403F3E3F6CF}"/>
          </ac:spMkLst>
        </pc:spChg>
        <pc:spChg chg="mod">
          <ac:chgData name="丁野 光理" userId="53361c9a-10d0-4268-b39c-a1f4044b33f4" providerId="ADAL" clId="{FAD03750-0417-42C9-A314-59D0ACED8BEB}" dt="2025-01-21T02:56:37.940" v="1875" actId="1076"/>
          <ac:spMkLst>
            <pc:docMk/>
            <pc:sldMk cId="279270899" sldId="2147379374"/>
            <ac:spMk id="21" creationId="{ED16B559-9AA2-1582-7688-5E21E8BC9EEE}"/>
          </ac:spMkLst>
        </pc:spChg>
        <pc:spChg chg="mod">
          <ac:chgData name="丁野 光理" userId="53361c9a-10d0-4268-b39c-a1f4044b33f4" providerId="ADAL" clId="{FAD03750-0417-42C9-A314-59D0ACED8BEB}" dt="2025-01-21T02:56:41.901" v="1876" actId="1076"/>
          <ac:spMkLst>
            <pc:docMk/>
            <pc:sldMk cId="279270899" sldId="2147379374"/>
            <ac:spMk id="22" creationId="{4E58CAFC-31D3-D0F6-9E53-076022133CB7}"/>
          </ac:spMkLst>
        </pc:spChg>
        <pc:spChg chg="mod">
          <ac:chgData name="丁野 光理" userId="53361c9a-10d0-4268-b39c-a1f4044b33f4" providerId="ADAL" clId="{FAD03750-0417-42C9-A314-59D0ACED8BEB}" dt="2025-01-21T08:03:50.239" v="2141" actId="14100"/>
          <ac:spMkLst>
            <pc:docMk/>
            <pc:sldMk cId="279270899" sldId="2147379374"/>
            <ac:spMk id="23" creationId="{3CD3A475-B54E-4E1F-C8D5-EC4D6BDF6DAE}"/>
          </ac:spMkLst>
        </pc:spChg>
        <pc:spChg chg="mod">
          <ac:chgData name="丁野 光理" userId="53361c9a-10d0-4268-b39c-a1f4044b33f4" providerId="ADAL" clId="{FAD03750-0417-42C9-A314-59D0ACED8BEB}" dt="2025-01-21T08:03:31.081" v="2135" actId="1076"/>
          <ac:spMkLst>
            <pc:docMk/>
            <pc:sldMk cId="279270899" sldId="2147379374"/>
            <ac:spMk id="24" creationId="{E3F27F76-F520-16A2-7D5E-31CAC6DD4A46}"/>
          </ac:spMkLst>
        </pc:spChg>
        <pc:spChg chg="del mod">
          <ac:chgData name="丁野 光理" userId="53361c9a-10d0-4268-b39c-a1f4044b33f4" providerId="ADAL" clId="{FAD03750-0417-42C9-A314-59D0ACED8BEB}" dt="2025-01-21T08:04:10.957" v="2170" actId="478"/>
          <ac:spMkLst>
            <pc:docMk/>
            <pc:sldMk cId="279270899" sldId="2147379374"/>
            <ac:spMk id="25" creationId="{D5CC960C-D37A-49FE-B2EF-25E70F7799C6}"/>
          </ac:spMkLst>
        </pc:spChg>
        <pc:spChg chg="mod">
          <ac:chgData name="丁野 光理" userId="53361c9a-10d0-4268-b39c-a1f4044b33f4" providerId="ADAL" clId="{FAD03750-0417-42C9-A314-59D0ACED8BEB}" dt="2025-01-21T08:03:55.476" v="2143" actId="1076"/>
          <ac:spMkLst>
            <pc:docMk/>
            <pc:sldMk cId="279270899" sldId="2147379374"/>
            <ac:spMk id="26" creationId="{F400019D-BCA1-06F5-5A66-4BDC08765E42}"/>
          </ac:spMkLst>
        </pc:spChg>
        <pc:spChg chg="mod">
          <ac:chgData name="丁野 光理" userId="53361c9a-10d0-4268-b39c-a1f4044b33f4" providerId="ADAL" clId="{FAD03750-0417-42C9-A314-59D0ACED8BEB}" dt="2025-01-21T08:03:57.618" v="2144" actId="1076"/>
          <ac:spMkLst>
            <pc:docMk/>
            <pc:sldMk cId="279270899" sldId="2147379374"/>
            <ac:spMk id="27" creationId="{F0AE1AD4-70F2-09FC-0B7F-11A84A074D9E}"/>
          </ac:spMkLst>
        </pc:spChg>
        <pc:spChg chg="add del mod">
          <ac:chgData name="丁野 光理" userId="53361c9a-10d0-4268-b39c-a1f4044b33f4" providerId="ADAL" clId="{FAD03750-0417-42C9-A314-59D0ACED8BEB}" dt="2025-01-21T08:04:08.379" v="2169"/>
          <ac:spMkLst>
            <pc:docMk/>
            <pc:sldMk cId="279270899" sldId="2147379374"/>
            <ac:spMk id="28" creationId="{DF519D3A-B309-91F7-16C2-C06A531A6BE4}"/>
          </ac:spMkLst>
        </pc:spChg>
        <pc:spChg chg="add mod">
          <ac:chgData name="丁野 光理" userId="53361c9a-10d0-4268-b39c-a1f4044b33f4" providerId="ADAL" clId="{FAD03750-0417-42C9-A314-59D0ACED8BEB}" dt="2025-01-21T02:58:09.616" v="2028" actId="20577"/>
          <ac:spMkLst>
            <pc:docMk/>
            <pc:sldMk cId="279270899" sldId="2147379374"/>
            <ac:spMk id="29" creationId="{58373593-4938-0E53-D709-6D916B89D195}"/>
          </ac:spMkLst>
        </pc:spChg>
        <pc:spChg chg="add mod">
          <ac:chgData name="丁野 光理" userId="53361c9a-10d0-4268-b39c-a1f4044b33f4" providerId="ADAL" clId="{FAD03750-0417-42C9-A314-59D0ACED8BEB}" dt="2025-01-21T08:03:36.497" v="2137" actId="1076"/>
          <ac:spMkLst>
            <pc:docMk/>
            <pc:sldMk cId="279270899" sldId="2147379374"/>
            <ac:spMk id="30" creationId="{83526B1C-08D4-1721-6D92-2D9F5FD3F077}"/>
          </ac:spMkLst>
        </pc:spChg>
        <pc:spChg chg="mod">
          <ac:chgData name="丁野 光理" userId="53361c9a-10d0-4268-b39c-a1f4044b33f4" providerId="ADAL" clId="{FAD03750-0417-42C9-A314-59D0ACED8BEB}" dt="2025-01-20T09:19:46.470" v="156"/>
          <ac:spMkLst>
            <pc:docMk/>
            <pc:sldMk cId="279270899" sldId="2147379374"/>
            <ac:spMk id="35" creationId="{74DE8298-DDC8-66FF-483D-37A26CA822D9}"/>
          </ac:spMkLst>
        </pc:spChg>
        <pc:graphicFrameChg chg="mod modGraphic">
          <ac:chgData name="丁野 光理" userId="53361c9a-10d0-4268-b39c-a1f4044b33f4" providerId="ADAL" clId="{FAD03750-0417-42C9-A314-59D0ACED8BEB}" dt="2025-01-21T07:55:07.171" v="2034" actId="2084"/>
          <ac:graphicFrameMkLst>
            <pc:docMk/>
            <pc:sldMk cId="279270899" sldId="2147379374"/>
            <ac:graphicFrameMk id="7" creationId="{E0F7CBA4-CB4E-AFC5-275D-2CE7CF4A0CF3}"/>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4:36.724" v="2400"/>
              <pc2:cmMkLst xmlns:pc2="http://schemas.microsoft.com/office/powerpoint/2019/9/main/command">
                <pc:docMk/>
                <pc:sldMk cId="279270899" sldId="2147379374"/>
                <pc2:cmMk id="{1CE9283E-2510-4C97-837C-BB4A39EBC64E}"/>
              </pc2:cmMkLst>
            </pc226:cmChg>
          </p:ext>
        </pc:extLst>
      </pc:sldChg>
      <pc:sldChg chg="modSp mod">
        <pc:chgData name="丁野 光理" userId="53361c9a-10d0-4268-b39c-a1f4044b33f4" providerId="ADAL" clId="{FAD03750-0417-42C9-A314-59D0ACED8BEB}" dt="2025-01-20T09:19:49.832" v="157"/>
        <pc:sldMkLst>
          <pc:docMk/>
          <pc:sldMk cId="4261311362" sldId="2147379375"/>
        </pc:sldMkLst>
        <pc:spChg chg="mod">
          <ac:chgData name="丁野 光理" userId="53361c9a-10d0-4268-b39c-a1f4044b33f4" providerId="ADAL" clId="{FAD03750-0417-42C9-A314-59D0ACED8BEB}" dt="2025-01-20T09:19:49.832" v="157"/>
          <ac:spMkLst>
            <pc:docMk/>
            <pc:sldMk cId="4261311362" sldId="2147379375"/>
            <ac:spMk id="35" creationId="{74DE8298-DDC8-66FF-483D-37A26CA822D9}"/>
          </ac:spMkLst>
        </pc:spChg>
      </pc:sldChg>
      <pc:sldChg chg="modSp mod">
        <pc:chgData name="丁野 光理" userId="53361c9a-10d0-4268-b39c-a1f4044b33f4" providerId="ADAL" clId="{FAD03750-0417-42C9-A314-59D0ACED8BEB}" dt="2025-01-20T09:19:52.733" v="158"/>
        <pc:sldMkLst>
          <pc:docMk/>
          <pc:sldMk cId="1022286314" sldId="2147379376"/>
        </pc:sldMkLst>
        <pc:spChg chg="mod">
          <ac:chgData name="丁野 光理" userId="53361c9a-10d0-4268-b39c-a1f4044b33f4" providerId="ADAL" clId="{FAD03750-0417-42C9-A314-59D0ACED8BEB}" dt="2025-01-20T09:19:52.733" v="158"/>
          <ac:spMkLst>
            <pc:docMk/>
            <pc:sldMk cId="1022286314" sldId="2147379376"/>
            <ac:spMk id="35" creationId="{74DE8298-DDC8-66FF-483D-37A26CA822D9}"/>
          </ac:spMkLst>
        </pc:spChg>
      </pc:sldChg>
      <pc:sldChg chg="modSp mod">
        <pc:chgData name="丁野 光理" userId="53361c9a-10d0-4268-b39c-a1f4044b33f4" providerId="ADAL" clId="{FAD03750-0417-42C9-A314-59D0ACED8BEB}" dt="2025-01-20T09:19:55.680" v="159"/>
        <pc:sldMkLst>
          <pc:docMk/>
          <pc:sldMk cId="3070854188" sldId="2147379377"/>
        </pc:sldMkLst>
        <pc:spChg chg="mod">
          <ac:chgData name="丁野 光理" userId="53361c9a-10d0-4268-b39c-a1f4044b33f4" providerId="ADAL" clId="{FAD03750-0417-42C9-A314-59D0ACED8BEB}" dt="2025-01-20T09:19:55.680" v="159"/>
          <ac:spMkLst>
            <pc:docMk/>
            <pc:sldMk cId="3070854188" sldId="2147379377"/>
            <ac:spMk id="35" creationId="{74DE8298-DDC8-66FF-483D-37A26CA822D9}"/>
          </ac:spMkLst>
        </pc:spChg>
      </pc:sldChg>
      <pc:sldChg chg="modSp mod">
        <pc:chgData name="丁野 光理" userId="53361c9a-10d0-4268-b39c-a1f4044b33f4" providerId="ADAL" clId="{FAD03750-0417-42C9-A314-59D0ACED8BEB}" dt="2025-01-20T09:19:59.212" v="160"/>
        <pc:sldMkLst>
          <pc:docMk/>
          <pc:sldMk cId="862496488" sldId="2147379378"/>
        </pc:sldMkLst>
        <pc:spChg chg="mod">
          <ac:chgData name="丁野 光理" userId="53361c9a-10d0-4268-b39c-a1f4044b33f4" providerId="ADAL" clId="{FAD03750-0417-42C9-A314-59D0ACED8BEB}" dt="2025-01-20T09:19:59.212" v="160"/>
          <ac:spMkLst>
            <pc:docMk/>
            <pc:sldMk cId="862496488" sldId="2147379378"/>
            <ac:spMk id="35" creationId="{74DE8298-DDC8-66FF-483D-37A26CA822D9}"/>
          </ac:spMkLst>
        </pc:spChg>
      </pc:sldChg>
      <pc:sldChg chg="del">
        <pc:chgData name="丁野 光理" userId="53361c9a-10d0-4268-b39c-a1f4044b33f4" providerId="ADAL" clId="{FAD03750-0417-42C9-A314-59D0ACED8BEB}" dt="2025-01-21T08:06:25.508" v="2175" actId="47"/>
        <pc:sldMkLst>
          <pc:docMk/>
          <pc:sldMk cId="1529560920" sldId="2147379379"/>
        </pc:sldMkLst>
      </pc:sldChg>
      <pc:sldChg chg="modSp del mod">
        <pc:chgData name="丁野 光理" userId="53361c9a-10d0-4268-b39c-a1f4044b33f4" providerId="ADAL" clId="{FAD03750-0417-42C9-A314-59D0ACED8BEB}" dt="2025-01-21T09:46:31.868" v="7165" actId="47"/>
        <pc:sldMkLst>
          <pc:docMk/>
          <pc:sldMk cId="2277862967" sldId="2147379380"/>
        </pc:sldMkLst>
        <pc:spChg chg="mod">
          <ac:chgData name="丁野 光理" userId="53361c9a-10d0-4268-b39c-a1f4044b33f4" providerId="ADAL" clId="{FAD03750-0417-42C9-A314-59D0ACED8BEB}" dt="2025-01-20T09:20:02.527" v="161"/>
          <ac:spMkLst>
            <pc:docMk/>
            <pc:sldMk cId="2277862967" sldId="2147379380"/>
            <ac:spMk id="35" creationId="{74DE8298-DDC8-66FF-483D-37A26CA822D9}"/>
          </ac:spMkLst>
        </pc:spChg>
      </pc:sldChg>
      <pc:sldChg chg="del">
        <pc:chgData name="丁野 光理" userId="53361c9a-10d0-4268-b39c-a1f4044b33f4" providerId="ADAL" clId="{FAD03750-0417-42C9-A314-59D0ACED8BEB}" dt="2025-01-21T08:06:26.349" v="2177" actId="47"/>
        <pc:sldMkLst>
          <pc:docMk/>
          <pc:sldMk cId="236669924" sldId="2147379381"/>
        </pc:sldMkLst>
      </pc:sldChg>
      <pc:sldChg chg="del">
        <pc:chgData name="丁野 光理" userId="53361c9a-10d0-4268-b39c-a1f4044b33f4" providerId="ADAL" clId="{FAD03750-0417-42C9-A314-59D0ACED8BEB}" dt="2025-01-21T08:06:26.755" v="2178" actId="47"/>
        <pc:sldMkLst>
          <pc:docMk/>
          <pc:sldMk cId="3925167189" sldId="2147379382"/>
        </pc:sldMkLst>
      </pc:sldChg>
      <pc:sldChg chg="del">
        <pc:chgData name="丁野 光理" userId="53361c9a-10d0-4268-b39c-a1f4044b33f4" providerId="ADAL" clId="{FAD03750-0417-42C9-A314-59D0ACED8BEB}" dt="2025-01-21T08:06:23.655" v="2171" actId="47"/>
        <pc:sldMkLst>
          <pc:docMk/>
          <pc:sldMk cId="2726995748" sldId="2147379383"/>
        </pc:sldMkLst>
      </pc:sldChg>
      <pc:sldChg chg="addSp delSp modSp add del mod delCm">
        <pc:chgData name="丁野 光理" userId="53361c9a-10d0-4268-b39c-a1f4044b33f4" providerId="ADAL" clId="{FAD03750-0417-42C9-A314-59D0ACED8BEB}" dt="2025-01-21T08:14:16.326" v="2399" actId="1035"/>
        <pc:sldMkLst>
          <pc:docMk/>
          <pc:sldMk cId="2081963132" sldId="2147379384"/>
        </pc:sldMkLst>
        <pc:spChg chg="mod">
          <ac:chgData name="丁野 光理" userId="53361c9a-10d0-4268-b39c-a1f4044b33f4" providerId="ADAL" clId="{FAD03750-0417-42C9-A314-59D0ACED8BEB}" dt="2025-01-21T08:14:03.976" v="2371" actId="1036"/>
          <ac:spMkLst>
            <pc:docMk/>
            <pc:sldMk cId="2081963132" sldId="2147379384"/>
            <ac:spMk id="6" creationId="{B00F3021-468A-AA49-3745-EC7A02DD8006}"/>
          </ac:spMkLst>
        </pc:spChg>
        <pc:spChg chg="add del mod">
          <ac:chgData name="丁野 光理" userId="53361c9a-10d0-4268-b39c-a1f4044b33f4" providerId="ADAL" clId="{FAD03750-0417-42C9-A314-59D0ACED8BEB}" dt="2025-01-21T02:19:29.364" v="1167"/>
          <ac:spMkLst>
            <pc:docMk/>
            <pc:sldMk cId="2081963132" sldId="2147379384"/>
            <ac:spMk id="7" creationId="{388C8093-CF73-1771-037E-1C6C440F81C4}"/>
          </ac:spMkLst>
        </pc:spChg>
        <pc:spChg chg="add mod">
          <ac:chgData name="丁野 光理" userId="53361c9a-10d0-4268-b39c-a1f4044b33f4" providerId="ADAL" clId="{FAD03750-0417-42C9-A314-59D0ACED8BEB}" dt="2025-01-21T02:21:29.810" v="1422"/>
          <ac:spMkLst>
            <pc:docMk/>
            <pc:sldMk cId="2081963132" sldId="2147379384"/>
            <ac:spMk id="13" creationId="{F715D973-BBED-BCBD-9344-0D08B3DF9D46}"/>
          </ac:spMkLst>
        </pc:spChg>
        <pc:spChg chg="mod">
          <ac:chgData name="丁野 光理" userId="53361c9a-10d0-4268-b39c-a1f4044b33f4" providerId="ADAL" clId="{FAD03750-0417-42C9-A314-59D0ACED8BEB}" dt="2025-01-21T08:14:07.990" v="2384" actId="1036"/>
          <ac:spMkLst>
            <pc:docMk/>
            <pc:sldMk cId="2081963132" sldId="2147379384"/>
            <ac:spMk id="18" creationId="{A5A53F0F-0601-B512-1DDC-878267F729B8}"/>
          </ac:spMkLst>
        </pc:spChg>
        <pc:spChg chg="mod">
          <ac:chgData name="丁野 光理" userId="53361c9a-10d0-4268-b39c-a1f4044b33f4" providerId="ADAL" clId="{FAD03750-0417-42C9-A314-59D0ACED8BEB}" dt="2025-01-20T09:20:07.180" v="162"/>
          <ac:spMkLst>
            <pc:docMk/>
            <pc:sldMk cId="2081963132" sldId="2147379384"/>
            <ac:spMk id="35" creationId="{74DE8298-DDC8-66FF-483D-37A26CA822D9}"/>
          </ac:spMkLst>
        </pc:spChg>
        <pc:graphicFrameChg chg="mod modGraphic">
          <ac:chgData name="丁野 光理" userId="53361c9a-10d0-4268-b39c-a1f4044b33f4" providerId="ADAL" clId="{FAD03750-0417-42C9-A314-59D0ACED8BEB}" dt="2025-01-21T08:14:16.326" v="2399" actId="1035"/>
          <ac:graphicFrameMkLst>
            <pc:docMk/>
            <pc:sldMk cId="2081963132" sldId="2147379384"/>
            <ac:graphicFrameMk id="3" creationId="{B7F2E791-9ABF-C360-CCEF-97D8C787A3F1}"/>
          </ac:graphicFrameMkLst>
        </pc:graphicFrameChg>
        <pc:graphicFrameChg chg="mod">
          <ac:chgData name="丁野 光理" userId="53361c9a-10d0-4268-b39c-a1f4044b33f4" providerId="ADAL" clId="{FAD03750-0417-42C9-A314-59D0ACED8BEB}" dt="2025-01-21T02:20:12.493" v="1212" actId="1036"/>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2:42.926" v="2349"/>
              <pc2:cmMkLst xmlns:pc2="http://schemas.microsoft.com/office/powerpoint/2019/9/main/command">
                <pc:docMk/>
                <pc:sldMk cId="2081963132" sldId="2147379384"/>
                <pc2:cmMk id="{0BBF7753-5DBD-4266-8DA5-4BE98536BE75}"/>
              </pc2:cmMkLst>
            </pc226:cmChg>
          </p:ext>
        </pc:extLst>
      </pc:sldChg>
      <pc:sldChg chg="modSp mod">
        <pc:chgData name="丁野 光理" userId="53361c9a-10d0-4268-b39c-a1f4044b33f4" providerId="ADAL" clId="{FAD03750-0417-42C9-A314-59D0ACED8BEB}" dt="2025-01-21T02:18:57.943" v="1165" actId="6549"/>
        <pc:sldMkLst>
          <pc:docMk/>
          <pc:sldMk cId="2546929567" sldId="2147379385"/>
        </pc:sldMkLst>
        <pc:spChg chg="mod">
          <ac:chgData name="丁野 光理" userId="53361c9a-10d0-4268-b39c-a1f4044b33f4" providerId="ADAL" clId="{FAD03750-0417-42C9-A314-59D0ACED8BEB}" dt="2025-01-21T02:18:57.943" v="1165" actId="6549"/>
          <ac:spMkLst>
            <pc:docMk/>
            <pc:sldMk cId="2546929567" sldId="2147379385"/>
            <ac:spMk id="8" creationId="{A1D0DDC4-E973-E4D7-2272-C44377BD55D5}"/>
          </ac:spMkLst>
        </pc:spChg>
        <pc:spChg chg="mod">
          <ac:chgData name="丁野 光理" userId="53361c9a-10d0-4268-b39c-a1f4044b33f4" providerId="ADAL" clId="{FAD03750-0417-42C9-A314-59D0ACED8BEB}" dt="2025-01-20T09:20:10.412" v="163"/>
          <ac:spMkLst>
            <pc:docMk/>
            <pc:sldMk cId="2546929567" sldId="2147379385"/>
            <ac:spMk id="35" creationId="{74DE8298-DDC8-66FF-483D-37A26CA822D9}"/>
          </ac:spMkLst>
        </pc:spChg>
      </pc:sldChg>
      <pc:sldChg chg="modSp del mod ord">
        <pc:chgData name="丁野 光理" userId="53361c9a-10d0-4268-b39c-a1f4044b33f4" providerId="ADAL" clId="{FAD03750-0417-42C9-A314-59D0ACED8BEB}" dt="2025-01-21T08:06:27.103" v="2179" actId="47"/>
        <pc:sldMkLst>
          <pc:docMk/>
          <pc:sldMk cId="2358889501" sldId="2147379386"/>
        </pc:sldMkLst>
        <pc:spChg chg="mod">
          <ac:chgData name="丁野 光理" userId="53361c9a-10d0-4268-b39c-a1f4044b33f4" providerId="ADAL" clId="{FAD03750-0417-42C9-A314-59D0ACED8BEB}" dt="2025-01-20T09:20:14.168" v="164"/>
          <ac:spMkLst>
            <pc:docMk/>
            <pc:sldMk cId="2358889501" sldId="2147379386"/>
            <ac:spMk id="35" creationId="{74DE8298-DDC8-66FF-483D-37A26CA822D9}"/>
          </ac:spMkLst>
        </pc:spChg>
      </pc:sldChg>
      <pc:sldChg chg="del">
        <pc:chgData name="丁野 光理" userId="53361c9a-10d0-4268-b39c-a1f4044b33f4" providerId="ADAL" clId="{FAD03750-0417-42C9-A314-59D0ACED8BEB}" dt="2025-01-21T08:06:23.838" v="2172" actId="47"/>
        <pc:sldMkLst>
          <pc:docMk/>
          <pc:sldMk cId="2722284532" sldId="2147379387"/>
        </pc:sldMkLst>
      </pc:sldChg>
      <pc:sldChg chg="del">
        <pc:chgData name="丁野 光理" userId="53361c9a-10d0-4268-b39c-a1f4044b33f4" providerId="ADAL" clId="{FAD03750-0417-42C9-A314-59D0ACED8BEB}" dt="2025-01-21T08:06:24.465" v="2173" actId="47"/>
        <pc:sldMkLst>
          <pc:docMk/>
          <pc:sldMk cId="2720480738" sldId="2147379388"/>
        </pc:sldMkLst>
      </pc:sldChg>
      <pc:sldChg chg="del">
        <pc:chgData name="丁野 光理" userId="53361c9a-10d0-4268-b39c-a1f4044b33f4" providerId="ADAL" clId="{FAD03750-0417-42C9-A314-59D0ACED8BEB}" dt="2025-01-21T08:06:25.068" v="2174" actId="47"/>
        <pc:sldMkLst>
          <pc:docMk/>
          <pc:sldMk cId="1599452341" sldId="2147379389"/>
        </pc:sldMkLst>
      </pc:sldChg>
      <pc:sldChg chg="modSp mod delCm">
        <pc:chgData name="丁野 光理" userId="53361c9a-10d0-4268-b39c-a1f4044b33f4" providerId="ADAL" clId="{FAD03750-0417-42C9-A314-59D0ACED8BEB}" dt="2025-01-21T09:58:05.812" v="7689"/>
        <pc:sldMkLst>
          <pc:docMk/>
          <pc:sldMk cId="3768165954" sldId="2147379390"/>
        </pc:sldMkLst>
        <pc:spChg chg="mod">
          <ac:chgData name="丁野 光理" userId="53361c9a-10d0-4268-b39c-a1f4044b33f4" providerId="ADAL" clId="{FAD03750-0417-42C9-A314-59D0ACED8BEB}" dt="2025-01-20T09:19:11.729" v="144"/>
          <ac:spMkLst>
            <pc:docMk/>
            <pc:sldMk cId="3768165954" sldId="2147379390"/>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5.812" v="7689"/>
              <pc2:cmMkLst xmlns:pc2="http://schemas.microsoft.com/office/powerpoint/2019/9/main/command">
                <pc:docMk/>
                <pc:sldMk cId="3768165954" sldId="2147379390"/>
                <pc2:cmMk id="{CC6048AA-AACC-4BFB-9693-8A3950F88CA4}"/>
              </pc2:cmMkLst>
            </pc226:cmChg>
          </p:ext>
        </pc:extLst>
      </pc:sldChg>
      <pc:sldChg chg="modSp add del mod">
        <pc:chgData name="丁野 光理" userId="53361c9a-10d0-4268-b39c-a1f4044b33f4" providerId="ADAL" clId="{FAD03750-0417-42C9-A314-59D0ACED8BEB}" dt="2025-01-20T11:02:17.061" v="1142" actId="47"/>
        <pc:sldMkLst>
          <pc:docMk/>
          <pc:sldMk cId="1683188420" sldId="2147483238"/>
        </pc:sldMkLst>
        <pc:spChg chg="mod">
          <ac:chgData name="丁野 光理" userId="53361c9a-10d0-4268-b39c-a1f4044b33f4" providerId="ADAL" clId="{FAD03750-0417-42C9-A314-59D0ACED8BEB}" dt="2025-01-20T09:21:50.062" v="235" actId="20577"/>
          <ac:spMkLst>
            <pc:docMk/>
            <pc:sldMk cId="1683188420" sldId="2147483238"/>
            <ac:spMk id="3" creationId="{3D463A95-54F2-713B-5BFD-C338246A14C4}"/>
          </ac:spMkLst>
        </pc:spChg>
        <pc:spChg chg="mod">
          <ac:chgData name="丁野 光理" userId="53361c9a-10d0-4268-b39c-a1f4044b33f4" providerId="ADAL" clId="{FAD03750-0417-42C9-A314-59D0ACED8BEB}" dt="2025-01-20T09:22:06.569" v="237"/>
          <ac:spMkLst>
            <pc:docMk/>
            <pc:sldMk cId="1683188420" sldId="2147483238"/>
            <ac:spMk id="7" creationId="{FD9BC789-56AA-C0B1-B471-8D2CFE5C1268}"/>
          </ac:spMkLst>
        </pc:spChg>
      </pc:sldChg>
      <pc:sldChg chg="addSp delSp modSp add del mod">
        <pc:chgData name="丁野 光理" userId="53361c9a-10d0-4268-b39c-a1f4044b33f4" providerId="ADAL" clId="{FAD03750-0417-42C9-A314-59D0ACED8BEB}" dt="2025-01-20T11:02:16.432" v="1141" actId="47"/>
        <pc:sldMkLst>
          <pc:docMk/>
          <pc:sldMk cId="588126966" sldId="2147483255"/>
        </pc:sldMkLst>
        <pc:spChg chg="mod">
          <ac:chgData name="丁野 光理" userId="53361c9a-10d0-4268-b39c-a1f4044b33f4" providerId="ADAL" clId="{FAD03750-0417-42C9-A314-59D0ACED8BEB}" dt="2025-01-20T09:22:02.039" v="236"/>
          <ac:spMkLst>
            <pc:docMk/>
            <pc:sldMk cId="588126966" sldId="2147483255"/>
            <ac:spMk id="2" creationId="{B6164627-BE97-4964-5FCE-A6DB1DB4327C}"/>
          </ac:spMkLst>
        </pc:spChg>
        <pc:spChg chg="add mod">
          <ac:chgData name="丁野 光理" userId="53361c9a-10d0-4268-b39c-a1f4044b33f4" providerId="ADAL" clId="{FAD03750-0417-42C9-A314-59D0ACED8BEB}" dt="2025-01-20T09:22:42.536" v="242" actId="1076"/>
          <ac:spMkLst>
            <pc:docMk/>
            <pc:sldMk cId="588126966" sldId="2147483255"/>
            <ac:spMk id="4" creationId="{EBDCE886-3068-3E71-FD5E-FC2E8730F051}"/>
          </ac:spMkLst>
        </pc:spChg>
        <pc:spChg chg="del">
          <ac:chgData name="丁野 光理" userId="53361c9a-10d0-4268-b39c-a1f4044b33f4" providerId="ADAL" clId="{FAD03750-0417-42C9-A314-59D0ACED8BEB}" dt="2025-01-20T09:22:46.087" v="243" actId="478"/>
          <ac:spMkLst>
            <pc:docMk/>
            <pc:sldMk cId="588126966" sldId="2147483255"/>
            <ac:spMk id="5" creationId="{610F08B1-2640-145A-A9B7-B5883E7BDF71}"/>
          </ac:spMkLst>
        </pc:spChg>
        <pc:spChg chg="add mod">
          <ac:chgData name="丁野 光理" userId="53361c9a-10d0-4268-b39c-a1f4044b33f4" providerId="ADAL" clId="{FAD03750-0417-42C9-A314-59D0ACED8BEB}" dt="2025-01-20T09:22:41.302" v="241" actId="1076"/>
          <ac:spMkLst>
            <pc:docMk/>
            <pc:sldMk cId="588126966" sldId="2147483255"/>
            <ac:spMk id="7" creationId="{E3172D31-6875-4389-D678-700879467198}"/>
          </ac:spMkLst>
        </pc:spChg>
        <pc:spChg chg="mod">
          <ac:chgData name="丁野 光理" userId="53361c9a-10d0-4268-b39c-a1f4044b33f4" providerId="ADAL" clId="{FAD03750-0417-42C9-A314-59D0ACED8BEB}" dt="2025-01-20T10:52:06.698" v="433" actId="6549"/>
          <ac:spMkLst>
            <pc:docMk/>
            <pc:sldMk cId="588126966" sldId="2147483255"/>
            <ac:spMk id="9" creationId="{F5F398D5-7632-83EF-8699-7E5537C6277E}"/>
          </ac:spMkLst>
        </pc:spChg>
        <pc:spChg chg="del">
          <ac:chgData name="丁野 光理" userId="53361c9a-10d0-4268-b39c-a1f4044b33f4" providerId="ADAL" clId="{FAD03750-0417-42C9-A314-59D0ACED8BEB}" dt="2025-01-20T09:22:46.087" v="243" actId="478"/>
          <ac:spMkLst>
            <pc:docMk/>
            <pc:sldMk cId="588126966" sldId="2147483255"/>
            <ac:spMk id="21" creationId="{22800575-22AF-DC31-B432-8DD0A5B0D4DD}"/>
          </ac:spMkLst>
        </pc:spChg>
        <pc:spChg chg="del">
          <ac:chgData name="丁野 光理" userId="53361c9a-10d0-4268-b39c-a1f4044b33f4" providerId="ADAL" clId="{FAD03750-0417-42C9-A314-59D0ACED8BEB}" dt="2025-01-20T09:22:46.087" v="243" actId="478"/>
          <ac:spMkLst>
            <pc:docMk/>
            <pc:sldMk cId="588126966" sldId="2147483255"/>
            <ac:spMk id="31" creationId="{10CCA5F6-EE87-ACD9-428B-6A5C4CE9499E}"/>
          </ac:spMkLst>
        </pc:spChg>
        <pc:spChg chg="del">
          <ac:chgData name="丁野 光理" userId="53361c9a-10d0-4268-b39c-a1f4044b33f4" providerId="ADAL" clId="{FAD03750-0417-42C9-A314-59D0ACED8BEB}" dt="2025-01-20T09:22:46.087" v="243" actId="478"/>
          <ac:spMkLst>
            <pc:docMk/>
            <pc:sldMk cId="588126966" sldId="2147483255"/>
            <ac:spMk id="32" creationId="{940D0F87-63E0-87CF-F2C9-DD6376238ADA}"/>
          </ac:spMkLst>
        </pc:spChg>
        <pc:grpChg chg="del">
          <ac:chgData name="丁野 光理" userId="53361c9a-10d0-4268-b39c-a1f4044b33f4" providerId="ADAL" clId="{FAD03750-0417-42C9-A314-59D0ACED8BEB}" dt="2025-01-20T09:22:46.087" v="243" actId="478"/>
          <ac:grpSpMkLst>
            <pc:docMk/>
            <pc:sldMk cId="588126966" sldId="2147483255"/>
            <ac:grpSpMk id="3" creationId="{E8A6A63F-89CE-3737-E7DB-0A2E022D18DA}"/>
          </ac:grpSpMkLst>
        </pc:grpChg>
        <pc:grpChg chg="del">
          <ac:chgData name="丁野 光理" userId="53361c9a-10d0-4268-b39c-a1f4044b33f4" providerId="ADAL" clId="{FAD03750-0417-42C9-A314-59D0ACED8BEB}" dt="2025-01-20T09:22:46.087" v="243" actId="478"/>
          <ac:grpSpMkLst>
            <pc:docMk/>
            <pc:sldMk cId="588126966" sldId="2147483255"/>
            <ac:grpSpMk id="27" creationId="{4A960F4E-9BCF-B712-0290-DE7D81C76BDE}"/>
          </ac:grpSpMkLst>
        </pc:grpChg>
      </pc:sldChg>
      <pc:sldChg chg="addSp delSp modSp add mod ord addCm delCm">
        <pc:chgData name="丁野 光理" userId="53361c9a-10d0-4268-b39c-a1f4044b33f4" providerId="ADAL" clId="{FAD03750-0417-42C9-A314-59D0ACED8BEB}" dt="2025-01-21T09:58:03.063" v="7688"/>
        <pc:sldMkLst>
          <pc:docMk/>
          <pc:sldMk cId="1482291490" sldId="2147483256"/>
        </pc:sldMkLst>
        <pc:spChg chg="del">
          <ac:chgData name="丁野 光理" userId="53361c9a-10d0-4268-b39c-a1f4044b33f4" providerId="ADAL" clId="{FAD03750-0417-42C9-A314-59D0ACED8BEB}" dt="2025-01-20T10:46:50.449" v="288" actId="478"/>
          <ac:spMkLst>
            <pc:docMk/>
            <pc:sldMk cId="1482291490" sldId="2147483256"/>
            <ac:spMk id="4" creationId="{EBDCE886-3068-3E71-FD5E-FC2E8730F051}"/>
          </ac:spMkLst>
        </pc:spChg>
        <pc:spChg chg="del">
          <ac:chgData name="丁野 光理" userId="53361c9a-10d0-4268-b39c-a1f4044b33f4" providerId="ADAL" clId="{FAD03750-0417-42C9-A314-59D0ACED8BEB}" dt="2025-01-20T10:46:50.449" v="288" actId="478"/>
          <ac:spMkLst>
            <pc:docMk/>
            <pc:sldMk cId="1482291490" sldId="2147483256"/>
            <ac:spMk id="7" creationId="{E3172D31-6875-4389-D678-700879467198}"/>
          </ac:spMkLst>
        </pc:spChg>
        <pc:spChg chg="mod">
          <ac:chgData name="丁野 光理" userId="53361c9a-10d0-4268-b39c-a1f4044b33f4" providerId="ADAL" clId="{FAD03750-0417-42C9-A314-59D0ACED8BEB}" dt="2025-01-20T11:00:28.921" v="997"/>
          <ac:spMkLst>
            <pc:docMk/>
            <pc:sldMk cId="1482291490" sldId="2147483256"/>
            <ac:spMk id="8" creationId="{61F1136F-3C73-48EB-7D8C-C21E5013F7AA}"/>
          </ac:spMkLst>
        </pc:spChg>
        <pc:spChg chg="mod">
          <ac:chgData name="丁野 光理" userId="53361c9a-10d0-4268-b39c-a1f4044b33f4" providerId="ADAL" clId="{FAD03750-0417-42C9-A314-59D0ACED8BEB}" dt="2025-01-20T11:01:29.211" v="1136" actId="6549"/>
          <ac:spMkLst>
            <pc:docMk/>
            <pc:sldMk cId="1482291490" sldId="2147483256"/>
            <ac:spMk id="9" creationId="{F5F398D5-7632-83EF-8699-7E5537C6277E}"/>
          </ac:spMkLst>
        </pc:spChg>
        <pc:spChg chg="add mod">
          <ac:chgData name="丁野 光理" userId="53361c9a-10d0-4268-b39c-a1f4044b33f4" providerId="ADAL" clId="{FAD03750-0417-42C9-A314-59D0ACED8BEB}" dt="2025-01-20T11:01:24.511" v="1135" actId="20577"/>
          <ac:spMkLst>
            <pc:docMk/>
            <pc:sldMk cId="1482291490" sldId="2147483256"/>
            <ac:spMk id="11" creationId="{1777BFEF-7DD9-14E6-811F-6D7A90DD9E52}"/>
          </ac:spMkLst>
        </pc:spChg>
        <pc:spChg chg="del">
          <ac:chgData name="丁野 光理" userId="53361c9a-10d0-4268-b39c-a1f4044b33f4" providerId="ADAL" clId="{FAD03750-0417-42C9-A314-59D0ACED8BEB}" dt="2025-01-20T11:02:04.570" v="1140" actId="478"/>
          <ac:spMkLst>
            <pc:docMk/>
            <pc:sldMk cId="1482291490" sldId="2147483256"/>
            <ac:spMk id="12" creationId="{FBF30D15-563E-F15C-820C-92D84E2AD9BB}"/>
          </ac:spMkLst>
        </pc:spChg>
        <pc:spChg chg="del">
          <ac:chgData name="丁野 光理" userId="53361c9a-10d0-4268-b39c-a1f4044b33f4" providerId="ADAL" clId="{FAD03750-0417-42C9-A314-59D0ACED8BEB}" dt="2025-01-20T10:46:50.449" v="288" actId="478"/>
          <ac:spMkLst>
            <pc:docMk/>
            <pc:sldMk cId="1482291490" sldId="2147483256"/>
            <ac:spMk id="15" creationId="{7FD6E623-4213-C4C2-036B-25931002B674}"/>
          </ac:spMkLst>
        </pc:spChg>
        <pc:spChg chg="del">
          <ac:chgData name="丁野 光理" userId="53361c9a-10d0-4268-b39c-a1f4044b33f4" providerId="ADAL" clId="{FAD03750-0417-42C9-A314-59D0ACED8BEB}" dt="2025-01-20T10:46:50.449" v="288" actId="478"/>
          <ac:spMkLst>
            <pc:docMk/>
            <pc:sldMk cId="1482291490" sldId="2147483256"/>
            <ac:spMk id="16" creationId="{8FD392FE-3877-F87A-5D1C-8159B8B5E315}"/>
          </ac:spMkLst>
        </pc:spChg>
        <pc:spChg chg="del">
          <ac:chgData name="丁野 光理" userId="53361c9a-10d0-4268-b39c-a1f4044b33f4" providerId="ADAL" clId="{FAD03750-0417-42C9-A314-59D0ACED8BEB}" dt="2025-01-20T10:46:50.449" v="288" actId="478"/>
          <ac:spMkLst>
            <pc:docMk/>
            <pc:sldMk cId="1482291490" sldId="2147483256"/>
            <ac:spMk id="17" creationId="{D8F17BF4-BC3D-61DE-1859-A39E204D27FD}"/>
          </ac:spMkLst>
        </pc:spChg>
        <pc:spChg chg="del">
          <ac:chgData name="丁野 光理" userId="53361c9a-10d0-4268-b39c-a1f4044b33f4" providerId="ADAL" clId="{FAD03750-0417-42C9-A314-59D0ACED8BEB}" dt="2025-01-20T10:46:50.449" v="288" actId="478"/>
          <ac:spMkLst>
            <pc:docMk/>
            <pc:sldMk cId="1482291490" sldId="2147483256"/>
            <ac:spMk id="18" creationId="{F77EE8EA-822B-371D-2539-792FFDBF9BA9}"/>
          </ac:spMkLst>
        </pc:spChg>
        <pc:spChg chg="del">
          <ac:chgData name="丁野 光理" userId="53361c9a-10d0-4268-b39c-a1f4044b33f4" providerId="ADAL" clId="{FAD03750-0417-42C9-A314-59D0ACED8BEB}" dt="2025-01-20T10:46:50.449" v="288" actId="478"/>
          <ac:spMkLst>
            <pc:docMk/>
            <pc:sldMk cId="1482291490" sldId="2147483256"/>
            <ac:spMk id="19" creationId="{CB97555F-BFAC-DE5E-4206-CEB4D0C51993}"/>
          </ac:spMkLst>
        </pc:spChg>
        <pc:spChg chg="del">
          <ac:chgData name="丁野 光理" userId="53361c9a-10d0-4268-b39c-a1f4044b33f4" providerId="ADAL" clId="{FAD03750-0417-42C9-A314-59D0ACED8BEB}" dt="2025-01-20T10:46:50.449" v="288" actId="478"/>
          <ac:spMkLst>
            <pc:docMk/>
            <pc:sldMk cId="1482291490" sldId="2147483256"/>
            <ac:spMk id="20" creationId="{E73EBD4D-8367-8FF6-8AF5-42285FB68047}"/>
          </ac:spMkLst>
        </pc:spChg>
        <pc:spChg chg="del">
          <ac:chgData name="丁野 光理" userId="53361c9a-10d0-4268-b39c-a1f4044b33f4" providerId="ADAL" clId="{FAD03750-0417-42C9-A314-59D0ACED8BEB}" dt="2025-01-20T10:46:50.449" v="288" actId="478"/>
          <ac:spMkLst>
            <pc:docMk/>
            <pc:sldMk cId="1482291490" sldId="2147483256"/>
            <ac:spMk id="30" creationId="{4E749689-07EF-E15D-C5E4-5045F7A39827}"/>
          </ac:spMkLst>
        </pc:spChg>
        <pc:grpChg chg="add mod">
          <ac:chgData name="丁野 光理" userId="53361c9a-10d0-4268-b39c-a1f4044b33f4" providerId="ADAL" clId="{FAD03750-0417-42C9-A314-59D0ACED8BEB}" dt="2025-01-20T11:00:28.921" v="997"/>
          <ac:grpSpMkLst>
            <pc:docMk/>
            <pc:sldMk cId="1482291490" sldId="2147483256"/>
            <ac:grpSpMk id="5" creationId="{AE4227F9-77B0-1643-B00B-54532CF0A34C}"/>
          </ac:grpSpMkLst>
        </pc:grpChg>
        <pc:grpChg chg="del">
          <ac:chgData name="丁野 光理" userId="53361c9a-10d0-4268-b39c-a1f4044b33f4" providerId="ADAL" clId="{FAD03750-0417-42C9-A314-59D0ACED8BEB}" dt="2025-01-20T10:46:53.551" v="289" actId="478"/>
          <ac:grpSpMkLst>
            <pc:docMk/>
            <pc:sldMk cId="1482291490" sldId="2147483256"/>
            <ac:grpSpMk id="24" creationId="{D40D909C-EA8A-AF5D-9676-E280AF44FCB5}"/>
          </ac:grpSpMkLst>
        </pc:grpChg>
        <pc:graphicFrameChg chg="add mod modGraphic">
          <ac:chgData name="丁野 光理" userId="53361c9a-10d0-4268-b39c-a1f4044b33f4" providerId="ADAL" clId="{FAD03750-0417-42C9-A314-59D0ACED8BEB}" dt="2025-01-21T09:57:44.464" v="7686" actId="14100"/>
          <ac:graphicFrameMkLst>
            <pc:docMk/>
            <pc:sldMk cId="1482291490" sldId="2147483256"/>
            <ac:graphicFrameMk id="3" creationId="{EFBEFB8E-974A-34C0-3603-E066BF5BE044}"/>
          </ac:graphicFrameMkLst>
        </pc:graphicFrameChg>
        <pc:cxnChg chg="mod">
          <ac:chgData name="丁野 光理" userId="53361c9a-10d0-4268-b39c-a1f4044b33f4" providerId="ADAL" clId="{FAD03750-0417-42C9-A314-59D0ACED8BEB}" dt="2025-01-20T11:00:28.921" v="997"/>
          <ac:cxnSpMkLst>
            <pc:docMk/>
            <pc:sldMk cId="1482291490" sldId="2147483256"/>
            <ac:cxnSpMk id="10" creationId="{07D5D27F-BE36-4A64-49E5-58814232F1E5}"/>
          </ac:cxnSpMkLst>
        </pc:cxn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03.063" v="7688"/>
              <pc2:cmMkLst xmlns:pc2="http://schemas.microsoft.com/office/powerpoint/2019/9/main/command">
                <pc:docMk/>
                <pc:sldMk cId="1482291490" sldId="2147483256"/>
                <pc2:cmMk id="{6672C073-E61B-4F2C-9D4E-3F92CEE8E54A}"/>
              </pc2:cmMkLst>
            </pc226:cmChg>
          </p:ext>
        </pc:extLst>
      </pc:sldChg>
      <pc:sldChg chg="addSp delSp modSp add mod delCm modCm">
        <pc:chgData name="丁野 光理" userId="53361c9a-10d0-4268-b39c-a1f4044b33f4" providerId="ADAL" clId="{FAD03750-0417-42C9-A314-59D0ACED8BEB}" dt="2025-01-21T08:35:12.509" v="4312" actId="1076"/>
        <pc:sldMkLst>
          <pc:docMk/>
          <pc:sldMk cId="1953326763" sldId="2147483257"/>
        </pc:sldMkLst>
        <pc:spChg chg="del">
          <ac:chgData name="丁野 光理" userId="53361c9a-10d0-4268-b39c-a1f4044b33f4" providerId="ADAL" clId="{FAD03750-0417-42C9-A314-59D0ACED8BEB}" dt="2025-01-21T08:16:11.921" v="2422" actId="478"/>
          <ac:spMkLst>
            <pc:docMk/>
            <pc:sldMk cId="1953326763" sldId="2147483257"/>
            <ac:spMk id="3" creationId="{C9172D34-591D-1C9A-CE19-6789FC933FD8}"/>
          </ac:spMkLst>
        </pc:spChg>
        <pc:spChg chg="del">
          <ac:chgData name="丁野 光理" userId="53361c9a-10d0-4268-b39c-a1f4044b33f4" providerId="ADAL" clId="{FAD03750-0417-42C9-A314-59D0ACED8BEB}" dt="2025-01-21T08:16:37.891" v="2430" actId="478"/>
          <ac:spMkLst>
            <pc:docMk/>
            <pc:sldMk cId="1953326763" sldId="2147483257"/>
            <ac:spMk id="4" creationId="{143E8E9F-6AFB-841E-222B-D73E806224BA}"/>
          </ac:spMkLst>
        </pc:spChg>
        <pc:spChg chg="del">
          <ac:chgData name="丁野 光理" userId="53361c9a-10d0-4268-b39c-a1f4044b33f4" providerId="ADAL" clId="{FAD03750-0417-42C9-A314-59D0ACED8BEB}" dt="2025-01-21T08:16:37.015" v="2429" actId="478"/>
          <ac:spMkLst>
            <pc:docMk/>
            <pc:sldMk cId="1953326763" sldId="2147483257"/>
            <ac:spMk id="7" creationId="{FC5ADFD7-0E96-90EB-B253-D1694842DFBB}"/>
          </ac:spMkLst>
        </pc:spChg>
        <pc:spChg chg="mod">
          <ac:chgData name="丁野 光理" userId="53361c9a-10d0-4268-b39c-a1f4044b33f4" providerId="ADAL" clId="{FAD03750-0417-42C9-A314-59D0ACED8BEB}" dt="2025-01-21T08:16:05.627" v="2420"/>
          <ac:spMkLst>
            <pc:docMk/>
            <pc:sldMk cId="1953326763" sldId="2147483257"/>
            <ac:spMk id="8" creationId="{A1D0DDC4-E973-E4D7-2272-C44377BD55D5}"/>
          </ac:spMkLst>
        </pc:spChg>
        <pc:spChg chg="del">
          <ac:chgData name="丁野 光理" userId="53361c9a-10d0-4268-b39c-a1f4044b33f4" providerId="ADAL" clId="{FAD03750-0417-42C9-A314-59D0ACED8BEB}" dt="2025-01-21T08:16:43.184" v="2433" actId="478"/>
          <ac:spMkLst>
            <pc:docMk/>
            <pc:sldMk cId="1953326763" sldId="2147483257"/>
            <ac:spMk id="9" creationId="{0B4758A3-E092-F0EF-A00B-1D1C3531FB30}"/>
          </ac:spMkLst>
        </pc:spChg>
        <pc:spChg chg="del">
          <ac:chgData name="丁野 光理" userId="53361c9a-10d0-4268-b39c-a1f4044b33f4" providerId="ADAL" clId="{FAD03750-0417-42C9-A314-59D0ACED8BEB}" dt="2025-01-21T08:16:11.590" v="2421" actId="478"/>
          <ac:spMkLst>
            <pc:docMk/>
            <pc:sldMk cId="1953326763" sldId="2147483257"/>
            <ac:spMk id="17" creationId="{DF1B3FCC-9CCE-B5F6-2057-DA0389901E87}"/>
          </ac:spMkLst>
        </pc:spChg>
        <pc:spChg chg="del mod">
          <ac:chgData name="丁野 光理" userId="53361c9a-10d0-4268-b39c-a1f4044b33f4" providerId="ADAL" clId="{FAD03750-0417-42C9-A314-59D0ACED8BEB}" dt="2025-01-21T08:16:28.616" v="2427" actId="478"/>
          <ac:spMkLst>
            <pc:docMk/>
            <pc:sldMk cId="1953326763" sldId="2147483257"/>
            <ac:spMk id="18" creationId="{A5A53F0F-0601-B512-1DDC-878267F729B8}"/>
          </ac:spMkLst>
        </pc:spChg>
        <pc:spChg chg="mod">
          <ac:chgData name="丁野 光理" userId="53361c9a-10d0-4268-b39c-a1f4044b33f4" providerId="ADAL" clId="{FAD03750-0417-42C9-A314-59D0ACED8BEB}" dt="2025-01-21T08:16:23.408" v="2426"/>
          <ac:spMkLst>
            <pc:docMk/>
            <pc:sldMk cId="1953326763" sldId="2147483257"/>
            <ac:spMk id="19" creationId="{F25473F6-349E-3617-A6DC-4699E8E49593}"/>
          </ac:spMkLst>
        </pc:spChg>
        <pc:spChg chg="add mod">
          <ac:chgData name="丁野 光理" userId="53361c9a-10d0-4268-b39c-a1f4044b33f4" providerId="ADAL" clId="{FAD03750-0417-42C9-A314-59D0ACED8BEB}" dt="2025-01-21T08:22:31.261" v="2714"/>
          <ac:spMkLst>
            <pc:docMk/>
            <pc:sldMk cId="1953326763" sldId="2147483257"/>
            <ac:spMk id="21" creationId="{0EF4F107-7F9D-9F6C-5453-A5BA0078402D}"/>
          </ac:spMkLst>
        </pc:spChg>
        <pc:spChg chg="add mod">
          <ac:chgData name="丁野 光理" userId="53361c9a-10d0-4268-b39c-a1f4044b33f4" providerId="ADAL" clId="{FAD03750-0417-42C9-A314-59D0ACED8BEB}" dt="2025-01-21T08:35:05.188" v="4311" actId="1076"/>
          <ac:spMkLst>
            <pc:docMk/>
            <pc:sldMk cId="1953326763" sldId="2147483257"/>
            <ac:spMk id="23" creationId="{CA0B4130-4A03-C15D-C3E7-482FAF08A95A}"/>
          </ac:spMkLst>
        </pc:spChg>
        <pc:spChg chg="add mod">
          <ac:chgData name="丁野 光理" userId="53361c9a-10d0-4268-b39c-a1f4044b33f4" providerId="ADAL" clId="{FAD03750-0417-42C9-A314-59D0ACED8BEB}" dt="2025-01-21T08:35:12.509" v="4312" actId="1076"/>
          <ac:spMkLst>
            <pc:docMk/>
            <pc:sldMk cId="1953326763" sldId="2147483257"/>
            <ac:spMk id="24" creationId="{64674CBD-CE22-DA34-720D-CD49A55D1EDC}"/>
          </ac:spMkLst>
        </pc:spChg>
        <pc:grpChg chg="del">
          <ac:chgData name="丁野 光理" userId="53361c9a-10d0-4268-b39c-a1f4044b33f4" providerId="ADAL" clId="{FAD03750-0417-42C9-A314-59D0ACED8BEB}" dt="2025-01-21T08:16:21.916" v="2424" actId="478"/>
          <ac:grpSpMkLst>
            <pc:docMk/>
            <pc:sldMk cId="1953326763" sldId="2147483257"/>
            <ac:grpSpMk id="10" creationId="{2C469FD3-D26C-6405-7381-DE201B47C7E5}"/>
          </ac:grpSpMkLst>
        </pc:grpChg>
        <pc:grpChg chg="del">
          <ac:chgData name="丁野 光理" userId="53361c9a-10d0-4268-b39c-a1f4044b33f4" providerId="ADAL" clId="{FAD03750-0417-42C9-A314-59D0ACED8BEB}" dt="2025-01-21T08:16:22.358" v="2425" actId="478"/>
          <ac:grpSpMkLst>
            <pc:docMk/>
            <pc:sldMk cId="1953326763" sldId="2147483257"/>
            <ac:grpSpMk id="13" creationId="{A3D2CDE0-E09A-337A-38C5-D28A4370E0D9}"/>
          </ac:grpSpMkLst>
        </pc:grpChg>
        <pc:grpChg chg="add mod">
          <ac:chgData name="丁野 光理" userId="53361c9a-10d0-4268-b39c-a1f4044b33f4" providerId="ADAL" clId="{FAD03750-0417-42C9-A314-59D0ACED8BEB}" dt="2025-01-21T08:16:23.408" v="2426"/>
          <ac:grpSpMkLst>
            <pc:docMk/>
            <pc:sldMk cId="1953326763" sldId="2147483257"/>
            <ac:grpSpMk id="16" creationId="{F09BB9C8-FBDE-55CC-1051-4276FBF91E12}"/>
          </ac:grpSpMkLst>
        </pc:grpChg>
        <pc:graphicFrameChg chg="add mod modGraphic">
          <ac:chgData name="丁野 光理" userId="53361c9a-10d0-4268-b39c-a1f4044b33f4" providerId="ADAL" clId="{FAD03750-0417-42C9-A314-59D0ACED8BEB}" dt="2025-01-21T08:34:56.060" v="4310" actId="6549"/>
          <ac:graphicFrameMkLst>
            <pc:docMk/>
            <pc:sldMk cId="1953326763" sldId="2147483257"/>
            <ac:graphicFrameMk id="22" creationId="{E34FAB1A-6BD0-2AF7-6CDA-10EE2C8A4AD2}"/>
          </ac:graphicFrameMkLst>
        </pc:graphicFrameChg>
        <pc:cxnChg chg="mod">
          <ac:chgData name="丁野 光理" userId="53361c9a-10d0-4268-b39c-a1f4044b33f4" providerId="ADAL" clId="{FAD03750-0417-42C9-A314-59D0ACED8BEB}" dt="2025-01-21T08:16:23.408" v="2426"/>
          <ac:cxnSpMkLst>
            <pc:docMk/>
            <pc:sldMk cId="1953326763" sldId="2147483257"/>
            <ac:cxnSpMk id="20" creationId="{6E59C0D5-9BCB-6F14-F2D2-EAD78097C8D0}"/>
          </ac:cxnSpMkLst>
        </pc:cxnChg>
        <pc:extLst>
          <p:ext xmlns:p="http://schemas.openxmlformats.org/presentationml/2006/main" uri="{D6D511B9-2390-475A-947B-AFAB55BFBCF1}">
            <pc226:cmChg xmlns:pc226="http://schemas.microsoft.com/office/powerpoint/2022/06/main/command" chg="del mod">
              <pc226:chgData name="丁野 光理" userId="53361c9a-10d0-4268-b39c-a1f4044b33f4" providerId="ADAL" clId="{FAD03750-0417-42C9-A314-59D0ACED8BEB}" dt="2025-01-21T08:16:41.214" v="2432"/>
              <pc2:cmMkLst xmlns:pc2="http://schemas.microsoft.com/office/powerpoint/2019/9/main/command">
                <pc:docMk/>
                <pc:sldMk cId="1953326763" sldId="2147483257"/>
                <pc2:cmMk id="{D751F7CC-7535-4D78-A262-D15BAF67C475}"/>
              </pc2:cmMkLst>
            </pc226:cmChg>
          </p:ext>
        </pc:extLst>
      </pc:sldChg>
      <pc:sldChg chg="add del">
        <pc:chgData name="丁野 光理" userId="53361c9a-10d0-4268-b39c-a1f4044b33f4" providerId="ADAL" clId="{FAD03750-0417-42C9-A314-59D0ACED8BEB}" dt="2025-01-20T10:46:57.497" v="291"/>
        <pc:sldMkLst>
          <pc:docMk/>
          <pc:sldMk cId="3373644746" sldId="2147483257"/>
        </pc:sldMkLst>
      </pc:sldChg>
      <pc:sldChg chg="modSp add del mod">
        <pc:chgData name="丁野 光理" userId="53361c9a-10d0-4268-b39c-a1f4044b33f4" providerId="ADAL" clId="{FAD03750-0417-42C9-A314-59D0ACED8BEB}" dt="2025-01-21T08:36:11.503" v="4357" actId="47"/>
        <pc:sldMkLst>
          <pc:docMk/>
          <pc:sldMk cId="1761295138" sldId="2147483258"/>
        </pc:sldMkLst>
        <pc:spChg chg="mod">
          <ac:chgData name="丁野 光理" userId="53361c9a-10d0-4268-b39c-a1f4044b33f4" providerId="ADAL" clId="{FAD03750-0417-42C9-A314-59D0ACED8BEB}" dt="2025-01-21T08:36:04.777" v="4355"/>
          <ac:spMkLst>
            <pc:docMk/>
            <pc:sldMk cId="1761295138" sldId="2147483258"/>
            <ac:spMk id="8" creationId="{A1D0DDC4-E973-E4D7-2272-C44377BD55D5}"/>
          </ac:spMkLst>
        </pc:spChg>
      </pc:sldChg>
      <pc:sldChg chg="delSp modSp add mod delCm">
        <pc:chgData name="丁野 光理" userId="53361c9a-10d0-4268-b39c-a1f4044b33f4" providerId="ADAL" clId="{FAD03750-0417-42C9-A314-59D0ACED8BEB}" dt="2025-01-21T09:15:57.989" v="5022" actId="6549"/>
        <pc:sldMkLst>
          <pc:docMk/>
          <pc:sldMk cId="1614091372" sldId="2147483259"/>
        </pc:sldMkLst>
        <pc:spChg chg="del mod">
          <ac:chgData name="丁野 光理" userId="53361c9a-10d0-4268-b39c-a1f4044b33f4" providerId="ADAL" clId="{FAD03750-0417-42C9-A314-59D0ACED8BEB}" dt="2025-01-21T09:14:40.717" v="4685" actId="478"/>
          <ac:spMkLst>
            <pc:docMk/>
            <pc:sldMk cId="1614091372" sldId="2147483259"/>
            <ac:spMk id="4" creationId="{143E8E9F-6AFB-841E-222B-D73E806224BA}"/>
          </ac:spMkLst>
        </pc:spChg>
        <pc:spChg chg="mod">
          <ac:chgData name="丁野 光理" userId="53361c9a-10d0-4268-b39c-a1f4044b33f4" providerId="ADAL" clId="{FAD03750-0417-42C9-A314-59D0ACED8BEB}" dt="2025-01-21T08:36:53.077" v="4435"/>
          <ac:spMkLst>
            <pc:docMk/>
            <pc:sldMk cId="1614091372" sldId="2147483259"/>
            <ac:spMk id="7" creationId="{FC5ADFD7-0E96-90EB-B253-D1694842DFBB}"/>
          </ac:spMkLst>
        </pc:spChg>
        <pc:spChg chg="mod">
          <ac:chgData name="丁野 光理" userId="53361c9a-10d0-4268-b39c-a1f4044b33f4" providerId="ADAL" clId="{FAD03750-0417-42C9-A314-59D0ACED8BEB}" dt="2025-01-21T08:36:22.673" v="4393"/>
          <ac:spMkLst>
            <pc:docMk/>
            <pc:sldMk cId="1614091372" sldId="2147483259"/>
            <ac:spMk id="8" creationId="{A1D0DDC4-E973-E4D7-2272-C44377BD55D5}"/>
          </ac:spMkLst>
        </pc:spChg>
        <pc:spChg chg="del">
          <ac:chgData name="丁野 光理" userId="53361c9a-10d0-4268-b39c-a1f4044b33f4" providerId="ADAL" clId="{FAD03750-0417-42C9-A314-59D0ACED8BEB}" dt="2025-01-21T08:36:27.616" v="4395" actId="478"/>
          <ac:spMkLst>
            <pc:docMk/>
            <pc:sldMk cId="1614091372" sldId="2147483259"/>
            <ac:spMk id="9" creationId="{0B4758A3-E092-F0EF-A00B-1D1C3531FB30}"/>
          </ac:spMkLst>
        </pc:spChg>
        <pc:spChg chg="mod">
          <ac:chgData name="丁野 光理" userId="53361c9a-10d0-4268-b39c-a1f4044b33f4" providerId="ADAL" clId="{FAD03750-0417-42C9-A314-59D0ACED8BEB}" dt="2025-01-21T08:37:09.939" v="4485"/>
          <ac:spMkLst>
            <pc:docMk/>
            <pc:sldMk cId="1614091372" sldId="2147483259"/>
            <ac:spMk id="17" creationId="{DF1B3FCC-9CCE-B5F6-2057-DA0389901E87}"/>
          </ac:spMkLst>
        </pc:spChg>
        <pc:spChg chg="mod">
          <ac:chgData name="丁野 光理" userId="53361c9a-10d0-4268-b39c-a1f4044b33f4" providerId="ADAL" clId="{FAD03750-0417-42C9-A314-59D0ACED8BEB}" dt="2025-01-21T09:15:57.989" v="5022" actId="6549"/>
          <ac:spMkLst>
            <pc:docMk/>
            <pc:sldMk cId="1614091372" sldId="2147483259"/>
            <ac:spMk id="18" creationId="{A5A53F0F-0601-B512-1DDC-878267F729B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36:25.004" v="4394"/>
              <pc2:cmMkLst xmlns:pc2="http://schemas.microsoft.com/office/powerpoint/2019/9/main/command">
                <pc:docMk/>
                <pc:sldMk cId="1614091372" sldId="2147483259"/>
                <pc2:cmMk id="{B311BE66-AC24-4B12-AFD9-288E489DECBE}"/>
              </pc2:cmMkLst>
            </pc226:cmChg>
          </p:ext>
        </pc:extLst>
      </pc:sldChg>
      <pc:sldChg chg="addSp delSp modSp del mod">
        <pc:chgData name="丁野 光理" userId="53361c9a-10d0-4268-b39c-a1f4044b33f4" providerId="ADAL" clId="{FAD03750-0417-42C9-A314-59D0ACED8BEB}" dt="2025-01-21T09:13:37.921" v="4624" actId="47"/>
        <pc:sldMkLst>
          <pc:docMk/>
          <pc:sldMk cId="2028947650" sldId="2147483260"/>
        </pc:sldMkLst>
        <pc:spChg chg="del">
          <ac:chgData name="丁野 光理" userId="53361c9a-10d0-4268-b39c-a1f4044b33f4" providerId="ADAL" clId="{FAD03750-0417-42C9-A314-59D0ACED8BEB}" dt="2025-01-21T09:03:57.112" v="4612" actId="478"/>
          <ac:spMkLst>
            <pc:docMk/>
            <pc:sldMk cId="2028947650" sldId="2147483260"/>
            <ac:spMk id="4" creationId="{143E8E9F-6AFB-841E-222B-D73E806224BA}"/>
          </ac:spMkLst>
        </pc:spChg>
        <pc:spChg chg="mod">
          <ac:chgData name="丁野 光理" userId="53361c9a-10d0-4268-b39c-a1f4044b33f4" providerId="ADAL" clId="{FAD03750-0417-42C9-A314-59D0ACED8BEB}" dt="2025-01-21T09:13:23.734" v="4620"/>
          <ac:spMkLst>
            <pc:docMk/>
            <pc:sldMk cId="2028947650" sldId="2147483260"/>
            <ac:spMk id="8" creationId="{A1D0DDC4-E973-E4D7-2272-C44377BD55D5}"/>
          </ac:spMkLst>
        </pc:spChg>
        <pc:spChg chg="mod">
          <ac:chgData name="丁野 光理" userId="53361c9a-10d0-4268-b39c-a1f4044b33f4" providerId="ADAL" clId="{FAD03750-0417-42C9-A314-59D0ACED8BEB}" dt="2025-01-21T09:03:55.067" v="4611" actId="20577"/>
          <ac:spMkLst>
            <pc:docMk/>
            <pc:sldMk cId="2028947650" sldId="2147483260"/>
            <ac:spMk id="17" creationId="{DF1B3FCC-9CCE-B5F6-2057-DA0389901E87}"/>
          </ac:spMkLst>
        </pc:spChg>
        <pc:picChg chg="add mod">
          <ac:chgData name="丁野 光理" userId="53361c9a-10d0-4268-b39c-a1f4044b33f4" providerId="ADAL" clId="{FAD03750-0417-42C9-A314-59D0ACED8BEB}" dt="2025-01-21T09:06:08.757" v="4614" actId="1076"/>
          <ac:picMkLst>
            <pc:docMk/>
            <pc:sldMk cId="2028947650" sldId="2147483260"/>
            <ac:picMk id="16" creationId="{46C05A7B-5DBA-17EF-4A57-00A7FABBC45B}"/>
          </ac:picMkLst>
        </pc:picChg>
      </pc:sldChg>
      <pc:sldChg chg="addSp delSp modSp add mod delCm">
        <pc:chgData name="丁野 光理" userId="53361c9a-10d0-4268-b39c-a1f4044b33f4" providerId="ADAL" clId="{FAD03750-0417-42C9-A314-59D0ACED8BEB}" dt="2025-01-21T09:45:56.155" v="7164" actId="1076"/>
        <pc:sldMkLst>
          <pc:docMk/>
          <pc:sldMk cId="2364087812" sldId="2147483261"/>
        </pc:sldMkLst>
        <pc:spChg chg="del mod">
          <ac:chgData name="丁野 光理" userId="53361c9a-10d0-4268-b39c-a1f4044b33f4" providerId="ADAL" clId="{FAD03750-0417-42C9-A314-59D0ACED8BEB}" dt="2025-01-21T09:21:37.334" v="5258" actId="478"/>
          <ac:spMkLst>
            <pc:docMk/>
            <pc:sldMk cId="2364087812" sldId="2147483261"/>
            <ac:spMk id="3" creationId="{F6A98E10-F279-F45B-CF99-D214890FE0C9}"/>
          </ac:spMkLst>
        </pc:spChg>
        <pc:spChg chg="add mod">
          <ac:chgData name="丁野 光理" userId="53361c9a-10d0-4268-b39c-a1f4044b33f4" providerId="ADAL" clId="{FAD03750-0417-42C9-A314-59D0ACED8BEB}" dt="2025-01-21T09:14:06.838" v="4684" actId="6549"/>
          <ac:spMkLst>
            <pc:docMk/>
            <pc:sldMk cId="2364087812" sldId="2147483261"/>
            <ac:spMk id="4" creationId="{D2CD986E-3FD1-511B-8975-52A13B9FE93A}"/>
          </ac:spMkLst>
        </pc:spChg>
        <pc:spChg chg="add mod">
          <ac:chgData name="丁野 光理" userId="53361c9a-10d0-4268-b39c-a1f4044b33f4" providerId="ADAL" clId="{FAD03750-0417-42C9-A314-59D0ACED8BEB}" dt="2025-01-21T09:21:31.152" v="5235" actId="20577"/>
          <ac:spMkLst>
            <pc:docMk/>
            <pc:sldMk cId="2364087812" sldId="2147483261"/>
            <ac:spMk id="7" creationId="{89F54903-BFB6-7898-3D88-15AD40B3E94F}"/>
          </ac:spMkLst>
        </pc:spChg>
        <pc:spChg chg="del">
          <ac:chgData name="丁野 光理" userId="53361c9a-10d0-4268-b39c-a1f4044b33f4" providerId="ADAL" clId="{FAD03750-0417-42C9-A314-59D0ACED8BEB}" dt="2025-01-21T09:13:27.385" v="4621" actId="478"/>
          <ac:spMkLst>
            <pc:docMk/>
            <pc:sldMk cId="2364087812" sldId="2147483261"/>
            <ac:spMk id="8" creationId="{A1D0DDC4-E973-E4D7-2272-C44377BD55D5}"/>
          </ac:spMkLst>
        </pc:spChg>
        <pc:spChg chg="mod topLvl">
          <ac:chgData name="丁野 光理" userId="53361c9a-10d0-4268-b39c-a1f4044b33f4" providerId="ADAL" clId="{FAD03750-0417-42C9-A314-59D0ACED8BEB}" dt="2025-01-21T09:43:40.994" v="6901"/>
          <ac:spMkLst>
            <pc:docMk/>
            <pc:sldMk cId="2364087812" sldId="2147483261"/>
            <ac:spMk id="16" creationId="{2B127885-0222-70DA-3549-E3737BBFDA51}"/>
          </ac:spMkLst>
        </pc:spChg>
        <pc:spChg chg="mod topLvl">
          <ac:chgData name="丁野 光理" userId="53361c9a-10d0-4268-b39c-a1f4044b33f4" providerId="ADAL" clId="{FAD03750-0417-42C9-A314-59D0ACED8BEB}" dt="2025-01-21T09:42:37.318" v="6710" actId="113"/>
          <ac:spMkLst>
            <pc:docMk/>
            <pc:sldMk cId="2364087812" sldId="2147483261"/>
            <ac:spMk id="17" creationId="{92B9E36D-54F0-CB25-5905-31C6F14AA1BE}"/>
          </ac:spMkLst>
        </pc:spChg>
        <pc:spChg chg="del mod topLvl">
          <ac:chgData name="丁野 光理" userId="53361c9a-10d0-4268-b39c-a1f4044b33f4" providerId="ADAL" clId="{FAD03750-0417-42C9-A314-59D0ACED8BEB}" dt="2025-01-21T09:32:32.102" v="5693" actId="478"/>
          <ac:spMkLst>
            <pc:docMk/>
            <pc:sldMk cId="2364087812" sldId="2147483261"/>
            <ac:spMk id="18" creationId="{941EF501-4404-A2BF-7E8E-87610EF73336}"/>
          </ac:spMkLst>
        </pc:spChg>
        <pc:spChg chg="del">
          <ac:chgData name="丁野 光理" userId="53361c9a-10d0-4268-b39c-a1f4044b33f4" providerId="ADAL" clId="{FAD03750-0417-42C9-A314-59D0ACED8BEB}" dt="2025-01-21T09:19:25.148" v="5079" actId="478"/>
          <ac:spMkLst>
            <pc:docMk/>
            <pc:sldMk cId="2364087812" sldId="2147483261"/>
            <ac:spMk id="19" creationId="{83361C92-2855-CDCF-22CA-1713D5EC47AF}"/>
          </ac:spMkLst>
        </pc:spChg>
        <pc:spChg chg="del">
          <ac:chgData name="丁野 光理" userId="53361c9a-10d0-4268-b39c-a1f4044b33f4" providerId="ADAL" clId="{FAD03750-0417-42C9-A314-59D0ACED8BEB}" dt="2025-01-21T09:19:28.524" v="5082" actId="478"/>
          <ac:spMkLst>
            <pc:docMk/>
            <pc:sldMk cId="2364087812" sldId="2147483261"/>
            <ac:spMk id="20" creationId="{FCB2CDD4-1E75-03B5-E7BD-D7D0FE504F5C}"/>
          </ac:spMkLst>
        </pc:spChg>
        <pc:spChg chg="del">
          <ac:chgData name="丁野 光理" userId="53361c9a-10d0-4268-b39c-a1f4044b33f4" providerId="ADAL" clId="{FAD03750-0417-42C9-A314-59D0ACED8BEB}" dt="2025-01-21T09:19:34.091" v="5087" actId="478"/>
          <ac:spMkLst>
            <pc:docMk/>
            <pc:sldMk cId="2364087812" sldId="2147483261"/>
            <ac:spMk id="21" creationId="{F0A846BD-1A87-17AE-B33F-C956D38B520E}"/>
          </ac:spMkLst>
        </pc:spChg>
        <pc:spChg chg="del mod topLvl">
          <ac:chgData name="丁野 光理" userId="53361c9a-10d0-4268-b39c-a1f4044b33f4" providerId="ADAL" clId="{FAD03750-0417-42C9-A314-59D0ACED8BEB}" dt="2025-01-21T09:19:46.293" v="5090" actId="478"/>
          <ac:spMkLst>
            <pc:docMk/>
            <pc:sldMk cId="2364087812" sldId="2147483261"/>
            <ac:spMk id="22" creationId="{9CF7027F-C01C-C68F-AB55-3D2D823701EB}"/>
          </ac:spMkLst>
        </pc:spChg>
        <pc:spChg chg="del mod topLvl">
          <ac:chgData name="丁野 光理" userId="53361c9a-10d0-4268-b39c-a1f4044b33f4" providerId="ADAL" clId="{FAD03750-0417-42C9-A314-59D0ACED8BEB}" dt="2025-01-21T09:19:47.596" v="5092" actId="478"/>
          <ac:spMkLst>
            <pc:docMk/>
            <pc:sldMk cId="2364087812" sldId="2147483261"/>
            <ac:spMk id="23" creationId="{D6779AFA-6541-5856-714D-A768C4E1E67A}"/>
          </ac:spMkLst>
        </pc:spChg>
        <pc:spChg chg="del mod topLvl">
          <ac:chgData name="丁野 光理" userId="53361c9a-10d0-4268-b39c-a1f4044b33f4" providerId="ADAL" clId="{FAD03750-0417-42C9-A314-59D0ACED8BEB}" dt="2025-01-21T09:19:49.766" v="5095" actId="478"/>
          <ac:spMkLst>
            <pc:docMk/>
            <pc:sldMk cId="2364087812" sldId="2147483261"/>
            <ac:spMk id="24" creationId="{70993B5E-F08F-0717-33E7-2DBC645659EC}"/>
          </ac:spMkLst>
        </pc:spChg>
        <pc:spChg chg="del mod topLvl">
          <ac:chgData name="丁野 光理" userId="53361c9a-10d0-4268-b39c-a1f4044b33f4" providerId="ADAL" clId="{FAD03750-0417-42C9-A314-59D0ACED8BEB}" dt="2025-01-21T09:19:50.546" v="5096" actId="478"/>
          <ac:spMkLst>
            <pc:docMk/>
            <pc:sldMk cId="2364087812" sldId="2147483261"/>
            <ac:spMk id="25" creationId="{F7019659-A8FD-AB11-9C05-1F8B158D22FB}"/>
          </ac:spMkLst>
        </pc:spChg>
        <pc:spChg chg="mod topLvl">
          <ac:chgData name="丁野 光理" userId="53361c9a-10d0-4268-b39c-a1f4044b33f4" providerId="ADAL" clId="{FAD03750-0417-42C9-A314-59D0ACED8BEB}" dt="2025-01-21T09:44:59.337" v="7009" actId="1076"/>
          <ac:spMkLst>
            <pc:docMk/>
            <pc:sldMk cId="2364087812" sldId="2147483261"/>
            <ac:spMk id="26" creationId="{05CE66DC-347F-2D1E-40DA-89C361156945}"/>
          </ac:spMkLst>
        </pc:spChg>
        <pc:spChg chg="del mod topLvl">
          <ac:chgData name="丁野 光理" userId="53361c9a-10d0-4268-b39c-a1f4044b33f4" providerId="ADAL" clId="{FAD03750-0417-42C9-A314-59D0ACED8BEB}" dt="2025-01-21T09:19:49.008" v="5094" actId="478"/>
          <ac:spMkLst>
            <pc:docMk/>
            <pc:sldMk cId="2364087812" sldId="2147483261"/>
            <ac:spMk id="27" creationId="{E1532496-A3B0-C1FD-526E-55160D79EA9B}"/>
          </ac:spMkLst>
        </pc:spChg>
        <pc:spChg chg="mod topLvl">
          <ac:chgData name="丁野 光理" userId="53361c9a-10d0-4268-b39c-a1f4044b33f4" providerId="ADAL" clId="{FAD03750-0417-42C9-A314-59D0ACED8BEB}" dt="2025-01-21T09:44:49.646" v="7008" actId="1076"/>
          <ac:spMkLst>
            <pc:docMk/>
            <pc:sldMk cId="2364087812" sldId="2147483261"/>
            <ac:spMk id="29" creationId="{5EEC3673-F020-FEE3-D731-0F1E8476D9D3}"/>
          </ac:spMkLst>
        </pc:spChg>
        <pc:spChg chg="del mod topLvl">
          <ac:chgData name="丁野 光理" userId="53361c9a-10d0-4268-b39c-a1f4044b33f4" providerId="ADAL" clId="{FAD03750-0417-42C9-A314-59D0ACED8BEB}" dt="2025-01-21T09:20:36.656" v="5104" actId="478"/>
          <ac:spMkLst>
            <pc:docMk/>
            <pc:sldMk cId="2364087812" sldId="2147483261"/>
            <ac:spMk id="30" creationId="{08CF0071-FFD3-5FC5-7EDE-66769EAE1785}"/>
          </ac:spMkLst>
        </pc:spChg>
        <pc:spChg chg="del mod topLvl">
          <ac:chgData name="丁野 光理" userId="53361c9a-10d0-4268-b39c-a1f4044b33f4" providerId="ADAL" clId="{FAD03750-0417-42C9-A314-59D0ACED8BEB}" dt="2025-01-21T09:20:35.642" v="5103" actId="478"/>
          <ac:spMkLst>
            <pc:docMk/>
            <pc:sldMk cId="2364087812" sldId="2147483261"/>
            <ac:spMk id="31" creationId="{115EF391-52F8-47AA-7CFC-2CF176F1D8EF}"/>
          </ac:spMkLst>
        </pc:spChg>
        <pc:spChg chg="del mod topLvl">
          <ac:chgData name="丁野 光理" userId="53361c9a-10d0-4268-b39c-a1f4044b33f4" providerId="ADAL" clId="{FAD03750-0417-42C9-A314-59D0ACED8BEB}" dt="2025-01-21T09:32:14.833" v="5681" actId="478"/>
          <ac:spMkLst>
            <pc:docMk/>
            <pc:sldMk cId="2364087812" sldId="2147483261"/>
            <ac:spMk id="33" creationId="{699E4A04-7DE7-121A-4254-23FBA0D5BFBB}"/>
          </ac:spMkLst>
        </pc:spChg>
        <pc:spChg chg="del mod topLvl">
          <ac:chgData name="丁野 光理" userId="53361c9a-10d0-4268-b39c-a1f4044b33f4" providerId="ADAL" clId="{FAD03750-0417-42C9-A314-59D0ACED8BEB}" dt="2025-01-21T09:32:19.361" v="5683" actId="478"/>
          <ac:spMkLst>
            <pc:docMk/>
            <pc:sldMk cId="2364087812" sldId="2147483261"/>
            <ac:spMk id="34" creationId="{89E2BAA1-640E-FDF9-B0E0-F3954045F573}"/>
          </ac:spMkLst>
        </pc:spChg>
        <pc:spChg chg="del mod topLvl">
          <ac:chgData name="丁野 光理" userId="53361c9a-10d0-4268-b39c-a1f4044b33f4" providerId="ADAL" clId="{FAD03750-0417-42C9-A314-59D0ACED8BEB}" dt="2025-01-21T09:32:33.593" v="5694" actId="478"/>
          <ac:spMkLst>
            <pc:docMk/>
            <pc:sldMk cId="2364087812" sldId="2147483261"/>
            <ac:spMk id="36" creationId="{80BBD157-9DAC-BD00-19F1-D23C993E2327}"/>
          </ac:spMkLst>
        </pc:spChg>
        <pc:spChg chg="del mod topLvl">
          <ac:chgData name="丁野 光理" userId="53361c9a-10d0-4268-b39c-a1f4044b33f4" providerId="ADAL" clId="{FAD03750-0417-42C9-A314-59D0ACED8BEB}" dt="2025-01-21T09:32:20.823" v="5684" actId="478"/>
          <ac:spMkLst>
            <pc:docMk/>
            <pc:sldMk cId="2364087812" sldId="2147483261"/>
            <ac:spMk id="37" creationId="{4265CCAA-A8C6-E34F-F7F5-224BF76E5FF5}"/>
          </ac:spMkLst>
        </pc:spChg>
        <pc:spChg chg="del mod topLvl">
          <ac:chgData name="丁野 光理" userId="53361c9a-10d0-4268-b39c-a1f4044b33f4" providerId="ADAL" clId="{FAD03750-0417-42C9-A314-59D0ACED8BEB}" dt="2025-01-21T09:32:25.262" v="5687" actId="478"/>
          <ac:spMkLst>
            <pc:docMk/>
            <pc:sldMk cId="2364087812" sldId="2147483261"/>
            <ac:spMk id="38" creationId="{78E0076F-1B11-FC2F-B7AB-E4021D352E26}"/>
          </ac:spMkLst>
        </pc:spChg>
        <pc:spChg chg="del mod topLvl">
          <ac:chgData name="丁野 光理" userId="53361c9a-10d0-4268-b39c-a1f4044b33f4" providerId="ADAL" clId="{FAD03750-0417-42C9-A314-59D0ACED8BEB}" dt="2025-01-21T09:32:21.730" v="5685" actId="478"/>
          <ac:spMkLst>
            <pc:docMk/>
            <pc:sldMk cId="2364087812" sldId="2147483261"/>
            <ac:spMk id="39" creationId="{18D738E4-514B-2772-8A7C-A347C5AC9EAD}"/>
          </ac:spMkLst>
        </pc:spChg>
        <pc:spChg chg="del mod topLvl">
          <ac:chgData name="丁野 光理" userId="53361c9a-10d0-4268-b39c-a1f4044b33f4" providerId="ADAL" clId="{FAD03750-0417-42C9-A314-59D0ACED8BEB}" dt="2025-01-21T09:32:26.595" v="5688" actId="478"/>
          <ac:spMkLst>
            <pc:docMk/>
            <pc:sldMk cId="2364087812" sldId="2147483261"/>
            <ac:spMk id="40" creationId="{F7DEAA6E-3A18-924C-0D5C-4C1A145573DD}"/>
          </ac:spMkLst>
        </pc:spChg>
        <pc:spChg chg="del mod topLvl">
          <ac:chgData name="丁野 光理" userId="53361c9a-10d0-4268-b39c-a1f4044b33f4" providerId="ADAL" clId="{FAD03750-0417-42C9-A314-59D0ACED8BEB}" dt="2025-01-21T09:32:22.938" v="5686" actId="478"/>
          <ac:spMkLst>
            <pc:docMk/>
            <pc:sldMk cId="2364087812" sldId="2147483261"/>
            <ac:spMk id="41" creationId="{D8B899E6-2A65-3147-C301-5DAAAB0E9BED}"/>
          </ac:spMkLst>
        </pc:spChg>
        <pc:spChg chg="del mod topLvl">
          <ac:chgData name="丁野 光理" userId="53361c9a-10d0-4268-b39c-a1f4044b33f4" providerId="ADAL" clId="{FAD03750-0417-42C9-A314-59D0ACED8BEB}" dt="2025-01-21T09:32:27.876" v="5689" actId="478"/>
          <ac:spMkLst>
            <pc:docMk/>
            <pc:sldMk cId="2364087812" sldId="2147483261"/>
            <ac:spMk id="42" creationId="{ECF24845-0EC6-843E-563C-F9B1CC592280}"/>
          </ac:spMkLst>
        </pc:spChg>
        <pc:spChg chg="del mod topLvl">
          <ac:chgData name="丁野 光理" userId="53361c9a-10d0-4268-b39c-a1f4044b33f4" providerId="ADAL" clId="{FAD03750-0417-42C9-A314-59D0ACED8BEB}" dt="2025-01-21T09:32:29.140" v="5690" actId="478"/>
          <ac:spMkLst>
            <pc:docMk/>
            <pc:sldMk cId="2364087812" sldId="2147483261"/>
            <ac:spMk id="43" creationId="{D62A3001-FE8E-2041-E4BE-EFE8C9F723ED}"/>
          </ac:spMkLst>
        </pc:spChg>
        <pc:spChg chg="del mod topLvl">
          <ac:chgData name="丁野 光理" userId="53361c9a-10d0-4268-b39c-a1f4044b33f4" providerId="ADAL" clId="{FAD03750-0417-42C9-A314-59D0ACED8BEB}" dt="2025-01-21T09:32:31.141" v="5692" actId="478"/>
          <ac:spMkLst>
            <pc:docMk/>
            <pc:sldMk cId="2364087812" sldId="2147483261"/>
            <ac:spMk id="44" creationId="{7AF32EB3-B045-3607-C4E6-B86C8BAD378C}"/>
          </ac:spMkLst>
        </pc:spChg>
        <pc:spChg chg="del mod topLvl">
          <ac:chgData name="丁野 光理" userId="53361c9a-10d0-4268-b39c-a1f4044b33f4" providerId="ADAL" clId="{FAD03750-0417-42C9-A314-59D0ACED8BEB}" dt="2025-01-21T09:32:29.966" v="5691" actId="478"/>
          <ac:spMkLst>
            <pc:docMk/>
            <pc:sldMk cId="2364087812" sldId="2147483261"/>
            <ac:spMk id="45" creationId="{555471CC-EE1C-42D5-D2FF-C12087946610}"/>
          </ac:spMkLst>
        </pc:spChg>
        <pc:spChg chg="add mod">
          <ac:chgData name="丁野 光理" userId="53361c9a-10d0-4268-b39c-a1f4044b33f4" providerId="ADAL" clId="{FAD03750-0417-42C9-A314-59D0ACED8BEB}" dt="2025-01-21T09:21:35.817" v="5257"/>
          <ac:spMkLst>
            <pc:docMk/>
            <pc:sldMk cId="2364087812" sldId="2147483261"/>
            <ac:spMk id="46" creationId="{C160F72F-2D8E-6BBA-BD10-BDEEBD84ADFF}"/>
          </ac:spMkLst>
        </pc:spChg>
        <pc:spChg chg="mod">
          <ac:chgData name="丁野 光理" userId="53361c9a-10d0-4268-b39c-a1f4044b33f4" providerId="ADAL" clId="{FAD03750-0417-42C9-A314-59D0ACED8BEB}" dt="2025-01-21T09:19:43.884" v="5089" actId="165"/>
          <ac:spMkLst>
            <pc:docMk/>
            <pc:sldMk cId="2364087812" sldId="2147483261"/>
            <ac:spMk id="54" creationId="{57DE856B-9F5D-C82D-8089-343C3DE1F58C}"/>
          </ac:spMkLst>
        </pc:spChg>
        <pc:spChg chg="mod">
          <ac:chgData name="丁野 光理" userId="53361c9a-10d0-4268-b39c-a1f4044b33f4" providerId="ADAL" clId="{FAD03750-0417-42C9-A314-59D0ACED8BEB}" dt="2025-01-21T09:19:43.884" v="5089" actId="165"/>
          <ac:spMkLst>
            <pc:docMk/>
            <pc:sldMk cId="2364087812" sldId="2147483261"/>
            <ac:spMk id="56" creationId="{1B21D1DD-DE30-16B5-F6B8-AE2B33621CC6}"/>
          </ac:spMkLst>
        </pc:spChg>
        <pc:spChg chg="mod">
          <ac:chgData name="丁野 光理" userId="53361c9a-10d0-4268-b39c-a1f4044b33f4" providerId="ADAL" clId="{FAD03750-0417-42C9-A314-59D0ACED8BEB}" dt="2025-01-21T09:23:02.498" v="5411" actId="20577"/>
          <ac:spMkLst>
            <pc:docMk/>
            <pc:sldMk cId="2364087812" sldId="2147483261"/>
            <ac:spMk id="58" creationId="{03E464A8-8965-C067-5C04-455071401A58}"/>
          </ac:spMkLst>
        </pc:spChg>
        <pc:spChg chg="mod">
          <ac:chgData name="丁野 光理" userId="53361c9a-10d0-4268-b39c-a1f4044b33f4" providerId="ADAL" clId="{FAD03750-0417-42C9-A314-59D0ACED8BEB}" dt="2025-01-21T09:19:43.884" v="5089" actId="165"/>
          <ac:spMkLst>
            <pc:docMk/>
            <pc:sldMk cId="2364087812" sldId="2147483261"/>
            <ac:spMk id="61" creationId="{BF2969E2-2401-A2CD-A2A7-4A8DB87C7122}"/>
          </ac:spMkLst>
        </pc:spChg>
        <pc:spChg chg="del mod">
          <ac:chgData name="丁野 光理" userId="53361c9a-10d0-4268-b39c-a1f4044b33f4" providerId="ADAL" clId="{FAD03750-0417-42C9-A314-59D0ACED8BEB}" dt="2025-01-21T09:21:14.556" v="5164" actId="478"/>
          <ac:spMkLst>
            <pc:docMk/>
            <pc:sldMk cId="2364087812" sldId="2147483261"/>
            <ac:spMk id="63" creationId="{5E0073EC-3EC6-3344-1B4D-5510DB44999A}"/>
          </ac:spMkLst>
        </pc:spChg>
        <pc:spChg chg="add mod">
          <ac:chgData name="丁野 光理" userId="53361c9a-10d0-4268-b39c-a1f4044b33f4" providerId="ADAL" clId="{FAD03750-0417-42C9-A314-59D0ACED8BEB}" dt="2025-01-21T09:23:23.149" v="5551"/>
          <ac:spMkLst>
            <pc:docMk/>
            <pc:sldMk cId="2364087812" sldId="2147483261"/>
            <ac:spMk id="64" creationId="{32A302F4-9EE9-F199-A123-AD524DD18A3E}"/>
          </ac:spMkLst>
        </pc:spChg>
        <pc:spChg chg="add del mod">
          <ac:chgData name="丁野 光理" userId="53361c9a-10d0-4268-b39c-a1f4044b33f4" providerId="ADAL" clId="{FAD03750-0417-42C9-A314-59D0ACED8BEB}" dt="2025-01-21T09:31:04.094" v="5560" actId="478"/>
          <ac:spMkLst>
            <pc:docMk/>
            <pc:sldMk cId="2364087812" sldId="2147483261"/>
            <ac:spMk id="65" creationId="{2E7C92F3-60E4-301C-1F9F-31F3416AC9FD}"/>
          </ac:spMkLst>
        </pc:spChg>
        <pc:spChg chg="add del mod">
          <ac:chgData name="丁野 光理" userId="53361c9a-10d0-4268-b39c-a1f4044b33f4" providerId="ADAL" clId="{FAD03750-0417-42C9-A314-59D0ACED8BEB}" dt="2025-01-21T09:31:02.782" v="5559" actId="478"/>
          <ac:spMkLst>
            <pc:docMk/>
            <pc:sldMk cId="2364087812" sldId="2147483261"/>
            <ac:spMk id="66" creationId="{300D8FC7-D991-1EB3-2F3A-6A2EB8ACBC06}"/>
          </ac:spMkLst>
        </pc:spChg>
        <pc:spChg chg="add mod">
          <ac:chgData name="丁野 光理" userId="53361c9a-10d0-4268-b39c-a1f4044b33f4" providerId="ADAL" clId="{FAD03750-0417-42C9-A314-59D0ACED8BEB}" dt="2025-01-21T09:33:22.634" v="5720" actId="1076"/>
          <ac:spMkLst>
            <pc:docMk/>
            <pc:sldMk cId="2364087812" sldId="2147483261"/>
            <ac:spMk id="67" creationId="{A45785C4-A4AC-2321-A7A7-791FAE48F2CA}"/>
          </ac:spMkLst>
        </pc:spChg>
        <pc:spChg chg="add mod">
          <ac:chgData name="丁野 光理" userId="53361c9a-10d0-4268-b39c-a1f4044b33f4" providerId="ADAL" clId="{FAD03750-0417-42C9-A314-59D0ACED8BEB}" dt="2025-01-21T09:33:08.011" v="5716" actId="1076"/>
          <ac:spMkLst>
            <pc:docMk/>
            <pc:sldMk cId="2364087812" sldId="2147483261"/>
            <ac:spMk id="71" creationId="{49723BE4-6A5B-36FE-9EE3-BF0596038D7F}"/>
          </ac:spMkLst>
        </pc:spChg>
        <pc:spChg chg="add mod">
          <ac:chgData name="丁野 光理" userId="53361c9a-10d0-4268-b39c-a1f4044b33f4" providerId="ADAL" clId="{FAD03750-0417-42C9-A314-59D0ACED8BEB}" dt="2025-01-21T09:45:05.938" v="7032"/>
          <ac:spMkLst>
            <pc:docMk/>
            <pc:sldMk cId="2364087812" sldId="2147483261"/>
            <ac:spMk id="72" creationId="{22228CDD-2898-D93D-978C-D688E67A6F5F}"/>
          </ac:spMkLst>
        </pc:spChg>
        <pc:spChg chg="add del mod">
          <ac:chgData name="丁野 光理" userId="53361c9a-10d0-4268-b39c-a1f4044b33f4" providerId="ADAL" clId="{FAD03750-0417-42C9-A314-59D0ACED8BEB}" dt="2025-01-21T09:39:57.660" v="6171" actId="478"/>
          <ac:spMkLst>
            <pc:docMk/>
            <pc:sldMk cId="2364087812" sldId="2147483261"/>
            <ac:spMk id="73" creationId="{25B852C6-030D-CF52-1BD8-5587292DDAA0}"/>
          </ac:spMkLst>
        </pc:spChg>
        <pc:spChg chg="add del mod">
          <ac:chgData name="丁野 光理" userId="53361c9a-10d0-4268-b39c-a1f4044b33f4" providerId="ADAL" clId="{FAD03750-0417-42C9-A314-59D0ACED8BEB}" dt="2025-01-21T09:34:33.522" v="5735" actId="478"/>
          <ac:spMkLst>
            <pc:docMk/>
            <pc:sldMk cId="2364087812" sldId="2147483261"/>
            <ac:spMk id="74" creationId="{93794EBC-B7B1-B1D8-FA94-8712159A2B03}"/>
          </ac:spMkLst>
        </pc:spChg>
        <pc:spChg chg="add del mod">
          <ac:chgData name="丁野 光理" userId="53361c9a-10d0-4268-b39c-a1f4044b33f4" providerId="ADAL" clId="{FAD03750-0417-42C9-A314-59D0ACED8BEB}" dt="2025-01-21T09:34:52.607" v="5772" actId="478"/>
          <ac:spMkLst>
            <pc:docMk/>
            <pc:sldMk cId="2364087812" sldId="2147483261"/>
            <ac:spMk id="75" creationId="{8D936F42-4908-B06B-B377-F68DA2153204}"/>
          </ac:spMkLst>
        </pc:spChg>
        <pc:spChg chg="add mod">
          <ac:chgData name="丁野 光理" userId="53361c9a-10d0-4268-b39c-a1f4044b33f4" providerId="ADAL" clId="{FAD03750-0417-42C9-A314-59D0ACED8BEB}" dt="2025-01-21T09:42:45.069" v="6713" actId="113"/>
          <ac:spMkLst>
            <pc:docMk/>
            <pc:sldMk cId="2364087812" sldId="2147483261"/>
            <ac:spMk id="76" creationId="{C59E2160-9E21-256F-0DD8-7A6E1AF5DBFC}"/>
          </ac:spMkLst>
        </pc:spChg>
        <pc:spChg chg="add mod">
          <ac:chgData name="丁野 光理" userId="53361c9a-10d0-4268-b39c-a1f4044b33f4" providerId="ADAL" clId="{FAD03750-0417-42C9-A314-59D0ACED8BEB}" dt="2025-01-21T09:37:12.260" v="6007"/>
          <ac:spMkLst>
            <pc:docMk/>
            <pc:sldMk cId="2364087812" sldId="2147483261"/>
            <ac:spMk id="81" creationId="{2020CFF1-D378-92F8-0222-C21AF192AFE2}"/>
          </ac:spMkLst>
        </pc:spChg>
        <pc:spChg chg="add del mod">
          <ac:chgData name="丁野 光理" userId="53361c9a-10d0-4268-b39c-a1f4044b33f4" providerId="ADAL" clId="{FAD03750-0417-42C9-A314-59D0ACED8BEB}" dt="2025-01-21T09:37:37.829" v="6010" actId="478"/>
          <ac:spMkLst>
            <pc:docMk/>
            <pc:sldMk cId="2364087812" sldId="2147483261"/>
            <ac:spMk id="82" creationId="{062538AD-5916-0522-76AE-F21A66D68D82}"/>
          </ac:spMkLst>
        </pc:spChg>
        <pc:spChg chg="add mod">
          <ac:chgData name="丁野 光理" userId="53361c9a-10d0-4268-b39c-a1f4044b33f4" providerId="ADAL" clId="{FAD03750-0417-42C9-A314-59D0ACED8BEB}" dt="2025-01-21T09:42:25.845" v="6708"/>
          <ac:spMkLst>
            <pc:docMk/>
            <pc:sldMk cId="2364087812" sldId="2147483261"/>
            <ac:spMk id="83" creationId="{DF4F27DC-CFF0-6C9F-499E-7623179B2654}"/>
          </ac:spMkLst>
        </pc:spChg>
        <pc:spChg chg="add del mod">
          <ac:chgData name="丁野 光理" userId="53361c9a-10d0-4268-b39c-a1f4044b33f4" providerId="ADAL" clId="{FAD03750-0417-42C9-A314-59D0ACED8BEB}" dt="2025-01-21T09:43:46.007" v="6903" actId="478"/>
          <ac:spMkLst>
            <pc:docMk/>
            <pc:sldMk cId="2364087812" sldId="2147483261"/>
            <ac:spMk id="84" creationId="{1146F4AF-9472-4E6A-681B-AAB47D07E734}"/>
          </ac:spMkLst>
        </pc:spChg>
        <pc:spChg chg="add del mod">
          <ac:chgData name="丁野 光理" userId="53361c9a-10d0-4268-b39c-a1f4044b33f4" providerId="ADAL" clId="{FAD03750-0417-42C9-A314-59D0ACED8BEB}" dt="2025-01-21T09:39:06.839" v="6128" actId="478"/>
          <ac:spMkLst>
            <pc:docMk/>
            <pc:sldMk cId="2364087812" sldId="2147483261"/>
            <ac:spMk id="85" creationId="{0188350D-FC24-6475-ECAE-15D985173DE8}"/>
          </ac:spMkLst>
        </pc:spChg>
        <pc:spChg chg="add del mod">
          <ac:chgData name="丁野 光理" userId="53361c9a-10d0-4268-b39c-a1f4044b33f4" providerId="ADAL" clId="{FAD03750-0417-42C9-A314-59D0ACED8BEB}" dt="2025-01-21T09:40:23.250" v="6217" actId="478"/>
          <ac:spMkLst>
            <pc:docMk/>
            <pc:sldMk cId="2364087812" sldId="2147483261"/>
            <ac:spMk id="86" creationId="{1E3B244C-68FE-CF16-F5E5-569E026B7C5C}"/>
          </ac:spMkLst>
        </pc:spChg>
        <pc:spChg chg="add mod">
          <ac:chgData name="丁野 光理" userId="53361c9a-10d0-4268-b39c-a1f4044b33f4" providerId="ADAL" clId="{FAD03750-0417-42C9-A314-59D0ACED8BEB}" dt="2025-01-21T09:42:38.889" v="6711" actId="113"/>
          <ac:spMkLst>
            <pc:docMk/>
            <pc:sldMk cId="2364087812" sldId="2147483261"/>
            <ac:spMk id="87" creationId="{E51097B1-7D60-6354-67AC-DC70EB8AAB89}"/>
          </ac:spMkLst>
        </pc:spChg>
        <pc:spChg chg="add mod">
          <ac:chgData name="丁野 光理" userId="53361c9a-10d0-4268-b39c-a1f4044b33f4" providerId="ADAL" clId="{FAD03750-0417-42C9-A314-59D0ACED8BEB}" dt="2025-01-21T09:42:42.745" v="6712" actId="113"/>
          <ac:spMkLst>
            <pc:docMk/>
            <pc:sldMk cId="2364087812" sldId="2147483261"/>
            <ac:spMk id="88" creationId="{92285702-A041-1F9A-9FBA-8518DA6194B8}"/>
          </ac:spMkLst>
        </pc:spChg>
        <pc:spChg chg="add mod">
          <ac:chgData name="丁野 光理" userId="53361c9a-10d0-4268-b39c-a1f4044b33f4" providerId="ADAL" clId="{FAD03750-0417-42C9-A314-59D0ACED8BEB}" dt="2025-01-21T09:41:51.322" v="6548" actId="13926"/>
          <ac:spMkLst>
            <pc:docMk/>
            <pc:sldMk cId="2364087812" sldId="2147483261"/>
            <ac:spMk id="91" creationId="{25E4122C-92AE-3426-C801-8BF1B7D322D8}"/>
          </ac:spMkLst>
        </pc:spChg>
        <pc:spChg chg="add del mod">
          <ac:chgData name="丁野 光理" userId="53361c9a-10d0-4268-b39c-a1f4044b33f4" providerId="ADAL" clId="{FAD03750-0417-42C9-A314-59D0ACED8BEB}" dt="2025-01-21T09:43:15.492" v="6799" actId="478"/>
          <ac:spMkLst>
            <pc:docMk/>
            <pc:sldMk cId="2364087812" sldId="2147483261"/>
            <ac:spMk id="94" creationId="{87F438B2-7AFF-677E-AC2A-9E029790E654}"/>
          </ac:spMkLst>
        </pc:spChg>
        <pc:spChg chg="add mod">
          <ac:chgData name="丁野 光理" userId="53361c9a-10d0-4268-b39c-a1f4044b33f4" providerId="ADAL" clId="{FAD03750-0417-42C9-A314-59D0ACED8BEB}" dt="2025-01-21T09:43:28.635" v="6846"/>
          <ac:spMkLst>
            <pc:docMk/>
            <pc:sldMk cId="2364087812" sldId="2147483261"/>
            <ac:spMk id="95" creationId="{66AC1EFB-7483-F86B-A879-B9481CE8EC88}"/>
          </ac:spMkLst>
        </pc:spChg>
        <pc:spChg chg="add mod">
          <ac:chgData name="丁野 光理" userId="53361c9a-10d0-4268-b39c-a1f4044b33f4" providerId="ADAL" clId="{FAD03750-0417-42C9-A314-59D0ACED8BEB}" dt="2025-01-21T09:44:42.508" v="7006" actId="242"/>
          <ac:spMkLst>
            <pc:docMk/>
            <pc:sldMk cId="2364087812" sldId="2147483261"/>
            <ac:spMk id="96" creationId="{44C7F006-5FE7-DAF8-BCEE-9381DE38256F}"/>
          </ac:spMkLst>
        </pc:spChg>
        <pc:spChg chg="add mod">
          <ac:chgData name="丁野 光理" userId="53361c9a-10d0-4268-b39c-a1f4044b33f4" providerId="ADAL" clId="{FAD03750-0417-42C9-A314-59D0ACED8BEB}" dt="2025-01-21T09:45:56.155" v="7164" actId="1076"/>
          <ac:spMkLst>
            <pc:docMk/>
            <pc:sldMk cId="2364087812" sldId="2147483261"/>
            <ac:spMk id="97" creationId="{91EAE131-8322-6974-3CC0-FAA112166875}"/>
          </ac:spMkLst>
        </pc:spChg>
        <pc:spChg chg="add mod">
          <ac:chgData name="丁野 光理" userId="53361c9a-10d0-4268-b39c-a1f4044b33f4" providerId="ADAL" clId="{FAD03750-0417-42C9-A314-59D0ACED8BEB}" dt="2025-01-21T09:45:54.330" v="7163" actId="1076"/>
          <ac:spMkLst>
            <pc:docMk/>
            <pc:sldMk cId="2364087812" sldId="2147483261"/>
            <ac:spMk id="98" creationId="{CDBA81B8-92A0-FEE8-4F69-A3CC749E5031}"/>
          </ac:spMkLst>
        </pc:spChg>
        <pc:grpChg chg="add del">
          <ac:chgData name="丁野 光理" userId="53361c9a-10d0-4268-b39c-a1f4044b33f4" providerId="ADAL" clId="{FAD03750-0417-42C9-A314-59D0ACED8BEB}" dt="2025-01-21T09:19:43.884" v="5089" actId="165"/>
          <ac:grpSpMkLst>
            <pc:docMk/>
            <pc:sldMk cId="2364087812" sldId="2147483261"/>
            <ac:grpSpMk id="9" creationId="{891DB543-EE15-86C4-FF91-36F5CB871547}"/>
          </ac:grpSpMkLst>
        </pc:grpChg>
        <pc:grpChg chg="del mod topLvl">
          <ac:chgData name="丁野 光理" userId="53361c9a-10d0-4268-b39c-a1f4044b33f4" providerId="ADAL" clId="{FAD03750-0417-42C9-A314-59D0ACED8BEB}" dt="2025-01-21T09:19:54.594" v="5098" actId="478"/>
          <ac:grpSpMkLst>
            <pc:docMk/>
            <pc:sldMk cId="2364087812" sldId="2147483261"/>
            <ac:grpSpMk id="13" creationId="{4A7BB8BA-2ED5-8363-1E37-73E6B5E0F817}"/>
          </ac:grpSpMkLst>
        </pc:grpChg>
        <pc:grpChg chg="del mod topLvl">
          <ac:chgData name="丁野 光理" userId="53361c9a-10d0-4268-b39c-a1f4044b33f4" providerId="ADAL" clId="{FAD03750-0417-42C9-A314-59D0ACED8BEB}" dt="2025-01-21T09:19:56.820" v="5099" actId="478"/>
          <ac:grpSpMkLst>
            <pc:docMk/>
            <pc:sldMk cId="2364087812" sldId="2147483261"/>
            <ac:grpSpMk id="14" creationId="{11FC24E2-E3B7-BA58-1589-9020D15AA6AD}"/>
          </ac:grpSpMkLst>
        </pc:grpChg>
        <pc:grpChg chg="del mod topLvl">
          <ac:chgData name="丁野 光理" userId="53361c9a-10d0-4268-b39c-a1f4044b33f4" providerId="ADAL" clId="{FAD03750-0417-42C9-A314-59D0ACED8BEB}" dt="2025-01-21T09:19:54.106" v="5097" actId="478"/>
          <ac:grpSpMkLst>
            <pc:docMk/>
            <pc:sldMk cId="2364087812" sldId="2147483261"/>
            <ac:grpSpMk id="15" creationId="{9C320AB3-6920-C719-28E1-0D8882A09DAA}"/>
          </ac:grpSpMkLst>
        </pc:grpChg>
        <pc:grpChg chg="del mod topLvl">
          <ac:chgData name="丁野 光理" userId="53361c9a-10d0-4268-b39c-a1f4044b33f4" providerId="ADAL" clId="{FAD03750-0417-42C9-A314-59D0ACED8BEB}" dt="2025-01-21T09:36:04.565" v="5848" actId="478"/>
          <ac:grpSpMkLst>
            <pc:docMk/>
            <pc:sldMk cId="2364087812" sldId="2147483261"/>
            <ac:grpSpMk id="28" creationId="{22B1E8FE-751F-8C47-AD29-46E11E0C3C85}"/>
          </ac:grpSpMkLst>
        </pc:grpChg>
        <pc:graphicFrameChg chg="del modGraphic">
          <ac:chgData name="丁野 光理" userId="53361c9a-10d0-4268-b39c-a1f4044b33f4" providerId="ADAL" clId="{FAD03750-0417-42C9-A314-59D0ACED8BEB}" dt="2025-01-21T09:13:41.601" v="4626" actId="478"/>
          <ac:graphicFrameMkLst>
            <pc:docMk/>
            <pc:sldMk cId="2364087812" sldId="2147483261"/>
            <ac:graphicFrameMk id="59" creationId="{FAB88C82-8AAA-8EA9-DBEA-E3EA584E93AA}"/>
          </ac:graphicFrameMkLst>
        </pc:graphicFrameChg>
        <pc:picChg chg="add del mod">
          <ac:chgData name="丁野 光理" userId="53361c9a-10d0-4268-b39c-a1f4044b33f4" providerId="ADAL" clId="{FAD03750-0417-42C9-A314-59D0ACED8BEB}" dt="2025-01-21T09:35:13.592" v="5839" actId="478"/>
          <ac:picMkLst>
            <pc:docMk/>
            <pc:sldMk cId="2364087812" sldId="2147483261"/>
            <ac:picMk id="6" creationId="{D16DA4D4-0EA6-B4F7-9F5E-63AE10496157}"/>
          </ac:picMkLst>
        </pc:picChg>
        <pc:cxnChg chg="mod">
          <ac:chgData name="丁野 光理" userId="53361c9a-10d0-4268-b39c-a1f4044b33f4" providerId="ADAL" clId="{FAD03750-0417-42C9-A314-59D0ACED8BEB}" dt="2025-01-21T09:19:43.884" v="5089" actId="165"/>
          <ac:cxnSpMkLst>
            <pc:docMk/>
            <pc:sldMk cId="2364087812" sldId="2147483261"/>
            <ac:cxnSpMk id="47" creationId="{62ABC219-ABEA-D7B2-B793-0C79757521C5}"/>
          </ac:cxnSpMkLst>
        </pc:cxnChg>
        <pc:cxnChg chg="mod">
          <ac:chgData name="丁野 光理" userId="53361c9a-10d0-4268-b39c-a1f4044b33f4" providerId="ADAL" clId="{FAD03750-0417-42C9-A314-59D0ACED8BEB}" dt="2025-01-21T09:19:43.884" v="5089" actId="165"/>
          <ac:cxnSpMkLst>
            <pc:docMk/>
            <pc:sldMk cId="2364087812" sldId="2147483261"/>
            <ac:cxnSpMk id="48" creationId="{C71E25FA-8DAB-5636-347A-3FE29E9AB96C}"/>
          </ac:cxnSpMkLst>
        </pc:cxnChg>
        <pc:cxnChg chg="mod">
          <ac:chgData name="丁野 光理" userId="53361c9a-10d0-4268-b39c-a1f4044b33f4" providerId="ADAL" clId="{FAD03750-0417-42C9-A314-59D0ACED8BEB}" dt="2025-01-21T09:19:43.884" v="5089" actId="165"/>
          <ac:cxnSpMkLst>
            <pc:docMk/>
            <pc:sldMk cId="2364087812" sldId="2147483261"/>
            <ac:cxnSpMk id="49" creationId="{208E8DDA-0226-3191-43BD-46B9DA97F8F7}"/>
          </ac:cxnSpMkLst>
        </pc:cxnChg>
        <pc:cxnChg chg="mod">
          <ac:chgData name="丁野 光理" userId="53361c9a-10d0-4268-b39c-a1f4044b33f4" providerId="ADAL" clId="{FAD03750-0417-42C9-A314-59D0ACED8BEB}" dt="2025-01-21T09:19:43.884" v="5089" actId="165"/>
          <ac:cxnSpMkLst>
            <pc:docMk/>
            <pc:sldMk cId="2364087812" sldId="2147483261"/>
            <ac:cxnSpMk id="50" creationId="{74AF3AB9-C759-7D75-D0FF-B6F999E1A7C3}"/>
          </ac:cxnSpMkLst>
        </pc:cxnChg>
        <pc:cxnChg chg="mod">
          <ac:chgData name="丁野 光理" userId="53361c9a-10d0-4268-b39c-a1f4044b33f4" providerId="ADAL" clId="{FAD03750-0417-42C9-A314-59D0ACED8BEB}" dt="2025-01-21T09:19:43.884" v="5089" actId="165"/>
          <ac:cxnSpMkLst>
            <pc:docMk/>
            <pc:sldMk cId="2364087812" sldId="2147483261"/>
            <ac:cxnSpMk id="51" creationId="{9E32E12C-335E-2FB6-E578-EF6DE06833D9}"/>
          </ac:cxnSpMkLst>
        </pc:cxnChg>
        <pc:cxnChg chg="del mod">
          <ac:chgData name="丁野 光理" userId="53361c9a-10d0-4268-b39c-a1f4044b33f4" providerId="ADAL" clId="{FAD03750-0417-42C9-A314-59D0ACED8BEB}" dt="2025-01-21T09:36:01.815" v="5847" actId="478"/>
          <ac:cxnSpMkLst>
            <pc:docMk/>
            <pc:sldMk cId="2364087812" sldId="2147483261"/>
            <ac:cxnSpMk id="52" creationId="{8C992E2B-48DB-9AA7-C12F-9A82A559C47B}"/>
          </ac:cxnSpMkLst>
        </pc:cxnChg>
        <pc:cxnChg chg="del mod">
          <ac:chgData name="丁野 光理" userId="53361c9a-10d0-4268-b39c-a1f4044b33f4" providerId="ADAL" clId="{FAD03750-0417-42C9-A314-59D0ACED8BEB}" dt="2025-01-21T09:35:31.713" v="5840" actId="478"/>
          <ac:cxnSpMkLst>
            <pc:docMk/>
            <pc:sldMk cId="2364087812" sldId="2147483261"/>
            <ac:cxnSpMk id="53" creationId="{4EC92D13-F643-64C2-60D7-6FE40955B8C0}"/>
          </ac:cxnSpMkLst>
        </pc:cxnChg>
        <pc:cxnChg chg="mod">
          <ac:chgData name="丁野 光理" userId="53361c9a-10d0-4268-b39c-a1f4044b33f4" providerId="ADAL" clId="{FAD03750-0417-42C9-A314-59D0ACED8BEB}" dt="2025-01-21T09:19:43.884" v="5089" actId="165"/>
          <ac:cxnSpMkLst>
            <pc:docMk/>
            <pc:sldMk cId="2364087812" sldId="2147483261"/>
            <ac:cxnSpMk id="55" creationId="{04F36315-5AEA-B72E-B78A-55B70430B39F}"/>
          </ac:cxnSpMkLst>
        </pc:cxnChg>
        <pc:cxnChg chg="mod">
          <ac:chgData name="丁野 光理" userId="53361c9a-10d0-4268-b39c-a1f4044b33f4" providerId="ADAL" clId="{FAD03750-0417-42C9-A314-59D0ACED8BEB}" dt="2025-01-21T09:19:43.884" v="5089" actId="165"/>
          <ac:cxnSpMkLst>
            <pc:docMk/>
            <pc:sldMk cId="2364087812" sldId="2147483261"/>
            <ac:cxnSpMk id="57" creationId="{37CCDC9B-A63F-48DB-04A4-BEA085DAF16A}"/>
          </ac:cxnSpMkLst>
        </pc:cxnChg>
        <pc:cxnChg chg="mod">
          <ac:chgData name="丁野 光理" userId="53361c9a-10d0-4268-b39c-a1f4044b33f4" providerId="ADAL" clId="{FAD03750-0417-42C9-A314-59D0ACED8BEB}" dt="2025-01-21T09:19:43.884" v="5089" actId="165"/>
          <ac:cxnSpMkLst>
            <pc:docMk/>
            <pc:sldMk cId="2364087812" sldId="2147483261"/>
            <ac:cxnSpMk id="62" creationId="{EEAF886B-E6F2-D7C4-8419-6AD341FE825A}"/>
          </ac:cxnSpMkLst>
        </pc:cxnChg>
        <pc:cxnChg chg="add mod">
          <ac:chgData name="丁野 光理" userId="53361c9a-10d0-4268-b39c-a1f4044b33f4" providerId="ADAL" clId="{FAD03750-0417-42C9-A314-59D0ACED8BEB}" dt="2025-01-21T09:33:12.341" v="5718" actId="1076"/>
          <ac:cxnSpMkLst>
            <pc:docMk/>
            <pc:sldMk cId="2364087812" sldId="2147483261"/>
            <ac:cxnSpMk id="68" creationId="{81D21A67-9B5E-83B5-C46D-D5163DBDCB5A}"/>
          </ac:cxnSpMkLst>
        </pc:cxnChg>
        <pc:cxnChg chg="add mod">
          <ac:chgData name="丁野 光理" userId="53361c9a-10d0-4268-b39c-a1f4044b33f4" providerId="ADAL" clId="{FAD03750-0417-42C9-A314-59D0ACED8BEB}" dt="2025-01-21T09:33:45.526" v="5723" actId="1035"/>
          <ac:cxnSpMkLst>
            <pc:docMk/>
            <pc:sldMk cId="2364087812" sldId="2147483261"/>
            <ac:cxnSpMk id="69" creationId="{8FCF0A53-702F-A96C-950D-C67E78BAAC26}"/>
          </ac:cxnSpMkLst>
        </pc:cxnChg>
        <pc:cxnChg chg="add del mod">
          <ac:chgData name="丁野 光理" userId="53361c9a-10d0-4268-b39c-a1f4044b33f4" providerId="ADAL" clId="{FAD03750-0417-42C9-A314-59D0ACED8BEB}" dt="2025-01-21T09:31:30.574" v="5625" actId="478"/>
          <ac:cxnSpMkLst>
            <pc:docMk/>
            <pc:sldMk cId="2364087812" sldId="2147483261"/>
            <ac:cxnSpMk id="70" creationId="{68CA2A44-2DD9-02C4-DBB3-5A08D2DCAB90}"/>
          </ac:cxnSpMkLst>
        </pc:cxnChg>
        <pc:cxnChg chg="add mod">
          <ac:chgData name="丁野 光理" userId="53361c9a-10d0-4268-b39c-a1f4044b33f4" providerId="ADAL" clId="{FAD03750-0417-42C9-A314-59D0ACED8BEB}" dt="2025-01-21T09:40:34.672" v="6232" actId="1035"/>
          <ac:cxnSpMkLst>
            <pc:docMk/>
            <pc:sldMk cId="2364087812" sldId="2147483261"/>
            <ac:cxnSpMk id="77" creationId="{4C4331A5-FE0B-664C-3BD6-290588CDC095}"/>
          </ac:cxnSpMkLst>
        </pc:cxnChg>
        <pc:cxnChg chg="add mod">
          <ac:chgData name="丁野 光理" userId="53361c9a-10d0-4268-b39c-a1f4044b33f4" providerId="ADAL" clId="{FAD03750-0417-42C9-A314-59D0ACED8BEB}" dt="2025-01-21T09:36:08.389" v="5850" actId="1076"/>
          <ac:cxnSpMkLst>
            <pc:docMk/>
            <pc:sldMk cId="2364087812" sldId="2147483261"/>
            <ac:cxnSpMk id="79" creationId="{E9FD32D9-4CE1-2388-D2C6-D9CB63CAA90F}"/>
          </ac:cxnSpMkLst>
        </pc:cxnChg>
        <pc:cxnChg chg="add mod">
          <ac:chgData name="丁野 光理" userId="53361c9a-10d0-4268-b39c-a1f4044b33f4" providerId="ADAL" clId="{FAD03750-0417-42C9-A314-59D0ACED8BEB}" dt="2025-01-21T09:36:20.353" v="5881" actId="1036"/>
          <ac:cxnSpMkLst>
            <pc:docMk/>
            <pc:sldMk cId="2364087812" sldId="2147483261"/>
            <ac:cxnSpMk id="80" creationId="{8E2CC218-19E6-69DB-AE19-53176868D1B8}"/>
          </ac:cxnSpMkLst>
        </pc:cxnChg>
        <pc:cxnChg chg="add mod">
          <ac:chgData name="丁野 光理" userId="53361c9a-10d0-4268-b39c-a1f4044b33f4" providerId="ADAL" clId="{FAD03750-0417-42C9-A314-59D0ACED8BEB}" dt="2025-01-21T09:40:42.414" v="6287" actId="1036"/>
          <ac:cxnSpMkLst>
            <pc:docMk/>
            <pc:sldMk cId="2364087812" sldId="2147483261"/>
            <ac:cxnSpMk id="89" creationId="{7D385C3D-1698-BACA-5AC4-8D3CC93A9276}"/>
          </ac:cxnSpMkLst>
        </pc:cxnChg>
        <pc:cxnChg chg="add mod">
          <ac:chgData name="丁野 光理" userId="53361c9a-10d0-4268-b39c-a1f4044b33f4" providerId="ADAL" clId="{FAD03750-0417-42C9-A314-59D0ACED8BEB}" dt="2025-01-21T09:40:47.557" v="6346" actId="1036"/>
          <ac:cxnSpMkLst>
            <pc:docMk/>
            <pc:sldMk cId="2364087812" sldId="2147483261"/>
            <ac:cxnSpMk id="90" creationId="{3D56BA57-D6F3-18CA-6565-B1F8EAC8CBFC}"/>
          </ac:cxnSpMkLst>
        </pc:cxnChg>
        <pc:cxnChg chg="add mod">
          <ac:chgData name="丁野 光理" userId="53361c9a-10d0-4268-b39c-a1f4044b33f4" providerId="ADAL" clId="{FAD03750-0417-42C9-A314-59D0ACED8BEB}" dt="2025-01-21T09:42:53.606" v="6762" actId="1035"/>
          <ac:cxnSpMkLst>
            <pc:docMk/>
            <pc:sldMk cId="2364087812" sldId="2147483261"/>
            <ac:cxnSpMk id="92" creationId="{62537C66-77E5-5DC5-7443-1496B1022999}"/>
          </ac:cxnSpMkLst>
        </pc:cxnChg>
        <pc:cxnChg chg="add mod">
          <ac:chgData name="丁野 光理" userId="53361c9a-10d0-4268-b39c-a1f4044b33f4" providerId="ADAL" clId="{FAD03750-0417-42C9-A314-59D0ACED8BEB}" dt="2025-01-21T09:45:34.857" v="7060" actId="1036"/>
          <ac:cxnSpMkLst>
            <pc:docMk/>
            <pc:sldMk cId="2364087812" sldId="2147483261"/>
            <ac:cxnSpMk id="93" creationId="{6B7DE1F0-7685-C27D-FF58-0269A0699DCA}"/>
          </ac:cxnSpMkLst>
        </pc:cxnChg>
        <pc:cxnChg chg="add mod">
          <ac:chgData name="丁野 光理" userId="53361c9a-10d0-4268-b39c-a1f4044b33f4" providerId="ADAL" clId="{FAD03750-0417-42C9-A314-59D0ACED8BEB}" dt="2025-01-21T09:45:47.935" v="7143" actId="1038"/>
          <ac:cxnSpMkLst>
            <pc:docMk/>
            <pc:sldMk cId="2364087812" sldId="2147483261"/>
            <ac:cxnSpMk id="99" creationId="{76E79D8F-CBB3-9143-E38B-098D0C1A264B}"/>
          </ac:cxnSpMkLst>
        </pc:cxnChg>
        <pc:cxnChg chg="add mod">
          <ac:chgData name="丁野 光理" userId="53361c9a-10d0-4268-b39c-a1f4044b33f4" providerId="ADAL" clId="{FAD03750-0417-42C9-A314-59D0ACED8BEB}" dt="2025-01-21T09:45:39.179" v="7100" actId="1035"/>
          <ac:cxnSpMkLst>
            <pc:docMk/>
            <pc:sldMk cId="2364087812" sldId="2147483261"/>
            <ac:cxnSpMk id="100" creationId="{BABEA2A5-6090-E924-2939-731F29C357D7}"/>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13:19.113" v="4616"/>
              <pc2:cmMkLst xmlns:pc2="http://schemas.microsoft.com/office/powerpoint/2019/9/main/command">
                <pc:docMk/>
                <pc:sldMk cId="2364087812" sldId="2147483261"/>
                <pc2:cmMk id="{AFCCDC94-F129-4505-88D2-322CA57B2CB3}"/>
              </pc2:cmMkLst>
            </pc226:cmChg>
          </p:ext>
        </pc:extLst>
      </pc:sldChg>
      <pc:sldChg chg="modSp mod">
        <pc:chgData name="丁野 光理" userId="53361c9a-10d0-4268-b39c-a1f4044b33f4" providerId="ADAL" clId="{FAD03750-0417-42C9-A314-59D0ACED8BEB}" dt="2025-01-21T09:54:23.842" v="7683" actId="6549"/>
        <pc:sldMkLst>
          <pc:docMk/>
          <pc:sldMk cId="970147663" sldId="2147483262"/>
        </pc:sldMkLst>
        <pc:spChg chg="mod">
          <ac:chgData name="丁野 光理" userId="53361c9a-10d0-4268-b39c-a1f4044b33f4" providerId="ADAL" clId="{FAD03750-0417-42C9-A314-59D0ACED8BEB}" dt="2025-01-21T09:53:28.353" v="7312" actId="20577"/>
          <ac:spMkLst>
            <pc:docMk/>
            <pc:sldMk cId="970147663" sldId="2147483262"/>
            <ac:spMk id="3" creationId="{C9172D34-591D-1C9A-CE19-6789FC933FD8}"/>
          </ac:spMkLst>
        </pc:spChg>
        <pc:spChg chg="mod">
          <ac:chgData name="丁野 光理" userId="53361c9a-10d0-4268-b39c-a1f4044b33f4" providerId="ADAL" clId="{FAD03750-0417-42C9-A314-59D0ACED8BEB}" dt="2025-01-21T09:54:23.842" v="7683" actId="6549"/>
          <ac:spMkLst>
            <pc:docMk/>
            <pc:sldMk cId="970147663" sldId="2147483262"/>
            <ac:spMk id="7" creationId="{FC5ADFD7-0E96-90EB-B253-D1694842DFBB}"/>
          </ac:spMkLst>
        </pc:spChg>
        <pc:spChg chg="mod">
          <ac:chgData name="丁野 光理" userId="53361c9a-10d0-4268-b39c-a1f4044b33f4" providerId="ADAL" clId="{FAD03750-0417-42C9-A314-59D0ACED8BEB}" dt="2025-01-21T09:53:02.646" v="7277"/>
          <ac:spMkLst>
            <pc:docMk/>
            <pc:sldMk cId="970147663" sldId="2147483262"/>
            <ac:spMk id="8" creationId="{A1D0DDC4-E973-E4D7-2272-C44377BD55D5}"/>
          </ac:spMkLst>
        </pc:spChg>
        <pc:spChg chg="mod">
          <ac:chgData name="丁野 光理" userId="53361c9a-10d0-4268-b39c-a1f4044b33f4" providerId="ADAL" clId="{FAD03750-0417-42C9-A314-59D0ACED8BEB}" dt="2025-01-21T09:53:23.232" v="7307" actId="20577"/>
          <ac:spMkLst>
            <pc:docMk/>
            <pc:sldMk cId="970147663" sldId="2147483262"/>
            <ac:spMk id="17" creationId="{DF1B3FCC-9CCE-B5F6-2057-DA0389901E87}"/>
          </ac:spMkLst>
        </pc:spChg>
        <pc:spChg chg="mod">
          <ac:chgData name="丁野 光理" userId="53361c9a-10d0-4268-b39c-a1f4044b33f4" providerId="ADAL" clId="{FAD03750-0417-42C9-A314-59D0ACED8BEB}" dt="2025-01-21T09:54:09.324" v="7630" actId="6549"/>
          <ac:spMkLst>
            <pc:docMk/>
            <pc:sldMk cId="970147663" sldId="2147483262"/>
            <ac:spMk id="18" creationId="{A5A53F0F-0601-B512-1DDC-878267F729B8}"/>
          </ac:spMkLst>
        </pc:spChg>
      </pc:sldChg>
      <pc:sldChg chg="add">
        <pc:chgData name="丁野 光理" userId="53361c9a-10d0-4268-b39c-a1f4044b33f4" providerId="ADAL" clId="{FAD03750-0417-42C9-A314-59D0ACED8BEB}" dt="2025-01-21T09:51:49.643" v="7166"/>
        <pc:sldMkLst>
          <pc:docMk/>
          <pc:sldMk cId="1153684478" sldId="2147483262"/>
        </pc:sldMkLst>
      </pc:sldChg>
      <pc:sldChg chg="del">
        <pc:chgData name="丁野 光理" userId="53361c9a-10d0-4268-b39c-a1f4044b33f4" providerId="ADAL" clId="{FAD03750-0417-42C9-A314-59D0ACED8BEB}" dt="2025-01-21T09:51:52.196" v="7167" actId="47"/>
        <pc:sldMkLst>
          <pc:docMk/>
          <pc:sldMk cId="1153684478" sldId="2147483263"/>
        </pc:sldMkLst>
      </pc:sldChg>
      <pc:sldChg chg="add del">
        <pc:chgData name="丁野 光理" userId="53361c9a-10d0-4268-b39c-a1f4044b33f4" providerId="ADAL" clId="{FAD03750-0417-42C9-A314-59D0ACED8BEB}" dt="2025-01-20T09:25:55.812" v="244" actId="47"/>
        <pc:sldMkLst>
          <pc:docMk/>
          <pc:sldMk cId="2635074473" sldId="2147483398"/>
        </pc:sldMkLst>
      </pc:sldChg>
      <pc:sldChg chg="modSp add del mod">
        <pc:chgData name="丁野 光理" userId="53361c9a-10d0-4268-b39c-a1f4044b33f4" providerId="ADAL" clId="{FAD03750-0417-42C9-A314-59D0ACED8BEB}" dt="2025-01-20T09:22:21.749" v="238" actId="47"/>
        <pc:sldMkLst>
          <pc:docMk/>
          <pc:sldMk cId="1849023826" sldId="2147483399"/>
        </pc:sldMkLst>
        <pc:spChg chg="mod">
          <ac:chgData name="丁野 光理" userId="53361c9a-10d0-4268-b39c-a1f4044b33f4" providerId="ADAL" clId="{FAD03750-0417-42C9-A314-59D0ACED8BEB}" dt="2025-01-20T09:21:32.335" v="196" actId="20577"/>
          <ac:spMkLst>
            <pc:docMk/>
            <pc:sldMk cId="1849023826" sldId="2147483399"/>
            <ac:spMk id="3" creationId="{3D463A95-54F2-713B-5BFD-C338246A14C4}"/>
          </ac:spMkLst>
        </pc:spChg>
      </pc:sldChg>
    </pc:docChg>
  </pc:docChgLst>
  <pc:docChgLst>
    <pc:chgData name="森田 光貴" userId="314cf0e2-2175-4948-8a4a-96924aa0786a" providerId="ADAL" clId="{98D88866-FE0A-40A6-9E1D-D160037FD1CB}"/>
    <pc:docChg chg="custSel modSld">
      <pc:chgData name="森田 光貴" userId="314cf0e2-2175-4948-8a4a-96924aa0786a" providerId="ADAL" clId="{98D88866-FE0A-40A6-9E1D-D160037FD1CB}" dt="2025-02-05T12:16:22.112" v="104" actId="478"/>
      <pc:docMkLst>
        <pc:docMk/>
      </pc:docMkLst>
      <pc:sldChg chg="modSp mod">
        <pc:chgData name="森田 光貴" userId="314cf0e2-2175-4948-8a4a-96924aa0786a" providerId="ADAL" clId="{98D88866-FE0A-40A6-9E1D-D160037FD1CB}" dt="2025-02-05T12:09:38.004" v="2" actId="6549"/>
        <pc:sldMkLst>
          <pc:docMk/>
          <pc:sldMk cId="2771404313" sldId="2147377802"/>
        </pc:sldMkLst>
        <pc:spChg chg="mod">
          <ac:chgData name="森田 光貴" userId="314cf0e2-2175-4948-8a4a-96924aa0786a" providerId="ADAL" clId="{98D88866-FE0A-40A6-9E1D-D160037FD1CB}" dt="2025-02-05T12:09:38.004" v="2" actId="6549"/>
          <ac:spMkLst>
            <pc:docMk/>
            <pc:sldMk cId="2771404313" sldId="2147377802"/>
            <ac:spMk id="6" creationId="{551CAFCD-1A64-3343-D441-9CAB5E362E9D}"/>
          </ac:spMkLst>
        </pc:spChg>
      </pc:sldChg>
      <pc:sldChg chg="modSp mod">
        <pc:chgData name="森田 光貴" userId="314cf0e2-2175-4948-8a4a-96924aa0786a" providerId="ADAL" clId="{98D88866-FE0A-40A6-9E1D-D160037FD1CB}" dt="2025-02-05T12:13:47.782" v="45"/>
        <pc:sldMkLst>
          <pc:docMk/>
          <pc:sldMk cId="4261311362" sldId="2147379375"/>
        </pc:sldMkLst>
        <pc:spChg chg="mod">
          <ac:chgData name="森田 光貴" userId="314cf0e2-2175-4948-8a4a-96924aa0786a" providerId="ADAL" clId="{98D88866-FE0A-40A6-9E1D-D160037FD1CB}" dt="2025-02-05T12:13:47.782" v="45"/>
          <ac:spMkLst>
            <pc:docMk/>
            <pc:sldMk cId="4261311362" sldId="2147379375"/>
            <ac:spMk id="8" creationId="{A1D0DDC4-E973-E4D7-2272-C44377BD55D5}"/>
          </ac:spMkLst>
        </pc:spChg>
      </pc:sldChg>
      <pc:sldChg chg="modSp mod">
        <pc:chgData name="森田 光貴" userId="314cf0e2-2175-4948-8a4a-96924aa0786a" providerId="ADAL" clId="{98D88866-FE0A-40A6-9E1D-D160037FD1CB}" dt="2025-02-05T12:15:08.167" v="83"/>
        <pc:sldMkLst>
          <pc:docMk/>
          <pc:sldMk cId="862496488" sldId="2147379378"/>
        </pc:sldMkLst>
        <pc:spChg chg="mod">
          <ac:chgData name="森田 光貴" userId="314cf0e2-2175-4948-8a4a-96924aa0786a" providerId="ADAL" clId="{98D88866-FE0A-40A6-9E1D-D160037FD1CB}" dt="2025-02-05T12:15:08.167" v="83"/>
          <ac:spMkLst>
            <pc:docMk/>
            <pc:sldMk cId="862496488" sldId="2147379378"/>
            <ac:spMk id="8" creationId="{A1D0DDC4-E973-E4D7-2272-C44377BD55D5}"/>
          </ac:spMkLst>
        </pc:spChg>
      </pc:sldChg>
      <pc:sldChg chg="modSp mod">
        <pc:chgData name="森田 光貴" userId="314cf0e2-2175-4948-8a4a-96924aa0786a" providerId="ADAL" clId="{98D88866-FE0A-40A6-9E1D-D160037FD1CB}" dt="2025-02-05T12:15:17.748" v="90"/>
        <pc:sldMkLst>
          <pc:docMk/>
          <pc:sldMk cId="1953326763" sldId="2147483257"/>
        </pc:sldMkLst>
        <pc:spChg chg="mod">
          <ac:chgData name="森田 光貴" userId="314cf0e2-2175-4948-8a4a-96924aa0786a" providerId="ADAL" clId="{98D88866-FE0A-40A6-9E1D-D160037FD1CB}" dt="2025-02-05T12:15:17.748" v="90"/>
          <ac:spMkLst>
            <pc:docMk/>
            <pc:sldMk cId="1953326763" sldId="2147483257"/>
            <ac:spMk id="8" creationId="{A1D0DDC4-E973-E4D7-2272-C44377BD55D5}"/>
          </ac:spMkLst>
        </pc:spChg>
      </pc:sldChg>
      <pc:sldChg chg="modSp mod">
        <pc:chgData name="森田 光貴" userId="314cf0e2-2175-4948-8a4a-96924aa0786a" providerId="ADAL" clId="{98D88866-FE0A-40A6-9E1D-D160037FD1CB}" dt="2025-02-05T12:10:06.416" v="9"/>
        <pc:sldMkLst>
          <pc:docMk/>
          <pc:sldMk cId="2952803012" sldId="2147483265"/>
        </pc:sldMkLst>
        <pc:spChg chg="mod">
          <ac:chgData name="森田 光貴" userId="314cf0e2-2175-4948-8a4a-96924aa0786a" providerId="ADAL" clId="{98D88866-FE0A-40A6-9E1D-D160037FD1CB}" dt="2025-02-05T12:10:06.416" v="9"/>
          <ac:spMkLst>
            <pc:docMk/>
            <pc:sldMk cId="2952803012" sldId="2147483265"/>
            <ac:spMk id="8" creationId="{A1D0DDC4-E973-E4D7-2272-C44377BD55D5}"/>
          </ac:spMkLst>
        </pc:spChg>
      </pc:sldChg>
      <pc:sldChg chg="delSp modSp mod">
        <pc:chgData name="森田 光貴" userId="314cf0e2-2175-4948-8a4a-96924aa0786a" providerId="ADAL" clId="{98D88866-FE0A-40A6-9E1D-D160037FD1CB}" dt="2025-02-05T12:16:22.112" v="104" actId="478"/>
        <pc:sldMkLst>
          <pc:docMk/>
          <pc:sldMk cId="2984760158" sldId="2147483269"/>
        </pc:sldMkLst>
        <pc:spChg chg="mod">
          <ac:chgData name="森田 光貴" userId="314cf0e2-2175-4948-8a4a-96924aa0786a" providerId="ADAL" clId="{98D88866-FE0A-40A6-9E1D-D160037FD1CB}" dt="2025-02-05T12:10:50.363" v="30"/>
          <ac:spMkLst>
            <pc:docMk/>
            <pc:sldMk cId="2984760158" sldId="2147483269"/>
            <ac:spMk id="4" creationId="{D2CD986E-3FD1-511B-8975-52A13B9FE93A}"/>
          </ac:spMkLst>
        </pc:spChg>
        <pc:cxnChg chg="del">
          <ac:chgData name="森田 光貴" userId="314cf0e2-2175-4948-8a4a-96924aa0786a" providerId="ADAL" clId="{98D88866-FE0A-40A6-9E1D-D160037FD1CB}" dt="2025-02-05T12:16:22.112" v="104" actId="478"/>
          <ac:cxnSpMkLst>
            <pc:docMk/>
            <pc:sldMk cId="2984760158" sldId="2147483269"/>
            <ac:cxnSpMk id="27" creationId="{0C68C5E6-0402-D05A-6A44-39F63BD230A9}"/>
          </ac:cxnSpMkLst>
        </pc:cxnChg>
      </pc:sldChg>
      <pc:sldChg chg="modSp mod">
        <pc:chgData name="森田 光貴" userId="314cf0e2-2175-4948-8a4a-96924aa0786a" providerId="ADAL" clId="{98D88866-FE0A-40A6-9E1D-D160037FD1CB}" dt="2025-02-05T12:13:36.616" v="37"/>
        <pc:sldMkLst>
          <pc:docMk/>
          <pc:sldMk cId="3353923681" sldId="2147483270"/>
        </pc:sldMkLst>
        <pc:spChg chg="mod">
          <ac:chgData name="森田 光貴" userId="314cf0e2-2175-4948-8a4a-96924aa0786a" providerId="ADAL" clId="{98D88866-FE0A-40A6-9E1D-D160037FD1CB}" dt="2025-02-05T12:13:36.616" v="37"/>
          <ac:spMkLst>
            <pc:docMk/>
            <pc:sldMk cId="3353923681" sldId="2147483270"/>
            <ac:spMk id="4" creationId="{D2CD986E-3FD1-511B-8975-52A13B9FE93A}"/>
          </ac:spMkLst>
        </pc:spChg>
      </pc:sldChg>
      <pc:sldChg chg="modSp mod">
        <pc:chgData name="森田 光貴" userId="314cf0e2-2175-4948-8a4a-96924aa0786a" providerId="ADAL" clId="{98D88866-FE0A-40A6-9E1D-D160037FD1CB}" dt="2025-02-05T12:10:17.613" v="16"/>
        <pc:sldMkLst>
          <pc:docMk/>
          <pc:sldMk cId="2334336746" sldId="2147483272"/>
        </pc:sldMkLst>
        <pc:spChg chg="mod">
          <ac:chgData name="森田 光貴" userId="314cf0e2-2175-4948-8a4a-96924aa0786a" providerId="ADAL" clId="{98D88866-FE0A-40A6-9E1D-D160037FD1CB}" dt="2025-02-05T12:10:17.613" v="16"/>
          <ac:spMkLst>
            <pc:docMk/>
            <pc:sldMk cId="2334336746" sldId="2147483272"/>
            <ac:spMk id="8" creationId="{A1D0DDC4-E973-E4D7-2272-C44377BD55D5}"/>
          </ac:spMkLst>
        </pc:spChg>
      </pc:sldChg>
      <pc:sldChg chg="modSp mod">
        <pc:chgData name="森田 光貴" userId="314cf0e2-2175-4948-8a4a-96924aa0786a" providerId="ADAL" clId="{98D88866-FE0A-40A6-9E1D-D160037FD1CB}" dt="2025-02-05T12:14:11.393" v="75"/>
        <pc:sldMkLst>
          <pc:docMk/>
          <pc:sldMk cId="421638775" sldId="2147483273"/>
        </pc:sldMkLst>
        <pc:spChg chg="mod">
          <ac:chgData name="森田 光貴" userId="314cf0e2-2175-4948-8a4a-96924aa0786a" providerId="ADAL" clId="{98D88866-FE0A-40A6-9E1D-D160037FD1CB}" dt="2025-02-05T12:14:11.393" v="75"/>
          <ac:spMkLst>
            <pc:docMk/>
            <pc:sldMk cId="421638775" sldId="2147483273"/>
            <ac:spMk id="8" creationId="{A1D0DDC4-E973-E4D7-2272-C44377BD55D5}"/>
          </ac:spMkLst>
        </pc:spChg>
      </pc:sldChg>
      <pc:sldChg chg="modSp mod">
        <pc:chgData name="森田 光貴" userId="314cf0e2-2175-4948-8a4a-96924aa0786a" providerId="ADAL" clId="{98D88866-FE0A-40A6-9E1D-D160037FD1CB}" dt="2025-02-05T12:15:30.767" v="103"/>
        <pc:sldMkLst>
          <pc:docMk/>
          <pc:sldMk cId="812488795" sldId="2147483274"/>
        </pc:sldMkLst>
        <pc:spChg chg="mod">
          <ac:chgData name="森田 光貴" userId="314cf0e2-2175-4948-8a4a-96924aa0786a" providerId="ADAL" clId="{98D88866-FE0A-40A6-9E1D-D160037FD1CB}" dt="2025-02-05T12:15:30.767" v="103"/>
          <ac:spMkLst>
            <pc:docMk/>
            <pc:sldMk cId="812488795" sldId="2147483274"/>
            <ac:spMk id="8" creationId="{A1D0DDC4-E973-E4D7-2272-C44377BD55D5}"/>
          </ac:spMkLst>
        </pc:spChg>
      </pc:sldChg>
    </pc:docChg>
  </pc:docChgLst>
  <pc:docChgLst>
    <pc:chgData name="内山 裕弥" userId="8d34b9d0-ec49-418d-b1de-019cf6b56da5" providerId="ADAL" clId="{791AFBA0-DF21-44B5-AE04-99533231EB85}"/>
    <pc:docChg chg="undo custSel addSld modSld sldOrd addSection modSection">
      <pc:chgData name="内山 裕弥" userId="8d34b9d0-ec49-418d-b1de-019cf6b56da5" providerId="ADAL" clId="{791AFBA0-DF21-44B5-AE04-99533231EB85}" dt="2025-02-04T06:22:19.333" v="7092" actId="404"/>
      <pc:docMkLst>
        <pc:docMk/>
      </pc:docMkLst>
      <pc:sldChg chg="addSp delSp modSp mod addCm delCm modCm">
        <pc:chgData name="内山 裕弥" userId="8d34b9d0-ec49-418d-b1de-019cf6b56da5" providerId="ADAL" clId="{791AFBA0-DF21-44B5-AE04-99533231EB85}" dt="2025-02-04T06:16:28.737" v="6796" actId="20577"/>
        <pc:sldMkLst>
          <pc:docMk/>
          <pc:sldMk cId="1421869147" sldId="2147377792"/>
        </pc:sldMkLst>
        <pc:spChg chg="del">
          <ac:chgData name="内山 裕弥" userId="8d34b9d0-ec49-418d-b1de-019cf6b56da5" providerId="ADAL" clId="{791AFBA0-DF21-44B5-AE04-99533231EB85}" dt="2025-01-30T05:55:39.492" v="1816" actId="21"/>
          <ac:spMkLst>
            <pc:docMk/>
            <pc:sldMk cId="1421869147" sldId="2147377792"/>
            <ac:spMk id="4" creationId="{2061D693-E93D-A567-FA74-3824375F08A3}"/>
          </ac:spMkLst>
        </pc:spChg>
        <pc:spChg chg="mod">
          <ac:chgData name="内山 裕弥" userId="8d34b9d0-ec49-418d-b1de-019cf6b56da5" providerId="ADAL" clId="{791AFBA0-DF21-44B5-AE04-99533231EB85}" dt="2025-01-30T05:55:43.926" v="1817" actId="404"/>
          <ac:spMkLst>
            <pc:docMk/>
            <pc:sldMk cId="1421869147" sldId="2147377792"/>
            <ac:spMk id="6" creationId="{3F2B1AD2-FFA4-8892-76A8-4799B9B236BD}"/>
          </ac:spMkLst>
        </pc:spChg>
        <pc:spChg chg="mod">
          <ac:chgData name="内山 裕弥" userId="8d34b9d0-ec49-418d-b1de-019cf6b56da5" providerId="ADAL" clId="{791AFBA0-DF21-44B5-AE04-99533231EB85}" dt="2025-01-30T05:48:45.027" v="1138" actId="14100"/>
          <ac:spMkLst>
            <pc:docMk/>
            <pc:sldMk cId="1421869147" sldId="2147377792"/>
            <ac:spMk id="7" creationId="{47E2D7E8-27B3-963E-A36F-6143C4E20181}"/>
          </ac:spMkLst>
        </pc:spChg>
        <pc:spChg chg="mod">
          <ac:chgData name="内山 裕弥" userId="8d34b9d0-ec49-418d-b1de-019cf6b56da5" providerId="ADAL" clId="{791AFBA0-DF21-44B5-AE04-99533231EB85}" dt="2025-01-30T05:36:32.529" v="1136" actId="20577"/>
          <ac:spMkLst>
            <pc:docMk/>
            <pc:sldMk cId="1421869147" sldId="2147377792"/>
            <ac:spMk id="20" creationId="{337F064D-0996-5E84-A6D6-7B0A2B57CA3B}"/>
          </ac:spMkLst>
        </pc:spChg>
        <pc:spChg chg="mod">
          <ac:chgData name="内山 裕弥" userId="8d34b9d0-ec49-418d-b1de-019cf6b56da5" providerId="ADAL" clId="{791AFBA0-DF21-44B5-AE04-99533231EB85}" dt="2025-01-27T09:01:20.821" v="1099" actId="207"/>
          <ac:spMkLst>
            <pc:docMk/>
            <pc:sldMk cId="1421869147" sldId="2147377792"/>
            <ac:spMk id="23" creationId="{1FC01113-E729-4ABE-9B03-4E18C2809D0E}"/>
          </ac:spMkLst>
        </pc:spChg>
        <pc:spChg chg="mod">
          <ac:chgData name="内山 裕弥" userId="8d34b9d0-ec49-418d-b1de-019cf6b56da5" providerId="ADAL" clId="{791AFBA0-DF21-44B5-AE04-99533231EB85}" dt="2025-01-30T05:59:35.994" v="2006" actId="207"/>
          <ac:spMkLst>
            <pc:docMk/>
            <pc:sldMk cId="1421869147" sldId="2147377792"/>
            <ac:spMk id="24" creationId="{05A859D6-092F-1E0E-4E4F-5D33A69BB9CF}"/>
          </ac:spMkLst>
        </pc:spChg>
        <pc:spChg chg="add mod">
          <ac:chgData name="内山 裕弥" userId="8d34b9d0-ec49-418d-b1de-019cf6b56da5" providerId="ADAL" clId="{791AFBA0-DF21-44B5-AE04-99533231EB85}" dt="2025-01-30T05:59:43.601" v="2008" actId="14100"/>
          <ac:spMkLst>
            <pc:docMk/>
            <pc:sldMk cId="1421869147" sldId="2147377792"/>
            <ac:spMk id="26" creationId="{F0154F39-0205-B089-9FFB-5C71FB8CD4C9}"/>
          </ac:spMkLst>
        </pc:spChg>
        <pc:spChg chg="add del mod ord">
          <ac:chgData name="内山 裕弥" userId="8d34b9d0-ec49-418d-b1de-019cf6b56da5" providerId="ADAL" clId="{791AFBA0-DF21-44B5-AE04-99533231EB85}" dt="2025-01-30T05:58:57.007" v="1968"/>
          <ac:spMkLst>
            <pc:docMk/>
            <pc:sldMk cId="1421869147" sldId="2147377792"/>
            <ac:spMk id="27" creationId="{DB025F15-907C-0882-0EAD-5D8FF4D9A4BF}"/>
          </ac:spMkLst>
        </pc:spChg>
        <pc:spChg chg="del">
          <ac:chgData name="内山 裕弥" userId="8d34b9d0-ec49-418d-b1de-019cf6b56da5" providerId="ADAL" clId="{791AFBA0-DF21-44B5-AE04-99533231EB85}" dt="2025-02-04T06:12:05.310" v="6655" actId="21"/>
          <ac:spMkLst>
            <pc:docMk/>
            <pc:sldMk cId="1421869147" sldId="2147377792"/>
            <ac:spMk id="32" creationId="{28C5100B-F7EC-421A-BC90-04CB1B82CA2A}"/>
          </ac:spMkLst>
        </pc:spChg>
        <pc:spChg chg="mod">
          <ac:chgData name="内山 裕弥" userId="8d34b9d0-ec49-418d-b1de-019cf6b56da5" providerId="ADAL" clId="{791AFBA0-DF21-44B5-AE04-99533231EB85}" dt="2025-01-30T05:55:22.598" v="1814" actId="404"/>
          <ac:spMkLst>
            <pc:docMk/>
            <pc:sldMk cId="1421869147" sldId="2147377792"/>
            <ac:spMk id="33" creationId="{9EACE7C9-AE9A-C7E1-C5A6-0DDF4B29D4CA}"/>
          </ac:spMkLst>
        </pc:spChg>
        <pc:spChg chg="mod">
          <ac:chgData name="内山 裕弥" userId="8d34b9d0-ec49-418d-b1de-019cf6b56da5" providerId="ADAL" clId="{791AFBA0-DF21-44B5-AE04-99533231EB85}" dt="2025-02-04T06:16:28.737" v="6796" actId="20577"/>
          <ac:spMkLst>
            <pc:docMk/>
            <pc:sldMk cId="1421869147" sldId="2147377792"/>
            <ac:spMk id="35" creationId="{74DE8298-DDC8-66FF-483D-37A26CA822D9}"/>
          </ac:spMkLst>
        </pc:spChg>
        <pc:spChg chg="del">
          <ac:chgData name="内山 裕弥" userId="8d34b9d0-ec49-418d-b1de-019cf6b56da5" providerId="ADAL" clId="{791AFBA0-DF21-44B5-AE04-99533231EB85}" dt="2025-01-30T05:55:39.492" v="1816" actId="21"/>
          <ac:spMkLst>
            <pc:docMk/>
            <pc:sldMk cId="1421869147" sldId="2147377792"/>
            <ac:spMk id="38" creationId="{06EECF27-826B-7FE8-96C7-F0F940FD9188}"/>
          </ac:spMkLst>
        </pc:spChg>
        <pc:spChg chg="mod">
          <ac:chgData name="内山 裕弥" userId="8d34b9d0-ec49-418d-b1de-019cf6b56da5" providerId="ADAL" clId="{791AFBA0-DF21-44B5-AE04-99533231EB85}" dt="2025-01-30T06:01:12.760" v="2065" actId="1076"/>
          <ac:spMkLst>
            <pc:docMk/>
            <pc:sldMk cId="1421869147" sldId="2147377792"/>
            <ac:spMk id="39" creationId="{1B3FEBF0-FA7D-A21A-A9B5-ACC253E04964}"/>
          </ac:spMkLst>
        </pc:spChg>
        <pc:spChg chg="add del mod">
          <ac:chgData name="内山 裕弥" userId="8d34b9d0-ec49-418d-b1de-019cf6b56da5" providerId="ADAL" clId="{791AFBA0-DF21-44B5-AE04-99533231EB85}" dt="2025-01-30T05:58:57.007" v="1968"/>
          <ac:spMkLst>
            <pc:docMk/>
            <pc:sldMk cId="1421869147" sldId="2147377792"/>
            <ac:spMk id="40" creationId="{B6390D7D-15E3-4796-4BC2-8EF05DC14F5F}"/>
          </ac:spMkLst>
        </pc:spChg>
        <pc:spChg chg="mod">
          <ac:chgData name="内山 裕弥" userId="8d34b9d0-ec49-418d-b1de-019cf6b56da5" providerId="ADAL" clId="{791AFBA0-DF21-44B5-AE04-99533231EB85}" dt="2025-01-30T05:58:57.007" v="1968"/>
          <ac:spMkLst>
            <pc:docMk/>
            <pc:sldMk cId="1421869147" sldId="2147377792"/>
            <ac:spMk id="41" creationId="{A02CE31E-9906-DDA7-9945-69F87DF451C2}"/>
          </ac:spMkLst>
        </pc:spChg>
        <pc:spChg chg="mod">
          <ac:chgData name="内山 裕弥" userId="8d34b9d0-ec49-418d-b1de-019cf6b56da5" providerId="ADAL" clId="{791AFBA0-DF21-44B5-AE04-99533231EB85}" dt="2025-01-27T08:59:25.872" v="1037" actId="20577"/>
          <ac:spMkLst>
            <pc:docMk/>
            <pc:sldMk cId="1421869147" sldId="2147377792"/>
            <ac:spMk id="45" creationId="{CEE5F4B3-561D-DA39-8A22-343D8B97134B}"/>
          </ac:spMkLst>
        </pc:spChg>
        <pc:spChg chg="add mod">
          <ac:chgData name="内山 裕弥" userId="8d34b9d0-ec49-418d-b1de-019cf6b56da5" providerId="ADAL" clId="{791AFBA0-DF21-44B5-AE04-99533231EB85}" dt="2025-01-30T06:01:10.440" v="2063" actId="20577"/>
          <ac:spMkLst>
            <pc:docMk/>
            <pc:sldMk cId="1421869147" sldId="2147377792"/>
            <ac:spMk id="48" creationId="{B560DA7E-C973-4E41-6665-214BAB16584F}"/>
          </ac:spMkLst>
        </pc:spChg>
        <pc:spChg chg="mod">
          <ac:chgData name="内山 裕弥" userId="8d34b9d0-ec49-418d-b1de-019cf6b56da5" providerId="ADAL" clId="{791AFBA0-DF21-44B5-AE04-99533231EB85}" dt="2025-01-30T05:58:25.495" v="1963" actId="1076"/>
          <ac:spMkLst>
            <pc:docMk/>
            <pc:sldMk cId="1421869147" sldId="2147377792"/>
            <ac:spMk id="136" creationId="{812DE262-531C-A356-D47C-0FEAEB48BDB1}"/>
          </ac:spMkLst>
        </pc:spChg>
        <pc:spChg chg="mod">
          <ac:chgData name="内山 裕弥" userId="8d34b9d0-ec49-418d-b1de-019cf6b56da5" providerId="ADAL" clId="{791AFBA0-DF21-44B5-AE04-99533231EB85}" dt="2025-01-30T05:58:25.495" v="1963" actId="1076"/>
          <ac:spMkLst>
            <pc:docMk/>
            <pc:sldMk cId="1421869147" sldId="2147377792"/>
            <ac:spMk id="137" creationId="{03452303-942B-CCF4-3494-CB8FE38B0C4C}"/>
          </ac:spMkLst>
        </pc:spChg>
        <pc:spChg chg="mod">
          <ac:chgData name="内山 裕弥" userId="8d34b9d0-ec49-418d-b1de-019cf6b56da5" providerId="ADAL" clId="{791AFBA0-DF21-44B5-AE04-99533231EB85}" dt="2025-01-30T05:59:21.222" v="2001" actId="207"/>
          <ac:spMkLst>
            <pc:docMk/>
            <pc:sldMk cId="1421869147" sldId="2147377792"/>
            <ac:spMk id="138" creationId="{9B89FFC0-DACE-44C7-A3DF-30A840A2CA80}"/>
          </ac:spMkLst>
        </pc:spChg>
        <pc:spChg chg="mod">
          <ac:chgData name="内山 裕弥" userId="8d34b9d0-ec49-418d-b1de-019cf6b56da5" providerId="ADAL" clId="{791AFBA0-DF21-44B5-AE04-99533231EB85}" dt="2025-01-30T05:59:35.994" v="2006" actId="207"/>
          <ac:spMkLst>
            <pc:docMk/>
            <pc:sldMk cId="1421869147" sldId="2147377792"/>
            <ac:spMk id="139" creationId="{D9F51DAF-78FC-850F-2730-53C3C3D95C7A}"/>
          </ac:spMkLst>
        </pc:spChg>
        <pc:spChg chg="mod">
          <ac:chgData name="内山 裕弥" userId="8d34b9d0-ec49-418d-b1de-019cf6b56da5" providerId="ADAL" clId="{791AFBA0-DF21-44B5-AE04-99533231EB85}" dt="2025-01-30T05:59:35.994" v="2006" actId="207"/>
          <ac:spMkLst>
            <pc:docMk/>
            <pc:sldMk cId="1421869147" sldId="2147377792"/>
            <ac:spMk id="140" creationId="{6DEA3F97-E814-E303-F2B6-7761EA9454A8}"/>
          </ac:spMkLst>
        </pc:spChg>
        <pc:spChg chg="mod ord">
          <ac:chgData name="内山 裕弥" userId="8d34b9d0-ec49-418d-b1de-019cf6b56da5" providerId="ADAL" clId="{791AFBA0-DF21-44B5-AE04-99533231EB85}" dt="2025-01-30T05:56:45.519" v="1818" actId="21"/>
          <ac:spMkLst>
            <pc:docMk/>
            <pc:sldMk cId="1421869147" sldId="2147377792"/>
            <ac:spMk id="145" creationId="{E7E0F8D2-D54F-1009-85FC-D371B6D707CE}"/>
          </ac:spMkLst>
        </pc:spChg>
        <pc:spChg chg="mod">
          <ac:chgData name="内山 裕弥" userId="8d34b9d0-ec49-418d-b1de-019cf6b56da5" providerId="ADAL" clId="{791AFBA0-DF21-44B5-AE04-99533231EB85}" dt="2025-01-30T05:58:25.495" v="1963" actId="1076"/>
          <ac:spMkLst>
            <pc:docMk/>
            <pc:sldMk cId="1421869147" sldId="2147377792"/>
            <ac:spMk id="178" creationId="{75BE27F8-33E1-8CC5-06D3-212C6B2E266C}"/>
          </ac:spMkLst>
        </pc:spChg>
        <pc:spChg chg="mod">
          <ac:chgData name="内山 裕弥" userId="8d34b9d0-ec49-418d-b1de-019cf6b56da5" providerId="ADAL" clId="{791AFBA0-DF21-44B5-AE04-99533231EB85}" dt="2025-01-30T05:59:35.994" v="2006" actId="207"/>
          <ac:spMkLst>
            <pc:docMk/>
            <pc:sldMk cId="1421869147" sldId="2147377792"/>
            <ac:spMk id="179" creationId="{85936F9A-6C24-FF1F-1E7E-3065F0884578}"/>
          </ac:spMkLst>
        </pc:spChg>
        <pc:spChg chg="mod">
          <ac:chgData name="内山 裕弥" userId="8d34b9d0-ec49-418d-b1de-019cf6b56da5" providerId="ADAL" clId="{791AFBA0-DF21-44B5-AE04-99533231EB85}" dt="2025-01-30T05:59:35.994" v="2006" actId="207"/>
          <ac:spMkLst>
            <pc:docMk/>
            <pc:sldMk cId="1421869147" sldId="2147377792"/>
            <ac:spMk id="180" creationId="{7520C6FC-EF4D-2DAB-B187-4CB571A98F69}"/>
          </ac:spMkLst>
        </pc:spChg>
        <pc:spChg chg="mod">
          <ac:chgData name="内山 裕弥" userId="8d34b9d0-ec49-418d-b1de-019cf6b56da5" providerId="ADAL" clId="{791AFBA0-DF21-44B5-AE04-99533231EB85}" dt="2025-01-30T05:59:35.994" v="2006" actId="207"/>
          <ac:spMkLst>
            <pc:docMk/>
            <pc:sldMk cId="1421869147" sldId="2147377792"/>
            <ac:spMk id="185" creationId="{733A1C1A-2C63-6AF2-2080-5D721CAFC733}"/>
          </ac:spMkLst>
        </pc:spChg>
        <pc:spChg chg="mod">
          <ac:chgData name="内山 裕弥" userId="8d34b9d0-ec49-418d-b1de-019cf6b56da5" providerId="ADAL" clId="{791AFBA0-DF21-44B5-AE04-99533231EB85}" dt="2025-01-30T05:59:35.994" v="2006" actId="207"/>
          <ac:spMkLst>
            <pc:docMk/>
            <pc:sldMk cId="1421869147" sldId="2147377792"/>
            <ac:spMk id="187" creationId="{1D8AD8AD-A5A7-94F2-D109-B0A56AD69BFA}"/>
          </ac:spMkLst>
        </pc:spChg>
        <pc:cxnChg chg="mod">
          <ac:chgData name="内山 裕弥" userId="8d34b9d0-ec49-418d-b1de-019cf6b56da5" providerId="ADAL" clId="{791AFBA0-DF21-44B5-AE04-99533231EB85}" dt="2025-01-30T05:59:24.509" v="2003" actId="1076"/>
          <ac:cxnSpMkLst>
            <pc:docMk/>
            <pc:sldMk cId="1421869147" sldId="2147377792"/>
            <ac:cxnSpMk id="31" creationId="{BA48CA62-D7BF-6C81-1AF2-E482A19A7057}"/>
          </ac:cxnSpMkLst>
        </pc:cxnChg>
        <pc:cxnChg chg="mod">
          <ac:chgData name="内山 裕弥" userId="8d34b9d0-ec49-418d-b1de-019cf6b56da5" providerId="ADAL" clId="{791AFBA0-DF21-44B5-AE04-99533231EB85}" dt="2025-01-30T05:59:24.509" v="2003" actId="1076"/>
          <ac:cxnSpMkLst>
            <pc:docMk/>
            <pc:sldMk cId="1421869147" sldId="2147377792"/>
            <ac:cxnSpMk id="42" creationId="{03003D57-46F5-F42A-092E-5FA0DEA840C1}"/>
          </ac:cxnSpMkLst>
        </pc:cxnChg>
        <pc:cxnChg chg="mod">
          <ac:chgData name="内山 裕弥" userId="8d34b9d0-ec49-418d-b1de-019cf6b56da5" providerId="ADAL" clId="{791AFBA0-DF21-44B5-AE04-99533231EB85}" dt="2025-01-30T05:59:24.509" v="2003" actId="1076"/>
          <ac:cxnSpMkLst>
            <pc:docMk/>
            <pc:sldMk cId="1421869147" sldId="2147377792"/>
            <ac:cxnSpMk id="47" creationId="{58037C15-1E6F-AE02-9542-64E6BDDDDEAB}"/>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5:36:17.072" v="1100"/>
              <pc2:cmMkLst xmlns:pc2="http://schemas.microsoft.com/office/powerpoint/2019/9/main/command">
                <pc:docMk/>
                <pc:sldMk cId="1421869147" sldId="2147377792"/>
                <pc2:cmMk id="{F4A7EB06-DC97-4EA5-A3D1-8151613B0631}"/>
              </pc2:cmMkLst>
            </pc226:cmChg>
            <pc226:cmChg xmlns:pc226="http://schemas.microsoft.com/office/powerpoint/2022/06/main/command" chg="del mod">
              <pc226:chgData name="内山 裕弥" userId="8d34b9d0-ec49-418d-b1de-019cf6b56da5" providerId="ADAL" clId="{791AFBA0-DF21-44B5-AE04-99533231EB85}" dt="2025-01-27T08:59:30.692" v="1039"/>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791AFBA0-DF21-44B5-AE04-99533231EB85}" dt="2025-01-30T05:55:32.780" v="1815"/>
              <pc2:cmMkLst xmlns:pc2="http://schemas.microsoft.com/office/powerpoint/2019/9/main/command">
                <pc:docMk/>
                <pc:sldMk cId="1421869147" sldId="2147377792"/>
                <pc2:cmMk id="{5A14422F-0991-4E66-B52C-760AF6B725AA}"/>
              </pc2:cmMkLst>
            </pc226:cmChg>
            <pc226:cmChg xmlns:pc226="http://schemas.microsoft.com/office/powerpoint/2022/06/main/command" chg="add">
              <pc226:chgData name="内山 裕弥" userId="8d34b9d0-ec49-418d-b1de-019cf6b56da5" providerId="ADAL" clId="{791AFBA0-DF21-44B5-AE04-99533231EB85}" dt="2025-01-30T05:52:23.637" v="1548"/>
              <pc2:cmMkLst xmlns:pc2="http://schemas.microsoft.com/office/powerpoint/2019/9/main/command">
                <pc:docMk/>
                <pc:sldMk cId="1421869147" sldId="2147377792"/>
                <pc2:cmMk id="{36686034-C0EB-49E5-A8AB-C2D2CE2077B2}"/>
              </pc2:cmMkLst>
            </pc226:cmChg>
            <pc226:cmChg xmlns:pc226="http://schemas.microsoft.com/office/powerpoint/2022/06/main/command" chg="add">
              <pc226:chgData name="内山 裕弥" userId="8d34b9d0-ec49-418d-b1de-019cf6b56da5" providerId="ADAL" clId="{791AFBA0-DF21-44B5-AE04-99533231EB85}" dt="2025-01-30T06:19:51.415" v="2067"/>
              <pc2:cmMkLst xmlns:pc2="http://schemas.microsoft.com/office/powerpoint/2019/9/main/command">
                <pc:docMk/>
                <pc:sldMk cId="1421869147" sldId="2147377792"/>
                <pc2:cmMk id="{DF56123D-7D74-4C8E-BE8D-C550B59B0064}"/>
              </pc2:cmMkLst>
            </pc226:cmChg>
            <pc226:cmChg xmlns:pc226="http://schemas.microsoft.com/office/powerpoint/2022/06/main/command" chg="add">
              <pc226:chgData name="内山 裕弥" userId="8d34b9d0-ec49-418d-b1de-019cf6b56da5" providerId="ADAL" clId="{791AFBA0-DF21-44B5-AE04-99533231EB85}" dt="2025-01-30T05:47:55.158" v="1137"/>
              <pc2:cmMkLst xmlns:pc2="http://schemas.microsoft.com/office/powerpoint/2019/9/main/command">
                <pc:docMk/>
                <pc:sldMk cId="1421869147" sldId="2147377792"/>
                <pc2:cmMk id="{54E16F5A-42B4-47B7-999E-2AA831D2F2A9}"/>
              </pc2:cmMkLst>
            </pc226:cmChg>
            <pc226:cmChg xmlns:pc226="http://schemas.microsoft.com/office/powerpoint/2022/06/main/command" chg="add">
              <pc226:chgData name="内山 裕弥" userId="8d34b9d0-ec49-418d-b1de-019cf6b56da5" providerId="ADAL" clId="{791AFBA0-DF21-44B5-AE04-99533231EB85}" dt="2025-01-30T05:49:27.613" v="1327"/>
              <pc2:cmMkLst xmlns:pc2="http://schemas.microsoft.com/office/powerpoint/2019/9/main/command">
                <pc:docMk/>
                <pc:sldMk cId="1421869147" sldId="2147377792"/>
                <pc2:cmMk id="{4B6FEFB4-CF2C-4169-9ABA-AD75AF0EB9EC}"/>
              </pc2:cmMkLst>
            </pc226:cmChg>
            <pc226:cmChg xmlns:pc226="http://schemas.microsoft.com/office/powerpoint/2022/06/main/command" chg="del mod">
              <pc226:chgData name="内山 裕弥" userId="8d34b9d0-ec49-418d-b1de-019cf6b56da5" providerId="ADAL" clId="{791AFBA0-DF21-44B5-AE04-99533231EB85}" dt="2025-01-27T08:59:28.951" v="1038"/>
              <pc2:cmMkLst xmlns:pc2="http://schemas.microsoft.com/office/powerpoint/2019/9/main/command">
                <pc:docMk/>
                <pc:sldMk cId="1421869147" sldId="2147377792"/>
                <pc2:cmMk id="{AA6C0CCF-C454-4D7B-A047-FE165B9AC3C0}"/>
              </pc2:cmMkLst>
            </pc226:cmChg>
            <pc226:cmChg xmlns:pc226="http://schemas.microsoft.com/office/powerpoint/2022/06/main/command" chg="add">
              <pc226:chgData name="内山 裕弥" userId="8d34b9d0-ec49-418d-b1de-019cf6b56da5" providerId="ADAL" clId="{791AFBA0-DF21-44B5-AE04-99533231EB85}" dt="2025-01-30T06:19:45.590" v="2066"/>
              <pc2:cmMkLst xmlns:pc2="http://schemas.microsoft.com/office/powerpoint/2019/9/main/command">
                <pc:docMk/>
                <pc:sldMk cId="1421869147" sldId="2147377792"/>
                <pc2:cmMk id="{6DE4B6EB-E991-41D1-8F44-959EF6DB719D}"/>
              </pc2:cmMkLst>
            </pc226:cmChg>
          </p:ext>
        </pc:extLst>
      </pc:sldChg>
      <pc:sldChg chg="modSp mod">
        <pc:chgData name="内山 裕弥" userId="8d34b9d0-ec49-418d-b1de-019cf6b56da5" providerId="ADAL" clId="{791AFBA0-DF21-44B5-AE04-99533231EB85}" dt="2025-02-04T06:22:19.333" v="7092" actId="404"/>
        <pc:sldMkLst>
          <pc:docMk/>
          <pc:sldMk cId="2771404313" sldId="2147377802"/>
        </pc:sldMkLst>
        <pc:spChg chg="mod">
          <ac:chgData name="内山 裕弥" userId="8d34b9d0-ec49-418d-b1de-019cf6b56da5" providerId="ADAL" clId="{791AFBA0-DF21-44B5-AE04-99533231EB85}" dt="2025-02-04T06:22:19.333" v="7092" actId="404"/>
          <ac:spMkLst>
            <pc:docMk/>
            <pc:sldMk cId="2771404313" sldId="2147377802"/>
            <ac:spMk id="6" creationId="{551CAFCD-1A64-3343-D441-9CAB5E362E9D}"/>
          </ac:spMkLst>
        </pc:spChg>
        <pc:spChg chg="mod">
          <ac:chgData name="内山 裕弥" userId="8d34b9d0-ec49-418d-b1de-019cf6b56da5" providerId="ADAL" clId="{791AFBA0-DF21-44B5-AE04-99533231EB85}" dt="2025-02-04T06:15:52.087" v="6764" actId="20577"/>
          <ac:spMkLst>
            <pc:docMk/>
            <pc:sldMk cId="2771404313" sldId="2147377802"/>
            <ac:spMk id="35" creationId="{74DE8298-DDC8-66FF-483D-37A26CA822D9}"/>
          </ac:spMkLst>
        </pc:spChg>
      </pc:sldChg>
      <pc:sldChg chg="modSp mod">
        <pc:chgData name="内山 裕弥" userId="8d34b9d0-ec49-418d-b1de-019cf6b56da5" providerId="ADAL" clId="{791AFBA0-DF21-44B5-AE04-99533231EB85}" dt="2025-02-04T06:21:44.113" v="7086" actId="20577"/>
        <pc:sldMkLst>
          <pc:docMk/>
          <pc:sldMk cId="4063992222" sldId="2147377805"/>
        </pc:sldMkLst>
        <pc:spChg chg="mod">
          <ac:chgData name="内山 裕弥" userId="8d34b9d0-ec49-418d-b1de-019cf6b56da5" providerId="ADAL" clId="{791AFBA0-DF21-44B5-AE04-99533231EB85}" dt="2025-02-04T06:21:44.113" v="7086" actId="20577"/>
          <ac:spMkLst>
            <pc:docMk/>
            <pc:sldMk cId="4063992222" sldId="2147377805"/>
            <ac:spMk id="35" creationId="{74DE8298-DDC8-66FF-483D-37A26CA822D9}"/>
          </ac:spMkLst>
        </pc:spChg>
      </pc:sldChg>
      <pc:sldChg chg="delSp modSp mod">
        <pc:chgData name="内山 裕弥" userId="8d34b9d0-ec49-418d-b1de-019cf6b56da5" providerId="ADAL" clId="{791AFBA0-DF21-44B5-AE04-99533231EB85}" dt="2025-02-04T06:16:32.796" v="6797"/>
        <pc:sldMkLst>
          <pc:docMk/>
          <pc:sldMk cId="2523788589" sldId="2147379365"/>
        </pc:sldMkLst>
        <pc:spChg chg="del">
          <ac:chgData name="内山 裕弥" userId="8d34b9d0-ec49-418d-b1de-019cf6b56da5" providerId="ADAL" clId="{791AFBA0-DF21-44B5-AE04-99533231EB85}" dt="2025-02-04T06:12:07.269" v="6656" actId="21"/>
          <ac:spMkLst>
            <pc:docMk/>
            <pc:sldMk cId="2523788589" sldId="2147379365"/>
            <ac:spMk id="32" creationId="{28C5100B-F7EC-421A-BC90-04CB1B82CA2A}"/>
          </ac:spMkLst>
        </pc:spChg>
        <pc:spChg chg="mod">
          <ac:chgData name="内山 裕弥" userId="8d34b9d0-ec49-418d-b1de-019cf6b56da5" providerId="ADAL" clId="{791AFBA0-DF21-44B5-AE04-99533231EB85}" dt="2025-02-04T06:16:32.796" v="6797"/>
          <ac:spMkLst>
            <pc:docMk/>
            <pc:sldMk cId="2523788589" sldId="2147379365"/>
            <ac:spMk id="35" creationId="{74DE8298-DDC8-66FF-483D-37A26CA822D9}"/>
          </ac:spMkLst>
        </pc:spChg>
        <pc:cxnChg chg="del">
          <ac:chgData name="内山 裕弥" userId="8d34b9d0-ec49-418d-b1de-019cf6b56da5" providerId="ADAL" clId="{791AFBA0-DF21-44B5-AE04-99533231EB85}" dt="2025-01-30T06:20:22.841" v="2068" actId="21"/>
          <ac:cxnSpMkLst>
            <pc:docMk/>
            <pc:sldMk cId="2523788589" sldId="2147379365"/>
            <ac:cxnSpMk id="14" creationId="{7AB157C6-464D-0489-45E9-739F40CD7574}"/>
          </ac:cxnSpMkLst>
        </pc:cxnChg>
        <pc:cxnChg chg="del">
          <ac:chgData name="内山 裕弥" userId="8d34b9d0-ec49-418d-b1de-019cf6b56da5" providerId="ADAL" clId="{791AFBA0-DF21-44B5-AE04-99533231EB85}" dt="2025-01-30T06:20:22.841" v="2068" actId="21"/>
          <ac:cxnSpMkLst>
            <pc:docMk/>
            <pc:sldMk cId="2523788589" sldId="2147379365"/>
            <ac:cxnSpMk id="19" creationId="{8E41A6B3-8703-89D2-2D37-050D28D9046E}"/>
          </ac:cxnSpMkLst>
        </pc:cxnChg>
      </pc:sldChg>
      <pc:sldChg chg="modSp mod">
        <pc:chgData name="内山 裕弥" userId="8d34b9d0-ec49-418d-b1de-019cf6b56da5" providerId="ADAL" clId="{791AFBA0-DF21-44B5-AE04-99533231EB85}" dt="2025-02-04T06:16:50.618" v="6815" actId="20577"/>
        <pc:sldMkLst>
          <pc:docMk/>
          <pc:sldMk cId="2807162225" sldId="2147379366"/>
        </pc:sldMkLst>
        <pc:spChg chg="mod">
          <ac:chgData name="内山 裕弥" userId="8d34b9d0-ec49-418d-b1de-019cf6b56da5" providerId="ADAL" clId="{791AFBA0-DF21-44B5-AE04-99533231EB85}" dt="2025-02-04T06:16:50.618" v="6815" actId="20577"/>
          <ac:spMkLst>
            <pc:docMk/>
            <pc:sldMk cId="2807162225" sldId="2147379366"/>
            <ac:spMk id="35" creationId="{74DE8298-DDC8-66FF-483D-37A26CA822D9}"/>
          </ac:spMkLst>
        </pc:spChg>
        <pc:spChg chg="mod">
          <ac:chgData name="内山 裕弥" userId="8d34b9d0-ec49-418d-b1de-019cf6b56da5" providerId="ADAL" clId="{791AFBA0-DF21-44B5-AE04-99533231EB85}" dt="2025-01-30T10:44:51.977" v="3210" actId="6549"/>
          <ac:spMkLst>
            <pc:docMk/>
            <pc:sldMk cId="2807162225" sldId="2147379366"/>
            <ac:spMk id="45" creationId="{9AE4ADDD-CE69-2CDA-3242-E3CEAF0D9122}"/>
          </ac:spMkLst>
        </pc:spChg>
      </pc:sldChg>
      <pc:sldChg chg="modSp mod">
        <pc:chgData name="内山 裕弥" userId="8d34b9d0-ec49-418d-b1de-019cf6b56da5" providerId="ADAL" clId="{791AFBA0-DF21-44B5-AE04-99533231EB85}" dt="2025-02-04T06:17:32.845" v="6953" actId="20577"/>
        <pc:sldMkLst>
          <pc:docMk/>
          <pc:sldMk cId="106547437" sldId="2147379368"/>
        </pc:sldMkLst>
        <pc:spChg chg="mod">
          <ac:chgData name="内山 裕弥" userId="8d34b9d0-ec49-418d-b1de-019cf6b56da5" providerId="ADAL" clId="{791AFBA0-DF21-44B5-AE04-99533231EB85}" dt="2025-01-30T11:42:29.917" v="5983" actId="1076"/>
          <ac:spMkLst>
            <pc:docMk/>
            <pc:sldMk cId="106547437" sldId="2147379368"/>
            <ac:spMk id="3" creationId="{8B6082FE-CAE5-79D5-36D5-5C2CBE92AED1}"/>
          </ac:spMkLst>
        </pc:spChg>
        <pc:spChg chg="mod">
          <ac:chgData name="内山 裕弥" userId="8d34b9d0-ec49-418d-b1de-019cf6b56da5" providerId="ADAL" clId="{791AFBA0-DF21-44B5-AE04-99533231EB85}" dt="2025-02-04T06:17:32.845" v="6953" actId="20577"/>
          <ac:spMkLst>
            <pc:docMk/>
            <pc:sldMk cId="106547437" sldId="2147379368"/>
            <ac:spMk id="6" creationId="{7016D21F-B090-B730-3691-09E2323BC3DA}"/>
          </ac:spMkLst>
        </pc:spChg>
        <pc:spChg chg="mod">
          <ac:chgData name="内山 裕弥" userId="8d34b9d0-ec49-418d-b1de-019cf6b56da5" providerId="ADAL" clId="{791AFBA0-DF21-44B5-AE04-99533231EB85}" dt="2025-02-04T06:17:04.278" v="6818"/>
          <ac:spMkLst>
            <pc:docMk/>
            <pc:sldMk cId="106547437" sldId="2147379368"/>
            <ac:spMk id="35" creationId="{74DE8298-DDC8-66FF-483D-37A26CA822D9}"/>
          </ac:spMkLst>
        </pc:spChg>
      </pc:sldChg>
      <pc:sldChg chg="addSp delSp modSp mod">
        <pc:chgData name="内山 裕弥" userId="8d34b9d0-ec49-418d-b1de-019cf6b56da5" providerId="ADAL" clId="{791AFBA0-DF21-44B5-AE04-99533231EB85}" dt="2025-02-04T06:16:41.496" v="6800"/>
        <pc:sldMkLst>
          <pc:docMk/>
          <pc:sldMk cId="2507462746" sldId="2147379372"/>
        </pc:sldMkLst>
        <pc:spChg chg="mod">
          <ac:chgData name="内山 裕弥" userId="8d34b9d0-ec49-418d-b1de-019cf6b56da5" providerId="ADAL" clId="{791AFBA0-DF21-44B5-AE04-99533231EB85}" dt="2025-01-30T10:44:30.865" v="3205" actId="1076"/>
          <ac:spMkLst>
            <pc:docMk/>
            <pc:sldMk cId="2507462746" sldId="2147379372"/>
            <ac:spMk id="4" creationId="{0432F2B9-B45E-3193-B678-5463BA55BADB}"/>
          </ac:spMkLst>
        </pc:spChg>
        <pc:spChg chg="del mod">
          <ac:chgData name="内山 裕弥" userId="8d34b9d0-ec49-418d-b1de-019cf6b56da5" providerId="ADAL" clId="{791AFBA0-DF21-44B5-AE04-99533231EB85}" dt="2025-01-30T08:06:15.083" v="3069" actId="21"/>
          <ac:spMkLst>
            <pc:docMk/>
            <pc:sldMk cId="2507462746" sldId="2147379372"/>
            <ac:spMk id="7" creationId="{0A43CFBC-BC71-770F-612A-66B229801AC2}"/>
          </ac:spMkLst>
        </pc:spChg>
        <pc:spChg chg="add mod">
          <ac:chgData name="内山 裕弥" userId="8d34b9d0-ec49-418d-b1de-019cf6b56da5" providerId="ADAL" clId="{791AFBA0-DF21-44B5-AE04-99533231EB85}" dt="2025-01-30T08:05:15.999" v="3056" actId="14100"/>
          <ac:spMkLst>
            <pc:docMk/>
            <pc:sldMk cId="2507462746" sldId="2147379372"/>
            <ac:spMk id="16" creationId="{9FE9D751-9A22-1D0E-DF0E-0CB563D1AB3F}"/>
          </ac:spMkLst>
        </pc:spChg>
        <pc:spChg chg="add del">
          <ac:chgData name="内山 裕弥" userId="8d34b9d0-ec49-418d-b1de-019cf6b56da5" providerId="ADAL" clId="{791AFBA0-DF21-44B5-AE04-99533231EB85}" dt="2025-01-30T08:06:46.260" v="3071" actId="21"/>
          <ac:spMkLst>
            <pc:docMk/>
            <pc:sldMk cId="2507462746" sldId="2147379372"/>
            <ac:spMk id="18" creationId="{080ADF09-90C1-3A6B-9799-EBE119FF704C}"/>
          </ac:spMkLst>
        </pc:spChg>
        <pc:spChg chg="add mod ord">
          <ac:chgData name="内山 裕弥" userId="8d34b9d0-ec49-418d-b1de-019cf6b56da5" providerId="ADAL" clId="{791AFBA0-DF21-44B5-AE04-99533231EB85}" dt="2025-01-30T10:44:23.274" v="3204" actId="166"/>
          <ac:spMkLst>
            <pc:docMk/>
            <pc:sldMk cId="2507462746" sldId="2147379372"/>
            <ac:spMk id="19" creationId="{4D652B33-1722-1542-ED3D-8BD0C8EC023A}"/>
          </ac:spMkLst>
        </pc:spChg>
        <pc:spChg chg="add del">
          <ac:chgData name="内山 裕弥" userId="8d34b9d0-ec49-418d-b1de-019cf6b56da5" providerId="ADAL" clId="{791AFBA0-DF21-44B5-AE04-99533231EB85}" dt="2025-01-30T08:07:18.226" v="3092" actId="22"/>
          <ac:spMkLst>
            <pc:docMk/>
            <pc:sldMk cId="2507462746" sldId="2147379372"/>
            <ac:spMk id="21" creationId="{8A176D46-4575-3A64-0791-3F9E214DA5D1}"/>
          </ac:spMkLst>
        </pc:spChg>
        <pc:spChg chg="add mod">
          <ac:chgData name="内山 裕弥" userId="8d34b9d0-ec49-418d-b1de-019cf6b56da5" providerId="ADAL" clId="{791AFBA0-DF21-44B5-AE04-99533231EB85}" dt="2025-01-30T08:08:03.399" v="3126" actId="20577"/>
          <ac:spMkLst>
            <pc:docMk/>
            <pc:sldMk cId="2507462746" sldId="2147379372"/>
            <ac:spMk id="23" creationId="{9529A5C9-4453-19A4-28BE-E60684DB5DDF}"/>
          </ac:spMkLst>
        </pc:spChg>
        <pc:spChg chg="add mod">
          <ac:chgData name="内山 裕弥" userId="8d34b9d0-ec49-418d-b1de-019cf6b56da5" providerId="ADAL" clId="{791AFBA0-DF21-44B5-AE04-99533231EB85}" dt="2025-01-30T10:44:15.749" v="3203" actId="14100"/>
          <ac:spMkLst>
            <pc:docMk/>
            <pc:sldMk cId="2507462746" sldId="2147379372"/>
            <ac:spMk id="27" creationId="{EAB414EB-8D14-AC85-3909-EA5CB7087A61}"/>
          </ac:spMkLst>
        </pc:spChg>
        <pc:spChg chg="add mod">
          <ac:chgData name="内山 裕弥" userId="8d34b9d0-ec49-418d-b1de-019cf6b56da5" providerId="ADAL" clId="{791AFBA0-DF21-44B5-AE04-99533231EB85}" dt="2025-01-30T10:44:10.723" v="3202" actId="20577"/>
          <ac:spMkLst>
            <pc:docMk/>
            <pc:sldMk cId="2507462746" sldId="2147379372"/>
            <ac:spMk id="28" creationId="{F29188A3-F05A-0797-0E5B-1BEB34B632C6}"/>
          </ac:spMkLst>
        </pc:spChg>
        <pc:spChg chg="mod">
          <ac:chgData name="内山 裕弥" userId="8d34b9d0-ec49-418d-b1de-019cf6b56da5" providerId="ADAL" clId="{791AFBA0-DF21-44B5-AE04-99533231EB85}" dt="2025-02-04T06:16:41.496" v="6800"/>
          <ac:spMkLst>
            <pc:docMk/>
            <pc:sldMk cId="2507462746" sldId="2147379372"/>
            <ac:spMk id="35" creationId="{74DE8298-DDC8-66FF-483D-37A26CA822D9}"/>
          </ac:spMkLst>
        </pc:spChg>
        <pc:graphicFrameChg chg="mod modGraphic">
          <ac:chgData name="内山 裕弥" userId="8d34b9d0-ec49-418d-b1de-019cf6b56da5" providerId="ADAL" clId="{791AFBA0-DF21-44B5-AE04-99533231EB85}" dt="2025-01-30T08:05:46.587" v="3063" actId="2165"/>
          <ac:graphicFrameMkLst>
            <pc:docMk/>
            <pc:sldMk cId="2507462746" sldId="2147379372"/>
            <ac:graphicFrameMk id="3" creationId="{2244620C-9A09-A8BC-2208-8FDCD6CCBFD4}"/>
          </ac:graphicFrameMkLst>
        </pc:graphicFrameChg>
        <pc:picChg chg="del">
          <ac:chgData name="内山 裕弥" userId="8d34b9d0-ec49-418d-b1de-019cf6b56da5" providerId="ADAL" clId="{791AFBA0-DF21-44B5-AE04-99533231EB85}" dt="2025-01-30T07:02:01.420" v="2535" actId="21"/>
          <ac:picMkLst>
            <pc:docMk/>
            <pc:sldMk cId="2507462746" sldId="2147379372"/>
            <ac:picMk id="9" creationId="{5051D21F-DF5D-721B-64C3-70E7DD131DE5}"/>
          </ac:picMkLst>
        </pc:picChg>
        <pc:picChg chg="add mod ord">
          <ac:chgData name="内山 裕弥" userId="8d34b9d0-ec49-418d-b1de-019cf6b56da5" providerId="ADAL" clId="{791AFBA0-DF21-44B5-AE04-99533231EB85}" dt="2025-01-30T07:11:53.583" v="2980" actId="1076"/>
          <ac:picMkLst>
            <pc:docMk/>
            <pc:sldMk cId="2507462746" sldId="2147379372"/>
            <ac:picMk id="15" creationId="{9B70F216-94DE-39C1-327E-BDD870D5F91E}"/>
          </ac:picMkLst>
        </pc:picChg>
        <pc:cxnChg chg="add del mod">
          <ac:chgData name="内山 裕弥" userId="8d34b9d0-ec49-418d-b1de-019cf6b56da5" providerId="ADAL" clId="{791AFBA0-DF21-44B5-AE04-99533231EB85}" dt="2025-01-30T08:05:11.443" v="3054" actId="21"/>
          <ac:cxnSpMkLst>
            <pc:docMk/>
            <pc:sldMk cId="2507462746" sldId="2147379372"/>
            <ac:cxnSpMk id="17" creationId="{52AB7ABB-0B88-CEF2-C648-E80C75558F8E}"/>
          </ac:cxnSpMkLst>
        </pc:cxnChg>
        <pc:cxnChg chg="add mod ord">
          <ac:chgData name="内山 裕弥" userId="8d34b9d0-ec49-418d-b1de-019cf6b56da5" providerId="ADAL" clId="{791AFBA0-DF21-44B5-AE04-99533231EB85}" dt="2025-01-30T10:44:23.274" v="3204" actId="166"/>
          <ac:cxnSpMkLst>
            <pc:docMk/>
            <pc:sldMk cId="2507462746" sldId="2147379372"/>
            <ac:cxnSpMk id="25" creationId="{2626122B-3AF7-7101-FD84-27D0BA4F12C2}"/>
          </ac:cxnSpMkLst>
        </pc:cxnChg>
        <pc:cxnChg chg="add mod">
          <ac:chgData name="内山 裕弥" userId="8d34b9d0-ec49-418d-b1de-019cf6b56da5" providerId="ADAL" clId="{791AFBA0-DF21-44B5-AE04-99533231EB85}" dt="2025-01-30T10:43:59.899" v="3169" actId="14100"/>
          <ac:cxnSpMkLst>
            <pc:docMk/>
            <pc:sldMk cId="2507462746" sldId="2147379372"/>
            <ac:cxnSpMk id="29" creationId="{C76C7C10-C1CD-B70C-4DF2-9235FCEAAD86}"/>
          </ac:cxnSpMkLst>
        </pc:cxnChg>
      </pc:sldChg>
      <pc:sldChg chg="modSp mod addCm">
        <pc:chgData name="内山 裕弥" userId="8d34b9d0-ec49-418d-b1de-019cf6b56da5" providerId="ADAL" clId="{791AFBA0-DF21-44B5-AE04-99533231EB85}" dt="2025-02-04T06:18:57.932" v="7000"/>
        <pc:sldMkLst>
          <pc:docMk/>
          <pc:sldMk cId="4261311362" sldId="2147379375"/>
        </pc:sldMkLst>
        <pc:spChg chg="mod">
          <ac:chgData name="内山 裕弥" userId="8d34b9d0-ec49-418d-b1de-019cf6b56da5" providerId="ADAL" clId="{791AFBA0-DF21-44B5-AE04-99533231EB85}" dt="2025-01-30T11:17:53.361" v="3266" actId="21"/>
          <ac:spMkLst>
            <pc:docMk/>
            <pc:sldMk cId="4261311362" sldId="2147379375"/>
            <ac:spMk id="3" creationId="{3C74631D-5A6A-B311-A395-BB79AB1ADCB4}"/>
          </ac:spMkLst>
        </pc:spChg>
        <pc:spChg chg="mod">
          <ac:chgData name="内山 裕弥" userId="8d34b9d0-ec49-418d-b1de-019cf6b56da5" providerId="ADAL" clId="{791AFBA0-DF21-44B5-AE04-99533231EB85}" dt="2025-02-04T06:18:57.932" v="7000"/>
          <ac:spMkLst>
            <pc:docMk/>
            <pc:sldMk cId="4261311362" sldId="2147379375"/>
            <ac:spMk id="35" creationId="{74DE8298-DDC8-66FF-483D-37A26CA822D9}"/>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11:18:20.543" v="3267"/>
              <pc2:cmMkLst xmlns:pc2="http://schemas.microsoft.com/office/powerpoint/2019/9/main/command">
                <pc:docMk/>
                <pc:sldMk cId="4261311362" sldId="2147379375"/>
                <pc2:cmMk id="{75E454F7-52C7-43E0-A521-68C4642F85A8}"/>
              </pc2:cmMkLst>
            </pc226:cmChg>
          </p:ext>
        </pc:extLst>
      </pc:sldChg>
      <pc:sldChg chg="modSp mod ord">
        <pc:chgData name="内山 裕弥" userId="8d34b9d0-ec49-418d-b1de-019cf6b56da5" providerId="ADAL" clId="{791AFBA0-DF21-44B5-AE04-99533231EB85}" dt="2025-02-04T06:20:13.122" v="7034" actId="20577"/>
        <pc:sldMkLst>
          <pc:docMk/>
          <pc:sldMk cId="3070854188" sldId="2147379377"/>
        </pc:sldMkLst>
        <pc:spChg chg="mod">
          <ac:chgData name="内山 裕弥" userId="8d34b9d0-ec49-418d-b1de-019cf6b56da5" providerId="ADAL" clId="{791AFBA0-DF21-44B5-AE04-99533231EB85}" dt="2025-02-04T06:20:13.122" v="7034" actId="20577"/>
          <ac:spMkLst>
            <pc:docMk/>
            <pc:sldMk cId="3070854188" sldId="2147379377"/>
            <ac:spMk id="8" creationId="{A1D0DDC4-E973-E4D7-2272-C44377BD55D5}"/>
          </ac:spMkLst>
        </pc:spChg>
        <pc:spChg chg="mod">
          <ac:chgData name="内山 裕弥" userId="8d34b9d0-ec49-418d-b1de-019cf6b56da5" providerId="ADAL" clId="{791AFBA0-DF21-44B5-AE04-99533231EB85}" dt="2025-02-04T06:20:10.029" v="7032"/>
          <ac:spMkLst>
            <pc:docMk/>
            <pc:sldMk cId="3070854188" sldId="2147379377"/>
            <ac:spMk id="35" creationId="{74DE8298-DDC8-66FF-483D-37A26CA822D9}"/>
          </ac:spMkLst>
        </pc:spChg>
      </pc:sldChg>
      <pc:sldChg chg="modSp mod modCm">
        <pc:chgData name="内山 裕弥" userId="8d34b9d0-ec49-418d-b1de-019cf6b56da5" providerId="ADAL" clId="{791AFBA0-DF21-44B5-AE04-99533231EB85}" dt="2025-02-04T06:19:40.819" v="7023"/>
        <pc:sldMkLst>
          <pc:docMk/>
          <pc:sldMk cId="862496488" sldId="2147379378"/>
        </pc:sldMkLst>
        <pc:spChg chg="mod">
          <ac:chgData name="内山 裕弥" userId="8d34b9d0-ec49-418d-b1de-019cf6b56da5" providerId="ADAL" clId="{791AFBA0-DF21-44B5-AE04-99533231EB85}" dt="2025-02-04T06:19:40.819" v="7023"/>
          <ac:spMkLst>
            <pc:docMk/>
            <pc:sldMk cId="862496488" sldId="2147379378"/>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2-04T06:19:40.819" v="7023"/>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791AFBA0-DF21-44B5-AE04-99533231EB85}" dt="2025-02-04T06:20:41.310" v="7061" actId="20577"/>
        <pc:sldMkLst>
          <pc:docMk/>
          <pc:sldMk cId="2081963132" sldId="2147379384"/>
        </pc:sldMkLst>
        <pc:spChg chg="mod">
          <ac:chgData name="内山 裕弥" userId="8d34b9d0-ec49-418d-b1de-019cf6b56da5" providerId="ADAL" clId="{791AFBA0-DF21-44B5-AE04-99533231EB85}" dt="2025-02-04T06:20:41.310" v="7061" actId="20577"/>
          <ac:spMkLst>
            <pc:docMk/>
            <pc:sldMk cId="2081963132" sldId="2147379384"/>
            <ac:spMk id="35" creationId="{74DE8298-DDC8-66FF-483D-37A26CA822D9}"/>
          </ac:spMkLst>
        </pc:spChg>
      </pc:sldChg>
      <pc:sldChg chg="modSp mod">
        <pc:chgData name="内山 裕弥" userId="8d34b9d0-ec49-418d-b1de-019cf6b56da5" providerId="ADAL" clId="{791AFBA0-DF21-44B5-AE04-99533231EB85}" dt="2025-02-04T06:21:28.515" v="7081" actId="20577"/>
        <pc:sldMkLst>
          <pc:docMk/>
          <pc:sldMk cId="2546929567" sldId="2147379385"/>
        </pc:sldMkLst>
        <pc:spChg chg="mod">
          <ac:chgData name="内山 裕弥" userId="8d34b9d0-ec49-418d-b1de-019cf6b56da5" providerId="ADAL" clId="{791AFBA0-DF21-44B5-AE04-99533231EB85}" dt="2025-02-04T06:21:08.153" v="7068" actId="20577"/>
          <ac:spMkLst>
            <pc:docMk/>
            <pc:sldMk cId="2546929567" sldId="2147379385"/>
            <ac:spMk id="8" creationId="{A1D0DDC4-E973-E4D7-2272-C44377BD55D5}"/>
          </ac:spMkLst>
        </pc:spChg>
        <pc:spChg chg="mod">
          <ac:chgData name="内山 裕弥" userId="8d34b9d0-ec49-418d-b1de-019cf6b56da5" providerId="ADAL" clId="{791AFBA0-DF21-44B5-AE04-99533231EB85}" dt="2025-02-04T06:21:28.515" v="7081" actId="20577"/>
          <ac:spMkLst>
            <pc:docMk/>
            <pc:sldMk cId="2546929567" sldId="2147379385"/>
            <ac:spMk id="35" creationId="{74DE8298-DDC8-66FF-483D-37A26CA822D9}"/>
          </ac:spMkLst>
        </pc:spChg>
      </pc:sldChg>
      <pc:sldChg chg="addSp delSp modSp mod addCm modCm">
        <pc:chgData name="内山 裕弥" userId="8d34b9d0-ec49-418d-b1de-019cf6b56da5" providerId="ADAL" clId="{791AFBA0-DF21-44B5-AE04-99533231EB85}" dt="2025-02-04T06:16:35.598" v="6798"/>
        <pc:sldMkLst>
          <pc:docMk/>
          <pc:sldMk cId="3768165954" sldId="2147379390"/>
        </pc:sldMkLst>
        <pc:spChg chg="add mod ord">
          <ac:chgData name="内山 裕弥" userId="8d34b9d0-ec49-418d-b1de-019cf6b56da5" providerId="ADAL" clId="{791AFBA0-DF21-44B5-AE04-99533231EB85}" dt="2025-01-30T11:20:53.729" v="3284" actId="208"/>
          <ac:spMkLst>
            <pc:docMk/>
            <pc:sldMk cId="3768165954" sldId="2147379390"/>
            <ac:spMk id="4" creationId="{EE597AAA-E93C-76CC-0E3B-F406C751F915}"/>
          </ac:spMkLst>
        </pc:spChg>
        <pc:spChg chg="mod">
          <ac:chgData name="内山 裕弥" userId="8d34b9d0-ec49-418d-b1de-019cf6b56da5" providerId="ADAL" clId="{791AFBA0-DF21-44B5-AE04-99533231EB85}" dt="2025-01-30T06:24:43.604" v="2274" actId="20577"/>
          <ac:spMkLst>
            <pc:docMk/>
            <pc:sldMk cId="3768165954" sldId="2147379390"/>
            <ac:spMk id="8" creationId="{A1D0DDC4-E973-E4D7-2272-C44377BD55D5}"/>
          </ac:spMkLst>
        </pc:spChg>
        <pc:spChg chg="mod topLvl">
          <ac:chgData name="内山 裕弥" userId="8d34b9d0-ec49-418d-b1de-019cf6b56da5" providerId="ADAL" clId="{791AFBA0-DF21-44B5-AE04-99533231EB85}" dt="2025-01-30T06:24:56.688" v="2278" actId="1076"/>
          <ac:spMkLst>
            <pc:docMk/>
            <pc:sldMk cId="3768165954" sldId="2147379390"/>
            <ac:spMk id="16" creationId="{2B127885-0222-70DA-3549-E3737BBFDA51}"/>
          </ac:spMkLst>
        </pc:spChg>
        <pc:spChg chg="mod topLvl">
          <ac:chgData name="内山 裕弥" userId="8d34b9d0-ec49-418d-b1de-019cf6b56da5" providerId="ADAL" clId="{791AFBA0-DF21-44B5-AE04-99533231EB85}" dt="2025-01-30T06:24:56.688" v="2278" actId="1076"/>
          <ac:spMkLst>
            <pc:docMk/>
            <pc:sldMk cId="3768165954" sldId="2147379390"/>
            <ac:spMk id="17" creationId="{92B9E36D-54F0-CB25-5905-31C6F14AA1BE}"/>
          </ac:spMkLst>
        </pc:spChg>
        <pc:spChg chg="mod topLvl">
          <ac:chgData name="内山 裕弥" userId="8d34b9d0-ec49-418d-b1de-019cf6b56da5" providerId="ADAL" clId="{791AFBA0-DF21-44B5-AE04-99533231EB85}" dt="2025-01-30T06:24:56.688" v="2278" actId="1076"/>
          <ac:spMkLst>
            <pc:docMk/>
            <pc:sldMk cId="3768165954" sldId="2147379390"/>
            <ac:spMk id="18" creationId="{941EF501-4404-A2BF-7E8E-87610EF73336}"/>
          </ac:spMkLst>
        </pc:spChg>
        <pc:spChg chg="mod topLvl">
          <ac:chgData name="内山 裕弥" userId="8d34b9d0-ec49-418d-b1de-019cf6b56da5" providerId="ADAL" clId="{791AFBA0-DF21-44B5-AE04-99533231EB85}" dt="2025-01-30T06:24:56.688" v="2278" actId="1076"/>
          <ac:spMkLst>
            <pc:docMk/>
            <pc:sldMk cId="3768165954" sldId="2147379390"/>
            <ac:spMk id="19" creationId="{83361C92-2855-CDCF-22CA-1713D5EC47AF}"/>
          </ac:spMkLst>
        </pc:spChg>
        <pc:spChg chg="mod topLvl">
          <ac:chgData name="内山 裕弥" userId="8d34b9d0-ec49-418d-b1de-019cf6b56da5" providerId="ADAL" clId="{791AFBA0-DF21-44B5-AE04-99533231EB85}" dt="2025-01-30T06:24:56.688" v="2278" actId="1076"/>
          <ac:spMkLst>
            <pc:docMk/>
            <pc:sldMk cId="3768165954" sldId="2147379390"/>
            <ac:spMk id="20" creationId="{FCB2CDD4-1E75-03B5-E7BD-D7D0FE504F5C}"/>
          </ac:spMkLst>
        </pc:spChg>
        <pc:spChg chg="mod topLvl">
          <ac:chgData name="内山 裕弥" userId="8d34b9d0-ec49-418d-b1de-019cf6b56da5" providerId="ADAL" clId="{791AFBA0-DF21-44B5-AE04-99533231EB85}" dt="2025-01-30T06:24:56.688" v="2278" actId="1076"/>
          <ac:spMkLst>
            <pc:docMk/>
            <pc:sldMk cId="3768165954" sldId="2147379390"/>
            <ac:spMk id="21" creationId="{F0A846BD-1A87-17AE-B33F-C956D38B520E}"/>
          </ac:spMkLst>
        </pc:spChg>
        <pc:spChg chg="mod topLvl">
          <ac:chgData name="内山 裕弥" userId="8d34b9d0-ec49-418d-b1de-019cf6b56da5" providerId="ADAL" clId="{791AFBA0-DF21-44B5-AE04-99533231EB85}" dt="2025-01-30T06:24:56.688" v="2278" actId="1076"/>
          <ac:spMkLst>
            <pc:docMk/>
            <pc:sldMk cId="3768165954" sldId="2147379390"/>
            <ac:spMk id="22" creationId="{9CF7027F-C01C-C68F-AB55-3D2D823701EB}"/>
          </ac:spMkLst>
        </pc:spChg>
        <pc:spChg chg="mod topLvl">
          <ac:chgData name="内山 裕弥" userId="8d34b9d0-ec49-418d-b1de-019cf6b56da5" providerId="ADAL" clId="{791AFBA0-DF21-44B5-AE04-99533231EB85}" dt="2025-01-30T06:24:56.688" v="2278" actId="1076"/>
          <ac:spMkLst>
            <pc:docMk/>
            <pc:sldMk cId="3768165954" sldId="2147379390"/>
            <ac:spMk id="23" creationId="{D6779AFA-6541-5856-714D-A768C4E1E67A}"/>
          </ac:spMkLst>
        </pc:spChg>
        <pc:spChg chg="mod topLvl">
          <ac:chgData name="内山 裕弥" userId="8d34b9d0-ec49-418d-b1de-019cf6b56da5" providerId="ADAL" clId="{791AFBA0-DF21-44B5-AE04-99533231EB85}" dt="2025-01-30T06:24:56.688" v="2278" actId="1076"/>
          <ac:spMkLst>
            <pc:docMk/>
            <pc:sldMk cId="3768165954" sldId="2147379390"/>
            <ac:spMk id="24" creationId="{70993B5E-F08F-0717-33E7-2DBC645659EC}"/>
          </ac:spMkLst>
        </pc:spChg>
        <pc:spChg chg="mod topLvl">
          <ac:chgData name="内山 裕弥" userId="8d34b9d0-ec49-418d-b1de-019cf6b56da5" providerId="ADAL" clId="{791AFBA0-DF21-44B5-AE04-99533231EB85}" dt="2025-01-30T06:24:56.688" v="2278" actId="1076"/>
          <ac:spMkLst>
            <pc:docMk/>
            <pc:sldMk cId="3768165954" sldId="2147379390"/>
            <ac:spMk id="25" creationId="{F7019659-A8FD-AB11-9C05-1F8B158D22FB}"/>
          </ac:spMkLst>
        </pc:spChg>
        <pc:spChg chg="mod topLvl">
          <ac:chgData name="内山 裕弥" userId="8d34b9d0-ec49-418d-b1de-019cf6b56da5" providerId="ADAL" clId="{791AFBA0-DF21-44B5-AE04-99533231EB85}" dt="2025-01-30T06:24:56.688" v="2278" actId="1076"/>
          <ac:spMkLst>
            <pc:docMk/>
            <pc:sldMk cId="3768165954" sldId="2147379390"/>
            <ac:spMk id="26" creationId="{05CE66DC-347F-2D1E-40DA-89C361156945}"/>
          </ac:spMkLst>
        </pc:spChg>
        <pc:spChg chg="mod topLvl">
          <ac:chgData name="内山 裕弥" userId="8d34b9d0-ec49-418d-b1de-019cf6b56da5" providerId="ADAL" clId="{791AFBA0-DF21-44B5-AE04-99533231EB85}" dt="2025-01-30T06:24:56.688" v="2278" actId="1076"/>
          <ac:spMkLst>
            <pc:docMk/>
            <pc:sldMk cId="3768165954" sldId="2147379390"/>
            <ac:spMk id="27" creationId="{E1532496-A3B0-C1FD-526E-55160D79EA9B}"/>
          </ac:spMkLst>
        </pc:spChg>
        <pc:spChg chg="mod topLvl">
          <ac:chgData name="内山 裕弥" userId="8d34b9d0-ec49-418d-b1de-019cf6b56da5" providerId="ADAL" clId="{791AFBA0-DF21-44B5-AE04-99533231EB85}" dt="2025-01-30T06:24:56.688" v="2278" actId="1076"/>
          <ac:spMkLst>
            <pc:docMk/>
            <pc:sldMk cId="3768165954" sldId="2147379390"/>
            <ac:spMk id="29" creationId="{5EEC3673-F020-FEE3-D731-0F1E8476D9D3}"/>
          </ac:spMkLst>
        </pc:spChg>
        <pc:spChg chg="mod topLvl">
          <ac:chgData name="内山 裕弥" userId="8d34b9d0-ec49-418d-b1de-019cf6b56da5" providerId="ADAL" clId="{791AFBA0-DF21-44B5-AE04-99533231EB85}" dt="2025-01-30T06:24:56.688" v="2278" actId="1076"/>
          <ac:spMkLst>
            <pc:docMk/>
            <pc:sldMk cId="3768165954" sldId="2147379390"/>
            <ac:spMk id="30" creationId="{08CF0071-FFD3-5FC5-7EDE-66769EAE1785}"/>
          </ac:spMkLst>
        </pc:spChg>
        <pc:spChg chg="mod topLvl">
          <ac:chgData name="内山 裕弥" userId="8d34b9d0-ec49-418d-b1de-019cf6b56da5" providerId="ADAL" clId="{791AFBA0-DF21-44B5-AE04-99533231EB85}" dt="2025-01-30T06:24:56.688" v="2278" actId="1076"/>
          <ac:spMkLst>
            <pc:docMk/>
            <pc:sldMk cId="3768165954" sldId="2147379390"/>
            <ac:spMk id="31" creationId="{115EF391-52F8-47AA-7CFC-2CF176F1D8EF}"/>
          </ac:spMkLst>
        </pc:spChg>
        <pc:spChg chg="mod">
          <ac:chgData name="内山 裕弥" userId="8d34b9d0-ec49-418d-b1de-019cf6b56da5" providerId="ADAL" clId="{791AFBA0-DF21-44B5-AE04-99533231EB85}" dt="2025-01-30T06:25:21.610" v="2421" actId="20577"/>
          <ac:spMkLst>
            <pc:docMk/>
            <pc:sldMk cId="3768165954" sldId="2147379390"/>
            <ac:spMk id="32" creationId="{6710F7FE-402A-41A4-E9A7-F5B005152EB4}"/>
          </ac:spMkLst>
        </pc:spChg>
        <pc:spChg chg="mod topLvl">
          <ac:chgData name="内山 裕弥" userId="8d34b9d0-ec49-418d-b1de-019cf6b56da5" providerId="ADAL" clId="{791AFBA0-DF21-44B5-AE04-99533231EB85}" dt="2025-01-30T06:24:56.688" v="2278" actId="1076"/>
          <ac:spMkLst>
            <pc:docMk/>
            <pc:sldMk cId="3768165954" sldId="2147379390"/>
            <ac:spMk id="33" creationId="{699E4A04-7DE7-121A-4254-23FBA0D5BFBB}"/>
          </ac:spMkLst>
        </pc:spChg>
        <pc:spChg chg="mod topLvl">
          <ac:chgData name="内山 裕弥" userId="8d34b9d0-ec49-418d-b1de-019cf6b56da5" providerId="ADAL" clId="{791AFBA0-DF21-44B5-AE04-99533231EB85}" dt="2025-01-30T06:24:56.688" v="2278" actId="1076"/>
          <ac:spMkLst>
            <pc:docMk/>
            <pc:sldMk cId="3768165954" sldId="2147379390"/>
            <ac:spMk id="34" creationId="{89E2BAA1-640E-FDF9-B0E0-F3954045F573}"/>
          </ac:spMkLst>
        </pc:spChg>
        <pc:spChg chg="mod">
          <ac:chgData name="内山 裕弥" userId="8d34b9d0-ec49-418d-b1de-019cf6b56da5" providerId="ADAL" clId="{791AFBA0-DF21-44B5-AE04-99533231EB85}" dt="2025-02-04T06:16:35.598" v="6798"/>
          <ac:spMkLst>
            <pc:docMk/>
            <pc:sldMk cId="3768165954" sldId="2147379390"/>
            <ac:spMk id="35" creationId="{74DE8298-DDC8-66FF-483D-37A26CA822D9}"/>
          </ac:spMkLst>
        </pc:spChg>
        <pc:spChg chg="mod topLvl">
          <ac:chgData name="内山 裕弥" userId="8d34b9d0-ec49-418d-b1de-019cf6b56da5" providerId="ADAL" clId="{791AFBA0-DF21-44B5-AE04-99533231EB85}" dt="2025-01-30T06:24:56.688" v="2278" actId="1076"/>
          <ac:spMkLst>
            <pc:docMk/>
            <pc:sldMk cId="3768165954" sldId="2147379390"/>
            <ac:spMk id="36" creationId="{80BBD157-9DAC-BD00-19F1-D23C993E2327}"/>
          </ac:spMkLst>
        </pc:spChg>
        <pc:spChg chg="mod topLvl">
          <ac:chgData name="内山 裕弥" userId="8d34b9d0-ec49-418d-b1de-019cf6b56da5" providerId="ADAL" clId="{791AFBA0-DF21-44B5-AE04-99533231EB85}" dt="2025-01-30T06:24:56.688" v="2278" actId="1076"/>
          <ac:spMkLst>
            <pc:docMk/>
            <pc:sldMk cId="3768165954" sldId="2147379390"/>
            <ac:spMk id="37" creationId="{4265CCAA-A8C6-E34F-F7F5-224BF76E5FF5}"/>
          </ac:spMkLst>
        </pc:spChg>
        <pc:spChg chg="mod topLvl">
          <ac:chgData name="内山 裕弥" userId="8d34b9d0-ec49-418d-b1de-019cf6b56da5" providerId="ADAL" clId="{791AFBA0-DF21-44B5-AE04-99533231EB85}" dt="2025-01-30T06:24:56.688" v="2278" actId="1076"/>
          <ac:spMkLst>
            <pc:docMk/>
            <pc:sldMk cId="3768165954" sldId="2147379390"/>
            <ac:spMk id="38" creationId="{78E0076F-1B11-FC2F-B7AB-E4021D352E26}"/>
          </ac:spMkLst>
        </pc:spChg>
        <pc:spChg chg="mod topLvl">
          <ac:chgData name="内山 裕弥" userId="8d34b9d0-ec49-418d-b1de-019cf6b56da5" providerId="ADAL" clId="{791AFBA0-DF21-44B5-AE04-99533231EB85}" dt="2025-01-30T06:24:56.688" v="2278" actId="1076"/>
          <ac:spMkLst>
            <pc:docMk/>
            <pc:sldMk cId="3768165954" sldId="2147379390"/>
            <ac:spMk id="39" creationId="{18D738E4-514B-2772-8A7C-A347C5AC9EAD}"/>
          </ac:spMkLst>
        </pc:spChg>
        <pc:spChg chg="mod topLvl">
          <ac:chgData name="内山 裕弥" userId="8d34b9d0-ec49-418d-b1de-019cf6b56da5" providerId="ADAL" clId="{791AFBA0-DF21-44B5-AE04-99533231EB85}" dt="2025-01-30T06:24:56.688" v="2278" actId="1076"/>
          <ac:spMkLst>
            <pc:docMk/>
            <pc:sldMk cId="3768165954" sldId="2147379390"/>
            <ac:spMk id="40" creationId="{F7DEAA6E-3A18-924C-0D5C-4C1A145573DD}"/>
          </ac:spMkLst>
        </pc:spChg>
        <pc:spChg chg="mod topLvl">
          <ac:chgData name="内山 裕弥" userId="8d34b9d0-ec49-418d-b1de-019cf6b56da5" providerId="ADAL" clId="{791AFBA0-DF21-44B5-AE04-99533231EB85}" dt="2025-01-30T06:24:56.688" v="2278" actId="1076"/>
          <ac:spMkLst>
            <pc:docMk/>
            <pc:sldMk cId="3768165954" sldId="2147379390"/>
            <ac:spMk id="41" creationId="{D8B899E6-2A65-3147-C301-5DAAAB0E9BED}"/>
          </ac:spMkLst>
        </pc:spChg>
        <pc:spChg chg="mod topLvl">
          <ac:chgData name="内山 裕弥" userId="8d34b9d0-ec49-418d-b1de-019cf6b56da5" providerId="ADAL" clId="{791AFBA0-DF21-44B5-AE04-99533231EB85}" dt="2025-01-30T06:24:56.688" v="2278" actId="1076"/>
          <ac:spMkLst>
            <pc:docMk/>
            <pc:sldMk cId="3768165954" sldId="2147379390"/>
            <ac:spMk id="42" creationId="{ECF24845-0EC6-843E-563C-F9B1CC592280}"/>
          </ac:spMkLst>
        </pc:spChg>
        <pc:spChg chg="mod topLvl">
          <ac:chgData name="内山 裕弥" userId="8d34b9d0-ec49-418d-b1de-019cf6b56da5" providerId="ADAL" clId="{791AFBA0-DF21-44B5-AE04-99533231EB85}" dt="2025-01-30T06:24:56.688" v="2278" actId="1076"/>
          <ac:spMkLst>
            <pc:docMk/>
            <pc:sldMk cId="3768165954" sldId="2147379390"/>
            <ac:spMk id="43" creationId="{D62A3001-FE8E-2041-E4BE-EFE8C9F723ED}"/>
          </ac:spMkLst>
        </pc:spChg>
        <pc:spChg chg="mod topLvl">
          <ac:chgData name="内山 裕弥" userId="8d34b9d0-ec49-418d-b1de-019cf6b56da5" providerId="ADAL" clId="{791AFBA0-DF21-44B5-AE04-99533231EB85}" dt="2025-01-30T06:24:56.688" v="2278" actId="1076"/>
          <ac:spMkLst>
            <pc:docMk/>
            <pc:sldMk cId="3768165954" sldId="2147379390"/>
            <ac:spMk id="44" creationId="{7AF32EB3-B045-3607-C4E6-B86C8BAD378C}"/>
          </ac:spMkLst>
        </pc:spChg>
        <pc:spChg chg="mod topLvl">
          <ac:chgData name="内山 裕弥" userId="8d34b9d0-ec49-418d-b1de-019cf6b56da5" providerId="ADAL" clId="{791AFBA0-DF21-44B5-AE04-99533231EB85}" dt="2025-01-30T06:24:56.688" v="2278" actId="1076"/>
          <ac:spMkLst>
            <pc:docMk/>
            <pc:sldMk cId="3768165954" sldId="2147379390"/>
            <ac:spMk id="45" creationId="{555471CC-EE1C-42D5-D2FF-C12087946610}"/>
          </ac:spMkLst>
        </pc:spChg>
        <pc:spChg chg="add mod">
          <ac:chgData name="内山 裕弥" userId="8d34b9d0-ec49-418d-b1de-019cf6b56da5" providerId="ADAL" clId="{791AFBA0-DF21-44B5-AE04-99533231EB85}" dt="2025-01-30T06:24:56.688" v="2278" actId="1076"/>
          <ac:spMkLst>
            <pc:docMk/>
            <pc:sldMk cId="3768165954" sldId="2147379390"/>
            <ac:spMk id="46" creationId="{B33D3723-7610-09EF-4BD4-A9A475F39D04}"/>
          </ac:spMkLst>
        </pc:spChg>
        <pc:spChg chg="mod">
          <ac:chgData name="内山 裕弥" userId="8d34b9d0-ec49-418d-b1de-019cf6b56da5" providerId="ADAL" clId="{791AFBA0-DF21-44B5-AE04-99533231EB85}" dt="2025-01-30T06:24:56.688" v="2278" actId="1076"/>
          <ac:spMkLst>
            <pc:docMk/>
            <pc:sldMk cId="3768165954" sldId="2147379390"/>
            <ac:spMk id="54" creationId="{57DE856B-9F5D-C82D-8089-343C3DE1F58C}"/>
          </ac:spMkLst>
        </pc:spChg>
        <pc:spChg chg="mod">
          <ac:chgData name="内山 裕弥" userId="8d34b9d0-ec49-418d-b1de-019cf6b56da5" providerId="ADAL" clId="{791AFBA0-DF21-44B5-AE04-99533231EB85}" dt="2025-01-30T06:24:56.688" v="2278" actId="1076"/>
          <ac:spMkLst>
            <pc:docMk/>
            <pc:sldMk cId="3768165954" sldId="2147379390"/>
            <ac:spMk id="56" creationId="{1B21D1DD-DE30-16B5-F6B8-AE2B33621CC6}"/>
          </ac:spMkLst>
        </pc:spChg>
        <pc:spChg chg="del">
          <ac:chgData name="内山 裕弥" userId="8d34b9d0-ec49-418d-b1de-019cf6b56da5" providerId="ADAL" clId="{791AFBA0-DF21-44B5-AE04-99533231EB85}" dt="2025-01-30T06:25:39.662" v="2422" actId="21"/>
          <ac:spMkLst>
            <pc:docMk/>
            <pc:sldMk cId="3768165954" sldId="2147379390"/>
            <ac:spMk id="58" creationId="{03E464A8-8965-C067-5C04-455071401A58}"/>
          </ac:spMkLst>
        </pc:spChg>
        <pc:spChg chg="mod">
          <ac:chgData name="内山 裕弥" userId="8d34b9d0-ec49-418d-b1de-019cf6b56da5" providerId="ADAL" clId="{791AFBA0-DF21-44B5-AE04-99533231EB85}" dt="2025-01-30T06:24:56.688" v="2278" actId="1076"/>
          <ac:spMkLst>
            <pc:docMk/>
            <pc:sldMk cId="3768165954" sldId="2147379390"/>
            <ac:spMk id="61" creationId="{BF2969E2-2401-A2CD-A2A7-4A8DB87C7122}"/>
          </ac:spMkLst>
        </pc:spChg>
        <pc:spChg chg="del mod">
          <ac:chgData name="内山 裕弥" userId="8d34b9d0-ec49-418d-b1de-019cf6b56da5" providerId="ADAL" clId="{791AFBA0-DF21-44B5-AE04-99533231EB85}" dt="2025-01-30T06:24:50.277" v="2276" actId="21"/>
          <ac:spMkLst>
            <pc:docMk/>
            <pc:sldMk cId="3768165954" sldId="2147379390"/>
            <ac:spMk id="63" creationId="{5E0073EC-3EC6-3344-1B4D-5510DB44999A}"/>
          </ac:spMkLst>
        </pc:spChg>
        <pc:spChg chg="add mod">
          <ac:chgData name="内山 裕弥" userId="8d34b9d0-ec49-418d-b1de-019cf6b56da5" providerId="ADAL" clId="{791AFBA0-DF21-44B5-AE04-99533231EB85}" dt="2025-01-30T06:24:56.688" v="2278" actId="1076"/>
          <ac:spMkLst>
            <pc:docMk/>
            <pc:sldMk cId="3768165954" sldId="2147379390"/>
            <ac:spMk id="64" creationId="{67230BFF-2C57-0EDC-1309-826E4E0629F3}"/>
          </ac:spMkLst>
        </pc:spChg>
        <pc:spChg chg="add mod">
          <ac:chgData name="内山 裕弥" userId="8d34b9d0-ec49-418d-b1de-019cf6b56da5" providerId="ADAL" clId="{791AFBA0-DF21-44B5-AE04-99533231EB85}" dt="2025-01-30T06:24:56.688" v="2278" actId="1076"/>
          <ac:spMkLst>
            <pc:docMk/>
            <pc:sldMk cId="3768165954" sldId="2147379390"/>
            <ac:spMk id="65" creationId="{3BCD221C-8374-D8A2-FD41-2E342BA98A72}"/>
          </ac:spMkLst>
        </pc:spChg>
        <pc:spChg chg="add mod">
          <ac:chgData name="内山 裕弥" userId="8d34b9d0-ec49-418d-b1de-019cf6b56da5" providerId="ADAL" clId="{791AFBA0-DF21-44B5-AE04-99533231EB85}" dt="2025-01-30T06:23:22.609" v="2109" actId="571"/>
          <ac:spMkLst>
            <pc:docMk/>
            <pc:sldMk cId="3768165954" sldId="2147379390"/>
            <ac:spMk id="66" creationId="{975B4082-02A2-A403-DCC7-2C5E9AD535A1}"/>
          </ac:spMkLst>
        </pc:spChg>
        <pc:spChg chg="add mod">
          <ac:chgData name="内山 裕弥" userId="8d34b9d0-ec49-418d-b1de-019cf6b56da5" providerId="ADAL" clId="{791AFBA0-DF21-44B5-AE04-99533231EB85}" dt="2025-01-30T06:23:22.609" v="2109" actId="571"/>
          <ac:spMkLst>
            <pc:docMk/>
            <pc:sldMk cId="3768165954" sldId="2147379390"/>
            <ac:spMk id="67" creationId="{07DD51F6-00CB-80E4-D797-00E48393E8F8}"/>
          </ac:spMkLst>
        </pc:spChg>
        <pc:grpChg chg="del">
          <ac:chgData name="内山 裕弥" userId="8d34b9d0-ec49-418d-b1de-019cf6b56da5" providerId="ADAL" clId="{791AFBA0-DF21-44B5-AE04-99533231EB85}" dt="2025-01-30T06:22:05.618" v="2093" actId="165"/>
          <ac:grpSpMkLst>
            <pc:docMk/>
            <pc:sldMk cId="3768165954" sldId="2147379390"/>
            <ac:grpSpMk id="9" creationId="{891DB543-EE15-86C4-FF91-36F5CB871547}"/>
          </ac:grpSpMkLst>
        </pc:grpChg>
        <pc:grpChg chg="mod topLvl">
          <ac:chgData name="内山 裕弥" userId="8d34b9d0-ec49-418d-b1de-019cf6b56da5" providerId="ADAL" clId="{791AFBA0-DF21-44B5-AE04-99533231EB85}" dt="2025-01-30T06:24:56.688" v="2278" actId="1076"/>
          <ac:grpSpMkLst>
            <pc:docMk/>
            <pc:sldMk cId="3768165954" sldId="2147379390"/>
            <ac:grpSpMk id="13" creationId="{4A7BB8BA-2ED5-8363-1E37-73E6B5E0F817}"/>
          </ac:grpSpMkLst>
        </pc:grpChg>
        <pc:grpChg chg="mod topLvl">
          <ac:chgData name="内山 裕弥" userId="8d34b9d0-ec49-418d-b1de-019cf6b56da5" providerId="ADAL" clId="{791AFBA0-DF21-44B5-AE04-99533231EB85}" dt="2025-01-30T06:24:56.688" v="2278" actId="1076"/>
          <ac:grpSpMkLst>
            <pc:docMk/>
            <pc:sldMk cId="3768165954" sldId="2147379390"/>
            <ac:grpSpMk id="14" creationId="{11FC24E2-E3B7-BA58-1589-9020D15AA6AD}"/>
          </ac:grpSpMkLst>
        </pc:grpChg>
        <pc:grpChg chg="mod topLvl">
          <ac:chgData name="内山 裕弥" userId="8d34b9d0-ec49-418d-b1de-019cf6b56da5" providerId="ADAL" clId="{791AFBA0-DF21-44B5-AE04-99533231EB85}" dt="2025-01-30T06:24:56.688" v="2278" actId="1076"/>
          <ac:grpSpMkLst>
            <pc:docMk/>
            <pc:sldMk cId="3768165954" sldId="2147379390"/>
            <ac:grpSpMk id="15" creationId="{9C320AB3-6920-C719-28E1-0D8882A09DAA}"/>
          </ac:grpSpMkLst>
        </pc:grpChg>
        <pc:grpChg chg="del mod topLvl">
          <ac:chgData name="内山 裕弥" userId="8d34b9d0-ec49-418d-b1de-019cf6b56da5" providerId="ADAL" clId="{791AFBA0-DF21-44B5-AE04-99533231EB85}" dt="2025-01-30T06:22:13.292" v="2094" actId="165"/>
          <ac:grpSpMkLst>
            <pc:docMk/>
            <pc:sldMk cId="3768165954" sldId="2147379390"/>
            <ac:grpSpMk id="28" creationId="{22B1E8FE-751F-8C47-AD29-46E11E0C3C85}"/>
          </ac:grpSpMkLst>
        </pc:grpChg>
        <pc:cxnChg chg="mod">
          <ac:chgData name="内山 裕弥" userId="8d34b9d0-ec49-418d-b1de-019cf6b56da5" providerId="ADAL" clId="{791AFBA0-DF21-44B5-AE04-99533231EB85}" dt="2025-01-30T06:24:56.688" v="2278" actId="1076"/>
          <ac:cxnSpMkLst>
            <pc:docMk/>
            <pc:sldMk cId="3768165954" sldId="2147379390"/>
            <ac:cxnSpMk id="3" creationId="{F7C6F8A1-3DEB-0A6B-1477-F45AB940F58F}"/>
          </ac:cxnSpMkLst>
        </pc:cxnChg>
        <pc:cxnChg chg="mod">
          <ac:chgData name="内山 裕弥" userId="8d34b9d0-ec49-418d-b1de-019cf6b56da5" providerId="ADAL" clId="{791AFBA0-DF21-44B5-AE04-99533231EB85}" dt="2025-01-30T06:24:56.688" v="2278" actId="1076"/>
          <ac:cxnSpMkLst>
            <pc:docMk/>
            <pc:sldMk cId="3768165954" sldId="2147379390"/>
            <ac:cxnSpMk id="7" creationId="{1A3D17B4-BFDD-0AF6-C9D8-CB3F938F0CD5}"/>
          </ac:cxnSpMkLst>
        </pc:cxnChg>
        <pc:cxnChg chg="mod topLvl">
          <ac:chgData name="内山 裕弥" userId="8d34b9d0-ec49-418d-b1de-019cf6b56da5" providerId="ADAL" clId="{791AFBA0-DF21-44B5-AE04-99533231EB85}" dt="2025-01-30T06:24:56.688" v="2278" actId="1076"/>
          <ac:cxnSpMkLst>
            <pc:docMk/>
            <pc:sldMk cId="3768165954" sldId="2147379390"/>
            <ac:cxnSpMk id="47" creationId="{62ABC219-ABEA-D7B2-B793-0C79757521C5}"/>
          </ac:cxnSpMkLst>
        </pc:cxnChg>
        <pc:cxnChg chg="mod topLvl">
          <ac:chgData name="内山 裕弥" userId="8d34b9d0-ec49-418d-b1de-019cf6b56da5" providerId="ADAL" clId="{791AFBA0-DF21-44B5-AE04-99533231EB85}" dt="2025-01-30T06:24:56.688" v="2278" actId="1076"/>
          <ac:cxnSpMkLst>
            <pc:docMk/>
            <pc:sldMk cId="3768165954" sldId="2147379390"/>
            <ac:cxnSpMk id="48" creationId="{C71E25FA-8DAB-5636-347A-3FE29E9AB96C}"/>
          </ac:cxnSpMkLst>
        </pc:cxnChg>
        <pc:cxnChg chg="mod topLvl">
          <ac:chgData name="内山 裕弥" userId="8d34b9d0-ec49-418d-b1de-019cf6b56da5" providerId="ADAL" clId="{791AFBA0-DF21-44B5-AE04-99533231EB85}" dt="2025-01-30T06:24:56.688" v="2278" actId="1076"/>
          <ac:cxnSpMkLst>
            <pc:docMk/>
            <pc:sldMk cId="3768165954" sldId="2147379390"/>
            <ac:cxnSpMk id="49" creationId="{208E8DDA-0226-3191-43BD-46B9DA97F8F7}"/>
          </ac:cxnSpMkLst>
        </pc:cxnChg>
        <pc:cxnChg chg="mod topLvl">
          <ac:chgData name="内山 裕弥" userId="8d34b9d0-ec49-418d-b1de-019cf6b56da5" providerId="ADAL" clId="{791AFBA0-DF21-44B5-AE04-99533231EB85}" dt="2025-01-30T06:24:56.688" v="2278" actId="1076"/>
          <ac:cxnSpMkLst>
            <pc:docMk/>
            <pc:sldMk cId="3768165954" sldId="2147379390"/>
            <ac:cxnSpMk id="50" creationId="{74AF3AB9-C759-7D75-D0FF-B6F999E1A7C3}"/>
          </ac:cxnSpMkLst>
        </pc:cxnChg>
        <pc:cxnChg chg="mod topLvl">
          <ac:chgData name="内山 裕弥" userId="8d34b9d0-ec49-418d-b1de-019cf6b56da5" providerId="ADAL" clId="{791AFBA0-DF21-44B5-AE04-99533231EB85}" dt="2025-01-30T06:24:56.688" v="2278" actId="1076"/>
          <ac:cxnSpMkLst>
            <pc:docMk/>
            <pc:sldMk cId="3768165954" sldId="2147379390"/>
            <ac:cxnSpMk id="51" creationId="{9E32E12C-335E-2FB6-E578-EF6DE06833D9}"/>
          </ac:cxnSpMkLst>
        </pc:cxnChg>
        <pc:cxnChg chg="del mod topLvl">
          <ac:chgData name="内山 裕弥" userId="8d34b9d0-ec49-418d-b1de-019cf6b56da5" providerId="ADAL" clId="{791AFBA0-DF21-44B5-AE04-99533231EB85}" dt="2025-01-30T06:22:14.625" v="2095" actId="21"/>
          <ac:cxnSpMkLst>
            <pc:docMk/>
            <pc:sldMk cId="3768165954" sldId="2147379390"/>
            <ac:cxnSpMk id="52" creationId="{8C992E2B-48DB-9AA7-C12F-9A82A559C47B}"/>
          </ac:cxnSpMkLst>
        </pc:cxnChg>
        <pc:cxnChg chg="mod topLvl">
          <ac:chgData name="内山 裕弥" userId="8d34b9d0-ec49-418d-b1de-019cf6b56da5" providerId="ADAL" clId="{791AFBA0-DF21-44B5-AE04-99533231EB85}" dt="2025-01-30T06:24:56.688" v="2278" actId="1076"/>
          <ac:cxnSpMkLst>
            <pc:docMk/>
            <pc:sldMk cId="3768165954" sldId="2147379390"/>
            <ac:cxnSpMk id="53" creationId="{4EC92D13-F643-64C2-60D7-6FE40955B8C0}"/>
          </ac:cxnSpMkLst>
        </pc:cxnChg>
        <pc:cxnChg chg="mod">
          <ac:chgData name="内山 裕弥" userId="8d34b9d0-ec49-418d-b1de-019cf6b56da5" providerId="ADAL" clId="{791AFBA0-DF21-44B5-AE04-99533231EB85}" dt="2025-01-30T06:24:56.688" v="2278" actId="1076"/>
          <ac:cxnSpMkLst>
            <pc:docMk/>
            <pc:sldMk cId="3768165954" sldId="2147379390"/>
            <ac:cxnSpMk id="55" creationId="{04F36315-5AEA-B72E-B78A-55B70430B39F}"/>
          </ac:cxnSpMkLst>
        </pc:cxnChg>
        <pc:cxnChg chg="mod">
          <ac:chgData name="内山 裕弥" userId="8d34b9d0-ec49-418d-b1de-019cf6b56da5" providerId="ADAL" clId="{791AFBA0-DF21-44B5-AE04-99533231EB85}" dt="2025-01-30T06:24:56.688" v="2278" actId="1076"/>
          <ac:cxnSpMkLst>
            <pc:docMk/>
            <pc:sldMk cId="3768165954" sldId="2147379390"/>
            <ac:cxnSpMk id="57" creationId="{37CCDC9B-A63F-48DB-04A4-BEA085DAF16A}"/>
          </ac:cxnSpMkLst>
        </pc:cxnChg>
        <pc:cxnChg chg="add mod">
          <ac:chgData name="内山 裕弥" userId="8d34b9d0-ec49-418d-b1de-019cf6b56da5" providerId="ADAL" clId="{791AFBA0-DF21-44B5-AE04-99533231EB85}" dt="2025-01-30T06:24:56.688" v="2278" actId="1076"/>
          <ac:cxnSpMkLst>
            <pc:docMk/>
            <pc:sldMk cId="3768165954" sldId="2147379390"/>
            <ac:cxnSpMk id="59" creationId="{4151A41F-00C6-5985-EB3C-6FA4DB353A3D}"/>
          </ac:cxnSpMkLst>
        </pc:cxnChg>
        <pc:cxnChg chg="mod">
          <ac:chgData name="内山 裕弥" userId="8d34b9d0-ec49-418d-b1de-019cf6b56da5" providerId="ADAL" clId="{791AFBA0-DF21-44B5-AE04-99533231EB85}" dt="2025-01-30T06:24:56.688" v="2278"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6:24:47.999" v="2275"/>
              <pc2:cmMkLst xmlns:pc2="http://schemas.microsoft.com/office/powerpoint/2019/9/main/command">
                <pc:docMk/>
                <pc:sldMk cId="3768165954" sldId="2147379390"/>
                <pc2:cmMk id="{C29B3C11-2953-459D-9A2F-C12649A3E5AE}"/>
              </pc2:cmMkLst>
            </pc226:cmChg>
            <pc226:cmChg xmlns:pc226="http://schemas.microsoft.com/office/powerpoint/2022/06/main/command" chg="add">
              <pc226:chgData name="内山 裕弥" userId="8d34b9d0-ec49-418d-b1de-019cf6b56da5" providerId="ADAL" clId="{791AFBA0-DF21-44B5-AE04-99533231EB85}" dt="2025-01-30T06:25:57.171" v="2424"/>
              <pc2:cmMkLst xmlns:pc2="http://schemas.microsoft.com/office/powerpoint/2019/9/main/command">
                <pc:docMk/>
                <pc:sldMk cId="3768165954" sldId="2147379390"/>
                <pc2:cmMk id="{AE55223A-7898-4351-8B86-DDDD52400DC4}"/>
              </pc2:cmMkLst>
            </pc226:cmChg>
            <pc226:cmChg xmlns:pc226="http://schemas.microsoft.com/office/powerpoint/2022/06/main/command" chg="add">
              <pc226:chgData name="内山 裕弥" userId="8d34b9d0-ec49-418d-b1de-019cf6b56da5" providerId="ADAL" clId="{791AFBA0-DF21-44B5-AE04-99533231EB85}" dt="2025-01-30T06:25:46.062" v="2423"/>
              <pc2:cmMkLst xmlns:pc2="http://schemas.microsoft.com/office/powerpoint/2019/9/main/command">
                <pc:docMk/>
                <pc:sldMk cId="3768165954" sldId="2147379390"/>
                <pc2:cmMk id="{C5E31C53-80E6-45E7-BAC5-2D9AB91C0622}"/>
              </pc2:cmMkLst>
            </pc226:cmChg>
            <pc226:cmChg xmlns:pc226="http://schemas.microsoft.com/office/powerpoint/2022/06/main/command" chg="mod">
              <pc226:chgData name="内山 裕弥" userId="8d34b9d0-ec49-418d-b1de-019cf6b56da5" providerId="ADAL" clId="{791AFBA0-DF21-44B5-AE04-99533231EB85}" dt="2025-01-30T06:24:50.340" v="2277" actId="2056"/>
              <pc2:cmMkLst xmlns:pc2="http://schemas.microsoft.com/office/powerpoint/2019/9/main/command">
                <pc:docMk/>
                <pc:sldMk cId="3768165954" sldId="2147379390"/>
                <pc2:cmMk id="{471387F6-A27A-4E75-8046-3DADF31B7638}"/>
              </pc2:cmMkLst>
            </pc226:cmChg>
          </p:ext>
        </pc:extLst>
      </pc:sldChg>
      <pc:sldChg chg="modSp mod">
        <pc:chgData name="内山 裕弥" userId="8d34b9d0-ec49-418d-b1de-019cf6b56da5" providerId="ADAL" clId="{791AFBA0-DF21-44B5-AE04-99533231EB85}" dt="2025-02-04T06:19:43.817" v="7024"/>
        <pc:sldMkLst>
          <pc:docMk/>
          <pc:sldMk cId="1953326763" sldId="2147483257"/>
        </pc:sldMkLst>
        <pc:spChg chg="mod">
          <ac:chgData name="内山 裕弥" userId="8d34b9d0-ec49-418d-b1de-019cf6b56da5" providerId="ADAL" clId="{791AFBA0-DF21-44B5-AE04-99533231EB85}" dt="2025-02-04T06:19:43.817" v="7024"/>
          <ac:spMkLst>
            <pc:docMk/>
            <pc:sldMk cId="1953326763" sldId="2147483257"/>
            <ac:spMk id="35" creationId="{74DE8298-DDC8-66FF-483D-37A26CA822D9}"/>
          </ac:spMkLst>
        </pc:spChg>
      </pc:sldChg>
      <pc:sldChg chg="modSp mod modCm">
        <pc:chgData name="内山 裕弥" userId="8d34b9d0-ec49-418d-b1de-019cf6b56da5" providerId="ADAL" clId="{791AFBA0-DF21-44B5-AE04-99533231EB85}" dt="2025-02-04T06:16:54.596" v="6816"/>
        <pc:sldMkLst>
          <pc:docMk/>
          <pc:sldMk cId="970147663" sldId="2147483262"/>
        </pc:sldMkLst>
        <pc:spChg chg="mod">
          <ac:chgData name="内山 裕弥" userId="8d34b9d0-ec49-418d-b1de-019cf6b56da5" providerId="ADAL" clId="{791AFBA0-DF21-44B5-AE04-99533231EB85}" dt="2025-01-30T10:45:09.051" v="3216" actId="14100"/>
          <ac:spMkLst>
            <pc:docMk/>
            <pc:sldMk cId="970147663" sldId="2147483262"/>
            <ac:spMk id="18" creationId="{A5A53F0F-0601-B512-1DDC-878267F729B8}"/>
          </ac:spMkLst>
        </pc:spChg>
        <pc:spChg chg="mod">
          <ac:chgData name="内山 裕弥" userId="8d34b9d0-ec49-418d-b1de-019cf6b56da5" providerId="ADAL" clId="{791AFBA0-DF21-44B5-AE04-99533231EB85}" dt="2025-02-04T06:16:54.596" v="6816"/>
          <ac:spMkLst>
            <pc:docMk/>
            <pc:sldMk cId="970147663" sldId="2147483262"/>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1-30T10:45:07.264" v="3215" actId="6549"/>
              <pc2:cmMkLst xmlns:pc2="http://schemas.microsoft.com/office/powerpoint/2019/9/main/command">
                <pc:docMk/>
                <pc:sldMk cId="970147663" sldId="2147483262"/>
                <pc2:cmMk id="{59E98E78-1BAF-4215-BCE7-39E00F65F85F}"/>
              </pc2:cmMkLst>
            </pc226:cmChg>
          </p:ext>
        </pc:extLst>
      </pc:sldChg>
      <pc:sldChg chg="addSp modSp mod">
        <pc:chgData name="内山 裕弥" userId="8d34b9d0-ec49-418d-b1de-019cf6b56da5" providerId="ADAL" clId="{791AFBA0-DF21-44B5-AE04-99533231EB85}" dt="2025-02-04T04:55:54.281" v="6654" actId="1076"/>
        <pc:sldMkLst>
          <pc:docMk/>
          <pc:sldMk cId="265644884" sldId="2147483263"/>
        </pc:sldMkLst>
        <pc:spChg chg="add mod">
          <ac:chgData name="内山 裕弥" userId="8d34b9d0-ec49-418d-b1de-019cf6b56da5" providerId="ADAL" clId="{791AFBA0-DF21-44B5-AE04-99533231EB85}" dt="2025-02-04T04:55:54.281" v="6654" actId="1076"/>
          <ac:spMkLst>
            <pc:docMk/>
            <pc:sldMk cId="265644884" sldId="2147483263"/>
            <ac:spMk id="4" creationId="{56D05DA3-B313-62D4-315F-5773DD465FE8}"/>
          </ac:spMkLst>
        </pc:spChg>
        <pc:spChg chg="mod">
          <ac:chgData name="内山 裕弥" userId="8d34b9d0-ec49-418d-b1de-019cf6b56da5" providerId="ADAL" clId="{791AFBA0-DF21-44B5-AE04-99533231EB85}" dt="2025-02-04T04:55:43.583" v="6646" actId="21"/>
          <ac:spMkLst>
            <pc:docMk/>
            <pc:sldMk cId="265644884" sldId="2147483263"/>
            <ac:spMk id="12" creationId="{621187F5-DA07-D915-E811-24037BD0FCB2}"/>
          </ac:spMkLst>
        </pc:spChg>
        <pc:cxnChg chg="add mod">
          <ac:chgData name="内山 裕弥" userId="8d34b9d0-ec49-418d-b1de-019cf6b56da5" providerId="ADAL" clId="{791AFBA0-DF21-44B5-AE04-99533231EB85}" dt="2025-01-27T08:50:19.991" v="4" actId="1076"/>
          <ac:cxnSpMkLst>
            <pc:docMk/>
            <pc:sldMk cId="265644884" sldId="2147483263"/>
            <ac:cxnSpMk id="2" creationId="{3C0E27AB-F9D1-B4E4-ED5C-34238D9431A8}"/>
          </ac:cxnSpMkLst>
        </pc:cxnChg>
      </pc:sldChg>
      <pc:sldChg chg="delSp modSp mod">
        <pc:chgData name="内山 裕弥" userId="8d34b9d0-ec49-418d-b1de-019cf6b56da5" providerId="ADAL" clId="{791AFBA0-DF21-44B5-AE04-99533231EB85}" dt="2025-02-04T06:16:38.855" v="6799"/>
        <pc:sldMkLst>
          <pc:docMk/>
          <pc:sldMk cId="433657424" sldId="2147483264"/>
        </pc:sldMkLst>
        <pc:spChg chg="del">
          <ac:chgData name="内山 裕弥" userId="8d34b9d0-ec49-418d-b1de-019cf6b56da5" providerId="ADAL" clId="{791AFBA0-DF21-44B5-AE04-99533231EB85}" dt="2025-01-30T06:26:08.430" v="2425" actId="21"/>
          <ac:spMkLst>
            <pc:docMk/>
            <pc:sldMk cId="433657424" sldId="2147483264"/>
            <ac:spMk id="6" creationId="{F0BEB3F8-61F0-1440-2386-20036F59E2C1}"/>
          </ac:spMkLst>
        </pc:spChg>
        <pc:spChg chg="mod">
          <ac:chgData name="内山 裕弥" userId="8d34b9d0-ec49-418d-b1de-019cf6b56da5" providerId="ADAL" clId="{791AFBA0-DF21-44B5-AE04-99533231EB85}" dt="2025-01-30T06:26:26.633" v="2440" actId="20577"/>
          <ac:spMkLst>
            <pc:docMk/>
            <pc:sldMk cId="433657424" sldId="2147483264"/>
            <ac:spMk id="7" creationId="{4B8EB39F-27A0-D6BF-C734-A6B21043804E}"/>
          </ac:spMkLst>
        </pc:spChg>
        <pc:spChg chg="mod">
          <ac:chgData name="内山 裕弥" userId="8d34b9d0-ec49-418d-b1de-019cf6b56da5" providerId="ADAL" clId="{791AFBA0-DF21-44B5-AE04-99533231EB85}" dt="2025-02-04T06:16:38.855" v="6799"/>
          <ac:spMkLst>
            <pc:docMk/>
            <pc:sldMk cId="433657424" sldId="2147483264"/>
            <ac:spMk id="35" creationId="{74DE8298-DDC8-66FF-483D-37A26CA822D9}"/>
          </ac:spMkLst>
        </pc:spChg>
        <pc:spChg chg="del">
          <ac:chgData name="内山 裕弥" userId="8d34b9d0-ec49-418d-b1de-019cf6b56da5" providerId="ADAL" clId="{791AFBA0-DF21-44B5-AE04-99533231EB85}" dt="2025-01-30T06:27:40.952" v="2529" actId="21"/>
          <ac:spMkLst>
            <pc:docMk/>
            <pc:sldMk cId="433657424" sldId="2147483264"/>
            <ac:spMk id="58" creationId="{03E464A8-8965-C067-5C04-455071401A58}"/>
          </ac:spMkLst>
        </pc:spChg>
        <pc:graphicFrameChg chg="mod modGraphic">
          <ac:chgData name="内山 裕弥" userId="8d34b9d0-ec49-418d-b1de-019cf6b56da5" providerId="ADAL" clId="{791AFBA0-DF21-44B5-AE04-99533231EB85}" dt="2025-01-30T06:27:38.209" v="2528" actId="20577"/>
          <ac:graphicFrameMkLst>
            <pc:docMk/>
            <pc:sldMk cId="433657424" sldId="2147483264"/>
            <ac:graphicFrameMk id="59" creationId="{FAB88C82-8AAA-8EA9-DBEA-E3EA584E93AA}"/>
          </ac:graphicFrameMkLst>
        </pc:graphicFrameChg>
      </pc:sldChg>
      <pc:sldChg chg="addSp delSp modSp mod">
        <pc:chgData name="内山 裕弥" userId="8d34b9d0-ec49-418d-b1de-019cf6b56da5" providerId="ADAL" clId="{791AFBA0-DF21-44B5-AE04-99533231EB85}" dt="2025-02-04T06:18:16.299" v="6994" actId="1076"/>
        <pc:sldMkLst>
          <pc:docMk/>
          <pc:sldMk cId="2952803012" sldId="2147483265"/>
        </pc:sldMkLst>
        <pc:spChg chg="mod ord">
          <ac:chgData name="内山 裕弥" userId="8d34b9d0-ec49-418d-b1de-019cf6b56da5" providerId="ADAL" clId="{791AFBA0-DF21-44B5-AE04-99533231EB85}" dt="2025-01-31T06:24:13.356" v="6518" actId="20577"/>
          <ac:spMkLst>
            <pc:docMk/>
            <pc:sldMk cId="2952803012" sldId="2147483265"/>
            <ac:spMk id="3" creationId="{A6F0F70E-C6E2-217E-BD6D-0717D7E31098}"/>
          </ac:spMkLst>
        </pc:spChg>
        <pc:spChg chg="mod">
          <ac:chgData name="内山 裕弥" userId="8d34b9d0-ec49-418d-b1de-019cf6b56da5" providerId="ADAL" clId="{791AFBA0-DF21-44B5-AE04-99533231EB85}" dt="2025-01-30T11:33:19.237" v="4559" actId="6549"/>
          <ac:spMkLst>
            <pc:docMk/>
            <pc:sldMk cId="2952803012" sldId="2147483265"/>
            <ac:spMk id="4" creationId="{143E8E9F-6AFB-841E-222B-D73E806224BA}"/>
          </ac:spMkLst>
        </pc:spChg>
        <pc:spChg chg="mod ord">
          <ac:chgData name="内山 裕弥" userId="8d34b9d0-ec49-418d-b1de-019cf6b56da5" providerId="ADAL" clId="{791AFBA0-DF21-44B5-AE04-99533231EB85}" dt="2025-01-30T11:40:25.991" v="5980" actId="1076"/>
          <ac:spMkLst>
            <pc:docMk/>
            <pc:sldMk cId="2952803012" sldId="2147483265"/>
            <ac:spMk id="7" creationId="{FC5ADFD7-0E96-90EB-B253-D1694842DFBB}"/>
          </ac:spMkLst>
        </pc:spChg>
        <pc:spChg chg="mod">
          <ac:chgData name="内山 裕弥" userId="8d34b9d0-ec49-418d-b1de-019cf6b56da5" providerId="ADAL" clId="{791AFBA0-DF21-44B5-AE04-99533231EB85}" dt="2025-01-30T11:24:58.140" v="3363" actId="122"/>
          <ac:spMkLst>
            <pc:docMk/>
            <pc:sldMk cId="2952803012" sldId="2147483265"/>
            <ac:spMk id="15" creationId="{B486FB64-D07D-FDB2-78C4-4BC4AAD60836}"/>
          </ac:spMkLst>
        </pc:spChg>
        <pc:spChg chg="mod">
          <ac:chgData name="内山 裕弥" userId="8d34b9d0-ec49-418d-b1de-019cf6b56da5" providerId="ADAL" clId="{791AFBA0-DF21-44B5-AE04-99533231EB85}" dt="2025-01-30T11:24:14.446" v="3288" actId="571"/>
          <ac:spMkLst>
            <pc:docMk/>
            <pc:sldMk cId="2952803012" sldId="2147483265"/>
            <ac:spMk id="16" creationId="{F19EF7BE-BE7D-BA3B-6888-B9232B52A155}"/>
          </ac:spMkLst>
        </pc:spChg>
        <pc:spChg chg="mod">
          <ac:chgData name="内山 裕弥" userId="8d34b9d0-ec49-418d-b1de-019cf6b56da5" providerId="ADAL" clId="{791AFBA0-DF21-44B5-AE04-99533231EB85}" dt="2025-01-30T11:24:52.112" v="3343" actId="207"/>
          <ac:spMkLst>
            <pc:docMk/>
            <pc:sldMk cId="2952803012" sldId="2147483265"/>
            <ac:spMk id="17" creationId="{DF1B3FCC-9CCE-B5F6-2057-DA0389901E87}"/>
          </ac:spMkLst>
        </pc:spChg>
        <pc:spChg chg="mod">
          <ac:chgData name="内山 裕弥" userId="8d34b9d0-ec49-418d-b1de-019cf6b56da5" providerId="ADAL" clId="{791AFBA0-DF21-44B5-AE04-99533231EB85}" dt="2025-01-30T11:40:19.527" v="5979" actId="1076"/>
          <ac:spMkLst>
            <pc:docMk/>
            <pc:sldMk cId="2952803012" sldId="2147483265"/>
            <ac:spMk id="18" creationId="{A5A53F0F-0601-B512-1DDC-878267F729B8}"/>
          </ac:spMkLst>
        </pc:spChg>
        <pc:spChg chg="add mod">
          <ac:chgData name="内山 裕弥" userId="8d34b9d0-ec49-418d-b1de-019cf6b56da5" providerId="ADAL" clId="{791AFBA0-DF21-44B5-AE04-99533231EB85}" dt="2025-01-30T11:24:35.558" v="3309" actId="20577"/>
          <ac:spMkLst>
            <pc:docMk/>
            <pc:sldMk cId="2952803012" sldId="2147483265"/>
            <ac:spMk id="21" creationId="{FBA2CA20-F273-31B2-BF13-F74B2F4DADFA}"/>
          </ac:spMkLst>
        </pc:spChg>
        <pc:spChg chg="add mod">
          <ac:chgData name="内山 裕弥" userId="8d34b9d0-ec49-418d-b1de-019cf6b56da5" providerId="ADAL" clId="{791AFBA0-DF21-44B5-AE04-99533231EB85}" dt="2025-01-30T11:40:00.583" v="5978" actId="1076"/>
          <ac:spMkLst>
            <pc:docMk/>
            <pc:sldMk cId="2952803012" sldId="2147483265"/>
            <ac:spMk id="24" creationId="{6F65A29D-0694-7A32-B848-B689EC39757F}"/>
          </ac:spMkLst>
        </pc:spChg>
        <pc:spChg chg="mod">
          <ac:chgData name="内山 裕弥" userId="8d34b9d0-ec49-418d-b1de-019cf6b56da5" providerId="ADAL" clId="{791AFBA0-DF21-44B5-AE04-99533231EB85}" dt="2025-02-04T06:17:46.464" v="6954"/>
          <ac:spMkLst>
            <pc:docMk/>
            <pc:sldMk cId="2952803012" sldId="2147483265"/>
            <ac:spMk id="35" creationId="{74DE8298-DDC8-66FF-483D-37A26CA822D9}"/>
          </ac:spMkLst>
        </pc:spChg>
        <pc:spChg chg="mod">
          <ac:chgData name="内山 裕弥" userId="8d34b9d0-ec49-418d-b1de-019cf6b56da5" providerId="ADAL" clId="{791AFBA0-DF21-44B5-AE04-99533231EB85}" dt="2025-01-31T06:23:33.026" v="6401" actId="1076"/>
          <ac:spMkLst>
            <pc:docMk/>
            <pc:sldMk cId="2952803012" sldId="2147483265"/>
            <ac:spMk id="39" creationId="{4C215220-7AFB-D593-CED1-1A6DA99694AB}"/>
          </ac:spMkLst>
        </pc:spChg>
        <pc:spChg chg="mod">
          <ac:chgData name="内山 裕弥" userId="8d34b9d0-ec49-418d-b1de-019cf6b56da5" providerId="ADAL" clId="{791AFBA0-DF21-44B5-AE04-99533231EB85}" dt="2025-02-04T06:18:16.299" v="6994" actId="1076"/>
          <ac:spMkLst>
            <pc:docMk/>
            <pc:sldMk cId="2952803012" sldId="2147483265"/>
            <ac:spMk id="40" creationId="{339EB704-E894-C860-0648-68EB22875954}"/>
          </ac:spMkLst>
        </pc:spChg>
        <pc:grpChg chg="add mod">
          <ac:chgData name="内山 裕弥" userId="8d34b9d0-ec49-418d-b1de-019cf6b56da5" providerId="ADAL" clId="{791AFBA0-DF21-44B5-AE04-99533231EB85}" dt="2025-01-30T11:24:15.710" v="3289" actId="1076"/>
          <ac:grpSpMkLst>
            <pc:docMk/>
            <pc:sldMk cId="2952803012" sldId="2147483265"/>
            <ac:grpSpMk id="13" creationId="{17D15687-D9C4-02FE-2213-40535F4DB16F}"/>
          </ac:grpSpMkLst>
        </pc:grpChg>
        <pc:grpChg chg="mod">
          <ac:chgData name="内山 裕弥" userId="8d34b9d0-ec49-418d-b1de-019cf6b56da5" providerId="ADAL" clId="{791AFBA0-DF21-44B5-AE04-99533231EB85}" dt="2025-01-30T11:24:14.446" v="3288" actId="571"/>
          <ac:grpSpMkLst>
            <pc:docMk/>
            <pc:sldMk cId="2952803012" sldId="2147483265"/>
            <ac:grpSpMk id="14" creationId="{A1ABCBE6-0279-9D63-AA5A-BC2A9583426E}"/>
          </ac:grpSpMkLst>
        </pc:grpChg>
        <pc:grpChg chg="mod">
          <ac:chgData name="内山 裕弥" userId="8d34b9d0-ec49-418d-b1de-019cf6b56da5" providerId="ADAL" clId="{791AFBA0-DF21-44B5-AE04-99533231EB85}" dt="2025-01-30T11:24:15.710" v="3289" actId="1076"/>
          <ac:grpSpMkLst>
            <pc:docMk/>
            <pc:sldMk cId="2952803012" sldId="2147483265"/>
            <ac:grpSpMk id="19" creationId="{73DDA910-74D2-07DF-2EE4-7E7C0AF94835}"/>
          </ac:grpSpMkLst>
        </pc:grpChg>
        <pc:graphicFrameChg chg="add mod modGraphic">
          <ac:chgData name="内山 裕弥" userId="8d34b9d0-ec49-418d-b1de-019cf6b56da5" providerId="ADAL" clId="{791AFBA0-DF21-44B5-AE04-99533231EB85}" dt="2025-01-30T11:37:51.823" v="5598" actId="20577"/>
          <ac:graphicFrameMkLst>
            <pc:docMk/>
            <pc:sldMk cId="2952803012" sldId="2147483265"/>
            <ac:graphicFrameMk id="22" creationId="{A807D72A-9082-4865-CB50-0C730751E886}"/>
          </ac:graphicFrameMkLst>
        </pc:graphicFrameChg>
        <pc:graphicFrameChg chg="add del mod modGraphic">
          <ac:chgData name="内山 裕弥" userId="8d34b9d0-ec49-418d-b1de-019cf6b56da5" providerId="ADAL" clId="{791AFBA0-DF21-44B5-AE04-99533231EB85}" dt="2025-01-30T11:30:35.559" v="4375" actId="21"/>
          <ac:graphicFrameMkLst>
            <pc:docMk/>
            <pc:sldMk cId="2952803012" sldId="2147483265"/>
            <ac:graphicFrameMk id="23" creationId="{08C07B28-3060-5BE0-3368-F20D99DA5605}"/>
          </ac:graphicFrameMkLst>
        </pc:graphicFrameChg>
        <pc:graphicFrameChg chg="add mod modGraphic">
          <ac:chgData name="内山 裕弥" userId="8d34b9d0-ec49-418d-b1de-019cf6b56da5" providerId="ADAL" clId="{791AFBA0-DF21-44B5-AE04-99533231EB85}" dt="2025-01-30T11:39:48.850" v="5977" actId="6549"/>
          <ac:graphicFrameMkLst>
            <pc:docMk/>
            <pc:sldMk cId="2952803012" sldId="2147483265"/>
            <ac:graphicFrameMk id="25" creationId="{79315B55-39B0-BA00-F6BD-A6C1CB097749}"/>
          </ac:graphicFrameMkLst>
        </pc:graphicFrameChg>
        <pc:graphicFrameChg chg="mod modGraphic">
          <ac:chgData name="内山 裕弥" userId="8d34b9d0-ec49-418d-b1de-019cf6b56da5" providerId="ADAL" clId="{791AFBA0-DF21-44B5-AE04-99533231EB85}" dt="2025-01-31T06:23:30.051" v="6400" actId="1076"/>
          <ac:graphicFrameMkLst>
            <pc:docMk/>
            <pc:sldMk cId="2952803012" sldId="2147483265"/>
            <ac:graphicFrameMk id="36" creationId="{52D2B5DE-607C-E758-9F26-75F734B66F0B}"/>
          </ac:graphicFrameMkLst>
        </pc:graphicFrameChg>
        <pc:cxnChg chg="mod">
          <ac:chgData name="内山 裕弥" userId="8d34b9d0-ec49-418d-b1de-019cf6b56da5" providerId="ADAL" clId="{791AFBA0-DF21-44B5-AE04-99533231EB85}" dt="2025-01-30T11:24:14.446" v="3288" actId="571"/>
          <ac:cxnSpMkLst>
            <pc:docMk/>
            <pc:sldMk cId="2952803012" sldId="2147483265"/>
            <ac:cxnSpMk id="20" creationId="{898C534E-C565-EF80-BFD3-E07BDB88E141}"/>
          </ac:cxnSpMkLst>
        </pc:cxnChg>
      </pc:sldChg>
      <pc:sldChg chg="addSp modSp mod">
        <pc:chgData name="内山 裕弥" userId="8d34b9d0-ec49-418d-b1de-019cf6b56da5" providerId="ADAL" clId="{791AFBA0-DF21-44B5-AE04-99533231EB85}" dt="2025-02-04T06:16:59.265" v="6817"/>
        <pc:sldMkLst>
          <pc:docMk/>
          <pc:sldMk cId="116419015" sldId="2147483266"/>
        </pc:sldMkLst>
        <pc:spChg chg="add mod">
          <ac:chgData name="内山 裕弥" userId="8d34b9d0-ec49-418d-b1de-019cf6b56da5" providerId="ADAL" clId="{791AFBA0-DF21-44B5-AE04-99533231EB85}" dt="2025-01-30T11:16:54.887" v="3265" actId="1076"/>
          <ac:spMkLst>
            <pc:docMk/>
            <pc:sldMk cId="116419015" sldId="2147483266"/>
            <ac:spMk id="7" creationId="{5DBDB5EF-7A2D-C185-6524-E0A9AFDD9C93}"/>
          </ac:spMkLst>
        </pc:spChg>
        <pc:spChg chg="mod">
          <ac:chgData name="内山 裕弥" userId="8d34b9d0-ec49-418d-b1de-019cf6b56da5" providerId="ADAL" clId="{791AFBA0-DF21-44B5-AE04-99533231EB85}" dt="2025-01-30T11:16:41.346" v="3264" actId="948"/>
          <ac:spMkLst>
            <pc:docMk/>
            <pc:sldMk cId="116419015" sldId="2147483266"/>
            <ac:spMk id="10" creationId="{7C26D415-3CCE-40B7-CD7F-15E1D5F6EE2A}"/>
          </ac:spMkLst>
        </pc:spChg>
        <pc:spChg chg="mod">
          <ac:chgData name="内山 裕弥" userId="8d34b9d0-ec49-418d-b1de-019cf6b56da5" providerId="ADAL" clId="{791AFBA0-DF21-44B5-AE04-99533231EB85}" dt="2025-01-30T11:16:41.346" v="3264" actId="948"/>
          <ac:spMkLst>
            <pc:docMk/>
            <pc:sldMk cId="116419015" sldId="2147483266"/>
            <ac:spMk id="11" creationId="{545592BC-080E-2C50-E270-3BC13F68E621}"/>
          </ac:spMkLst>
        </pc:spChg>
        <pc:spChg chg="mod">
          <ac:chgData name="内山 裕弥" userId="8d34b9d0-ec49-418d-b1de-019cf6b56da5" providerId="ADAL" clId="{791AFBA0-DF21-44B5-AE04-99533231EB85}" dt="2025-01-30T11:16:19.502" v="3255" actId="1076"/>
          <ac:spMkLst>
            <pc:docMk/>
            <pc:sldMk cId="116419015" sldId="2147483266"/>
            <ac:spMk id="29" creationId="{2C595C26-6537-FE46-C8EB-551947F03362}"/>
          </ac:spMkLst>
        </pc:spChg>
        <pc:spChg chg="mod">
          <ac:chgData name="内山 裕弥" userId="8d34b9d0-ec49-418d-b1de-019cf6b56da5" providerId="ADAL" clId="{791AFBA0-DF21-44B5-AE04-99533231EB85}" dt="2025-02-04T06:16:59.265" v="6817"/>
          <ac:spMkLst>
            <pc:docMk/>
            <pc:sldMk cId="116419015" sldId="2147483266"/>
            <ac:spMk id="35" creationId="{74DE8298-DDC8-66FF-483D-37A26CA822D9}"/>
          </ac:spMkLst>
        </pc:spChg>
        <pc:grpChg chg="mod">
          <ac:chgData name="内山 裕弥" userId="8d34b9d0-ec49-418d-b1de-019cf6b56da5" providerId="ADAL" clId="{791AFBA0-DF21-44B5-AE04-99533231EB85}" dt="2025-01-30T11:16:06.877" v="3245" actId="554"/>
          <ac:grpSpMkLst>
            <pc:docMk/>
            <pc:sldMk cId="116419015" sldId="2147483266"/>
            <ac:grpSpMk id="4" creationId="{EED82D4A-4BBF-D7EA-0352-40370BA25194}"/>
          </ac:grpSpMkLst>
        </pc:grpChg>
        <pc:grpChg chg="mod">
          <ac:chgData name="内山 裕弥" userId="8d34b9d0-ec49-418d-b1de-019cf6b56da5" providerId="ADAL" clId="{791AFBA0-DF21-44B5-AE04-99533231EB85}" dt="2025-01-30T11:16:06.877" v="3245" actId="554"/>
          <ac:grpSpMkLst>
            <pc:docMk/>
            <pc:sldMk cId="116419015" sldId="2147483266"/>
            <ac:grpSpMk id="23" creationId="{06510715-9998-7EA9-C1F8-0FCC37FF6D66}"/>
          </ac:grpSpMkLst>
        </pc:grpChg>
      </pc:sldChg>
      <pc:sldChg chg="modSp mod">
        <pc:chgData name="内山 裕弥" userId="8d34b9d0-ec49-418d-b1de-019cf6b56da5" providerId="ADAL" clId="{791AFBA0-DF21-44B5-AE04-99533231EB85}" dt="2025-02-04T06:20:32.793" v="7051" actId="20577"/>
        <pc:sldMkLst>
          <pc:docMk/>
          <pc:sldMk cId="2167850469" sldId="2147483268"/>
        </pc:sldMkLst>
        <pc:spChg chg="mod">
          <ac:chgData name="内山 裕弥" userId="8d34b9d0-ec49-418d-b1de-019cf6b56da5" providerId="ADAL" clId="{791AFBA0-DF21-44B5-AE04-99533231EB85}" dt="2025-02-04T06:20:32.793" v="7051" actId="20577"/>
          <ac:spMkLst>
            <pc:docMk/>
            <pc:sldMk cId="2167850469" sldId="2147483268"/>
            <ac:spMk id="35" creationId="{74DE8298-DDC8-66FF-483D-37A26CA822D9}"/>
          </ac:spMkLst>
        </pc:spChg>
      </pc:sldChg>
      <pc:sldChg chg="modSp mod">
        <pc:chgData name="内山 裕弥" userId="8d34b9d0-ec49-418d-b1de-019cf6b56da5" providerId="ADAL" clId="{791AFBA0-DF21-44B5-AE04-99533231EB85}" dt="2025-02-04T06:18:47.872" v="6998"/>
        <pc:sldMkLst>
          <pc:docMk/>
          <pc:sldMk cId="2984760158" sldId="2147483269"/>
        </pc:sldMkLst>
        <pc:spChg chg="mod">
          <ac:chgData name="内山 裕弥" userId="8d34b9d0-ec49-418d-b1de-019cf6b56da5" providerId="ADAL" clId="{791AFBA0-DF21-44B5-AE04-99533231EB85}" dt="2025-02-04T06:18:47.872" v="6998"/>
          <ac:spMkLst>
            <pc:docMk/>
            <pc:sldMk cId="2984760158" sldId="2147483269"/>
            <ac:spMk id="35" creationId="{74DE8298-DDC8-66FF-483D-37A26CA822D9}"/>
          </ac:spMkLst>
        </pc:spChg>
      </pc:sldChg>
      <pc:sldChg chg="modSp mod">
        <pc:chgData name="内山 裕弥" userId="8d34b9d0-ec49-418d-b1de-019cf6b56da5" providerId="ADAL" clId="{791AFBA0-DF21-44B5-AE04-99533231EB85}" dt="2025-02-04T06:18:52.276" v="6999"/>
        <pc:sldMkLst>
          <pc:docMk/>
          <pc:sldMk cId="3353923681" sldId="2147483270"/>
        </pc:sldMkLst>
        <pc:spChg chg="mod">
          <ac:chgData name="内山 裕弥" userId="8d34b9d0-ec49-418d-b1de-019cf6b56da5" providerId="ADAL" clId="{791AFBA0-DF21-44B5-AE04-99533231EB85}" dt="2025-02-04T06:18:52.276" v="6999"/>
          <ac:spMkLst>
            <pc:docMk/>
            <pc:sldMk cId="3353923681" sldId="2147483270"/>
            <ac:spMk id="35" creationId="{74DE8298-DDC8-66FF-483D-37A26CA822D9}"/>
          </ac:spMkLst>
        </pc:spChg>
      </pc:sldChg>
      <pc:sldChg chg="addSp delSp modSp mod">
        <pc:chgData name="内山 裕弥" userId="8d34b9d0-ec49-418d-b1de-019cf6b56da5" providerId="ADAL" clId="{791AFBA0-DF21-44B5-AE04-99533231EB85}" dt="2025-02-04T06:18:20.520" v="6996"/>
        <pc:sldMkLst>
          <pc:docMk/>
          <pc:sldMk cId="2334336746" sldId="2147483272"/>
        </pc:sldMkLst>
        <pc:spChg chg="add mod">
          <ac:chgData name="内山 裕弥" userId="8d34b9d0-ec49-418d-b1de-019cf6b56da5" providerId="ADAL" clId="{791AFBA0-DF21-44B5-AE04-99533231EB85}" dt="2025-02-04T06:18:20.520" v="6996"/>
          <ac:spMkLst>
            <pc:docMk/>
            <pc:sldMk cId="2334336746" sldId="2147483272"/>
            <ac:spMk id="10" creationId="{F916E26F-DEEF-1303-BEEE-FE0C0F5C64C3}"/>
          </ac:spMkLst>
        </pc:spChg>
        <pc:spChg chg="del mod">
          <ac:chgData name="内山 裕弥" userId="8d34b9d0-ec49-418d-b1de-019cf6b56da5" providerId="ADAL" clId="{791AFBA0-DF21-44B5-AE04-99533231EB85}" dt="2025-02-04T06:18:19.487" v="6995" actId="478"/>
          <ac:spMkLst>
            <pc:docMk/>
            <pc:sldMk cId="2334336746" sldId="2147483272"/>
            <ac:spMk id="13" creationId="{09C97862-3D45-CB93-DD69-E4FD7C14432E}"/>
          </ac:spMkLst>
        </pc:spChg>
        <pc:spChg chg="mod">
          <ac:chgData name="内山 裕弥" userId="8d34b9d0-ec49-418d-b1de-019cf6b56da5" providerId="ADAL" clId="{791AFBA0-DF21-44B5-AE04-99533231EB85}" dt="2025-02-04T06:17:55.308" v="6955"/>
          <ac:spMkLst>
            <pc:docMk/>
            <pc:sldMk cId="2334336746" sldId="2147483272"/>
            <ac:spMk id="35" creationId="{74DE8298-DDC8-66FF-483D-37A26CA822D9}"/>
          </ac:spMkLst>
        </pc:spChg>
      </pc:sldChg>
      <pc:sldChg chg="add mod modShow">
        <pc:chgData name="内山 裕弥" userId="8d34b9d0-ec49-418d-b1de-019cf6b56da5" providerId="ADAL" clId="{791AFBA0-DF21-44B5-AE04-99533231EB85}" dt="2025-01-30T11:24:07.138" v="3286" actId="729"/>
        <pc:sldMkLst>
          <pc:docMk/>
          <pc:sldMk cId="3707762053" sldId="2147483272"/>
        </pc:sldMkLst>
      </pc:sldChg>
      <pc:sldChg chg="addSp modSp add mod">
        <pc:chgData name="内山 裕弥" userId="8d34b9d0-ec49-418d-b1de-019cf6b56da5" providerId="ADAL" clId="{791AFBA0-DF21-44B5-AE04-99533231EB85}" dt="2025-02-04T06:18:40.942" v="6997"/>
        <pc:sldMkLst>
          <pc:docMk/>
          <pc:sldMk cId="421638775" sldId="2147483273"/>
        </pc:sldMkLst>
        <pc:spChg chg="mod">
          <ac:chgData name="内山 裕弥" userId="8d34b9d0-ec49-418d-b1de-019cf6b56da5" providerId="ADAL" clId="{791AFBA0-DF21-44B5-AE04-99533231EB85}" dt="2025-01-31T06:40:57.904" v="6641" actId="20577"/>
          <ac:spMkLst>
            <pc:docMk/>
            <pc:sldMk cId="421638775" sldId="2147483273"/>
            <ac:spMk id="3" creationId="{3C74631D-5A6A-B311-A395-BB79AB1ADCB4}"/>
          </ac:spMkLst>
        </pc:spChg>
        <pc:spChg chg="mod">
          <ac:chgData name="内山 裕弥" userId="8d34b9d0-ec49-418d-b1de-019cf6b56da5" providerId="ADAL" clId="{791AFBA0-DF21-44B5-AE04-99533231EB85}" dt="2025-01-31T06:26:01.531" v="6567" actId="21"/>
          <ac:spMkLst>
            <pc:docMk/>
            <pc:sldMk cId="421638775" sldId="2147483273"/>
            <ac:spMk id="8" creationId="{A1D0DDC4-E973-E4D7-2272-C44377BD55D5}"/>
          </ac:spMkLst>
        </pc:spChg>
        <pc:spChg chg="add mod">
          <ac:chgData name="内山 裕弥" userId="8d34b9d0-ec49-418d-b1de-019cf6b56da5" providerId="ADAL" clId="{791AFBA0-DF21-44B5-AE04-99533231EB85}" dt="2025-01-31T06:26:29.852" v="6576" actId="14100"/>
          <ac:spMkLst>
            <pc:docMk/>
            <pc:sldMk cId="421638775" sldId="2147483273"/>
            <ac:spMk id="13" creationId="{82651BA2-EFD0-C46C-DD5A-E739787AF977}"/>
          </ac:spMkLst>
        </pc:spChg>
        <pc:spChg chg="mod">
          <ac:chgData name="内山 裕弥" userId="8d34b9d0-ec49-418d-b1de-019cf6b56da5" providerId="ADAL" clId="{791AFBA0-DF21-44B5-AE04-99533231EB85}" dt="2025-01-31T06:37:11.909" v="6583" actId="1076"/>
          <ac:spMkLst>
            <pc:docMk/>
            <pc:sldMk cId="421638775" sldId="2147483273"/>
            <ac:spMk id="15" creationId="{5A9C177A-8C1C-D012-7B51-A9462E0A17E9}"/>
          </ac:spMkLst>
        </pc:spChg>
        <pc:spChg chg="mod">
          <ac:chgData name="内山 裕弥" userId="8d34b9d0-ec49-418d-b1de-019cf6b56da5" providerId="ADAL" clId="{791AFBA0-DF21-44B5-AE04-99533231EB85}" dt="2025-01-31T06:37:11.909" v="6583" actId="1076"/>
          <ac:spMkLst>
            <pc:docMk/>
            <pc:sldMk cId="421638775" sldId="2147483273"/>
            <ac:spMk id="20" creationId="{A1875545-4FFF-236B-7416-6A5218EDFA41}"/>
          </ac:spMkLst>
        </pc:spChg>
        <pc:spChg chg="mod">
          <ac:chgData name="内山 裕弥" userId="8d34b9d0-ec49-418d-b1de-019cf6b56da5" providerId="ADAL" clId="{791AFBA0-DF21-44B5-AE04-99533231EB85}" dt="2025-01-31T06:37:11.909" v="6583" actId="1076"/>
          <ac:spMkLst>
            <pc:docMk/>
            <pc:sldMk cId="421638775" sldId="2147483273"/>
            <ac:spMk id="21" creationId="{EA089DAD-EBFD-2F3F-93A3-3F33143C8CA9}"/>
          </ac:spMkLst>
        </pc:spChg>
        <pc:spChg chg="mod">
          <ac:chgData name="内山 裕弥" userId="8d34b9d0-ec49-418d-b1de-019cf6b56da5" providerId="ADAL" clId="{791AFBA0-DF21-44B5-AE04-99533231EB85}" dt="2025-01-31T06:37:11.909" v="6583" actId="1076"/>
          <ac:spMkLst>
            <pc:docMk/>
            <pc:sldMk cId="421638775" sldId="2147483273"/>
            <ac:spMk id="22" creationId="{6A53284F-8036-DB73-F76A-B6B5CF851F40}"/>
          </ac:spMkLst>
        </pc:spChg>
        <pc:spChg chg="mod">
          <ac:chgData name="内山 裕弥" userId="8d34b9d0-ec49-418d-b1de-019cf6b56da5" providerId="ADAL" clId="{791AFBA0-DF21-44B5-AE04-99533231EB85}" dt="2025-01-31T06:37:11.909" v="6583" actId="1076"/>
          <ac:spMkLst>
            <pc:docMk/>
            <pc:sldMk cId="421638775" sldId="2147483273"/>
            <ac:spMk id="23" creationId="{E108982D-BC42-0B10-9C3D-0BAA658156F7}"/>
          </ac:spMkLst>
        </pc:spChg>
        <pc:spChg chg="mod">
          <ac:chgData name="内山 裕弥" userId="8d34b9d0-ec49-418d-b1de-019cf6b56da5" providerId="ADAL" clId="{791AFBA0-DF21-44B5-AE04-99533231EB85}" dt="2025-01-31T06:37:11.909" v="6583" actId="1076"/>
          <ac:spMkLst>
            <pc:docMk/>
            <pc:sldMk cId="421638775" sldId="2147483273"/>
            <ac:spMk id="25" creationId="{775996A4-4BC1-C021-5428-7DA14D15F1E1}"/>
          </ac:spMkLst>
        </pc:spChg>
        <pc:spChg chg="mod">
          <ac:chgData name="内山 裕弥" userId="8d34b9d0-ec49-418d-b1de-019cf6b56da5" providerId="ADAL" clId="{791AFBA0-DF21-44B5-AE04-99533231EB85}" dt="2025-01-31T06:37:11.909" v="6583" actId="1076"/>
          <ac:spMkLst>
            <pc:docMk/>
            <pc:sldMk cId="421638775" sldId="2147483273"/>
            <ac:spMk id="27" creationId="{A568798A-79D6-9062-D361-81B5259CF2A0}"/>
          </ac:spMkLst>
        </pc:spChg>
        <pc:spChg chg="mod">
          <ac:chgData name="内山 裕弥" userId="8d34b9d0-ec49-418d-b1de-019cf6b56da5" providerId="ADAL" clId="{791AFBA0-DF21-44B5-AE04-99533231EB85}" dt="2025-02-04T06:18:40.942" v="6997"/>
          <ac:spMkLst>
            <pc:docMk/>
            <pc:sldMk cId="421638775" sldId="2147483273"/>
            <ac:spMk id="35" creationId="{74DE8298-DDC8-66FF-483D-37A26CA822D9}"/>
          </ac:spMkLst>
        </pc:spChg>
        <pc:grpChg chg="add mod">
          <ac:chgData name="内山 裕弥" userId="8d34b9d0-ec49-418d-b1de-019cf6b56da5" providerId="ADAL" clId="{791AFBA0-DF21-44B5-AE04-99533231EB85}" dt="2025-01-31T06:37:11.909" v="6583" actId="1076"/>
          <ac:grpSpMkLst>
            <pc:docMk/>
            <pc:sldMk cId="421638775" sldId="2147483273"/>
            <ac:grpSpMk id="14" creationId="{546CB648-C2B4-7650-2EC0-B698845C181B}"/>
          </ac:grpSpMkLst>
        </pc:grpChg>
        <pc:grpChg chg="mod">
          <ac:chgData name="内山 裕弥" userId="8d34b9d0-ec49-418d-b1de-019cf6b56da5" providerId="ADAL" clId="{791AFBA0-DF21-44B5-AE04-99533231EB85}" dt="2025-01-31T06:37:11.909" v="6583" actId="1076"/>
          <ac:grpSpMkLst>
            <pc:docMk/>
            <pc:sldMk cId="421638775" sldId="2147483273"/>
            <ac:grpSpMk id="16" creationId="{F3275919-FCCA-71A7-C89B-F55B545815BB}"/>
          </ac:grpSpMkLst>
        </pc:grpChg>
        <pc:grpChg chg="mod">
          <ac:chgData name="内山 裕弥" userId="8d34b9d0-ec49-418d-b1de-019cf6b56da5" providerId="ADAL" clId="{791AFBA0-DF21-44B5-AE04-99533231EB85}" dt="2025-01-31T06:37:11.909" v="6583" actId="1076"/>
          <ac:grpSpMkLst>
            <pc:docMk/>
            <pc:sldMk cId="421638775" sldId="2147483273"/>
            <ac:grpSpMk id="17" creationId="{496D9296-3739-C91E-7D17-E18C41614F74}"/>
          </ac:grpSpMkLst>
        </pc:grpChg>
        <pc:grpChg chg="mod">
          <ac:chgData name="内山 裕弥" userId="8d34b9d0-ec49-418d-b1de-019cf6b56da5" providerId="ADAL" clId="{791AFBA0-DF21-44B5-AE04-99533231EB85}" dt="2025-01-31T06:37:11.909" v="6583" actId="1076"/>
          <ac:grpSpMkLst>
            <pc:docMk/>
            <pc:sldMk cId="421638775" sldId="2147483273"/>
            <ac:grpSpMk id="18" creationId="{234A07B4-8ADA-422D-DC14-150843406CB6}"/>
          </ac:grpSpMkLst>
        </pc:grpChg>
        <pc:grpChg chg="mod">
          <ac:chgData name="内山 裕弥" userId="8d34b9d0-ec49-418d-b1de-019cf6b56da5" providerId="ADAL" clId="{791AFBA0-DF21-44B5-AE04-99533231EB85}" dt="2025-01-31T06:37:11.909" v="6583" actId="1076"/>
          <ac:grpSpMkLst>
            <pc:docMk/>
            <pc:sldMk cId="421638775" sldId="2147483273"/>
            <ac:grpSpMk id="19" creationId="{FD7A9DFA-6392-AF1C-58FD-EBC4D50E8C18}"/>
          </ac:grpSpMkLst>
        </pc:grpChg>
        <pc:picChg chg="mod">
          <ac:chgData name="内山 裕弥" userId="8d34b9d0-ec49-418d-b1de-019cf6b56da5" providerId="ADAL" clId="{791AFBA0-DF21-44B5-AE04-99533231EB85}" dt="2025-01-31T06:37:11.909" v="6583" actId="1076"/>
          <ac:picMkLst>
            <pc:docMk/>
            <pc:sldMk cId="421638775" sldId="2147483273"/>
            <ac:picMk id="24" creationId="{16A2BC8F-89F4-AD19-29EB-7E3DC2DA72C9}"/>
          </ac:picMkLst>
        </pc:picChg>
        <pc:picChg chg="mod">
          <ac:chgData name="内山 裕弥" userId="8d34b9d0-ec49-418d-b1de-019cf6b56da5" providerId="ADAL" clId="{791AFBA0-DF21-44B5-AE04-99533231EB85}" dt="2025-01-31T06:37:11.909" v="6583" actId="1076"/>
          <ac:picMkLst>
            <pc:docMk/>
            <pc:sldMk cId="421638775" sldId="2147483273"/>
            <ac:picMk id="26" creationId="{4058E977-FAB9-2C35-B45D-E80FB16EA8C0}"/>
          </ac:picMkLst>
        </pc:picChg>
      </pc:sldChg>
      <pc:sldChg chg="modSp mod">
        <pc:chgData name="内山 裕弥" userId="8d34b9d0-ec49-418d-b1de-019cf6b56da5" providerId="ADAL" clId="{791AFBA0-DF21-44B5-AE04-99533231EB85}" dt="2025-02-04T06:20:02.928" v="7031"/>
        <pc:sldMkLst>
          <pc:docMk/>
          <pc:sldMk cId="812488795" sldId="2147483274"/>
        </pc:sldMkLst>
        <pc:spChg chg="mod">
          <ac:chgData name="内山 裕弥" userId="8d34b9d0-ec49-418d-b1de-019cf6b56da5" providerId="ADAL" clId="{791AFBA0-DF21-44B5-AE04-99533231EB85}" dt="2025-02-04T06:20:02.928" v="7031"/>
          <ac:spMkLst>
            <pc:docMk/>
            <pc:sldMk cId="812488795" sldId="2147483274"/>
            <ac:spMk id="35" creationId="{74DE8298-DDC8-66FF-483D-37A26CA822D9}"/>
          </ac:spMkLst>
        </pc:spChg>
      </pc:sldChg>
      <pc:sldChg chg="delSp modSp new mod modClrScheme chgLayout">
        <pc:chgData name="内山 裕弥" userId="8d34b9d0-ec49-418d-b1de-019cf6b56da5" providerId="ADAL" clId="{791AFBA0-DF21-44B5-AE04-99533231EB85}" dt="2025-02-04T06:22:00.342" v="7090" actId="700"/>
        <pc:sldMkLst>
          <pc:docMk/>
          <pc:sldMk cId="1257564122" sldId="2147483275"/>
        </pc:sldMkLst>
        <pc:spChg chg="del">
          <ac:chgData name="内山 裕弥" userId="8d34b9d0-ec49-418d-b1de-019cf6b56da5" providerId="ADAL" clId="{791AFBA0-DF21-44B5-AE04-99533231EB85}" dt="2025-02-04T06:22:00.342" v="7090" actId="700"/>
          <ac:spMkLst>
            <pc:docMk/>
            <pc:sldMk cId="1257564122" sldId="2147483275"/>
            <ac:spMk id="2" creationId="{AF5FADF9-CBA0-B336-5200-EBED2F00958F}"/>
          </ac:spMkLst>
        </pc:spChg>
        <pc:spChg chg="del">
          <ac:chgData name="内山 裕弥" userId="8d34b9d0-ec49-418d-b1de-019cf6b56da5" providerId="ADAL" clId="{791AFBA0-DF21-44B5-AE04-99533231EB85}" dt="2025-02-04T06:22:00.342" v="7090" actId="700"/>
          <ac:spMkLst>
            <pc:docMk/>
            <pc:sldMk cId="1257564122" sldId="2147483275"/>
            <ac:spMk id="3" creationId="{3B4FA83E-0196-67B9-5F26-04824BF711D0}"/>
          </ac:spMkLst>
        </pc:spChg>
        <pc:spChg chg="del">
          <ac:chgData name="内山 裕弥" userId="8d34b9d0-ec49-418d-b1de-019cf6b56da5" providerId="ADAL" clId="{791AFBA0-DF21-44B5-AE04-99533231EB85}" dt="2025-02-04T06:22:00.342" v="7090" actId="700"/>
          <ac:spMkLst>
            <pc:docMk/>
            <pc:sldMk cId="1257564122" sldId="2147483275"/>
            <ac:spMk id="4" creationId="{608B8708-948C-91E2-6366-DE36F33EB5EC}"/>
          </ac:spMkLst>
        </pc:spChg>
        <pc:spChg chg="mod ord">
          <ac:chgData name="内山 裕弥" userId="8d34b9d0-ec49-418d-b1de-019cf6b56da5" providerId="ADAL" clId="{791AFBA0-DF21-44B5-AE04-99533231EB85}" dt="2025-02-04T06:22:00.342" v="7090" actId="700"/>
          <ac:spMkLst>
            <pc:docMk/>
            <pc:sldMk cId="1257564122" sldId="2147483275"/>
            <ac:spMk id="5" creationId="{AD1B9C76-AAD6-D7A2-0764-3F673600C06E}"/>
          </ac:spMkLst>
        </pc:spChg>
        <pc:spChg chg="del">
          <ac:chgData name="内山 裕弥" userId="8d34b9d0-ec49-418d-b1de-019cf6b56da5" providerId="ADAL" clId="{791AFBA0-DF21-44B5-AE04-99533231EB85}" dt="2025-02-04T06:22:00.342" v="7090" actId="700"/>
          <ac:spMkLst>
            <pc:docMk/>
            <pc:sldMk cId="1257564122" sldId="2147483275"/>
            <ac:spMk id="6" creationId="{906381D2-3282-B834-8CBD-ECFA7D212020}"/>
          </ac:spMkLst>
        </pc:spChg>
      </pc:sldChg>
    </pc:docChg>
  </pc:docChgLst>
  <pc:docChgLst>
    <pc:chgData name="丁野 光理" userId="53361c9a-10d0-4268-b39c-a1f4044b33f4" providerId="ADAL" clId="{C594797F-A6E8-4F38-9B80-74346117CA64}"/>
    <pc:docChg chg="undo custSel modSld">
      <pc:chgData name="丁野 光理" userId="53361c9a-10d0-4268-b39c-a1f4044b33f4" providerId="ADAL" clId="{C594797F-A6E8-4F38-9B80-74346117CA64}" dt="2025-02-05T13:50:48.954" v="641" actId="20577"/>
      <pc:docMkLst>
        <pc:docMk/>
      </pc:docMkLst>
      <pc:sldChg chg="modSp mod">
        <pc:chgData name="丁野 光理" userId="53361c9a-10d0-4268-b39c-a1f4044b33f4" providerId="ADAL" clId="{C594797F-A6E8-4F38-9B80-74346117CA64}" dt="2025-02-05T13:44:18.709" v="248" actId="1076"/>
        <pc:sldMkLst>
          <pc:docMk/>
          <pc:sldMk cId="1421869147" sldId="2147377792"/>
        </pc:sldMkLst>
        <pc:spChg chg="mod">
          <ac:chgData name="丁野 光理" userId="53361c9a-10d0-4268-b39c-a1f4044b33f4" providerId="ADAL" clId="{C594797F-A6E8-4F38-9B80-74346117CA64}" dt="2025-02-05T13:44:18.709" v="248" actId="1076"/>
          <ac:spMkLst>
            <pc:docMk/>
            <pc:sldMk cId="1421869147" sldId="2147377792"/>
            <ac:spMk id="28" creationId="{21DF1EB0-CBE7-95F3-F317-D94566879B94}"/>
          </ac:spMkLst>
        </pc:spChg>
        <pc:spChg chg="mod">
          <ac:chgData name="丁野 光理" userId="53361c9a-10d0-4268-b39c-a1f4044b33f4" providerId="ADAL" clId="{C594797F-A6E8-4F38-9B80-74346117CA64}" dt="2025-02-05T13:44:14.660" v="247" actId="20577"/>
          <ac:spMkLst>
            <pc:docMk/>
            <pc:sldMk cId="1421869147" sldId="2147377792"/>
            <ac:spMk id="45" creationId="{CEE5F4B3-561D-DA39-8A22-343D8B97134B}"/>
          </ac:spMkLst>
        </pc:spChg>
      </pc:sldChg>
      <pc:sldChg chg="modSp mod">
        <pc:chgData name="丁野 光理" userId="53361c9a-10d0-4268-b39c-a1f4044b33f4" providerId="ADAL" clId="{C594797F-A6E8-4F38-9B80-74346117CA64}" dt="2025-02-05T13:43:35.612" v="83" actId="20577"/>
        <pc:sldMkLst>
          <pc:docMk/>
          <pc:sldMk cId="2771404313" sldId="2147377802"/>
        </pc:sldMkLst>
        <pc:spChg chg="mod">
          <ac:chgData name="丁野 光理" userId="53361c9a-10d0-4268-b39c-a1f4044b33f4" providerId="ADAL" clId="{C594797F-A6E8-4F38-9B80-74346117CA64}" dt="2025-02-05T13:43:35.612" v="83" actId="20577"/>
          <ac:spMkLst>
            <pc:docMk/>
            <pc:sldMk cId="2771404313" sldId="2147377802"/>
            <ac:spMk id="6" creationId="{551CAFCD-1A64-3343-D441-9CAB5E362E9D}"/>
          </ac:spMkLst>
        </pc:spChg>
      </pc:sldChg>
      <pc:sldChg chg="addSp delSp modSp mod">
        <pc:chgData name="丁野 光理" userId="53361c9a-10d0-4268-b39c-a1f4044b33f4" providerId="ADAL" clId="{C594797F-A6E8-4F38-9B80-74346117CA64}" dt="2025-02-05T13:46:11.451" v="326" actId="1076"/>
        <pc:sldMkLst>
          <pc:docMk/>
          <pc:sldMk cId="1953326763" sldId="2147483257"/>
        </pc:sldMkLst>
        <pc:spChg chg="add mod">
          <ac:chgData name="丁野 光理" userId="53361c9a-10d0-4268-b39c-a1f4044b33f4" providerId="ADAL" clId="{C594797F-A6E8-4F38-9B80-74346117CA64}" dt="2025-02-05T13:45:16.631" v="277"/>
          <ac:spMkLst>
            <pc:docMk/>
            <pc:sldMk cId="1953326763" sldId="2147483257"/>
            <ac:spMk id="2" creationId="{EAC816FA-DB6F-E409-BB32-7C6E2C099BF8}"/>
          </ac:spMkLst>
        </pc:spChg>
        <pc:spChg chg="del">
          <ac:chgData name="丁野 光理" userId="53361c9a-10d0-4268-b39c-a1f4044b33f4" providerId="ADAL" clId="{C594797F-A6E8-4F38-9B80-74346117CA64}" dt="2025-02-05T13:45:15.902" v="276" actId="478"/>
          <ac:spMkLst>
            <pc:docMk/>
            <pc:sldMk cId="1953326763" sldId="2147483257"/>
            <ac:spMk id="3" creationId="{6FD54C82-7A5E-AE56-2440-5192EF5A4FE6}"/>
          </ac:spMkLst>
        </pc:spChg>
        <pc:spChg chg="add mod">
          <ac:chgData name="丁野 光理" userId="53361c9a-10d0-4268-b39c-a1f4044b33f4" providerId="ADAL" clId="{C594797F-A6E8-4F38-9B80-74346117CA64}" dt="2025-02-05T13:45:16.631" v="277"/>
          <ac:spMkLst>
            <pc:docMk/>
            <pc:sldMk cId="1953326763" sldId="2147483257"/>
            <ac:spMk id="6" creationId="{073598DD-251D-3E59-46DC-BE966907314C}"/>
          </ac:spMkLst>
        </pc:spChg>
        <pc:spChg chg="mod">
          <ac:chgData name="丁野 光理" userId="53361c9a-10d0-4268-b39c-a1f4044b33f4" providerId="ADAL" clId="{C594797F-A6E8-4F38-9B80-74346117CA64}" dt="2025-02-05T13:44:31.500" v="261" actId="20577"/>
          <ac:spMkLst>
            <pc:docMk/>
            <pc:sldMk cId="1953326763" sldId="2147483257"/>
            <ac:spMk id="8" creationId="{A1D0DDC4-E973-E4D7-2272-C44377BD55D5}"/>
          </ac:spMkLst>
        </pc:spChg>
        <pc:spChg chg="mod">
          <ac:chgData name="丁野 光理" userId="53361c9a-10d0-4268-b39c-a1f4044b33f4" providerId="ADAL" clId="{C594797F-A6E8-4F38-9B80-74346117CA64}" dt="2025-02-05T13:45:16.631" v="277"/>
          <ac:spMkLst>
            <pc:docMk/>
            <pc:sldMk cId="1953326763" sldId="2147483257"/>
            <ac:spMk id="10" creationId="{FD979208-BB96-13C8-DDF9-D38AD0AC264C}"/>
          </ac:spMkLst>
        </pc:spChg>
        <pc:spChg chg="mod">
          <ac:chgData name="丁野 光理" userId="53361c9a-10d0-4268-b39c-a1f4044b33f4" providerId="ADAL" clId="{C594797F-A6E8-4F38-9B80-74346117CA64}" dt="2025-02-05T13:45:16.631" v="277"/>
          <ac:spMkLst>
            <pc:docMk/>
            <pc:sldMk cId="1953326763" sldId="2147483257"/>
            <ac:spMk id="11" creationId="{69D2C830-84BF-98D8-2986-4E339F74F60A}"/>
          </ac:spMkLst>
        </pc:spChg>
        <pc:spChg chg="mod">
          <ac:chgData name="丁野 光理" userId="53361c9a-10d0-4268-b39c-a1f4044b33f4" providerId="ADAL" clId="{C594797F-A6E8-4F38-9B80-74346117CA64}" dt="2025-02-05T13:45:16.631" v="277"/>
          <ac:spMkLst>
            <pc:docMk/>
            <pc:sldMk cId="1953326763" sldId="2147483257"/>
            <ac:spMk id="15" creationId="{A3648C70-2A16-0BF0-A60D-7C436A33103E}"/>
          </ac:spMkLst>
        </pc:spChg>
        <pc:spChg chg="mod">
          <ac:chgData name="丁野 光理" userId="53361c9a-10d0-4268-b39c-a1f4044b33f4" providerId="ADAL" clId="{C594797F-A6E8-4F38-9B80-74346117CA64}" dt="2025-02-05T13:45:16.631" v="277"/>
          <ac:spMkLst>
            <pc:docMk/>
            <pc:sldMk cId="1953326763" sldId="2147483257"/>
            <ac:spMk id="17" creationId="{7415D631-A82D-FCDC-41D9-F36CDAF86F3A}"/>
          </ac:spMkLst>
        </pc:spChg>
        <pc:spChg chg="add mod">
          <ac:chgData name="丁野 光理" userId="53361c9a-10d0-4268-b39c-a1f4044b33f4" providerId="ADAL" clId="{C594797F-A6E8-4F38-9B80-74346117CA64}" dt="2025-02-05T13:45:16.631" v="277"/>
          <ac:spMkLst>
            <pc:docMk/>
            <pc:sldMk cId="1953326763" sldId="2147483257"/>
            <ac:spMk id="24" creationId="{38606CFD-A6C5-1816-B0EA-B517BEFFAFBA}"/>
          </ac:spMkLst>
        </pc:spChg>
        <pc:spChg chg="add mod">
          <ac:chgData name="丁野 光理" userId="53361c9a-10d0-4268-b39c-a1f4044b33f4" providerId="ADAL" clId="{C594797F-A6E8-4F38-9B80-74346117CA64}" dt="2025-02-05T13:45:16.631" v="277"/>
          <ac:spMkLst>
            <pc:docMk/>
            <pc:sldMk cId="1953326763" sldId="2147483257"/>
            <ac:spMk id="25" creationId="{62CF0532-6DCC-DA30-6B3A-8469F0A6C6C7}"/>
          </ac:spMkLst>
        </pc:spChg>
        <pc:spChg chg="add del mod">
          <ac:chgData name="丁野 光理" userId="53361c9a-10d0-4268-b39c-a1f4044b33f4" providerId="ADAL" clId="{C594797F-A6E8-4F38-9B80-74346117CA64}" dt="2025-02-05T13:46:07.662" v="324" actId="478"/>
          <ac:spMkLst>
            <pc:docMk/>
            <pc:sldMk cId="1953326763" sldId="2147483257"/>
            <ac:spMk id="26" creationId="{20CBB0C1-2D1F-B26C-0DA4-C5AAD204B490}"/>
          </ac:spMkLst>
        </pc:spChg>
        <pc:spChg chg="add mod">
          <ac:chgData name="丁野 光理" userId="53361c9a-10d0-4268-b39c-a1f4044b33f4" providerId="ADAL" clId="{C594797F-A6E8-4F38-9B80-74346117CA64}" dt="2025-02-05T13:45:47.009" v="322" actId="14100"/>
          <ac:spMkLst>
            <pc:docMk/>
            <pc:sldMk cId="1953326763" sldId="2147483257"/>
            <ac:spMk id="27" creationId="{3C662E12-DFB9-B916-679E-08230DCB47AB}"/>
          </ac:spMkLst>
        </pc:spChg>
        <pc:spChg chg="add del mod">
          <ac:chgData name="丁野 光理" userId="53361c9a-10d0-4268-b39c-a1f4044b33f4" providerId="ADAL" clId="{C594797F-A6E8-4F38-9B80-74346117CA64}" dt="2025-02-05T13:45:48.417" v="323" actId="478"/>
          <ac:spMkLst>
            <pc:docMk/>
            <pc:sldMk cId="1953326763" sldId="2147483257"/>
            <ac:spMk id="28" creationId="{97A4EAFE-BDE9-C677-A673-3160CBC5DDFE}"/>
          </ac:spMkLst>
        </pc:spChg>
        <pc:spChg chg="add mod">
          <ac:chgData name="丁野 光理" userId="53361c9a-10d0-4268-b39c-a1f4044b33f4" providerId="ADAL" clId="{C594797F-A6E8-4F38-9B80-74346117CA64}" dt="2025-02-05T13:46:11.451" v="326" actId="1076"/>
          <ac:spMkLst>
            <pc:docMk/>
            <pc:sldMk cId="1953326763" sldId="2147483257"/>
            <ac:spMk id="29" creationId="{6130B82A-4FC8-75C6-E65A-E2EBAA80EDC9}"/>
          </ac:spMkLst>
        </pc:spChg>
        <pc:grpChg chg="add mod">
          <ac:chgData name="丁野 光理" userId="53361c9a-10d0-4268-b39c-a1f4044b33f4" providerId="ADAL" clId="{C594797F-A6E8-4F38-9B80-74346117CA64}" dt="2025-02-05T13:45:16.631" v="277"/>
          <ac:grpSpMkLst>
            <pc:docMk/>
            <pc:sldMk cId="1953326763" sldId="2147483257"/>
            <ac:grpSpMk id="7" creationId="{3AECF7DC-24A8-2B7D-C9F2-DD2DC1C6B6A4}"/>
          </ac:grpSpMkLst>
        </pc:grpChg>
        <pc:grpChg chg="mod">
          <ac:chgData name="丁野 光理" userId="53361c9a-10d0-4268-b39c-a1f4044b33f4" providerId="ADAL" clId="{C594797F-A6E8-4F38-9B80-74346117CA64}" dt="2025-02-05T13:45:16.631" v="277"/>
          <ac:grpSpMkLst>
            <pc:docMk/>
            <pc:sldMk cId="1953326763" sldId="2147483257"/>
            <ac:grpSpMk id="9" creationId="{17A94724-8144-3195-A296-84FE51DC07AB}"/>
          </ac:grpSpMkLst>
        </pc:grpChg>
        <pc:grpChg chg="add mod">
          <ac:chgData name="丁野 光理" userId="53361c9a-10d0-4268-b39c-a1f4044b33f4" providerId="ADAL" clId="{C594797F-A6E8-4F38-9B80-74346117CA64}" dt="2025-02-05T13:45:16.631" v="277"/>
          <ac:grpSpMkLst>
            <pc:docMk/>
            <pc:sldMk cId="1953326763" sldId="2147483257"/>
            <ac:grpSpMk id="13" creationId="{6468AE54-3344-05F1-4339-2571E763C416}"/>
          </ac:grpSpMkLst>
        </pc:grpChg>
        <pc:grpChg chg="mod">
          <ac:chgData name="丁野 光理" userId="53361c9a-10d0-4268-b39c-a1f4044b33f4" providerId="ADAL" clId="{C594797F-A6E8-4F38-9B80-74346117CA64}" dt="2025-02-05T13:45:16.631" v="277"/>
          <ac:grpSpMkLst>
            <pc:docMk/>
            <pc:sldMk cId="1953326763" sldId="2147483257"/>
            <ac:grpSpMk id="14" creationId="{56B9E560-B514-C950-FE6C-846ABA4630A8}"/>
          </ac:grpSpMkLst>
        </pc:grpChg>
        <pc:grpChg chg="del">
          <ac:chgData name="丁野 光理" userId="53361c9a-10d0-4268-b39c-a1f4044b33f4" providerId="ADAL" clId="{C594797F-A6E8-4F38-9B80-74346117CA64}" dt="2025-02-05T13:45:22.014" v="278" actId="478"/>
          <ac:grpSpMkLst>
            <pc:docMk/>
            <pc:sldMk cId="1953326763" sldId="2147483257"/>
            <ac:grpSpMk id="16" creationId="{F09BB9C8-FBDE-55CC-1051-4276FBF91E12}"/>
          </ac:grpSpMkLst>
        </pc:grpChg>
        <pc:graphicFrameChg chg="add mod">
          <ac:chgData name="丁野 光理" userId="53361c9a-10d0-4268-b39c-a1f4044b33f4" providerId="ADAL" clId="{C594797F-A6E8-4F38-9B80-74346117CA64}" dt="2025-02-05T13:45:16.631" v="277"/>
          <ac:graphicFrameMkLst>
            <pc:docMk/>
            <pc:sldMk cId="1953326763" sldId="2147483257"/>
            <ac:graphicFrameMk id="21" creationId="{3C4A80AA-6262-AA17-7D77-9421025C8B25}"/>
          </ac:graphicFrameMkLst>
        </pc:graphicFrameChg>
        <pc:graphicFrameChg chg="del">
          <ac:chgData name="丁野 光理" userId="53361c9a-10d0-4268-b39c-a1f4044b33f4" providerId="ADAL" clId="{C594797F-A6E8-4F38-9B80-74346117CA64}" dt="2025-02-05T13:45:14.149" v="275" actId="478"/>
          <ac:graphicFrameMkLst>
            <pc:docMk/>
            <pc:sldMk cId="1953326763" sldId="2147483257"/>
            <ac:graphicFrameMk id="22" creationId="{E34FAB1A-6BD0-2AF7-6CDA-10EE2C8A4AD2}"/>
          </ac:graphicFrameMkLst>
        </pc:graphicFrameChg>
        <pc:graphicFrameChg chg="add mod">
          <ac:chgData name="丁野 光理" userId="53361c9a-10d0-4268-b39c-a1f4044b33f4" providerId="ADAL" clId="{C594797F-A6E8-4F38-9B80-74346117CA64}" dt="2025-02-05T13:45:16.631" v="277"/>
          <ac:graphicFrameMkLst>
            <pc:docMk/>
            <pc:sldMk cId="1953326763" sldId="2147483257"/>
            <ac:graphicFrameMk id="23" creationId="{00061270-1AFF-13AE-BD9A-C0E6EAFB42B8}"/>
          </ac:graphicFrameMkLst>
        </pc:graphicFrameChg>
        <pc:cxnChg chg="mod">
          <ac:chgData name="丁野 光理" userId="53361c9a-10d0-4268-b39c-a1f4044b33f4" providerId="ADAL" clId="{C594797F-A6E8-4F38-9B80-74346117CA64}" dt="2025-02-05T13:45:16.631" v="277"/>
          <ac:cxnSpMkLst>
            <pc:docMk/>
            <pc:sldMk cId="1953326763" sldId="2147483257"/>
            <ac:cxnSpMk id="12" creationId="{1794D533-D1B3-0179-EE20-BBA5F79EA114}"/>
          </ac:cxnSpMkLst>
        </pc:cxnChg>
        <pc:cxnChg chg="mod">
          <ac:chgData name="丁野 光理" userId="53361c9a-10d0-4268-b39c-a1f4044b33f4" providerId="ADAL" clId="{C594797F-A6E8-4F38-9B80-74346117CA64}" dt="2025-02-05T13:45:16.631" v="277"/>
          <ac:cxnSpMkLst>
            <pc:docMk/>
            <pc:sldMk cId="1953326763" sldId="2147483257"/>
            <ac:cxnSpMk id="18" creationId="{D30964EA-37F2-F9F7-A212-D192F2139D08}"/>
          </ac:cxnSpMkLst>
        </pc:cxnChg>
      </pc:sldChg>
      <pc:sldChg chg="modSp mod">
        <pc:chgData name="丁野 光理" userId="53361c9a-10d0-4268-b39c-a1f4044b33f4" providerId="ADAL" clId="{C594797F-A6E8-4F38-9B80-74346117CA64}" dt="2025-02-05T13:43:04.951" v="22" actId="20577"/>
        <pc:sldMkLst>
          <pc:docMk/>
          <pc:sldMk cId="265644884" sldId="2147483263"/>
        </pc:sldMkLst>
        <pc:spChg chg="mod">
          <ac:chgData name="丁野 光理" userId="53361c9a-10d0-4268-b39c-a1f4044b33f4" providerId="ADAL" clId="{C594797F-A6E8-4F38-9B80-74346117CA64}" dt="2025-02-05T13:43:04.951" v="22" actId="20577"/>
          <ac:spMkLst>
            <pc:docMk/>
            <pc:sldMk cId="265644884" sldId="2147483263"/>
            <ac:spMk id="9" creationId="{DEDD37E8-B155-1880-2C74-1B412DF13B82}"/>
          </ac:spMkLst>
        </pc:spChg>
      </pc:sldChg>
      <pc:sldChg chg="addSp delSp modSp mod">
        <pc:chgData name="丁野 光理" userId="53361c9a-10d0-4268-b39c-a1f4044b33f4" providerId="ADAL" clId="{C594797F-A6E8-4F38-9B80-74346117CA64}" dt="2025-02-05T13:50:48.954" v="641" actId="20577"/>
        <pc:sldMkLst>
          <pc:docMk/>
          <pc:sldMk cId="2167850469" sldId="2147483268"/>
        </pc:sldMkLst>
        <pc:spChg chg="add mod">
          <ac:chgData name="丁野 光理" userId="53361c9a-10d0-4268-b39c-a1f4044b33f4" providerId="ADAL" clId="{C594797F-A6E8-4F38-9B80-74346117CA64}" dt="2025-02-05T13:48:46.631" v="600" actId="1076"/>
          <ac:spMkLst>
            <pc:docMk/>
            <pc:sldMk cId="2167850469" sldId="2147483268"/>
            <ac:spMk id="2" creationId="{F701202A-C08F-6130-6AB1-FBA3C611CD18}"/>
          </ac:spMkLst>
        </pc:spChg>
        <pc:spChg chg="add mod">
          <ac:chgData name="丁野 光理" userId="53361c9a-10d0-4268-b39c-a1f4044b33f4" providerId="ADAL" clId="{C594797F-A6E8-4F38-9B80-74346117CA64}" dt="2025-02-05T13:49:12.799" v="621" actId="1076"/>
          <ac:spMkLst>
            <pc:docMk/>
            <pc:sldMk cId="2167850469" sldId="2147483268"/>
            <ac:spMk id="3" creationId="{6D4A58E7-44E0-8A2B-AA68-C91BDB45D099}"/>
          </ac:spMkLst>
        </pc:spChg>
        <pc:spChg chg="add mod">
          <ac:chgData name="丁野 光理" userId="53361c9a-10d0-4268-b39c-a1f4044b33f4" providerId="ADAL" clId="{C594797F-A6E8-4F38-9B80-74346117CA64}" dt="2025-02-05T13:49:29.150" v="623" actId="1076"/>
          <ac:spMkLst>
            <pc:docMk/>
            <pc:sldMk cId="2167850469" sldId="2147483268"/>
            <ac:spMk id="4" creationId="{8081511E-F12B-68A4-2B18-0960ABC37407}"/>
          </ac:spMkLst>
        </pc:spChg>
        <pc:spChg chg="mod">
          <ac:chgData name="丁野 光理" userId="53361c9a-10d0-4268-b39c-a1f4044b33f4" providerId="ADAL" clId="{C594797F-A6E8-4F38-9B80-74346117CA64}" dt="2025-02-05T13:48:15.728" v="564" actId="20577"/>
          <ac:spMkLst>
            <pc:docMk/>
            <pc:sldMk cId="2167850469" sldId="2147483268"/>
            <ac:spMk id="18" creationId="{BB97E60B-6BB4-AEC5-34E2-CDF53034B0D1}"/>
          </ac:spMkLst>
        </pc:spChg>
        <pc:spChg chg="mod">
          <ac:chgData name="丁野 光理" userId="53361c9a-10d0-4268-b39c-a1f4044b33f4" providerId="ADAL" clId="{C594797F-A6E8-4F38-9B80-74346117CA64}" dt="2025-02-05T13:50:34.501" v="627" actId="14100"/>
          <ac:spMkLst>
            <pc:docMk/>
            <pc:sldMk cId="2167850469" sldId="2147483268"/>
            <ac:spMk id="32" creationId="{838FC934-91E0-C083-2D38-DFABF1CAC3D4}"/>
          </ac:spMkLst>
        </pc:spChg>
        <pc:spChg chg="mod">
          <ac:chgData name="丁野 光理" userId="53361c9a-10d0-4268-b39c-a1f4044b33f4" providerId="ADAL" clId="{C594797F-A6E8-4F38-9B80-74346117CA64}" dt="2025-02-05T13:47:58.126" v="508" actId="20577"/>
          <ac:spMkLst>
            <pc:docMk/>
            <pc:sldMk cId="2167850469" sldId="2147483268"/>
            <ac:spMk id="34" creationId="{8DFF2A1E-6F4C-2F10-6E15-A4C81B082A10}"/>
          </ac:spMkLst>
        </pc:spChg>
        <pc:spChg chg="mod">
          <ac:chgData name="丁野 光理" userId="53361c9a-10d0-4268-b39c-a1f4044b33f4" providerId="ADAL" clId="{C594797F-A6E8-4F38-9B80-74346117CA64}" dt="2025-02-05T13:48:27.447" v="586" actId="20577"/>
          <ac:spMkLst>
            <pc:docMk/>
            <pc:sldMk cId="2167850469" sldId="2147483268"/>
            <ac:spMk id="36" creationId="{3D62E6EE-8EE9-2EF9-3015-33ED311586E1}"/>
          </ac:spMkLst>
        </pc:spChg>
        <pc:spChg chg="mod">
          <ac:chgData name="丁野 光理" userId="53361c9a-10d0-4268-b39c-a1f4044b33f4" providerId="ADAL" clId="{C594797F-A6E8-4F38-9B80-74346117CA64}" dt="2025-02-05T13:48:57.127" v="618" actId="1076"/>
          <ac:spMkLst>
            <pc:docMk/>
            <pc:sldMk cId="2167850469" sldId="2147483268"/>
            <ac:spMk id="37" creationId="{2FA660C6-8917-0E5B-832B-003642C4A29A}"/>
          </ac:spMkLst>
        </pc:spChg>
        <pc:spChg chg="mod">
          <ac:chgData name="丁野 光理" userId="53361c9a-10d0-4268-b39c-a1f4044b33f4" providerId="ADAL" clId="{C594797F-A6E8-4F38-9B80-74346117CA64}" dt="2025-02-05T13:48:53.399" v="617" actId="20577"/>
          <ac:spMkLst>
            <pc:docMk/>
            <pc:sldMk cId="2167850469" sldId="2147483268"/>
            <ac:spMk id="38" creationId="{A1996BB8-4D9E-9220-50E0-F6441D7783F6}"/>
          </ac:spMkLst>
        </pc:spChg>
        <pc:spChg chg="add del mod">
          <ac:chgData name="丁野 光理" userId="53361c9a-10d0-4268-b39c-a1f4044b33f4" providerId="ADAL" clId="{C594797F-A6E8-4F38-9B80-74346117CA64}" dt="2025-02-05T13:50:32.123" v="626" actId="478"/>
          <ac:spMkLst>
            <pc:docMk/>
            <pc:sldMk cId="2167850469" sldId="2147483268"/>
            <ac:spMk id="39" creationId="{EAFD2A32-CC41-27AD-221E-25FAB473CC68}"/>
          </ac:spMkLst>
        </pc:spChg>
        <pc:spChg chg="add mod">
          <ac:chgData name="丁野 光理" userId="53361c9a-10d0-4268-b39c-a1f4044b33f4" providerId="ADAL" clId="{C594797F-A6E8-4F38-9B80-74346117CA64}" dt="2025-02-05T13:50:48.954" v="641" actId="20577"/>
          <ac:spMkLst>
            <pc:docMk/>
            <pc:sldMk cId="2167850469" sldId="2147483268"/>
            <ac:spMk id="40" creationId="{93B7FEC1-46CC-C27E-8710-D585F4CC0126}"/>
          </ac:spMkLst>
        </pc:spChg>
        <pc:graphicFrameChg chg="modGraphic">
          <ac:chgData name="丁野 光理" userId="53361c9a-10d0-4268-b39c-a1f4044b33f4" providerId="ADAL" clId="{C594797F-A6E8-4F38-9B80-74346117CA64}" dt="2025-02-05T13:49:06.784" v="619" actId="14734"/>
          <ac:graphicFrameMkLst>
            <pc:docMk/>
            <pc:sldMk cId="2167850469" sldId="2147483268"/>
            <ac:graphicFrameMk id="7" creationId="{E0F7CBA4-CB4E-AFC5-275D-2CE7CF4A0CF3}"/>
          </ac:graphicFrameMkLst>
        </pc:graphicFrameChg>
      </pc:sldChg>
      <pc:sldChg chg="modSp mod">
        <pc:chgData name="丁野 光理" userId="53361c9a-10d0-4268-b39c-a1f4044b33f4" providerId="ADAL" clId="{C594797F-A6E8-4F38-9B80-74346117CA64}" dt="2025-02-05T13:44:36.856" v="274" actId="20577"/>
        <pc:sldMkLst>
          <pc:docMk/>
          <pc:sldMk cId="812488795" sldId="2147483274"/>
        </pc:sldMkLst>
        <pc:spChg chg="mod">
          <ac:chgData name="丁野 光理" userId="53361c9a-10d0-4268-b39c-a1f4044b33f4" providerId="ADAL" clId="{C594797F-A6E8-4F38-9B80-74346117CA64}" dt="2025-02-05T13:44:36.856" v="274" actId="20577"/>
          <ac:spMkLst>
            <pc:docMk/>
            <pc:sldMk cId="812488795" sldId="2147483274"/>
            <ac:spMk id="8" creationId="{A1D0DDC4-E973-E4D7-2272-C44377BD55D5}"/>
          </ac:spMkLst>
        </pc:spChg>
      </pc:sldChg>
    </pc:docChg>
  </pc:docChgLst>
  <pc:docChgLst>
    <pc:chgData name="森田 光貴" userId="S::morita-k2wu@mlit.go.jp::314cf0e2-2175-4948-8a4a-96924aa0786a" providerId="AD" clId="Web-{B13C3A85-F922-EC38-2B4B-AF3537CAA455}"/>
    <pc:docChg chg="modSld">
      <pc:chgData name="森田 光貴" userId="S::morita-k2wu@mlit.go.jp::314cf0e2-2175-4948-8a4a-96924aa0786a" providerId="AD" clId="Web-{B13C3A85-F922-EC38-2B4B-AF3537CAA455}" dt="2025-01-30T12:17:44.454" v="30" actId="20577"/>
      <pc:docMkLst>
        <pc:docMk/>
      </pc:docMkLst>
      <pc:sldChg chg="modSp">
        <pc:chgData name="森田 光貴" userId="S::morita-k2wu@mlit.go.jp::314cf0e2-2175-4948-8a4a-96924aa0786a" providerId="AD" clId="Web-{B13C3A85-F922-EC38-2B4B-AF3537CAA455}" dt="2025-01-30T12:17:44.454" v="30" actId="20577"/>
        <pc:sldMkLst>
          <pc:docMk/>
          <pc:sldMk cId="106547437" sldId="2147379368"/>
        </pc:sldMkLst>
        <pc:spChg chg="mod">
          <ac:chgData name="森田 光貴" userId="S::morita-k2wu@mlit.go.jp::314cf0e2-2175-4948-8a4a-96924aa0786a" providerId="AD" clId="Web-{B13C3A85-F922-EC38-2B4B-AF3537CAA455}" dt="2025-01-30T12:17:44.454" v="30" actId="20577"/>
          <ac:spMkLst>
            <pc:docMk/>
            <pc:sldMk cId="106547437" sldId="2147379368"/>
            <ac:spMk id="3" creationId="{8B6082FE-CAE5-79D5-36D5-5C2CBE92AED1}"/>
          </ac:spMkLst>
        </pc:spChg>
      </pc:sldChg>
    </pc:docChg>
  </pc:docChgLst>
  <pc:docChgLst>
    <pc:chgData name="内山 裕弥" userId="8d34b9d0-ec49-418d-b1de-019cf6b56da5" providerId="ADAL" clId="{B34E1737-F574-41FC-94C9-BA67A2CFCC19}"/>
    <pc:docChg chg="undo redo custSel addSld delSld modSld sldOrd modMainMaster addSection modSection">
      <pc:chgData name="内山 裕弥" userId="8d34b9d0-ec49-418d-b1de-019cf6b56da5" providerId="ADAL" clId="{B34E1737-F574-41FC-94C9-BA67A2CFCC19}" dt="2025-01-23T08:51:26.253" v="1997" actId="20577"/>
      <pc:docMkLst>
        <pc:docMk/>
      </pc:docMkLst>
      <pc:sldChg chg="modSp mod addCm">
        <pc:chgData name="内山 裕弥" userId="8d34b9d0-ec49-418d-b1de-019cf6b56da5" providerId="ADAL" clId="{B34E1737-F574-41FC-94C9-BA67A2CFCC19}" dt="2025-01-23T07:41:41.888" v="176"/>
        <pc:sldMkLst>
          <pc:docMk/>
          <pc:sldMk cId="1421869147" sldId="2147377792"/>
        </pc:sldMkLst>
        <pc:spChg chg="mod">
          <ac:chgData name="内山 裕弥" userId="8d34b9d0-ec49-418d-b1de-019cf6b56da5" providerId="ADAL" clId="{B34E1737-F574-41FC-94C9-BA67A2CFCC19}" dt="2025-01-23T07:36:34.947" v="174" actId="6549"/>
          <ac:spMkLst>
            <pc:docMk/>
            <pc:sldMk cId="1421869147" sldId="2147377792"/>
            <ac:spMk id="20" creationId="{337F064D-0996-5E84-A6D6-7B0A2B57CA3B}"/>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1:41.888" v="176"/>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B34E1737-F574-41FC-94C9-BA67A2CFCC19}" dt="2025-01-23T07:40:55.629" v="175"/>
              <pc2:cmMkLst xmlns:pc2="http://schemas.microsoft.com/office/powerpoint/2019/9/main/command">
                <pc:docMk/>
                <pc:sldMk cId="1421869147" sldId="2147377792"/>
                <pc2:cmMk id="{AA6C0CCF-C454-4D7B-A047-FE165B9AC3C0}"/>
              </pc2:cmMkLst>
            </pc226:cmChg>
          </p:ext>
        </pc:extLst>
      </pc:sldChg>
      <pc:sldChg chg="modSp mod">
        <pc:chgData name="内山 裕弥" userId="8d34b9d0-ec49-418d-b1de-019cf6b56da5" providerId="ADAL" clId="{B34E1737-F574-41FC-94C9-BA67A2CFCC19}" dt="2025-01-23T07:34:58.863" v="19" actId="1076"/>
        <pc:sldMkLst>
          <pc:docMk/>
          <pc:sldMk cId="2771404313" sldId="2147377802"/>
        </pc:sldMkLst>
        <pc:spChg chg="mod">
          <ac:chgData name="内山 裕弥" userId="8d34b9d0-ec49-418d-b1de-019cf6b56da5" providerId="ADAL" clId="{B34E1737-F574-41FC-94C9-BA67A2CFCC19}" dt="2025-01-23T07:34:58.863" v="19" actId="1076"/>
          <ac:spMkLst>
            <pc:docMk/>
            <pc:sldMk cId="2771404313" sldId="2147377802"/>
            <ac:spMk id="6" creationId="{551CAFCD-1A64-3343-D441-9CAB5E362E9D}"/>
          </ac:spMkLst>
        </pc:spChg>
      </pc:sldChg>
      <pc:sldChg chg="addCm">
        <pc:chgData name="内山 裕弥" userId="8d34b9d0-ec49-418d-b1de-019cf6b56da5" providerId="ADAL" clId="{B34E1737-F574-41FC-94C9-BA67A2CFCC19}" dt="2025-01-23T07:44:15.960" v="177"/>
        <pc:sldMkLst>
          <pc:docMk/>
          <pc:sldMk cId="2523788589" sldId="2147379365"/>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4:15.960" v="177"/>
              <pc2:cmMkLst xmlns:pc2="http://schemas.microsoft.com/office/powerpoint/2019/9/main/command">
                <pc:docMk/>
                <pc:sldMk cId="2523788589" sldId="2147379365"/>
                <pc2:cmMk id="{1A3C39ED-E2C7-41B4-8477-69D0047B9AE8}"/>
              </pc2:cmMkLst>
            </pc226:cmChg>
          </p:ext>
        </pc:extLst>
      </pc:sldChg>
      <pc:sldChg chg="addSp modSp mod">
        <pc:chgData name="内山 裕弥" userId="8d34b9d0-ec49-418d-b1de-019cf6b56da5" providerId="ADAL" clId="{B34E1737-F574-41FC-94C9-BA67A2CFCC19}" dt="2025-01-23T08:00:38.008" v="381" actId="14100"/>
        <pc:sldMkLst>
          <pc:docMk/>
          <pc:sldMk cId="2807162225" sldId="2147379366"/>
        </pc:sldMkLst>
        <pc:spChg chg="mod">
          <ac:chgData name="内山 裕弥" userId="8d34b9d0-ec49-418d-b1de-019cf6b56da5" providerId="ADAL" clId="{B34E1737-F574-41FC-94C9-BA67A2CFCC19}" dt="2025-01-23T07:59:55.413" v="275" actId="122"/>
          <ac:spMkLst>
            <pc:docMk/>
            <pc:sldMk cId="2807162225" sldId="2147379366"/>
            <ac:spMk id="3" creationId="{C9172D34-591D-1C9A-CE19-6789FC933FD8}"/>
          </ac:spMkLst>
        </pc:spChg>
        <pc:spChg chg="add mod">
          <ac:chgData name="内山 裕弥" userId="8d34b9d0-ec49-418d-b1de-019cf6b56da5" providerId="ADAL" clId="{B34E1737-F574-41FC-94C9-BA67A2CFCC19}" dt="2025-01-23T08:00:21.298" v="375" actId="1076"/>
          <ac:spMkLst>
            <pc:docMk/>
            <pc:sldMk cId="2807162225" sldId="2147379366"/>
            <ac:spMk id="4" creationId="{3558C97A-414B-8D3E-151E-D2E9253471CD}"/>
          </ac:spMkLst>
        </pc:spChg>
        <pc:spChg chg="add mod">
          <ac:chgData name="内山 裕弥" userId="8d34b9d0-ec49-418d-b1de-019cf6b56da5" providerId="ADAL" clId="{B34E1737-F574-41FC-94C9-BA67A2CFCC19}" dt="2025-01-23T08:00:38.008" v="381" actId="14100"/>
          <ac:spMkLst>
            <pc:docMk/>
            <pc:sldMk cId="2807162225" sldId="2147379366"/>
            <ac:spMk id="6" creationId="{3E9BDD1A-69AB-6096-1469-B142C45B411A}"/>
          </ac:spMkLst>
        </pc:spChg>
        <pc:spChg chg="add mod">
          <ac:chgData name="内山 裕弥" userId="8d34b9d0-ec49-418d-b1de-019cf6b56da5" providerId="ADAL" clId="{B34E1737-F574-41FC-94C9-BA67A2CFCC19}" dt="2025-01-23T08:00:38.008" v="381" actId="14100"/>
          <ac:spMkLst>
            <pc:docMk/>
            <pc:sldMk cId="2807162225" sldId="2147379366"/>
            <ac:spMk id="9" creationId="{F2055C5D-7204-5E4C-77E0-7184937685B9}"/>
          </ac:spMkLst>
        </pc:spChg>
        <pc:spChg chg="mod">
          <ac:chgData name="内山 裕弥" userId="8d34b9d0-ec49-418d-b1de-019cf6b56da5" providerId="ADAL" clId="{B34E1737-F574-41FC-94C9-BA67A2CFCC19}" dt="2025-01-23T07:59:55.413" v="275" actId="122"/>
          <ac:spMkLst>
            <pc:docMk/>
            <pc:sldMk cId="2807162225" sldId="2147379366"/>
            <ac:spMk id="17" creationId="{DF1B3FCC-9CCE-B5F6-2057-DA0389901E87}"/>
          </ac:spMkLst>
        </pc:spChg>
      </pc:sldChg>
      <pc:sldChg chg="delSp modSp mod">
        <pc:chgData name="内山 裕弥" userId="8d34b9d0-ec49-418d-b1de-019cf6b56da5" providerId="ADAL" clId="{B34E1737-F574-41FC-94C9-BA67A2CFCC19}" dt="2025-01-23T08:20:11.032" v="431" actId="1076"/>
        <pc:sldMkLst>
          <pc:docMk/>
          <pc:sldMk cId="2307471077" sldId="2147379367"/>
        </pc:sldMkLst>
        <pc:spChg chg="del">
          <ac:chgData name="内山 裕弥" userId="8d34b9d0-ec49-418d-b1de-019cf6b56da5" providerId="ADAL" clId="{B34E1737-F574-41FC-94C9-BA67A2CFCC19}" dt="2025-01-23T08:19:59.409" v="400" actId="21"/>
          <ac:spMkLst>
            <pc:docMk/>
            <pc:sldMk cId="2307471077" sldId="2147379367"/>
            <ac:spMk id="3" creationId="{C9172D34-591D-1C9A-CE19-6789FC933FD8}"/>
          </ac:spMkLst>
        </pc:spChg>
        <pc:spChg chg="mod">
          <ac:chgData name="内山 裕弥" userId="8d34b9d0-ec49-418d-b1de-019cf6b56da5" providerId="ADAL" clId="{B34E1737-F574-41FC-94C9-BA67A2CFCC19}" dt="2025-01-23T08:20:11.032" v="431" actId="1076"/>
          <ac:spMkLst>
            <pc:docMk/>
            <pc:sldMk cId="2307471077" sldId="2147379367"/>
            <ac:spMk id="4" creationId="{143E8E9F-6AFB-841E-222B-D73E806224BA}"/>
          </ac:spMkLst>
        </pc:spChg>
        <pc:spChg chg="mod">
          <ac:chgData name="内山 裕弥" userId="8d34b9d0-ec49-418d-b1de-019cf6b56da5" providerId="ADAL" clId="{B34E1737-F574-41FC-94C9-BA67A2CFCC19}" dt="2025-01-23T08:20:09.125" v="430" actId="20577"/>
          <ac:spMkLst>
            <pc:docMk/>
            <pc:sldMk cId="2307471077" sldId="2147379367"/>
            <ac:spMk id="17" creationId="{DF1B3FCC-9CCE-B5F6-2057-DA0389901E87}"/>
          </ac:spMkLst>
        </pc:spChg>
      </pc:sldChg>
      <pc:sldChg chg="modSp mod addCm">
        <pc:chgData name="内山 裕弥" userId="8d34b9d0-ec49-418d-b1de-019cf6b56da5" providerId="ADAL" clId="{B34E1737-F574-41FC-94C9-BA67A2CFCC19}" dt="2025-01-23T08:11:04.246" v="399"/>
        <pc:sldMkLst>
          <pc:docMk/>
          <pc:sldMk cId="106547437" sldId="2147379368"/>
        </pc:sldMkLst>
        <pc:spChg chg="mod">
          <ac:chgData name="内山 裕弥" userId="8d34b9d0-ec49-418d-b1de-019cf6b56da5" providerId="ADAL" clId="{B34E1737-F574-41FC-94C9-BA67A2CFCC19}" dt="2025-01-23T08:05:45.823" v="398" actId="21"/>
          <ac:spMkLst>
            <pc:docMk/>
            <pc:sldMk cId="106547437" sldId="2147379368"/>
            <ac:spMk id="18" creationId="{A5A53F0F-0601-B512-1DDC-878267F729B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11:04.246" v="399"/>
              <pc2:cmMkLst xmlns:pc2="http://schemas.microsoft.com/office/powerpoint/2019/9/main/command">
                <pc:docMk/>
                <pc:sldMk cId="106547437" sldId="2147379368"/>
                <pc2:cmMk id="{440C7428-9478-4F68-B14D-C75C46D91DD6}"/>
              </pc2:cmMkLst>
            </pc226:cmChg>
          </p:ext>
        </pc:extLst>
      </pc:sldChg>
      <pc:sldChg chg="addSp mod">
        <pc:chgData name="内山 裕弥" userId="8d34b9d0-ec49-418d-b1de-019cf6b56da5" providerId="ADAL" clId="{B34E1737-F574-41FC-94C9-BA67A2CFCC19}" dt="2025-01-23T08:27:38.619" v="627" actId="11529"/>
        <pc:sldMkLst>
          <pc:docMk/>
          <pc:sldMk cId="234350261" sldId="2147379370"/>
        </pc:sldMkLst>
        <pc:cxnChg chg="add">
          <ac:chgData name="内山 裕弥" userId="8d34b9d0-ec49-418d-b1de-019cf6b56da5" providerId="ADAL" clId="{B34E1737-F574-41FC-94C9-BA67A2CFCC19}" dt="2025-01-23T08:27:38.619" v="627" actId="11529"/>
          <ac:cxnSpMkLst>
            <pc:docMk/>
            <pc:sldMk cId="234350261" sldId="2147379370"/>
            <ac:cxnSpMk id="6" creationId="{D56C115A-4B4D-A78C-24B6-94AF3E5B4E19}"/>
          </ac:cxnSpMkLst>
        </pc:cxnChg>
      </pc:sldChg>
      <pc:sldChg chg="addCm delCm">
        <pc:chgData name="内山 裕弥" userId="8d34b9d0-ec49-418d-b1de-019cf6b56da5" providerId="ADAL" clId="{B34E1737-F574-41FC-94C9-BA67A2CFCC19}" dt="2025-01-23T07:59:46.593" v="270"/>
        <pc:sldMkLst>
          <pc:docMk/>
          <pc:sldMk cId="2507462746" sldId="2147379372"/>
        </pc:sldMkLst>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B34E1737-F574-41FC-94C9-BA67A2CFCC19}" dt="2025-01-23T07:59:46.593" v="270"/>
              <pc2:cmMkLst xmlns:pc2="http://schemas.microsoft.com/office/powerpoint/2019/9/main/command">
                <pc:docMk/>
                <pc:sldMk cId="2507462746" sldId="2147379372"/>
                <pc2:cmMk id="{177C9C74-6C1E-49EF-A688-A6B5D3B61FCB}"/>
              </pc2:cmMkLst>
            </pc226:cmChg>
          </p:ext>
        </pc:extLst>
      </pc:sldChg>
      <pc:sldChg chg="addSp modSp">
        <pc:chgData name="内山 裕弥" userId="8d34b9d0-ec49-418d-b1de-019cf6b56da5" providerId="ADAL" clId="{B34E1737-F574-41FC-94C9-BA67A2CFCC19}" dt="2025-01-23T08:27:58.427" v="628"/>
        <pc:sldMkLst>
          <pc:docMk/>
          <pc:sldMk cId="3705677805" sldId="2147379373"/>
        </pc:sldMkLst>
        <pc:cxnChg chg="add mod">
          <ac:chgData name="内山 裕弥" userId="8d34b9d0-ec49-418d-b1de-019cf6b56da5" providerId="ADAL" clId="{B34E1737-F574-41FC-94C9-BA67A2CFCC19}" dt="2025-01-23T08:27:58.427" v="628"/>
          <ac:cxnSpMkLst>
            <pc:docMk/>
            <pc:sldMk cId="3705677805" sldId="2147379373"/>
            <ac:cxnSpMk id="3" creationId="{88FC11FE-DD24-FA9D-153A-E524E1F25B26}"/>
          </ac:cxnSpMkLst>
        </pc:cxnChg>
      </pc:sldChg>
      <pc:sldChg chg="addSp modSp mod">
        <pc:chgData name="内山 裕弥" userId="8d34b9d0-ec49-418d-b1de-019cf6b56da5" providerId="ADAL" clId="{B34E1737-F574-41FC-94C9-BA67A2CFCC19}" dt="2025-01-23T08:29:25.202" v="733" actId="14100"/>
        <pc:sldMkLst>
          <pc:docMk/>
          <pc:sldMk cId="279270899" sldId="2147379374"/>
        </pc:sldMkLst>
        <pc:spChg chg="add mod">
          <ac:chgData name="内山 裕弥" userId="8d34b9d0-ec49-418d-b1de-019cf6b56da5" providerId="ADAL" clId="{B34E1737-F574-41FC-94C9-BA67A2CFCC19}" dt="2025-01-23T08:29:16.177" v="717" actId="14100"/>
          <ac:spMkLst>
            <pc:docMk/>
            <pc:sldMk cId="279270899" sldId="2147379374"/>
            <ac:spMk id="3" creationId="{24E4E766-DCD9-3076-E6B9-BD734AAD0594}"/>
          </ac:spMkLst>
        </pc:spChg>
        <pc:spChg chg="add mod">
          <ac:chgData name="内山 裕弥" userId="8d34b9d0-ec49-418d-b1de-019cf6b56da5" providerId="ADAL" clId="{B34E1737-F574-41FC-94C9-BA67A2CFCC19}" dt="2025-01-23T08:29:25.202" v="733" actId="14100"/>
          <ac:spMkLst>
            <pc:docMk/>
            <pc:sldMk cId="279270899" sldId="2147379374"/>
            <ac:spMk id="14" creationId="{04F6DF4C-8DB7-0CDD-9A6D-00F0DEB13136}"/>
          </ac:spMkLst>
        </pc:spChg>
      </pc:sldChg>
      <pc:sldChg chg="addSp modSp">
        <pc:chgData name="内山 裕弥" userId="8d34b9d0-ec49-418d-b1de-019cf6b56da5" providerId="ADAL" clId="{B34E1737-F574-41FC-94C9-BA67A2CFCC19}" dt="2025-01-23T08:30:09.090" v="734"/>
        <pc:sldMkLst>
          <pc:docMk/>
          <pc:sldMk cId="1022286314" sldId="2147379376"/>
        </pc:sldMkLst>
        <pc:cxnChg chg="add mod">
          <ac:chgData name="内山 裕弥" userId="8d34b9d0-ec49-418d-b1de-019cf6b56da5" providerId="ADAL" clId="{B34E1737-F574-41FC-94C9-BA67A2CFCC19}" dt="2025-01-23T08:30:09.090" v="734"/>
          <ac:cxnSpMkLst>
            <pc:docMk/>
            <pc:sldMk cId="1022286314" sldId="2147379376"/>
            <ac:cxnSpMk id="7" creationId="{DFB0A94A-ED05-F3C4-7FEA-AE5CCF7D40A9}"/>
          </ac:cxnSpMkLst>
        </pc:cxnChg>
      </pc:sldChg>
      <pc:sldChg chg="modSp mod">
        <pc:chgData name="内山 裕弥" userId="8d34b9d0-ec49-418d-b1de-019cf6b56da5" providerId="ADAL" clId="{B34E1737-F574-41FC-94C9-BA67A2CFCC19}" dt="2025-01-23T08:31:18.184" v="877" actId="20577"/>
        <pc:sldMkLst>
          <pc:docMk/>
          <pc:sldMk cId="3070854188" sldId="2147379377"/>
        </pc:sldMkLst>
        <pc:spChg chg="mod">
          <ac:chgData name="内山 裕弥" userId="8d34b9d0-ec49-418d-b1de-019cf6b56da5" providerId="ADAL" clId="{B34E1737-F574-41FC-94C9-BA67A2CFCC19}" dt="2025-01-23T08:30:39.856" v="757" actId="1076"/>
          <ac:spMkLst>
            <pc:docMk/>
            <pc:sldMk cId="3070854188" sldId="2147379377"/>
            <ac:spMk id="6" creationId="{2A3573A2-9C82-A9DB-6FD5-3A678140D9BA}"/>
          </ac:spMkLst>
        </pc:spChg>
        <pc:spChg chg="mod">
          <ac:chgData name="内山 裕弥" userId="8d34b9d0-ec49-418d-b1de-019cf6b56da5" providerId="ADAL" clId="{B34E1737-F574-41FC-94C9-BA67A2CFCC19}" dt="2025-01-23T08:31:18.184" v="877" actId="20577"/>
          <ac:spMkLst>
            <pc:docMk/>
            <pc:sldMk cId="3070854188" sldId="2147379377"/>
            <ac:spMk id="18" creationId="{A5A53F0F-0601-B512-1DDC-878267F729B8}"/>
          </ac:spMkLst>
        </pc:spChg>
      </pc:sldChg>
      <pc:sldChg chg="addCm">
        <pc:chgData name="内山 裕弥" userId="8d34b9d0-ec49-418d-b1de-019cf6b56da5" providerId="ADAL" clId="{B34E1737-F574-41FC-94C9-BA67A2CFCC19}" dt="2025-01-23T08:32:22.152" v="879"/>
        <pc:sldMkLst>
          <pc:docMk/>
          <pc:sldMk cId="862496488" sldId="2147379378"/>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2:22.152" v="879"/>
              <pc2:cmMkLst xmlns:pc2="http://schemas.microsoft.com/office/powerpoint/2019/9/main/command">
                <pc:docMk/>
                <pc:sldMk cId="862496488" sldId="2147379378"/>
                <pc2:cmMk id="{8D1FD816-B67C-43E0-A442-13DAF00E2435}"/>
              </pc2:cmMkLst>
            </pc226:cmChg>
            <pc226:cmChg xmlns:pc226="http://schemas.microsoft.com/office/powerpoint/2022/06/main/command" chg="add">
              <pc226:chgData name="内山 裕弥" userId="8d34b9d0-ec49-418d-b1de-019cf6b56da5" providerId="ADAL" clId="{B34E1737-F574-41FC-94C9-BA67A2CFCC19}" dt="2025-01-23T08:32:15.422" v="878"/>
              <pc2:cmMkLst xmlns:pc2="http://schemas.microsoft.com/office/powerpoint/2019/9/main/command">
                <pc:docMk/>
                <pc:sldMk cId="862496488" sldId="2147379378"/>
                <pc2:cmMk id="{9B5CD950-4A92-4C42-863B-50454494560C}"/>
              </pc2:cmMkLst>
            </pc226:cmChg>
          </p:ext>
        </pc:extLst>
      </pc:sldChg>
      <pc:sldChg chg="addCm">
        <pc:chgData name="内山 裕弥" userId="8d34b9d0-ec49-418d-b1de-019cf6b56da5" providerId="ADAL" clId="{B34E1737-F574-41FC-94C9-BA67A2CFCC19}" dt="2025-01-23T08:35:34.537" v="880"/>
        <pc:sldMkLst>
          <pc:docMk/>
          <pc:sldMk cId="2081963132" sldId="2147379384"/>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5:34.537" v="880"/>
              <pc2:cmMkLst xmlns:pc2="http://schemas.microsoft.com/office/powerpoint/2019/9/main/command">
                <pc:docMk/>
                <pc:sldMk cId="2081963132" sldId="2147379384"/>
                <pc2:cmMk id="{E5F5BEEB-FA5E-4340-881D-0CBD48DFE363}"/>
              </pc2:cmMkLst>
            </pc226:cmChg>
          </p:ext>
        </pc:extLst>
      </pc:sldChg>
      <pc:sldChg chg="delSp modSp mod addCm modCm">
        <pc:chgData name="内山 裕弥" userId="8d34b9d0-ec49-418d-b1de-019cf6b56da5" providerId="ADAL" clId="{B34E1737-F574-41FC-94C9-BA67A2CFCC19}" dt="2025-01-23T08:37:18.868" v="922" actId="20577"/>
        <pc:sldMkLst>
          <pc:docMk/>
          <pc:sldMk cId="3768165954" sldId="2147379390"/>
        </pc:sldMkLst>
        <pc:spChg chg="del">
          <ac:chgData name="内山 裕弥" userId="8d34b9d0-ec49-418d-b1de-019cf6b56da5" providerId="ADAL" clId="{B34E1737-F574-41FC-94C9-BA67A2CFCC19}" dt="2025-01-23T07:51:35.185" v="179" actId="21"/>
          <ac:spMkLst>
            <pc:docMk/>
            <pc:sldMk cId="3768165954" sldId="2147379390"/>
            <ac:spMk id="3" creationId="{F6A98E10-F279-F45B-CF99-D214890FE0C9}"/>
          </ac:spMkLst>
        </pc:spChg>
        <pc:spChg chg="mod">
          <ac:chgData name="内山 裕弥" userId="8d34b9d0-ec49-418d-b1de-019cf6b56da5" providerId="ADAL" clId="{B34E1737-F574-41FC-94C9-BA67A2CFCC19}" dt="2025-01-23T07:52:11.894" v="190" actId="14100"/>
          <ac:spMkLst>
            <pc:docMk/>
            <pc:sldMk cId="3768165954" sldId="2147379390"/>
            <ac:spMk id="16" creationId="{2B127885-0222-70DA-3549-E3737BBFDA51}"/>
          </ac:spMkLst>
        </pc:spChg>
        <pc:spChg chg="mod">
          <ac:chgData name="内山 裕弥" userId="8d34b9d0-ec49-418d-b1de-019cf6b56da5" providerId="ADAL" clId="{B34E1737-F574-41FC-94C9-BA67A2CFCC19}" dt="2025-01-23T07:52:11.894" v="190" actId="14100"/>
          <ac:spMkLst>
            <pc:docMk/>
            <pc:sldMk cId="3768165954" sldId="2147379390"/>
            <ac:spMk id="17" creationId="{92B9E36D-54F0-CB25-5905-31C6F14AA1BE}"/>
          </ac:spMkLst>
        </pc:spChg>
        <pc:spChg chg="mod">
          <ac:chgData name="内山 裕弥" userId="8d34b9d0-ec49-418d-b1de-019cf6b56da5" providerId="ADAL" clId="{B34E1737-F574-41FC-94C9-BA67A2CFCC19}" dt="2025-01-23T07:52:11.894" v="190" actId="14100"/>
          <ac:spMkLst>
            <pc:docMk/>
            <pc:sldMk cId="3768165954" sldId="2147379390"/>
            <ac:spMk id="18" creationId="{941EF501-4404-A2BF-7E8E-87610EF73336}"/>
          </ac:spMkLst>
        </pc:spChg>
        <pc:spChg chg="mod">
          <ac:chgData name="内山 裕弥" userId="8d34b9d0-ec49-418d-b1de-019cf6b56da5" providerId="ADAL" clId="{B34E1737-F574-41FC-94C9-BA67A2CFCC19}" dt="2025-01-23T07:52:11.894" v="190" actId="14100"/>
          <ac:spMkLst>
            <pc:docMk/>
            <pc:sldMk cId="3768165954" sldId="2147379390"/>
            <ac:spMk id="19" creationId="{83361C92-2855-CDCF-22CA-1713D5EC47AF}"/>
          </ac:spMkLst>
        </pc:spChg>
        <pc:spChg chg="mod">
          <ac:chgData name="内山 裕弥" userId="8d34b9d0-ec49-418d-b1de-019cf6b56da5" providerId="ADAL" clId="{B34E1737-F574-41FC-94C9-BA67A2CFCC19}" dt="2025-01-23T07:52:11.894" v="190" actId="14100"/>
          <ac:spMkLst>
            <pc:docMk/>
            <pc:sldMk cId="3768165954" sldId="2147379390"/>
            <ac:spMk id="20" creationId="{FCB2CDD4-1E75-03B5-E7BD-D7D0FE504F5C}"/>
          </ac:spMkLst>
        </pc:spChg>
        <pc:spChg chg="mod">
          <ac:chgData name="内山 裕弥" userId="8d34b9d0-ec49-418d-b1de-019cf6b56da5" providerId="ADAL" clId="{B34E1737-F574-41FC-94C9-BA67A2CFCC19}" dt="2025-01-23T07:52:11.894" v="190" actId="14100"/>
          <ac:spMkLst>
            <pc:docMk/>
            <pc:sldMk cId="3768165954" sldId="2147379390"/>
            <ac:spMk id="21" creationId="{F0A846BD-1A87-17AE-B33F-C956D38B520E}"/>
          </ac:spMkLst>
        </pc:spChg>
        <pc:spChg chg="mod">
          <ac:chgData name="内山 裕弥" userId="8d34b9d0-ec49-418d-b1de-019cf6b56da5" providerId="ADAL" clId="{B34E1737-F574-41FC-94C9-BA67A2CFCC19}" dt="2025-01-23T07:52:11.894" v="190" actId="14100"/>
          <ac:spMkLst>
            <pc:docMk/>
            <pc:sldMk cId="3768165954" sldId="2147379390"/>
            <ac:spMk id="22" creationId="{9CF7027F-C01C-C68F-AB55-3D2D823701EB}"/>
          </ac:spMkLst>
        </pc:spChg>
        <pc:spChg chg="mod">
          <ac:chgData name="内山 裕弥" userId="8d34b9d0-ec49-418d-b1de-019cf6b56da5" providerId="ADAL" clId="{B34E1737-F574-41FC-94C9-BA67A2CFCC19}" dt="2025-01-23T07:52:11.894" v="190" actId="14100"/>
          <ac:spMkLst>
            <pc:docMk/>
            <pc:sldMk cId="3768165954" sldId="2147379390"/>
            <ac:spMk id="23" creationId="{D6779AFA-6541-5856-714D-A768C4E1E67A}"/>
          </ac:spMkLst>
        </pc:spChg>
        <pc:spChg chg="mod">
          <ac:chgData name="内山 裕弥" userId="8d34b9d0-ec49-418d-b1de-019cf6b56da5" providerId="ADAL" clId="{B34E1737-F574-41FC-94C9-BA67A2CFCC19}" dt="2025-01-23T07:52:11.894" v="190" actId="14100"/>
          <ac:spMkLst>
            <pc:docMk/>
            <pc:sldMk cId="3768165954" sldId="2147379390"/>
            <ac:spMk id="24" creationId="{70993B5E-F08F-0717-33E7-2DBC645659EC}"/>
          </ac:spMkLst>
        </pc:spChg>
        <pc:spChg chg="mod">
          <ac:chgData name="内山 裕弥" userId="8d34b9d0-ec49-418d-b1de-019cf6b56da5" providerId="ADAL" clId="{B34E1737-F574-41FC-94C9-BA67A2CFCC19}" dt="2025-01-23T07:52:11.894" v="190" actId="14100"/>
          <ac:spMkLst>
            <pc:docMk/>
            <pc:sldMk cId="3768165954" sldId="2147379390"/>
            <ac:spMk id="25" creationId="{F7019659-A8FD-AB11-9C05-1F8B158D22FB}"/>
          </ac:spMkLst>
        </pc:spChg>
        <pc:spChg chg="mod">
          <ac:chgData name="内山 裕弥" userId="8d34b9d0-ec49-418d-b1de-019cf6b56da5" providerId="ADAL" clId="{B34E1737-F574-41FC-94C9-BA67A2CFCC19}" dt="2025-01-23T07:52:11.894" v="190" actId="14100"/>
          <ac:spMkLst>
            <pc:docMk/>
            <pc:sldMk cId="3768165954" sldId="2147379390"/>
            <ac:spMk id="26" creationId="{05CE66DC-347F-2D1E-40DA-89C361156945}"/>
          </ac:spMkLst>
        </pc:spChg>
        <pc:spChg chg="mod">
          <ac:chgData name="内山 裕弥" userId="8d34b9d0-ec49-418d-b1de-019cf6b56da5" providerId="ADAL" clId="{B34E1737-F574-41FC-94C9-BA67A2CFCC19}" dt="2025-01-23T07:52:11.894" v="190" actId="14100"/>
          <ac:spMkLst>
            <pc:docMk/>
            <pc:sldMk cId="3768165954" sldId="2147379390"/>
            <ac:spMk id="27" creationId="{E1532496-A3B0-C1FD-526E-55160D79EA9B}"/>
          </ac:spMkLst>
        </pc:spChg>
        <pc:spChg chg="mod">
          <ac:chgData name="内山 裕弥" userId="8d34b9d0-ec49-418d-b1de-019cf6b56da5" providerId="ADAL" clId="{B34E1737-F574-41FC-94C9-BA67A2CFCC19}" dt="2025-01-23T07:52:11.894" v="190" actId="14100"/>
          <ac:spMkLst>
            <pc:docMk/>
            <pc:sldMk cId="3768165954" sldId="2147379390"/>
            <ac:spMk id="29" creationId="{5EEC3673-F020-FEE3-D731-0F1E8476D9D3}"/>
          </ac:spMkLst>
        </pc:spChg>
        <pc:spChg chg="mod">
          <ac:chgData name="内山 裕弥" userId="8d34b9d0-ec49-418d-b1de-019cf6b56da5" providerId="ADAL" clId="{B34E1737-F574-41FC-94C9-BA67A2CFCC19}" dt="2025-01-23T07:52:11.894" v="190" actId="14100"/>
          <ac:spMkLst>
            <pc:docMk/>
            <pc:sldMk cId="3768165954" sldId="2147379390"/>
            <ac:spMk id="30" creationId="{08CF0071-FFD3-5FC5-7EDE-66769EAE1785}"/>
          </ac:spMkLst>
        </pc:spChg>
        <pc:spChg chg="mod">
          <ac:chgData name="内山 裕弥" userId="8d34b9d0-ec49-418d-b1de-019cf6b56da5" providerId="ADAL" clId="{B34E1737-F574-41FC-94C9-BA67A2CFCC19}" dt="2025-01-23T07:52:11.894" v="190" actId="14100"/>
          <ac:spMkLst>
            <pc:docMk/>
            <pc:sldMk cId="3768165954" sldId="2147379390"/>
            <ac:spMk id="31" creationId="{115EF391-52F8-47AA-7CFC-2CF176F1D8EF}"/>
          </ac:spMkLst>
        </pc:spChg>
        <pc:spChg chg="mod">
          <ac:chgData name="内山 裕弥" userId="8d34b9d0-ec49-418d-b1de-019cf6b56da5" providerId="ADAL" clId="{B34E1737-F574-41FC-94C9-BA67A2CFCC19}" dt="2025-01-23T07:52:11.894" v="190" actId="14100"/>
          <ac:spMkLst>
            <pc:docMk/>
            <pc:sldMk cId="3768165954" sldId="2147379390"/>
            <ac:spMk id="33" creationId="{699E4A04-7DE7-121A-4254-23FBA0D5BFBB}"/>
          </ac:spMkLst>
        </pc:spChg>
        <pc:spChg chg="mod">
          <ac:chgData name="内山 裕弥" userId="8d34b9d0-ec49-418d-b1de-019cf6b56da5" providerId="ADAL" clId="{B34E1737-F574-41FC-94C9-BA67A2CFCC19}" dt="2025-01-23T07:52:11.894" v="190" actId="14100"/>
          <ac:spMkLst>
            <pc:docMk/>
            <pc:sldMk cId="3768165954" sldId="2147379390"/>
            <ac:spMk id="34" creationId="{89E2BAA1-640E-FDF9-B0E0-F3954045F573}"/>
          </ac:spMkLst>
        </pc:spChg>
        <pc:spChg chg="mod">
          <ac:chgData name="内山 裕弥" userId="8d34b9d0-ec49-418d-b1de-019cf6b56da5" providerId="ADAL" clId="{B34E1737-F574-41FC-94C9-BA67A2CFCC19}" dt="2025-01-23T07:52:11.894" v="190" actId="14100"/>
          <ac:spMkLst>
            <pc:docMk/>
            <pc:sldMk cId="3768165954" sldId="2147379390"/>
            <ac:spMk id="36" creationId="{80BBD157-9DAC-BD00-19F1-D23C993E2327}"/>
          </ac:spMkLst>
        </pc:spChg>
        <pc:spChg chg="mod">
          <ac:chgData name="内山 裕弥" userId="8d34b9d0-ec49-418d-b1de-019cf6b56da5" providerId="ADAL" clId="{B34E1737-F574-41FC-94C9-BA67A2CFCC19}" dt="2025-01-23T07:52:11.894" v="190" actId="14100"/>
          <ac:spMkLst>
            <pc:docMk/>
            <pc:sldMk cId="3768165954" sldId="2147379390"/>
            <ac:spMk id="37" creationId="{4265CCAA-A8C6-E34F-F7F5-224BF76E5FF5}"/>
          </ac:spMkLst>
        </pc:spChg>
        <pc:spChg chg="mod">
          <ac:chgData name="内山 裕弥" userId="8d34b9d0-ec49-418d-b1de-019cf6b56da5" providerId="ADAL" clId="{B34E1737-F574-41FC-94C9-BA67A2CFCC19}" dt="2025-01-23T07:52:11.894" v="190" actId="14100"/>
          <ac:spMkLst>
            <pc:docMk/>
            <pc:sldMk cId="3768165954" sldId="2147379390"/>
            <ac:spMk id="38" creationId="{78E0076F-1B11-FC2F-B7AB-E4021D352E26}"/>
          </ac:spMkLst>
        </pc:spChg>
        <pc:spChg chg="mod">
          <ac:chgData name="内山 裕弥" userId="8d34b9d0-ec49-418d-b1de-019cf6b56da5" providerId="ADAL" clId="{B34E1737-F574-41FC-94C9-BA67A2CFCC19}" dt="2025-01-23T07:52:11.894" v="190" actId="14100"/>
          <ac:spMkLst>
            <pc:docMk/>
            <pc:sldMk cId="3768165954" sldId="2147379390"/>
            <ac:spMk id="39" creationId="{18D738E4-514B-2772-8A7C-A347C5AC9EAD}"/>
          </ac:spMkLst>
        </pc:spChg>
        <pc:spChg chg="mod">
          <ac:chgData name="内山 裕弥" userId="8d34b9d0-ec49-418d-b1de-019cf6b56da5" providerId="ADAL" clId="{B34E1737-F574-41FC-94C9-BA67A2CFCC19}" dt="2025-01-23T07:52:11.894" v="190" actId="14100"/>
          <ac:spMkLst>
            <pc:docMk/>
            <pc:sldMk cId="3768165954" sldId="2147379390"/>
            <ac:spMk id="40" creationId="{F7DEAA6E-3A18-924C-0D5C-4C1A145573DD}"/>
          </ac:spMkLst>
        </pc:spChg>
        <pc:spChg chg="mod">
          <ac:chgData name="内山 裕弥" userId="8d34b9d0-ec49-418d-b1de-019cf6b56da5" providerId="ADAL" clId="{B34E1737-F574-41FC-94C9-BA67A2CFCC19}" dt="2025-01-23T07:52:11.894" v="190" actId="14100"/>
          <ac:spMkLst>
            <pc:docMk/>
            <pc:sldMk cId="3768165954" sldId="2147379390"/>
            <ac:spMk id="41" creationId="{D8B899E6-2A65-3147-C301-5DAAAB0E9BED}"/>
          </ac:spMkLst>
        </pc:spChg>
        <pc:spChg chg="mod">
          <ac:chgData name="内山 裕弥" userId="8d34b9d0-ec49-418d-b1de-019cf6b56da5" providerId="ADAL" clId="{B34E1737-F574-41FC-94C9-BA67A2CFCC19}" dt="2025-01-23T07:52:11.894" v="190" actId="14100"/>
          <ac:spMkLst>
            <pc:docMk/>
            <pc:sldMk cId="3768165954" sldId="2147379390"/>
            <ac:spMk id="42" creationId="{ECF24845-0EC6-843E-563C-F9B1CC592280}"/>
          </ac:spMkLst>
        </pc:spChg>
        <pc:spChg chg="mod">
          <ac:chgData name="内山 裕弥" userId="8d34b9d0-ec49-418d-b1de-019cf6b56da5" providerId="ADAL" clId="{B34E1737-F574-41FC-94C9-BA67A2CFCC19}" dt="2025-01-23T07:52:11.894" v="190" actId="14100"/>
          <ac:spMkLst>
            <pc:docMk/>
            <pc:sldMk cId="3768165954" sldId="2147379390"/>
            <ac:spMk id="43" creationId="{D62A3001-FE8E-2041-E4BE-EFE8C9F723ED}"/>
          </ac:spMkLst>
        </pc:spChg>
        <pc:spChg chg="mod">
          <ac:chgData name="内山 裕弥" userId="8d34b9d0-ec49-418d-b1de-019cf6b56da5" providerId="ADAL" clId="{B34E1737-F574-41FC-94C9-BA67A2CFCC19}" dt="2025-01-23T07:52:11.894" v="190" actId="14100"/>
          <ac:spMkLst>
            <pc:docMk/>
            <pc:sldMk cId="3768165954" sldId="2147379390"/>
            <ac:spMk id="44" creationId="{7AF32EB3-B045-3607-C4E6-B86C8BAD378C}"/>
          </ac:spMkLst>
        </pc:spChg>
        <pc:spChg chg="mod">
          <ac:chgData name="内山 裕弥" userId="8d34b9d0-ec49-418d-b1de-019cf6b56da5" providerId="ADAL" clId="{B34E1737-F574-41FC-94C9-BA67A2CFCC19}" dt="2025-01-23T07:52:11.894" v="190" actId="14100"/>
          <ac:spMkLst>
            <pc:docMk/>
            <pc:sldMk cId="3768165954" sldId="2147379390"/>
            <ac:spMk id="45" creationId="{555471CC-EE1C-42D5-D2FF-C12087946610}"/>
          </ac:spMkLst>
        </pc:spChg>
        <pc:spChg chg="mod">
          <ac:chgData name="内山 裕弥" userId="8d34b9d0-ec49-418d-b1de-019cf6b56da5" providerId="ADAL" clId="{B34E1737-F574-41FC-94C9-BA67A2CFCC19}" dt="2025-01-23T07:52:11.894" v="190" actId="14100"/>
          <ac:spMkLst>
            <pc:docMk/>
            <pc:sldMk cId="3768165954" sldId="2147379390"/>
            <ac:spMk id="54" creationId="{57DE856B-9F5D-C82D-8089-343C3DE1F58C}"/>
          </ac:spMkLst>
        </pc:spChg>
        <pc:spChg chg="mod">
          <ac:chgData name="内山 裕弥" userId="8d34b9d0-ec49-418d-b1de-019cf6b56da5" providerId="ADAL" clId="{B34E1737-F574-41FC-94C9-BA67A2CFCC19}" dt="2025-01-23T07:52:11.894" v="190" actId="14100"/>
          <ac:spMkLst>
            <pc:docMk/>
            <pc:sldMk cId="3768165954" sldId="2147379390"/>
            <ac:spMk id="56" creationId="{1B21D1DD-DE30-16B5-F6B8-AE2B33621CC6}"/>
          </ac:spMkLst>
        </pc:spChg>
        <pc:spChg chg="mod">
          <ac:chgData name="内山 裕弥" userId="8d34b9d0-ec49-418d-b1de-019cf6b56da5" providerId="ADAL" clId="{B34E1737-F574-41FC-94C9-BA67A2CFCC19}" dt="2025-01-23T07:51:55.238" v="185" actId="14100"/>
          <ac:spMkLst>
            <pc:docMk/>
            <pc:sldMk cId="3768165954" sldId="2147379390"/>
            <ac:spMk id="58" creationId="{03E464A8-8965-C067-5C04-455071401A58}"/>
          </ac:spMkLst>
        </pc:spChg>
        <pc:spChg chg="mod">
          <ac:chgData name="内山 裕弥" userId="8d34b9d0-ec49-418d-b1de-019cf6b56da5" providerId="ADAL" clId="{B34E1737-F574-41FC-94C9-BA67A2CFCC19}" dt="2025-01-23T07:52:11.894" v="190" actId="14100"/>
          <ac:spMkLst>
            <pc:docMk/>
            <pc:sldMk cId="3768165954" sldId="2147379390"/>
            <ac:spMk id="61" creationId="{BF2969E2-2401-A2CD-A2A7-4A8DB87C7122}"/>
          </ac:spMkLst>
        </pc:spChg>
        <pc:spChg chg="mod">
          <ac:chgData name="内山 裕弥" userId="8d34b9d0-ec49-418d-b1de-019cf6b56da5" providerId="ADAL" clId="{B34E1737-F574-41FC-94C9-BA67A2CFCC19}" dt="2025-01-23T08:37:18.868" v="922" actId="20577"/>
          <ac:spMkLst>
            <pc:docMk/>
            <pc:sldMk cId="3768165954" sldId="2147379390"/>
            <ac:spMk id="63" creationId="{5E0073EC-3EC6-3344-1B4D-5510DB44999A}"/>
          </ac:spMkLst>
        </pc:spChg>
        <pc:grpChg chg="mod">
          <ac:chgData name="内山 裕弥" userId="8d34b9d0-ec49-418d-b1de-019cf6b56da5" providerId="ADAL" clId="{B34E1737-F574-41FC-94C9-BA67A2CFCC19}" dt="2025-01-23T07:52:11.894" v="190" actId="14100"/>
          <ac:grpSpMkLst>
            <pc:docMk/>
            <pc:sldMk cId="3768165954" sldId="2147379390"/>
            <ac:grpSpMk id="9" creationId="{891DB543-EE15-86C4-FF91-36F5CB871547}"/>
          </ac:grpSpMkLst>
        </pc:grpChg>
        <pc:grpChg chg="mod">
          <ac:chgData name="内山 裕弥" userId="8d34b9d0-ec49-418d-b1de-019cf6b56da5" providerId="ADAL" clId="{B34E1737-F574-41FC-94C9-BA67A2CFCC19}" dt="2025-01-23T07:52:11.894" v="190" actId="14100"/>
          <ac:grpSpMkLst>
            <pc:docMk/>
            <pc:sldMk cId="3768165954" sldId="2147379390"/>
            <ac:grpSpMk id="13" creationId="{4A7BB8BA-2ED5-8363-1E37-73E6B5E0F817}"/>
          </ac:grpSpMkLst>
        </pc:grpChg>
        <pc:grpChg chg="mod">
          <ac:chgData name="内山 裕弥" userId="8d34b9d0-ec49-418d-b1de-019cf6b56da5" providerId="ADAL" clId="{B34E1737-F574-41FC-94C9-BA67A2CFCC19}" dt="2025-01-23T07:52:11.894" v="190" actId="14100"/>
          <ac:grpSpMkLst>
            <pc:docMk/>
            <pc:sldMk cId="3768165954" sldId="2147379390"/>
            <ac:grpSpMk id="14" creationId="{11FC24E2-E3B7-BA58-1589-9020D15AA6AD}"/>
          </ac:grpSpMkLst>
        </pc:grpChg>
        <pc:grpChg chg="mod">
          <ac:chgData name="内山 裕弥" userId="8d34b9d0-ec49-418d-b1de-019cf6b56da5" providerId="ADAL" clId="{B34E1737-F574-41FC-94C9-BA67A2CFCC19}" dt="2025-01-23T07:52:11.894" v="190" actId="14100"/>
          <ac:grpSpMkLst>
            <pc:docMk/>
            <pc:sldMk cId="3768165954" sldId="2147379390"/>
            <ac:grpSpMk id="15" creationId="{9C320AB3-6920-C719-28E1-0D8882A09DAA}"/>
          </ac:grpSpMkLst>
        </pc:grpChg>
        <pc:grpChg chg="mod">
          <ac:chgData name="内山 裕弥" userId="8d34b9d0-ec49-418d-b1de-019cf6b56da5" providerId="ADAL" clId="{B34E1737-F574-41FC-94C9-BA67A2CFCC19}" dt="2025-01-23T07:52:11.894" v="190" actId="14100"/>
          <ac:grpSpMkLst>
            <pc:docMk/>
            <pc:sldMk cId="3768165954" sldId="2147379390"/>
            <ac:grpSpMk id="28" creationId="{22B1E8FE-751F-8C47-AD29-46E11E0C3C85}"/>
          </ac:grpSpMkLst>
        </pc:grpChg>
        <pc:graphicFrameChg chg="del">
          <ac:chgData name="内山 裕弥" userId="8d34b9d0-ec49-418d-b1de-019cf6b56da5" providerId="ADAL" clId="{B34E1737-F574-41FC-94C9-BA67A2CFCC19}" dt="2025-01-23T07:51:35.185" v="179" actId="21"/>
          <ac:graphicFrameMkLst>
            <pc:docMk/>
            <pc:sldMk cId="3768165954" sldId="2147379390"/>
            <ac:graphicFrameMk id="59" creationId="{FAB88C82-8AAA-8EA9-DBEA-E3EA584E93AA}"/>
          </ac:graphicFrameMkLst>
        </pc:graphicFrameChg>
        <pc:cxnChg chg="mod">
          <ac:chgData name="内山 裕弥" userId="8d34b9d0-ec49-418d-b1de-019cf6b56da5" providerId="ADAL" clId="{B34E1737-F574-41FC-94C9-BA67A2CFCC19}" dt="2025-01-23T07:52:11.894" v="190" actId="14100"/>
          <ac:cxnSpMkLst>
            <pc:docMk/>
            <pc:sldMk cId="3768165954" sldId="2147379390"/>
            <ac:cxnSpMk id="47" creationId="{62ABC219-ABEA-D7B2-B793-0C79757521C5}"/>
          </ac:cxnSpMkLst>
        </pc:cxnChg>
        <pc:cxnChg chg="mod">
          <ac:chgData name="内山 裕弥" userId="8d34b9d0-ec49-418d-b1de-019cf6b56da5" providerId="ADAL" clId="{B34E1737-F574-41FC-94C9-BA67A2CFCC19}" dt="2025-01-23T07:52:11.894" v="190" actId="14100"/>
          <ac:cxnSpMkLst>
            <pc:docMk/>
            <pc:sldMk cId="3768165954" sldId="2147379390"/>
            <ac:cxnSpMk id="48" creationId="{C71E25FA-8DAB-5636-347A-3FE29E9AB96C}"/>
          </ac:cxnSpMkLst>
        </pc:cxnChg>
        <pc:cxnChg chg="mod">
          <ac:chgData name="内山 裕弥" userId="8d34b9d0-ec49-418d-b1de-019cf6b56da5" providerId="ADAL" clId="{B34E1737-F574-41FC-94C9-BA67A2CFCC19}" dt="2025-01-23T07:52:11.894" v="190" actId="14100"/>
          <ac:cxnSpMkLst>
            <pc:docMk/>
            <pc:sldMk cId="3768165954" sldId="2147379390"/>
            <ac:cxnSpMk id="49" creationId="{208E8DDA-0226-3191-43BD-46B9DA97F8F7}"/>
          </ac:cxnSpMkLst>
        </pc:cxnChg>
        <pc:cxnChg chg="mod">
          <ac:chgData name="内山 裕弥" userId="8d34b9d0-ec49-418d-b1de-019cf6b56da5" providerId="ADAL" clId="{B34E1737-F574-41FC-94C9-BA67A2CFCC19}" dt="2025-01-23T07:52:11.894" v="190" actId="14100"/>
          <ac:cxnSpMkLst>
            <pc:docMk/>
            <pc:sldMk cId="3768165954" sldId="2147379390"/>
            <ac:cxnSpMk id="50" creationId="{74AF3AB9-C759-7D75-D0FF-B6F999E1A7C3}"/>
          </ac:cxnSpMkLst>
        </pc:cxnChg>
        <pc:cxnChg chg="mod">
          <ac:chgData name="内山 裕弥" userId="8d34b9d0-ec49-418d-b1de-019cf6b56da5" providerId="ADAL" clId="{B34E1737-F574-41FC-94C9-BA67A2CFCC19}" dt="2025-01-23T07:52:11.894" v="190" actId="14100"/>
          <ac:cxnSpMkLst>
            <pc:docMk/>
            <pc:sldMk cId="3768165954" sldId="2147379390"/>
            <ac:cxnSpMk id="51" creationId="{9E32E12C-335E-2FB6-E578-EF6DE06833D9}"/>
          </ac:cxnSpMkLst>
        </pc:cxnChg>
        <pc:cxnChg chg="mod">
          <ac:chgData name="内山 裕弥" userId="8d34b9d0-ec49-418d-b1de-019cf6b56da5" providerId="ADAL" clId="{B34E1737-F574-41FC-94C9-BA67A2CFCC19}" dt="2025-01-23T07:52:11.894" v="190" actId="14100"/>
          <ac:cxnSpMkLst>
            <pc:docMk/>
            <pc:sldMk cId="3768165954" sldId="2147379390"/>
            <ac:cxnSpMk id="52" creationId="{8C992E2B-48DB-9AA7-C12F-9A82A559C47B}"/>
          </ac:cxnSpMkLst>
        </pc:cxnChg>
        <pc:cxnChg chg="mod">
          <ac:chgData name="内山 裕弥" userId="8d34b9d0-ec49-418d-b1de-019cf6b56da5" providerId="ADAL" clId="{B34E1737-F574-41FC-94C9-BA67A2CFCC19}" dt="2025-01-23T07:52:11.894" v="190" actId="14100"/>
          <ac:cxnSpMkLst>
            <pc:docMk/>
            <pc:sldMk cId="3768165954" sldId="2147379390"/>
            <ac:cxnSpMk id="53" creationId="{4EC92D13-F643-64C2-60D7-6FE40955B8C0}"/>
          </ac:cxnSpMkLst>
        </pc:cxnChg>
        <pc:cxnChg chg="mod">
          <ac:chgData name="内山 裕弥" userId="8d34b9d0-ec49-418d-b1de-019cf6b56da5" providerId="ADAL" clId="{B34E1737-F574-41FC-94C9-BA67A2CFCC19}" dt="2025-01-23T07:52:11.894" v="190" actId="14100"/>
          <ac:cxnSpMkLst>
            <pc:docMk/>
            <pc:sldMk cId="3768165954" sldId="2147379390"/>
            <ac:cxnSpMk id="55" creationId="{04F36315-5AEA-B72E-B78A-55B70430B39F}"/>
          </ac:cxnSpMkLst>
        </pc:cxnChg>
        <pc:cxnChg chg="mod">
          <ac:chgData name="内山 裕弥" userId="8d34b9d0-ec49-418d-b1de-019cf6b56da5" providerId="ADAL" clId="{B34E1737-F574-41FC-94C9-BA67A2CFCC19}" dt="2025-01-23T07:52:11.894" v="190" actId="14100"/>
          <ac:cxnSpMkLst>
            <pc:docMk/>
            <pc:sldMk cId="3768165954" sldId="2147379390"/>
            <ac:cxnSpMk id="57" creationId="{37CCDC9B-A63F-48DB-04A4-BEA085DAF16A}"/>
          </ac:cxnSpMkLst>
        </pc:cxnChg>
        <pc:cxnChg chg="mod">
          <ac:chgData name="内山 裕弥" userId="8d34b9d0-ec49-418d-b1de-019cf6b56da5" providerId="ADAL" clId="{B34E1737-F574-41FC-94C9-BA67A2CFCC19}" dt="2025-01-23T07:52:11.894" v="190" actId="14100"/>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8:37:18.744" v="921" actId="20577"/>
              <pc2:cmMkLst xmlns:pc2="http://schemas.microsoft.com/office/powerpoint/2019/9/main/command">
                <pc:docMk/>
                <pc:sldMk cId="3768165954" sldId="2147379390"/>
                <pc2:cmMk id="{471387F6-A27A-4E75-8046-3DADF31B7638}"/>
              </pc2:cmMkLst>
            </pc226:cmChg>
          </p:ext>
        </pc:extLst>
      </pc:sldChg>
      <pc:sldChg chg="addSp modSp">
        <pc:chgData name="内山 裕弥" userId="8d34b9d0-ec49-418d-b1de-019cf6b56da5" providerId="ADAL" clId="{B34E1737-F574-41FC-94C9-BA67A2CFCC19}" dt="2025-01-23T08:26:54.720" v="626"/>
        <pc:sldMkLst>
          <pc:docMk/>
          <pc:sldMk cId="1614091372" sldId="2147483259"/>
        </pc:sldMkLst>
        <pc:spChg chg="add mod">
          <ac:chgData name="内山 裕弥" userId="8d34b9d0-ec49-418d-b1de-019cf6b56da5" providerId="ADAL" clId="{B34E1737-F574-41FC-94C9-BA67A2CFCC19}" dt="2025-01-23T08:26:54.720" v="626"/>
          <ac:spMkLst>
            <pc:docMk/>
            <pc:sldMk cId="1614091372" sldId="2147483259"/>
            <ac:spMk id="4" creationId="{D993DAED-19D4-F39A-EC80-68055F1C3033}"/>
          </ac:spMkLst>
        </pc:spChg>
        <pc:spChg chg="add mod">
          <ac:chgData name="内山 裕弥" userId="8d34b9d0-ec49-418d-b1de-019cf6b56da5" providerId="ADAL" clId="{B34E1737-F574-41FC-94C9-BA67A2CFCC19}" dt="2025-01-23T08:26:54.720" v="626"/>
          <ac:spMkLst>
            <pc:docMk/>
            <pc:sldMk cId="1614091372" sldId="2147483259"/>
            <ac:spMk id="9" creationId="{8F50356D-B417-0A37-21FE-FC05E1CD551C}"/>
          </ac:spMkLst>
        </pc:spChg>
      </pc:sldChg>
      <pc:sldChg chg="addSp delSp modSp mod">
        <pc:chgData name="内山 裕弥" userId="8d34b9d0-ec49-418d-b1de-019cf6b56da5" providerId="ADAL" clId="{B34E1737-F574-41FC-94C9-BA67A2CFCC19}" dt="2025-01-23T08:45:18.311" v="1779" actId="20577"/>
        <pc:sldMkLst>
          <pc:docMk/>
          <pc:sldMk cId="2364087812" sldId="2147483261"/>
        </pc:sldMkLst>
        <pc:spChg chg="mod">
          <ac:chgData name="内山 裕弥" userId="8d34b9d0-ec49-418d-b1de-019cf6b56da5" providerId="ADAL" clId="{B34E1737-F574-41FC-94C9-BA67A2CFCC19}" dt="2025-01-23T08:45:18.311" v="1779" actId="20577"/>
          <ac:spMkLst>
            <pc:docMk/>
            <pc:sldMk cId="2364087812" sldId="2147483261"/>
            <ac:spMk id="6" creationId="{F5BFEE99-6F98-83E4-0347-8147E2059E1F}"/>
          </ac:spMkLst>
        </pc:spChg>
        <pc:spChg chg="del mod">
          <ac:chgData name="内山 裕弥" userId="8d34b9d0-ec49-418d-b1de-019cf6b56da5" providerId="ADAL" clId="{B34E1737-F574-41FC-94C9-BA67A2CFCC19}" dt="2025-01-23T08:24:15.076" v="510" actId="21"/>
          <ac:spMkLst>
            <pc:docMk/>
            <pc:sldMk cId="2364087812" sldId="2147483261"/>
            <ac:spMk id="7" creationId="{89F54903-BFB6-7898-3D88-15AD40B3E94F}"/>
          </ac:spMkLst>
        </pc:spChg>
        <pc:spChg chg="mod">
          <ac:chgData name="内山 裕弥" userId="8d34b9d0-ec49-418d-b1de-019cf6b56da5" providerId="ADAL" clId="{B34E1737-F574-41FC-94C9-BA67A2CFCC19}" dt="2025-01-23T08:24:21.688" v="511" actId="122"/>
          <ac:spMkLst>
            <pc:docMk/>
            <pc:sldMk cId="2364087812" sldId="2147483261"/>
            <ac:spMk id="9" creationId="{E37F3D2E-7531-602E-C50C-F3856D421AD2}"/>
          </ac:spMkLst>
        </pc:spChg>
        <pc:spChg chg="mod">
          <ac:chgData name="内山 裕弥" userId="8d34b9d0-ec49-418d-b1de-019cf6b56da5" providerId="ADAL" clId="{B34E1737-F574-41FC-94C9-BA67A2CFCC19}" dt="2025-01-23T08:23:48.198" v="499"/>
          <ac:spMkLst>
            <pc:docMk/>
            <pc:sldMk cId="2364087812" sldId="2147483261"/>
            <ac:spMk id="13" creationId="{85ADD81C-D45C-8AE4-AAAA-F18DD50F8692}"/>
          </ac:spMkLst>
        </pc:spChg>
        <pc:spChg chg="add mod">
          <ac:chgData name="内山 裕弥" userId="8d34b9d0-ec49-418d-b1de-019cf6b56da5" providerId="ADAL" clId="{B34E1737-F574-41FC-94C9-BA67A2CFCC19}" dt="2025-01-23T08:25:26.714" v="568" actId="20577"/>
          <ac:spMkLst>
            <pc:docMk/>
            <pc:sldMk cId="2364087812" sldId="2147483261"/>
            <ac:spMk id="15" creationId="{2BF6B818-C699-827B-F77A-7723B63E92B6}"/>
          </ac:spMkLst>
        </pc:spChg>
        <pc:spChg chg="mod">
          <ac:chgData name="内山 裕弥" userId="8d34b9d0-ec49-418d-b1de-019cf6b56da5" providerId="ADAL" clId="{B34E1737-F574-41FC-94C9-BA67A2CFCC19}" dt="2025-01-23T08:43:33.840" v="1391" actId="20577"/>
          <ac:spMkLst>
            <pc:docMk/>
            <pc:sldMk cId="2364087812" sldId="2147483261"/>
            <ac:spMk id="17" creationId="{92B9E36D-54F0-CB25-5905-31C6F14AA1BE}"/>
          </ac:spMkLst>
        </pc:spChg>
        <pc:spChg chg="add mod">
          <ac:chgData name="内山 裕弥" userId="8d34b9d0-ec49-418d-b1de-019cf6b56da5" providerId="ADAL" clId="{B34E1737-F574-41FC-94C9-BA67A2CFCC19}" dt="2025-01-23T08:25:44.698" v="623" actId="20577"/>
          <ac:spMkLst>
            <pc:docMk/>
            <pc:sldMk cId="2364087812" sldId="2147483261"/>
            <ac:spMk id="18" creationId="{02FC1A8A-BFC5-ADCF-3168-FFBCF02B6E4F}"/>
          </ac:spMkLst>
        </pc:spChg>
        <pc:spChg chg="mod">
          <ac:chgData name="内山 裕弥" userId="8d34b9d0-ec49-418d-b1de-019cf6b56da5" providerId="ADAL" clId="{B34E1737-F574-41FC-94C9-BA67A2CFCC19}" dt="2025-01-23T08:25:03.949" v="535" actId="20577"/>
          <ac:spMkLst>
            <pc:docMk/>
            <pc:sldMk cId="2364087812" sldId="2147483261"/>
            <ac:spMk id="72" creationId="{22228CDD-2898-D93D-978C-D688E67A6F5F}"/>
          </ac:spMkLst>
        </pc:spChg>
        <pc:spChg chg="mod">
          <ac:chgData name="内山 裕弥" userId="8d34b9d0-ec49-418d-b1de-019cf6b56da5" providerId="ADAL" clId="{B34E1737-F574-41FC-94C9-BA67A2CFCC19}" dt="2025-01-23T08:25:15.777" v="564" actId="20577"/>
          <ac:spMkLst>
            <pc:docMk/>
            <pc:sldMk cId="2364087812" sldId="2147483261"/>
            <ac:spMk id="98" creationId="{CDBA81B8-92A0-FEE8-4F69-A3CC749E5031}"/>
          </ac:spMkLst>
        </pc:spChg>
        <pc:grpChg chg="add mod">
          <ac:chgData name="内山 裕弥" userId="8d34b9d0-ec49-418d-b1de-019cf6b56da5" providerId="ADAL" clId="{B34E1737-F574-41FC-94C9-BA67A2CFCC19}" dt="2025-01-23T08:23:55.034" v="503" actId="1076"/>
          <ac:grpSpMkLst>
            <pc:docMk/>
            <pc:sldMk cId="2364087812" sldId="2147483261"/>
            <ac:grpSpMk id="3" creationId="{6CDDA7A7-F973-226F-032D-ADEA15AE6F78}"/>
          </ac:grpSpMkLst>
        </pc:grpChg>
        <pc:grpChg chg="mod">
          <ac:chgData name="内山 裕弥" userId="8d34b9d0-ec49-418d-b1de-019cf6b56da5" providerId="ADAL" clId="{B34E1737-F574-41FC-94C9-BA67A2CFCC19}" dt="2025-01-23T08:23:48.198" v="499"/>
          <ac:grpSpMkLst>
            <pc:docMk/>
            <pc:sldMk cId="2364087812" sldId="2147483261"/>
            <ac:grpSpMk id="8" creationId="{81D7A0B3-9839-E17F-5F91-E6D57EBA2203}"/>
          </ac:grpSpMkLst>
        </pc:grpChg>
        <pc:grpChg chg="del mod">
          <ac:chgData name="内山 裕弥" userId="8d34b9d0-ec49-418d-b1de-019cf6b56da5" providerId="ADAL" clId="{B34E1737-F574-41FC-94C9-BA67A2CFCC19}" dt="2025-01-23T08:24:09.171" v="506" actId="21"/>
          <ac:grpSpMkLst>
            <pc:docMk/>
            <pc:sldMk cId="2364087812" sldId="2147483261"/>
            <ac:grpSpMk id="10" creationId="{2C469FD3-D26C-6405-7381-DE201B47C7E5}"/>
          </ac:grpSpMkLst>
        </pc:grpChg>
        <pc:cxnChg chg="mod">
          <ac:chgData name="内山 裕弥" userId="8d34b9d0-ec49-418d-b1de-019cf6b56da5" providerId="ADAL" clId="{B34E1737-F574-41FC-94C9-BA67A2CFCC19}" dt="2025-01-23T08:23:48.198" v="499"/>
          <ac:cxnSpMkLst>
            <pc:docMk/>
            <pc:sldMk cId="2364087812" sldId="2147483261"/>
            <ac:cxnSpMk id="14" creationId="{02BDA848-0823-40ED-203D-3EB7E951322A}"/>
          </ac:cxnSpMkLst>
        </pc:cxnChg>
        <pc:cxnChg chg="add mod">
          <ac:chgData name="内山 裕弥" userId="8d34b9d0-ec49-418d-b1de-019cf6b56da5" providerId="ADAL" clId="{B34E1737-F574-41FC-94C9-BA67A2CFCC19}" dt="2025-01-23T08:25:23.548" v="565" actId="571"/>
          <ac:cxnSpMkLst>
            <pc:docMk/>
            <pc:sldMk cId="2364087812" sldId="2147483261"/>
            <ac:cxnSpMk id="19" creationId="{09E74059-FC35-219B-B79A-D9C5733E7671}"/>
          </ac:cxnSpMkLst>
        </pc:cxnChg>
      </pc:sldChg>
      <pc:sldChg chg="addSp delSp modSp mod addCm">
        <pc:chgData name="内山 裕弥" userId="8d34b9d0-ec49-418d-b1de-019cf6b56da5" providerId="ADAL" clId="{B34E1737-F574-41FC-94C9-BA67A2CFCC19}" dt="2025-01-23T08:26:49.015" v="625" actId="1076"/>
        <pc:sldMkLst>
          <pc:docMk/>
          <pc:sldMk cId="970147663" sldId="2147483262"/>
        </pc:sldMkLst>
        <pc:spChg chg="add del">
          <ac:chgData name="内山 裕弥" userId="8d34b9d0-ec49-418d-b1de-019cf6b56da5" providerId="ADAL" clId="{B34E1737-F574-41FC-94C9-BA67A2CFCC19}" dt="2025-01-23T08:03:42.156" v="394" actId="22"/>
          <ac:spMkLst>
            <pc:docMk/>
            <pc:sldMk cId="970147663" sldId="2147483262"/>
            <ac:spMk id="6" creationId="{0A10D1B4-F55C-FAF3-84D7-4D528C2E6247}"/>
          </ac:spMkLst>
        </pc:spChg>
        <pc:spChg chg="mod">
          <ac:chgData name="内山 裕弥" userId="8d34b9d0-ec49-418d-b1de-019cf6b56da5" providerId="ADAL" clId="{B34E1737-F574-41FC-94C9-BA67A2CFCC19}" dt="2025-01-23T08:03:34.513" v="392" actId="20577"/>
          <ac:spMkLst>
            <pc:docMk/>
            <pc:sldMk cId="970147663" sldId="2147483262"/>
            <ac:spMk id="8" creationId="{A1D0DDC4-E973-E4D7-2272-C44377BD55D5}"/>
          </ac:spMkLst>
        </pc:spChg>
        <pc:spChg chg="add mod">
          <ac:chgData name="内山 裕弥" userId="8d34b9d0-ec49-418d-b1de-019cf6b56da5" providerId="ADAL" clId="{B34E1737-F574-41FC-94C9-BA67A2CFCC19}" dt="2025-01-23T08:26:49.015" v="625" actId="1076"/>
          <ac:spMkLst>
            <pc:docMk/>
            <pc:sldMk cId="970147663" sldId="2147483262"/>
            <ac:spMk id="9" creationId="{DF214FB5-CC8F-DBC4-BB16-8BC8E95E278C}"/>
          </ac:spMkLst>
        </pc:spChg>
        <pc:spChg chg="add mod">
          <ac:chgData name="内山 裕弥" userId="8d34b9d0-ec49-418d-b1de-019cf6b56da5" providerId="ADAL" clId="{B34E1737-F574-41FC-94C9-BA67A2CFCC19}" dt="2025-01-23T08:26:49.015" v="625" actId="1076"/>
          <ac:spMkLst>
            <pc:docMk/>
            <pc:sldMk cId="970147663" sldId="2147483262"/>
            <ac:spMk id="16" creationId="{2FFFDE35-7C8D-4175-3CD8-AE8747BF9E5E}"/>
          </ac:spMkLst>
        </pc:spChg>
        <pc:spChg chg="add mod">
          <ac:chgData name="内山 裕弥" userId="8d34b9d0-ec49-418d-b1de-019cf6b56da5" providerId="ADAL" clId="{B34E1737-F574-41FC-94C9-BA67A2CFCC19}" dt="2025-01-23T08:04:35.982" v="397"/>
          <ac:spMkLst>
            <pc:docMk/>
            <pc:sldMk cId="970147663" sldId="2147483262"/>
            <ac:spMk id="19" creationId="{61933DC4-8665-93FE-9D90-B55D5E938CB4}"/>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04:31.752" v="396"/>
              <pc2:cmMkLst xmlns:pc2="http://schemas.microsoft.com/office/powerpoint/2019/9/main/command">
                <pc:docMk/>
                <pc:sldMk cId="970147663" sldId="2147483262"/>
                <pc2:cmMk id="{59E98E78-1BAF-4215-BCE7-39E00F65F85F}"/>
              </pc2:cmMkLst>
            </pc226:cmChg>
          </p:ext>
        </pc:extLst>
      </pc:sldChg>
      <pc:sldChg chg="addSp delSp modSp new mod modClrScheme chgLayout">
        <pc:chgData name="内山 裕弥" userId="8d34b9d0-ec49-418d-b1de-019cf6b56da5" providerId="ADAL" clId="{B34E1737-F574-41FC-94C9-BA67A2CFCC19}" dt="2025-01-23T08:50:51.263" v="1994" actId="207"/>
        <pc:sldMkLst>
          <pc:docMk/>
          <pc:sldMk cId="265644884" sldId="2147483263"/>
        </pc:sldMkLst>
        <pc:spChg chg="mod ord">
          <ac:chgData name="内山 裕弥" userId="8d34b9d0-ec49-418d-b1de-019cf6b56da5" providerId="ADAL" clId="{B34E1737-F574-41FC-94C9-BA67A2CFCC19}" dt="2025-01-23T08:48:29.892" v="1781" actId="14100"/>
          <ac:spMkLst>
            <pc:docMk/>
            <pc:sldMk cId="265644884" sldId="2147483263"/>
            <ac:spMk id="2" creationId="{DE577771-9BCB-2372-4C25-371D2D796619}"/>
          </ac:spMkLst>
        </pc:spChg>
        <pc:spChg chg="del mod ord">
          <ac:chgData name="内山 裕弥" userId="8d34b9d0-ec49-418d-b1de-019cf6b56da5" providerId="ADAL" clId="{B34E1737-F574-41FC-94C9-BA67A2CFCC19}" dt="2025-01-23T08:48:26.078" v="1780" actId="700"/>
          <ac:spMkLst>
            <pc:docMk/>
            <pc:sldMk cId="265644884" sldId="2147483263"/>
            <ac:spMk id="3" creationId="{E8B6CDA0-E532-D9C9-C993-0B591B2B779D}"/>
          </ac:spMkLst>
        </pc:spChg>
        <pc:spChg chg="del mod ord">
          <ac:chgData name="内山 裕弥" userId="8d34b9d0-ec49-418d-b1de-019cf6b56da5" providerId="ADAL" clId="{B34E1737-F574-41FC-94C9-BA67A2CFCC19}" dt="2025-01-23T08:48:26.078" v="1780" actId="700"/>
          <ac:spMkLst>
            <pc:docMk/>
            <pc:sldMk cId="265644884" sldId="2147483263"/>
            <ac:spMk id="4" creationId="{E7C9CF3A-1562-DA25-F585-FA5C5F86FDD4}"/>
          </ac:spMkLst>
        </pc:spChg>
        <pc:spChg chg="mod ord">
          <ac:chgData name="内山 裕弥" userId="8d34b9d0-ec49-418d-b1de-019cf6b56da5" providerId="ADAL" clId="{B34E1737-F574-41FC-94C9-BA67A2CFCC19}" dt="2025-01-23T08:48:26.078" v="1780" actId="700"/>
          <ac:spMkLst>
            <pc:docMk/>
            <pc:sldMk cId="265644884" sldId="2147483263"/>
            <ac:spMk id="5" creationId="{204C1E9A-0BB7-C8D9-137B-6C5FA2BD2196}"/>
          </ac:spMkLst>
        </pc:spChg>
        <pc:spChg chg="del">
          <ac:chgData name="内山 裕弥" userId="8d34b9d0-ec49-418d-b1de-019cf6b56da5" providerId="ADAL" clId="{B34E1737-F574-41FC-94C9-BA67A2CFCC19}" dt="2025-01-23T08:48:26.078" v="1780" actId="700"/>
          <ac:spMkLst>
            <pc:docMk/>
            <pc:sldMk cId="265644884" sldId="2147483263"/>
            <ac:spMk id="6" creationId="{D8026F22-49DC-8D61-AEAC-564DDAE46237}"/>
          </ac:spMkLst>
        </pc:spChg>
        <pc:spChg chg="add mod ord">
          <ac:chgData name="内山 裕弥" userId="8d34b9d0-ec49-418d-b1de-019cf6b56da5" providerId="ADAL" clId="{B34E1737-F574-41FC-94C9-BA67A2CFCC19}" dt="2025-01-23T08:48:26.078" v="1780" actId="700"/>
          <ac:spMkLst>
            <pc:docMk/>
            <pc:sldMk cId="265644884" sldId="2147483263"/>
            <ac:spMk id="7" creationId="{4BCC6CF4-80FE-EF08-96FF-1D618855040C}"/>
          </ac:spMkLst>
        </pc:spChg>
        <pc:spChg chg="add mod ord">
          <ac:chgData name="内山 裕弥" userId="8d34b9d0-ec49-418d-b1de-019cf6b56da5" providerId="ADAL" clId="{B34E1737-F574-41FC-94C9-BA67A2CFCC19}" dt="2025-01-23T08:48:26.078" v="1780" actId="700"/>
          <ac:spMkLst>
            <pc:docMk/>
            <pc:sldMk cId="265644884" sldId="2147483263"/>
            <ac:spMk id="8" creationId="{3CCE08C2-DDFD-2BE9-4D16-29D1AB53CBBF}"/>
          </ac:spMkLst>
        </pc:spChg>
        <pc:spChg chg="add mod">
          <ac:chgData name="内山 裕弥" userId="8d34b9d0-ec49-418d-b1de-019cf6b56da5" providerId="ADAL" clId="{B34E1737-F574-41FC-94C9-BA67A2CFCC19}" dt="2025-01-23T08:50:06.204" v="1975" actId="404"/>
          <ac:spMkLst>
            <pc:docMk/>
            <pc:sldMk cId="265644884" sldId="2147483263"/>
            <ac:spMk id="9" creationId="{DEDD37E8-B155-1880-2C74-1B412DF13B82}"/>
          </ac:spMkLst>
        </pc:spChg>
        <pc:spChg chg="add mod">
          <ac:chgData name="内山 裕弥" userId="8d34b9d0-ec49-418d-b1de-019cf6b56da5" providerId="ADAL" clId="{B34E1737-F574-41FC-94C9-BA67A2CFCC19}" dt="2025-01-23T08:50:51.263" v="1994" actId="207"/>
          <ac:spMkLst>
            <pc:docMk/>
            <pc:sldMk cId="265644884" sldId="2147483263"/>
            <ac:spMk id="10" creationId="{B26C8800-7F8F-C1E2-72C5-06F779DE66F2}"/>
          </ac:spMkLst>
        </pc:spChg>
        <pc:spChg chg="add mod">
          <ac:chgData name="内山 裕弥" userId="8d34b9d0-ec49-418d-b1de-019cf6b56da5" providerId="ADAL" clId="{B34E1737-F574-41FC-94C9-BA67A2CFCC19}" dt="2025-01-23T08:50:48.204" v="1993" actId="207"/>
          <ac:spMkLst>
            <pc:docMk/>
            <pc:sldMk cId="265644884" sldId="2147483263"/>
            <ac:spMk id="11" creationId="{DE67F112-38C0-A58B-9A71-6FD9C7B62D91}"/>
          </ac:spMkLst>
        </pc:spChg>
      </pc:sldChg>
      <pc:sldChg chg="addSp delSp modSp add mod addCm modCm">
        <pc:chgData name="内山 裕弥" userId="8d34b9d0-ec49-418d-b1de-019cf6b56da5" providerId="ADAL" clId="{B34E1737-F574-41FC-94C9-BA67A2CFCC19}" dt="2025-01-23T08:37:32.330" v="933" actId="20577"/>
        <pc:sldMkLst>
          <pc:docMk/>
          <pc:sldMk cId="433657424" sldId="2147483264"/>
        </pc:sldMkLst>
        <pc:spChg chg="mod">
          <ac:chgData name="内山 裕弥" userId="8d34b9d0-ec49-418d-b1de-019cf6b56da5" providerId="ADAL" clId="{B34E1737-F574-41FC-94C9-BA67A2CFCC19}" dt="2025-01-23T07:54:14.981" v="265" actId="1076"/>
          <ac:spMkLst>
            <pc:docMk/>
            <pc:sldMk cId="433657424" sldId="2147483264"/>
            <ac:spMk id="3" creationId="{F6A98E10-F279-F45B-CF99-D214890FE0C9}"/>
          </ac:spMkLst>
        </pc:spChg>
        <pc:spChg chg="add mod">
          <ac:chgData name="内山 裕弥" userId="8d34b9d0-ec49-418d-b1de-019cf6b56da5" providerId="ADAL" clId="{B34E1737-F574-41FC-94C9-BA67A2CFCC19}" dt="2025-01-23T08:37:32.330" v="933" actId="20577"/>
          <ac:spMkLst>
            <pc:docMk/>
            <pc:sldMk cId="433657424" sldId="2147483264"/>
            <ac:spMk id="7" creationId="{2F1817EB-70E2-1A1F-BDB8-7A1D09E308FF}"/>
          </ac:spMkLst>
        </pc:spChg>
        <pc:spChg chg="mod">
          <ac:chgData name="内山 裕弥" userId="8d34b9d0-ec49-418d-b1de-019cf6b56da5" providerId="ADAL" clId="{B34E1737-F574-41FC-94C9-BA67A2CFCC19}" dt="2025-01-23T07:54:10.461" v="264" actId="20577"/>
          <ac:spMkLst>
            <pc:docMk/>
            <pc:sldMk cId="433657424" sldId="2147483264"/>
            <ac:spMk id="8" creationId="{A1D0DDC4-E973-E4D7-2272-C44377BD55D5}"/>
          </ac:spMkLst>
        </pc:spChg>
        <pc:spChg chg="mod">
          <ac:chgData name="内山 裕弥" userId="8d34b9d0-ec49-418d-b1de-019cf6b56da5" providerId="ADAL" clId="{B34E1737-F574-41FC-94C9-BA67A2CFCC19}" dt="2025-01-23T07:53:10.254" v="194" actId="1076"/>
          <ac:spMkLst>
            <pc:docMk/>
            <pc:sldMk cId="433657424" sldId="2147483264"/>
            <ac:spMk id="16" creationId="{2B127885-0222-70DA-3549-E3737BBFDA51}"/>
          </ac:spMkLst>
        </pc:spChg>
        <pc:spChg chg="mod">
          <ac:chgData name="内山 裕弥" userId="8d34b9d0-ec49-418d-b1de-019cf6b56da5" providerId="ADAL" clId="{B34E1737-F574-41FC-94C9-BA67A2CFCC19}" dt="2025-01-23T07:53:10.254" v="194" actId="1076"/>
          <ac:spMkLst>
            <pc:docMk/>
            <pc:sldMk cId="433657424" sldId="2147483264"/>
            <ac:spMk id="17" creationId="{92B9E36D-54F0-CB25-5905-31C6F14AA1BE}"/>
          </ac:spMkLst>
        </pc:spChg>
        <pc:spChg chg="mod">
          <ac:chgData name="内山 裕弥" userId="8d34b9d0-ec49-418d-b1de-019cf6b56da5" providerId="ADAL" clId="{B34E1737-F574-41FC-94C9-BA67A2CFCC19}" dt="2025-01-23T07:53:10.254" v="194" actId="1076"/>
          <ac:spMkLst>
            <pc:docMk/>
            <pc:sldMk cId="433657424" sldId="2147483264"/>
            <ac:spMk id="18" creationId="{941EF501-4404-A2BF-7E8E-87610EF73336}"/>
          </ac:spMkLst>
        </pc:spChg>
        <pc:spChg chg="mod">
          <ac:chgData name="内山 裕弥" userId="8d34b9d0-ec49-418d-b1de-019cf6b56da5" providerId="ADAL" clId="{B34E1737-F574-41FC-94C9-BA67A2CFCC19}" dt="2025-01-23T07:53:10.254" v="194" actId="1076"/>
          <ac:spMkLst>
            <pc:docMk/>
            <pc:sldMk cId="433657424" sldId="2147483264"/>
            <ac:spMk id="19" creationId="{83361C92-2855-CDCF-22CA-1713D5EC47AF}"/>
          </ac:spMkLst>
        </pc:spChg>
        <pc:spChg chg="mod">
          <ac:chgData name="内山 裕弥" userId="8d34b9d0-ec49-418d-b1de-019cf6b56da5" providerId="ADAL" clId="{B34E1737-F574-41FC-94C9-BA67A2CFCC19}" dt="2025-01-23T07:53:10.254" v="194" actId="1076"/>
          <ac:spMkLst>
            <pc:docMk/>
            <pc:sldMk cId="433657424" sldId="2147483264"/>
            <ac:spMk id="20" creationId="{FCB2CDD4-1E75-03B5-E7BD-D7D0FE504F5C}"/>
          </ac:spMkLst>
        </pc:spChg>
        <pc:spChg chg="mod">
          <ac:chgData name="内山 裕弥" userId="8d34b9d0-ec49-418d-b1de-019cf6b56da5" providerId="ADAL" clId="{B34E1737-F574-41FC-94C9-BA67A2CFCC19}" dt="2025-01-23T07:53:10.254" v="194" actId="1076"/>
          <ac:spMkLst>
            <pc:docMk/>
            <pc:sldMk cId="433657424" sldId="2147483264"/>
            <ac:spMk id="21" creationId="{F0A846BD-1A87-17AE-B33F-C956D38B520E}"/>
          </ac:spMkLst>
        </pc:spChg>
        <pc:spChg chg="mod">
          <ac:chgData name="内山 裕弥" userId="8d34b9d0-ec49-418d-b1de-019cf6b56da5" providerId="ADAL" clId="{B34E1737-F574-41FC-94C9-BA67A2CFCC19}" dt="2025-01-23T07:53:10.254" v="194" actId="1076"/>
          <ac:spMkLst>
            <pc:docMk/>
            <pc:sldMk cId="433657424" sldId="2147483264"/>
            <ac:spMk id="22" creationId="{9CF7027F-C01C-C68F-AB55-3D2D823701EB}"/>
          </ac:spMkLst>
        </pc:spChg>
        <pc:spChg chg="mod">
          <ac:chgData name="内山 裕弥" userId="8d34b9d0-ec49-418d-b1de-019cf6b56da5" providerId="ADAL" clId="{B34E1737-F574-41FC-94C9-BA67A2CFCC19}" dt="2025-01-23T07:53:10.254" v="194" actId="1076"/>
          <ac:spMkLst>
            <pc:docMk/>
            <pc:sldMk cId="433657424" sldId="2147483264"/>
            <ac:spMk id="23" creationId="{D6779AFA-6541-5856-714D-A768C4E1E67A}"/>
          </ac:spMkLst>
        </pc:spChg>
        <pc:spChg chg="mod">
          <ac:chgData name="内山 裕弥" userId="8d34b9d0-ec49-418d-b1de-019cf6b56da5" providerId="ADAL" clId="{B34E1737-F574-41FC-94C9-BA67A2CFCC19}" dt="2025-01-23T07:53:10.254" v="194" actId="1076"/>
          <ac:spMkLst>
            <pc:docMk/>
            <pc:sldMk cId="433657424" sldId="2147483264"/>
            <ac:spMk id="24" creationId="{70993B5E-F08F-0717-33E7-2DBC645659EC}"/>
          </ac:spMkLst>
        </pc:spChg>
        <pc:spChg chg="mod">
          <ac:chgData name="内山 裕弥" userId="8d34b9d0-ec49-418d-b1de-019cf6b56da5" providerId="ADAL" clId="{B34E1737-F574-41FC-94C9-BA67A2CFCC19}" dt="2025-01-23T07:53:10.254" v="194" actId="1076"/>
          <ac:spMkLst>
            <pc:docMk/>
            <pc:sldMk cId="433657424" sldId="2147483264"/>
            <ac:spMk id="25" creationId="{F7019659-A8FD-AB11-9C05-1F8B158D22FB}"/>
          </ac:spMkLst>
        </pc:spChg>
        <pc:spChg chg="mod">
          <ac:chgData name="内山 裕弥" userId="8d34b9d0-ec49-418d-b1de-019cf6b56da5" providerId="ADAL" clId="{B34E1737-F574-41FC-94C9-BA67A2CFCC19}" dt="2025-01-23T07:53:10.254" v="194" actId="1076"/>
          <ac:spMkLst>
            <pc:docMk/>
            <pc:sldMk cId="433657424" sldId="2147483264"/>
            <ac:spMk id="26" creationId="{05CE66DC-347F-2D1E-40DA-89C361156945}"/>
          </ac:spMkLst>
        </pc:spChg>
        <pc:spChg chg="mod">
          <ac:chgData name="内山 裕弥" userId="8d34b9d0-ec49-418d-b1de-019cf6b56da5" providerId="ADAL" clId="{B34E1737-F574-41FC-94C9-BA67A2CFCC19}" dt="2025-01-23T07:53:10.254" v="194" actId="1076"/>
          <ac:spMkLst>
            <pc:docMk/>
            <pc:sldMk cId="433657424" sldId="2147483264"/>
            <ac:spMk id="27" creationId="{E1532496-A3B0-C1FD-526E-55160D79EA9B}"/>
          </ac:spMkLst>
        </pc:spChg>
        <pc:spChg chg="mod">
          <ac:chgData name="内山 裕弥" userId="8d34b9d0-ec49-418d-b1de-019cf6b56da5" providerId="ADAL" clId="{B34E1737-F574-41FC-94C9-BA67A2CFCC19}" dt="2025-01-23T07:53:10.254" v="194" actId="1076"/>
          <ac:spMkLst>
            <pc:docMk/>
            <pc:sldMk cId="433657424" sldId="2147483264"/>
            <ac:spMk id="29" creationId="{5EEC3673-F020-FEE3-D731-0F1E8476D9D3}"/>
          </ac:spMkLst>
        </pc:spChg>
        <pc:spChg chg="mod">
          <ac:chgData name="内山 裕弥" userId="8d34b9d0-ec49-418d-b1de-019cf6b56da5" providerId="ADAL" clId="{B34E1737-F574-41FC-94C9-BA67A2CFCC19}" dt="2025-01-23T07:53:10.254" v="194" actId="1076"/>
          <ac:spMkLst>
            <pc:docMk/>
            <pc:sldMk cId="433657424" sldId="2147483264"/>
            <ac:spMk id="30" creationId="{08CF0071-FFD3-5FC5-7EDE-66769EAE1785}"/>
          </ac:spMkLst>
        </pc:spChg>
        <pc:spChg chg="mod">
          <ac:chgData name="内山 裕弥" userId="8d34b9d0-ec49-418d-b1de-019cf6b56da5" providerId="ADAL" clId="{B34E1737-F574-41FC-94C9-BA67A2CFCC19}" dt="2025-01-23T07:53:10.254" v="194" actId="1076"/>
          <ac:spMkLst>
            <pc:docMk/>
            <pc:sldMk cId="433657424" sldId="2147483264"/>
            <ac:spMk id="31" creationId="{115EF391-52F8-47AA-7CFC-2CF176F1D8EF}"/>
          </ac:spMkLst>
        </pc:spChg>
        <pc:spChg chg="mod">
          <ac:chgData name="内山 裕弥" userId="8d34b9d0-ec49-418d-b1de-019cf6b56da5" providerId="ADAL" clId="{B34E1737-F574-41FC-94C9-BA67A2CFCC19}" dt="2025-01-23T07:53:10.254" v="194" actId="1076"/>
          <ac:spMkLst>
            <pc:docMk/>
            <pc:sldMk cId="433657424" sldId="2147483264"/>
            <ac:spMk id="33" creationId="{699E4A04-7DE7-121A-4254-23FBA0D5BFBB}"/>
          </ac:spMkLst>
        </pc:spChg>
        <pc:spChg chg="mod">
          <ac:chgData name="内山 裕弥" userId="8d34b9d0-ec49-418d-b1de-019cf6b56da5" providerId="ADAL" clId="{B34E1737-F574-41FC-94C9-BA67A2CFCC19}" dt="2025-01-23T07:53:10.254" v="194" actId="1076"/>
          <ac:spMkLst>
            <pc:docMk/>
            <pc:sldMk cId="433657424" sldId="2147483264"/>
            <ac:spMk id="34" creationId="{89E2BAA1-640E-FDF9-B0E0-F3954045F573}"/>
          </ac:spMkLst>
        </pc:spChg>
        <pc:spChg chg="mod">
          <ac:chgData name="内山 裕弥" userId="8d34b9d0-ec49-418d-b1de-019cf6b56da5" providerId="ADAL" clId="{B34E1737-F574-41FC-94C9-BA67A2CFCC19}" dt="2025-01-23T07:53:10.254" v="194" actId="1076"/>
          <ac:spMkLst>
            <pc:docMk/>
            <pc:sldMk cId="433657424" sldId="2147483264"/>
            <ac:spMk id="36" creationId="{80BBD157-9DAC-BD00-19F1-D23C993E2327}"/>
          </ac:spMkLst>
        </pc:spChg>
        <pc:spChg chg="mod">
          <ac:chgData name="内山 裕弥" userId="8d34b9d0-ec49-418d-b1de-019cf6b56da5" providerId="ADAL" clId="{B34E1737-F574-41FC-94C9-BA67A2CFCC19}" dt="2025-01-23T07:53:10.254" v="194" actId="1076"/>
          <ac:spMkLst>
            <pc:docMk/>
            <pc:sldMk cId="433657424" sldId="2147483264"/>
            <ac:spMk id="37" creationId="{4265CCAA-A8C6-E34F-F7F5-224BF76E5FF5}"/>
          </ac:spMkLst>
        </pc:spChg>
        <pc:spChg chg="mod">
          <ac:chgData name="内山 裕弥" userId="8d34b9d0-ec49-418d-b1de-019cf6b56da5" providerId="ADAL" clId="{B34E1737-F574-41FC-94C9-BA67A2CFCC19}" dt="2025-01-23T07:53:10.254" v="194" actId="1076"/>
          <ac:spMkLst>
            <pc:docMk/>
            <pc:sldMk cId="433657424" sldId="2147483264"/>
            <ac:spMk id="38" creationId="{78E0076F-1B11-FC2F-B7AB-E4021D352E26}"/>
          </ac:spMkLst>
        </pc:spChg>
        <pc:spChg chg="mod">
          <ac:chgData name="内山 裕弥" userId="8d34b9d0-ec49-418d-b1de-019cf6b56da5" providerId="ADAL" clId="{B34E1737-F574-41FC-94C9-BA67A2CFCC19}" dt="2025-01-23T07:53:10.254" v="194" actId="1076"/>
          <ac:spMkLst>
            <pc:docMk/>
            <pc:sldMk cId="433657424" sldId="2147483264"/>
            <ac:spMk id="39" creationId="{18D738E4-514B-2772-8A7C-A347C5AC9EAD}"/>
          </ac:spMkLst>
        </pc:spChg>
        <pc:spChg chg="mod">
          <ac:chgData name="内山 裕弥" userId="8d34b9d0-ec49-418d-b1de-019cf6b56da5" providerId="ADAL" clId="{B34E1737-F574-41FC-94C9-BA67A2CFCC19}" dt="2025-01-23T07:53:10.254" v="194" actId="1076"/>
          <ac:spMkLst>
            <pc:docMk/>
            <pc:sldMk cId="433657424" sldId="2147483264"/>
            <ac:spMk id="40" creationId="{F7DEAA6E-3A18-924C-0D5C-4C1A145573DD}"/>
          </ac:spMkLst>
        </pc:spChg>
        <pc:spChg chg="mod">
          <ac:chgData name="内山 裕弥" userId="8d34b9d0-ec49-418d-b1de-019cf6b56da5" providerId="ADAL" clId="{B34E1737-F574-41FC-94C9-BA67A2CFCC19}" dt="2025-01-23T07:53:10.254" v="194" actId="1076"/>
          <ac:spMkLst>
            <pc:docMk/>
            <pc:sldMk cId="433657424" sldId="2147483264"/>
            <ac:spMk id="41" creationId="{D8B899E6-2A65-3147-C301-5DAAAB0E9BED}"/>
          </ac:spMkLst>
        </pc:spChg>
        <pc:spChg chg="mod">
          <ac:chgData name="内山 裕弥" userId="8d34b9d0-ec49-418d-b1de-019cf6b56da5" providerId="ADAL" clId="{B34E1737-F574-41FC-94C9-BA67A2CFCC19}" dt="2025-01-23T07:53:10.254" v="194" actId="1076"/>
          <ac:spMkLst>
            <pc:docMk/>
            <pc:sldMk cId="433657424" sldId="2147483264"/>
            <ac:spMk id="42" creationId="{ECF24845-0EC6-843E-563C-F9B1CC592280}"/>
          </ac:spMkLst>
        </pc:spChg>
        <pc:spChg chg="mod">
          <ac:chgData name="内山 裕弥" userId="8d34b9d0-ec49-418d-b1de-019cf6b56da5" providerId="ADAL" clId="{B34E1737-F574-41FC-94C9-BA67A2CFCC19}" dt="2025-01-23T07:53:10.254" v="194" actId="1076"/>
          <ac:spMkLst>
            <pc:docMk/>
            <pc:sldMk cId="433657424" sldId="2147483264"/>
            <ac:spMk id="43" creationId="{D62A3001-FE8E-2041-E4BE-EFE8C9F723ED}"/>
          </ac:spMkLst>
        </pc:spChg>
        <pc:spChg chg="mod">
          <ac:chgData name="内山 裕弥" userId="8d34b9d0-ec49-418d-b1de-019cf6b56da5" providerId="ADAL" clId="{B34E1737-F574-41FC-94C9-BA67A2CFCC19}" dt="2025-01-23T07:53:10.254" v="194" actId="1076"/>
          <ac:spMkLst>
            <pc:docMk/>
            <pc:sldMk cId="433657424" sldId="2147483264"/>
            <ac:spMk id="44" creationId="{7AF32EB3-B045-3607-C4E6-B86C8BAD378C}"/>
          </ac:spMkLst>
        </pc:spChg>
        <pc:spChg chg="mod">
          <ac:chgData name="内山 裕弥" userId="8d34b9d0-ec49-418d-b1de-019cf6b56da5" providerId="ADAL" clId="{B34E1737-F574-41FC-94C9-BA67A2CFCC19}" dt="2025-01-23T07:53:10.254" v="194" actId="1076"/>
          <ac:spMkLst>
            <pc:docMk/>
            <pc:sldMk cId="433657424" sldId="2147483264"/>
            <ac:spMk id="45" creationId="{555471CC-EE1C-42D5-D2FF-C12087946610}"/>
          </ac:spMkLst>
        </pc:spChg>
        <pc:spChg chg="mod">
          <ac:chgData name="内山 裕弥" userId="8d34b9d0-ec49-418d-b1de-019cf6b56da5" providerId="ADAL" clId="{B34E1737-F574-41FC-94C9-BA67A2CFCC19}" dt="2025-01-23T07:53:10.254" v="194" actId="1076"/>
          <ac:spMkLst>
            <pc:docMk/>
            <pc:sldMk cId="433657424" sldId="2147483264"/>
            <ac:spMk id="54" creationId="{57DE856B-9F5D-C82D-8089-343C3DE1F58C}"/>
          </ac:spMkLst>
        </pc:spChg>
        <pc:spChg chg="mod">
          <ac:chgData name="内山 裕弥" userId="8d34b9d0-ec49-418d-b1de-019cf6b56da5" providerId="ADAL" clId="{B34E1737-F574-41FC-94C9-BA67A2CFCC19}" dt="2025-01-23T07:53:10.254" v="194" actId="1076"/>
          <ac:spMkLst>
            <pc:docMk/>
            <pc:sldMk cId="433657424" sldId="2147483264"/>
            <ac:spMk id="56" creationId="{1B21D1DD-DE30-16B5-F6B8-AE2B33621CC6}"/>
          </ac:spMkLst>
        </pc:spChg>
        <pc:spChg chg="mod">
          <ac:chgData name="内山 裕弥" userId="8d34b9d0-ec49-418d-b1de-019cf6b56da5" providerId="ADAL" clId="{B34E1737-F574-41FC-94C9-BA67A2CFCC19}" dt="2025-01-23T07:53:07.667" v="192" actId="1076"/>
          <ac:spMkLst>
            <pc:docMk/>
            <pc:sldMk cId="433657424" sldId="2147483264"/>
            <ac:spMk id="58" creationId="{03E464A8-8965-C067-5C04-455071401A58}"/>
          </ac:spMkLst>
        </pc:spChg>
        <pc:spChg chg="mod">
          <ac:chgData name="内山 裕弥" userId="8d34b9d0-ec49-418d-b1de-019cf6b56da5" providerId="ADAL" clId="{B34E1737-F574-41FC-94C9-BA67A2CFCC19}" dt="2025-01-23T07:53:17.083" v="200"/>
          <ac:spMkLst>
            <pc:docMk/>
            <pc:sldMk cId="433657424" sldId="2147483264"/>
            <ac:spMk id="60" creationId="{AD3CE1D8-0B06-CADD-E92B-4EFEE555ACD0}"/>
          </ac:spMkLst>
        </pc:spChg>
        <pc:spChg chg="mod">
          <ac:chgData name="内山 裕弥" userId="8d34b9d0-ec49-418d-b1de-019cf6b56da5" providerId="ADAL" clId="{B34E1737-F574-41FC-94C9-BA67A2CFCC19}" dt="2025-01-23T07:53:10.254" v="194" actId="1076"/>
          <ac:spMkLst>
            <pc:docMk/>
            <pc:sldMk cId="433657424" sldId="2147483264"/>
            <ac:spMk id="61" creationId="{BF2969E2-2401-A2CD-A2A7-4A8DB87C7122}"/>
          </ac:spMkLst>
        </pc:spChg>
        <pc:spChg chg="del">
          <ac:chgData name="内山 裕弥" userId="8d34b9d0-ec49-418d-b1de-019cf6b56da5" providerId="ADAL" clId="{B34E1737-F574-41FC-94C9-BA67A2CFCC19}" dt="2025-01-23T07:53:09.296" v="193" actId="21"/>
          <ac:spMkLst>
            <pc:docMk/>
            <pc:sldMk cId="433657424" sldId="2147483264"/>
            <ac:spMk id="63" creationId="{5E0073EC-3EC6-3344-1B4D-5510DB44999A}"/>
          </ac:spMkLst>
        </pc:spChg>
        <pc:grpChg chg="del mod">
          <ac:chgData name="内山 裕弥" userId="8d34b9d0-ec49-418d-b1de-019cf6b56da5" providerId="ADAL" clId="{B34E1737-F574-41FC-94C9-BA67A2CFCC19}" dt="2025-01-23T07:53:10.499" v="195" actId="21"/>
          <ac:grpSpMkLst>
            <pc:docMk/>
            <pc:sldMk cId="433657424" sldId="2147483264"/>
            <ac:grpSpMk id="9" creationId="{891DB543-EE15-86C4-FF91-36F5CB871547}"/>
          </ac:grpSpMkLst>
        </pc:grpChg>
        <pc:grpChg chg="mod">
          <ac:chgData name="内山 裕弥" userId="8d34b9d0-ec49-418d-b1de-019cf6b56da5" providerId="ADAL" clId="{B34E1737-F574-41FC-94C9-BA67A2CFCC19}" dt="2025-01-23T07:53:10.254" v="194" actId="1076"/>
          <ac:grpSpMkLst>
            <pc:docMk/>
            <pc:sldMk cId="433657424" sldId="2147483264"/>
            <ac:grpSpMk id="13" creationId="{4A7BB8BA-2ED5-8363-1E37-73E6B5E0F817}"/>
          </ac:grpSpMkLst>
        </pc:grpChg>
        <pc:grpChg chg="mod">
          <ac:chgData name="内山 裕弥" userId="8d34b9d0-ec49-418d-b1de-019cf6b56da5" providerId="ADAL" clId="{B34E1737-F574-41FC-94C9-BA67A2CFCC19}" dt="2025-01-23T07:53:10.254" v="194" actId="1076"/>
          <ac:grpSpMkLst>
            <pc:docMk/>
            <pc:sldMk cId="433657424" sldId="2147483264"/>
            <ac:grpSpMk id="14" creationId="{11FC24E2-E3B7-BA58-1589-9020D15AA6AD}"/>
          </ac:grpSpMkLst>
        </pc:grpChg>
        <pc:grpChg chg="mod">
          <ac:chgData name="内山 裕弥" userId="8d34b9d0-ec49-418d-b1de-019cf6b56da5" providerId="ADAL" clId="{B34E1737-F574-41FC-94C9-BA67A2CFCC19}" dt="2025-01-23T07:53:10.254" v="194" actId="1076"/>
          <ac:grpSpMkLst>
            <pc:docMk/>
            <pc:sldMk cId="433657424" sldId="2147483264"/>
            <ac:grpSpMk id="15" creationId="{9C320AB3-6920-C719-28E1-0D8882A09DAA}"/>
          </ac:grpSpMkLst>
        </pc:grpChg>
        <pc:grpChg chg="mod">
          <ac:chgData name="内山 裕弥" userId="8d34b9d0-ec49-418d-b1de-019cf6b56da5" providerId="ADAL" clId="{B34E1737-F574-41FC-94C9-BA67A2CFCC19}" dt="2025-01-23T07:53:10.254" v="194" actId="1076"/>
          <ac:grpSpMkLst>
            <pc:docMk/>
            <pc:sldMk cId="433657424" sldId="2147483264"/>
            <ac:grpSpMk id="28" creationId="{22B1E8FE-751F-8C47-AD29-46E11E0C3C85}"/>
          </ac:grpSpMkLst>
        </pc:grpChg>
        <pc:graphicFrameChg chg="mod">
          <ac:chgData name="内山 裕弥" userId="8d34b9d0-ec49-418d-b1de-019cf6b56da5" providerId="ADAL" clId="{B34E1737-F574-41FC-94C9-BA67A2CFCC19}" dt="2025-01-23T07:54:14.981" v="265" actId="1076"/>
          <ac:graphicFrameMkLst>
            <pc:docMk/>
            <pc:sldMk cId="433657424" sldId="2147483264"/>
            <ac:graphicFrameMk id="59" creationId="{FAB88C82-8AAA-8EA9-DBEA-E3EA584E93AA}"/>
          </ac:graphicFrameMkLst>
        </pc:graphicFrameChg>
        <pc:cxnChg chg="del">
          <ac:chgData name="内山 裕弥" userId="8d34b9d0-ec49-418d-b1de-019cf6b56da5" providerId="ADAL" clId="{B34E1737-F574-41FC-94C9-BA67A2CFCC19}" dt="2025-01-23T07:53:09.296" v="193" actId="21"/>
          <ac:cxnSpMkLst>
            <pc:docMk/>
            <pc:sldMk cId="433657424" sldId="2147483264"/>
            <ac:cxnSpMk id="4" creationId="{8B475A22-A022-A194-E3ED-C16D00358BB7}"/>
          </ac:cxnSpMkLst>
        </pc:cxnChg>
        <pc:cxnChg chg="del">
          <ac:chgData name="内山 裕弥" userId="8d34b9d0-ec49-418d-b1de-019cf6b56da5" providerId="ADAL" clId="{B34E1737-F574-41FC-94C9-BA67A2CFCC19}" dt="2025-01-23T07:53:09.296" v="193" actId="21"/>
          <ac:cxnSpMkLst>
            <pc:docMk/>
            <pc:sldMk cId="433657424" sldId="2147483264"/>
            <ac:cxnSpMk id="6" creationId="{1E623852-4AFB-6B09-70AA-FDE94AF4E55C}"/>
          </ac:cxnSpMkLst>
        </pc:cxnChg>
        <pc:cxnChg chg="mod">
          <ac:chgData name="内山 裕弥" userId="8d34b9d0-ec49-418d-b1de-019cf6b56da5" providerId="ADAL" clId="{B34E1737-F574-41FC-94C9-BA67A2CFCC19}" dt="2025-01-23T07:53:10.254" v="194" actId="1076"/>
          <ac:cxnSpMkLst>
            <pc:docMk/>
            <pc:sldMk cId="433657424" sldId="2147483264"/>
            <ac:cxnSpMk id="47" creationId="{62ABC219-ABEA-D7B2-B793-0C79757521C5}"/>
          </ac:cxnSpMkLst>
        </pc:cxnChg>
        <pc:cxnChg chg="mod">
          <ac:chgData name="内山 裕弥" userId="8d34b9d0-ec49-418d-b1de-019cf6b56da5" providerId="ADAL" clId="{B34E1737-F574-41FC-94C9-BA67A2CFCC19}" dt="2025-01-23T07:53:10.254" v="194" actId="1076"/>
          <ac:cxnSpMkLst>
            <pc:docMk/>
            <pc:sldMk cId="433657424" sldId="2147483264"/>
            <ac:cxnSpMk id="48" creationId="{C71E25FA-8DAB-5636-347A-3FE29E9AB96C}"/>
          </ac:cxnSpMkLst>
        </pc:cxnChg>
        <pc:cxnChg chg="mod">
          <ac:chgData name="内山 裕弥" userId="8d34b9d0-ec49-418d-b1de-019cf6b56da5" providerId="ADAL" clId="{B34E1737-F574-41FC-94C9-BA67A2CFCC19}" dt="2025-01-23T07:53:10.254" v="194" actId="1076"/>
          <ac:cxnSpMkLst>
            <pc:docMk/>
            <pc:sldMk cId="433657424" sldId="2147483264"/>
            <ac:cxnSpMk id="49" creationId="{208E8DDA-0226-3191-43BD-46B9DA97F8F7}"/>
          </ac:cxnSpMkLst>
        </pc:cxnChg>
        <pc:cxnChg chg="mod">
          <ac:chgData name="内山 裕弥" userId="8d34b9d0-ec49-418d-b1de-019cf6b56da5" providerId="ADAL" clId="{B34E1737-F574-41FC-94C9-BA67A2CFCC19}" dt="2025-01-23T07:53:10.254" v="194" actId="1076"/>
          <ac:cxnSpMkLst>
            <pc:docMk/>
            <pc:sldMk cId="433657424" sldId="2147483264"/>
            <ac:cxnSpMk id="50" creationId="{74AF3AB9-C759-7D75-D0FF-B6F999E1A7C3}"/>
          </ac:cxnSpMkLst>
        </pc:cxnChg>
        <pc:cxnChg chg="mod">
          <ac:chgData name="内山 裕弥" userId="8d34b9d0-ec49-418d-b1de-019cf6b56da5" providerId="ADAL" clId="{B34E1737-F574-41FC-94C9-BA67A2CFCC19}" dt="2025-01-23T07:53:10.254" v="194" actId="1076"/>
          <ac:cxnSpMkLst>
            <pc:docMk/>
            <pc:sldMk cId="433657424" sldId="2147483264"/>
            <ac:cxnSpMk id="51" creationId="{9E32E12C-335E-2FB6-E578-EF6DE06833D9}"/>
          </ac:cxnSpMkLst>
        </pc:cxnChg>
        <pc:cxnChg chg="mod">
          <ac:chgData name="内山 裕弥" userId="8d34b9d0-ec49-418d-b1de-019cf6b56da5" providerId="ADAL" clId="{B34E1737-F574-41FC-94C9-BA67A2CFCC19}" dt="2025-01-23T07:53:10.254" v="194" actId="1076"/>
          <ac:cxnSpMkLst>
            <pc:docMk/>
            <pc:sldMk cId="433657424" sldId="2147483264"/>
            <ac:cxnSpMk id="52" creationId="{8C992E2B-48DB-9AA7-C12F-9A82A559C47B}"/>
          </ac:cxnSpMkLst>
        </pc:cxnChg>
        <pc:cxnChg chg="mod">
          <ac:chgData name="内山 裕弥" userId="8d34b9d0-ec49-418d-b1de-019cf6b56da5" providerId="ADAL" clId="{B34E1737-F574-41FC-94C9-BA67A2CFCC19}" dt="2025-01-23T07:53:10.254" v="194" actId="1076"/>
          <ac:cxnSpMkLst>
            <pc:docMk/>
            <pc:sldMk cId="433657424" sldId="2147483264"/>
            <ac:cxnSpMk id="53" creationId="{4EC92D13-F643-64C2-60D7-6FE40955B8C0}"/>
          </ac:cxnSpMkLst>
        </pc:cxnChg>
        <pc:cxnChg chg="mod">
          <ac:chgData name="内山 裕弥" userId="8d34b9d0-ec49-418d-b1de-019cf6b56da5" providerId="ADAL" clId="{B34E1737-F574-41FC-94C9-BA67A2CFCC19}" dt="2025-01-23T07:53:10.254" v="194" actId="1076"/>
          <ac:cxnSpMkLst>
            <pc:docMk/>
            <pc:sldMk cId="433657424" sldId="2147483264"/>
            <ac:cxnSpMk id="55" creationId="{04F36315-5AEA-B72E-B78A-55B70430B39F}"/>
          </ac:cxnSpMkLst>
        </pc:cxnChg>
        <pc:cxnChg chg="mod">
          <ac:chgData name="内山 裕弥" userId="8d34b9d0-ec49-418d-b1de-019cf6b56da5" providerId="ADAL" clId="{B34E1737-F574-41FC-94C9-BA67A2CFCC19}" dt="2025-01-23T07:53:10.254" v="194" actId="1076"/>
          <ac:cxnSpMkLst>
            <pc:docMk/>
            <pc:sldMk cId="433657424" sldId="2147483264"/>
            <ac:cxnSpMk id="57" creationId="{37CCDC9B-A63F-48DB-04A4-BEA085DAF16A}"/>
          </ac:cxnSpMkLst>
        </pc:cxnChg>
        <pc:cxnChg chg="mod">
          <ac:chgData name="内山 裕弥" userId="8d34b9d0-ec49-418d-b1de-019cf6b56da5" providerId="ADAL" clId="{B34E1737-F574-41FC-94C9-BA67A2CFCC19}" dt="2025-01-23T07:53:10.254" v="194" actId="1076"/>
          <ac:cxnSpMkLst>
            <pc:docMk/>
            <pc:sldMk cId="433657424" sldId="2147483264"/>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7:55:49.392" v="267"/>
              <pc2:cmMkLst xmlns:pc2="http://schemas.microsoft.com/office/powerpoint/2019/9/main/command">
                <pc:docMk/>
                <pc:sldMk cId="433657424" sldId="2147483264"/>
                <pc2:cmMk id="{76303712-9E36-4F11-ABD5-499518EE3755}"/>
              </pc2:cmMkLst>
            </pc226:cmChg>
          </p:ext>
        </pc:extLst>
      </pc:sldChg>
      <pc:sldChg chg="modSp add del mod">
        <pc:chgData name="内山 裕弥" userId="8d34b9d0-ec49-418d-b1de-019cf6b56da5" providerId="ADAL" clId="{B34E1737-F574-41FC-94C9-BA67A2CFCC19}" dt="2025-01-23T07:35:40.132" v="24" actId="47"/>
        <pc:sldMkLst>
          <pc:docMk/>
          <pc:sldMk cId="1459224304" sldId="2147483264"/>
        </pc:sldMkLst>
        <pc:spChg chg="mod">
          <ac:chgData name="内山 裕弥" userId="8d34b9d0-ec49-418d-b1de-019cf6b56da5" providerId="ADAL" clId="{B34E1737-F574-41FC-94C9-BA67A2CFCC19}" dt="2025-01-23T07:35:11.953" v="23" actId="207"/>
          <ac:spMkLst>
            <pc:docMk/>
            <pc:sldMk cId="1459224304" sldId="2147483264"/>
            <ac:spMk id="6" creationId="{551CAFCD-1A64-3343-D441-9CAB5E362E9D}"/>
          </ac:spMkLst>
        </pc:spChg>
      </pc:sldChg>
      <pc:sldChg chg="addSp delSp modSp add mod ord addCm">
        <pc:chgData name="内山 裕弥" userId="8d34b9d0-ec49-418d-b1de-019cf6b56da5" providerId="ADAL" clId="{B34E1737-F574-41FC-94C9-BA67A2CFCC19}" dt="2025-01-23T08:23:40.964" v="497" actId="164"/>
        <pc:sldMkLst>
          <pc:docMk/>
          <pc:sldMk cId="2952803012" sldId="2147483265"/>
        </pc:sldMkLst>
        <pc:spChg chg="mod">
          <ac:chgData name="内山 裕弥" userId="8d34b9d0-ec49-418d-b1de-019cf6b56da5" providerId="ADAL" clId="{B34E1737-F574-41FC-94C9-BA67A2CFCC19}" dt="2025-01-23T08:22:50.265" v="494" actId="1076"/>
          <ac:spMkLst>
            <pc:docMk/>
            <pc:sldMk cId="2952803012" sldId="2147483265"/>
            <ac:spMk id="4" creationId="{143E8E9F-6AFB-841E-222B-D73E806224BA}"/>
          </ac:spMkLst>
        </pc:spChg>
        <pc:spChg chg="mod">
          <ac:chgData name="内山 裕弥" userId="8d34b9d0-ec49-418d-b1de-019cf6b56da5" providerId="ADAL" clId="{B34E1737-F574-41FC-94C9-BA67A2CFCC19}" dt="2025-01-23T08:22:06.283" v="487" actId="1076"/>
          <ac:spMkLst>
            <pc:docMk/>
            <pc:sldMk cId="2952803012" sldId="2147483265"/>
            <ac:spMk id="7" creationId="{FC5ADFD7-0E96-90EB-B253-D1694842DFBB}"/>
          </ac:spMkLst>
        </pc:spChg>
        <pc:spChg chg="add del">
          <ac:chgData name="内山 裕弥" userId="8d34b9d0-ec49-418d-b1de-019cf6b56da5" providerId="ADAL" clId="{B34E1737-F574-41FC-94C9-BA67A2CFCC19}" dt="2025-01-23T08:21:17.959" v="469" actId="22"/>
          <ac:spMkLst>
            <pc:docMk/>
            <pc:sldMk cId="2952803012" sldId="2147483265"/>
            <ac:spMk id="9" creationId="{43793DEA-D822-88A0-1185-0820A1459050}"/>
          </ac:spMkLst>
        </pc:spChg>
        <pc:spChg chg="add mod">
          <ac:chgData name="内山 裕弥" userId="8d34b9d0-ec49-418d-b1de-019cf6b56da5" providerId="ADAL" clId="{B34E1737-F574-41FC-94C9-BA67A2CFCC19}" dt="2025-01-23T08:22:46.906" v="492" actId="1076"/>
          <ac:spMkLst>
            <pc:docMk/>
            <pc:sldMk cId="2952803012" sldId="2147483265"/>
            <ac:spMk id="16" creationId="{334BE1FB-9BBD-48E0-F07C-A8CFB9653DF1}"/>
          </ac:spMkLst>
        </pc:spChg>
        <pc:spChg chg="mod">
          <ac:chgData name="内山 裕弥" userId="8d34b9d0-ec49-418d-b1de-019cf6b56da5" providerId="ADAL" clId="{B34E1737-F574-41FC-94C9-BA67A2CFCC19}" dt="2025-01-23T08:23:40.964" v="497" actId="164"/>
          <ac:spMkLst>
            <pc:docMk/>
            <pc:sldMk cId="2952803012" sldId="2147483265"/>
            <ac:spMk id="17" creationId="{DF1B3FCC-9CCE-B5F6-2057-DA0389901E87}"/>
          </ac:spMkLst>
        </pc:spChg>
        <pc:spChg chg="mod">
          <ac:chgData name="内山 裕弥" userId="8d34b9d0-ec49-418d-b1de-019cf6b56da5" providerId="ADAL" clId="{B34E1737-F574-41FC-94C9-BA67A2CFCC19}" dt="2025-01-23T08:22:02.197" v="485" actId="1076"/>
          <ac:spMkLst>
            <pc:docMk/>
            <pc:sldMk cId="2952803012" sldId="2147483265"/>
            <ac:spMk id="18" creationId="{A5A53F0F-0601-B512-1DDC-878267F729B8}"/>
          </ac:spMkLst>
        </pc:spChg>
        <pc:grpChg chg="mod">
          <ac:chgData name="内山 裕弥" userId="8d34b9d0-ec49-418d-b1de-019cf6b56da5" providerId="ADAL" clId="{B34E1737-F574-41FC-94C9-BA67A2CFCC19}" dt="2025-01-23T08:23:40.964" v="497" actId="164"/>
          <ac:grpSpMkLst>
            <pc:docMk/>
            <pc:sldMk cId="2952803012" sldId="2147483265"/>
            <ac:grpSpMk id="10" creationId="{2C469FD3-D26C-6405-7381-DE201B47C7E5}"/>
          </ac:grpSpMkLst>
        </pc:grpChg>
        <pc:grpChg chg="del">
          <ac:chgData name="内山 裕弥" userId="8d34b9d0-ec49-418d-b1de-019cf6b56da5" providerId="ADAL" clId="{B34E1737-F574-41FC-94C9-BA67A2CFCC19}" dt="2025-01-23T08:21:44.226" v="481" actId="21"/>
          <ac:grpSpMkLst>
            <pc:docMk/>
            <pc:sldMk cId="2952803012" sldId="2147483265"/>
            <ac:grpSpMk id="13" creationId="{A3D2CDE0-E09A-337A-38C5-D28A4370E0D9}"/>
          </ac:grpSpMkLst>
        </pc:grpChg>
        <pc:grpChg chg="add mod">
          <ac:chgData name="内山 裕弥" userId="8d34b9d0-ec49-418d-b1de-019cf6b56da5" providerId="ADAL" clId="{B34E1737-F574-41FC-94C9-BA67A2CFCC19}" dt="2025-01-23T08:23:40.964" v="497" actId="164"/>
          <ac:grpSpMkLst>
            <pc:docMk/>
            <pc:sldMk cId="2952803012" sldId="2147483265"/>
            <ac:grpSpMk id="19" creationId="{73DDA910-74D2-07DF-2EE4-7E7C0AF94835}"/>
          </ac:grpSpMkLst>
        </pc:gr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22:22.057" v="488"/>
              <pc2:cmMkLst xmlns:pc2="http://schemas.microsoft.com/office/powerpoint/2019/9/main/command">
                <pc:docMk/>
                <pc:sldMk cId="2952803012" sldId="2147483265"/>
                <pc2:cmMk id="{565D1866-90B1-4732-8D23-C842906CFFFD}"/>
              </pc2:cmMkLst>
            </pc226:cmChg>
          </p:ext>
        </pc:extLst>
      </pc:sldChg>
      <pc:sldChg chg="addSp delSp modSp add mod">
        <pc:chgData name="内山 裕弥" userId="8d34b9d0-ec49-418d-b1de-019cf6b56da5" providerId="ADAL" clId="{B34E1737-F574-41FC-94C9-BA67A2CFCC19}" dt="2025-01-23T08:42:56.608" v="1380"/>
        <pc:sldMkLst>
          <pc:docMk/>
          <pc:sldMk cId="116419015" sldId="2147483266"/>
        </pc:sldMkLst>
        <pc:spChg chg="del mod">
          <ac:chgData name="内山 裕弥" userId="8d34b9d0-ec49-418d-b1de-019cf6b56da5" providerId="ADAL" clId="{B34E1737-F574-41FC-94C9-BA67A2CFCC19}" dt="2025-01-23T08:39:08.273" v="977" actId="21"/>
          <ac:spMkLst>
            <pc:docMk/>
            <pc:sldMk cId="116419015" sldId="2147483266"/>
            <ac:spMk id="3" creationId="{C9172D34-591D-1C9A-CE19-6789FC933FD8}"/>
          </ac:spMkLst>
        </pc:spChg>
        <pc:spChg chg="del">
          <ac:chgData name="内山 裕弥" userId="8d34b9d0-ec49-418d-b1de-019cf6b56da5" providerId="ADAL" clId="{B34E1737-F574-41FC-94C9-BA67A2CFCC19}" dt="2025-01-23T08:39:08.273" v="977" actId="21"/>
          <ac:spMkLst>
            <pc:docMk/>
            <pc:sldMk cId="116419015" sldId="2147483266"/>
            <ac:spMk id="7" creationId="{FC5ADFD7-0E96-90EB-B253-D1694842DFBB}"/>
          </ac:spMkLst>
        </pc:spChg>
        <pc:spChg chg="mod">
          <ac:chgData name="内山 裕弥" userId="8d34b9d0-ec49-418d-b1de-019cf6b56da5" providerId="ADAL" clId="{B34E1737-F574-41FC-94C9-BA67A2CFCC19}" dt="2025-01-23T08:39:01.077" v="975" actId="20577"/>
          <ac:spMkLst>
            <pc:docMk/>
            <pc:sldMk cId="116419015" sldId="2147483266"/>
            <ac:spMk id="8" creationId="{A1D0DDC4-E973-E4D7-2272-C44377BD55D5}"/>
          </ac:spMkLst>
        </pc:spChg>
        <pc:spChg chg="del mod">
          <ac:chgData name="内山 裕弥" userId="8d34b9d0-ec49-418d-b1de-019cf6b56da5" providerId="ADAL" clId="{B34E1737-F574-41FC-94C9-BA67A2CFCC19}" dt="2025-01-23T08:41:01.414" v="1193" actId="21"/>
          <ac:spMkLst>
            <pc:docMk/>
            <pc:sldMk cId="116419015" sldId="2147483266"/>
            <ac:spMk id="9" creationId="{DF214FB5-CC8F-DBC4-BB16-8BC8E95E278C}"/>
          </ac:spMkLst>
        </pc:spChg>
        <pc:spChg chg="del mod">
          <ac:chgData name="内山 裕弥" userId="8d34b9d0-ec49-418d-b1de-019cf6b56da5" providerId="ADAL" clId="{B34E1737-F574-41FC-94C9-BA67A2CFCC19}" dt="2025-01-23T08:39:08.273" v="977" actId="21"/>
          <ac:spMkLst>
            <pc:docMk/>
            <pc:sldMk cId="116419015" sldId="2147483266"/>
            <ac:spMk id="16" creationId="{2FFFDE35-7C8D-4175-3CD8-AE8747BF9E5E}"/>
          </ac:spMkLst>
        </pc:spChg>
        <pc:spChg chg="mod ord">
          <ac:chgData name="内山 裕弥" userId="8d34b9d0-ec49-418d-b1de-019cf6b56da5" providerId="ADAL" clId="{B34E1737-F574-41FC-94C9-BA67A2CFCC19}" dt="2025-01-23T08:42:51.318" v="1379" actId="20577"/>
          <ac:spMkLst>
            <pc:docMk/>
            <pc:sldMk cId="116419015" sldId="2147483266"/>
            <ac:spMk id="17" creationId="{DF1B3FCC-9CCE-B5F6-2057-DA0389901E87}"/>
          </ac:spMkLst>
        </pc:spChg>
        <pc:spChg chg="del">
          <ac:chgData name="内山 裕弥" userId="8d34b9d0-ec49-418d-b1de-019cf6b56da5" providerId="ADAL" clId="{B34E1737-F574-41FC-94C9-BA67A2CFCC19}" dt="2025-01-23T08:40:33.258" v="1137" actId="21"/>
          <ac:spMkLst>
            <pc:docMk/>
            <pc:sldMk cId="116419015" sldId="2147483266"/>
            <ac:spMk id="18" creationId="{A5A53F0F-0601-B512-1DDC-878267F729B8}"/>
          </ac:spMkLst>
        </pc:spChg>
        <pc:spChg chg="del">
          <ac:chgData name="内山 裕弥" userId="8d34b9d0-ec49-418d-b1de-019cf6b56da5" providerId="ADAL" clId="{B34E1737-F574-41FC-94C9-BA67A2CFCC19}" dt="2025-01-23T08:39:08.273" v="977" actId="21"/>
          <ac:spMkLst>
            <pc:docMk/>
            <pc:sldMk cId="116419015" sldId="2147483266"/>
            <ac:spMk id="19" creationId="{61933DC4-8665-93FE-9D90-B55D5E938CB4}"/>
          </ac:spMkLst>
        </pc:spChg>
        <pc:spChg chg="mod">
          <ac:chgData name="内山 裕弥" userId="8d34b9d0-ec49-418d-b1de-019cf6b56da5" providerId="ADAL" clId="{B34E1737-F574-41FC-94C9-BA67A2CFCC19}" dt="2025-01-23T08:40:48.614" v="1181" actId="20577"/>
          <ac:spMkLst>
            <pc:docMk/>
            <pc:sldMk cId="116419015" sldId="2147483266"/>
            <ac:spMk id="20" creationId="{8A3B2D31-33E2-9195-F51F-00737FFFFEFA}"/>
          </ac:spMkLst>
        </pc:spChg>
        <pc:spChg chg="mod">
          <ac:chgData name="内山 裕弥" userId="8d34b9d0-ec49-418d-b1de-019cf6b56da5" providerId="ADAL" clId="{B34E1737-F574-41FC-94C9-BA67A2CFCC19}" dt="2025-01-23T08:40:30.968" v="1136"/>
          <ac:spMkLst>
            <pc:docMk/>
            <pc:sldMk cId="116419015" sldId="2147483266"/>
            <ac:spMk id="21" creationId="{59849118-30C9-4708-FB10-EACAEC4CF85D}"/>
          </ac:spMkLst>
        </pc:spChg>
        <pc:spChg chg="mod">
          <ac:chgData name="内山 裕弥" userId="8d34b9d0-ec49-418d-b1de-019cf6b56da5" providerId="ADAL" clId="{B34E1737-F574-41FC-94C9-BA67A2CFCC19}" dt="2025-01-23T08:40:54.731" v="1191" actId="6549"/>
          <ac:spMkLst>
            <pc:docMk/>
            <pc:sldMk cId="116419015" sldId="2147483266"/>
            <ac:spMk id="26" creationId="{B7501F92-F04A-01CC-C5D4-73D63680277F}"/>
          </ac:spMkLst>
        </pc:spChg>
        <pc:spChg chg="mod">
          <ac:chgData name="内山 裕弥" userId="8d34b9d0-ec49-418d-b1de-019cf6b56da5" providerId="ADAL" clId="{B34E1737-F574-41FC-94C9-BA67A2CFCC19}" dt="2025-01-23T08:40:39" v="1140" actId="571"/>
          <ac:spMkLst>
            <pc:docMk/>
            <pc:sldMk cId="116419015" sldId="2147483266"/>
            <ac:spMk id="27" creationId="{246547B4-05FD-7252-719D-ECEBB8E3E468}"/>
          </ac:spMkLst>
        </pc:spChg>
        <pc:spChg chg="add mod">
          <ac:chgData name="内山 裕弥" userId="8d34b9d0-ec49-418d-b1de-019cf6b56da5" providerId="ADAL" clId="{B34E1737-F574-41FC-94C9-BA67A2CFCC19}" dt="2025-01-23T08:42:56.608" v="1380"/>
          <ac:spMkLst>
            <pc:docMk/>
            <pc:sldMk cId="116419015" sldId="2147483266"/>
            <ac:spMk id="29" creationId="{2C595C26-6537-FE46-C8EB-551947F03362}"/>
          </ac:spMkLst>
        </pc:spChg>
        <pc:grpChg chg="add mod">
          <ac:chgData name="内山 裕弥" userId="8d34b9d0-ec49-418d-b1de-019cf6b56da5" providerId="ADAL" clId="{B34E1737-F574-41FC-94C9-BA67A2CFCC19}" dt="2025-01-23T08:40:35.096" v="1138" actId="1076"/>
          <ac:grpSpMkLst>
            <pc:docMk/>
            <pc:sldMk cId="116419015" sldId="2147483266"/>
            <ac:grpSpMk id="4" creationId="{EED82D4A-4BBF-D7EA-0352-40370BA25194}"/>
          </ac:grpSpMkLst>
        </pc:grpChg>
        <pc:grpChg chg="mod">
          <ac:chgData name="内山 裕弥" userId="8d34b9d0-ec49-418d-b1de-019cf6b56da5" providerId="ADAL" clId="{B34E1737-F574-41FC-94C9-BA67A2CFCC19}" dt="2025-01-23T08:40:30.968" v="1136"/>
          <ac:grpSpMkLst>
            <pc:docMk/>
            <pc:sldMk cId="116419015" sldId="2147483266"/>
            <ac:grpSpMk id="6" creationId="{3F1CDD2F-F489-8AE3-F549-F9DF9D5D0D27}"/>
          </ac:grpSpMkLst>
        </pc:grpChg>
        <pc:grpChg chg="del">
          <ac:chgData name="内山 裕弥" userId="8d34b9d0-ec49-418d-b1de-019cf6b56da5" providerId="ADAL" clId="{B34E1737-F574-41FC-94C9-BA67A2CFCC19}" dt="2025-01-23T08:40:35.828" v="1139" actId="21"/>
          <ac:grpSpMkLst>
            <pc:docMk/>
            <pc:sldMk cId="116419015" sldId="2147483266"/>
            <ac:grpSpMk id="10" creationId="{2C469FD3-D26C-6405-7381-DE201B47C7E5}"/>
          </ac:grpSpMkLst>
        </pc:grpChg>
        <pc:grpChg chg="del mod">
          <ac:chgData name="内山 裕弥" userId="8d34b9d0-ec49-418d-b1de-019cf6b56da5" providerId="ADAL" clId="{B34E1737-F574-41FC-94C9-BA67A2CFCC19}" dt="2025-01-23T08:39:09.837" v="979" actId="21"/>
          <ac:grpSpMkLst>
            <pc:docMk/>
            <pc:sldMk cId="116419015" sldId="2147483266"/>
            <ac:grpSpMk id="13" creationId="{A3D2CDE0-E09A-337A-38C5-D28A4370E0D9}"/>
          </ac:grpSpMkLst>
        </pc:grpChg>
        <pc:grpChg chg="add mod">
          <ac:chgData name="内山 裕弥" userId="8d34b9d0-ec49-418d-b1de-019cf6b56da5" providerId="ADAL" clId="{B34E1737-F574-41FC-94C9-BA67A2CFCC19}" dt="2025-01-23T08:40:39" v="1140" actId="571"/>
          <ac:grpSpMkLst>
            <pc:docMk/>
            <pc:sldMk cId="116419015" sldId="2147483266"/>
            <ac:grpSpMk id="23" creationId="{06510715-9998-7EA9-C1F8-0FCC37FF6D66}"/>
          </ac:grpSpMkLst>
        </pc:grpChg>
        <pc:grpChg chg="mod">
          <ac:chgData name="内山 裕弥" userId="8d34b9d0-ec49-418d-b1de-019cf6b56da5" providerId="ADAL" clId="{B34E1737-F574-41FC-94C9-BA67A2CFCC19}" dt="2025-01-23T08:40:39" v="1140" actId="571"/>
          <ac:grpSpMkLst>
            <pc:docMk/>
            <pc:sldMk cId="116419015" sldId="2147483266"/>
            <ac:grpSpMk id="24" creationId="{FBA42E51-D178-0F27-882C-9F3E7D1EBD6B}"/>
          </ac:grpSpMkLst>
        </pc:grpChg>
        <pc:cxnChg chg="mod">
          <ac:chgData name="内山 裕弥" userId="8d34b9d0-ec49-418d-b1de-019cf6b56da5" providerId="ADAL" clId="{B34E1737-F574-41FC-94C9-BA67A2CFCC19}" dt="2025-01-23T08:40:30.968" v="1136"/>
          <ac:cxnSpMkLst>
            <pc:docMk/>
            <pc:sldMk cId="116419015" sldId="2147483266"/>
            <ac:cxnSpMk id="22" creationId="{E1A51705-EB0E-F22D-F98F-453B48E8527C}"/>
          </ac:cxnSpMkLst>
        </pc:cxnChg>
        <pc:cxnChg chg="mod">
          <ac:chgData name="内山 裕弥" userId="8d34b9d0-ec49-418d-b1de-019cf6b56da5" providerId="ADAL" clId="{B34E1737-F574-41FC-94C9-BA67A2CFCC19}" dt="2025-01-23T08:40:39" v="1140" actId="571"/>
          <ac:cxnSpMkLst>
            <pc:docMk/>
            <pc:sldMk cId="116419015" sldId="2147483266"/>
            <ac:cxnSpMk id="28" creationId="{0D4CA7EE-EF47-0154-2773-631C2E0DDBF9}"/>
          </ac:cxnSpMkLst>
        </pc:cxnChg>
      </pc:sldChg>
      <pc:sldMasterChg chg="modSldLayout">
        <pc:chgData name="内山 裕弥" userId="8d34b9d0-ec49-418d-b1de-019cf6b56da5" providerId="ADAL" clId="{B34E1737-F574-41FC-94C9-BA67A2CFCC19}" dt="2025-01-23T08:51:26.253" v="1997" actId="20577"/>
        <pc:sldMasterMkLst>
          <pc:docMk/>
          <pc:sldMasterMk cId="3963267333" sldId="2147483660"/>
        </pc:sldMasterMkLst>
        <pc:sldLayoutChg chg="modSp mod">
          <pc:chgData name="内山 裕弥" userId="8d34b9d0-ec49-418d-b1de-019cf6b56da5" providerId="ADAL" clId="{B34E1737-F574-41FC-94C9-BA67A2CFCC19}" dt="2025-01-23T08:51:16.665" v="1996" actId="20577"/>
          <pc:sldLayoutMkLst>
            <pc:docMk/>
            <pc:sldMasterMk cId="3963267333" sldId="2147483660"/>
            <pc:sldLayoutMk cId="4115989525" sldId="2147483661"/>
          </pc:sldLayoutMkLst>
          <pc:spChg chg="mod">
            <ac:chgData name="内山 裕弥" userId="8d34b9d0-ec49-418d-b1de-019cf6b56da5" providerId="ADAL" clId="{B34E1737-F574-41FC-94C9-BA67A2CFCC19}" dt="2025-01-23T08:51:16.665" v="1996" actId="20577"/>
            <ac:spMkLst>
              <pc:docMk/>
              <pc:sldMasterMk cId="3963267333" sldId="2147483660"/>
              <pc:sldLayoutMk cId="4115989525" sldId="2147483661"/>
              <ac:spMk id="13" creationId="{9C026684-476A-F7B9-395B-8D6C0192A65F}"/>
            </ac:spMkLst>
          </pc:spChg>
        </pc:sldLayoutChg>
        <pc:sldLayoutChg chg="modSp mod">
          <pc:chgData name="内山 裕弥" userId="8d34b9d0-ec49-418d-b1de-019cf6b56da5" providerId="ADAL" clId="{B34E1737-F574-41FC-94C9-BA67A2CFCC19}" dt="2025-01-23T08:51:26.253" v="1997" actId="20577"/>
          <pc:sldLayoutMkLst>
            <pc:docMk/>
            <pc:sldMasterMk cId="3963267333" sldId="2147483660"/>
            <pc:sldLayoutMk cId="2726396895" sldId="2147483666"/>
          </pc:sldLayoutMkLst>
          <pc:spChg chg="mod">
            <ac:chgData name="内山 裕弥" userId="8d34b9d0-ec49-418d-b1de-019cf6b56da5" providerId="ADAL" clId="{B34E1737-F574-41FC-94C9-BA67A2CFCC19}" dt="2025-01-23T08:51:26.253" v="1997" actId="20577"/>
            <ac:spMkLst>
              <pc:docMk/>
              <pc:sldMasterMk cId="3963267333" sldId="2147483660"/>
              <pc:sldLayoutMk cId="2726396895" sldId="2147483666"/>
              <ac:spMk id="13" creationId="{9C026684-476A-F7B9-395B-8D6C0192A65F}"/>
            </ac:spMkLst>
          </pc:spChg>
        </pc:sldLayoutChg>
      </pc:sldMasterChg>
    </pc:docChg>
  </pc:docChgLst>
  <pc:docChgLst>
    <pc:chgData name="内山 裕弥" userId="8d34b9d0-ec49-418d-b1de-019cf6b56da5" providerId="ADAL" clId="{15F479E4-E858-4CFF-B641-FDC4B7B0D74B}"/>
    <pc:docChg chg="undo redo custSel addSld delSld modSld sldOrd modSection">
      <pc:chgData name="内山 裕弥" userId="8d34b9d0-ec49-418d-b1de-019cf6b56da5" providerId="ADAL" clId="{15F479E4-E858-4CFF-B641-FDC4B7B0D74B}" dt="2025-02-03T06:37:49.231" v="2356" actId="1036"/>
      <pc:docMkLst>
        <pc:docMk/>
      </pc:docMkLst>
      <pc:sldChg chg="addSp delSp modSp mod ord">
        <pc:chgData name="内山 裕弥" userId="8d34b9d0-ec49-418d-b1de-019cf6b56da5" providerId="ADAL" clId="{15F479E4-E858-4CFF-B641-FDC4B7B0D74B}" dt="2025-02-03T06:20:00.588" v="591"/>
        <pc:sldMkLst>
          <pc:docMk/>
          <pc:sldMk cId="4261311362" sldId="2147379375"/>
        </pc:sldMkLst>
        <pc:spChg chg="del">
          <ac:chgData name="内山 裕弥" userId="8d34b9d0-ec49-418d-b1de-019cf6b56da5" providerId="ADAL" clId="{15F479E4-E858-4CFF-B641-FDC4B7B0D74B}" dt="2025-02-03T06:19:59.821" v="590" actId="478"/>
          <ac:spMkLst>
            <pc:docMk/>
            <pc:sldMk cId="4261311362" sldId="2147379375"/>
            <ac:spMk id="3" creationId="{3C74631D-5A6A-B311-A395-BB79AB1ADCB4}"/>
          </ac:spMkLst>
        </pc:spChg>
        <pc:spChg chg="add mod">
          <ac:chgData name="内山 裕弥" userId="8d34b9d0-ec49-418d-b1de-019cf6b56da5" providerId="ADAL" clId="{15F479E4-E858-4CFF-B641-FDC4B7B0D74B}" dt="2025-02-03T06:19:25.276" v="495"/>
          <ac:spMkLst>
            <pc:docMk/>
            <pc:sldMk cId="4261311362" sldId="2147379375"/>
            <ac:spMk id="7" creationId="{2DE358AB-74E2-A16C-5AF4-36900BB1044A}"/>
          </ac:spMkLst>
        </pc:spChg>
        <pc:spChg chg="mod">
          <ac:chgData name="内山 裕弥" userId="8d34b9d0-ec49-418d-b1de-019cf6b56da5" providerId="ADAL" clId="{15F479E4-E858-4CFF-B641-FDC4B7B0D74B}" dt="2025-02-03T06:19:21.950" v="494" actId="20577"/>
          <ac:spMkLst>
            <pc:docMk/>
            <pc:sldMk cId="4261311362" sldId="2147379375"/>
            <ac:spMk id="8" creationId="{A1D0DDC4-E973-E4D7-2272-C44377BD55D5}"/>
          </ac:spMkLst>
        </pc:spChg>
        <pc:spChg chg="add mod">
          <ac:chgData name="内山 裕弥" userId="8d34b9d0-ec49-418d-b1de-019cf6b56da5" providerId="ADAL" clId="{15F479E4-E858-4CFF-B641-FDC4B7B0D74B}" dt="2025-02-03T06:20:00.588" v="591"/>
          <ac:spMkLst>
            <pc:docMk/>
            <pc:sldMk cId="4261311362" sldId="2147379375"/>
            <ac:spMk id="13" creationId="{B267DF64-0E68-C5BE-E749-C462E5E6E601}"/>
          </ac:spMkLst>
        </pc:spChg>
        <pc:spChg chg="mod">
          <ac:chgData name="内山 裕弥" userId="8d34b9d0-ec49-418d-b1de-019cf6b56da5" providerId="ADAL" clId="{15F479E4-E858-4CFF-B641-FDC4B7B0D74B}" dt="2025-02-03T06:20:00.588" v="591"/>
          <ac:spMkLst>
            <pc:docMk/>
            <pc:sldMk cId="4261311362" sldId="2147379375"/>
            <ac:spMk id="15" creationId="{C6647A10-3036-BD92-D5AB-487B8910ECAD}"/>
          </ac:spMkLst>
        </pc:spChg>
        <pc:spChg chg="mod">
          <ac:chgData name="内山 裕弥" userId="8d34b9d0-ec49-418d-b1de-019cf6b56da5" providerId="ADAL" clId="{15F479E4-E858-4CFF-B641-FDC4B7B0D74B}" dt="2025-02-03T06:20:00.588" v="591"/>
          <ac:spMkLst>
            <pc:docMk/>
            <pc:sldMk cId="4261311362" sldId="2147379375"/>
            <ac:spMk id="20" creationId="{2AB2C71E-4B42-2941-210B-ED83956375C7}"/>
          </ac:spMkLst>
        </pc:spChg>
        <pc:spChg chg="mod">
          <ac:chgData name="内山 裕弥" userId="8d34b9d0-ec49-418d-b1de-019cf6b56da5" providerId="ADAL" clId="{15F479E4-E858-4CFF-B641-FDC4B7B0D74B}" dt="2025-02-03T06:20:00.588" v="591"/>
          <ac:spMkLst>
            <pc:docMk/>
            <pc:sldMk cId="4261311362" sldId="2147379375"/>
            <ac:spMk id="21" creationId="{8768EA92-0FC6-ADFA-D8D7-5F165C0EF136}"/>
          </ac:spMkLst>
        </pc:spChg>
        <pc:spChg chg="mod">
          <ac:chgData name="内山 裕弥" userId="8d34b9d0-ec49-418d-b1de-019cf6b56da5" providerId="ADAL" clId="{15F479E4-E858-4CFF-B641-FDC4B7B0D74B}" dt="2025-02-03T06:20:00.588" v="591"/>
          <ac:spMkLst>
            <pc:docMk/>
            <pc:sldMk cId="4261311362" sldId="2147379375"/>
            <ac:spMk id="22" creationId="{D7F6D33C-E97F-C940-32A6-A40EDED4E427}"/>
          </ac:spMkLst>
        </pc:spChg>
        <pc:spChg chg="mod">
          <ac:chgData name="内山 裕弥" userId="8d34b9d0-ec49-418d-b1de-019cf6b56da5" providerId="ADAL" clId="{15F479E4-E858-4CFF-B641-FDC4B7B0D74B}" dt="2025-02-03T06:20:00.588" v="591"/>
          <ac:spMkLst>
            <pc:docMk/>
            <pc:sldMk cId="4261311362" sldId="2147379375"/>
            <ac:spMk id="23" creationId="{4E18B9A1-A420-F07B-34D7-A7AF44DA116D}"/>
          </ac:spMkLst>
        </pc:spChg>
        <pc:spChg chg="mod">
          <ac:chgData name="内山 裕弥" userId="8d34b9d0-ec49-418d-b1de-019cf6b56da5" providerId="ADAL" clId="{15F479E4-E858-4CFF-B641-FDC4B7B0D74B}" dt="2025-02-03T06:20:00.588" v="591"/>
          <ac:spMkLst>
            <pc:docMk/>
            <pc:sldMk cId="4261311362" sldId="2147379375"/>
            <ac:spMk id="25" creationId="{B03EC4FE-7862-56FF-370E-48148140C071}"/>
          </ac:spMkLst>
        </pc:spChg>
        <pc:spChg chg="mod">
          <ac:chgData name="内山 裕弥" userId="8d34b9d0-ec49-418d-b1de-019cf6b56da5" providerId="ADAL" clId="{15F479E4-E858-4CFF-B641-FDC4B7B0D74B}" dt="2025-02-03T06:20:00.588" v="591"/>
          <ac:spMkLst>
            <pc:docMk/>
            <pc:sldMk cId="4261311362" sldId="2147379375"/>
            <ac:spMk id="27" creationId="{03AE8165-A398-BB63-24C8-632CDD82618A}"/>
          </ac:spMkLst>
        </pc:spChg>
        <pc:grpChg chg="add mod">
          <ac:chgData name="内山 裕弥" userId="8d34b9d0-ec49-418d-b1de-019cf6b56da5" providerId="ADAL" clId="{15F479E4-E858-4CFF-B641-FDC4B7B0D74B}" dt="2025-02-03T06:20:00.588" v="591"/>
          <ac:grpSpMkLst>
            <pc:docMk/>
            <pc:sldMk cId="4261311362" sldId="2147379375"/>
            <ac:grpSpMk id="14" creationId="{0E3670E0-60C5-50C4-0D6F-CC7AAADDA03A}"/>
          </ac:grpSpMkLst>
        </pc:grpChg>
        <pc:grpChg chg="mod">
          <ac:chgData name="内山 裕弥" userId="8d34b9d0-ec49-418d-b1de-019cf6b56da5" providerId="ADAL" clId="{15F479E4-E858-4CFF-B641-FDC4B7B0D74B}" dt="2025-02-03T06:20:00.588" v="591"/>
          <ac:grpSpMkLst>
            <pc:docMk/>
            <pc:sldMk cId="4261311362" sldId="2147379375"/>
            <ac:grpSpMk id="16" creationId="{5581CF2E-35A6-766E-3F8C-3A3720E4BC3C}"/>
          </ac:grpSpMkLst>
        </pc:grpChg>
        <pc:grpChg chg="mod">
          <ac:chgData name="内山 裕弥" userId="8d34b9d0-ec49-418d-b1de-019cf6b56da5" providerId="ADAL" clId="{15F479E4-E858-4CFF-B641-FDC4B7B0D74B}" dt="2025-02-03T06:20:00.588" v="591"/>
          <ac:grpSpMkLst>
            <pc:docMk/>
            <pc:sldMk cId="4261311362" sldId="2147379375"/>
            <ac:grpSpMk id="17" creationId="{035A148A-6114-ABD8-18DF-C41A7A032EF2}"/>
          </ac:grpSpMkLst>
        </pc:grpChg>
        <pc:grpChg chg="mod">
          <ac:chgData name="内山 裕弥" userId="8d34b9d0-ec49-418d-b1de-019cf6b56da5" providerId="ADAL" clId="{15F479E4-E858-4CFF-B641-FDC4B7B0D74B}" dt="2025-02-03T06:20:00.588" v="591"/>
          <ac:grpSpMkLst>
            <pc:docMk/>
            <pc:sldMk cId="4261311362" sldId="2147379375"/>
            <ac:grpSpMk id="18" creationId="{9C50E75E-DCE9-8500-0DED-91E687F2C24F}"/>
          </ac:grpSpMkLst>
        </pc:grpChg>
        <pc:grpChg chg="mod">
          <ac:chgData name="内山 裕弥" userId="8d34b9d0-ec49-418d-b1de-019cf6b56da5" providerId="ADAL" clId="{15F479E4-E858-4CFF-B641-FDC4B7B0D74B}" dt="2025-02-03T06:20:00.588" v="591"/>
          <ac:grpSpMkLst>
            <pc:docMk/>
            <pc:sldMk cId="4261311362" sldId="2147379375"/>
            <ac:grpSpMk id="19" creationId="{0E7D3A09-0F4F-C911-BAF4-5574A100404E}"/>
          </ac:grpSpMkLst>
        </pc:grpChg>
        <pc:picChg chg="mod">
          <ac:chgData name="内山 裕弥" userId="8d34b9d0-ec49-418d-b1de-019cf6b56da5" providerId="ADAL" clId="{15F479E4-E858-4CFF-B641-FDC4B7B0D74B}" dt="2025-02-03T06:20:00.588" v="591"/>
          <ac:picMkLst>
            <pc:docMk/>
            <pc:sldMk cId="4261311362" sldId="2147379375"/>
            <ac:picMk id="24" creationId="{48B77BCF-E62F-7CE8-16DF-D694CD342875}"/>
          </ac:picMkLst>
        </pc:picChg>
        <pc:picChg chg="mod">
          <ac:chgData name="内山 裕弥" userId="8d34b9d0-ec49-418d-b1de-019cf6b56da5" providerId="ADAL" clId="{15F479E4-E858-4CFF-B641-FDC4B7B0D74B}" dt="2025-02-03T06:20:00.588" v="591"/>
          <ac:picMkLst>
            <pc:docMk/>
            <pc:sldMk cId="4261311362" sldId="2147379375"/>
            <ac:picMk id="26" creationId="{FF396417-B70B-636B-658B-25D22057B400}"/>
          </ac:picMkLst>
        </pc:picChg>
      </pc:sldChg>
      <pc:sldChg chg="modSp mod">
        <pc:chgData name="内山 裕弥" userId="8d34b9d0-ec49-418d-b1de-019cf6b56da5" providerId="ADAL" clId="{15F479E4-E858-4CFF-B641-FDC4B7B0D74B}" dt="2025-02-03T06:36:57.813" v="2326" actId="20577"/>
        <pc:sldMkLst>
          <pc:docMk/>
          <pc:sldMk cId="3070854188" sldId="2147379377"/>
        </pc:sldMkLst>
        <pc:spChg chg="mod">
          <ac:chgData name="内山 裕弥" userId="8d34b9d0-ec49-418d-b1de-019cf6b56da5" providerId="ADAL" clId="{15F479E4-E858-4CFF-B641-FDC4B7B0D74B}" dt="2025-02-03T06:36:57.813" v="2326" actId="20577"/>
          <ac:spMkLst>
            <pc:docMk/>
            <pc:sldMk cId="3070854188" sldId="2147379377"/>
            <ac:spMk id="8" creationId="{A1D0DDC4-E973-E4D7-2272-C44377BD55D5}"/>
          </ac:spMkLst>
        </pc:spChg>
      </pc:sldChg>
      <pc:sldChg chg="addSp modSp mod ord modCm">
        <pc:chgData name="内山 裕弥" userId="8d34b9d0-ec49-418d-b1de-019cf6b56da5" providerId="ADAL" clId="{15F479E4-E858-4CFF-B641-FDC4B7B0D74B}" dt="2025-02-03T06:37:49.231" v="2356" actId="1036"/>
        <pc:sldMkLst>
          <pc:docMk/>
          <pc:sldMk cId="862496488" sldId="2147379378"/>
        </pc:sldMkLst>
        <pc:spChg chg="mod">
          <ac:chgData name="内山 裕弥" userId="8d34b9d0-ec49-418d-b1de-019cf6b56da5" providerId="ADAL" clId="{15F479E4-E858-4CFF-B641-FDC4B7B0D74B}" dt="2025-02-03T06:37:49.231" v="2356" actId="1036"/>
          <ac:spMkLst>
            <pc:docMk/>
            <pc:sldMk cId="862496488" sldId="2147379378"/>
            <ac:spMk id="6" creationId="{55BE2262-EB02-A415-C850-F8EC66D17A0D}"/>
          </ac:spMkLst>
        </pc:spChg>
        <pc:spChg chg="mod">
          <ac:chgData name="内山 裕弥" userId="8d34b9d0-ec49-418d-b1de-019cf6b56da5" providerId="ADAL" clId="{15F479E4-E858-4CFF-B641-FDC4B7B0D74B}" dt="2025-02-03T06:37:33.579" v="2329"/>
          <ac:spMkLst>
            <pc:docMk/>
            <pc:sldMk cId="862496488" sldId="2147379378"/>
            <ac:spMk id="8" creationId="{A1D0DDC4-E973-E4D7-2272-C44377BD55D5}"/>
          </ac:spMkLst>
        </pc:spChg>
        <pc:spChg chg="add mod">
          <ac:chgData name="内山 裕弥" userId="8d34b9d0-ec49-418d-b1de-019cf6b56da5" providerId="ADAL" clId="{15F479E4-E858-4CFF-B641-FDC4B7B0D74B}" dt="2025-02-03T06:37:44.667" v="2345"/>
          <ac:spMkLst>
            <pc:docMk/>
            <pc:sldMk cId="862496488" sldId="2147379378"/>
            <ac:spMk id="9" creationId="{F8BF3722-E595-4CB6-00C8-94E2A0D316C4}"/>
          </ac:spMkLst>
        </pc:spChg>
        <pc:graphicFrameChg chg="mod">
          <ac:chgData name="内山 裕弥" userId="8d34b9d0-ec49-418d-b1de-019cf6b56da5" providerId="ADAL" clId="{15F479E4-E858-4CFF-B641-FDC4B7B0D74B}" dt="2025-02-03T06:37:49.231" v="2356" actId="1036"/>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15F479E4-E858-4CFF-B641-FDC4B7B0D74B}" dt="2025-02-03T06:37:44.663" v="2343" actId="20577"/>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15F479E4-E858-4CFF-B641-FDC4B7B0D74B}" dt="2025-02-03T06:25:49.504" v="1514" actId="1076"/>
        <pc:sldMkLst>
          <pc:docMk/>
          <pc:sldMk cId="1953326763" sldId="2147483257"/>
        </pc:sldMkLst>
        <pc:spChg chg="mod">
          <ac:chgData name="内山 裕弥" userId="8d34b9d0-ec49-418d-b1de-019cf6b56da5" providerId="ADAL" clId="{15F479E4-E858-4CFF-B641-FDC4B7B0D74B}" dt="2025-02-03T06:25:49.504" v="1514" actId="1076"/>
          <ac:spMkLst>
            <pc:docMk/>
            <pc:sldMk cId="1953326763" sldId="2147483257"/>
            <ac:spMk id="3" creationId="{6FD54C82-7A5E-AE56-2440-5192EF5A4FE6}"/>
          </ac:spMkLst>
        </pc:spChg>
        <pc:graphicFrameChg chg="mod modGraphic">
          <ac:chgData name="内山 裕弥" userId="8d34b9d0-ec49-418d-b1de-019cf6b56da5" providerId="ADAL" clId="{15F479E4-E858-4CFF-B641-FDC4B7B0D74B}" dt="2025-02-03T06:25:46.583" v="1513" actId="2164"/>
          <ac:graphicFrameMkLst>
            <pc:docMk/>
            <pc:sldMk cId="1953326763" sldId="2147483257"/>
            <ac:graphicFrameMk id="22" creationId="{E34FAB1A-6BD0-2AF7-6CDA-10EE2C8A4AD2}"/>
          </ac:graphicFrameMkLst>
        </pc:graphicFrameChg>
      </pc:sldChg>
      <pc:sldChg chg="addSp delSp modSp mod">
        <pc:chgData name="内山 裕弥" userId="8d34b9d0-ec49-418d-b1de-019cf6b56da5" providerId="ADAL" clId="{15F479E4-E858-4CFF-B641-FDC4B7B0D74B}" dt="2025-02-03T06:35:57.832" v="2324"/>
        <pc:sldMkLst>
          <pc:docMk/>
          <pc:sldMk cId="2167850469" sldId="2147483268"/>
        </pc:sldMkLst>
        <pc:spChg chg="add del mod">
          <ac:chgData name="内山 裕弥" userId="8d34b9d0-ec49-418d-b1de-019cf6b56da5" providerId="ADAL" clId="{15F479E4-E858-4CFF-B641-FDC4B7B0D74B}" dt="2025-02-03T06:31:29.886" v="1986" actId="21"/>
          <ac:spMkLst>
            <pc:docMk/>
            <pc:sldMk cId="2167850469" sldId="2147483268"/>
            <ac:spMk id="4" creationId="{E13D98CA-BBE5-AA9D-4C80-AD7D041155A0}"/>
          </ac:spMkLst>
        </pc:spChg>
        <pc:spChg chg="add mod">
          <ac:chgData name="内山 裕弥" userId="8d34b9d0-ec49-418d-b1de-019cf6b56da5" providerId="ADAL" clId="{15F479E4-E858-4CFF-B641-FDC4B7B0D74B}" dt="2025-02-03T06:30:46.793" v="1939" actId="14100"/>
          <ac:spMkLst>
            <pc:docMk/>
            <pc:sldMk cId="2167850469" sldId="2147483268"/>
            <ac:spMk id="6" creationId="{FBB98DFA-BB97-4280-BBD5-CA9FA861350D}"/>
          </ac:spMkLst>
        </pc:spChg>
        <pc:spChg chg="add mod">
          <ac:chgData name="内山 裕弥" userId="8d34b9d0-ec49-418d-b1de-019cf6b56da5" providerId="ADAL" clId="{15F479E4-E858-4CFF-B641-FDC4B7B0D74B}" dt="2025-02-03T06:29:07.910" v="1824"/>
          <ac:spMkLst>
            <pc:docMk/>
            <pc:sldMk cId="2167850469" sldId="2147483268"/>
            <ac:spMk id="14" creationId="{B43341F0-EE3F-C1C3-476A-33BE1A5848BA}"/>
          </ac:spMkLst>
        </pc:spChg>
        <pc:spChg chg="mod">
          <ac:chgData name="内山 裕弥" userId="8d34b9d0-ec49-418d-b1de-019cf6b56da5" providerId="ADAL" clId="{15F479E4-E858-4CFF-B641-FDC4B7B0D74B}" dt="2025-02-03T06:34:01.022" v="2095" actId="1035"/>
          <ac:spMkLst>
            <pc:docMk/>
            <pc:sldMk cId="2167850469" sldId="2147483268"/>
            <ac:spMk id="15" creationId="{80518B8E-B194-BD8A-993F-B7762FDFC9FA}"/>
          </ac:spMkLst>
        </pc:spChg>
        <pc:spChg chg="mod">
          <ac:chgData name="内山 裕弥" userId="8d34b9d0-ec49-418d-b1de-019cf6b56da5" providerId="ADAL" clId="{15F479E4-E858-4CFF-B641-FDC4B7B0D74B}" dt="2025-02-03T06:28:08.597" v="1662" actId="1035"/>
          <ac:spMkLst>
            <pc:docMk/>
            <pc:sldMk cId="2167850469" sldId="2147483268"/>
            <ac:spMk id="16" creationId="{8806C1A1-1408-AD6D-4CD2-9F1D6217EAB0}"/>
          </ac:spMkLst>
        </pc:spChg>
        <pc:spChg chg="mod ord">
          <ac:chgData name="内山 裕弥" userId="8d34b9d0-ec49-418d-b1de-019cf6b56da5" providerId="ADAL" clId="{15F479E4-E858-4CFF-B641-FDC4B7B0D74B}" dt="2025-02-03T06:35:57.832" v="2324"/>
          <ac:spMkLst>
            <pc:docMk/>
            <pc:sldMk cId="2167850469" sldId="2147483268"/>
            <ac:spMk id="17" creationId="{C721EC59-90E0-2216-DE02-AEF3CA66B109}"/>
          </ac:spMkLst>
        </pc:spChg>
        <pc:spChg chg="add mod">
          <ac:chgData name="内山 裕弥" userId="8d34b9d0-ec49-418d-b1de-019cf6b56da5" providerId="ADAL" clId="{15F479E4-E858-4CFF-B641-FDC4B7B0D74B}" dt="2025-02-03T06:29:42.220" v="1864" actId="1076"/>
          <ac:spMkLst>
            <pc:docMk/>
            <pc:sldMk cId="2167850469" sldId="2147483268"/>
            <ac:spMk id="18" creationId="{BB97E60B-6BB4-AEC5-34E2-CDF53034B0D1}"/>
          </ac:spMkLst>
        </pc:spChg>
        <pc:spChg chg="mod">
          <ac:chgData name="内山 裕弥" userId="8d34b9d0-ec49-418d-b1de-019cf6b56da5" providerId="ADAL" clId="{15F479E4-E858-4CFF-B641-FDC4B7B0D74B}" dt="2025-02-03T06:28:32.762" v="1721" actId="1035"/>
          <ac:spMkLst>
            <pc:docMk/>
            <pc:sldMk cId="2167850469" sldId="2147483268"/>
            <ac:spMk id="19" creationId="{F79038E3-A9AD-A292-9995-CD2D60C4742F}"/>
          </ac:spMkLst>
        </pc:spChg>
        <pc:spChg chg="mod">
          <ac:chgData name="内山 裕弥" userId="8d34b9d0-ec49-418d-b1de-019cf6b56da5" providerId="ADAL" clId="{15F479E4-E858-4CFF-B641-FDC4B7B0D74B}" dt="2025-02-03T06:34:12.296" v="2116" actId="1076"/>
          <ac:spMkLst>
            <pc:docMk/>
            <pc:sldMk cId="2167850469" sldId="2147483268"/>
            <ac:spMk id="20" creationId="{68A68606-1678-52E2-468D-0E1C2566644F}"/>
          </ac:spMkLst>
        </pc:spChg>
        <pc:spChg chg="mod">
          <ac:chgData name="内山 裕弥" userId="8d34b9d0-ec49-418d-b1de-019cf6b56da5" providerId="ADAL" clId="{15F479E4-E858-4CFF-B641-FDC4B7B0D74B}" dt="2025-02-03T06:28:14.962" v="1672" actId="1035"/>
          <ac:spMkLst>
            <pc:docMk/>
            <pc:sldMk cId="2167850469" sldId="2147483268"/>
            <ac:spMk id="23" creationId="{3CD3A475-B54E-4E1F-C8D5-EC4D6BDF6DAE}"/>
          </ac:spMkLst>
        </pc:spChg>
        <pc:spChg chg="mod">
          <ac:chgData name="内山 裕弥" userId="8d34b9d0-ec49-418d-b1de-019cf6b56da5" providerId="ADAL" clId="{15F479E4-E858-4CFF-B641-FDC4B7B0D74B}" dt="2025-02-03T06:28:05.120" v="1653" actId="1035"/>
          <ac:spMkLst>
            <pc:docMk/>
            <pc:sldMk cId="2167850469" sldId="2147483268"/>
            <ac:spMk id="24" creationId="{E3F27F76-F520-16A2-7D5E-31CAC6DD4A46}"/>
          </ac:spMkLst>
        </pc:spChg>
        <pc:spChg chg="mod">
          <ac:chgData name="内山 裕弥" userId="8d34b9d0-ec49-418d-b1de-019cf6b56da5" providerId="ADAL" clId="{15F479E4-E858-4CFF-B641-FDC4B7B0D74B}" dt="2025-02-03T06:34:48.159" v="2153" actId="14100"/>
          <ac:spMkLst>
            <pc:docMk/>
            <pc:sldMk cId="2167850469" sldId="2147483268"/>
            <ac:spMk id="25" creationId="{DA2E74EC-16FE-76D0-381F-6BE8AEFB4061}"/>
          </ac:spMkLst>
        </pc:spChg>
        <pc:spChg chg="mod">
          <ac:chgData name="内山 裕弥" userId="8d34b9d0-ec49-418d-b1de-019cf6b56da5" providerId="ADAL" clId="{15F479E4-E858-4CFF-B641-FDC4B7B0D74B}" dt="2025-02-03T06:28:14.962" v="1672" actId="1035"/>
          <ac:spMkLst>
            <pc:docMk/>
            <pc:sldMk cId="2167850469" sldId="2147483268"/>
            <ac:spMk id="26" creationId="{F400019D-BCA1-06F5-5A66-4BDC08765E42}"/>
          </ac:spMkLst>
        </pc:spChg>
        <pc:spChg chg="mod">
          <ac:chgData name="内山 裕弥" userId="8d34b9d0-ec49-418d-b1de-019cf6b56da5" providerId="ADAL" clId="{15F479E4-E858-4CFF-B641-FDC4B7B0D74B}" dt="2025-02-03T06:28:14.962" v="1672" actId="1035"/>
          <ac:spMkLst>
            <pc:docMk/>
            <pc:sldMk cId="2167850469" sldId="2147483268"/>
            <ac:spMk id="27" creationId="{F0AE1AD4-70F2-09FC-0B7F-11A84A074D9E}"/>
          </ac:spMkLst>
        </pc:spChg>
        <pc:spChg chg="mod">
          <ac:chgData name="内山 裕弥" userId="8d34b9d0-ec49-418d-b1de-019cf6b56da5" providerId="ADAL" clId="{15F479E4-E858-4CFF-B641-FDC4B7B0D74B}" dt="2025-02-03T06:28:19.846" v="1687" actId="1035"/>
          <ac:spMkLst>
            <pc:docMk/>
            <pc:sldMk cId="2167850469" sldId="2147483268"/>
            <ac:spMk id="28" creationId="{DF519D3A-B309-91F7-16C2-C06A531A6BE4}"/>
          </ac:spMkLst>
        </pc:spChg>
        <pc:spChg chg="mod">
          <ac:chgData name="内山 裕弥" userId="8d34b9d0-ec49-418d-b1de-019cf6b56da5" providerId="ADAL" clId="{15F479E4-E858-4CFF-B641-FDC4B7B0D74B}" dt="2025-02-03T06:28:26.544" v="1702" actId="1035"/>
          <ac:spMkLst>
            <pc:docMk/>
            <pc:sldMk cId="2167850469" sldId="2147483268"/>
            <ac:spMk id="29" creationId="{58373593-4938-0E53-D709-6D916B89D195}"/>
          </ac:spMkLst>
        </pc:spChg>
        <pc:spChg chg="mod">
          <ac:chgData name="内山 裕弥" userId="8d34b9d0-ec49-418d-b1de-019cf6b56da5" providerId="ADAL" clId="{15F479E4-E858-4CFF-B641-FDC4B7B0D74B}" dt="2025-02-03T06:28:05.120" v="1653" actId="1035"/>
          <ac:spMkLst>
            <pc:docMk/>
            <pc:sldMk cId="2167850469" sldId="2147483268"/>
            <ac:spMk id="30" creationId="{83526B1C-08D4-1721-6D92-2D9F5FD3F077}"/>
          </ac:spMkLst>
        </pc:spChg>
        <pc:spChg chg="mod">
          <ac:chgData name="内山 裕弥" userId="8d34b9d0-ec49-418d-b1de-019cf6b56da5" providerId="ADAL" clId="{15F479E4-E858-4CFF-B641-FDC4B7B0D74B}" dt="2025-02-03T06:34:53.986" v="2154" actId="14100"/>
          <ac:spMkLst>
            <pc:docMk/>
            <pc:sldMk cId="2167850469" sldId="2147483268"/>
            <ac:spMk id="31" creationId="{4FC67BAF-7384-F2E5-306D-C426D0D013D7}"/>
          </ac:spMkLst>
        </pc:spChg>
        <pc:spChg chg="add mod">
          <ac:chgData name="内山 裕弥" userId="8d34b9d0-ec49-418d-b1de-019cf6b56da5" providerId="ADAL" clId="{15F479E4-E858-4CFF-B641-FDC4B7B0D74B}" dt="2025-02-03T06:31:04.096" v="1981"/>
          <ac:spMkLst>
            <pc:docMk/>
            <pc:sldMk cId="2167850469" sldId="2147483268"/>
            <ac:spMk id="32" creationId="{838FC934-91E0-C083-2D38-DFABF1CAC3D4}"/>
          </ac:spMkLst>
        </pc:spChg>
        <pc:spChg chg="mod">
          <ac:chgData name="内山 裕弥" userId="8d34b9d0-ec49-418d-b1de-019cf6b56da5" providerId="ADAL" clId="{15F479E4-E858-4CFF-B641-FDC4B7B0D74B}" dt="2025-02-03T06:33:29.085" v="2026" actId="14100"/>
          <ac:spMkLst>
            <pc:docMk/>
            <pc:sldMk cId="2167850469" sldId="2147483268"/>
            <ac:spMk id="33" creationId="{8121807F-DAE5-A7CC-EE72-0C3B1C6BE024}"/>
          </ac:spMkLst>
        </pc:spChg>
        <pc:spChg chg="mod">
          <ac:chgData name="内山 裕弥" userId="8d34b9d0-ec49-418d-b1de-019cf6b56da5" providerId="ADAL" clId="{15F479E4-E858-4CFF-B641-FDC4B7B0D74B}" dt="2025-02-03T06:29:19.909" v="1842" actId="1035"/>
          <ac:spMkLst>
            <pc:docMk/>
            <pc:sldMk cId="2167850469" sldId="2147483268"/>
            <ac:spMk id="34" creationId="{8DFF2A1E-6F4C-2F10-6E15-A4C81B082A10}"/>
          </ac:spMkLst>
        </pc:spChg>
        <pc:spChg chg="mod">
          <ac:chgData name="内山 裕弥" userId="8d34b9d0-ec49-418d-b1de-019cf6b56da5" providerId="ADAL" clId="{15F479E4-E858-4CFF-B641-FDC4B7B0D74B}" dt="2025-02-03T06:29:23.825" v="1860" actId="1035"/>
          <ac:spMkLst>
            <pc:docMk/>
            <pc:sldMk cId="2167850469" sldId="2147483268"/>
            <ac:spMk id="36" creationId="{3D62E6EE-8EE9-2EF9-3015-33ED311586E1}"/>
          </ac:spMkLst>
        </pc:spChg>
        <pc:spChg chg="add mod">
          <ac:chgData name="内山 裕弥" userId="8d34b9d0-ec49-418d-b1de-019cf6b56da5" providerId="ADAL" clId="{15F479E4-E858-4CFF-B641-FDC4B7B0D74B}" dt="2025-02-03T06:30:53.789" v="1940" actId="571"/>
          <ac:spMkLst>
            <pc:docMk/>
            <pc:sldMk cId="2167850469" sldId="2147483268"/>
            <ac:spMk id="37" creationId="{2FA660C6-8917-0E5B-832B-003642C4A29A}"/>
          </ac:spMkLst>
        </pc:spChg>
        <pc:spChg chg="add mod">
          <ac:chgData name="内山 裕弥" userId="8d34b9d0-ec49-418d-b1de-019cf6b56da5" providerId="ADAL" clId="{15F479E4-E858-4CFF-B641-FDC4B7B0D74B}" dt="2025-02-03T06:30:53.789" v="1940" actId="571"/>
          <ac:spMkLst>
            <pc:docMk/>
            <pc:sldMk cId="2167850469" sldId="2147483268"/>
            <ac:spMk id="38" creationId="{A1996BB8-4D9E-9220-50E0-F6441D7783F6}"/>
          </ac:spMkLst>
        </pc:spChg>
        <pc:spChg chg="add mod">
          <ac:chgData name="内山 裕弥" userId="8d34b9d0-ec49-418d-b1de-019cf6b56da5" providerId="ADAL" clId="{15F479E4-E858-4CFF-B641-FDC4B7B0D74B}" dt="2025-02-03T06:33:15.944" v="2024" actId="1076"/>
          <ac:spMkLst>
            <pc:docMk/>
            <pc:sldMk cId="2167850469" sldId="2147483268"/>
            <ac:spMk id="43" creationId="{A667AAE2-CE77-719B-D67D-815381E37305}"/>
          </ac:spMkLst>
        </pc:spChg>
        <pc:spChg chg="add mod">
          <ac:chgData name="内山 裕弥" userId="8d34b9d0-ec49-418d-b1de-019cf6b56da5" providerId="ADAL" clId="{15F479E4-E858-4CFF-B641-FDC4B7B0D74B}" dt="2025-02-03T06:34:04.534" v="2096" actId="571"/>
          <ac:spMkLst>
            <pc:docMk/>
            <pc:sldMk cId="2167850469" sldId="2147483268"/>
            <ac:spMk id="45" creationId="{809CA04F-6969-16B7-7EA2-FAC87809CD8D}"/>
          </ac:spMkLst>
        </pc:spChg>
        <pc:graphicFrameChg chg="mod modGraphic">
          <ac:chgData name="内山 裕弥" userId="8d34b9d0-ec49-418d-b1de-019cf6b56da5" providerId="ADAL" clId="{15F479E4-E858-4CFF-B641-FDC4B7B0D74B}" dt="2025-02-03T06:35:03.670" v="2155" actId="14100"/>
          <ac:graphicFrameMkLst>
            <pc:docMk/>
            <pc:sldMk cId="2167850469" sldId="2147483268"/>
            <ac:graphicFrameMk id="7" creationId="{E0F7CBA4-CB4E-AFC5-275D-2CE7CF4A0CF3}"/>
          </ac:graphicFrameMkLst>
        </pc:graphicFrameChg>
        <pc:cxnChg chg="add del">
          <ac:chgData name="内山 裕弥" userId="8d34b9d0-ec49-418d-b1de-019cf6b56da5" providerId="ADAL" clId="{15F479E4-E858-4CFF-B641-FDC4B7B0D74B}" dt="2025-02-03T06:31:25.926" v="1984" actId="11529"/>
          <ac:cxnSpMkLst>
            <pc:docMk/>
            <pc:sldMk cId="2167850469" sldId="2147483268"/>
            <ac:cxnSpMk id="40" creationId="{31F762CC-8899-8967-6D62-4EE8B91F9503}"/>
          </ac:cxnSpMkLst>
        </pc:cxnChg>
        <pc:cxnChg chg="add mod">
          <ac:chgData name="内山 裕弥" userId="8d34b9d0-ec49-418d-b1de-019cf6b56da5" providerId="ADAL" clId="{15F479E4-E858-4CFF-B641-FDC4B7B0D74B}" dt="2025-02-03T06:35:03.670" v="2155" actId="14100"/>
          <ac:cxnSpMkLst>
            <pc:docMk/>
            <pc:sldMk cId="2167850469" sldId="2147483268"/>
            <ac:cxnSpMk id="42" creationId="{58A89D19-8C1A-DB6B-5730-4B657D43E8CD}"/>
          </ac:cxnSpMkLst>
        </pc:cxnChg>
      </pc:sldChg>
      <pc:sldChg chg="modSp mod">
        <pc:chgData name="内山 裕弥" userId="8d34b9d0-ec49-418d-b1de-019cf6b56da5" providerId="ADAL" clId="{15F479E4-E858-4CFF-B641-FDC4B7B0D74B}" dt="2025-02-03T06:17:21.888" v="469" actId="20577"/>
        <pc:sldMkLst>
          <pc:docMk/>
          <pc:sldMk cId="3353923681" sldId="2147483270"/>
        </pc:sldMkLst>
        <pc:spChg chg="mod">
          <ac:chgData name="内山 裕弥" userId="8d34b9d0-ec49-418d-b1de-019cf6b56da5" providerId="ADAL" clId="{15F479E4-E858-4CFF-B641-FDC4B7B0D74B}" dt="2025-02-03T06:15:15.140" v="60" actId="20577"/>
          <ac:spMkLst>
            <pc:docMk/>
            <pc:sldMk cId="3353923681" sldId="2147483270"/>
            <ac:spMk id="81" creationId="{2020CFF1-D378-92F8-0222-C21AF192AFE2}"/>
          </ac:spMkLst>
        </pc:spChg>
        <pc:spChg chg="mod">
          <ac:chgData name="内山 裕弥" userId="8d34b9d0-ec49-418d-b1de-019cf6b56da5" providerId="ADAL" clId="{15F479E4-E858-4CFF-B641-FDC4B7B0D74B}" dt="2025-02-03T06:14:36.724" v="2" actId="20577"/>
          <ac:spMkLst>
            <pc:docMk/>
            <pc:sldMk cId="3353923681" sldId="2147483270"/>
            <ac:spMk id="83" creationId="{DF4F27DC-CFF0-6C9F-499E-7623179B2654}"/>
          </ac:spMkLst>
        </pc:spChg>
        <pc:spChg chg="mod">
          <ac:chgData name="内山 裕弥" userId="8d34b9d0-ec49-418d-b1de-019cf6b56da5" providerId="ADAL" clId="{15F479E4-E858-4CFF-B641-FDC4B7B0D74B}" dt="2025-02-03T06:17:21.888" v="469" actId="20577"/>
          <ac:spMkLst>
            <pc:docMk/>
            <pc:sldMk cId="3353923681" sldId="2147483270"/>
            <ac:spMk id="91" creationId="{25E4122C-92AE-3426-C801-8BF1B7D322D8}"/>
          </ac:spMkLst>
        </pc:spChg>
      </pc:sldChg>
      <pc:sldChg chg="modSp mod">
        <pc:chgData name="内山 裕弥" userId="8d34b9d0-ec49-418d-b1de-019cf6b56da5" providerId="ADAL" clId="{15F479E4-E858-4CFF-B641-FDC4B7B0D74B}" dt="2025-02-03T06:19:50.638" v="589"/>
        <pc:sldMkLst>
          <pc:docMk/>
          <pc:sldMk cId="421638775" sldId="2147483273"/>
        </pc:sldMkLst>
        <pc:spChg chg="mod">
          <ac:chgData name="内山 裕弥" userId="8d34b9d0-ec49-418d-b1de-019cf6b56da5" providerId="ADAL" clId="{15F479E4-E858-4CFF-B641-FDC4B7B0D74B}" dt="2025-02-03T06:19:50.638" v="589"/>
          <ac:spMkLst>
            <pc:docMk/>
            <pc:sldMk cId="421638775" sldId="2147483273"/>
            <ac:spMk id="3" creationId="{3C74631D-5A6A-B311-A395-BB79AB1ADCB4}"/>
          </ac:spMkLst>
        </pc:spChg>
      </pc:sldChg>
      <pc:sldChg chg="modSp add mod">
        <pc:chgData name="内山 裕弥" userId="8d34b9d0-ec49-418d-b1de-019cf6b56da5" providerId="ADAL" clId="{15F479E4-E858-4CFF-B641-FDC4B7B0D74B}" dt="2025-02-03T06:21:01.962" v="595"/>
        <pc:sldMkLst>
          <pc:docMk/>
          <pc:sldMk cId="812488795" sldId="2147483274"/>
        </pc:sldMkLst>
        <pc:spChg chg="mod">
          <ac:chgData name="内山 裕弥" userId="8d34b9d0-ec49-418d-b1de-019cf6b56da5" providerId="ADAL" clId="{15F479E4-E858-4CFF-B641-FDC4B7B0D74B}" dt="2025-02-03T06:21:01.962" v="595"/>
          <ac:spMkLst>
            <pc:docMk/>
            <pc:sldMk cId="812488795" sldId="2147483274"/>
            <ac:spMk id="8" creationId="{A1D0DDC4-E973-E4D7-2272-C44377BD55D5}"/>
          </ac:spMkLst>
        </pc:spChg>
      </pc:sldChg>
      <pc:sldChg chg="add del">
        <pc:chgData name="内山 裕弥" userId="8d34b9d0-ec49-418d-b1de-019cf6b56da5" providerId="ADAL" clId="{15F479E4-E858-4CFF-B641-FDC4B7B0D74B}" dt="2025-02-03T06:20:51.989" v="593"/>
        <pc:sldMkLst>
          <pc:docMk/>
          <pc:sldMk cId="1458170729" sldId="2147483274"/>
        </pc:sldMkLst>
      </pc:sldChg>
      <pc:sldChg chg="add del">
        <pc:chgData name="内山 裕弥" userId="8d34b9d0-ec49-418d-b1de-019cf6b56da5" providerId="ADAL" clId="{15F479E4-E858-4CFF-B641-FDC4B7B0D74B}" dt="2025-02-03T06:29:33.116" v="1862" actId="2890"/>
        <pc:sldMkLst>
          <pc:docMk/>
          <pc:sldMk cId="1272865277" sldId="2147483275"/>
        </pc:sldMkLst>
      </pc:sldChg>
    </pc:docChg>
  </pc:docChgLst>
  <pc:docChgLst>
    <pc:chgData name="森田 光貴" userId="314cf0e2-2175-4948-8a4a-96924aa0786a" providerId="ADAL" clId="{67E6092F-9559-4262-BEB0-29F2FDC12E8A}"/>
    <pc:docChg chg="undo redo custSel addSld delSld modSld sldOrd modMainMaster modSection">
      <pc:chgData name="森田 光貴" userId="314cf0e2-2175-4948-8a4a-96924aa0786a" providerId="ADAL" clId="{67E6092F-9559-4262-BEB0-29F2FDC12E8A}" dt="2025-01-21T10:08:35.213" v="2123" actId="207"/>
      <pc:docMkLst>
        <pc:docMk/>
      </pc:docMkLst>
      <pc:sldChg chg="addSp modSp mod">
        <pc:chgData name="森田 光貴" userId="314cf0e2-2175-4948-8a4a-96924aa0786a" providerId="ADAL" clId="{67E6092F-9559-4262-BEB0-29F2FDC12E8A}" dt="2025-01-21T10:08:35.213" v="2123" actId="207"/>
        <pc:sldMkLst>
          <pc:docMk/>
          <pc:sldMk cId="1421869147" sldId="2147377792"/>
        </pc:sldMkLst>
        <pc:spChg chg="mod">
          <ac:chgData name="森田 光貴" userId="314cf0e2-2175-4948-8a4a-96924aa0786a" providerId="ADAL" clId="{67E6092F-9559-4262-BEB0-29F2FDC12E8A}" dt="2025-01-20T08:41:58.290" v="359"/>
          <ac:spMkLst>
            <pc:docMk/>
            <pc:sldMk cId="1421869147" sldId="2147377792"/>
            <ac:spMk id="6" creationId="{3F2B1AD2-FFA4-8892-76A8-4799B9B236BD}"/>
          </ac:spMkLst>
        </pc:spChg>
        <pc:spChg chg="mod">
          <ac:chgData name="森田 光貴" userId="314cf0e2-2175-4948-8a4a-96924aa0786a" providerId="ADAL" clId="{67E6092F-9559-4262-BEB0-29F2FDC12E8A}" dt="2025-01-21T10:08:35.213" v="2123" actId="207"/>
          <ac:spMkLst>
            <pc:docMk/>
            <pc:sldMk cId="1421869147" sldId="2147377792"/>
            <ac:spMk id="7" creationId="{47E2D7E8-27B3-963E-A36F-6143C4E20181}"/>
          </ac:spMkLst>
        </pc:spChg>
        <pc:spChg chg="add mod">
          <ac:chgData name="森田 光貴" userId="314cf0e2-2175-4948-8a4a-96924aa0786a" providerId="ADAL" clId="{67E6092F-9559-4262-BEB0-29F2FDC12E8A}" dt="2025-01-21T09:56:13.083" v="2058"/>
          <ac:spMkLst>
            <pc:docMk/>
            <pc:sldMk cId="1421869147" sldId="2147377792"/>
            <ac:spMk id="23" creationId="{1A360EEF-902D-ED24-93A3-127D5F4D21C0}"/>
          </ac:spMkLst>
        </pc:spChg>
        <pc:spChg chg="mod">
          <ac:chgData name="森田 光貴" userId="314cf0e2-2175-4948-8a4a-96924aa0786a" providerId="ADAL" clId="{67E6092F-9559-4262-BEB0-29F2FDC12E8A}" dt="2025-01-21T10:08:32.360" v="2122" actId="207"/>
          <ac:spMkLst>
            <pc:docMk/>
            <pc:sldMk cId="1421869147" sldId="2147377792"/>
            <ac:spMk id="45" creationId="{CEE5F4B3-561D-DA39-8A22-343D8B97134B}"/>
          </ac:spMkLst>
        </pc:spChg>
      </pc:sldChg>
      <pc:sldChg chg="modSp add del mod ord delCm modCm">
        <pc:chgData name="森田 光貴" userId="314cf0e2-2175-4948-8a4a-96924aa0786a" providerId="ADAL" clId="{67E6092F-9559-4262-BEB0-29F2FDC12E8A}" dt="2025-01-21T10:00:53.964" v="2121"/>
        <pc:sldMkLst>
          <pc:docMk/>
          <pc:sldMk cId="2771404313" sldId="2147377802"/>
        </pc:sldMkLst>
        <pc:spChg chg="mod">
          <ac:chgData name="森田 光貴" userId="314cf0e2-2175-4948-8a4a-96924aa0786a" providerId="ADAL" clId="{67E6092F-9559-4262-BEB0-29F2FDC12E8A}" dt="2025-01-21T09:59:46.327" v="2119" actId="20577"/>
          <ac:spMkLst>
            <pc:docMk/>
            <pc:sldMk cId="2771404313" sldId="2147377802"/>
            <ac:spMk id="6" creationId="{551CAFCD-1A64-3343-D441-9CAB5E362E9D}"/>
          </ac:spMkLst>
        </pc:spChg>
        <pc:extLst>
          <p:ext xmlns:p="http://schemas.openxmlformats.org/presentationml/2006/main" uri="{D6D511B9-2390-475A-947B-AFAB55BFBCF1}">
            <pc226:cmChg xmlns:pc226="http://schemas.microsoft.com/office/powerpoint/2022/06/main/command" chg="del mod">
              <pc226:chgData name="森田 光貴" userId="314cf0e2-2175-4948-8a4a-96924aa0786a" providerId="ADAL" clId="{67E6092F-9559-4262-BEB0-29F2FDC12E8A}" dt="2025-01-21T10:00:53.964" v="2121"/>
              <pc2:cmMkLst xmlns:pc2="http://schemas.microsoft.com/office/powerpoint/2019/9/main/command">
                <pc:docMk/>
                <pc:sldMk cId="2771404313" sldId="2147377802"/>
                <pc2:cmMk id="{222E70A3-D693-497D-B48C-A74C2FF3236A}"/>
              </pc2:cmMkLst>
            </pc226:cmChg>
          </p:ext>
        </pc:extLst>
      </pc:sldChg>
      <pc:sldChg chg="modSp mod">
        <pc:chgData name="森田 光貴" userId="314cf0e2-2175-4948-8a4a-96924aa0786a" providerId="ADAL" clId="{67E6092F-9559-4262-BEB0-29F2FDC12E8A}" dt="2025-01-21T01:10:55.640" v="918" actId="1035"/>
        <pc:sldMkLst>
          <pc:docMk/>
          <pc:sldMk cId="2523788589" sldId="2147379365"/>
        </pc:sldMkLst>
        <pc:spChg chg="mod">
          <ac:chgData name="森田 光貴" userId="314cf0e2-2175-4948-8a4a-96924aa0786a" providerId="ADAL" clId="{67E6092F-9559-4262-BEB0-29F2FDC12E8A}" dt="2025-01-20T10:38:27.931" v="573"/>
          <ac:spMkLst>
            <pc:docMk/>
            <pc:sldMk cId="2523788589" sldId="2147379365"/>
            <ac:spMk id="16" creationId="{8BF732E4-C000-B0F2-8D31-03E996F65268}"/>
          </ac:spMkLst>
        </pc:spChg>
        <pc:graphicFrameChg chg="mod">
          <ac:chgData name="森田 光貴" userId="314cf0e2-2175-4948-8a4a-96924aa0786a" providerId="ADAL" clId="{67E6092F-9559-4262-BEB0-29F2FDC12E8A}" dt="2025-01-21T01:10:55.640" v="918" actId="1035"/>
          <ac:graphicFrameMkLst>
            <pc:docMk/>
            <pc:sldMk cId="2523788589" sldId="2147379365"/>
            <ac:graphicFrameMk id="15" creationId="{51502218-82C2-1B40-7023-5DDB28063E6D}"/>
          </ac:graphicFrameMkLst>
        </pc:graphicFrameChg>
      </pc:sldChg>
      <pc:sldChg chg="addSp modSp mod">
        <pc:chgData name="森田 光貴" userId="314cf0e2-2175-4948-8a4a-96924aa0786a" providerId="ADAL" clId="{67E6092F-9559-4262-BEB0-29F2FDC12E8A}" dt="2025-01-20T11:56:17.387" v="855" actId="1076"/>
        <pc:sldMkLst>
          <pc:docMk/>
          <pc:sldMk cId="2807162225" sldId="2147379366"/>
        </pc:sldMkLst>
        <pc:spChg chg="add mod">
          <ac:chgData name="森田 光貴" userId="314cf0e2-2175-4948-8a4a-96924aa0786a" providerId="ADAL" clId="{67E6092F-9559-4262-BEB0-29F2FDC12E8A}" dt="2025-01-20T11:56:17.387" v="855" actId="1076"/>
          <ac:spMkLst>
            <pc:docMk/>
            <pc:sldMk cId="2807162225" sldId="2147379366"/>
            <ac:spMk id="4" creationId="{4E1F2CF6-5E50-C97E-C3CB-95419F87DB4E}"/>
          </ac:spMkLst>
        </pc:spChg>
        <pc:spChg chg="mod">
          <ac:chgData name="森田 光貴" userId="314cf0e2-2175-4948-8a4a-96924aa0786a" providerId="ADAL" clId="{67E6092F-9559-4262-BEB0-29F2FDC12E8A}" dt="2025-01-20T11:56:13.821" v="837" actId="13926"/>
          <ac:spMkLst>
            <pc:docMk/>
            <pc:sldMk cId="2807162225" sldId="2147379366"/>
            <ac:spMk id="7" creationId="{FC5ADFD7-0E96-90EB-B253-D1694842DFBB}"/>
          </ac:spMkLst>
        </pc:spChg>
        <pc:spChg chg="mod">
          <ac:chgData name="森田 光貴" userId="314cf0e2-2175-4948-8a4a-96924aa0786a" providerId="ADAL" clId="{67E6092F-9559-4262-BEB0-29F2FDC12E8A}" dt="2025-01-20T11:56:14.272" v="839" actId="14100"/>
          <ac:spMkLst>
            <pc:docMk/>
            <pc:sldMk cId="2807162225" sldId="2147379366"/>
            <ac:spMk id="18" creationId="{A5A53F0F-0601-B512-1DDC-878267F729B8}"/>
          </ac:spMkLst>
        </pc:spChg>
      </pc:sldChg>
      <pc:sldChg chg="addSp delSp modSp mod">
        <pc:chgData name="森田 光貴" userId="314cf0e2-2175-4948-8a4a-96924aa0786a" providerId="ADAL" clId="{67E6092F-9559-4262-BEB0-29F2FDC12E8A}" dt="2025-01-21T09:44:17.571" v="2054" actId="14100"/>
        <pc:sldMkLst>
          <pc:docMk/>
          <pc:sldMk cId="2307471077" sldId="2147379367"/>
        </pc:sldMkLst>
        <pc:spChg chg="add mod">
          <ac:chgData name="森田 光貴" userId="314cf0e2-2175-4948-8a4a-96924aa0786a" providerId="ADAL" clId="{67E6092F-9559-4262-BEB0-29F2FDC12E8A}" dt="2025-01-21T09:44:17.571" v="2054" actId="14100"/>
          <ac:spMkLst>
            <pc:docMk/>
            <pc:sldMk cId="2307471077" sldId="2147379367"/>
            <ac:spMk id="4" creationId="{143E8E9F-6AFB-841E-222B-D73E806224BA}"/>
          </ac:spMkLst>
        </pc:spChg>
        <pc:spChg chg="mod">
          <ac:chgData name="森田 光貴" userId="314cf0e2-2175-4948-8a4a-96924aa0786a" providerId="ADAL" clId="{67E6092F-9559-4262-BEB0-29F2FDC12E8A}" dt="2025-01-21T06:07:37.432" v="1451" actId="20577"/>
          <ac:spMkLst>
            <pc:docMk/>
            <pc:sldMk cId="2307471077" sldId="2147379367"/>
            <ac:spMk id="7" creationId="{FC5ADFD7-0E96-90EB-B253-D1694842DFBB}"/>
          </ac:spMkLst>
        </pc:spChg>
        <pc:spChg chg="mod">
          <ac:chgData name="森田 光貴" userId="314cf0e2-2175-4948-8a4a-96924aa0786a" providerId="ADAL" clId="{67E6092F-9559-4262-BEB0-29F2FDC12E8A}" dt="2025-01-21T09:40:30.344" v="1992"/>
          <ac:spMkLst>
            <pc:docMk/>
            <pc:sldMk cId="2307471077" sldId="2147379367"/>
            <ac:spMk id="8" creationId="{A1D0DDC4-E973-E4D7-2272-C44377BD55D5}"/>
          </ac:spMkLst>
        </pc:spChg>
        <pc:spChg chg="add del mod">
          <ac:chgData name="森田 光貴" userId="314cf0e2-2175-4948-8a4a-96924aa0786a" providerId="ADAL" clId="{67E6092F-9559-4262-BEB0-29F2FDC12E8A}" dt="2025-01-21T08:56:28.587" v="1816" actId="478"/>
          <ac:spMkLst>
            <pc:docMk/>
            <pc:sldMk cId="2307471077" sldId="2147379367"/>
            <ac:spMk id="9" creationId="{0B4758A3-E092-F0EF-A00B-1D1C3531FB30}"/>
          </ac:spMkLst>
        </pc:spChg>
        <pc:spChg chg="mod">
          <ac:chgData name="森田 光貴" userId="314cf0e2-2175-4948-8a4a-96924aa0786a" providerId="ADAL" clId="{67E6092F-9559-4262-BEB0-29F2FDC12E8A}" dt="2025-01-21T09:41:15.136" v="2028"/>
          <ac:spMkLst>
            <pc:docMk/>
            <pc:sldMk cId="2307471077" sldId="2147379367"/>
            <ac:spMk id="17" creationId="{DF1B3FCC-9CCE-B5F6-2057-DA0389901E87}"/>
          </ac:spMkLst>
        </pc:spChg>
        <pc:spChg chg="mod">
          <ac:chgData name="森田 光貴" userId="314cf0e2-2175-4948-8a4a-96924aa0786a" providerId="ADAL" clId="{67E6092F-9559-4262-BEB0-29F2FDC12E8A}" dt="2025-01-21T09:44:08.272" v="2053"/>
          <ac:spMkLst>
            <pc:docMk/>
            <pc:sldMk cId="2307471077" sldId="2147379367"/>
            <ac:spMk id="18" creationId="{A5A53F0F-0601-B512-1DDC-878267F729B8}"/>
          </ac:spMkLst>
        </pc:spChg>
      </pc:sldChg>
      <pc:sldChg chg="modSp mod">
        <pc:chgData name="森田 光貴" userId="314cf0e2-2175-4948-8a4a-96924aa0786a" providerId="ADAL" clId="{67E6092F-9559-4262-BEB0-29F2FDC12E8A}" dt="2025-01-21T02:08:51.779" v="1003" actId="207"/>
        <pc:sldMkLst>
          <pc:docMk/>
          <pc:sldMk cId="106547437" sldId="2147379368"/>
        </pc:sldMkLst>
        <pc:spChg chg="mod">
          <ac:chgData name="森田 光貴" userId="314cf0e2-2175-4948-8a4a-96924aa0786a" providerId="ADAL" clId="{67E6092F-9559-4262-BEB0-29F2FDC12E8A}" dt="2025-01-20T08:37:48.060" v="344" actId="13926"/>
          <ac:spMkLst>
            <pc:docMk/>
            <pc:sldMk cId="106547437" sldId="2147379368"/>
            <ac:spMk id="18" creationId="{A5A53F0F-0601-B512-1DDC-878267F729B8}"/>
          </ac:spMkLst>
        </pc:spChg>
        <pc:graphicFrameChg chg="modGraphic">
          <ac:chgData name="森田 光貴" userId="314cf0e2-2175-4948-8a4a-96924aa0786a" providerId="ADAL" clId="{67E6092F-9559-4262-BEB0-29F2FDC12E8A}" dt="2025-01-21T02:08:51.779" v="1003" actId="207"/>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67E6092F-9559-4262-BEB0-29F2FDC12E8A}" dt="2025-01-21T02:09:08.613" v="1004" actId="207"/>
        <pc:sldMkLst>
          <pc:docMk/>
          <pc:sldMk cId="234350261" sldId="2147379370"/>
        </pc:sldMkLst>
        <pc:spChg chg="mod">
          <ac:chgData name="森田 光貴" userId="314cf0e2-2175-4948-8a4a-96924aa0786a" providerId="ADAL" clId="{67E6092F-9559-4262-BEB0-29F2FDC12E8A}" dt="2025-01-20T08:37:32.746" v="337" actId="13926"/>
          <ac:spMkLst>
            <pc:docMk/>
            <pc:sldMk cId="234350261" sldId="2147379370"/>
            <ac:spMk id="18" creationId="{A5A53F0F-0601-B512-1DDC-878267F729B8}"/>
          </ac:spMkLst>
        </pc:spChg>
        <pc:graphicFrameChg chg="modGraphic">
          <ac:chgData name="森田 光貴" userId="314cf0e2-2175-4948-8a4a-96924aa0786a" providerId="ADAL" clId="{67E6092F-9559-4262-BEB0-29F2FDC12E8A}" dt="2025-01-21T02:09:08.613" v="1004" actId="207"/>
          <ac:graphicFrameMkLst>
            <pc:docMk/>
            <pc:sldMk cId="234350261" sldId="2147379370"/>
            <ac:graphicFrameMk id="3" creationId="{5DA4EB38-0045-8AC7-5DBF-EF8234F51A00}"/>
          </ac:graphicFrameMkLst>
        </pc:graphicFrameChg>
      </pc:sldChg>
      <pc:sldChg chg="modSp mod">
        <pc:chgData name="森田 光貴" userId="314cf0e2-2175-4948-8a4a-96924aa0786a" providerId="ADAL" clId="{67E6092F-9559-4262-BEB0-29F2FDC12E8A}" dt="2025-01-21T02:10:15.081" v="1013" actId="207"/>
        <pc:sldMkLst>
          <pc:docMk/>
          <pc:sldMk cId="2610630441" sldId="2147379371"/>
        </pc:sldMkLst>
        <pc:spChg chg="mod">
          <ac:chgData name="森田 光貴" userId="314cf0e2-2175-4948-8a4a-96924aa0786a" providerId="ADAL" clId="{67E6092F-9559-4262-BEB0-29F2FDC12E8A}" dt="2025-01-20T08:37:22.662" v="330" actId="13926"/>
          <ac:spMkLst>
            <pc:docMk/>
            <pc:sldMk cId="2610630441" sldId="2147379371"/>
            <ac:spMk id="18" creationId="{A5A53F0F-0601-B512-1DDC-878267F729B8}"/>
          </ac:spMkLst>
        </pc:spChg>
        <pc:graphicFrameChg chg="modGraphic">
          <ac:chgData name="森田 光貴" userId="314cf0e2-2175-4948-8a4a-96924aa0786a" providerId="ADAL" clId="{67E6092F-9559-4262-BEB0-29F2FDC12E8A}" dt="2025-01-21T02:10:15.081" v="1013" actId="207"/>
          <ac:graphicFrameMkLst>
            <pc:docMk/>
            <pc:sldMk cId="2610630441" sldId="2147379371"/>
            <ac:graphicFrameMk id="4" creationId="{AF033760-BEE7-4C57-9E7D-FED3789CE313}"/>
          </ac:graphicFrameMkLst>
        </pc:graphicFrameChg>
      </pc:sldChg>
      <pc:sldChg chg="addSp delSp modSp mod ord modCm">
        <pc:chgData name="森田 光貴" userId="314cf0e2-2175-4948-8a4a-96924aa0786a" providerId="ADAL" clId="{67E6092F-9559-4262-BEB0-29F2FDC12E8A}" dt="2025-01-21T09:58:47.147" v="2083"/>
        <pc:sldMkLst>
          <pc:docMk/>
          <pc:sldMk cId="2507462746" sldId="2147379372"/>
        </pc:sldMkLst>
        <pc:spChg chg="mod ord">
          <ac:chgData name="森田 光貴" userId="314cf0e2-2175-4948-8a4a-96924aa0786a" providerId="ADAL" clId="{67E6092F-9559-4262-BEB0-29F2FDC12E8A}" dt="2025-01-21T09:18:12.934" v="1954" actId="1076"/>
          <ac:spMkLst>
            <pc:docMk/>
            <pc:sldMk cId="2507462746" sldId="2147379372"/>
            <ac:spMk id="7" creationId="{0A43CFBC-BC71-770F-612A-66B229801AC2}"/>
          </ac:spMkLst>
        </pc:spChg>
        <pc:spChg chg="mod">
          <ac:chgData name="森田 光貴" userId="314cf0e2-2175-4948-8a4a-96924aa0786a" providerId="ADAL" clId="{67E6092F-9559-4262-BEB0-29F2FDC12E8A}" dt="2025-01-21T09:58:47.147" v="2083"/>
          <ac:spMkLst>
            <pc:docMk/>
            <pc:sldMk cId="2507462746" sldId="2147379372"/>
            <ac:spMk id="8" creationId="{A1D0DDC4-E973-E4D7-2272-C44377BD55D5}"/>
          </ac:spMkLst>
        </pc:spChg>
        <pc:spChg chg="mod">
          <ac:chgData name="森田 光貴" userId="314cf0e2-2175-4948-8a4a-96924aa0786a" providerId="ADAL" clId="{67E6092F-9559-4262-BEB0-29F2FDC12E8A}" dt="2025-01-21T06:30:33.209" v="1488" actId="20577"/>
          <ac:spMkLst>
            <pc:docMk/>
            <pc:sldMk cId="2507462746" sldId="2147379372"/>
            <ac:spMk id="18" creationId="{A5A53F0F-0601-B512-1DDC-878267F729B8}"/>
          </ac:spMkLst>
        </pc:spChg>
        <pc:graphicFrameChg chg="mod modGraphic">
          <ac:chgData name="森田 光貴" userId="314cf0e2-2175-4948-8a4a-96924aa0786a" providerId="ADAL" clId="{67E6092F-9559-4262-BEB0-29F2FDC12E8A}" dt="2025-01-21T09:18:20.420" v="1955" actId="14100"/>
          <ac:graphicFrameMkLst>
            <pc:docMk/>
            <pc:sldMk cId="2507462746" sldId="2147379372"/>
            <ac:graphicFrameMk id="3" creationId="{2244620C-9A09-A8BC-2208-8FDCD6CCBFD4}"/>
          </ac:graphicFrameMkLst>
        </pc:graphicFrameChg>
        <pc:graphicFrameChg chg="add del mod modGraphic">
          <ac:chgData name="森田 光貴" userId="314cf0e2-2175-4948-8a4a-96924aa0786a" providerId="ADAL" clId="{67E6092F-9559-4262-BEB0-29F2FDC12E8A}" dt="2025-01-21T04:03:41.966" v="1170" actId="478"/>
          <ac:graphicFrameMkLst>
            <pc:docMk/>
            <pc:sldMk cId="2507462746" sldId="2147379372"/>
            <ac:graphicFrameMk id="4" creationId="{C493C45A-AF3C-D433-1C59-031D86E71C33}"/>
          </ac:graphicFrameMkLst>
        </pc:graphicFrameChg>
        <pc:picChg chg="add del mod">
          <ac:chgData name="森田 光貴" userId="314cf0e2-2175-4948-8a4a-96924aa0786a" providerId="ADAL" clId="{67E6092F-9559-4262-BEB0-29F2FDC12E8A}" dt="2025-01-20T08:19:55.798" v="192" actId="478"/>
          <ac:picMkLst>
            <pc:docMk/>
            <pc:sldMk cId="2507462746" sldId="2147379372"/>
            <ac:picMk id="4" creationId="{9FC6D9BD-B7D1-4332-73AD-116F0B6FE610}"/>
          </ac:picMkLst>
        </pc:picChg>
        <pc:picChg chg="del mod">
          <ac:chgData name="森田 光貴" userId="314cf0e2-2175-4948-8a4a-96924aa0786a" providerId="ADAL" clId="{67E6092F-9559-4262-BEB0-29F2FDC12E8A}" dt="2025-01-20T08:19:50.214" v="188" actId="478"/>
          <ac:picMkLst>
            <pc:docMk/>
            <pc:sldMk cId="2507462746" sldId="2147379372"/>
            <ac:picMk id="6" creationId="{7E828AC6-DCB8-5AB9-446B-6DD25442D61F}"/>
          </ac:picMkLst>
        </pc:picChg>
        <pc:picChg chg="add mod ord">
          <ac:chgData name="森田 光貴" userId="314cf0e2-2175-4948-8a4a-96924aa0786a" providerId="ADAL" clId="{67E6092F-9559-4262-BEB0-29F2FDC12E8A}" dt="2025-01-21T09:18:08.043" v="1953"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67E6092F-9559-4262-BEB0-29F2FDC12E8A}" dt="2025-01-20T08:19:50.218" v="189" actId="2056"/>
              <pc2:cmMkLst xmlns:pc2="http://schemas.microsoft.com/office/powerpoint/2019/9/main/command">
                <pc:docMk/>
                <pc:sldMk cId="2507462746" sldId="2147379372"/>
                <pc2:cmMk id="{73AB8C7A-07C0-44A9-A52D-E2B3308B97DC}"/>
              </pc2:cmMkLst>
            </pc226:cmChg>
          </p:ext>
        </pc:extLst>
      </pc:sldChg>
      <pc:sldChg chg="modSp mod">
        <pc:chgData name="森田 光貴" userId="314cf0e2-2175-4948-8a4a-96924aa0786a" providerId="ADAL" clId="{67E6092F-9559-4262-BEB0-29F2FDC12E8A}" dt="2025-01-20T11:42:39.019" v="732"/>
        <pc:sldMkLst>
          <pc:docMk/>
          <pc:sldMk cId="3705677805" sldId="2147379373"/>
        </pc:sldMkLst>
        <pc:spChg chg="mod">
          <ac:chgData name="森田 光貴" userId="314cf0e2-2175-4948-8a4a-96924aa0786a" providerId="ADAL" clId="{67E6092F-9559-4262-BEB0-29F2FDC12E8A}" dt="2025-01-20T11:42:39.019" v="732"/>
          <ac:spMkLst>
            <pc:docMk/>
            <pc:sldMk cId="3705677805" sldId="2147379373"/>
            <ac:spMk id="18" creationId="{A5A53F0F-0601-B512-1DDC-878267F729B8}"/>
          </ac:spMkLst>
        </pc:spChg>
      </pc:sldChg>
      <pc:sldChg chg="addSp delSp modSp mod">
        <pc:chgData name="森田 光貴" userId="314cf0e2-2175-4948-8a4a-96924aa0786a" providerId="ADAL" clId="{67E6092F-9559-4262-BEB0-29F2FDC12E8A}" dt="2025-01-20T08:38:45.135" v="352"/>
        <pc:sldMkLst>
          <pc:docMk/>
          <pc:sldMk cId="279270899" sldId="2147379374"/>
        </pc:sldMkLst>
        <pc:spChg chg="mod ord">
          <ac:chgData name="森田 光貴" userId="314cf0e2-2175-4948-8a4a-96924aa0786a" providerId="ADAL" clId="{67E6092F-9559-4262-BEB0-29F2FDC12E8A}" dt="2025-01-20T08:38:45.135" v="352"/>
          <ac:spMkLst>
            <pc:docMk/>
            <pc:sldMk cId="279270899" sldId="2147379374"/>
            <ac:spMk id="6" creationId="{2A3573A2-9C82-A9DB-6FD5-3A678140D9BA}"/>
          </ac:spMkLst>
        </pc:spChg>
        <pc:spChg chg="add mod">
          <ac:chgData name="森田 光貴" userId="314cf0e2-2175-4948-8a4a-96924aa0786a" providerId="ADAL" clId="{67E6092F-9559-4262-BEB0-29F2FDC12E8A}" dt="2025-01-20T08:30:15.430" v="254" actId="1036"/>
          <ac:spMkLst>
            <pc:docMk/>
            <pc:sldMk cId="279270899" sldId="2147379374"/>
            <ac:spMk id="13" creationId="{D29A66ED-75A4-F70A-E0FB-93D027947F8A}"/>
          </ac:spMkLst>
        </pc:spChg>
        <pc:spChg chg="add mod">
          <ac:chgData name="森田 光貴" userId="314cf0e2-2175-4948-8a4a-96924aa0786a" providerId="ADAL" clId="{67E6092F-9559-4262-BEB0-29F2FDC12E8A}" dt="2025-01-20T08:30:15.430" v="254" actId="1036"/>
          <ac:spMkLst>
            <pc:docMk/>
            <pc:sldMk cId="279270899" sldId="2147379374"/>
            <ac:spMk id="14" creationId="{1C7CE929-9C6D-BEDA-DF57-D0E940085295}"/>
          </ac:spMkLst>
        </pc:spChg>
        <pc:spChg chg="add mod">
          <ac:chgData name="森田 光貴" userId="314cf0e2-2175-4948-8a4a-96924aa0786a" providerId="ADAL" clId="{67E6092F-9559-4262-BEB0-29F2FDC12E8A}" dt="2025-01-20T08:30:15.430" v="254" actId="1036"/>
          <ac:spMkLst>
            <pc:docMk/>
            <pc:sldMk cId="279270899" sldId="2147379374"/>
            <ac:spMk id="15" creationId="{80518B8E-B194-BD8A-993F-B7762FDFC9FA}"/>
          </ac:spMkLst>
        </pc:spChg>
        <pc:spChg chg="add mod">
          <ac:chgData name="森田 光貴" userId="314cf0e2-2175-4948-8a4a-96924aa0786a" providerId="ADAL" clId="{67E6092F-9559-4262-BEB0-29F2FDC12E8A}" dt="2025-01-20T08:30:15.430" v="254" actId="1036"/>
          <ac:spMkLst>
            <pc:docMk/>
            <pc:sldMk cId="279270899" sldId="2147379374"/>
            <ac:spMk id="16" creationId="{8806C1A1-1408-AD6D-4CD2-9F1D6217EAB0}"/>
          </ac:spMkLst>
        </pc:spChg>
        <pc:spChg chg="add mod">
          <ac:chgData name="森田 光貴" userId="314cf0e2-2175-4948-8a4a-96924aa0786a" providerId="ADAL" clId="{67E6092F-9559-4262-BEB0-29F2FDC12E8A}" dt="2025-01-20T08:30:15.430" v="254" actId="1036"/>
          <ac:spMkLst>
            <pc:docMk/>
            <pc:sldMk cId="279270899" sldId="2147379374"/>
            <ac:spMk id="17" creationId="{238A4624-1F4C-1395-3180-171CABFB4B8B}"/>
          </ac:spMkLst>
        </pc:spChg>
        <pc:spChg chg="mod">
          <ac:chgData name="森田 光貴" userId="314cf0e2-2175-4948-8a4a-96924aa0786a" providerId="ADAL" clId="{67E6092F-9559-4262-BEB0-29F2FDC12E8A}" dt="2025-01-20T08:32:09.388" v="266" actId="13926"/>
          <ac:spMkLst>
            <pc:docMk/>
            <pc:sldMk cId="279270899" sldId="2147379374"/>
            <ac:spMk id="18" creationId="{A5A53F0F-0601-B512-1DDC-878267F729B8}"/>
          </ac:spMkLst>
        </pc:spChg>
        <pc:spChg chg="add mod">
          <ac:chgData name="森田 光貴" userId="314cf0e2-2175-4948-8a4a-96924aa0786a" providerId="ADAL" clId="{67E6092F-9559-4262-BEB0-29F2FDC12E8A}" dt="2025-01-20T08:30:15.430" v="254" actId="1036"/>
          <ac:spMkLst>
            <pc:docMk/>
            <pc:sldMk cId="279270899" sldId="2147379374"/>
            <ac:spMk id="19" creationId="{3754437F-F93D-BCDA-7911-784CB1582F50}"/>
          </ac:spMkLst>
        </pc:spChg>
        <pc:spChg chg="add mod">
          <ac:chgData name="森田 光貴" userId="314cf0e2-2175-4948-8a4a-96924aa0786a" providerId="ADAL" clId="{67E6092F-9559-4262-BEB0-29F2FDC12E8A}" dt="2025-01-20T08:30:15.430" v="254" actId="1036"/>
          <ac:spMkLst>
            <pc:docMk/>
            <pc:sldMk cId="279270899" sldId="2147379374"/>
            <ac:spMk id="20" creationId="{208B362F-767E-823D-F374-E403F3E3F6CF}"/>
          </ac:spMkLst>
        </pc:spChg>
        <pc:spChg chg="add mod">
          <ac:chgData name="森田 光貴" userId="314cf0e2-2175-4948-8a4a-96924aa0786a" providerId="ADAL" clId="{67E6092F-9559-4262-BEB0-29F2FDC12E8A}" dt="2025-01-20T08:30:15.430" v="254" actId="1036"/>
          <ac:spMkLst>
            <pc:docMk/>
            <pc:sldMk cId="279270899" sldId="2147379374"/>
            <ac:spMk id="21" creationId="{ED16B559-9AA2-1582-7688-5E21E8BC9EEE}"/>
          </ac:spMkLst>
        </pc:spChg>
        <pc:spChg chg="add mod">
          <ac:chgData name="森田 光貴" userId="314cf0e2-2175-4948-8a4a-96924aa0786a" providerId="ADAL" clId="{67E6092F-9559-4262-BEB0-29F2FDC12E8A}" dt="2025-01-20T08:30:15.430" v="254" actId="1036"/>
          <ac:spMkLst>
            <pc:docMk/>
            <pc:sldMk cId="279270899" sldId="2147379374"/>
            <ac:spMk id="22" creationId="{4E58CAFC-31D3-D0F6-9E53-076022133CB7}"/>
          </ac:spMkLst>
        </pc:spChg>
        <pc:spChg chg="add mod">
          <ac:chgData name="森田 光貴" userId="314cf0e2-2175-4948-8a4a-96924aa0786a" providerId="ADAL" clId="{67E6092F-9559-4262-BEB0-29F2FDC12E8A}" dt="2025-01-20T08:30:15.430" v="254" actId="1036"/>
          <ac:spMkLst>
            <pc:docMk/>
            <pc:sldMk cId="279270899" sldId="2147379374"/>
            <ac:spMk id="23" creationId="{3CD3A475-B54E-4E1F-C8D5-EC4D6BDF6DAE}"/>
          </ac:spMkLst>
        </pc:spChg>
        <pc:spChg chg="add mod">
          <ac:chgData name="森田 光貴" userId="314cf0e2-2175-4948-8a4a-96924aa0786a" providerId="ADAL" clId="{67E6092F-9559-4262-BEB0-29F2FDC12E8A}" dt="2025-01-20T08:30:15.430" v="254" actId="1036"/>
          <ac:spMkLst>
            <pc:docMk/>
            <pc:sldMk cId="279270899" sldId="2147379374"/>
            <ac:spMk id="24" creationId="{E3F27F76-F520-16A2-7D5E-31CAC6DD4A46}"/>
          </ac:spMkLst>
        </pc:spChg>
        <pc:spChg chg="add mod">
          <ac:chgData name="森田 光貴" userId="314cf0e2-2175-4948-8a4a-96924aa0786a" providerId="ADAL" clId="{67E6092F-9559-4262-BEB0-29F2FDC12E8A}" dt="2025-01-20T08:30:15.430" v="254" actId="1036"/>
          <ac:spMkLst>
            <pc:docMk/>
            <pc:sldMk cId="279270899" sldId="2147379374"/>
            <ac:spMk id="25" creationId="{D5CC960C-D37A-49FE-B2EF-25E70F7799C6}"/>
          </ac:spMkLst>
        </pc:spChg>
        <pc:spChg chg="add mod">
          <ac:chgData name="森田 光貴" userId="314cf0e2-2175-4948-8a4a-96924aa0786a" providerId="ADAL" clId="{67E6092F-9559-4262-BEB0-29F2FDC12E8A}" dt="2025-01-20T08:30:15.430" v="254" actId="1036"/>
          <ac:spMkLst>
            <pc:docMk/>
            <pc:sldMk cId="279270899" sldId="2147379374"/>
            <ac:spMk id="26" creationId="{F400019D-BCA1-06F5-5A66-4BDC08765E42}"/>
          </ac:spMkLst>
        </pc:spChg>
        <pc:spChg chg="add mod">
          <ac:chgData name="森田 光貴" userId="314cf0e2-2175-4948-8a4a-96924aa0786a" providerId="ADAL" clId="{67E6092F-9559-4262-BEB0-29F2FDC12E8A}" dt="2025-01-20T08:30:15.430" v="254" actId="1036"/>
          <ac:spMkLst>
            <pc:docMk/>
            <pc:sldMk cId="279270899" sldId="2147379374"/>
            <ac:spMk id="27" creationId="{F0AE1AD4-70F2-09FC-0B7F-11A84A074D9E}"/>
          </ac:spMkLst>
        </pc:spChg>
        <pc:spChg chg="add mod">
          <ac:chgData name="森田 光貴" userId="314cf0e2-2175-4948-8a4a-96924aa0786a" providerId="ADAL" clId="{67E6092F-9559-4262-BEB0-29F2FDC12E8A}" dt="2025-01-20T08:30:15.430" v="254" actId="1036"/>
          <ac:spMkLst>
            <pc:docMk/>
            <pc:sldMk cId="279270899" sldId="2147379374"/>
            <ac:spMk id="28" creationId="{DF519D3A-B309-91F7-16C2-C06A531A6BE4}"/>
          </ac:spMkLst>
        </pc:spChg>
        <pc:graphicFrameChg chg="add del mod modGraphic">
          <ac:chgData name="森田 光貴" userId="314cf0e2-2175-4948-8a4a-96924aa0786a" providerId="ADAL" clId="{67E6092F-9559-4262-BEB0-29F2FDC12E8A}" dt="2025-01-20T08:28:06.594" v="209" actId="478"/>
          <ac:graphicFrameMkLst>
            <pc:docMk/>
            <pc:sldMk cId="279270899" sldId="2147379374"/>
            <ac:graphicFrameMk id="4" creationId="{ABC73FD1-737C-C967-F3A2-9D82BFBDAA97}"/>
          </ac:graphicFrameMkLst>
        </pc:graphicFrameChg>
        <pc:graphicFrameChg chg="add mod ord modGraphic">
          <ac:chgData name="森田 光貴" userId="314cf0e2-2175-4948-8a4a-96924aa0786a" providerId="ADAL" clId="{67E6092F-9559-4262-BEB0-29F2FDC12E8A}" dt="2025-01-20T08:29:57.403" v="227" actId="2165"/>
          <ac:graphicFrameMkLst>
            <pc:docMk/>
            <pc:sldMk cId="279270899" sldId="2147379374"/>
            <ac:graphicFrameMk id="7" creationId="{E0F7CBA4-CB4E-AFC5-275D-2CE7CF4A0CF3}"/>
          </ac:graphicFrameMkLst>
        </pc:graphicFrameChg>
        <pc:picChg chg="del">
          <ac:chgData name="森田 光貴" userId="314cf0e2-2175-4948-8a4a-96924aa0786a" providerId="ADAL" clId="{67E6092F-9559-4262-BEB0-29F2FDC12E8A}" dt="2025-01-20T08:27:05.337" v="197" actId="478"/>
          <ac:picMkLst>
            <pc:docMk/>
            <pc:sldMk cId="279270899" sldId="2147379374"/>
            <ac:picMk id="3" creationId="{2469B685-5E05-6CC1-7C80-2040F86D4193}"/>
          </ac:picMkLst>
        </pc:picChg>
      </pc:sldChg>
      <pc:sldChg chg="modSp mod">
        <pc:chgData name="森田 光貴" userId="314cf0e2-2175-4948-8a4a-96924aa0786a" providerId="ADAL" clId="{67E6092F-9559-4262-BEB0-29F2FDC12E8A}" dt="2025-01-20T08:32:52.556" v="269" actId="13926"/>
        <pc:sldMkLst>
          <pc:docMk/>
          <pc:sldMk cId="4261311362" sldId="2147379375"/>
        </pc:sldMkLst>
        <pc:spChg chg="mod">
          <ac:chgData name="森田 光貴" userId="314cf0e2-2175-4948-8a4a-96924aa0786a" providerId="ADAL" clId="{67E6092F-9559-4262-BEB0-29F2FDC12E8A}" dt="2025-01-20T08:32:52.556" v="269" actId="13926"/>
          <ac:spMkLst>
            <pc:docMk/>
            <pc:sldMk cId="4261311362" sldId="2147379375"/>
            <ac:spMk id="18" creationId="{A5A53F0F-0601-B512-1DDC-878267F729B8}"/>
          </ac:spMkLst>
        </pc:spChg>
      </pc:sldChg>
      <pc:sldChg chg="modSp mod">
        <pc:chgData name="森田 光貴" userId="314cf0e2-2175-4948-8a4a-96924aa0786a" providerId="ADAL" clId="{67E6092F-9559-4262-BEB0-29F2FDC12E8A}" dt="2025-01-20T08:33:25.970" v="274" actId="13926"/>
        <pc:sldMkLst>
          <pc:docMk/>
          <pc:sldMk cId="1022286314" sldId="2147379376"/>
        </pc:sldMkLst>
        <pc:spChg chg="mod">
          <ac:chgData name="森田 光貴" userId="314cf0e2-2175-4948-8a4a-96924aa0786a" providerId="ADAL" clId="{67E6092F-9559-4262-BEB0-29F2FDC12E8A}" dt="2025-01-20T08:33:25.970" v="274" actId="13926"/>
          <ac:spMkLst>
            <pc:docMk/>
            <pc:sldMk cId="1022286314" sldId="2147379376"/>
            <ac:spMk id="18" creationId="{A5A53F0F-0601-B512-1DDC-878267F729B8}"/>
          </ac:spMkLst>
        </pc:spChg>
      </pc:sldChg>
      <pc:sldChg chg="modSp mod">
        <pc:chgData name="森田 光貴" userId="314cf0e2-2175-4948-8a4a-96924aa0786a" providerId="ADAL" clId="{67E6092F-9559-4262-BEB0-29F2FDC12E8A}" dt="2025-01-20T08:33:37.761" v="277" actId="13926"/>
        <pc:sldMkLst>
          <pc:docMk/>
          <pc:sldMk cId="3070854188" sldId="2147379377"/>
        </pc:sldMkLst>
        <pc:spChg chg="mod">
          <ac:chgData name="森田 光貴" userId="314cf0e2-2175-4948-8a4a-96924aa0786a" providerId="ADAL" clId="{67E6092F-9559-4262-BEB0-29F2FDC12E8A}" dt="2025-01-20T08:33:37.761" v="277" actId="13926"/>
          <ac:spMkLst>
            <pc:docMk/>
            <pc:sldMk cId="3070854188" sldId="2147379377"/>
            <ac:spMk id="18" creationId="{A5A53F0F-0601-B512-1DDC-878267F729B8}"/>
          </ac:spMkLst>
        </pc:spChg>
      </pc:sldChg>
      <pc:sldChg chg="modSp mod">
        <pc:chgData name="森田 光貴" userId="314cf0e2-2175-4948-8a4a-96924aa0786a" providerId="ADAL" clId="{67E6092F-9559-4262-BEB0-29F2FDC12E8A}" dt="2025-01-21T02:09:20.844" v="1005" actId="207"/>
        <pc:sldMkLst>
          <pc:docMk/>
          <pc:sldMk cId="862496488" sldId="2147379378"/>
        </pc:sldMkLst>
        <pc:spChg chg="mod">
          <ac:chgData name="森田 光貴" userId="314cf0e2-2175-4948-8a4a-96924aa0786a" providerId="ADAL" clId="{67E6092F-9559-4262-BEB0-29F2FDC12E8A}" dt="2025-01-20T08:33:54.243" v="280" actId="13926"/>
          <ac:spMkLst>
            <pc:docMk/>
            <pc:sldMk cId="862496488" sldId="2147379378"/>
            <ac:spMk id="18" creationId="{A5A53F0F-0601-B512-1DDC-878267F729B8}"/>
          </ac:spMkLst>
        </pc:spChg>
        <pc:graphicFrameChg chg="modGraphic">
          <ac:chgData name="森田 光貴" userId="314cf0e2-2175-4948-8a4a-96924aa0786a" providerId="ADAL" clId="{67E6092F-9559-4262-BEB0-29F2FDC12E8A}" dt="2025-01-21T02:09:20.844" v="1005" actId="207"/>
          <ac:graphicFrameMkLst>
            <pc:docMk/>
            <pc:sldMk cId="862496488" sldId="2147379378"/>
            <ac:graphicFrameMk id="3" creationId="{CB48203D-BBB5-1DD1-B83D-9A9CE6BE1506}"/>
          </ac:graphicFrameMkLst>
        </pc:graphicFrameChg>
      </pc:sldChg>
      <pc:sldChg chg="modSp mod">
        <pc:chgData name="森田 光貴" userId="314cf0e2-2175-4948-8a4a-96924aa0786a" providerId="ADAL" clId="{67E6092F-9559-4262-BEB0-29F2FDC12E8A}" dt="2025-01-21T02:10:09.723" v="1012" actId="207"/>
        <pc:sldMkLst>
          <pc:docMk/>
          <pc:sldMk cId="1529560920" sldId="2147379379"/>
        </pc:sldMkLst>
        <pc:spChg chg="mod">
          <ac:chgData name="森田 光貴" userId="314cf0e2-2175-4948-8a4a-96924aa0786a" providerId="ADAL" clId="{67E6092F-9559-4262-BEB0-29F2FDC12E8A}" dt="2025-01-20T08:36:18.866" v="312" actId="13926"/>
          <ac:spMkLst>
            <pc:docMk/>
            <pc:sldMk cId="1529560920" sldId="2147379379"/>
            <ac:spMk id="18" creationId="{A5A53F0F-0601-B512-1DDC-878267F729B8}"/>
          </ac:spMkLst>
        </pc:spChg>
        <pc:graphicFrameChg chg="modGraphic">
          <ac:chgData name="森田 光貴" userId="314cf0e2-2175-4948-8a4a-96924aa0786a" providerId="ADAL" clId="{67E6092F-9559-4262-BEB0-29F2FDC12E8A}" dt="2025-01-21T02:10:09.723" v="1012" actId="207"/>
          <ac:graphicFrameMkLst>
            <pc:docMk/>
            <pc:sldMk cId="1529560920" sldId="2147379379"/>
            <ac:graphicFrameMk id="4" creationId="{6D057846-2344-B254-3987-E4511A5C3F73}"/>
          </ac:graphicFrameMkLst>
        </pc:graphicFrameChg>
      </pc:sldChg>
      <pc:sldChg chg="modSp mod">
        <pc:chgData name="森田 光貴" userId="314cf0e2-2175-4948-8a4a-96924aa0786a" providerId="ADAL" clId="{67E6092F-9559-4262-BEB0-29F2FDC12E8A}" dt="2025-01-21T02:09:26.285" v="1006" actId="207"/>
        <pc:sldMkLst>
          <pc:docMk/>
          <pc:sldMk cId="2277862967" sldId="2147379380"/>
        </pc:sldMkLst>
        <pc:spChg chg="mod">
          <ac:chgData name="森田 光貴" userId="314cf0e2-2175-4948-8a4a-96924aa0786a" providerId="ADAL" clId="{67E6092F-9559-4262-BEB0-29F2FDC12E8A}" dt="2025-01-20T08:34:21.387" v="283" actId="13926"/>
          <ac:spMkLst>
            <pc:docMk/>
            <pc:sldMk cId="2277862967" sldId="2147379380"/>
            <ac:spMk id="18" creationId="{A5A53F0F-0601-B512-1DDC-878267F729B8}"/>
          </ac:spMkLst>
        </pc:spChg>
        <pc:graphicFrameChg chg="modGraphic">
          <ac:chgData name="森田 光貴" userId="314cf0e2-2175-4948-8a4a-96924aa0786a" providerId="ADAL" clId="{67E6092F-9559-4262-BEB0-29F2FDC12E8A}" dt="2025-01-21T02:09:26.285" v="1006" actId="207"/>
          <ac:graphicFrameMkLst>
            <pc:docMk/>
            <pc:sldMk cId="2277862967" sldId="2147379380"/>
            <ac:graphicFrameMk id="3" creationId="{CA6351AE-118A-1440-2647-7F92DD526E8A}"/>
          </ac:graphicFrameMkLst>
        </pc:graphicFrameChg>
      </pc:sldChg>
      <pc:sldChg chg="modSp mod">
        <pc:chgData name="森田 光貴" userId="314cf0e2-2175-4948-8a4a-96924aa0786a" providerId="ADAL" clId="{67E6092F-9559-4262-BEB0-29F2FDC12E8A}" dt="2025-01-20T08:36:29.572" v="315" actId="13926"/>
        <pc:sldMkLst>
          <pc:docMk/>
          <pc:sldMk cId="236669924" sldId="2147379381"/>
        </pc:sldMkLst>
        <pc:spChg chg="mod">
          <ac:chgData name="森田 光貴" userId="314cf0e2-2175-4948-8a4a-96924aa0786a" providerId="ADAL" clId="{67E6092F-9559-4262-BEB0-29F2FDC12E8A}" dt="2025-01-20T08:36:29.572" v="315" actId="13926"/>
          <ac:spMkLst>
            <pc:docMk/>
            <pc:sldMk cId="236669924" sldId="2147379381"/>
            <ac:spMk id="18" creationId="{A5A53F0F-0601-B512-1DDC-878267F729B8}"/>
          </ac:spMkLst>
        </pc:spChg>
      </pc:sldChg>
      <pc:sldChg chg="modSp mod">
        <pc:chgData name="森田 光貴" userId="314cf0e2-2175-4948-8a4a-96924aa0786a" providerId="ADAL" clId="{67E6092F-9559-4262-BEB0-29F2FDC12E8A}" dt="2025-01-21T02:10:20.285" v="1014" actId="207"/>
        <pc:sldMkLst>
          <pc:docMk/>
          <pc:sldMk cId="3925167189" sldId="2147379382"/>
        </pc:sldMkLst>
        <pc:spChg chg="mod">
          <ac:chgData name="森田 光貴" userId="314cf0e2-2175-4948-8a4a-96924aa0786a" providerId="ADAL" clId="{67E6092F-9559-4262-BEB0-29F2FDC12E8A}" dt="2025-01-20T08:36:39.598" v="318" actId="13926"/>
          <ac:spMkLst>
            <pc:docMk/>
            <pc:sldMk cId="3925167189" sldId="2147379382"/>
            <ac:spMk id="18" creationId="{A5A53F0F-0601-B512-1DDC-878267F729B8}"/>
          </ac:spMkLst>
        </pc:spChg>
        <pc:graphicFrameChg chg="modGraphic">
          <ac:chgData name="森田 光貴" userId="314cf0e2-2175-4948-8a4a-96924aa0786a" providerId="ADAL" clId="{67E6092F-9559-4262-BEB0-29F2FDC12E8A}" dt="2025-01-21T02:10:20.285" v="1014" actId="207"/>
          <ac:graphicFrameMkLst>
            <pc:docMk/>
            <pc:sldMk cId="3925167189" sldId="2147379382"/>
            <ac:graphicFrameMk id="3" creationId="{60A5E3AE-C0F1-0D9F-0817-06F6031DC227}"/>
          </ac:graphicFrameMkLst>
        </pc:graphicFrameChg>
      </pc:sldChg>
      <pc:sldChg chg="modSp mod">
        <pc:chgData name="森田 光貴" userId="314cf0e2-2175-4948-8a4a-96924aa0786a" providerId="ADAL" clId="{67E6092F-9559-4262-BEB0-29F2FDC12E8A}" dt="2025-01-21T02:09:39.729" v="1008" actId="207"/>
        <pc:sldMkLst>
          <pc:docMk/>
          <pc:sldMk cId="2726995748" sldId="2147379383"/>
        </pc:sldMkLst>
        <pc:spChg chg="mod">
          <ac:chgData name="森田 光貴" userId="314cf0e2-2175-4948-8a4a-96924aa0786a" providerId="ADAL" clId="{67E6092F-9559-4262-BEB0-29F2FDC12E8A}" dt="2025-01-20T08:35:38.657" v="296" actId="13926"/>
          <ac:spMkLst>
            <pc:docMk/>
            <pc:sldMk cId="2726995748" sldId="2147379383"/>
            <ac:spMk id="18" creationId="{A5A53F0F-0601-B512-1DDC-878267F729B8}"/>
          </ac:spMkLst>
        </pc:spChg>
        <pc:graphicFrameChg chg="modGraphic">
          <ac:chgData name="森田 光貴" userId="314cf0e2-2175-4948-8a4a-96924aa0786a" providerId="ADAL" clId="{67E6092F-9559-4262-BEB0-29F2FDC12E8A}" dt="2025-01-21T02:09:39.729" v="1008" actId="207"/>
          <ac:graphicFrameMkLst>
            <pc:docMk/>
            <pc:sldMk cId="2726995748" sldId="2147379383"/>
            <ac:graphicFrameMk id="4" creationId="{009F50A3-1600-6256-24BA-99A946A75CA3}"/>
          </ac:graphicFrameMkLst>
        </pc:graphicFrameChg>
      </pc:sldChg>
      <pc:sldChg chg="modSp mod">
        <pc:chgData name="森田 光貴" userId="314cf0e2-2175-4948-8a4a-96924aa0786a" providerId="ADAL" clId="{67E6092F-9559-4262-BEB0-29F2FDC12E8A}" dt="2025-01-21T08:13:38.388" v="1692" actId="13926"/>
        <pc:sldMkLst>
          <pc:docMk/>
          <pc:sldMk cId="2081963132" sldId="2147379384"/>
        </pc:sldMkLst>
        <pc:spChg chg="mod">
          <ac:chgData name="森田 光貴" userId="314cf0e2-2175-4948-8a4a-96924aa0786a" providerId="ADAL" clId="{67E6092F-9559-4262-BEB0-29F2FDC12E8A}" dt="2025-01-21T08:12:54.182" v="1689" actId="1076"/>
          <ac:spMkLst>
            <pc:docMk/>
            <pc:sldMk cId="2081963132" sldId="2147379384"/>
            <ac:spMk id="6" creationId="{B00F3021-468A-AA49-3745-EC7A02DD8006}"/>
          </ac:spMkLst>
        </pc:spChg>
        <pc:spChg chg="mod">
          <ac:chgData name="森田 光貴" userId="314cf0e2-2175-4948-8a4a-96924aa0786a" providerId="ADAL" clId="{67E6092F-9559-4262-BEB0-29F2FDC12E8A}" dt="2025-01-20T08:34:54.860" v="284" actId="20577"/>
          <ac:spMkLst>
            <pc:docMk/>
            <pc:sldMk cId="2081963132" sldId="2147379384"/>
            <ac:spMk id="8" creationId="{A1D0DDC4-E973-E4D7-2272-C44377BD55D5}"/>
          </ac:spMkLst>
        </pc:spChg>
        <pc:spChg chg="mod">
          <ac:chgData name="森田 光貴" userId="314cf0e2-2175-4948-8a4a-96924aa0786a" providerId="ADAL" clId="{67E6092F-9559-4262-BEB0-29F2FDC12E8A}" dt="2025-01-21T08:13:38.388" v="1692" actId="13926"/>
          <ac:spMkLst>
            <pc:docMk/>
            <pc:sldMk cId="2081963132" sldId="2147379384"/>
            <ac:spMk id="18" creationId="{A5A53F0F-0601-B512-1DDC-878267F729B8}"/>
          </ac:spMkLst>
        </pc:spChg>
        <pc:graphicFrameChg chg="modGraphic">
          <ac:chgData name="森田 光貴" userId="314cf0e2-2175-4948-8a4a-96924aa0786a" providerId="ADAL" clId="{67E6092F-9559-4262-BEB0-29F2FDC12E8A}" dt="2025-01-21T08:07:29.713" v="1522" actId="20577"/>
          <ac:graphicFrameMkLst>
            <pc:docMk/>
            <pc:sldMk cId="2081963132" sldId="2147379384"/>
            <ac:graphicFrameMk id="3" creationId="{B7F2E791-9ABF-C360-CCEF-97D8C787A3F1}"/>
          </ac:graphicFrameMkLst>
        </pc:graphicFrameChg>
      </pc:sldChg>
      <pc:sldChg chg="modSp mod">
        <pc:chgData name="森田 光貴" userId="314cf0e2-2175-4948-8a4a-96924aa0786a" providerId="ADAL" clId="{67E6092F-9559-4262-BEB0-29F2FDC12E8A}" dt="2025-01-21T02:10:36.916" v="1015" actId="207"/>
        <pc:sldMkLst>
          <pc:docMk/>
          <pc:sldMk cId="2546929567" sldId="2147379385"/>
        </pc:sldMkLst>
        <pc:spChg chg="mod">
          <ac:chgData name="森田 光貴" userId="314cf0e2-2175-4948-8a4a-96924aa0786a" providerId="ADAL" clId="{67E6092F-9559-4262-BEB0-29F2FDC12E8A}" dt="2025-01-20T08:35:15.674" v="290" actId="20577"/>
          <ac:spMkLst>
            <pc:docMk/>
            <pc:sldMk cId="2546929567" sldId="2147379385"/>
            <ac:spMk id="18" creationId="{A5A53F0F-0601-B512-1DDC-878267F729B8}"/>
          </ac:spMkLst>
        </pc:spChg>
        <pc:graphicFrameChg chg="modGraphic">
          <ac:chgData name="森田 光貴" userId="314cf0e2-2175-4948-8a4a-96924aa0786a" providerId="ADAL" clId="{67E6092F-9559-4262-BEB0-29F2FDC12E8A}" dt="2025-01-21T02:10:36.916" v="1015" actId="207"/>
          <ac:graphicFrameMkLst>
            <pc:docMk/>
            <pc:sldMk cId="2546929567" sldId="2147379385"/>
            <ac:graphicFrameMk id="4" creationId="{0CEFE4D9-6400-0727-D18F-7A157F76205E}"/>
          </ac:graphicFrameMkLst>
        </pc:graphicFrameChg>
      </pc:sldChg>
      <pc:sldChg chg="modSp mod">
        <pc:chgData name="森田 光貴" userId="314cf0e2-2175-4948-8a4a-96924aa0786a" providerId="ADAL" clId="{67E6092F-9559-4262-BEB0-29F2FDC12E8A}" dt="2025-01-20T08:43:11.703" v="415" actId="20577"/>
        <pc:sldMkLst>
          <pc:docMk/>
          <pc:sldMk cId="2358889501" sldId="2147379386"/>
        </pc:sldMkLst>
        <pc:spChg chg="mod">
          <ac:chgData name="森田 光貴" userId="314cf0e2-2175-4948-8a4a-96924aa0786a" providerId="ADAL" clId="{67E6092F-9559-4262-BEB0-29F2FDC12E8A}" dt="2025-01-20T08:41:06.851" v="355" actId="20577"/>
          <ac:spMkLst>
            <pc:docMk/>
            <pc:sldMk cId="2358889501" sldId="2147379386"/>
            <ac:spMk id="9" creationId="{F060B492-17AA-09CC-34B6-020C5B6F42A7}"/>
          </ac:spMkLst>
        </pc:spChg>
        <pc:spChg chg="mod">
          <ac:chgData name="森田 光貴" userId="314cf0e2-2175-4948-8a4a-96924aa0786a" providerId="ADAL" clId="{67E6092F-9559-4262-BEB0-29F2FDC12E8A}" dt="2025-01-20T08:42:16.555" v="360" actId="313"/>
          <ac:spMkLst>
            <pc:docMk/>
            <pc:sldMk cId="2358889501" sldId="2147379386"/>
            <ac:spMk id="14" creationId="{43EB5A10-0544-F8AC-B222-476BEFEEFC65}"/>
          </ac:spMkLst>
        </pc:spChg>
        <pc:spChg chg="mod">
          <ac:chgData name="森田 光貴" userId="314cf0e2-2175-4948-8a4a-96924aa0786a" providerId="ADAL" clId="{67E6092F-9559-4262-BEB0-29F2FDC12E8A}" dt="2025-01-20T08:42:17.438" v="361" actId="313"/>
          <ac:spMkLst>
            <pc:docMk/>
            <pc:sldMk cId="2358889501" sldId="2147379386"/>
            <ac:spMk id="16" creationId="{E0FFC938-AD7A-6684-03B8-277B17A6B434}"/>
          </ac:spMkLst>
        </pc:spChg>
        <pc:spChg chg="mod">
          <ac:chgData name="森田 光貴" userId="314cf0e2-2175-4948-8a4a-96924aa0786a" providerId="ADAL" clId="{67E6092F-9559-4262-BEB0-29F2FDC12E8A}" dt="2025-01-20T08:43:11.703" v="415" actId="20577"/>
          <ac:spMkLst>
            <pc:docMk/>
            <pc:sldMk cId="2358889501" sldId="2147379386"/>
            <ac:spMk id="18" creationId="{A5A53F0F-0601-B512-1DDC-878267F729B8}"/>
          </ac:spMkLst>
        </pc:spChg>
        <pc:spChg chg="mod">
          <ac:chgData name="森田 光貴" userId="314cf0e2-2175-4948-8a4a-96924aa0786a" providerId="ADAL" clId="{67E6092F-9559-4262-BEB0-29F2FDC12E8A}" dt="2025-01-20T08:41:14.532" v="358" actId="20577"/>
          <ac:spMkLst>
            <pc:docMk/>
            <pc:sldMk cId="2358889501" sldId="2147379386"/>
            <ac:spMk id="19" creationId="{BA83C9B6-FD56-D16B-D0E5-CFE32D066F70}"/>
          </ac:spMkLst>
        </pc:spChg>
        <pc:spChg chg="mod">
          <ac:chgData name="森田 光貴" userId="314cf0e2-2175-4948-8a4a-96924aa0786a" providerId="ADAL" clId="{67E6092F-9559-4262-BEB0-29F2FDC12E8A}" dt="2025-01-20T08:42:17.944" v="362" actId="313"/>
          <ac:spMkLst>
            <pc:docMk/>
            <pc:sldMk cId="2358889501" sldId="2147379386"/>
            <ac:spMk id="24" creationId="{7F87E89C-1B85-18DD-D077-EF4E86A1193E}"/>
          </ac:spMkLst>
        </pc:spChg>
        <pc:spChg chg="mod">
          <ac:chgData name="森田 光貴" userId="314cf0e2-2175-4948-8a4a-96924aa0786a" providerId="ADAL" clId="{67E6092F-9559-4262-BEB0-29F2FDC12E8A}" dt="2025-01-20T08:42:18.364" v="363" actId="313"/>
          <ac:spMkLst>
            <pc:docMk/>
            <pc:sldMk cId="2358889501" sldId="2147379386"/>
            <ac:spMk id="26" creationId="{88586F6A-7E0B-AE42-FADB-AA8A88261B84}"/>
          </ac:spMkLst>
        </pc:spChg>
        <pc:spChg chg="mod">
          <ac:chgData name="森田 光貴" userId="314cf0e2-2175-4948-8a4a-96924aa0786a" providerId="ADAL" clId="{67E6092F-9559-4262-BEB0-29F2FDC12E8A}" dt="2025-01-20T08:42:18.814" v="364" actId="313"/>
          <ac:spMkLst>
            <pc:docMk/>
            <pc:sldMk cId="2358889501" sldId="2147379386"/>
            <ac:spMk id="28" creationId="{C836DC11-FD51-5D60-1BF0-428B8D465BC9}"/>
          </ac:spMkLst>
        </pc:spChg>
        <pc:spChg chg="mod">
          <ac:chgData name="森田 光貴" userId="314cf0e2-2175-4948-8a4a-96924aa0786a" providerId="ADAL" clId="{67E6092F-9559-4262-BEB0-29F2FDC12E8A}" dt="2025-01-20T08:42:19.225" v="365" actId="313"/>
          <ac:spMkLst>
            <pc:docMk/>
            <pc:sldMk cId="2358889501" sldId="2147379386"/>
            <ac:spMk id="30" creationId="{CE5DB7F2-1E50-4B93-3F7F-3846FA6BB114}"/>
          </ac:spMkLst>
        </pc:spChg>
        <pc:spChg chg="mod">
          <ac:chgData name="森田 光貴" userId="314cf0e2-2175-4948-8a4a-96924aa0786a" providerId="ADAL" clId="{67E6092F-9559-4262-BEB0-29F2FDC12E8A}" dt="2025-01-20T08:42:19.579" v="366" actId="313"/>
          <ac:spMkLst>
            <pc:docMk/>
            <pc:sldMk cId="2358889501" sldId="2147379386"/>
            <ac:spMk id="33" creationId="{8833E568-5651-7960-484E-3E4036E5BF6B}"/>
          </ac:spMkLst>
        </pc:spChg>
        <pc:spChg chg="mod">
          <ac:chgData name="森田 光貴" userId="314cf0e2-2175-4948-8a4a-96924aa0786a" providerId="ADAL" clId="{67E6092F-9559-4262-BEB0-29F2FDC12E8A}" dt="2025-01-20T08:42:20.010" v="367" actId="313"/>
          <ac:spMkLst>
            <pc:docMk/>
            <pc:sldMk cId="2358889501" sldId="2147379386"/>
            <ac:spMk id="36" creationId="{C30DD0CF-DBD9-5CEF-8DC6-DCC3E0586BF8}"/>
          </ac:spMkLst>
        </pc:spChg>
        <pc:spChg chg="mod">
          <ac:chgData name="森田 光貴" userId="314cf0e2-2175-4948-8a4a-96924aa0786a" providerId="ADAL" clId="{67E6092F-9559-4262-BEB0-29F2FDC12E8A}" dt="2025-01-20T08:42:20.519" v="368" actId="313"/>
          <ac:spMkLst>
            <pc:docMk/>
            <pc:sldMk cId="2358889501" sldId="2147379386"/>
            <ac:spMk id="39" creationId="{7A52F41C-05C3-0EA9-CD83-B3AF04688EDE}"/>
          </ac:spMkLst>
        </pc:spChg>
        <pc:spChg chg="mod">
          <ac:chgData name="森田 光貴" userId="314cf0e2-2175-4948-8a4a-96924aa0786a" providerId="ADAL" clId="{67E6092F-9559-4262-BEB0-29F2FDC12E8A}" dt="2025-01-20T08:42:20.889" v="369" actId="313"/>
          <ac:spMkLst>
            <pc:docMk/>
            <pc:sldMk cId="2358889501" sldId="2147379386"/>
            <ac:spMk id="42" creationId="{354A5008-1978-A502-3C0E-392520082803}"/>
          </ac:spMkLst>
        </pc:spChg>
        <pc:spChg chg="mod">
          <ac:chgData name="森田 光貴" userId="314cf0e2-2175-4948-8a4a-96924aa0786a" providerId="ADAL" clId="{67E6092F-9559-4262-BEB0-29F2FDC12E8A}" dt="2025-01-20T08:42:21.267" v="370" actId="313"/>
          <ac:spMkLst>
            <pc:docMk/>
            <pc:sldMk cId="2358889501" sldId="2147379386"/>
            <ac:spMk id="44" creationId="{F39ACE90-EFCB-07B7-B45C-65D98B2132FB}"/>
          </ac:spMkLst>
        </pc:spChg>
        <pc:spChg chg="mod">
          <ac:chgData name="森田 光貴" userId="314cf0e2-2175-4948-8a4a-96924aa0786a" providerId="ADAL" clId="{67E6092F-9559-4262-BEB0-29F2FDC12E8A}" dt="2025-01-20T08:42:21.659" v="371" actId="313"/>
          <ac:spMkLst>
            <pc:docMk/>
            <pc:sldMk cId="2358889501" sldId="2147379386"/>
            <ac:spMk id="46" creationId="{5E07BAF5-0B6D-6772-64E9-9455FF11A634}"/>
          </ac:spMkLst>
        </pc:spChg>
        <pc:spChg chg="mod">
          <ac:chgData name="森田 光貴" userId="314cf0e2-2175-4948-8a4a-96924aa0786a" providerId="ADAL" clId="{67E6092F-9559-4262-BEB0-29F2FDC12E8A}" dt="2025-01-20T08:42:22.051" v="372" actId="313"/>
          <ac:spMkLst>
            <pc:docMk/>
            <pc:sldMk cId="2358889501" sldId="2147379386"/>
            <ac:spMk id="50" creationId="{24CD262B-0412-A296-40A5-742E0648C6EF}"/>
          </ac:spMkLst>
        </pc:spChg>
        <pc:spChg chg="mod">
          <ac:chgData name="森田 光貴" userId="314cf0e2-2175-4948-8a4a-96924aa0786a" providerId="ADAL" clId="{67E6092F-9559-4262-BEB0-29F2FDC12E8A}" dt="2025-01-20T08:42:22.425" v="373" actId="313"/>
          <ac:spMkLst>
            <pc:docMk/>
            <pc:sldMk cId="2358889501" sldId="2147379386"/>
            <ac:spMk id="52" creationId="{5BB8E9F4-EA6F-C0BC-3EA3-709A5EE31916}"/>
          </ac:spMkLst>
        </pc:spChg>
        <pc:spChg chg="mod">
          <ac:chgData name="森田 光貴" userId="314cf0e2-2175-4948-8a4a-96924aa0786a" providerId="ADAL" clId="{67E6092F-9559-4262-BEB0-29F2FDC12E8A}" dt="2025-01-20T08:42:22.821" v="374" actId="313"/>
          <ac:spMkLst>
            <pc:docMk/>
            <pc:sldMk cId="2358889501" sldId="2147379386"/>
            <ac:spMk id="54" creationId="{272C2D55-80BB-0D47-CF3C-5806B2F12DBC}"/>
          </ac:spMkLst>
        </pc:spChg>
        <pc:spChg chg="mod">
          <ac:chgData name="森田 光貴" userId="314cf0e2-2175-4948-8a4a-96924aa0786a" providerId="ADAL" clId="{67E6092F-9559-4262-BEB0-29F2FDC12E8A}" dt="2025-01-20T08:42:23.171" v="375" actId="313"/>
          <ac:spMkLst>
            <pc:docMk/>
            <pc:sldMk cId="2358889501" sldId="2147379386"/>
            <ac:spMk id="60" creationId="{5084C978-FC3F-1673-A3BB-EF4938B33AEF}"/>
          </ac:spMkLst>
        </pc:spChg>
        <pc:spChg chg="mod">
          <ac:chgData name="森田 光貴" userId="314cf0e2-2175-4948-8a4a-96924aa0786a" providerId="ADAL" clId="{67E6092F-9559-4262-BEB0-29F2FDC12E8A}" dt="2025-01-20T08:42:23.533" v="376" actId="313"/>
          <ac:spMkLst>
            <pc:docMk/>
            <pc:sldMk cId="2358889501" sldId="2147379386"/>
            <ac:spMk id="62" creationId="{3741672A-DA43-874A-072F-11C87B20D515}"/>
          </ac:spMkLst>
        </pc:spChg>
        <pc:spChg chg="mod">
          <ac:chgData name="森田 光貴" userId="314cf0e2-2175-4948-8a4a-96924aa0786a" providerId="ADAL" clId="{67E6092F-9559-4262-BEB0-29F2FDC12E8A}" dt="2025-01-20T08:42:24.128" v="377" actId="313"/>
          <ac:spMkLst>
            <pc:docMk/>
            <pc:sldMk cId="2358889501" sldId="2147379386"/>
            <ac:spMk id="65" creationId="{E9C0092E-AE26-C01B-A0A7-F2268E6B3DFE}"/>
          </ac:spMkLst>
        </pc:spChg>
      </pc:sldChg>
      <pc:sldChg chg="modSp mod">
        <pc:chgData name="森田 光貴" userId="314cf0e2-2175-4948-8a4a-96924aa0786a" providerId="ADAL" clId="{67E6092F-9559-4262-BEB0-29F2FDC12E8A}" dt="2025-01-21T02:09:51.549" v="1009" actId="207"/>
        <pc:sldMkLst>
          <pc:docMk/>
          <pc:sldMk cId="2722284532" sldId="2147379387"/>
        </pc:sldMkLst>
        <pc:spChg chg="mod">
          <ac:chgData name="森田 光貴" userId="314cf0e2-2175-4948-8a4a-96924aa0786a" providerId="ADAL" clId="{67E6092F-9559-4262-BEB0-29F2FDC12E8A}" dt="2025-01-20T08:35:46.757" v="299" actId="13926"/>
          <ac:spMkLst>
            <pc:docMk/>
            <pc:sldMk cId="2722284532" sldId="2147379387"/>
            <ac:spMk id="18" creationId="{A5A53F0F-0601-B512-1DDC-878267F729B8}"/>
          </ac:spMkLst>
        </pc:spChg>
        <pc:graphicFrameChg chg="mod modGraphic">
          <ac:chgData name="森田 光貴" userId="314cf0e2-2175-4948-8a4a-96924aa0786a" providerId="ADAL" clId="{67E6092F-9559-4262-BEB0-29F2FDC12E8A}" dt="2025-01-21T02:09:51.549" v="1009" actId="207"/>
          <ac:graphicFrameMkLst>
            <pc:docMk/>
            <pc:sldMk cId="2722284532" sldId="2147379387"/>
            <ac:graphicFrameMk id="3" creationId="{94D0A0BF-965B-D245-AE5B-59B9E525D45A}"/>
          </ac:graphicFrameMkLst>
        </pc:graphicFrameChg>
      </pc:sldChg>
      <pc:sldChg chg="modSp mod">
        <pc:chgData name="森田 光貴" userId="314cf0e2-2175-4948-8a4a-96924aa0786a" providerId="ADAL" clId="{67E6092F-9559-4262-BEB0-29F2FDC12E8A}" dt="2025-01-21T02:09:57.437" v="1010" actId="207"/>
        <pc:sldMkLst>
          <pc:docMk/>
          <pc:sldMk cId="2720480738" sldId="2147379388"/>
        </pc:sldMkLst>
        <pc:spChg chg="mod">
          <ac:chgData name="森田 光貴" userId="314cf0e2-2175-4948-8a4a-96924aa0786a" providerId="ADAL" clId="{67E6092F-9559-4262-BEB0-29F2FDC12E8A}" dt="2025-01-20T08:35:54.186" v="302" actId="13926"/>
          <ac:spMkLst>
            <pc:docMk/>
            <pc:sldMk cId="2720480738" sldId="2147379388"/>
            <ac:spMk id="18" creationId="{A5A53F0F-0601-B512-1DDC-878267F729B8}"/>
          </ac:spMkLst>
        </pc:spChg>
        <pc:graphicFrameChg chg="modGraphic">
          <ac:chgData name="森田 光貴" userId="314cf0e2-2175-4948-8a4a-96924aa0786a" providerId="ADAL" clId="{67E6092F-9559-4262-BEB0-29F2FDC12E8A}" dt="2025-01-21T02:09:57.437" v="1010" actId="207"/>
          <ac:graphicFrameMkLst>
            <pc:docMk/>
            <pc:sldMk cId="2720480738" sldId="2147379388"/>
            <ac:graphicFrameMk id="4" creationId="{057F5B2E-B8E6-4FC8-DB94-5251CB6AB0D3}"/>
          </ac:graphicFrameMkLst>
        </pc:graphicFrameChg>
      </pc:sldChg>
      <pc:sldChg chg="modSp mod">
        <pc:chgData name="森田 光貴" userId="314cf0e2-2175-4948-8a4a-96924aa0786a" providerId="ADAL" clId="{67E6092F-9559-4262-BEB0-29F2FDC12E8A}" dt="2025-01-21T02:10:04.537" v="1011" actId="207"/>
        <pc:sldMkLst>
          <pc:docMk/>
          <pc:sldMk cId="1599452341" sldId="2147379389"/>
        </pc:sldMkLst>
        <pc:spChg chg="mod">
          <ac:chgData name="森田 光貴" userId="314cf0e2-2175-4948-8a4a-96924aa0786a" providerId="ADAL" clId="{67E6092F-9559-4262-BEB0-29F2FDC12E8A}" dt="2025-01-20T08:36:09.798" v="305" actId="13926"/>
          <ac:spMkLst>
            <pc:docMk/>
            <pc:sldMk cId="1599452341" sldId="2147379389"/>
            <ac:spMk id="18" creationId="{A5A53F0F-0601-B512-1DDC-878267F729B8}"/>
          </ac:spMkLst>
        </pc:spChg>
        <pc:graphicFrameChg chg="modGraphic">
          <ac:chgData name="森田 光貴" userId="314cf0e2-2175-4948-8a4a-96924aa0786a" providerId="ADAL" clId="{67E6092F-9559-4262-BEB0-29F2FDC12E8A}" dt="2025-01-21T02:10:04.537" v="1011" actId="207"/>
          <ac:graphicFrameMkLst>
            <pc:docMk/>
            <pc:sldMk cId="1599452341" sldId="2147379389"/>
            <ac:graphicFrameMk id="3" creationId="{787146A6-D80D-037C-DC98-BAAE4857163A}"/>
          </ac:graphicFrameMkLst>
        </pc:graphicFrameChg>
      </pc:sldChg>
      <pc:sldChg chg="addSp delSp modSp mod">
        <pc:chgData name="森田 光貴" userId="314cf0e2-2175-4948-8a4a-96924aa0786a" providerId="ADAL" clId="{67E6092F-9559-4262-BEB0-29F2FDC12E8A}" dt="2025-01-21T08:20:05.191" v="1740" actId="6549"/>
        <pc:sldMkLst>
          <pc:docMk/>
          <pc:sldMk cId="3768165954" sldId="2147379390"/>
        </pc:sldMkLst>
        <pc:spChg chg="add mod">
          <ac:chgData name="森田 光貴" userId="314cf0e2-2175-4948-8a4a-96924aa0786a" providerId="ADAL" clId="{67E6092F-9559-4262-BEB0-29F2FDC12E8A}" dt="2025-01-21T02:20:49.614" v="1040"/>
          <ac:spMkLst>
            <pc:docMk/>
            <pc:sldMk cId="3768165954" sldId="2147379390"/>
            <ac:spMk id="3" creationId="{F6A98E10-F279-F45B-CF99-D214890FE0C9}"/>
          </ac:spMkLst>
        </pc:spChg>
        <pc:spChg chg="add del mod">
          <ac:chgData name="森田 光貴" userId="314cf0e2-2175-4948-8a4a-96924aa0786a" providerId="ADAL" clId="{67E6092F-9559-4262-BEB0-29F2FDC12E8A}" dt="2025-01-20T11:46:57.196" v="738" actId="478"/>
          <ac:spMkLst>
            <pc:docMk/>
            <pc:sldMk cId="3768165954" sldId="2147379390"/>
            <ac:spMk id="4" creationId="{20A2F2E2-58ED-9281-D028-8342DCEBA702}"/>
          </ac:spMkLst>
        </pc:spChg>
        <pc:spChg chg="add del mod">
          <ac:chgData name="森田 光貴" userId="314cf0e2-2175-4948-8a4a-96924aa0786a" providerId="ADAL" clId="{67E6092F-9559-4262-BEB0-29F2FDC12E8A}" dt="2025-01-20T11:48:09.008" v="743" actId="478"/>
          <ac:spMkLst>
            <pc:docMk/>
            <pc:sldMk cId="3768165954" sldId="2147379390"/>
            <ac:spMk id="6" creationId="{887C1DF3-5C3C-D76F-1A90-ED6B19E6CCCF}"/>
          </ac:spMkLst>
        </pc:spChg>
        <pc:spChg chg="add del mod">
          <ac:chgData name="森田 光貴" userId="314cf0e2-2175-4948-8a4a-96924aa0786a" providerId="ADAL" clId="{67E6092F-9559-4262-BEB0-29F2FDC12E8A}" dt="2025-01-20T11:48:09.008" v="743" actId="478"/>
          <ac:spMkLst>
            <pc:docMk/>
            <pc:sldMk cId="3768165954" sldId="2147379390"/>
            <ac:spMk id="7" creationId="{F5CE1A3F-86D8-BF02-09FC-7EC2A6DCB4EB}"/>
          </ac:spMkLst>
        </pc:spChg>
        <pc:spChg chg="mod">
          <ac:chgData name="森田 光貴" userId="314cf0e2-2175-4948-8a4a-96924aa0786a" providerId="ADAL" clId="{67E6092F-9559-4262-BEB0-29F2FDC12E8A}" dt="2025-01-21T01:27:32.397" v="998" actId="14100"/>
          <ac:spMkLst>
            <pc:docMk/>
            <pc:sldMk cId="3768165954" sldId="2147379390"/>
            <ac:spMk id="16" creationId="{2B127885-0222-70DA-3549-E3737BBFDA51}"/>
          </ac:spMkLst>
        </pc:spChg>
        <pc:spChg chg="mod">
          <ac:chgData name="森田 光貴" userId="314cf0e2-2175-4948-8a4a-96924aa0786a" providerId="ADAL" clId="{67E6092F-9559-4262-BEB0-29F2FDC12E8A}" dt="2025-01-21T01:27:32.397" v="998" actId="14100"/>
          <ac:spMkLst>
            <pc:docMk/>
            <pc:sldMk cId="3768165954" sldId="2147379390"/>
            <ac:spMk id="17" creationId="{92B9E36D-54F0-CB25-5905-31C6F14AA1BE}"/>
          </ac:spMkLst>
        </pc:spChg>
        <pc:spChg chg="mod">
          <ac:chgData name="森田 光貴" userId="314cf0e2-2175-4948-8a4a-96924aa0786a" providerId="ADAL" clId="{67E6092F-9559-4262-BEB0-29F2FDC12E8A}" dt="2025-01-21T01:27:32.397" v="998" actId="14100"/>
          <ac:spMkLst>
            <pc:docMk/>
            <pc:sldMk cId="3768165954" sldId="2147379390"/>
            <ac:spMk id="18" creationId="{941EF501-4404-A2BF-7E8E-87610EF73336}"/>
          </ac:spMkLst>
        </pc:spChg>
        <pc:spChg chg="mod">
          <ac:chgData name="森田 光貴" userId="314cf0e2-2175-4948-8a4a-96924aa0786a" providerId="ADAL" clId="{67E6092F-9559-4262-BEB0-29F2FDC12E8A}" dt="2025-01-21T01:27:32.397" v="998" actId="14100"/>
          <ac:spMkLst>
            <pc:docMk/>
            <pc:sldMk cId="3768165954" sldId="2147379390"/>
            <ac:spMk id="19" creationId="{83361C92-2855-CDCF-22CA-1713D5EC47AF}"/>
          </ac:spMkLst>
        </pc:spChg>
        <pc:spChg chg="mod">
          <ac:chgData name="森田 光貴" userId="314cf0e2-2175-4948-8a4a-96924aa0786a" providerId="ADAL" clId="{67E6092F-9559-4262-BEB0-29F2FDC12E8A}" dt="2025-01-21T01:27:32.397" v="998" actId="14100"/>
          <ac:spMkLst>
            <pc:docMk/>
            <pc:sldMk cId="3768165954" sldId="2147379390"/>
            <ac:spMk id="20" creationId="{FCB2CDD4-1E75-03B5-E7BD-D7D0FE504F5C}"/>
          </ac:spMkLst>
        </pc:spChg>
        <pc:spChg chg="mod">
          <ac:chgData name="森田 光貴" userId="314cf0e2-2175-4948-8a4a-96924aa0786a" providerId="ADAL" clId="{67E6092F-9559-4262-BEB0-29F2FDC12E8A}" dt="2025-01-21T01:27:32.397" v="998" actId="14100"/>
          <ac:spMkLst>
            <pc:docMk/>
            <pc:sldMk cId="3768165954" sldId="2147379390"/>
            <ac:spMk id="21" creationId="{F0A846BD-1A87-17AE-B33F-C956D38B520E}"/>
          </ac:spMkLst>
        </pc:spChg>
        <pc:spChg chg="mod">
          <ac:chgData name="森田 光貴" userId="314cf0e2-2175-4948-8a4a-96924aa0786a" providerId="ADAL" clId="{67E6092F-9559-4262-BEB0-29F2FDC12E8A}" dt="2025-01-21T01:27:32.397" v="998" actId="14100"/>
          <ac:spMkLst>
            <pc:docMk/>
            <pc:sldMk cId="3768165954" sldId="2147379390"/>
            <ac:spMk id="22" creationId="{9CF7027F-C01C-C68F-AB55-3D2D823701EB}"/>
          </ac:spMkLst>
        </pc:spChg>
        <pc:spChg chg="mod">
          <ac:chgData name="森田 光貴" userId="314cf0e2-2175-4948-8a4a-96924aa0786a" providerId="ADAL" clId="{67E6092F-9559-4262-BEB0-29F2FDC12E8A}" dt="2025-01-21T01:27:32.397" v="998" actId="14100"/>
          <ac:spMkLst>
            <pc:docMk/>
            <pc:sldMk cId="3768165954" sldId="2147379390"/>
            <ac:spMk id="23" creationId="{D6779AFA-6541-5856-714D-A768C4E1E67A}"/>
          </ac:spMkLst>
        </pc:spChg>
        <pc:spChg chg="mod">
          <ac:chgData name="森田 光貴" userId="314cf0e2-2175-4948-8a4a-96924aa0786a" providerId="ADAL" clId="{67E6092F-9559-4262-BEB0-29F2FDC12E8A}" dt="2025-01-21T01:27:32.397" v="998" actId="14100"/>
          <ac:spMkLst>
            <pc:docMk/>
            <pc:sldMk cId="3768165954" sldId="2147379390"/>
            <ac:spMk id="24" creationId="{70993B5E-F08F-0717-33E7-2DBC645659EC}"/>
          </ac:spMkLst>
        </pc:spChg>
        <pc:spChg chg="mod">
          <ac:chgData name="森田 光貴" userId="314cf0e2-2175-4948-8a4a-96924aa0786a" providerId="ADAL" clId="{67E6092F-9559-4262-BEB0-29F2FDC12E8A}" dt="2025-01-21T01:27:32.397" v="998" actId="14100"/>
          <ac:spMkLst>
            <pc:docMk/>
            <pc:sldMk cId="3768165954" sldId="2147379390"/>
            <ac:spMk id="25" creationId="{F7019659-A8FD-AB11-9C05-1F8B158D22FB}"/>
          </ac:spMkLst>
        </pc:spChg>
        <pc:spChg chg="mod">
          <ac:chgData name="森田 光貴" userId="314cf0e2-2175-4948-8a4a-96924aa0786a" providerId="ADAL" clId="{67E6092F-9559-4262-BEB0-29F2FDC12E8A}" dt="2025-01-21T01:27:38.384" v="999" actId="13926"/>
          <ac:spMkLst>
            <pc:docMk/>
            <pc:sldMk cId="3768165954" sldId="2147379390"/>
            <ac:spMk id="26" creationId="{05CE66DC-347F-2D1E-40DA-89C361156945}"/>
          </ac:spMkLst>
        </pc:spChg>
        <pc:spChg chg="mod">
          <ac:chgData name="森田 光貴" userId="314cf0e2-2175-4948-8a4a-96924aa0786a" providerId="ADAL" clId="{67E6092F-9559-4262-BEB0-29F2FDC12E8A}" dt="2025-01-21T01:27:32.397" v="998" actId="14100"/>
          <ac:spMkLst>
            <pc:docMk/>
            <pc:sldMk cId="3768165954" sldId="2147379390"/>
            <ac:spMk id="27" creationId="{E1532496-A3B0-C1FD-526E-55160D79EA9B}"/>
          </ac:spMkLst>
        </pc:spChg>
        <pc:spChg chg="mod">
          <ac:chgData name="森田 光貴" userId="314cf0e2-2175-4948-8a4a-96924aa0786a" providerId="ADAL" clId="{67E6092F-9559-4262-BEB0-29F2FDC12E8A}" dt="2025-01-21T01:27:42.691" v="1000" actId="13926"/>
          <ac:spMkLst>
            <pc:docMk/>
            <pc:sldMk cId="3768165954" sldId="2147379390"/>
            <ac:spMk id="29" creationId="{5EEC3673-F020-FEE3-D731-0F1E8476D9D3}"/>
          </ac:spMkLst>
        </pc:spChg>
        <pc:spChg chg="mod">
          <ac:chgData name="森田 光貴" userId="314cf0e2-2175-4948-8a4a-96924aa0786a" providerId="ADAL" clId="{67E6092F-9559-4262-BEB0-29F2FDC12E8A}" dt="2025-01-21T01:27:32.397" v="998" actId="14100"/>
          <ac:spMkLst>
            <pc:docMk/>
            <pc:sldMk cId="3768165954" sldId="2147379390"/>
            <ac:spMk id="30" creationId="{08CF0071-FFD3-5FC5-7EDE-66769EAE1785}"/>
          </ac:spMkLst>
        </pc:spChg>
        <pc:spChg chg="mod">
          <ac:chgData name="森田 光貴" userId="314cf0e2-2175-4948-8a4a-96924aa0786a" providerId="ADAL" clId="{67E6092F-9559-4262-BEB0-29F2FDC12E8A}" dt="2025-01-21T01:27:32.397" v="998" actId="14100"/>
          <ac:spMkLst>
            <pc:docMk/>
            <pc:sldMk cId="3768165954" sldId="2147379390"/>
            <ac:spMk id="31" creationId="{115EF391-52F8-47AA-7CFC-2CF176F1D8EF}"/>
          </ac:spMkLst>
        </pc:spChg>
        <pc:spChg chg="mod">
          <ac:chgData name="森田 光貴" userId="314cf0e2-2175-4948-8a4a-96924aa0786a" providerId="ADAL" clId="{67E6092F-9559-4262-BEB0-29F2FDC12E8A}" dt="2025-01-21T01:27:32.397" v="998" actId="14100"/>
          <ac:spMkLst>
            <pc:docMk/>
            <pc:sldMk cId="3768165954" sldId="2147379390"/>
            <ac:spMk id="33" creationId="{699E4A04-7DE7-121A-4254-23FBA0D5BFBB}"/>
          </ac:spMkLst>
        </pc:spChg>
        <pc:spChg chg="mod">
          <ac:chgData name="森田 光貴" userId="314cf0e2-2175-4948-8a4a-96924aa0786a" providerId="ADAL" clId="{67E6092F-9559-4262-BEB0-29F2FDC12E8A}" dt="2025-01-21T01:27:32.397" v="998" actId="14100"/>
          <ac:spMkLst>
            <pc:docMk/>
            <pc:sldMk cId="3768165954" sldId="2147379390"/>
            <ac:spMk id="34" creationId="{89E2BAA1-640E-FDF9-B0E0-F3954045F573}"/>
          </ac:spMkLst>
        </pc:spChg>
        <pc:spChg chg="mod">
          <ac:chgData name="森田 光貴" userId="314cf0e2-2175-4948-8a4a-96924aa0786a" providerId="ADAL" clId="{67E6092F-9559-4262-BEB0-29F2FDC12E8A}" dt="2025-01-21T01:27:32.397" v="998" actId="14100"/>
          <ac:spMkLst>
            <pc:docMk/>
            <pc:sldMk cId="3768165954" sldId="2147379390"/>
            <ac:spMk id="36" creationId="{80BBD157-9DAC-BD00-19F1-D23C993E2327}"/>
          </ac:spMkLst>
        </pc:spChg>
        <pc:spChg chg="mod">
          <ac:chgData name="森田 光貴" userId="314cf0e2-2175-4948-8a4a-96924aa0786a" providerId="ADAL" clId="{67E6092F-9559-4262-BEB0-29F2FDC12E8A}" dt="2025-01-21T01:27:32.397" v="998" actId="14100"/>
          <ac:spMkLst>
            <pc:docMk/>
            <pc:sldMk cId="3768165954" sldId="2147379390"/>
            <ac:spMk id="37" creationId="{4265CCAA-A8C6-E34F-F7F5-224BF76E5FF5}"/>
          </ac:spMkLst>
        </pc:spChg>
        <pc:spChg chg="mod">
          <ac:chgData name="森田 光貴" userId="314cf0e2-2175-4948-8a4a-96924aa0786a" providerId="ADAL" clId="{67E6092F-9559-4262-BEB0-29F2FDC12E8A}" dt="2025-01-21T01:27:32.397" v="998" actId="14100"/>
          <ac:spMkLst>
            <pc:docMk/>
            <pc:sldMk cId="3768165954" sldId="2147379390"/>
            <ac:spMk id="38" creationId="{78E0076F-1B11-FC2F-B7AB-E4021D352E26}"/>
          </ac:spMkLst>
        </pc:spChg>
        <pc:spChg chg="mod">
          <ac:chgData name="森田 光貴" userId="314cf0e2-2175-4948-8a4a-96924aa0786a" providerId="ADAL" clId="{67E6092F-9559-4262-BEB0-29F2FDC12E8A}" dt="2025-01-21T01:27:32.397" v="998" actId="14100"/>
          <ac:spMkLst>
            <pc:docMk/>
            <pc:sldMk cId="3768165954" sldId="2147379390"/>
            <ac:spMk id="39" creationId="{18D738E4-514B-2772-8A7C-A347C5AC9EAD}"/>
          </ac:spMkLst>
        </pc:spChg>
        <pc:spChg chg="mod">
          <ac:chgData name="森田 光貴" userId="314cf0e2-2175-4948-8a4a-96924aa0786a" providerId="ADAL" clId="{67E6092F-9559-4262-BEB0-29F2FDC12E8A}" dt="2025-01-21T01:28:00.826" v="1002" actId="207"/>
          <ac:spMkLst>
            <pc:docMk/>
            <pc:sldMk cId="3768165954" sldId="2147379390"/>
            <ac:spMk id="40" creationId="{F7DEAA6E-3A18-924C-0D5C-4C1A145573DD}"/>
          </ac:spMkLst>
        </pc:spChg>
        <pc:spChg chg="mod">
          <ac:chgData name="森田 光貴" userId="314cf0e2-2175-4948-8a4a-96924aa0786a" providerId="ADAL" clId="{67E6092F-9559-4262-BEB0-29F2FDC12E8A}" dt="2025-01-21T01:27:57.173" v="1001" actId="207"/>
          <ac:spMkLst>
            <pc:docMk/>
            <pc:sldMk cId="3768165954" sldId="2147379390"/>
            <ac:spMk id="41" creationId="{D8B899E6-2A65-3147-C301-5DAAAB0E9BED}"/>
          </ac:spMkLst>
        </pc:spChg>
        <pc:spChg chg="mod">
          <ac:chgData name="森田 光貴" userId="314cf0e2-2175-4948-8a4a-96924aa0786a" providerId="ADAL" clId="{67E6092F-9559-4262-BEB0-29F2FDC12E8A}" dt="2025-01-21T01:27:32.397" v="998" actId="14100"/>
          <ac:spMkLst>
            <pc:docMk/>
            <pc:sldMk cId="3768165954" sldId="2147379390"/>
            <ac:spMk id="42" creationId="{ECF24845-0EC6-843E-563C-F9B1CC592280}"/>
          </ac:spMkLst>
        </pc:spChg>
        <pc:spChg chg="mod">
          <ac:chgData name="森田 光貴" userId="314cf0e2-2175-4948-8a4a-96924aa0786a" providerId="ADAL" clId="{67E6092F-9559-4262-BEB0-29F2FDC12E8A}" dt="2025-01-21T01:27:32.397" v="998" actId="14100"/>
          <ac:spMkLst>
            <pc:docMk/>
            <pc:sldMk cId="3768165954" sldId="2147379390"/>
            <ac:spMk id="43" creationId="{D62A3001-FE8E-2041-E4BE-EFE8C9F723ED}"/>
          </ac:spMkLst>
        </pc:spChg>
        <pc:spChg chg="mod">
          <ac:chgData name="森田 光貴" userId="314cf0e2-2175-4948-8a4a-96924aa0786a" providerId="ADAL" clId="{67E6092F-9559-4262-BEB0-29F2FDC12E8A}" dt="2025-01-21T01:27:32.397" v="998" actId="14100"/>
          <ac:spMkLst>
            <pc:docMk/>
            <pc:sldMk cId="3768165954" sldId="2147379390"/>
            <ac:spMk id="44" creationId="{7AF32EB3-B045-3607-C4E6-B86C8BAD378C}"/>
          </ac:spMkLst>
        </pc:spChg>
        <pc:spChg chg="mod">
          <ac:chgData name="森田 光貴" userId="314cf0e2-2175-4948-8a4a-96924aa0786a" providerId="ADAL" clId="{67E6092F-9559-4262-BEB0-29F2FDC12E8A}" dt="2025-01-21T01:27:32.397" v="998" actId="14100"/>
          <ac:spMkLst>
            <pc:docMk/>
            <pc:sldMk cId="3768165954" sldId="2147379390"/>
            <ac:spMk id="45" creationId="{555471CC-EE1C-42D5-D2FF-C12087946610}"/>
          </ac:spMkLst>
        </pc:spChg>
        <pc:spChg chg="del mod">
          <ac:chgData name="森田 光貴" userId="314cf0e2-2175-4948-8a4a-96924aa0786a" providerId="ADAL" clId="{67E6092F-9559-4262-BEB0-29F2FDC12E8A}" dt="2025-01-20T11:47:17.838" v="742" actId="478"/>
          <ac:spMkLst>
            <pc:docMk/>
            <pc:sldMk cId="3768165954" sldId="2147379390"/>
            <ac:spMk id="46" creationId="{22ACAAB9-3AFD-8889-6261-DC81F103A74C}"/>
          </ac:spMkLst>
        </pc:spChg>
        <pc:spChg chg="mod">
          <ac:chgData name="森田 光貴" userId="314cf0e2-2175-4948-8a4a-96924aa0786a" providerId="ADAL" clId="{67E6092F-9559-4262-BEB0-29F2FDC12E8A}" dt="2025-01-21T01:27:32.397" v="998" actId="14100"/>
          <ac:spMkLst>
            <pc:docMk/>
            <pc:sldMk cId="3768165954" sldId="2147379390"/>
            <ac:spMk id="54" creationId="{57DE856B-9F5D-C82D-8089-343C3DE1F58C}"/>
          </ac:spMkLst>
        </pc:spChg>
        <pc:spChg chg="mod">
          <ac:chgData name="森田 光貴" userId="314cf0e2-2175-4948-8a4a-96924aa0786a" providerId="ADAL" clId="{67E6092F-9559-4262-BEB0-29F2FDC12E8A}" dt="2025-01-21T01:27:32.397" v="998" actId="14100"/>
          <ac:spMkLst>
            <pc:docMk/>
            <pc:sldMk cId="3768165954" sldId="2147379390"/>
            <ac:spMk id="56" creationId="{1B21D1DD-DE30-16B5-F6B8-AE2B33621CC6}"/>
          </ac:spMkLst>
        </pc:spChg>
        <pc:spChg chg="mod">
          <ac:chgData name="森田 光貴" userId="314cf0e2-2175-4948-8a4a-96924aa0786a" providerId="ADAL" clId="{67E6092F-9559-4262-BEB0-29F2FDC12E8A}" dt="2025-01-21T08:20:05.191" v="1740" actId="6549"/>
          <ac:spMkLst>
            <pc:docMk/>
            <pc:sldMk cId="3768165954" sldId="2147379390"/>
            <ac:spMk id="58" creationId="{03E464A8-8965-C067-5C04-455071401A58}"/>
          </ac:spMkLst>
        </pc:spChg>
        <pc:spChg chg="mod">
          <ac:chgData name="森田 光貴" userId="314cf0e2-2175-4948-8a4a-96924aa0786a" providerId="ADAL" clId="{67E6092F-9559-4262-BEB0-29F2FDC12E8A}" dt="2025-01-21T01:27:32.397" v="998" actId="14100"/>
          <ac:spMkLst>
            <pc:docMk/>
            <pc:sldMk cId="3768165954" sldId="2147379390"/>
            <ac:spMk id="61" creationId="{BF2969E2-2401-A2CD-A2A7-4A8DB87C7122}"/>
          </ac:spMkLst>
        </pc:spChg>
        <pc:spChg chg="add mod">
          <ac:chgData name="森田 光貴" userId="314cf0e2-2175-4948-8a4a-96924aa0786a" providerId="ADAL" clId="{67E6092F-9559-4262-BEB0-29F2FDC12E8A}" dt="2025-01-21T08:15:46.976" v="1722" actId="20577"/>
          <ac:spMkLst>
            <pc:docMk/>
            <pc:sldMk cId="3768165954" sldId="2147379390"/>
            <ac:spMk id="63" creationId="{5E0073EC-3EC6-3344-1B4D-5510DB44999A}"/>
          </ac:spMkLst>
        </pc:spChg>
        <pc:grpChg chg="add mod">
          <ac:chgData name="森田 光貴" userId="314cf0e2-2175-4948-8a4a-96924aa0786a" providerId="ADAL" clId="{67E6092F-9559-4262-BEB0-29F2FDC12E8A}" dt="2025-01-21T01:27:32.397" v="998" actId="14100"/>
          <ac:grpSpMkLst>
            <pc:docMk/>
            <pc:sldMk cId="3768165954" sldId="2147379390"/>
            <ac:grpSpMk id="9" creationId="{891DB543-EE15-86C4-FF91-36F5CB871547}"/>
          </ac:grpSpMkLst>
        </pc:grpChg>
        <pc:grpChg chg="mod">
          <ac:chgData name="森田 光貴" userId="314cf0e2-2175-4948-8a4a-96924aa0786a" providerId="ADAL" clId="{67E6092F-9559-4262-BEB0-29F2FDC12E8A}" dt="2025-01-21T01:27:32.397" v="998" actId="14100"/>
          <ac:grpSpMkLst>
            <pc:docMk/>
            <pc:sldMk cId="3768165954" sldId="2147379390"/>
            <ac:grpSpMk id="13" creationId="{4A7BB8BA-2ED5-8363-1E37-73E6B5E0F817}"/>
          </ac:grpSpMkLst>
        </pc:grpChg>
        <pc:grpChg chg="mod">
          <ac:chgData name="森田 光貴" userId="314cf0e2-2175-4948-8a4a-96924aa0786a" providerId="ADAL" clId="{67E6092F-9559-4262-BEB0-29F2FDC12E8A}" dt="2025-01-21T01:27:32.397" v="998" actId="14100"/>
          <ac:grpSpMkLst>
            <pc:docMk/>
            <pc:sldMk cId="3768165954" sldId="2147379390"/>
            <ac:grpSpMk id="14" creationId="{11FC24E2-E3B7-BA58-1589-9020D15AA6AD}"/>
          </ac:grpSpMkLst>
        </pc:grpChg>
        <pc:grpChg chg="mod">
          <ac:chgData name="森田 光貴" userId="314cf0e2-2175-4948-8a4a-96924aa0786a" providerId="ADAL" clId="{67E6092F-9559-4262-BEB0-29F2FDC12E8A}" dt="2025-01-21T01:27:32.397" v="998" actId="14100"/>
          <ac:grpSpMkLst>
            <pc:docMk/>
            <pc:sldMk cId="3768165954" sldId="2147379390"/>
            <ac:grpSpMk id="15" creationId="{9C320AB3-6920-C719-28E1-0D8882A09DAA}"/>
          </ac:grpSpMkLst>
        </pc:grpChg>
        <pc:grpChg chg="mod">
          <ac:chgData name="森田 光貴" userId="314cf0e2-2175-4948-8a4a-96924aa0786a" providerId="ADAL" clId="{67E6092F-9559-4262-BEB0-29F2FDC12E8A}" dt="2025-01-21T01:27:32.397" v="998" actId="14100"/>
          <ac:grpSpMkLst>
            <pc:docMk/>
            <pc:sldMk cId="3768165954" sldId="2147379390"/>
            <ac:grpSpMk id="28" creationId="{22B1E8FE-751F-8C47-AD29-46E11E0C3C85}"/>
          </ac:grpSpMkLst>
        </pc:grpChg>
        <pc:graphicFrameChg chg="mod modGraphic">
          <ac:chgData name="森田 光貴" userId="314cf0e2-2175-4948-8a4a-96924aa0786a" providerId="ADAL" clId="{67E6092F-9559-4262-BEB0-29F2FDC12E8A}" dt="2025-01-21T01:27:27.379" v="997" actId="1076"/>
          <ac:graphicFrameMkLst>
            <pc:docMk/>
            <pc:sldMk cId="3768165954" sldId="2147379390"/>
            <ac:graphicFrameMk id="59" creationId="{FAB88C82-8AAA-8EA9-DBEA-E3EA584E93AA}"/>
          </ac:graphicFrameMkLst>
        </pc:graphicFrameChg>
        <pc:cxnChg chg="mod">
          <ac:chgData name="森田 光貴" userId="314cf0e2-2175-4948-8a4a-96924aa0786a" providerId="ADAL" clId="{67E6092F-9559-4262-BEB0-29F2FDC12E8A}" dt="2025-01-21T01:27:32.397" v="998" actId="14100"/>
          <ac:cxnSpMkLst>
            <pc:docMk/>
            <pc:sldMk cId="3768165954" sldId="2147379390"/>
            <ac:cxnSpMk id="47" creationId="{62ABC219-ABEA-D7B2-B793-0C79757521C5}"/>
          </ac:cxnSpMkLst>
        </pc:cxnChg>
        <pc:cxnChg chg="mod">
          <ac:chgData name="森田 光貴" userId="314cf0e2-2175-4948-8a4a-96924aa0786a" providerId="ADAL" clId="{67E6092F-9559-4262-BEB0-29F2FDC12E8A}" dt="2025-01-21T01:27:32.397" v="998" actId="14100"/>
          <ac:cxnSpMkLst>
            <pc:docMk/>
            <pc:sldMk cId="3768165954" sldId="2147379390"/>
            <ac:cxnSpMk id="48" creationId="{C71E25FA-8DAB-5636-347A-3FE29E9AB96C}"/>
          </ac:cxnSpMkLst>
        </pc:cxnChg>
        <pc:cxnChg chg="mod">
          <ac:chgData name="森田 光貴" userId="314cf0e2-2175-4948-8a4a-96924aa0786a" providerId="ADAL" clId="{67E6092F-9559-4262-BEB0-29F2FDC12E8A}" dt="2025-01-21T01:27:32.397" v="998" actId="14100"/>
          <ac:cxnSpMkLst>
            <pc:docMk/>
            <pc:sldMk cId="3768165954" sldId="2147379390"/>
            <ac:cxnSpMk id="49" creationId="{208E8DDA-0226-3191-43BD-46B9DA97F8F7}"/>
          </ac:cxnSpMkLst>
        </pc:cxnChg>
        <pc:cxnChg chg="mod">
          <ac:chgData name="森田 光貴" userId="314cf0e2-2175-4948-8a4a-96924aa0786a" providerId="ADAL" clId="{67E6092F-9559-4262-BEB0-29F2FDC12E8A}" dt="2025-01-21T01:27:32.397" v="998" actId="14100"/>
          <ac:cxnSpMkLst>
            <pc:docMk/>
            <pc:sldMk cId="3768165954" sldId="2147379390"/>
            <ac:cxnSpMk id="50" creationId="{74AF3AB9-C759-7D75-D0FF-B6F999E1A7C3}"/>
          </ac:cxnSpMkLst>
        </pc:cxnChg>
        <pc:cxnChg chg="mod">
          <ac:chgData name="森田 光貴" userId="314cf0e2-2175-4948-8a4a-96924aa0786a" providerId="ADAL" clId="{67E6092F-9559-4262-BEB0-29F2FDC12E8A}" dt="2025-01-21T01:27:32.397" v="998" actId="14100"/>
          <ac:cxnSpMkLst>
            <pc:docMk/>
            <pc:sldMk cId="3768165954" sldId="2147379390"/>
            <ac:cxnSpMk id="51" creationId="{9E32E12C-335E-2FB6-E578-EF6DE06833D9}"/>
          </ac:cxnSpMkLst>
        </pc:cxnChg>
        <pc:cxnChg chg="mod">
          <ac:chgData name="森田 光貴" userId="314cf0e2-2175-4948-8a4a-96924aa0786a" providerId="ADAL" clId="{67E6092F-9559-4262-BEB0-29F2FDC12E8A}" dt="2025-01-21T01:27:32.397" v="998" actId="14100"/>
          <ac:cxnSpMkLst>
            <pc:docMk/>
            <pc:sldMk cId="3768165954" sldId="2147379390"/>
            <ac:cxnSpMk id="52" creationId="{8C992E2B-48DB-9AA7-C12F-9A82A559C47B}"/>
          </ac:cxnSpMkLst>
        </pc:cxnChg>
        <pc:cxnChg chg="mod">
          <ac:chgData name="森田 光貴" userId="314cf0e2-2175-4948-8a4a-96924aa0786a" providerId="ADAL" clId="{67E6092F-9559-4262-BEB0-29F2FDC12E8A}" dt="2025-01-21T01:27:32.397" v="998" actId="14100"/>
          <ac:cxnSpMkLst>
            <pc:docMk/>
            <pc:sldMk cId="3768165954" sldId="2147379390"/>
            <ac:cxnSpMk id="53" creationId="{4EC92D13-F643-64C2-60D7-6FE40955B8C0}"/>
          </ac:cxnSpMkLst>
        </pc:cxnChg>
        <pc:cxnChg chg="mod">
          <ac:chgData name="森田 光貴" userId="314cf0e2-2175-4948-8a4a-96924aa0786a" providerId="ADAL" clId="{67E6092F-9559-4262-BEB0-29F2FDC12E8A}" dt="2025-01-21T01:27:32.397" v="998" actId="14100"/>
          <ac:cxnSpMkLst>
            <pc:docMk/>
            <pc:sldMk cId="3768165954" sldId="2147379390"/>
            <ac:cxnSpMk id="55" creationId="{04F36315-5AEA-B72E-B78A-55B70430B39F}"/>
          </ac:cxnSpMkLst>
        </pc:cxnChg>
        <pc:cxnChg chg="mod">
          <ac:chgData name="森田 光貴" userId="314cf0e2-2175-4948-8a4a-96924aa0786a" providerId="ADAL" clId="{67E6092F-9559-4262-BEB0-29F2FDC12E8A}" dt="2025-01-21T01:27:32.397" v="998" actId="14100"/>
          <ac:cxnSpMkLst>
            <pc:docMk/>
            <pc:sldMk cId="3768165954" sldId="2147379390"/>
            <ac:cxnSpMk id="57" creationId="{37CCDC9B-A63F-48DB-04A4-BEA085DAF16A}"/>
          </ac:cxnSpMkLst>
        </pc:cxnChg>
        <pc:cxnChg chg="mod">
          <ac:chgData name="森田 光貴" userId="314cf0e2-2175-4948-8a4a-96924aa0786a" providerId="ADAL" clId="{67E6092F-9559-4262-BEB0-29F2FDC12E8A}" dt="2025-01-21T01:27:32.397" v="998" actId="14100"/>
          <ac:cxnSpMkLst>
            <pc:docMk/>
            <pc:sldMk cId="3768165954" sldId="2147379390"/>
            <ac:cxnSpMk id="62" creationId="{EEAF886B-E6F2-D7C4-8419-6AD341FE825A}"/>
          </ac:cxnSpMkLst>
        </pc:cxnChg>
      </pc:sldChg>
      <pc:sldChg chg="ord">
        <pc:chgData name="森田 光貴" userId="314cf0e2-2175-4948-8a4a-96924aa0786a" providerId="ADAL" clId="{67E6092F-9559-4262-BEB0-29F2FDC12E8A}" dt="2025-01-21T09:57:20.497" v="2069"/>
        <pc:sldMkLst>
          <pc:docMk/>
          <pc:sldMk cId="1482291490" sldId="2147483256"/>
        </pc:sldMkLst>
      </pc:sldChg>
      <pc:sldChg chg="modSp add mod">
        <pc:chgData name="森田 光貴" userId="314cf0e2-2175-4948-8a4a-96924aa0786a" providerId="ADAL" clId="{67E6092F-9559-4262-BEB0-29F2FDC12E8A}" dt="2025-01-21T09:54:36.779" v="2057" actId="13926"/>
        <pc:sldMkLst>
          <pc:docMk/>
          <pc:sldMk cId="970147663" sldId="2147483262"/>
        </pc:sldMkLst>
        <pc:spChg chg="mod">
          <ac:chgData name="森田 光貴" userId="314cf0e2-2175-4948-8a4a-96924aa0786a" providerId="ADAL" clId="{67E6092F-9559-4262-BEB0-29F2FDC12E8A}" dt="2025-01-21T09:54:36.779" v="2057" actId="13926"/>
          <ac:spMkLst>
            <pc:docMk/>
            <pc:sldMk cId="970147663" sldId="2147483262"/>
            <ac:spMk id="7" creationId="{FC5ADFD7-0E96-90EB-B253-D1694842DFBB}"/>
          </ac:spMkLst>
        </pc:spChg>
        <pc:spChg chg="mod">
          <ac:chgData name="森田 光貴" userId="314cf0e2-2175-4948-8a4a-96924aa0786a" providerId="ADAL" clId="{67E6092F-9559-4262-BEB0-29F2FDC12E8A}" dt="2025-01-21T09:54:34.008" v="2056" actId="13926"/>
          <ac:spMkLst>
            <pc:docMk/>
            <pc:sldMk cId="970147663" sldId="2147483262"/>
            <ac:spMk id="18" creationId="{A5A53F0F-0601-B512-1DDC-878267F729B8}"/>
          </ac:spMkLst>
        </pc:spChg>
      </pc:sldChg>
      <pc:sldMasterChg chg="modSp">
        <pc:chgData name="森田 光貴" userId="314cf0e2-2175-4948-8a4a-96924aa0786a" providerId="ADAL" clId="{67E6092F-9559-4262-BEB0-29F2FDC12E8A}" dt="2025-01-20T08:41:58.290" v="359"/>
        <pc:sldMasterMkLst>
          <pc:docMk/>
          <pc:sldMasterMk cId="3963267333" sldId="2147483660"/>
        </pc:sldMasterMkLst>
        <pc:spChg chg="mod">
          <ac:chgData name="森田 光貴" userId="314cf0e2-2175-4948-8a4a-96924aa0786a" providerId="ADAL" clId="{67E6092F-9559-4262-BEB0-29F2FDC12E8A}" dt="2025-01-20T08:41:58.290" v="359"/>
          <ac:spMkLst>
            <pc:docMk/>
            <pc:sldMasterMk cId="3963267333" sldId="2147483660"/>
            <ac:spMk id="54" creationId="{F5569EDB-3862-A7CA-5AD0-9D230EA209AB}"/>
          </ac:spMkLst>
        </pc:spChg>
      </pc:sldMasterChg>
    </pc:docChg>
  </pc:docChgLst>
  <pc:docChgLst>
    <pc:chgData name="森田 光貴" userId="314cf0e2-2175-4948-8a4a-96924aa0786a" providerId="ADAL" clId="{21EF8357-8BC9-47F3-AE8B-5FDD447EC69A}"/>
    <pc:docChg chg="undo redo custSel addSld modSld sldOrd modSection">
      <pc:chgData name="森田 光貴" userId="314cf0e2-2175-4948-8a4a-96924aa0786a" providerId="ADAL" clId="{21EF8357-8BC9-47F3-AE8B-5FDD447EC69A}" dt="2025-01-27T01:15:11.338" v="6511" actId="1035"/>
      <pc:docMkLst>
        <pc:docMk/>
      </pc:docMkLst>
      <pc:sldChg chg="addSp modSp mod modCm">
        <pc:chgData name="森田 光貴" userId="314cf0e2-2175-4948-8a4a-96924aa0786a" providerId="ADAL" clId="{21EF8357-8BC9-47F3-AE8B-5FDD447EC69A}" dt="2025-01-27T00:58:41.095" v="6397" actId="1076"/>
        <pc:sldMkLst>
          <pc:docMk/>
          <pc:sldMk cId="1421869147" sldId="2147377792"/>
        </pc:sldMkLst>
        <pc:spChg chg="mod">
          <ac:chgData name="森田 光貴" userId="314cf0e2-2175-4948-8a4a-96924aa0786a" providerId="ADAL" clId="{21EF8357-8BC9-47F3-AE8B-5FDD447EC69A}" dt="2025-01-27T00:56:45.613" v="6359" actId="13926"/>
          <ac:spMkLst>
            <pc:docMk/>
            <pc:sldMk cId="1421869147" sldId="2147377792"/>
            <ac:spMk id="3" creationId="{054F621F-6D75-7A5B-4860-9F2C21A41242}"/>
          </ac:spMkLst>
        </pc:spChg>
        <pc:spChg chg="mod">
          <ac:chgData name="森田 光貴" userId="314cf0e2-2175-4948-8a4a-96924aa0786a" providerId="ADAL" clId="{21EF8357-8BC9-47F3-AE8B-5FDD447EC69A}" dt="2025-01-27T00:57:55.964" v="6383" actId="13926"/>
          <ac:spMkLst>
            <pc:docMk/>
            <pc:sldMk cId="1421869147" sldId="2147377792"/>
            <ac:spMk id="6" creationId="{3F2B1AD2-FFA4-8892-76A8-4799B9B236BD}"/>
          </ac:spMkLst>
        </pc:spChg>
        <pc:spChg chg="mod">
          <ac:chgData name="森田 光貴" userId="314cf0e2-2175-4948-8a4a-96924aa0786a" providerId="ADAL" clId="{21EF8357-8BC9-47F3-AE8B-5FDD447EC69A}" dt="2025-01-27T00:57:47.747" v="6381" actId="13926"/>
          <ac:spMkLst>
            <pc:docMk/>
            <pc:sldMk cId="1421869147" sldId="2147377792"/>
            <ac:spMk id="7" creationId="{47E2D7E8-27B3-963E-A36F-6143C4E20181}"/>
          </ac:spMkLst>
        </pc:spChg>
        <pc:spChg chg="mod">
          <ac:chgData name="森田 光貴" userId="314cf0e2-2175-4948-8a4a-96924aa0786a" providerId="ADAL" clId="{21EF8357-8BC9-47F3-AE8B-5FDD447EC69A}" dt="2025-01-27T00:58:29.158" v="6395" actId="13926"/>
          <ac:spMkLst>
            <pc:docMk/>
            <pc:sldMk cId="1421869147" sldId="2147377792"/>
            <ac:spMk id="18" creationId="{A5A53F0F-0601-B512-1DDC-878267F729B8}"/>
          </ac:spMkLst>
        </pc:spChg>
        <pc:spChg chg="mod">
          <ac:chgData name="森田 光貴" userId="314cf0e2-2175-4948-8a4a-96924aa0786a" providerId="ADAL" clId="{21EF8357-8BC9-47F3-AE8B-5FDD447EC69A}" dt="2025-01-27T00:57:24.443" v="6373" actId="13926"/>
          <ac:spMkLst>
            <pc:docMk/>
            <pc:sldMk cId="1421869147" sldId="2147377792"/>
            <ac:spMk id="20" creationId="{337F064D-0996-5E84-A6D6-7B0A2B57CA3B}"/>
          </ac:spMkLst>
        </pc:spChg>
        <pc:spChg chg="add mod">
          <ac:chgData name="森田 光貴" userId="314cf0e2-2175-4948-8a4a-96924aa0786a" providerId="ADAL" clId="{21EF8357-8BC9-47F3-AE8B-5FDD447EC69A}" dt="2025-01-27T00:58:41.095" v="6397" actId="1076"/>
          <ac:spMkLst>
            <pc:docMk/>
            <pc:sldMk cId="1421869147" sldId="2147377792"/>
            <ac:spMk id="23" creationId="{1FC01113-E729-4ABE-9B03-4E18C2809D0E}"/>
          </ac:spMkLst>
        </pc:spChg>
        <pc:spChg chg="mod">
          <ac:chgData name="森田 光貴" userId="314cf0e2-2175-4948-8a4a-96924aa0786a" providerId="ADAL" clId="{21EF8357-8BC9-47F3-AE8B-5FDD447EC69A}" dt="2025-01-27T00:49:50.962" v="6271" actId="14100"/>
          <ac:spMkLst>
            <pc:docMk/>
            <pc:sldMk cId="1421869147" sldId="2147377792"/>
            <ac:spMk id="32" creationId="{28C5100B-F7EC-421A-BC90-04CB1B82CA2A}"/>
          </ac:spMkLst>
        </pc:spChg>
        <pc:spChg chg="mod">
          <ac:chgData name="森田 光貴" userId="314cf0e2-2175-4948-8a4a-96924aa0786a" providerId="ADAL" clId="{21EF8357-8BC9-47F3-AE8B-5FDD447EC69A}" dt="2025-01-27T00:58:17.975" v="6391" actId="20577"/>
          <ac:spMkLst>
            <pc:docMk/>
            <pc:sldMk cId="1421869147" sldId="2147377792"/>
            <ac:spMk id="33" creationId="{9EACE7C9-AE9A-C7E1-C5A6-0DDF4B29D4CA}"/>
          </ac:spMkLst>
        </pc:spChg>
        <pc:spChg chg="mod">
          <ac:chgData name="森田 光貴" userId="314cf0e2-2175-4948-8a4a-96924aa0786a" providerId="ADAL" clId="{21EF8357-8BC9-47F3-AE8B-5FDD447EC69A}" dt="2025-01-27T00:58:24.458" v="6393" actId="13926"/>
          <ac:spMkLst>
            <pc:docMk/>
            <pc:sldMk cId="1421869147" sldId="2147377792"/>
            <ac:spMk id="39" creationId="{1B3FEBF0-FA7D-A21A-A9B5-ACC253E04964}"/>
          </ac:spMkLst>
        </pc:spChg>
        <pc:spChg chg="mod">
          <ac:chgData name="森田 光貴" userId="314cf0e2-2175-4948-8a4a-96924aa0786a" providerId="ADAL" clId="{21EF8357-8BC9-47F3-AE8B-5FDD447EC69A}" dt="2025-01-27T00:57:04.034" v="6367" actId="13926"/>
          <ac:spMkLst>
            <pc:docMk/>
            <pc:sldMk cId="1421869147" sldId="2147377792"/>
            <ac:spMk id="45" creationId="{CEE5F4B3-561D-DA39-8A22-343D8B97134B}"/>
          </ac:spMkLst>
        </pc:spChg>
        <pc:spChg chg="mod">
          <ac:chgData name="森田 光貴" userId="314cf0e2-2175-4948-8a4a-96924aa0786a" providerId="ADAL" clId="{21EF8357-8BC9-47F3-AE8B-5FDD447EC69A}" dt="2025-01-27T00:57:59.937" v="6385" actId="13926"/>
          <ac:spMkLst>
            <pc:docMk/>
            <pc:sldMk cId="1421869147" sldId="2147377792"/>
            <ac:spMk id="145" creationId="{E7E0F8D2-D54F-1009-85FC-D371B6D707CE}"/>
          </ac:spMkLst>
        </pc:spChg>
        <pc:spChg chg="mod">
          <ac:chgData name="森田 光貴" userId="314cf0e2-2175-4948-8a4a-96924aa0786a" providerId="ADAL" clId="{21EF8357-8BC9-47F3-AE8B-5FDD447EC69A}" dt="2025-01-27T00:57:16.639" v="6371" actId="13926"/>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C042621-DC16-4577-8CEF-D98EEE00B509}"/>
              </pc2:cmMkLst>
            </pc226:cmChg>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A6C0CCF-C454-4D7B-A047-FE165B9AC3C0}"/>
              </pc2:cmMkLst>
            </pc226:cmChg>
          </p:ext>
        </pc:extLst>
      </pc:sldChg>
      <pc:sldChg chg="modSp mod">
        <pc:chgData name="森田 光貴" userId="314cf0e2-2175-4948-8a4a-96924aa0786a" providerId="ADAL" clId="{21EF8357-8BC9-47F3-AE8B-5FDD447EC69A}" dt="2025-01-27T01:15:11.338" v="6511" actId="1035"/>
        <pc:sldMkLst>
          <pc:docMk/>
          <pc:sldMk cId="2771404313" sldId="2147377802"/>
        </pc:sldMkLst>
        <pc:spChg chg="mod">
          <ac:chgData name="森田 光貴" userId="314cf0e2-2175-4948-8a4a-96924aa0786a" providerId="ADAL" clId="{21EF8357-8BC9-47F3-AE8B-5FDD447EC69A}" dt="2025-01-27T01:15:11.338" v="6511" actId="1035"/>
          <ac:spMkLst>
            <pc:docMk/>
            <pc:sldMk cId="2771404313" sldId="2147377802"/>
            <ac:spMk id="6" creationId="{551CAFCD-1A64-3343-D441-9CAB5E362E9D}"/>
          </ac:spMkLst>
        </pc:spChg>
      </pc:sldChg>
      <pc:sldChg chg="addSp modSp mod">
        <pc:chgData name="森田 光貴" userId="314cf0e2-2175-4948-8a4a-96924aa0786a" providerId="ADAL" clId="{21EF8357-8BC9-47F3-AE8B-5FDD447EC69A}" dt="2025-01-27T01:10:01.527" v="6478" actId="20577"/>
        <pc:sldMkLst>
          <pc:docMk/>
          <pc:sldMk cId="4063992222" sldId="2147377805"/>
        </pc:sldMkLst>
        <pc:spChg chg="add mod">
          <ac:chgData name="森田 光貴" userId="314cf0e2-2175-4948-8a4a-96924aa0786a" providerId="ADAL" clId="{21EF8357-8BC9-47F3-AE8B-5FDD447EC69A}" dt="2025-01-27T00:52:37.418" v="6315"/>
          <ac:spMkLst>
            <pc:docMk/>
            <pc:sldMk cId="4063992222" sldId="2147377805"/>
            <ac:spMk id="4" creationId="{E9BB79A2-13D3-EF1C-BF0B-E6558BEBAA1C}"/>
          </ac:spMkLst>
        </pc:spChg>
        <pc:spChg chg="mod">
          <ac:chgData name="森田 光貴" userId="314cf0e2-2175-4948-8a4a-96924aa0786a" providerId="ADAL" clId="{21EF8357-8BC9-47F3-AE8B-5FDD447EC69A}" dt="2025-01-27T01:10:01.527" v="6478" actId="20577"/>
          <ac:spMkLst>
            <pc:docMk/>
            <pc:sldMk cId="4063992222" sldId="2147377805"/>
            <ac:spMk id="7" creationId="{3B3C6B90-1387-837D-7FBC-4C8796EF7E5E}"/>
          </ac:spMkLst>
        </pc:spChg>
      </pc:sldChg>
      <pc:sldChg chg="modSp mod modCm">
        <pc:chgData name="森田 光貴" userId="314cf0e2-2175-4948-8a4a-96924aa0786a" providerId="ADAL" clId="{21EF8357-8BC9-47F3-AE8B-5FDD447EC69A}" dt="2025-01-27T00:56:23.120" v="6355" actId="13926"/>
        <pc:sldMkLst>
          <pc:docMk/>
          <pc:sldMk cId="2523788589" sldId="2147379365"/>
        </pc:sldMkLst>
        <pc:spChg chg="mod">
          <ac:chgData name="森田 光貴" userId="314cf0e2-2175-4948-8a4a-96924aa0786a" providerId="ADAL" clId="{21EF8357-8BC9-47F3-AE8B-5FDD447EC69A}" dt="2025-01-27T00:55:31.629" v="6337" actId="13926"/>
          <ac:spMkLst>
            <pc:docMk/>
            <pc:sldMk cId="2523788589" sldId="2147379365"/>
            <ac:spMk id="6" creationId="{D6AA50F0-A18C-723C-F2FB-29421CB8F31C}"/>
          </ac:spMkLst>
        </pc:spChg>
        <pc:spChg chg="mod">
          <ac:chgData name="森田 光貴" userId="314cf0e2-2175-4948-8a4a-96924aa0786a" providerId="ADAL" clId="{21EF8357-8BC9-47F3-AE8B-5FDD447EC69A}" dt="2025-01-27T00:56:10.284" v="6351" actId="13926"/>
          <ac:spMkLst>
            <pc:docMk/>
            <pc:sldMk cId="2523788589" sldId="2147379365"/>
            <ac:spMk id="13" creationId="{4EE68453-A0F8-D6DD-FFF9-DA9236720AEF}"/>
          </ac:spMkLst>
        </pc:spChg>
        <pc:spChg chg="mod">
          <ac:chgData name="森田 光貴" userId="314cf0e2-2175-4948-8a4a-96924aa0786a" providerId="ADAL" clId="{21EF8357-8BC9-47F3-AE8B-5FDD447EC69A}" dt="2025-01-27T00:56:23.120" v="6355" actId="13926"/>
          <ac:spMkLst>
            <pc:docMk/>
            <pc:sldMk cId="2523788589" sldId="2147379365"/>
            <ac:spMk id="25" creationId="{7188BD8F-3882-E836-7D13-782EDCA5C09D}"/>
          </ac:spMkLst>
        </pc:spChg>
        <pc:spChg chg="mod">
          <ac:chgData name="森田 光貴" userId="314cf0e2-2175-4948-8a4a-96924aa0786a" providerId="ADAL" clId="{21EF8357-8BC9-47F3-AE8B-5FDD447EC69A}" dt="2025-01-27T00:50:20.357" v="6273" actId="14100"/>
          <ac:spMkLst>
            <pc:docMk/>
            <pc:sldMk cId="2523788589" sldId="2147379365"/>
            <ac:spMk id="32" creationId="{28C5100B-F7EC-421A-BC90-04CB1B82CA2A}"/>
          </ac:spMkLst>
        </pc:spChg>
        <pc:graphicFrameChg chg="modGraphic">
          <ac:chgData name="森田 光貴" userId="314cf0e2-2175-4948-8a4a-96924aa0786a" providerId="ADAL" clId="{21EF8357-8BC9-47F3-AE8B-5FDD447EC69A}" dt="2025-01-27T00:56:18.487" v="6353" actId="13926"/>
          <ac:graphicFrameMkLst>
            <pc:docMk/>
            <pc:sldMk cId="2523788589" sldId="2147379365"/>
            <ac:graphicFrameMk id="15" creationId="{51502218-82C2-1B40-7023-5DDB28063E6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43:42.256" v="298" actId="6549"/>
              <pc2:cmMkLst xmlns:pc2="http://schemas.microsoft.com/office/powerpoint/2019/9/main/command">
                <pc:docMk/>
                <pc:sldMk cId="2523788589" sldId="2147379365"/>
                <pc2:cmMk id="{1A3C39ED-E2C7-41B4-8477-69D0047B9AE8}"/>
              </pc2:cmMkLst>
            </pc226:cmChg>
          </p:ext>
        </pc:extLst>
      </pc:sldChg>
      <pc:sldChg chg="addSp delSp modSp mod">
        <pc:chgData name="森田 光貴" userId="314cf0e2-2175-4948-8a4a-96924aa0786a" providerId="ADAL" clId="{21EF8357-8BC9-47F3-AE8B-5FDD447EC69A}" dt="2025-01-27T00:54:02.322" v="6325" actId="207"/>
        <pc:sldMkLst>
          <pc:docMk/>
          <pc:sldMk cId="2807162225" sldId="2147379366"/>
        </pc:sldMkLst>
        <pc:spChg chg="add mod">
          <ac:chgData name="森田 光貴" userId="314cf0e2-2175-4948-8a4a-96924aa0786a" providerId="ADAL" clId="{21EF8357-8BC9-47F3-AE8B-5FDD447EC69A}" dt="2025-01-27T00:50:53.866" v="6283"/>
          <ac:spMkLst>
            <pc:docMk/>
            <pc:sldMk cId="2807162225" sldId="2147379366"/>
            <ac:spMk id="3" creationId="{2B428F84-5653-892D-049A-325366BBFAD9}"/>
          </ac:spMkLst>
        </pc:spChg>
        <pc:spChg chg="add del">
          <ac:chgData name="森田 光貴" userId="314cf0e2-2175-4948-8a4a-96924aa0786a" providerId="ADAL" clId="{21EF8357-8BC9-47F3-AE8B-5FDD447EC69A}" dt="2025-01-26T07:00:33.097" v="1593" actId="478"/>
          <ac:spMkLst>
            <pc:docMk/>
            <pc:sldMk cId="2807162225" sldId="2147379366"/>
            <ac:spMk id="3" creationId="{C9172D34-591D-1C9A-CE19-6789FC933FD8}"/>
          </ac:spMkLst>
        </pc:spChg>
        <pc:spChg chg="mod ord">
          <ac:chgData name="森田 光貴" userId="314cf0e2-2175-4948-8a4a-96924aa0786a" providerId="ADAL" clId="{21EF8357-8BC9-47F3-AE8B-5FDD447EC69A}" dt="2025-01-26T11:36:34.011" v="3040" actId="1076"/>
          <ac:spMkLst>
            <pc:docMk/>
            <pc:sldMk cId="2807162225" sldId="2147379366"/>
            <ac:spMk id="4" creationId="{3558C97A-414B-8D3E-151E-D2E9253471CD}"/>
          </ac:spMkLst>
        </pc:spChg>
        <pc:spChg chg="mod ord">
          <ac:chgData name="森田 光貴" userId="314cf0e2-2175-4948-8a4a-96924aa0786a" providerId="ADAL" clId="{21EF8357-8BC9-47F3-AE8B-5FDD447EC69A}" dt="2025-01-26T11:36:30.455" v="3039" actId="1076"/>
          <ac:spMkLst>
            <pc:docMk/>
            <pc:sldMk cId="2807162225" sldId="2147379366"/>
            <ac:spMk id="6" creationId="{3E9BDD1A-69AB-6096-1469-B142C45B411A}"/>
          </ac:spMkLst>
        </pc:spChg>
        <pc:spChg chg="del">
          <ac:chgData name="森田 光貴" userId="314cf0e2-2175-4948-8a4a-96924aa0786a" providerId="ADAL" clId="{21EF8357-8BC9-47F3-AE8B-5FDD447EC69A}" dt="2025-01-26T07:03:47.181" v="1701" actId="478"/>
          <ac:spMkLst>
            <pc:docMk/>
            <pc:sldMk cId="2807162225" sldId="2147379366"/>
            <ac:spMk id="7" creationId="{FC5ADFD7-0E96-90EB-B253-D1694842DFBB}"/>
          </ac:spMkLst>
        </pc:spChg>
        <pc:spChg chg="del">
          <ac:chgData name="森田 光貴" userId="314cf0e2-2175-4948-8a4a-96924aa0786a" providerId="ADAL" clId="{21EF8357-8BC9-47F3-AE8B-5FDD447EC69A}" dt="2025-01-26T11:24:17.298" v="2768" actId="478"/>
          <ac:spMkLst>
            <pc:docMk/>
            <pc:sldMk cId="2807162225" sldId="2147379366"/>
            <ac:spMk id="9" creationId="{F2055C5D-7204-5E4C-77E0-7184937685B9}"/>
          </ac:spMkLst>
        </pc:spChg>
        <pc:spChg chg="add del">
          <ac:chgData name="森田 光貴" userId="314cf0e2-2175-4948-8a4a-96924aa0786a" providerId="ADAL" clId="{21EF8357-8BC9-47F3-AE8B-5FDD447EC69A}" dt="2025-01-26T07:00:33.097" v="1593" actId="478"/>
          <ac:spMkLst>
            <pc:docMk/>
            <pc:sldMk cId="2807162225" sldId="2147379366"/>
            <ac:spMk id="17" creationId="{DF1B3FCC-9CCE-B5F6-2057-DA0389901E87}"/>
          </ac:spMkLst>
        </pc:spChg>
        <pc:spChg chg="del mod">
          <ac:chgData name="森田 光貴" userId="314cf0e2-2175-4948-8a4a-96924aa0786a" providerId="ADAL" clId="{21EF8357-8BC9-47F3-AE8B-5FDD447EC69A}" dt="2025-01-26T07:03:56.575" v="1702" actId="478"/>
          <ac:spMkLst>
            <pc:docMk/>
            <pc:sldMk cId="2807162225" sldId="2147379366"/>
            <ac:spMk id="18" creationId="{A5A53F0F-0601-B512-1DDC-878267F729B8}"/>
          </ac:spMkLst>
        </pc:spChg>
        <pc:spChg chg="mod">
          <ac:chgData name="森田 光貴" userId="314cf0e2-2175-4948-8a4a-96924aa0786a" providerId="ADAL" clId="{21EF8357-8BC9-47F3-AE8B-5FDD447EC69A}" dt="2025-01-26T07:00:24.657" v="1591"/>
          <ac:spMkLst>
            <pc:docMk/>
            <pc:sldMk cId="2807162225" sldId="2147379366"/>
            <ac:spMk id="20" creationId="{BE80E69D-EF90-ABAC-803B-2FD24DC507C6}"/>
          </ac:spMkLst>
        </pc:spChg>
        <pc:spChg chg="mod">
          <ac:chgData name="森田 光貴" userId="314cf0e2-2175-4948-8a4a-96924aa0786a" providerId="ADAL" clId="{21EF8357-8BC9-47F3-AE8B-5FDD447EC69A}" dt="2025-01-26T07:00:24.657" v="1591"/>
          <ac:spMkLst>
            <pc:docMk/>
            <pc:sldMk cId="2807162225" sldId="2147379366"/>
            <ac:spMk id="21" creationId="{F2FACAB4-6859-B1E4-BF0D-385B821DEF16}"/>
          </ac:spMkLst>
        </pc:spChg>
        <pc:spChg chg="mod">
          <ac:chgData name="森田 光貴" userId="314cf0e2-2175-4948-8a4a-96924aa0786a" providerId="ADAL" clId="{21EF8357-8BC9-47F3-AE8B-5FDD447EC69A}" dt="2025-01-26T07:00:24.657" v="1591"/>
          <ac:spMkLst>
            <pc:docMk/>
            <pc:sldMk cId="2807162225" sldId="2147379366"/>
            <ac:spMk id="26" creationId="{F4F2E98B-DC91-AF52-92AD-134499665DBB}"/>
          </ac:spMkLst>
        </pc:spChg>
        <pc:spChg chg="mod">
          <ac:chgData name="森田 光貴" userId="314cf0e2-2175-4948-8a4a-96924aa0786a" providerId="ADAL" clId="{21EF8357-8BC9-47F3-AE8B-5FDD447EC69A}" dt="2025-01-26T07:00:24.657" v="1591"/>
          <ac:spMkLst>
            <pc:docMk/>
            <pc:sldMk cId="2807162225" sldId="2147379366"/>
            <ac:spMk id="27" creationId="{618D8D86-B6DF-938A-ABB1-DD530F3BB3E3}"/>
          </ac:spMkLst>
        </pc:spChg>
        <pc:spChg chg="mod">
          <ac:chgData name="森田 光貴" userId="314cf0e2-2175-4948-8a4a-96924aa0786a" providerId="ADAL" clId="{21EF8357-8BC9-47F3-AE8B-5FDD447EC69A}" dt="2025-01-26T07:00:56.987" v="1635" actId="122"/>
          <ac:spMkLst>
            <pc:docMk/>
            <pc:sldMk cId="2807162225" sldId="2147379366"/>
            <ac:spMk id="31" creationId="{08590273-ADF7-0CE4-DA53-C8600D84CB13}"/>
          </ac:spMkLst>
        </pc:spChg>
        <pc:spChg chg="del">
          <ac:chgData name="森田 光貴" userId="314cf0e2-2175-4948-8a4a-96924aa0786a" providerId="ADAL" clId="{21EF8357-8BC9-47F3-AE8B-5FDD447EC69A}" dt="2025-01-27T00:50:53.359" v="6282" actId="478"/>
          <ac:spMkLst>
            <pc:docMk/>
            <pc:sldMk cId="2807162225" sldId="2147379366"/>
            <ac:spMk id="32" creationId="{28C5100B-F7EC-421A-BC90-04CB1B82CA2A}"/>
          </ac:spMkLst>
        </pc:spChg>
        <pc:spChg chg="mod">
          <ac:chgData name="森田 光貴" userId="314cf0e2-2175-4948-8a4a-96924aa0786a" providerId="ADAL" clId="{21EF8357-8BC9-47F3-AE8B-5FDD447EC69A}" dt="2025-01-26T07:00:56.987" v="1635" actId="122"/>
          <ac:spMkLst>
            <pc:docMk/>
            <pc:sldMk cId="2807162225" sldId="2147379366"/>
            <ac:spMk id="33" creationId="{0746A6E1-5624-4DCF-DF79-41E916E90B45}"/>
          </ac:spMkLst>
        </pc:spChg>
        <pc:spChg chg="mod">
          <ac:chgData name="森田 光貴" userId="314cf0e2-2175-4948-8a4a-96924aa0786a" providerId="ADAL" clId="{21EF8357-8BC9-47F3-AE8B-5FDD447EC69A}" dt="2025-01-26T07:00:56.987" v="1635" actId="122"/>
          <ac:spMkLst>
            <pc:docMk/>
            <pc:sldMk cId="2807162225" sldId="2147379366"/>
            <ac:spMk id="38" creationId="{F8704330-1A6B-9A15-33F7-46E3670DC6B7}"/>
          </ac:spMkLst>
        </pc:spChg>
        <pc:spChg chg="mod">
          <ac:chgData name="森田 光貴" userId="314cf0e2-2175-4948-8a4a-96924aa0786a" providerId="ADAL" clId="{21EF8357-8BC9-47F3-AE8B-5FDD447EC69A}" dt="2025-01-26T07:00:56.987" v="1635" actId="122"/>
          <ac:spMkLst>
            <pc:docMk/>
            <pc:sldMk cId="2807162225" sldId="2147379366"/>
            <ac:spMk id="39" creationId="{A5DDF9C7-D3C1-4506-D92C-B5E3639B1F7E}"/>
          </ac:spMkLst>
        </pc:spChg>
        <pc:spChg chg="add del mod">
          <ac:chgData name="森田 光貴" userId="314cf0e2-2175-4948-8a4a-96924aa0786a" providerId="ADAL" clId="{21EF8357-8BC9-47F3-AE8B-5FDD447EC69A}" dt="2025-01-26T11:17:18.980" v="2549" actId="21"/>
          <ac:spMkLst>
            <pc:docMk/>
            <pc:sldMk cId="2807162225" sldId="2147379366"/>
            <ac:spMk id="41" creationId="{9AE4ADDD-CE69-2CDA-3242-E3CEAF0D9122}"/>
          </ac:spMkLst>
        </pc:spChg>
        <pc:spChg chg="add mod">
          <ac:chgData name="森田 光貴" userId="314cf0e2-2175-4948-8a4a-96924aa0786a" providerId="ADAL" clId="{21EF8357-8BC9-47F3-AE8B-5FDD447EC69A}" dt="2025-01-26T07:04:02.386" v="1704"/>
          <ac:spMkLst>
            <pc:docMk/>
            <pc:sldMk cId="2807162225" sldId="2147379366"/>
            <ac:spMk id="42" creationId="{C1357621-135C-C303-ACE7-41255FEA01ED}"/>
          </ac:spMkLst>
        </pc:spChg>
        <pc:spChg chg="add del mod">
          <ac:chgData name="森田 光貴" userId="314cf0e2-2175-4948-8a4a-96924aa0786a" providerId="ADAL" clId="{21EF8357-8BC9-47F3-AE8B-5FDD447EC69A}" dt="2025-01-26T11:24:08.509" v="2767" actId="478"/>
          <ac:spMkLst>
            <pc:docMk/>
            <pc:sldMk cId="2807162225" sldId="2147379366"/>
            <ac:spMk id="43" creationId="{498EE30F-05D4-99E3-BA87-C04A49AE0D62}"/>
          </ac:spMkLst>
        </pc:spChg>
        <pc:spChg chg="add del mod">
          <ac:chgData name="森田 光貴" userId="314cf0e2-2175-4948-8a4a-96924aa0786a" providerId="ADAL" clId="{21EF8357-8BC9-47F3-AE8B-5FDD447EC69A}" dt="2025-01-26T08:28:48.665" v="2328" actId="478"/>
          <ac:spMkLst>
            <pc:docMk/>
            <pc:sldMk cId="2807162225" sldId="2147379366"/>
            <ac:spMk id="44" creationId="{C5AE03D3-7F7A-F51B-E6D0-B212D7BC9438}"/>
          </ac:spMkLst>
        </pc:spChg>
        <pc:spChg chg="add mod">
          <ac:chgData name="森田 光貴" userId="314cf0e2-2175-4948-8a4a-96924aa0786a" providerId="ADAL" clId="{21EF8357-8BC9-47F3-AE8B-5FDD447EC69A}" dt="2025-01-27T00:54:02.322" v="6325" actId="207"/>
          <ac:spMkLst>
            <pc:docMk/>
            <pc:sldMk cId="2807162225" sldId="2147379366"/>
            <ac:spMk id="45" creationId="{9AE4ADDD-CE69-2CDA-3242-E3CEAF0D9122}"/>
          </ac:spMkLst>
        </pc:spChg>
        <pc:spChg chg="add mod">
          <ac:chgData name="森田 光貴" userId="314cf0e2-2175-4948-8a4a-96924aa0786a" providerId="ADAL" clId="{21EF8357-8BC9-47F3-AE8B-5FDD447EC69A}" dt="2025-01-26T11:33:13.679" v="3020" actId="1035"/>
          <ac:spMkLst>
            <pc:docMk/>
            <pc:sldMk cId="2807162225" sldId="2147379366"/>
            <ac:spMk id="46" creationId="{B5C3AD19-58AE-958F-D206-412CA6DAF380}"/>
          </ac:spMkLst>
        </pc:spChg>
        <pc:spChg chg="add mod">
          <ac:chgData name="森田 光貴" userId="314cf0e2-2175-4948-8a4a-96924aa0786a" providerId="ADAL" clId="{21EF8357-8BC9-47F3-AE8B-5FDD447EC69A}" dt="2025-01-26T11:33:13.679" v="3020" actId="1035"/>
          <ac:spMkLst>
            <pc:docMk/>
            <pc:sldMk cId="2807162225" sldId="2147379366"/>
            <ac:spMk id="47" creationId="{A38B773F-4C80-F57F-4D35-C6492F8D665F}"/>
          </ac:spMkLst>
        </pc:spChg>
        <pc:spChg chg="add mod">
          <ac:chgData name="森田 光貴" userId="314cf0e2-2175-4948-8a4a-96924aa0786a" providerId="ADAL" clId="{21EF8357-8BC9-47F3-AE8B-5FDD447EC69A}" dt="2025-01-26T11:33:13.679" v="3020" actId="1035"/>
          <ac:spMkLst>
            <pc:docMk/>
            <pc:sldMk cId="2807162225" sldId="2147379366"/>
            <ac:spMk id="48" creationId="{629022C3-F17D-A4C1-A3F3-D3A9E3C4C761}"/>
          </ac:spMkLst>
        </pc:spChg>
        <pc:spChg chg="add mod">
          <ac:chgData name="森田 光貴" userId="314cf0e2-2175-4948-8a4a-96924aa0786a" providerId="ADAL" clId="{21EF8357-8BC9-47F3-AE8B-5FDD447EC69A}" dt="2025-01-26T11:33:13.679" v="3020" actId="1035"/>
          <ac:spMkLst>
            <pc:docMk/>
            <pc:sldMk cId="2807162225" sldId="2147379366"/>
            <ac:spMk id="50" creationId="{C160E033-D1E6-288F-3A7E-90927136B5E1}"/>
          </ac:spMkLst>
        </pc:spChg>
        <pc:spChg chg="add mod">
          <ac:chgData name="森田 光貴" userId="314cf0e2-2175-4948-8a4a-96924aa0786a" providerId="ADAL" clId="{21EF8357-8BC9-47F3-AE8B-5FDD447EC69A}" dt="2025-01-26T11:29:25.828" v="2906" actId="14100"/>
          <ac:spMkLst>
            <pc:docMk/>
            <pc:sldMk cId="2807162225" sldId="2147379366"/>
            <ac:spMk id="55" creationId="{A329B0A4-A300-EE03-9555-2F17838BC37E}"/>
          </ac:spMkLst>
        </pc:spChg>
        <pc:spChg chg="add mod">
          <ac:chgData name="森田 光貴" userId="314cf0e2-2175-4948-8a4a-96924aa0786a" providerId="ADAL" clId="{21EF8357-8BC9-47F3-AE8B-5FDD447EC69A}" dt="2025-01-26T11:24:33.904" v="2771"/>
          <ac:spMkLst>
            <pc:docMk/>
            <pc:sldMk cId="2807162225" sldId="2147379366"/>
            <ac:spMk id="61" creationId="{4B75D501-1CC8-996E-7BC8-AAEC57BF40A5}"/>
          </ac:spMkLst>
        </pc:spChg>
        <pc:spChg chg="add mod">
          <ac:chgData name="森田 光貴" userId="314cf0e2-2175-4948-8a4a-96924aa0786a" providerId="ADAL" clId="{21EF8357-8BC9-47F3-AE8B-5FDD447EC69A}" dt="2025-01-26T11:24:33.904" v="2771"/>
          <ac:spMkLst>
            <pc:docMk/>
            <pc:sldMk cId="2807162225" sldId="2147379366"/>
            <ac:spMk id="63" creationId="{98DA61D6-8425-88AE-B504-0215D45C2882}"/>
          </ac:spMkLst>
        </pc:spChg>
        <pc:spChg chg="add mod">
          <ac:chgData name="森田 光貴" userId="314cf0e2-2175-4948-8a4a-96924aa0786a" providerId="ADAL" clId="{21EF8357-8BC9-47F3-AE8B-5FDD447EC69A}" dt="2025-01-26T11:24:33.904" v="2771"/>
          <ac:spMkLst>
            <pc:docMk/>
            <pc:sldMk cId="2807162225" sldId="2147379366"/>
            <ac:spMk id="68" creationId="{06F01247-E39E-63CE-6CC7-8B8833E25ECC}"/>
          </ac:spMkLst>
        </pc:spChg>
        <pc:spChg chg="add mod">
          <ac:chgData name="森田 光貴" userId="314cf0e2-2175-4948-8a4a-96924aa0786a" providerId="ADAL" clId="{21EF8357-8BC9-47F3-AE8B-5FDD447EC69A}" dt="2025-01-26T11:24:33.904" v="2771"/>
          <ac:spMkLst>
            <pc:docMk/>
            <pc:sldMk cId="2807162225" sldId="2147379366"/>
            <ac:spMk id="73" creationId="{0589D5E9-A4A6-11AA-E0D1-B8BFCA1E5162}"/>
          </ac:spMkLst>
        </pc:spChg>
        <pc:spChg chg="add mod">
          <ac:chgData name="森田 光貴" userId="314cf0e2-2175-4948-8a4a-96924aa0786a" providerId="ADAL" clId="{21EF8357-8BC9-47F3-AE8B-5FDD447EC69A}" dt="2025-01-26T11:24:33.904" v="2771"/>
          <ac:spMkLst>
            <pc:docMk/>
            <pc:sldMk cId="2807162225" sldId="2147379366"/>
            <ac:spMk id="74" creationId="{0AA0C306-D677-EF83-12F0-3E9E0FDDA3E0}"/>
          </ac:spMkLst>
        </pc:spChg>
        <pc:grpChg chg="add del">
          <ac:chgData name="森田 光貴" userId="314cf0e2-2175-4948-8a4a-96924aa0786a" providerId="ADAL" clId="{21EF8357-8BC9-47F3-AE8B-5FDD447EC69A}" dt="2025-01-26T07:00:33.097" v="1593" actId="478"/>
          <ac:grpSpMkLst>
            <pc:docMk/>
            <pc:sldMk cId="2807162225" sldId="2147379366"/>
            <ac:grpSpMk id="10" creationId="{2C469FD3-D26C-6405-7381-DE201B47C7E5}"/>
          </ac:grpSpMkLst>
        </pc:grpChg>
        <pc:grpChg chg="add del">
          <ac:chgData name="森田 光貴" userId="314cf0e2-2175-4948-8a4a-96924aa0786a" providerId="ADAL" clId="{21EF8357-8BC9-47F3-AE8B-5FDD447EC69A}" dt="2025-01-26T07:00:33.097" v="1593" actId="478"/>
          <ac:grpSpMkLst>
            <pc:docMk/>
            <pc:sldMk cId="2807162225" sldId="2147379366"/>
            <ac:grpSpMk id="13" creationId="{A3D2CDE0-E09A-337A-38C5-D28A4370E0D9}"/>
          </ac:grpSpMkLst>
        </pc:grpChg>
        <pc:grpChg chg="add mod">
          <ac:chgData name="森田 光貴" userId="314cf0e2-2175-4948-8a4a-96924aa0786a" providerId="ADAL" clId="{21EF8357-8BC9-47F3-AE8B-5FDD447EC69A}" dt="2025-01-26T07:00:24.657" v="1591"/>
          <ac:grpSpMkLst>
            <pc:docMk/>
            <pc:sldMk cId="2807162225" sldId="2147379366"/>
            <ac:grpSpMk id="16" creationId="{F3ACD236-E61D-55B9-EB00-818637FD43C2}"/>
          </ac:grpSpMkLst>
        </pc:grpChg>
        <pc:grpChg chg="mod">
          <ac:chgData name="森田 光貴" userId="314cf0e2-2175-4948-8a4a-96924aa0786a" providerId="ADAL" clId="{21EF8357-8BC9-47F3-AE8B-5FDD447EC69A}" dt="2025-01-26T07:00:24.657" v="1591"/>
          <ac:grpSpMkLst>
            <pc:docMk/>
            <pc:sldMk cId="2807162225" sldId="2147379366"/>
            <ac:grpSpMk id="19" creationId="{98E0F34A-BDBA-A488-472F-4A95E7D97AEB}"/>
          </ac:grpSpMkLst>
        </pc:grpChg>
        <pc:grpChg chg="add mod">
          <ac:chgData name="森田 光貴" userId="314cf0e2-2175-4948-8a4a-96924aa0786a" providerId="ADAL" clId="{21EF8357-8BC9-47F3-AE8B-5FDD447EC69A}" dt="2025-01-26T07:00:24.657" v="1591"/>
          <ac:grpSpMkLst>
            <pc:docMk/>
            <pc:sldMk cId="2807162225" sldId="2147379366"/>
            <ac:grpSpMk id="23" creationId="{8543D487-85D2-D284-E96F-3AECB77A6E08}"/>
          </ac:grpSpMkLst>
        </pc:grpChg>
        <pc:grpChg chg="mod">
          <ac:chgData name="森田 光貴" userId="314cf0e2-2175-4948-8a4a-96924aa0786a" providerId="ADAL" clId="{21EF8357-8BC9-47F3-AE8B-5FDD447EC69A}" dt="2025-01-26T07:00:24.657" v="1591"/>
          <ac:grpSpMkLst>
            <pc:docMk/>
            <pc:sldMk cId="2807162225" sldId="2147379366"/>
            <ac:grpSpMk id="24" creationId="{7D07DFEB-D6FF-89AF-A905-3B30CA2449F9}"/>
          </ac:grpSpMkLst>
        </pc:grpChg>
        <pc:grpChg chg="add mod">
          <ac:chgData name="森田 光貴" userId="314cf0e2-2175-4948-8a4a-96924aa0786a" providerId="ADAL" clId="{21EF8357-8BC9-47F3-AE8B-5FDD447EC69A}" dt="2025-01-26T07:00:55.068" v="1634" actId="1076"/>
          <ac:grpSpMkLst>
            <pc:docMk/>
            <pc:sldMk cId="2807162225" sldId="2147379366"/>
            <ac:grpSpMk id="29" creationId="{4CFCDC8A-7F21-D5A6-8CE5-D09645437D51}"/>
          </ac:grpSpMkLst>
        </pc:grpChg>
        <pc:grpChg chg="mod">
          <ac:chgData name="森田 光貴" userId="314cf0e2-2175-4948-8a4a-96924aa0786a" providerId="ADAL" clId="{21EF8357-8BC9-47F3-AE8B-5FDD447EC69A}" dt="2025-01-26T07:00:35.049" v="1594"/>
          <ac:grpSpMkLst>
            <pc:docMk/>
            <pc:sldMk cId="2807162225" sldId="2147379366"/>
            <ac:grpSpMk id="30" creationId="{F1FF1D2D-7CC4-F0BA-F06C-CF1AE625CDAC}"/>
          </ac:grpSpMkLst>
        </pc:grpChg>
        <pc:grpChg chg="add mod">
          <ac:chgData name="森田 光貴" userId="314cf0e2-2175-4948-8a4a-96924aa0786a" providerId="ADAL" clId="{21EF8357-8BC9-47F3-AE8B-5FDD447EC69A}" dt="2025-01-26T07:00:35.049" v="1594"/>
          <ac:grpSpMkLst>
            <pc:docMk/>
            <pc:sldMk cId="2807162225" sldId="2147379366"/>
            <ac:grpSpMk id="36" creationId="{D68EBCAB-47FF-301D-0EAF-19D630A8F770}"/>
          </ac:grpSpMkLst>
        </pc:grpChg>
        <pc:grpChg chg="mod">
          <ac:chgData name="森田 光貴" userId="314cf0e2-2175-4948-8a4a-96924aa0786a" providerId="ADAL" clId="{21EF8357-8BC9-47F3-AE8B-5FDD447EC69A}" dt="2025-01-26T07:00:35.049" v="1594"/>
          <ac:grpSpMkLst>
            <pc:docMk/>
            <pc:sldMk cId="2807162225" sldId="2147379366"/>
            <ac:grpSpMk id="37" creationId="{3DFCE790-17D0-DB7C-BD74-2734041CD44D}"/>
          </ac:grpSpMkLst>
        </pc:grpChg>
        <pc:grpChg chg="add mod">
          <ac:chgData name="森田 光貴" userId="314cf0e2-2175-4948-8a4a-96924aa0786a" providerId="ADAL" clId="{21EF8357-8BC9-47F3-AE8B-5FDD447EC69A}" dt="2025-01-26T11:33:13.679" v="3020" actId="1035"/>
          <ac:grpSpMkLst>
            <pc:docMk/>
            <pc:sldMk cId="2807162225" sldId="2147379366"/>
            <ac:grpSpMk id="53" creationId="{BDB0D908-99D0-999D-3954-02867EF30C11}"/>
          </ac:grpSpMkLst>
        </pc:grpChg>
        <pc:grpChg chg="add mod">
          <ac:chgData name="森田 光貴" userId="314cf0e2-2175-4948-8a4a-96924aa0786a" providerId="ADAL" clId="{21EF8357-8BC9-47F3-AE8B-5FDD447EC69A}" dt="2025-01-26T11:33:13.679" v="3020" actId="1035"/>
          <ac:grpSpMkLst>
            <pc:docMk/>
            <pc:sldMk cId="2807162225" sldId="2147379366"/>
            <ac:grpSpMk id="54" creationId="{EB4A0852-6183-B712-2164-17CEA0E57CC6}"/>
          </ac:grpSpMkLst>
        </pc:grpChg>
        <pc:picChg chg="add mod">
          <ac:chgData name="森田 光貴" userId="314cf0e2-2175-4948-8a4a-96924aa0786a" providerId="ADAL" clId="{21EF8357-8BC9-47F3-AE8B-5FDD447EC69A}" dt="2025-01-26T11:33:13.679" v="3020" actId="1035"/>
          <ac:picMkLst>
            <pc:docMk/>
            <pc:sldMk cId="2807162225" sldId="2147379366"/>
            <ac:picMk id="49" creationId="{A6E8E7C2-FF6B-B77F-8402-746C8B1EA69F}"/>
          </ac:picMkLst>
        </pc:picChg>
        <pc:picChg chg="add mod">
          <ac:chgData name="森田 光貴" userId="314cf0e2-2175-4948-8a4a-96924aa0786a" providerId="ADAL" clId="{21EF8357-8BC9-47F3-AE8B-5FDD447EC69A}" dt="2025-01-26T11:33:13.679" v="3020" actId="1035"/>
          <ac:picMkLst>
            <pc:docMk/>
            <pc:sldMk cId="2807162225" sldId="2147379366"/>
            <ac:picMk id="51" creationId="{2B82DCCF-1158-076D-765B-FFEBDBE1D091}"/>
          </ac:picMkLst>
        </pc:picChg>
        <pc:picChg chg="add mod">
          <ac:chgData name="森田 光貴" userId="314cf0e2-2175-4948-8a4a-96924aa0786a" providerId="ADAL" clId="{21EF8357-8BC9-47F3-AE8B-5FDD447EC69A}" dt="2025-01-26T11:33:13.679" v="3020" actId="1035"/>
          <ac:picMkLst>
            <pc:docMk/>
            <pc:sldMk cId="2807162225" sldId="2147379366"/>
            <ac:picMk id="52" creationId="{000D0387-08B7-2964-C713-F4AACA287C16}"/>
          </ac:picMkLst>
        </pc:picChg>
        <pc:picChg chg="add mod">
          <ac:chgData name="森田 光貴" userId="314cf0e2-2175-4948-8a4a-96924aa0786a" providerId="ADAL" clId="{21EF8357-8BC9-47F3-AE8B-5FDD447EC69A}" dt="2025-01-26T11:29:01.284" v="2901" actId="14100"/>
          <ac:picMkLst>
            <pc:docMk/>
            <pc:sldMk cId="2807162225" sldId="2147379366"/>
            <ac:picMk id="56" creationId="{A01342A1-2B9D-7B17-5395-22F620441657}"/>
          </ac:picMkLst>
        </pc:picChg>
        <pc:picChg chg="add mod">
          <ac:chgData name="森田 光貴" userId="314cf0e2-2175-4948-8a4a-96924aa0786a" providerId="ADAL" clId="{21EF8357-8BC9-47F3-AE8B-5FDD447EC69A}" dt="2025-01-26T11:30:47.258" v="2928" actId="1038"/>
          <ac:picMkLst>
            <pc:docMk/>
            <pc:sldMk cId="2807162225" sldId="2147379366"/>
            <ac:picMk id="57" creationId="{121C3EDB-5A54-E378-DD95-77D8CE05760B}"/>
          </ac:picMkLst>
        </pc:picChg>
        <pc:picChg chg="add mod">
          <ac:chgData name="森田 光貴" userId="314cf0e2-2175-4948-8a4a-96924aa0786a" providerId="ADAL" clId="{21EF8357-8BC9-47F3-AE8B-5FDD447EC69A}" dt="2025-01-26T11:31:01.740" v="2939" actId="1076"/>
          <ac:picMkLst>
            <pc:docMk/>
            <pc:sldMk cId="2807162225" sldId="2147379366"/>
            <ac:picMk id="58" creationId="{6F95EB40-21F2-F79F-647F-61BFC4BEDFB1}"/>
          </ac:picMkLst>
        </pc:picChg>
        <pc:picChg chg="add mod">
          <ac:chgData name="森田 光貴" userId="314cf0e2-2175-4948-8a4a-96924aa0786a" providerId="ADAL" clId="{21EF8357-8BC9-47F3-AE8B-5FDD447EC69A}" dt="2025-01-26T11:30:58.774" v="2938" actId="1076"/>
          <ac:picMkLst>
            <pc:docMk/>
            <pc:sldMk cId="2807162225" sldId="2147379366"/>
            <ac:picMk id="59" creationId="{3EFB0138-3FDC-0144-29AC-863DC77FD7F1}"/>
          </ac:picMkLst>
        </pc:picChg>
        <pc:picChg chg="add mod">
          <ac:chgData name="森田 光貴" userId="314cf0e2-2175-4948-8a4a-96924aa0786a" providerId="ADAL" clId="{21EF8357-8BC9-47F3-AE8B-5FDD447EC69A}" dt="2025-01-26T11:24:33.904" v="2771"/>
          <ac:picMkLst>
            <pc:docMk/>
            <pc:sldMk cId="2807162225" sldId="2147379366"/>
            <ac:picMk id="60" creationId="{D9FCCBE6-5FE2-4930-B3BF-A3689AC8C214}"/>
          </ac:picMkLst>
        </pc:picChg>
        <pc:picChg chg="add mod">
          <ac:chgData name="森田 光貴" userId="314cf0e2-2175-4948-8a4a-96924aa0786a" providerId="ADAL" clId="{21EF8357-8BC9-47F3-AE8B-5FDD447EC69A}" dt="2025-01-26T11:24:33.904" v="2771"/>
          <ac:picMkLst>
            <pc:docMk/>
            <pc:sldMk cId="2807162225" sldId="2147379366"/>
            <ac:picMk id="62" creationId="{D718E6F6-329A-E5C9-0225-2E32172A423C}"/>
          </ac:picMkLst>
        </pc:picChg>
        <pc:picChg chg="add mod">
          <ac:chgData name="森田 光貴" userId="314cf0e2-2175-4948-8a4a-96924aa0786a" providerId="ADAL" clId="{21EF8357-8BC9-47F3-AE8B-5FDD447EC69A}" dt="2025-01-26T11:24:33.904" v="2771"/>
          <ac:picMkLst>
            <pc:docMk/>
            <pc:sldMk cId="2807162225" sldId="2147379366"/>
            <ac:picMk id="64" creationId="{E7C5792A-2942-4320-7B71-2D556DA0D18E}"/>
          </ac:picMkLst>
        </pc:picChg>
        <pc:picChg chg="add mod">
          <ac:chgData name="森田 光貴" userId="314cf0e2-2175-4948-8a4a-96924aa0786a" providerId="ADAL" clId="{21EF8357-8BC9-47F3-AE8B-5FDD447EC69A}" dt="2025-01-26T11:24:33.904" v="2771"/>
          <ac:picMkLst>
            <pc:docMk/>
            <pc:sldMk cId="2807162225" sldId="2147379366"/>
            <ac:picMk id="65" creationId="{E1EEAE80-BBB3-BD41-3D04-0C3E63DD2CB0}"/>
          </ac:picMkLst>
        </pc:picChg>
        <pc:picChg chg="add mod">
          <ac:chgData name="森田 光貴" userId="314cf0e2-2175-4948-8a4a-96924aa0786a" providerId="ADAL" clId="{21EF8357-8BC9-47F3-AE8B-5FDD447EC69A}" dt="2025-01-26T11:24:33.904" v="2771"/>
          <ac:picMkLst>
            <pc:docMk/>
            <pc:sldMk cId="2807162225" sldId="2147379366"/>
            <ac:picMk id="66" creationId="{E6F1DF76-C275-2AA7-3E70-6FCD0C30B886}"/>
          </ac:picMkLst>
        </pc:picChg>
        <pc:picChg chg="add mod">
          <ac:chgData name="森田 光貴" userId="314cf0e2-2175-4948-8a4a-96924aa0786a" providerId="ADAL" clId="{21EF8357-8BC9-47F3-AE8B-5FDD447EC69A}" dt="2025-01-26T11:24:33.904" v="2771"/>
          <ac:picMkLst>
            <pc:docMk/>
            <pc:sldMk cId="2807162225" sldId="2147379366"/>
            <ac:picMk id="67" creationId="{5A8B2939-D1ED-C1CC-815C-A4AE86AFF417}"/>
          </ac:picMkLst>
        </pc:picChg>
        <pc:picChg chg="add mod">
          <ac:chgData name="森田 光貴" userId="314cf0e2-2175-4948-8a4a-96924aa0786a" providerId="ADAL" clId="{21EF8357-8BC9-47F3-AE8B-5FDD447EC69A}" dt="2025-01-26T11:24:33.904" v="2771"/>
          <ac:picMkLst>
            <pc:docMk/>
            <pc:sldMk cId="2807162225" sldId="2147379366"/>
            <ac:picMk id="69" creationId="{0A657146-F478-CFB0-125D-EEAF2A89C8EA}"/>
          </ac:picMkLst>
        </pc:picChg>
        <pc:picChg chg="add mod">
          <ac:chgData name="森田 光貴" userId="314cf0e2-2175-4948-8a4a-96924aa0786a" providerId="ADAL" clId="{21EF8357-8BC9-47F3-AE8B-5FDD447EC69A}" dt="2025-01-26T11:24:33.904" v="2771"/>
          <ac:picMkLst>
            <pc:docMk/>
            <pc:sldMk cId="2807162225" sldId="2147379366"/>
            <ac:picMk id="70" creationId="{16DB525E-D02B-AC3B-00F5-5EC96E5CC9EC}"/>
          </ac:picMkLst>
        </pc:picChg>
        <pc:picChg chg="add mod">
          <ac:chgData name="森田 光貴" userId="314cf0e2-2175-4948-8a4a-96924aa0786a" providerId="ADAL" clId="{21EF8357-8BC9-47F3-AE8B-5FDD447EC69A}" dt="2025-01-26T11:24:33.904" v="2771"/>
          <ac:picMkLst>
            <pc:docMk/>
            <pc:sldMk cId="2807162225" sldId="2147379366"/>
            <ac:picMk id="71" creationId="{43FACC3E-F493-6B74-4DB3-E80745931E05}"/>
          </ac:picMkLst>
        </pc:picChg>
        <pc:picChg chg="add mod">
          <ac:chgData name="森田 光貴" userId="314cf0e2-2175-4948-8a4a-96924aa0786a" providerId="ADAL" clId="{21EF8357-8BC9-47F3-AE8B-5FDD447EC69A}" dt="2025-01-26T11:28:06.779" v="2889" actId="14100"/>
          <ac:picMkLst>
            <pc:docMk/>
            <pc:sldMk cId="2807162225" sldId="2147379366"/>
            <ac:picMk id="72" creationId="{6187EAAD-AC5B-574B-D515-051577E05B75}"/>
          </ac:picMkLst>
        </pc:picChg>
        <pc:cxnChg chg="mod">
          <ac:chgData name="森田 光貴" userId="314cf0e2-2175-4948-8a4a-96924aa0786a" providerId="ADAL" clId="{21EF8357-8BC9-47F3-AE8B-5FDD447EC69A}" dt="2025-01-26T07:00:24.657" v="1591"/>
          <ac:cxnSpMkLst>
            <pc:docMk/>
            <pc:sldMk cId="2807162225" sldId="2147379366"/>
            <ac:cxnSpMk id="22" creationId="{467E026F-CE36-072F-B519-D3993CBC1CD9}"/>
          </ac:cxnSpMkLst>
        </pc:cxnChg>
        <pc:cxnChg chg="mod">
          <ac:chgData name="森田 光貴" userId="314cf0e2-2175-4948-8a4a-96924aa0786a" providerId="ADAL" clId="{21EF8357-8BC9-47F3-AE8B-5FDD447EC69A}" dt="2025-01-26T07:00:24.657" v="1591"/>
          <ac:cxnSpMkLst>
            <pc:docMk/>
            <pc:sldMk cId="2807162225" sldId="2147379366"/>
            <ac:cxnSpMk id="28" creationId="{A3E8853A-16FF-82C0-0E43-481A6B76E6D8}"/>
          </ac:cxnSpMkLst>
        </pc:cxnChg>
        <pc:cxnChg chg="mod">
          <ac:chgData name="森田 光貴" userId="314cf0e2-2175-4948-8a4a-96924aa0786a" providerId="ADAL" clId="{21EF8357-8BC9-47F3-AE8B-5FDD447EC69A}" dt="2025-01-26T07:00:35.049" v="1594"/>
          <ac:cxnSpMkLst>
            <pc:docMk/>
            <pc:sldMk cId="2807162225" sldId="2147379366"/>
            <ac:cxnSpMk id="34" creationId="{48E30DA8-A1A5-ECE3-FE26-C5AFEDA50AC9}"/>
          </ac:cxnSpMkLst>
        </pc:cxnChg>
        <pc:cxnChg chg="mod">
          <ac:chgData name="森田 光貴" userId="314cf0e2-2175-4948-8a4a-96924aa0786a" providerId="ADAL" clId="{21EF8357-8BC9-47F3-AE8B-5FDD447EC69A}" dt="2025-01-26T07:00:35.049" v="1594"/>
          <ac:cxnSpMkLst>
            <pc:docMk/>
            <pc:sldMk cId="2807162225" sldId="2147379366"/>
            <ac:cxnSpMk id="40" creationId="{F6ED88EF-3BC1-5DD9-AA12-57E9CFA38AD3}"/>
          </ac:cxnSpMkLst>
        </pc:cxnChg>
      </pc:sldChg>
      <pc:sldChg chg="modSp mod">
        <pc:chgData name="森田 光貴" userId="314cf0e2-2175-4948-8a4a-96924aa0786a" providerId="ADAL" clId="{21EF8357-8BC9-47F3-AE8B-5FDD447EC69A}" dt="2025-01-22T01:40:13.439" v="19"/>
        <pc:sldMkLst>
          <pc:docMk/>
          <pc:sldMk cId="2307471077" sldId="2147379367"/>
        </pc:sldMkLst>
        <pc:spChg chg="mod">
          <ac:chgData name="森田 光貴" userId="314cf0e2-2175-4948-8a4a-96924aa0786a" providerId="ADAL" clId="{21EF8357-8BC9-47F3-AE8B-5FDD447EC69A}" dt="2025-01-22T01:40:13.439" v="19"/>
          <ac:spMkLst>
            <pc:docMk/>
            <pc:sldMk cId="2307471077" sldId="2147379367"/>
            <ac:spMk id="6" creationId="{1E87A305-2C81-D891-3615-FA63DFD33C81}"/>
          </ac:spMkLst>
        </pc:spChg>
      </pc:sldChg>
      <pc:sldChg chg="addSp delSp modSp mod modCm">
        <pc:chgData name="森田 光貴" userId="314cf0e2-2175-4948-8a4a-96924aa0786a" providerId="ADAL" clId="{21EF8357-8BC9-47F3-AE8B-5FDD447EC69A}" dt="2025-01-27T01:08:50.669" v="6447" actId="20577"/>
        <pc:sldMkLst>
          <pc:docMk/>
          <pc:sldMk cId="106547437" sldId="2147379368"/>
        </pc:sldMkLst>
        <pc:spChg chg="add mod">
          <ac:chgData name="森田 光貴" userId="314cf0e2-2175-4948-8a4a-96924aa0786a" providerId="ADAL" clId="{21EF8357-8BC9-47F3-AE8B-5FDD447EC69A}" dt="2025-01-26T06:37:10.560" v="1423" actId="1076"/>
          <ac:spMkLst>
            <pc:docMk/>
            <pc:sldMk cId="106547437" sldId="2147379368"/>
            <ac:spMk id="3" creationId="{8B6082FE-CAE5-79D5-36D5-5C2CBE92AED1}"/>
          </ac:spMkLst>
        </pc:spChg>
        <pc:spChg chg="add mod">
          <ac:chgData name="森田 光貴" userId="314cf0e2-2175-4948-8a4a-96924aa0786a" providerId="ADAL" clId="{21EF8357-8BC9-47F3-AE8B-5FDD447EC69A}" dt="2025-01-27T00:51:24.096" v="6290"/>
          <ac:spMkLst>
            <pc:docMk/>
            <pc:sldMk cId="106547437" sldId="2147379368"/>
            <ac:spMk id="4" creationId="{D676EA75-749B-9382-BA93-F9335E80E434}"/>
          </ac:spMkLst>
        </pc:spChg>
        <pc:spChg chg="add del">
          <ac:chgData name="森田 光貴" userId="314cf0e2-2175-4948-8a4a-96924aa0786a" providerId="ADAL" clId="{21EF8357-8BC9-47F3-AE8B-5FDD447EC69A}" dt="2025-01-26T05:36:34.172" v="915" actId="22"/>
          <ac:spMkLst>
            <pc:docMk/>
            <pc:sldMk cId="106547437" sldId="2147379368"/>
            <ac:spMk id="6" creationId="{EF1B39F1-DF6B-EDDC-40DB-93F76D06D74C}"/>
          </ac:spMkLst>
        </pc:spChg>
        <pc:spChg chg="del">
          <ac:chgData name="森田 光貴" userId="314cf0e2-2175-4948-8a4a-96924aa0786a" providerId="ADAL" clId="{21EF8357-8BC9-47F3-AE8B-5FDD447EC69A}" dt="2025-01-26T04:59:18.039" v="308" actId="478"/>
          <ac:spMkLst>
            <pc:docMk/>
            <pc:sldMk cId="106547437" sldId="2147379368"/>
            <ac:spMk id="18" creationId="{A5A53F0F-0601-B512-1DDC-878267F729B8}"/>
          </ac:spMkLst>
        </pc:spChg>
        <pc:spChg chg="mod">
          <ac:chgData name="森田 光貴" userId="314cf0e2-2175-4948-8a4a-96924aa0786a" providerId="ADAL" clId="{21EF8357-8BC9-47F3-AE8B-5FDD447EC69A}" dt="2025-01-27T01:08:50.669" v="6447" actId="20577"/>
          <ac:spMkLst>
            <pc:docMk/>
            <pc:sldMk cId="106547437" sldId="2147379368"/>
            <ac:spMk id="20" creationId="{3AAEA38C-7CDC-D1D0-590F-A375AF93585E}"/>
          </ac:spMkLst>
        </pc:spChg>
        <pc:spChg chg="del">
          <ac:chgData name="森田 光貴" userId="314cf0e2-2175-4948-8a4a-96924aa0786a" providerId="ADAL" clId="{21EF8357-8BC9-47F3-AE8B-5FDD447EC69A}" dt="2025-01-27T00:51:22.952" v="6289" actId="478"/>
          <ac:spMkLst>
            <pc:docMk/>
            <pc:sldMk cId="106547437" sldId="2147379368"/>
            <ac:spMk id="32" creationId="{28C5100B-F7EC-421A-BC90-04CB1B82CA2A}"/>
          </ac:spMkLst>
        </pc:spChg>
        <pc:graphicFrameChg chg="mod modGraphic">
          <ac:chgData name="森田 光貴" userId="314cf0e2-2175-4948-8a4a-96924aa0786a" providerId="ADAL" clId="{21EF8357-8BC9-47F3-AE8B-5FDD447EC69A}" dt="2025-01-27T00:53:22.540" v="6317" actId="13926"/>
          <ac:graphicFrameMkLst>
            <pc:docMk/>
            <pc:sldMk cId="106547437" sldId="2147379368"/>
            <ac:graphicFrameMk id="9" creationId="{7EC759F9-244F-41AB-4B01-889A435BFFD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59:18.047" v="309" actId="2056"/>
              <pc2:cmMkLst xmlns:pc2="http://schemas.microsoft.com/office/powerpoint/2019/9/main/command">
                <pc:docMk/>
                <pc:sldMk cId="106547437" sldId="2147379368"/>
                <pc2:cmMk id="{440C7428-9478-4F68-B14D-C75C46D91DD6}"/>
              </pc2:cmMkLst>
            </pc226:cmChg>
          </p:ext>
        </pc:extLst>
      </pc:sldChg>
      <pc:sldChg chg="modSp mod">
        <pc:chgData name="森田 光貴" userId="314cf0e2-2175-4948-8a4a-96924aa0786a" providerId="ADAL" clId="{21EF8357-8BC9-47F3-AE8B-5FDD447EC69A}" dt="2025-01-22T01:40:51.740" v="39"/>
        <pc:sldMkLst>
          <pc:docMk/>
          <pc:sldMk cId="234350261" sldId="2147379370"/>
        </pc:sldMkLst>
        <pc:spChg chg="mod">
          <ac:chgData name="森田 光貴" userId="314cf0e2-2175-4948-8a4a-96924aa0786a" providerId="ADAL" clId="{21EF8357-8BC9-47F3-AE8B-5FDD447EC69A}" dt="2025-01-22T01:40:51.740" v="39"/>
          <ac:spMkLst>
            <pc:docMk/>
            <pc:sldMk cId="234350261" sldId="2147379370"/>
            <ac:spMk id="13" creationId="{F743E8EA-E7A9-2920-B16B-71E21E39F614}"/>
          </ac:spMkLst>
        </pc:spChg>
      </pc:sldChg>
      <pc:sldChg chg="addSp delSp modSp mod modCm">
        <pc:chgData name="森田 光貴" userId="314cf0e2-2175-4948-8a4a-96924aa0786a" providerId="ADAL" clId="{21EF8357-8BC9-47F3-AE8B-5FDD447EC69A}" dt="2025-01-27T00:54:12.072" v="6327" actId="207"/>
        <pc:sldMkLst>
          <pc:docMk/>
          <pc:sldMk cId="2507462746" sldId="2147379372"/>
        </pc:sldMkLst>
        <pc:spChg chg="add mod">
          <ac:chgData name="森田 光貴" userId="314cf0e2-2175-4948-8a4a-96924aa0786a" providerId="ADAL" clId="{21EF8357-8BC9-47F3-AE8B-5FDD447EC69A}" dt="2025-01-26T07:32:41.912" v="2150" actId="20577"/>
          <ac:spMkLst>
            <pc:docMk/>
            <pc:sldMk cId="2507462746" sldId="2147379372"/>
            <ac:spMk id="4" creationId="{0432F2B9-B45E-3193-B678-5463BA55BADB}"/>
          </ac:spMkLst>
        </pc:spChg>
        <pc:spChg chg="add del mod">
          <ac:chgData name="森田 光貴" userId="314cf0e2-2175-4948-8a4a-96924aa0786a" providerId="ADAL" clId="{21EF8357-8BC9-47F3-AE8B-5FDD447EC69A}" dt="2025-01-27T00:50:41.439" v="6279" actId="478"/>
          <ac:spMkLst>
            <pc:docMk/>
            <pc:sldMk cId="2507462746" sldId="2147379372"/>
            <ac:spMk id="6" creationId="{B70942A8-F963-B5E5-4656-0D8C5CA55EDB}"/>
          </ac:spMkLst>
        </pc:spChg>
        <pc:spChg chg="mod">
          <ac:chgData name="森田 光貴" userId="314cf0e2-2175-4948-8a4a-96924aa0786a" providerId="ADAL" clId="{21EF8357-8BC9-47F3-AE8B-5FDD447EC69A}" dt="2025-01-26T10:40:27.915" v="2336" actId="1076"/>
          <ac:spMkLst>
            <pc:docMk/>
            <pc:sldMk cId="2507462746" sldId="2147379372"/>
            <ac:spMk id="7" creationId="{0A43CFBC-BC71-770F-612A-66B229801AC2}"/>
          </ac:spMkLst>
        </pc:spChg>
        <pc:spChg chg="mod">
          <ac:chgData name="森田 光貴" userId="314cf0e2-2175-4948-8a4a-96924aa0786a" providerId="ADAL" clId="{21EF8357-8BC9-47F3-AE8B-5FDD447EC69A}" dt="2025-01-22T01:39:19.121" v="4"/>
          <ac:spMkLst>
            <pc:docMk/>
            <pc:sldMk cId="2507462746" sldId="2147379372"/>
            <ac:spMk id="13" creationId="{059488B3-77BC-0454-1C99-66F8454754D3}"/>
          </ac:spMkLst>
        </pc:spChg>
        <pc:spChg chg="add mod">
          <ac:chgData name="森田 光貴" userId="314cf0e2-2175-4948-8a4a-96924aa0786a" providerId="ADAL" clId="{21EF8357-8BC9-47F3-AE8B-5FDD447EC69A}" dt="2025-01-27T00:50:43.712" v="6281"/>
          <ac:spMkLst>
            <pc:docMk/>
            <pc:sldMk cId="2507462746" sldId="2147379372"/>
            <ac:spMk id="14" creationId="{4FFCAC5D-436A-F442-1415-4C4CF9200BD4}"/>
          </ac:spMkLst>
        </pc:spChg>
        <pc:spChg chg="del mod">
          <ac:chgData name="森田 光貴" userId="314cf0e2-2175-4948-8a4a-96924aa0786a" providerId="ADAL" clId="{21EF8357-8BC9-47F3-AE8B-5FDD447EC69A}" dt="2025-01-26T07:14:45.456" v="1921" actId="478"/>
          <ac:spMkLst>
            <pc:docMk/>
            <pc:sldMk cId="2507462746" sldId="2147379372"/>
            <ac:spMk id="18" creationId="{A5A53F0F-0601-B512-1DDC-878267F729B8}"/>
          </ac:spMkLst>
        </pc:spChg>
        <pc:spChg chg="del">
          <ac:chgData name="森田 光貴" userId="314cf0e2-2175-4948-8a4a-96924aa0786a" providerId="ADAL" clId="{21EF8357-8BC9-47F3-AE8B-5FDD447EC69A}" dt="2025-01-27T00:50:42.314" v="6280" actId="478"/>
          <ac:spMkLst>
            <pc:docMk/>
            <pc:sldMk cId="2507462746" sldId="2147379372"/>
            <ac:spMk id="32" creationId="{28C5100B-F7EC-421A-BC90-04CB1B82CA2A}"/>
          </ac:spMkLst>
        </pc:spChg>
        <pc:graphicFrameChg chg="mod modGraphic">
          <ac:chgData name="森田 光貴" userId="314cf0e2-2175-4948-8a4a-96924aa0786a" providerId="ADAL" clId="{21EF8357-8BC9-47F3-AE8B-5FDD447EC69A}" dt="2025-01-27T00:54:12.072" v="6327" actId="207"/>
          <ac:graphicFrameMkLst>
            <pc:docMk/>
            <pc:sldMk cId="2507462746" sldId="2147379372"/>
            <ac:graphicFrameMk id="3" creationId="{2244620C-9A09-A8BC-2208-8FDCD6CCBFD4}"/>
          </ac:graphicFrameMkLst>
        </pc:graphicFrameChg>
        <pc:picChg chg="mod">
          <ac:chgData name="森田 光貴" userId="314cf0e2-2175-4948-8a4a-96924aa0786a" providerId="ADAL" clId="{21EF8357-8BC9-47F3-AE8B-5FDD447EC69A}" dt="2025-01-26T10:40:27.915" v="2336"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14:45.462" v="1922" actId="2056"/>
              <pc2:cmMkLst xmlns:pc2="http://schemas.microsoft.com/office/powerpoint/2019/9/main/command">
                <pc:docMk/>
                <pc:sldMk cId="2507462746" sldId="2147379372"/>
                <pc2:cmMk id="{177C9C74-6C1E-49EF-A688-A6B5D3B61FCB}"/>
              </pc2:cmMkLst>
            </pc226:cmChg>
          </p:ext>
        </pc:extLst>
      </pc:sldChg>
      <pc:sldChg chg="modSp mod">
        <pc:chgData name="森田 光貴" userId="314cf0e2-2175-4948-8a4a-96924aa0786a" providerId="ADAL" clId="{21EF8357-8BC9-47F3-AE8B-5FDD447EC69A}" dt="2025-01-22T01:40:56.682" v="44"/>
        <pc:sldMkLst>
          <pc:docMk/>
          <pc:sldMk cId="3705677805" sldId="2147379373"/>
        </pc:sldMkLst>
        <pc:spChg chg="mod">
          <ac:chgData name="森田 光貴" userId="314cf0e2-2175-4948-8a4a-96924aa0786a" providerId="ADAL" clId="{21EF8357-8BC9-47F3-AE8B-5FDD447EC69A}" dt="2025-01-22T01:40:56.682" v="44"/>
          <ac:spMkLst>
            <pc:docMk/>
            <pc:sldMk cId="3705677805" sldId="2147379373"/>
            <ac:spMk id="6" creationId="{5B327C7E-6C55-F0DE-780A-BCD8BB64CECB}"/>
          </ac:spMkLst>
        </pc:spChg>
      </pc:sldChg>
      <pc:sldChg chg="modSp mod">
        <pc:chgData name="森田 光貴" userId="314cf0e2-2175-4948-8a4a-96924aa0786a" providerId="ADAL" clId="{21EF8357-8BC9-47F3-AE8B-5FDD447EC69A}" dt="2025-01-22T01:41:00.900" v="49"/>
        <pc:sldMkLst>
          <pc:docMk/>
          <pc:sldMk cId="279270899" sldId="2147379374"/>
        </pc:sldMkLst>
        <pc:spChg chg="mod">
          <ac:chgData name="森田 光貴" userId="314cf0e2-2175-4948-8a4a-96924aa0786a" providerId="ADAL" clId="{21EF8357-8BC9-47F3-AE8B-5FDD447EC69A}" dt="2025-01-22T01:41:00.900" v="49"/>
          <ac:spMkLst>
            <pc:docMk/>
            <pc:sldMk cId="279270899" sldId="2147379374"/>
            <ac:spMk id="9" creationId="{A94F78E4-D019-9A26-6169-B87CDA129B89}"/>
          </ac:spMkLst>
        </pc:spChg>
      </pc:sldChg>
      <pc:sldChg chg="addSp delSp modSp mod">
        <pc:chgData name="森田 光貴" userId="314cf0e2-2175-4948-8a4a-96924aa0786a" providerId="ADAL" clId="{21EF8357-8BC9-47F3-AE8B-5FDD447EC69A}" dt="2025-01-27T01:09:33.573" v="6464" actId="20577"/>
        <pc:sldMkLst>
          <pc:docMk/>
          <pc:sldMk cId="4261311362" sldId="2147379375"/>
        </pc:sldMkLst>
        <pc:spChg chg="add mod">
          <ac:chgData name="森田 光貴" userId="314cf0e2-2175-4948-8a4a-96924aa0786a" providerId="ADAL" clId="{21EF8357-8BC9-47F3-AE8B-5FDD447EC69A}" dt="2025-01-27T00:52:14.920" v="6306"/>
          <ac:spMkLst>
            <pc:docMk/>
            <pc:sldMk cId="4261311362" sldId="2147379375"/>
            <ac:spMk id="6" creationId="{4E6D6653-4EFB-7A36-289C-65CE27328584}"/>
          </ac:spMkLst>
        </pc:spChg>
        <pc:spChg chg="mod">
          <ac:chgData name="森田 光貴" userId="314cf0e2-2175-4948-8a4a-96924aa0786a" providerId="ADAL" clId="{21EF8357-8BC9-47F3-AE8B-5FDD447EC69A}" dt="2025-01-27T01:09:33.573" v="6464" actId="20577"/>
          <ac:spMkLst>
            <pc:docMk/>
            <pc:sldMk cId="4261311362" sldId="2147379375"/>
            <ac:spMk id="9" creationId="{587C5804-147E-8F06-8217-66090E84A469}"/>
          </ac:spMkLst>
        </pc:spChg>
        <pc:spChg chg="del">
          <ac:chgData name="森田 光貴" userId="314cf0e2-2175-4948-8a4a-96924aa0786a" providerId="ADAL" clId="{21EF8357-8BC9-47F3-AE8B-5FDD447EC69A}" dt="2025-01-27T00:52:14.618" v="6305" actId="478"/>
          <ac:spMkLst>
            <pc:docMk/>
            <pc:sldMk cId="4261311362" sldId="2147379375"/>
            <ac:spMk id="32" creationId="{28C5100B-F7EC-421A-BC90-04CB1B82CA2A}"/>
          </ac:spMkLst>
        </pc:spChg>
      </pc:sldChg>
      <pc:sldChg chg="addSp delSp modSp">
        <pc:chgData name="森田 光貴" userId="314cf0e2-2175-4948-8a4a-96924aa0786a" providerId="ADAL" clId="{21EF8357-8BC9-47F3-AE8B-5FDD447EC69A}" dt="2025-01-22T01:41:12.431" v="56"/>
        <pc:sldMkLst>
          <pc:docMk/>
          <pc:sldMk cId="1022286314" sldId="2147379376"/>
        </pc:sldMkLst>
        <pc:spChg chg="add mod">
          <ac:chgData name="森田 光貴" userId="314cf0e2-2175-4948-8a4a-96924aa0786a" providerId="ADAL" clId="{21EF8357-8BC9-47F3-AE8B-5FDD447EC69A}" dt="2025-01-22T01:41:12.431" v="56"/>
          <ac:spMkLst>
            <pc:docMk/>
            <pc:sldMk cId="1022286314" sldId="2147379376"/>
            <ac:spMk id="4" creationId="{5980430C-2CCC-B50F-77DD-C621FA69FD12}"/>
          </ac:spMkLst>
        </pc:spChg>
        <pc:spChg chg="del">
          <ac:chgData name="森田 光貴" userId="314cf0e2-2175-4948-8a4a-96924aa0786a" providerId="ADAL" clId="{21EF8357-8BC9-47F3-AE8B-5FDD447EC69A}" dt="2025-01-22T01:41:11.884" v="55" actId="478"/>
          <ac:spMkLst>
            <pc:docMk/>
            <pc:sldMk cId="1022286314" sldId="2147379376"/>
            <ac:spMk id="9" creationId="{1453A00F-AC05-7CCA-833F-ECACBD99BC0F}"/>
          </ac:spMkLst>
        </pc:spChg>
      </pc:sldChg>
      <pc:sldChg chg="addSp delSp modSp mod">
        <pc:chgData name="森田 光貴" userId="314cf0e2-2175-4948-8a4a-96924aa0786a" providerId="ADAL" clId="{21EF8357-8BC9-47F3-AE8B-5FDD447EC69A}" dt="2025-01-27T01:09:41.112" v="6469" actId="20577"/>
        <pc:sldMkLst>
          <pc:docMk/>
          <pc:sldMk cId="3070854188" sldId="2147379377"/>
        </pc:sldMkLst>
        <pc:spChg chg="add mod">
          <ac:chgData name="森田 光貴" userId="314cf0e2-2175-4948-8a4a-96924aa0786a" providerId="ADAL" clId="{21EF8357-8BC9-47F3-AE8B-5FDD447EC69A}" dt="2025-01-27T01:09:41.112" v="6469" actId="20577"/>
          <ac:spMkLst>
            <pc:docMk/>
            <pc:sldMk cId="3070854188" sldId="2147379377"/>
            <ac:spMk id="3" creationId="{FD2AAF4E-DA66-1C65-DAE7-7EFA082C3154}"/>
          </ac:spMkLst>
        </pc:spChg>
        <pc:spChg chg="add mod">
          <ac:chgData name="森田 光貴" userId="314cf0e2-2175-4948-8a4a-96924aa0786a" providerId="ADAL" clId="{21EF8357-8BC9-47F3-AE8B-5FDD447EC69A}" dt="2025-01-27T00:52:19.698" v="6308"/>
          <ac:spMkLst>
            <pc:docMk/>
            <pc:sldMk cId="3070854188" sldId="2147379377"/>
            <ac:spMk id="6" creationId="{AD0BD614-F922-0868-E02D-D35AC0BF7579}"/>
          </ac:spMkLst>
        </pc:spChg>
        <pc:spChg chg="del">
          <ac:chgData name="森田 光貴" userId="314cf0e2-2175-4948-8a4a-96924aa0786a" providerId="ADAL" clId="{21EF8357-8BC9-47F3-AE8B-5FDD447EC69A}" dt="2025-01-22T01:41:15.548" v="57" actId="478"/>
          <ac:spMkLst>
            <pc:docMk/>
            <pc:sldMk cId="3070854188" sldId="2147379377"/>
            <ac:spMk id="9" creationId="{0E88E83C-7D28-FA12-9354-31C6940FC312}"/>
          </ac:spMkLst>
        </pc:spChg>
        <pc:spChg chg="del">
          <ac:chgData name="森田 光貴" userId="314cf0e2-2175-4948-8a4a-96924aa0786a" providerId="ADAL" clId="{21EF8357-8BC9-47F3-AE8B-5FDD447EC69A}" dt="2025-01-27T00:52:19.428" v="6307" actId="478"/>
          <ac:spMkLst>
            <pc:docMk/>
            <pc:sldMk cId="3070854188" sldId="2147379377"/>
            <ac:spMk id="32" creationId="{28C5100B-F7EC-421A-BC90-04CB1B82CA2A}"/>
          </ac:spMkLst>
        </pc:spChg>
      </pc:sldChg>
      <pc:sldChg chg="addSp delSp modSp mod modCm">
        <pc:chgData name="森田 光貴" userId="314cf0e2-2175-4948-8a4a-96924aa0786a" providerId="ADAL" clId="{21EF8357-8BC9-47F3-AE8B-5FDD447EC69A}" dt="2025-01-27T01:09:48.204" v="6472" actId="20577"/>
        <pc:sldMkLst>
          <pc:docMk/>
          <pc:sldMk cId="862496488" sldId="2147379378"/>
        </pc:sldMkLst>
        <pc:spChg chg="add mod">
          <ac:chgData name="森田 光貴" userId="314cf0e2-2175-4948-8a4a-96924aa0786a" providerId="ADAL" clId="{21EF8357-8BC9-47F3-AE8B-5FDD447EC69A}" dt="2025-01-27T01:09:48.204" v="6472" actId="20577"/>
          <ac:spMkLst>
            <pc:docMk/>
            <pc:sldMk cId="862496488" sldId="2147379378"/>
            <ac:spMk id="4" creationId="{7241AD15-E289-D6A0-8F4B-C1EA318E5528}"/>
          </ac:spMkLst>
        </pc:spChg>
        <pc:spChg chg="add mod">
          <ac:chgData name="森田 光貴" userId="314cf0e2-2175-4948-8a4a-96924aa0786a" providerId="ADAL" clId="{21EF8357-8BC9-47F3-AE8B-5FDD447EC69A}" dt="2025-01-27T00:52:24.536" v="6310"/>
          <ac:spMkLst>
            <pc:docMk/>
            <pc:sldMk cId="862496488" sldId="2147379378"/>
            <ac:spMk id="7" creationId="{8A1587C7-1688-B8A5-ABC7-BA2106D3B851}"/>
          </ac:spMkLst>
        </pc:spChg>
        <pc:spChg chg="del">
          <ac:chgData name="森田 光貴" userId="314cf0e2-2175-4948-8a4a-96924aa0786a" providerId="ADAL" clId="{21EF8357-8BC9-47F3-AE8B-5FDD447EC69A}" dt="2025-01-22T01:41:19.021" v="59" actId="478"/>
          <ac:spMkLst>
            <pc:docMk/>
            <pc:sldMk cId="862496488" sldId="2147379378"/>
            <ac:spMk id="9" creationId="{B53B079A-BB65-3456-99D1-AA81EA0763C7}"/>
          </ac:spMkLst>
        </pc:spChg>
        <pc:spChg chg="del">
          <ac:chgData name="森田 光貴" userId="314cf0e2-2175-4948-8a4a-96924aa0786a" providerId="ADAL" clId="{21EF8357-8BC9-47F3-AE8B-5FDD447EC69A}" dt="2025-01-27T00:52:23.958" v="6309" actId="478"/>
          <ac:spMkLst>
            <pc:docMk/>
            <pc:sldMk cId="862496488" sldId="2147379378"/>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8:55:38.663" v="296"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森田 光貴" userId="314cf0e2-2175-4948-8a4a-96924aa0786a" providerId="ADAL" clId="{21EF8357-8BC9-47F3-AE8B-5FDD447EC69A}" dt="2025-01-27T01:09:48.204" v="6472" actId="20577"/>
              <pc2:cmMkLst xmlns:pc2="http://schemas.microsoft.com/office/powerpoint/2019/9/main/command">
                <pc:docMk/>
                <pc:sldMk cId="862496488" sldId="2147379378"/>
                <pc2:cmMk id="{9B5CD950-4A92-4C42-863B-50454494560C}"/>
              </pc2:cmMkLst>
            </pc226:cmChg>
          </p:ext>
        </pc:extLst>
      </pc:sldChg>
      <pc:sldChg chg="addSp delSp modSp mod modCm">
        <pc:chgData name="森田 光貴" userId="314cf0e2-2175-4948-8a4a-96924aa0786a" providerId="ADAL" clId="{21EF8357-8BC9-47F3-AE8B-5FDD447EC69A}" dt="2025-01-27T01:09:55.083" v="6474" actId="20577"/>
        <pc:sldMkLst>
          <pc:docMk/>
          <pc:sldMk cId="2081963132" sldId="2147379384"/>
        </pc:sldMkLst>
        <pc:spChg chg="add mod">
          <ac:chgData name="森田 光貴" userId="314cf0e2-2175-4948-8a4a-96924aa0786a" providerId="ADAL" clId="{21EF8357-8BC9-47F3-AE8B-5FDD447EC69A}" dt="2025-01-27T00:52:28.385" v="6312"/>
          <ac:spMkLst>
            <pc:docMk/>
            <pc:sldMk cId="2081963132" sldId="2147379384"/>
            <ac:spMk id="6" creationId="{7492DC0B-2582-C7AC-8B3E-A7ACFEBAAAE4}"/>
          </ac:spMkLst>
        </pc:spChg>
        <pc:spChg chg="mod">
          <ac:chgData name="森田 光貴" userId="314cf0e2-2175-4948-8a4a-96924aa0786a" providerId="ADAL" clId="{21EF8357-8BC9-47F3-AE8B-5FDD447EC69A}" dt="2025-01-27T01:09:55.083" v="6474" actId="20577"/>
          <ac:spMkLst>
            <pc:docMk/>
            <pc:sldMk cId="2081963132" sldId="2147379384"/>
            <ac:spMk id="9" creationId="{35BF45E8-DF62-58C4-2859-7C3365446666}"/>
          </ac:spMkLst>
        </pc:spChg>
        <pc:spChg chg="del">
          <ac:chgData name="森田 光貴" userId="314cf0e2-2175-4948-8a4a-96924aa0786a" providerId="ADAL" clId="{21EF8357-8BC9-47F3-AE8B-5FDD447EC69A}" dt="2025-01-27T00:52:28.120" v="6311" actId="478"/>
          <ac:spMkLst>
            <pc:docMk/>
            <pc:sldMk cId="2081963132" sldId="2147379384"/>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9:00:39.289" v="297" actId="2056"/>
              <pc2:cmMkLst xmlns:pc2="http://schemas.microsoft.com/office/powerpoint/2019/9/main/command">
                <pc:docMk/>
                <pc:sldMk cId="2081963132" sldId="2147379384"/>
                <pc2:cmMk id="{E5F5BEEB-FA5E-4340-881D-0CBD48DFE363}"/>
              </pc2:cmMkLst>
            </pc226:cmChg>
          </p:ext>
        </pc:extLst>
      </pc:sldChg>
      <pc:sldChg chg="addSp delSp modSp mod">
        <pc:chgData name="森田 光貴" userId="314cf0e2-2175-4948-8a4a-96924aa0786a" providerId="ADAL" clId="{21EF8357-8BC9-47F3-AE8B-5FDD447EC69A}" dt="2025-01-27T01:09:58.307" v="6476" actId="20577"/>
        <pc:sldMkLst>
          <pc:docMk/>
          <pc:sldMk cId="2546929567" sldId="2147379385"/>
        </pc:sldMkLst>
        <pc:spChg chg="add mod">
          <ac:chgData name="森田 光貴" userId="314cf0e2-2175-4948-8a4a-96924aa0786a" providerId="ADAL" clId="{21EF8357-8BC9-47F3-AE8B-5FDD447EC69A}" dt="2025-01-27T01:09:58.307" v="6476" actId="20577"/>
          <ac:spMkLst>
            <pc:docMk/>
            <pc:sldMk cId="2546929567" sldId="2147379385"/>
            <ac:spMk id="3" creationId="{D0A96570-7D9E-352A-DD4A-4B12D9E1F191}"/>
          </ac:spMkLst>
        </pc:spChg>
        <pc:spChg chg="add mod">
          <ac:chgData name="森田 光貴" userId="314cf0e2-2175-4948-8a4a-96924aa0786a" providerId="ADAL" clId="{21EF8357-8BC9-47F3-AE8B-5FDD447EC69A}" dt="2025-01-27T00:52:32.474" v="6314"/>
          <ac:spMkLst>
            <pc:docMk/>
            <pc:sldMk cId="2546929567" sldId="2147379385"/>
            <ac:spMk id="7" creationId="{03553F65-CB86-99EA-AC6A-B0EF3AB90D94}"/>
          </ac:spMkLst>
        </pc:spChg>
        <pc:spChg chg="del">
          <ac:chgData name="森田 光貴" userId="314cf0e2-2175-4948-8a4a-96924aa0786a" providerId="ADAL" clId="{21EF8357-8BC9-47F3-AE8B-5FDD447EC69A}" dt="2025-01-22T01:41:34.718" v="67" actId="478"/>
          <ac:spMkLst>
            <pc:docMk/>
            <pc:sldMk cId="2546929567" sldId="2147379385"/>
            <ac:spMk id="7" creationId="{9C052F4C-9E36-1F1C-21ED-33C85A696CDC}"/>
          </ac:spMkLst>
        </pc:spChg>
        <pc:spChg chg="del">
          <ac:chgData name="森田 光貴" userId="314cf0e2-2175-4948-8a4a-96924aa0786a" providerId="ADAL" clId="{21EF8357-8BC9-47F3-AE8B-5FDD447EC69A}" dt="2025-01-27T00:52:32.191" v="6313" actId="478"/>
          <ac:spMkLst>
            <pc:docMk/>
            <pc:sldMk cId="2546929567" sldId="2147379385"/>
            <ac:spMk id="32" creationId="{28C5100B-F7EC-421A-BC90-04CB1B82CA2A}"/>
          </ac:spMkLst>
        </pc:spChg>
      </pc:sldChg>
      <pc:sldChg chg="addSp delSp modSp mod modCm">
        <pc:chgData name="森田 光貴" userId="314cf0e2-2175-4948-8a4a-96924aa0786a" providerId="ADAL" clId="{21EF8357-8BC9-47F3-AE8B-5FDD447EC69A}" dt="2025-01-27T00:55:20.567" v="6335" actId="1076"/>
        <pc:sldMkLst>
          <pc:docMk/>
          <pc:sldMk cId="3768165954" sldId="2147379390"/>
        </pc:sldMkLst>
        <pc:spChg chg="add mod">
          <ac:chgData name="森田 光貴" userId="314cf0e2-2175-4948-8a4a-96924aa0786a" providerId="ADAL" clId="{21EF8357-8BC9-47F3-AE8B-5FDD447EC69A}" dt="2025-01-27T00:55:20.567" v="6335" actId="1076"/>
          <ac:spMkLst>
            <pc:docMk/>
            <pc:sldMk cId="3768165954" sldId="2147379390"/>
            <ac:spMk id="4" creationId="{B93419A9-9A69-6588-E293-32E0E86A589E}"/>
          </ac:spMkLst>
        </pc:spChg>
        <pc:spChg chg="add mod">
          <ac:chgData name="森田 光貴" userId="314cf0e2-2175-4948-8a4a-96924aa0786a" providerId="ADAL" clId="{21EF8357-8BC9-47F3-AE8B-5FDD447EC69A}" dt="2025-01-27T00:50:27.480" v="6275"/>
          <ac:spMkLst>
            <pc:docMk/>
            <pc:sldMk cId="3768165954" sldId="2147379390"/>
            <ac:spMk id="6" creationId="{70F051DE-BF9E-61FE-54CD-17CC22AF42AE}"/>
          </ac:spMkLst>
        </pc:spChg>
        <pc:spChg chg="mod">
          <ac:chgData name="森田 光貴" userId="314cf0e2-2175-4948-8a4a-96924aa0786a" providerId="ADAL" clId="{21EF8357-8BC9-47F3-AE8B-5FDD447EC69A}" dt="2025-01-27T00:54:56.507" v="6331" actId="13926"/>
          <ac:spMkLst>
            <pc:docMk/>
            <pc:sldMk cId="3768165954" sldId="2147379390"/>
            <ac:spMk id="26" creationId="{05CE66DC-347F-2D1E-40DA-89C361156945}"/>
          </ac:spMkLst>
        </pc:spChg>
        <pc:spChg chg="mod">
          <ac:chgData name="森田 光貴" userId="314cf0e2-2175-4948-8a4a-96924aa0786a" providerId="ADAL" clId="{21EF8357-8BC9-47F3-AE8B-5FDD447EC69A}" dt="2025-01-27T00:55:07.264" v="6334" actId="13926"/>
          <ac:spMkLst>
            <pc:docMk/>
            <pc:sldMk cId="3768165954" sldId="2147379390"/>
            <ac:spMk id="29" creationId="{5EEC3673-F020-FEE3-D731-0F1E8476D9D3}"/>
          </ac:spMkLst>
        </pc:spChg>
        <pc:spChg chg="mod">
          <ac:chgData name="森田 光貴" userId="314cf0e2-2175-4948-8a4a-96924aa0786a" providerId="ADAL" clId="{21EF8357-8BC9-47F3-AE8B-5FDD447EC69A}" dt="2025-01-27T00:54:56.507" v="6331" actId="13926"/>
          <ac:spMkLst>
            <pc:docMk/>
            <pc:sldMk cId="3768165954" sldId="2147379390"/>
            <ac:spMk id="30" creationId="{08CF0071-FFD3-5FC5-7EDE-66769EAE1785}"/>
          </ac:spMkLst>
        </pc:spChg>
        <pc:spChg chg="mod">
          <ac:chgData name="森田 光貴" userId="314cf0e2-2175-4948-8a4a-96924aa0786a" providerId="ADAL" clId="{21EF8357-8BC9-47F3-AE8B-5FDD447EC69A}" dt="2025-01-27T00:54:56.507" v="6331" actId="13926"/>
          <ac:spMkLst>
            <pc:docMk/>
            <pc:sldMk cId="3768165954" sldId="2147379390"/>
            <ac:spMk id="31" creationId="{115EF391-52F8-47AA-7CFC-2CF176F1D8EF}"/>
          </ac:spMkLst>
        </pc:spChg>
        <pc:spChg chg="del">
          <ac:chgData name="森田 光貴" userId="314cf0e2-2175-4948-8a4a-96924aa0786a" providerId="ADAL" clId="{21EF8357-8BC9-47F3-AE8B-5FDD447EC69A}" dt="2025-01-27T00:50:27.182" v="6274" actId="478"/>
          <ac:spMkLst>
            <pc:docMk/>
            <pc:sldMk cId="3768165954" sldId="2147379390"/>
            <ac:spMk id="32" creationId="{28C5100B-F7EC-421A-BC90-04CB1B82CA2A}"/>
          </ac:spMkLst>
        </pc:spChg>
        <pc:spChg chg="mod">
          <ac:chgData name="森田 光貴" userId="314cf0e2-2175-4948-8a4a-96924aa0786a" providerId="ADAL" clId="{21EF8357-8BC9-47F3-AE8B-5FDD447EC69A}" dt="2025-01-27T00:54:56.507" v="6331" actId="13926"/>
          <ac:spMkLst>
            <pc:docMk/>
            <pc:sldMk cId="3768165954" sldId="2147379390"/>
            <ac:spMk id="33" creationId="{699E4A04-7DE7-121A-4254-23FBA0D5BFBB}"/>
          </ac:spMkLst>
        </pc:spChg>
        <pc:spChg chg="mod">
          <ac:chgData name="森田 光貴" userId="314cf0e2-2175-4948-8a4a-96924aa0786a" providerId="ADAL" clId="{21EF8357-8BC9-47F3-AE8B-5FDD447EC69A}" dt="2025-01-27T00:54:56.507" v="6331" actId="13926"/>
          <ac:spMkLst>
            <pc:docMk/>
            <pc:sldMk cId="3768165954" sldId="2147379390"/>
            <ac:spMk id="34" creationId="{89E2BAA1-640E-FDF9-B0E0-F3954045F573}"/>
          </ac:spMkLst>
        </pc:spChg>
        <pc:spChg chg="mod">
          <ac:chgData name="森田 光貴" userId="314cf0e2-2175-4948-8a4a-96924aa0786a" providerId="ADAL" clId="{21EF8357-8BC9-47F3-AE8B-5FDD447EC69A}" dt="2025-01-27T00:55:07.264" v="6334" actId="13926"/>
          <ac:spMkLst>
            <pc:docMk/>
            <pc:sldMk cId="3768165954" sldId="2147379390"/>
            <ac:spMk id="36" creationId="{80BBD157-9DAC-BD00-19F1-D23C993E2327}"/>
          </ac:spMkLst>
        </pc:spChg>
        <pc:spChg chg="mod">
          <ac:chgData name="森田 光貴" userId="314cf0e2-2175-4948-8a4a-96924aa0786a" providerId="ADAL" clId="{21EF8357-8BC9-47F3-AE8B-5FDD447EC69A}" dt="2025-01-27T00:55:07.264" v="6334" actId="13926"/>
          <ac:spMkLst>
            <pc:docMk/>
            <pc:sldMk cId="3768165954" sldId="2147379390"/>
            <ac:spMk id="37" creationId="{4265CCAA-A8C6-E34F-F7F5-224BF76E5FF5}"/>
          </ac:spMkLst>
        </pc:spChg>
        <pc:spChg chg="mod">
          <ac:chgData name="森田 光貴" userId="314cf0e2-2175-4948-8a4a-96924aa0786a" providerId="ADAL" clId="{21EF8357-8BC9-47F3-AE8B-5FDD447EC69A}" dt="2025-01-27T00:54:56.507" v="6331" actId="13926"/>
          <ac:spMkLst>
            <pc:docMk/>
            <pc:sldMk cId="3768165954" sldId="2147379390"/>
            <ac:spMk id="38" creationId="{78E0076F-1B11-FC2F-B7AB-E4021D352E26}"/>
          </ac:spMkLst>
        </pc:spChg>
        <pc:spChg chg="mod">
          <ac:chgData name="森田 光貴" userId="314cf0e2-2175-4948-8a4a-96924aa0786a" providerId="ADAL" clId="{21EF8357-8BC9-47F3-AE8B-5FDD447EC69A}" dt="2025-01-27T00:54:56.507" v="6331" actId="13926"/>
          <ac:spMkLst>
            <pc:docMk/>
            <pc:sldMk cId="3768165954" sldId="2147379390"/>
            <ac:spMk id="39" creationId="{18D738E4-514B-2772-8A7C-A347C5AC9EAD}"/>
          </ac:spMkLst>
        </pc:spChg>
        <pc:spChg chg="mod">
          <ac:chgData name="森田 光貴" userId="314cf0e2-2175-4948-8a4a-96924aa0786a" providerId="ADAL" clId="{21EF8357-8BC9-47F3-AE8B-5FDD447EC69A}" dt="2025-01-27T00:54:56.507" v="6331" actId="13926"/>
          <ac:spMkLst>
            <pc:docMk/>
            <pc:sldMk cId="3768165954" sldId="2147379390"/>
            <ac:spMk id="40" creationId="{F7DEAA6E-3A18-924C-0D5C-4C1A145573DD}"/>
          </ac:spMkLst>
        </pc:spChg>
        <pc:spChg chg="mod">
          <ac:chgData name="森田 光貴" userId="314cf0e2-2175-4948-8a4a-96924aa0786a" providerId="ADAL" clId="{21EF8357-8BC9-47F3-AE8B-5FDD447EC69A}" dt="2025-01-27T00:54:56.507" v="6331" actId="13926"/>
          <ac:spMkLst>
            <pc:docMk/>
            <pc:sldMk cId="3768165954" sldId="2147379390"/>
            <ac:spMk id="41" creationId="{D8B899E6-2A65-3147-C301-5DAAAB0E9BED}"/>
          </ac:spMkLst>
        </pc:spChg>
        <pc:spChg chg="mod">
          <ac:chgData name="森田 光貴" userId="314cf0e2-2175-4948-8a4a-96924aa0786a" providerId="ADAL" clId="{21EF8357-8BC9-47F3-AE8B-5FDD447EC69A}" dt="2025-01-27T00:55:07.264" v="6334" actId="13926"/>
          <ac:spMkLst>
            <pc:docMk/>
            <pc:sldMk cId="3768165954" sldId="2147379390"/>
            <ac:spMk id="42" creationId="{ECF24845-0EC6-843E-563C-F9B1CC592280}"/>
          </ac:spMkLst>
        </pc:spChg>
        <pc:spChg chg="mod">
          <ac:chgData name="森田 光貴" userId="314cf0e2-2175-4948-8a4a-96924aa0786a" providerId="ADAL" clId="{21EF8357-8BC9-47F3-AE8B-5FDD447EC69A}" dt="2025-01-27T00:54:56.507" v="6331" actId="13926"/>
          <ac:spMkLst>
            <pc:docMk/>
            <pc:sldMk cId="3768165954" sldId="2147379390"/>
            <ac:spMk id="43" creationId="{D62A3001-FE8E-2041-E4BE-EFE8C9F723ED}"/>
          </ac:spMkLst>
        </pc:spChg>
        <pc:spChg chg="mod">
          <ac:chgData name="森田 光貴" userId="314cf0e2-2175-4948-8a4a-96924aa0786a" providerId="ADAL" clId="{21EF8357-8BC9-47F3-AE8B-5FDD447EC69A}" dt="2025-01-27T00:54:56.507" v="6331" actId="13926"/>
          <ac:spMkLst>
            <pc:docMk/>
            <pc:sldMk cId="3768165954" sldId="2147379390"/>
            <ac:spMk id="44" creationId="{7AF32EB3-B045-3607-C4E6-B86C8BAD378C}"/>
          </ac:spMkLst>
        </pc:spChg>
        <pc:spChg chg="mod">
          <ac:chgData name="森田 光貴" userId="314cf0e2-2175-4948-8a4a-96924aa0786a" providerId="ADAL" clId="{21EF8357-8BC9-47F3-AE8B-5FDD447EC69A}" dt="2025-01-27T00:54:56.507" v="6331" actId="13926"/>
          <ac:spMkLst>
            <pc:docMk/>
            <pc:sldMk cId="3768165954" sldId="2147379390"/>
            <ac:spMk id="45" creationId="{555471CC-EE1C-42D5-D2FF-C12087946610}"/>
          </ac:spMkLst>
        </pc:spChg>
        <pc:spChg chg="mod">
          <ac:chgData name="森田 光貴" userId="314cf0e2-2175-4948-8a4a-96924aa0786a" providerId="ADAL" clId="{21EF8357-8BC9-47F3-AE8B-5FDD447EC69A}" dt="2025-01-26T07:46:09.471" v="2272"/>
          <ac:spMkLst>
            <pc:docMk/>
            <pc:sldMk cId="3768165954" sldId="2147379390"/>
            <ac:spMk id="59" creationId="{AC7892D9-136D-1FC2-784A-BE614EE84469}"/>
          </ac:spMkLst>
        </pc:spChg>
        <pc:spChg chg="add del mod">
          <ac:chgData name="森田 光貴" userId="314cf0e2-2175-4948-8a4a-96924aa0786a" providerId="ADAL" clId="{21EF8357-8BC9-47F3-AE8B-5FDD447EC69A}" dt="2025-01-26T07:48:01.419" v="2284" actId="20577"/>
          <ac:spMkLst>
            <pc:docMk/>
            <pc:sldMk cId="3768165954" sldId="2147379390"/>
            <ac:spMk id="63" creationId="{5E0073EC-3EC6-3344-1B4D-5510DB44999A}"/>
          </ac:spMkLst>
        </pc:spChg>
        <pc:spChg chg="mod">
          <ac:chgData name="森田 光貴" userId="314cf0e2-2175-4948-8a4a-96924aa0786a" providerId="ADAL" clId="{21EF8357-8BC9-47F3-AE8B-5FDD447EC69A}" dt="2025-01-26T07:45:04.775" v="2256"/>
          <ac:spMkLst>
            <pc:docMk/>
            <pc:sldMk cId="3768165954" sldId="2147379390"/>
            <ac:spMk id="64" creationId="{2033EE35-FBCC-DEC9-B418-5FCCD1575F47}"/>
          </ac:spMkLst>
        </pc:spChg>
        <pc:grpChg chg="add mod">
          <ac:chgData name="森田 光貴" userId="314cf0e2-2175-4948-8a4a-96924aa0786a" providerId="ADAL" clId="{21EF8357-8BC9-47F3-AE8B-5FDD447EC69A}" dt="2025-01-26T07:46:10.034" v="2273" actId="1076"/>
          <ac:grpSpMkLst>
            <pc:docMk/>
            <pc:sldMk cId="3768165954" sldId="2147379390"/>
            <ac:grpSpMk id="6" creationId="{ACF1B4DD-C1FD-5130-F4AC-5466A3A4B6B4}"/>
          </ac:grpSpMkLst>
        </pc:grpChg>
        <pc:grpChg chg="add del">
          <ac:chgData name="森田 光貴" userId="314cf0e2-2175-4948-8a4a-96924aa0786a" providerId="ADAL" clId="{21EF8357-8BC9-47F3-AE8B-5FDD447EC69A}" dt="2025-01-26T07:46:07.045" v="2267" actId="478"/>
          <ac:grpSpMkLst>
            <pc:docMk/>
            <pc:sldMk cId="3768165954" sldId="2147379390"/>
            <ac:grpSpMk id="10" creationId="{2C469FD3-D26C-6405-7381-DE201B47C7E5}"/>
          </ac:grpSpMkLst>
        </pc:grpChg>
        <pc:grpChg chg="mod">
          <ac:chgData name="森田 光貴" userId="314cf0e2-2175-4948-8a4a-96924aa0786a" providerId="ADAL" clId="{21EF8357-8BC9-47F3-AE8B-5FDD447EC69A}" dt="2025-01-26T07:45:04.775" v="2256"/>
          <ac:grpSpMkLst>
            <pc:docMk/>
            <pc:sldMk cId="3768165954" sldId="2147379390"/>
            <ac:grpSpMk id="46" creationId="{992F4462-36FE-6DDF-87F0-EFF7B8B5F41C}"/>
          </ac:grpSpMkLst>
        </pc:grpChg>
        <pc:cxnChg chg="add mod">
          <ac:chgData name="森田 光貴" userId="314cf0e2-2175-4948-8a4a-96924aa0786a" providerId="ADAL" clId="{21EF8357-8BC9-47F3-AE8B-5FDD447EC69A}" dt="2025-01-23T12:52:43.158" v="133" actId="1076"/>
          <ac:cxnSpMkLst>
            <pc:docMk/>
            <pc:sldMk cId="3768165954" sldId="2147379390"/>
            <ac:cxnSpMk id="3" creationId="{F7C6F8A1-3DEB-0A6B-1477-F45AB940F58F}"/>
          </ac:cxnSpMkLst>
        </pc:cxnChg>
        <pc:cxnChg chg="add del mod">
          <ac:chgData name="森田 光貴" userId="314cf0e2-2175-4948-8a4a-96924aa0786a" providerId="ADAL" clId="{21EF8357-8BC9-47F3-AE8B-5FDD447EC69A}" dt="2025-01-23T12:52:25.947" v="129" actId="478"/>
          <ac:cxnSpMkLst>
            <pc:docMk/>
            <pc:sldMk cId="3768165954" sldId="2147379390"/>
            <ac:cxnSpMk id="4" creationId="{8B475A22-A022-A194-E3ED-C16D00358BB7}"/>
          </ac:cxnSpMkLst>
        </pc:cxnChg>
        <pc:cxnChg chg="add del mod">
          <ac:chgData name="森田 光貴" userId="314cf0e2-2175-4948-8a4a-96924aa0786a" providerId="ADAL" clId="{21EF8357-8BC9-47F3-AE8B-5FDD447EC69A}" dt="2025-01-23T12:52:38.190" v="132" actId="478"/>
          <ac:cxnSpMkLst>
            <pc:docMk/>
            <pc:sldMk cId="3768165954" sldId="2147379390"/>
            <ac:cxnSpMk id="6" creationId="{1E623852-4AFB-6B09-70AA-FDE94AF4E55C}"/>
          </ac:cxnSpMkLst>
        </pc:cxnChg>
        <pc:cxnChg chg="add mod">
          <ac:chgData name="森田 光貴" userId="314cf0e2-2175-4948-8a4a-96924aa0786a" providerId="ADAL" clId="{21EF8357-8BC9-47F3-AE8B-5FDD447EC69A}" dt="2025-01-23T12:52:57.507" v="135" actId="1076"/>
          <ac:cxnSpMkLst>
            <pc:docMk/>
            <pc:sldMk cId="3768165954" sldId="2147379390"/>
            <ac:cxnSpMk id="7" creationId="{1A3D17B4-BFDD-0AF6-C9D8-CB3F938F0CD5}"/>
          </ac:cxnSpMkLst>
        </pc:cxnChg>
        <pc:cxnChg chg="mod">
          <ac:chgData name="森田 光貴" userId="314cf0e2-2175-4948-8a4a-96924aa0786a" providerId="ADAL" clId="{21EF8357-8BC9-47F3-AE8B-5FDD447EC69A}" dt="2025-01-22T04:44:45.730" v="117" actId="1035"/>
          <ac:cxnSpMkLst>
            <pc:docMk/>
            <pc:sldMk cId="3768165954" sldId="2147379390"/>
            <ac:cxnSpMk id="48" creationId="{C71E25FA-8DAB-5636-347A-3FE29E9AB96C}"/>
          </ac:cxnSpMkLst>
        </pc:cxnChg>
        <pc:cxnChg chg="mod">
          <ac:chgData name="森田 光貴" userId="314cf0e2-2175-4948-8a4a-96924aa0786a" providerId="ADAL" clId="{21EF8357-8BC9-47F3-AE8B-5FDD447EC69A}" dt="2025-01-22T04:44:53.715" v="118" actId="1076"/>
          <ac:cxnSpMkLst>
            <pc:docMk/>
            <pc:sldMk cId="3768165954" sldId="2147379390"/>
            <ac:cxnSpMk id="49" creationId="{208E8DDA-0226-3191-43BD-46B9DA97F8F7}"/>
          </ac:cxnSpMkLst>
        </pc:cxnChg>
        <pc:cxnChg chg="mod">
          <ac:chgData name="森田 光貴" userId="314cf0e2-2175-4948-8a4a-96924aa0786a" providerId="ADAL" clId="{21EF8357-8BC9-47F3-AE8B-5FDD447EC69A}" dt="2025-01-26T07:45:04.775" v="2256"/>
          <ac:cxnSpMkLst>
            <pc:docMk/>
            <pc:sldMk cId="3768165954" sldId="2147379390"/>
            <ac:cxnSpMk id="65" creationId="{0B7A9C09-0C14-DBDF-DA6D-59D6B48981C4}"/>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48:01.419" v="2284" actId="20577"/>
              <pc2:cmMkLst xmlns:pc2="http://schemas.microsoft.com/office/powerpoint/2019/9/main/command">
                <pc:docMk/>
                <pc:sldMk cId="3768165954" sldId="2147379390"/>
                <pc2:cmMk id="{471387F6-A27A-4E75-8046-3DADF31B7638}"/>
              </pc2:cmMkLst>
            </pc226:cmChg>
          </p:ext>
        </pc:extLst>
      </pc:sldChg>
      <pc:sldChg chg="modSp mod">
        <pc:chgData name="森田 光貴" userId="314cf0e2-2175-4948-8a4a-96924aa0786a" providerId="ADAL" clId="{21EF8357-8BC9-47F3-AE8B-5FDD447EC69A}" dt="2025-01-22T01:42:41.433" v="75" actId="122"/>
        <pc:sldMkLst>
          <pc:docMk/>
          <pc:sldMk cId="1482291490" sldId="2147483256"/>
        </pc:sldMkLst>
        <pc:graphicFrameChg chg="modGraphic">
          <ac:chgData name="森田 光貴" userId="314cf0e2-2175-4948-8a4a-96924aa0786a" providerId="ADAL" clId="{21EF8357-8BC9-47F3-AE8B-5FDD447EC69A}" dt="2025-01-22T01:42:41.433" v="75" actId="122"/>
          <ac:graphicFrameMkLst>
            <pc:docMk/>
            <pc:sldMk cId="1482291490" sldId="2147483256"/>
            <ac:graphicFrameMk id="3" creationId="{EFBEFB8E-974A-34C0-3603-E066BF5BE044}"/>
          </ac:graphicFrameMkLst>
        </pc:graphicFrameChg>
      </pc:sldChg>
      <pc:sldChg chg="addSp delSp modSp mod">
        <pc:chgData name="森田 光貴" userId="314cf0e2-2175-4948-8a4a-96924aa0786a" providerId="ADAL" clId="{21EF8357-8BC9-47F3-AE8B-5FDD447EC69A}" dt="2025-01-27T01:09:20.199" v="6457"/>
        <pc:sldMkLst>
          <pc:docMk/>
          <pc:sldMk cId="1953326763" sldId="2147483257"/>
        </pc:sldMkLst>
        <pc:spChg chg="add mod">
          <ac:chgData name="森田 光貴" userId="314cf0e2-2175-4948-8a4a-96924aa0786a" providerId="ADAL" clId="{21EF8357-8BC9-47F3-AE8B-5FDD447EC69A}" dt="2025-01-27T00:51:59.677" v="6300"/>
          <ac:spMkLst>
            <pc:docMk/>
            <pc:sldMk cId="1953326763" sldId="2147483257"/>
            <ac:spMk id="2" creationId="{97E69E6F-B60E-4D33-997A-EBEA95C9C424}"/>
          </ac:spMkLst>
        </pc:spChg>
        <pc:spChg chg="add mod">
          <ac:chgData name="森田 光貴" userId="314cf0e2-2175-4948-8a4a-96924aa0786a" providerId="ADAL" clId="{21EF8357-8BC9-47F3-AE8B-5FDD447EC69A}" dt="2025-01-27T01:09:20.199" v="6457"/>
          <ac:spMkLst>
            <pc:docMk/>
            <pc:sldMk cId="1953326763" sldId="2147483257"/>
            <ac:spMk id="4" creationId="{5CCBB133-5BC6-7502-00A9-E170FA00CE0C}"/>
          </ac:spMkLst>
        </pc:spChg>
        <pc:spChg chg="del mod">
          <ac:chgData name="森田 光貴" userId="314cf0e2-2175-4948-8a4a-96924aa0786a" providerId="ADAL" clId="{21EF8357-8BC9-47F3-AE8B-5FDD447EC69A}" dt="2025-01-27T01:09:19.928" v="6456" actId="478"/>
          <ac:spMkLst>
            <pc:docMk/>
            <pc:sldMk cId="1953326763" sldId="2147483257"/>
            <ac:spMk id="6" creationId="{1E87A305-2C81-D891-3615-FA63DFD33C81}"/>
          </ac:spMkLst>
        </pc:spChg>
        <pc:spChg chg="del">
          <ac:chgData name="森田 光貴" userId="314cf0e2-2175-4948-8a4a-96924aa0786a" providerId="ADAL" clId="{21EF8357-8BC9-47F3-AE8B-5FDD447EC69A}" dt="2025-01-27T00:51:58.624" v="6299" actId="478"/>
          <ac:spMkLst>
            <pc:docMk/>
            <pc:sldMk cId="1953326763" sldId="2147483257"/>
            <ac:spMk id="32" creationId="{28C5100B-F7EC-421A-BC90-04CB1B82CA2A}"/>
          </ac:spMkLst>
        </pc:spChg>
      </pc:sldChg>
      <pc:sldChg chg="addSp delSp modSp mod">
        <pc:chgData name="森田 光貴" userId="314cf0e2-2175-4948-8a4a-96924aa0786a" providerId="ADAL" clId="{21EF8357-8BC9-47F3-AE8B-5FDD447EC69A}" dt="2025-01-27T01:09:23.659" v="6459"/>
        <pc:sldMkLst>
          <pc:docMk/>
          <pc:sldMk cId="1614091372" sldId="2147483259"/>
        </pc:sldMkLst>
        <pc:spChg chg="add mod">
          <ac:chgData name="森田 光貴" userId="314cf0e2-2175-4948-8a4a-96924aa0786a" providerId="ADAL" clId="{21EF8357-8BC9-47F3-AE8B-5FDD447EC69A}" dt="2025-01-27T00:52:04.058" v="6302"/>
          <ac:spMkLst>
            <pc:docMk/>
            <pc:sldMk cId="1614091372" sldId="2147483259"/>
            <ac:spMk id="3" creationId="{B21C71DC-E11C-8315-AADD-6D3C3AD23476}"/>
          </ac:spMkLst>
        </pc:spChg>
        <pc:spChg chg="del mod">
          <ac:chgData name="森田 光貴" userId="314cf0e2-2175-4948-8a4a-96924aa0786a" providerId="ADAL" clId="{21EF8357-8BC9-47F3-AE8B-5FDD447EC69A}" dt="2025-01-27T01:09:23.321" v="6458" actId="478"/>
          <ac:spMkLst>
            <pc:docMk/>
            <pc:sldMk cId="1614091372" sldId="2147483259"/>
            <ac:spMk id="6" creationId="{1E87A305-2C81-D891-3615-FA63DFD33C81}"/>
          </ac:spMkLst>
        </pc:spChg>
        <pc:spChg chg="add mod">
          <ac:chgData name="森田 光貴" userId="314cf0e2-2175-4948-8a4a-96924aa0786a" providerId="ADAL" clId="{21EF8357-8BC9-47F3-AE8B-5FDD447EC69A}" dt="2025-01-27T01:09:23.659" v="6459"/>
          <ac:spMkLst>
            <pc:docMk/>
            <pc:sldMk cId="1614091372" sldId="2147483259"/>
            <ac:spMk id="7" creationId="{4A911AE2-E044-77E5-8AB3-ABA83AB6E20A}"/>
          </ac:spMkLst>
        </pc:spChg>
        <pc:spChg chg="del">
          <ac:chgData name="森田 光貴" userId="314cf0e2-2175-4948-8a4a-96924aa0786a" providerId="ADAL" clId="{21EF8357-8BC9-47F3-AE8B-5FDD447EC69A}" dt="2025-01-27T00:52:03.189" v="6301" actId="478"/>
          <ac:spMkLst>
            <pc:docMk/>
            <pc:sldMk cId="1614091372" sldId="2147483259"/>
            <ac:spMk id="32" creationId="{28C5100B-F7EC-421A-BC90-04CB1B82CA2A}"/>
          </ac:spMkLst>
        </pc:spChg>
      </pc:sldChg>
      <pc:sldChg chg="modSp mod">
        <pc:chgData name="森田 光貴" userId="314cf0e2-2175-4948-8a4a-96924aa0786a" providerId="ADAL" clId="{21EF8357-8BC9-47F3-AE8B-5FDD447EC69A}" dt="2025-01-22T01:40:32.525" v="24"/>
        <pc:sldMkLst>
          <pc:docMk/>
          <pc:sldMk cId="2364087812" sldId="2147483261"/>
        </pc:sldMkLst>
        <pc:spChg chg="mod">
          <ac:chgData name="森田 光貴" userId="314cf0e2-2175-4948-8a4a-96924aa0786a" providerId="ADAL" clId="{21EF8357-8BC9-47F3-AE8B-5FDD447EC69A}" dt="2025-01-22T01:40:32.525" v="24"/>
          <ac:spMkLst>
            <pc:docMk/>
            <pc:sldMk cId="2364087812" sldId="2147483261"/>
            <ac:spMk id="60" creationId="{AD3CE1D8-0B06-CADD-E92B-4EFEE555ACD0}"/>
          </ac:spMkLst>
        </pc:spChg>
      </pc:sldChg>
      <pc:sldChg chg="addSp delSp modSp mod modCm">
        <pc:chgData name="森田 光貴" userId="314cf0e2-2175-4948-8a4a-96924aa0786a" providerId="ADAL" clId="{21EF8357-8BC9-47F3-AE8B-5FDD447EC69A}" dt="2025-01-27T00:53:54.452" v="6323" actId="13926"/>
        <pc:sldMkLst>
          <pc:docMk/>
          <pc:sldMk cId="970147663" sldId="2147483262"/>
        </pc:sldMkLst>
        <pc:spChg chg="add mod">
          <ac:chgData name="森田 光貴" userId="314cf0e2-2175-4948-8a4a-96924aa0786a" providerId="ADAL" clId="{21EF8357-8BC9-47F3-AE8B-5FDD447EC69A}" dt="2025-01-27T00:51:02" v="6285"/>
          <ac:spMkLst>
            <pc:docMk/>
            <pc:sldMk cId="970147663" sldId="2147483262"/>
            <ac:spMk id="3" creationId="{426A5969-B2A6-E57E-C2C2-964A78AC497D}"/>
          </ac:spMkLst>
        </pc:spChg>
        <pc:spChg chg="del">
          <ac:chgData name="森田 光貴" userId="314cf0e2-2175-4948-8a4a-96924aa0786a" providerId="ADAL" clId="{21EF8357-8BC9-47F3-AE8B-5FDD447EC69A}" dt="2025-01-26T07:01:13.488" v="1636" actId="478"/>
          <ac:spMkLst>
            <pc:docMk/>
            <pc:sldMk cId="970147663" sldId="2147483262"/>
            <ac:spMk id="3" creationId="{C9172D34-591D-1C9A-CE19-6789FC933FD8}"/>
          </ac:spMkLst>
        </pc:spChg>
        <pc:spChg chg="del mod">
          <ac:chgData name="森田 光貴" userId="314cf0e2-2175-4948-8a4a-96924aa0786a" providerId="ADAL" clId="{21EF8357-8BC9-47F3-AE8B-5FDD447EC69A}" dt="2025-01-26T11:50:08.402" v="3275" actId="478"/>
          <ac:spMkLst>
            <pc:docMk/>
            <pc:sldMk cId="970147663" sldId="2147483262"/>
            <ac:spMk id="7" creationId="{FC5ADFD7-0E96-90EB-B253-D1694842DFBB}"/>
          </ac:spMkLst>
        </pc:spChg>
        <pc:spChg chg="mod">
          <ac:chgData name="森田 光貴" userId="314cf0e2-2175-4948-8a4a-96924aa0786a" providerId="ADAL" clId="{21EF8357-8BC9-47F3-AE8B-5FDD447EC69A}" dt="2025-01-26T12:16:08.796" v="3430" actId="1076"/>
          <ac:spMkLst>
            <pc:docMk/>
            <pc:sldMk cId="970147663" sldId="2147483262"/>
            <ac:spMk id="9" creationId="{DF214FB5-CC8F-DBC4-BB16-8BC8E95E278C}"/>
          </ac:spMkLst>
        </pc:spChg>
        <pc:spChg chg="mod ord">
          <ac:chgData name="森田 光貴" userId="314cf0e2-2175-4948-8a4a-96924aa0786a" providerId="ADAL" clId="{21EF8357-8BC9-47F3-AE8B-5FDD447EC69A}" dt="2025-01-26T12:16:02.215" v="3429" actId="1076"/>
          <ac:spMkLst>
            <pc:docMk/>
            <pc:sldMk cId="970147663" sldId="2147483262"/>
            <ac:spMk id="16" creationId="{2FFFDE35-7C8D-4175-3CD8-AE8747BF9E5E}"/>
          </ac:spMkLst>
        </pc:spChg>
        <pc:spChg chg="del">
          <ac:chgData name="森田 光貴" userId="314cf0e2-2175-4948-8a4a-96924aa0786a" providerId="ADAL" clId="{21EF8357-8BC9-47F3-AE8B-5FDD447EC69A}" dt="2025-01-26T07:01:13.488" v="1636" actId="478"/>
          <ac:spMkLst>
            <pc:docMk/>
            <pc:sldMk cId="970147663" sldId="2147483262"/>
            <ac:spMk id="17" creationId="{DF1B3FCC-9CCE-B5F6-2057-DA0389901E87}"/>
          </ac:spMkLst>
        </pc:spChg>
        <pc:spChg chg="mod">
          <ac:chgData name="森田 光貴" userId="314cf0e2-2175-4948-8a4a-96924aa0786a" providerId="ADAL" clId="{21EF8357-8BC9-47F3-AE8B-5FDD447EC69A}" dt="2025-01-27T00:53:54.452" v="6323" actId="13926"/>
          <ac:spMkLst>
            <pc:docMk/>
            <pc:sldMk cId="970147663" sldId="2147483262"/>
            <ac:spMk id="18" creationId="{A5A53F0F-0601-B512-1DDC-878267F729B8}"/>
          </ac:spMkLst>
        </pc:spChg>
        <pc:spChg chg="del">
          <ac:chgData name="森田 光貴" userId="314cf0e2-2175-4948-8a4a-96924aa0786a" providerId="ADAL" clId="{21EF8357-8BC9-47F3-AE8B-5FDD447EC69A}" dt="2025-01-26T12:08:16.118" v="3415" actId="478"/>
          <ac:spMkLst>
            <pc:docMk/>
            <pc:sldMk cId="970147663" sldId="2147483262"/>
            <ac:spMk id="19" creationId="{61933DC4-8665-93FE-9D90-B55D5E938CB4}"/>
          </ac:spMkLst>
        </pc:spChg>
        <pc:spChg chg="mod">
          <ac:chgData name="森田 光貴" userId="314cf0e2-2175-4948-8a4a-96924aa0786a" providerId="ADAL" clId="{21EF8357-8BC9-47F3-AE8B-5FDD447EC69A}" dt="2025-01-26T07:43:57.404" v="2243" actId="122"/>
          <ac:spMkLst>
            <pc:docMk/>
            <pc:sldMk cId="970147663" sldId="2147483262"/>
            <ac:spMk id="20" creationId="{A4A82EEF-04EF-919B-6909-649763BF9546}"/>
          </ac:spMkLst>
        </pc:spChg>
        <pc:spChg chg="mod">
          <ac:chgData name="森田 光貴" userId="314cf0e2-2175-4948-8a4a-96924aa0786a" providerId="ADAL" clId="{21EF8357-8BC9-47F3-AE8B-5FDD447EC69A}" dt="2025-01-26T07:43:57.404" v="2243" actId="122"/>
          <ac:spMkLst>
            <pc:docMk/>
            <pc:sldMk cId="970147663" sldId="2147483262"/>
            <ac:spMk id="21" creationId="{6FAD75C5-454D-EF9A-125D-E75D11508121}"/>
          </ac:spMkLst>
        </pc:spChg>
        <pc:spChg chg="mod">
          <ac:chgData name="森田 光貴" userId="314cf0e2-2175-4948-8a4a-96924aa0786a" providerId="ADAL" clId="{21EF8357-8BC9-47F3-AE8B-5FDD447EC69A}" dt="2025-01-22T01:39:56.732" v="9"/>
          <ac:spMkLst>
            <pc:docMk/>
            <pc:sldMk cId="970147663" sldId="2147483262"/>
            <ac:spMk id="25" creationId="{4F9C9158-A6F4-4FF2-ECE3-73FE21ADD938}"/>
          </ac:spMkLst>
        </pc:spChg>
        <pc:spChg chg="mod">
          <ac:chgData name="森田 光貴" userId="314cf0e2-2175-4948-8a4a-96924aa0786a" providerId="ADAL" clId="{21EF8357-8BC9-47F3-AE8B-5FDD447EC69A}" dt="2025-01-26T07:43:57.404" v="2243" actId="122"/>
          <ac:spMkLst>
            <pc:docMk/>
            <pc:sldMk cId="970147663" sldId="2147483262"/>
            <ac:spMk id="26" creationId="{5CEF738A-9EE4-2D06-9B1C-0222E250F2C1}"/>
          </ac:spMkLst>
        </pc:spChg>
        <pc:spChg chg="mod">
          <ac:chgData name="森田 光貴" userId="314cf0e2-2175-4948-8a4a-96924aa0786a" providerId="ADAL" clId="{21EF8357-8BC9-47F3-AE8B-5FDD447EC69A}" dt="2025-01-26T07:43:57.404" v="2243" actId="122"/>
          <ac:spMkLst>
            <pc:docMk/>
            <pc:sldMk cId="970147663" sldId="2147483262"/>
            <ac:spMk id="27" creationId="{BA0155E5-87E4-6530-5EE3-E4AA8432C0C3}"/>
          </ac:spMkLst>
        </pc:spChg>
        <pc:spChg chg="add mod">
          <ac:chgData name="森田 光貴" userId="314cf0e2-2175-4948-8a4a-96924aa0786a" providerId="ADAL" clId="{21EF8357-8BC9-47F3-AE8B-5FDD447EC69A}" dt="2025-01-26T12:09:59.018" v="3418" actId="1076"/>
          <ac:spMkLst>
            <pc:docMk/>
            <pc:sldMk cId="970147663" sldId="2147483262"/>
            <ac:spMk id="29" creationId="{08A86D0B-671B-3AFB-AA11-FED11E68C2CE}"/>
          </ac:spMkLst>
        </pc:spChg>
        <pc:spChg chg="del">
          <ac:chgData name="森田 光貴" userId="314cf0e2-2175-4948-8a4a-96924aa0786a" providerId="ADAL" clId="{21EF8357-8BC9-47F3-AE8B-5FDD447EC69A}" dt="2025-01-27T00:51:01.643" v="6284" actId="478"/>
          <ac:spMkLst>
            <pc:docMk/>
            <pc:sldMk cId="970147663" sldId="2147483262"/>
            <ac:spMk id="32" creationId="{28C5100B-F7EC-421A-BC90-04CB1B82CA2A}"/>
          </ac:spMkLst>
        </pc:spChg>
        <pc:spChg chg="add mod">
          <ac:chgData name="森田 光貴" userId="314cf0e2-2175-4948-8a4a-96924aa0786a" providerId="ADAL" clId="{21EF8357-8BC9-47F3-AE8B-5FDD447EC69A}" dt="2025-01-26T12:09:59.018" v="3418" actId="1076"/>
          <ac:spMkLst>
            <pc:docMk/>
            <pc:sldMk cId="970147663" sldId="2147483262"/>
            <ac:spMk id="34" creationId="{35981912-F034-A32C-3BA6-4A9EA22247F7}"/>
          </ac:spMkLst>
        </pc:spChg>
        <pc:spChg chg="add mod">
          <ac:chgData name="森田 光貴" userId="314cf0e2-2175-4948-8a4a-96924aa0786a" providerId="ADAL" clId="{21EF8357-8BC9-47F3-AE8B-5FDD447EC69A}" dt="2025-01-26T12:09:47.445" v="3417"/>
          <ac:spMkLst>
            <pc:docMk/>
            <pc:sldMk cId="970147663" sldId="2147483262"/>
            <ac:spMk id="38" creationId="{FCB1B8FE-F8ED-81C5-9E72-A62B752E621B}"/>
          </ac:spMkLst>
        </pc:spChg>
        <pc:spChg chg="add mod">
          <ac:chgData name="森田 光貴" userId="314cf0e2-2175-4948-8a4a-96924aa0786a" providerId="ADAL" clId="{21EF8357-8BC9-47F3-AE8B-5FDD447EC69A}" dt="2025-01-26T12:09:47.445" v="3417"/>
          <ac:spMkLst>
            <pc:docMk/>
            <pc:sldMk cId="970147663" sldId="2147483262"/>
            <ac:spMk id="39" creationId="{27C49787-EC35-1A87-A0C9-641E4671F409}"/>
          </ac:spMkLst>
        </pc:spChg>
        <pc:spChg chg="add mod">
          <ac:chgData name="森田 光貴" userId="314cf0e2-2175-4948-8a4a-96924aa0786a" providerId="ADAL" clId="{21EF8357-8BC9-47F3-AE8B-5FDD447EC69A}" dt="2025-01-26T12:09:47.445" v="3417"/>
          <ac:spMkLst>
            <pc:docMk/>
            <pc:sldMk cId="970147663" sldId="2147483262"/>
            <ac:spMk id="43" creationId="{C2228396-0B6C-537E-09B3-0926DC74B4F1}"/>
          </ac:spMkLst>
        </pc:spChg>
        <pc:spChg chg="add mod">
          <ac:chgData name="森田 光貴" userId="314cf0e2-2175-4948-8a4a-96924aa0786a" providerId="ADAL" clId="{21EF8357-8BC9-47F3-AE8B-5FDD447EC69A}" dt="2025-01-26T12:09:47.445" v="3417"/>
          <ac:spMkLst>
            <pc:docMk/>
            <pc:sldMk cId="970147663" sldId="2147483262"/>
            <ac:spMk id="46" creationId="{03416A63-B951-C1E3-4233-F932BAD5EBBC}"/>
          </ac:spMkLst>
        </pc:spChg>
        <pc:spChg chg="add mod">
          <ac:chgData name="森田 光貴" userId="314cf0e2-2175-4948-8a4a-96924aa0786a" providerId="ADAL" clId="{21EF8357-8BC9-47F3-AE8B-5FDD447EC69A}" dt="2025-01-26T12:09:47.445" v="3417"/>
          <ac:spMkLst>
            <pc:docMk/>
            <pc:sldMk cId="970147663" sldId="2147483262"/>
            <ac:spMk id="49" creationId="{4E525E41-2932-DE23-67E7-9B64364AF360}"/>
          </ac:spMkLst>
        </pc:spChg>
        <pc:spChg chg="add mod">
          <ac:chgData name="森田 光貴" userId="314cf0e2-2175-4948-8a4a-96924aa0786a" providerId="ADAL" clId="{21EF8357-8BC9-47F3-AE8B-5FDD447EC69A}" dt="2025-01-26T12:09:47.445" v="3417"/>
          <ac:spMkLst>
            <pc:docMk/>
            <pc:sldMk cId="970147663" sldId="2147483262"/>
            <ac:spMk id="51" creationId="{78CAE285-4366-02CA-C9FD-C99368C7E99B}"/>
          </ac:spMkLst>
        </pc:spChg>
        <pc:spChg chg="add mod">
          <ac:chgData name="森田 光貴" userId="314cf0e2-2175-4948-8a4a-96924aa0786a" providerId="ADAL" clId="{21EF8357-8BC9-47F3-AE8B-5FDD447EC69A}" dt="2025-01-26T12:09:47.445" v="3417"/>
          <ac:spMkLst>
            <pc:docMk/>
            <pc:sldMk cId="970147663" sldId="2147483262"/>
            <ac:spMk id="53" creationId="{80D87BBC-4AB6-3558-AD96-F0E79A1F37FC}"/>
          </ac:spMkLst>
        </pc:spChg>
        <pc:spChg chg="add mod">
          <ac:chgData name="森田 光貴" userId="314cf0e2-2175-4948-8a4a-96924aa0786a" providerId="ADAL" clId="{21EF8357-8BC9-47F3-AE8B-5FDD447EC69A}" dt="2025-01-26T12:10:09.042" v="3419"/>
          <ac:spMkLst>
            <pc:docMk/>
            <pc:sldMk cId="970147663" sldId="2147483262"/>
            <ac:spMk id="55" creationId="{DF01E062-75CF-3E28-90B3-D222301264C7}"/>
          </ac:spMkLst>
        </pc:spChg>
        <pc:spChg chg="add mod">
          <ac:chgData name="森田 光貴" userId="314cf0e2-2175-4948-8a4a-96924aa0786a" providerId="ADAL" clId="{21EF8357-8BC9-47F3-AE8B-5FDD447EC69A}" dt="2025-01-26T12:10:09.042" v="3419"/>
          <ac:spMkLst>
            <pc:docMk/>
            <pc:sldMk cId="970147663" sldId="2147483262"/>
            <ac:spMk id="57" creationId="{64064743-7C29-0AC3-79C7-77156C7A8F31}"/>
          </ac:spMkLst>
        </pc:spChg>
        <pc:spChg chg="add mod">
          <ac:chgData name="森田 光貴" userId="314cf0e2-2175-4948-8a4a-96924aa0786a" providerId="ADAL" clId="{21EF8357-8BC9-47F3-AE8B-5FDD447EC69A}" dt="2025-01-26T12:10:09.042" v="3419"/>
          <ac:spMkLst>
            <pc:docMk/>
            <pc:sldMk cId="970147663" sldId="2147483262"/>
            <ac:spMk id="58" creationId="{D7D1092E-5FCD-BC0E-0689-38B3AF0648D6}"/>
          </ac:spMkLst>
        </pc:spChg>
        <pc:spChg chg="add mod">
          <ac:chgData name="森田 光貴" userId="314cf0e2-2175-4948-8a4a-96924aa0786a" providerId="ADAL" clId="{21EF8357-8BC9-47F3-AE8B-5FDD447EC69A}" dt="2025-01-26T12:10:09.042" v="3419"/>
          <ac:spMkLst>
            <pc:docMk/>
            <pc:sldMk cId="970147663" sldId="2147483262"/>
            <ac:spMk id="61" creationId="{A8A75AE8-EDB8-57FF-FBEF-30E2A194688A}"/>
          </ac:spMkLst>
        </pc:spChg>
        <pc:spChg chg="add mod">
          <ac:chgData name="森田 光貴" userId="314cf0e2-2175-4948-8a4a-96924aa0786a" providerId="ADAL" clId="{21EF8357-8BC9-47F3-AE8B-5FDD447EC69A}" dt="2025-01-26T12:10:09.042" v="3419"/>
          <ac:spMkLst>
            <pc:docMk/>
            <pc:sldMk cId="970147663" sldId="2147483262"/>
            <ac:spMk id="62" creationId="{349E4EF0-A79F-950F-A303-1EBE66304922}"/>
          </ac:spMkLst>
        </pc:spChg>
        <pc:grpChg chg="add mod">
          <ac:chgData name="森田 光貴" userId="314cf0e2-2175-4948-8a4a-96924aa0786a" providerId="ADAL" clId="{21EF8357-8BC9-47F3-AE8B-5FDD447EC69A}" dt="2025-01-26T07:01:17.532" v="1638"/>
          <ac:grpSpMkLst>
            <pc:docMk/>
            <pc:sldMk cId="970147663" sldId="2147483262"/>
            <ac:grpSpMk id="4" creationId="{6FF8D382-61BB-46DD-30CA-580F14A16CBD}"/>
          </ac:grpSpMkLst>
        </pc:grpChg>
        <pc:grpChg chg="mod">
          <ac:chgData name="森田 光貴" userId="314cf0e2-2175-4948-8a4a-96924aa0786a" providerId="ADAL" clId="{21EF8357-8BC9-47F3-AE8B-5FDD447EC69A}" dt="2025-01-26T07:01:17.532" v="1638"/>
          <ac:grpSpMkLst>
            <pc:docMk/>
            <pc:sldMk cId="970147663" sldId="2147483262"/>
            <ac:grpSpMk id="6" creationId="{BE4CD20F-CE91-70F7-1842-FA14C323E871}"/>
          </ac:grpSpMkLst>
        </pc:grpChg>
        <pc:grpChg chg="del">
          <ac:chgData name="森田 光貴" userId="314cf0e2-2175-4948-8a4a-96924aa0786a" providerId="ADAL" clId="{21EF8357-8BC9-47F3-AE8B-5FDD447EC69A}" dt="2025-01-26T07:01:16.376" v="1637" actId="478"/>
          <ac:grpSpMkLst>
            <pc:docMk/>
            <pc:sldMk cId="970147663" sldId="2147483262"/>
            <ac:grpSpMk id="10" creationId="{2C469FD3-D26C-6405-7381-DE201B47C7E5}"/>
          </ac:grpSpMkLst>
        </pc:grpChg>
        <pc:grpChg chg="del">
          <ac:chgData name="森田 光貴" userId="314cf0e2-2175-4948-8a4a-96924aa0786a" providerId="ADAL" clId="{21EF8357-8BC9-47F3-AE8B-5FDD447EC69A}" dt="2025-01-26T07:01:16.376" v="1637" actId="478"/>
          <ac:grpSpMkLst>
            <pc:docMk/>
            <pc:sldMk cId="970147663" sldId="2147483262"/>
            <ac:grpSpMk id="13" creationId="{A3D2CDE0-E09A-337A-38C5-D28A4370E0D9}"/>
          </ac:grpSpMkLst>
        </pc:grpChg>
        <pc:grpChg chg="add mod">
          <ac:chgData name="森田 光貴" userId="314cf0e2-2175-4948-8a4a-96924aa0786a" providerId="ADAL" clId="{21EF8357-8BC9-47F3-AE8B-5FDD447EC69A}" dt="2025-01-26T07:01:17.532" v="1638"/>
          <ac:grpSpMkLst>
            <pc:docMk/>
            <pc:sldMk cId="970147663" sldId="2147483262"/>
            <ac:grpSpMk id="23" creationId="{E081BA23-632C-28A0-934C-AA9BDE0B1291}"/>
          </ac:grpSpMkLst>
        </pc:grpChg>
        <pc:grpChg chg="mod">
          <ac:chgData name="森田 光貴" userId="314cf0e2-2175-4948-8a4a-96924aa0786a" providerId="ADAL" clId="{21EF8357-8BC9-47F3-AE8B-5FDD447EC69A}" dt="2025-01-26T07:01:17.532" v="1638"/>
          <ac:grpSpMkLst>
            <pc:docMk/>
            <pc:sldMk cId="970147663" sldId="2147483262"/>
            <ac:grpSpMk id="24" creationId="{F3D113B1-8511-19DD-8EC3-9611321EBCA8}"/>
          </ac:grpSpMkLst>
        </pc:grpChg>
        <pc:grpChg chg="add mod">
          <ac:chgData name="森田 光貴" userId="314cf0e2-2175-4948-8a4a-96924aa0786a" providerId="ADAL" clId="{21EF8357-8BC9-47F3-AE8B-5FDD447EC69A}" dt="2025-01-26T12:09:59.018" v="3418" actId="1076"/>
          <ac:grpSpMkLst>
            <pc:docMk/>
            <pc:sldMk cId="970147663" sldId="2147483262"/>
            <ac:grpSpMk id="30" creationId="{96271331-3F8B-3BAE-9897-9CACBBDADCBE}"/>
          </ac:grpSpMkLst>
        </pc:grpChg>
        <pc:grpChg chg="add mod">
          <ac:chgData name="森田 光貴" userId="314cf0e2-2175-4948-8a4a-96924aa0786a" providerId="ADAL" clId="{21EF8357-8BC9-47F3-AE8B-5FDD447EC69A}" dt="2025-01-26T12:09:59.018" v="3418" actId="1076"/>
          <ac:grpSpMkLst>
            <pc:docMk/>
            <pc:sldMk cId="970147663" sldId="2147483262"/>
            <ac:grpSpMk id="31" creationId="{F0F6EF5C-0BFD-F1E4-D39B-DDB922B8C87A}"/>
          </ac:grpSpMkLst>
        </pc:grpChg>
        <pc:grpChg chg="add mod">
          <ac:chgData name="森田 光貴" userId="314cf0e2-2175-4948-8a4a-96924aa0786a" providerId="ADAL" clId="{21EF8357-8BC9-47F3-AE8B-5FDD447EC69A}" dt="2025-01-26T12:09:59.018" v="3418" actId="1076"/>
          <ac:grpSpMkLst>
            <pc:docMk/>
            <pc:sldMk cId="970147663" sldId="2147483262"/>
            <ac:grpSpMk id="33" creationId="{28F1E38F-CDC2-72E2-05FD-97096F8508BD}"/>
          </ac:grpSpMkLst>
        </pc:grpChg>
        <pc:grpChg chg="add mod">
          <ac:chgData name="森田 光貴" userId="314cf0e2-2175-4948-8a4a-96924aa0786a" providerId="ADAL" clId="{21EF8357-8BC9-47F3-AE8B-5FDD447EC69A}" dt="2025-01-26T12:09:59.018" v="3418" actId="1076"/>
          <ac:grpSpMkLst>
            <pc:docMk/>
            <pc:sldMk cId="970147663" sldId="2147483262"/>
            <ac:grpSpMk id="37" creationId="{8BFDD534-080B-0F57-BA0B-75D43FB70ACD}"/>
          </ac:grpSpMkLst>
        </pc:grpChg>
        <pc:grpChg chg="add mod">
          <ac:chgData name="森田 光貴" userId="314cf0e2-2175-4948-8a4a-96924aa0786a" providerId="ADAL" clId="{21EF8357-8BC9-47F3-AE8B-5FDD447EC69A}" dt="2025-01-26T12:09:47.445" v="3417"/>
          <ac:grpSpMkLst>
            <pc:docMk/>
            <pc:sldMk cId="970147663" sldId="2147483262"/>
            <ac:grpSpMk id="40" creationId="{A6820ED3-82C4-A7CB-EFC4-DAED46B6C5FE}"/>
          </ac:grpSpMkLst>
        </pc:grpChg>
        <pc:grpChg chg="add mod">
          <ac:chgData name="森田 光貴" userId="314cf0e2-2175-4948-8a4a-96924aa0786a" providerId="ADAL" clId="{21EF8357-8BC9-47F3-AE8B-5FDD447EC69A}" dt="2025-01-26T12:09:47.445" v="3417"/>
          <ac:grpSpMkLst>
            <pc:docMk/>
            <pc:sldMk cId="970147663" sldId="2147483262"/>
            <ac:grpSpMk id="41" creationId="{FD97D926-B81A-CB2F-064E-CCBFA51A87A5}"/>
          </ac:grpSpMkLst>
        </pc:grpChg>
        <pc:grpChg chg="add mod">
          <ac:chgData name="森田 光貴" userId="314cf0e2-2175-4948-8a4a-96924aa0786a" providerId="ADAL" clId="{21EF8357-8BC9-47F3-AE8B-5FDD447EC69A}" dt="2025-01-26T12:10:12.810" v="3420" actId="1076"/>
          <ac:grpSpMkLst>
            <pc:docMk/>
            <pc:sldMk cId="970147663" sldId="2147483262"/>
            <ac:grpSpMk id="54" creationId="{A15B1363-3FEF-44FC-1975-8D23FEC7C6F8}"/>
          </ac:grpSpMkLst>
        </pc:grpChg>
        <pc:grpChg chg="add mod">
          <ac:chgData name="森田 光貴" userId="314cf0e2-2175-4948-8a4a-96924aa0786a" providerId="ADAL" clId="{21EF8357-8BC9-47F3-AE8B-5FDD447EC69A}" dt="2025-01-26T12:10:09.042" v="3419"/>
          <ac:grpSpMkLst>
            <pc:docMk/>
            <pc:sldMk cId="970147663" sldId="2147483262"/>
            <ac:grpSpMk id="56" creationId="{FA3BDBCC-E359-901C-11CD-FB67EFBBB210}"/>
          </ac:grpSpMkLst>
        </pc:grpChg>
        <pc:picChg chg="add mod">
          <ac:chgData name="森田 光貴" userId="314cf0e2-2175-4948-8a4a-96924aa0786a" providerId="ADAL" clId="{21EF8357-8BC9-47F3-AE8B-5FDD447EC69A}" dt="2025-01-26T12:09:59.018" v="3418" actId="1076"/>
          <ac:picMkLst>
            <pc:docMk/>
            <pc:sldMk cId="970147663" sldId="2147483262"/>
            <ac:picMk id="36" creationId="{F8E63548-46F2-E201-3ADF-02C31837A8AD}"/>
          </ac:picMkLst>
        </pc:picChg>
        <pc:picChg chg="add mod">
          <ac:chgData name="森田 光貴" userId="314cf0e2-2175-4948-8a4a-96924aa0786a" providerId="ADAL" clId="{21EF8357-8BC9-47F3-AE8B-5FDD447EC69A}" dt="2025-01-26T12:09:47.445" v="3417"/>
          <ac:picMkLst>
            <pc:docMk/>
            <pc:sldMk cId="970147663" sldId="2147483262"/>
            <ac:picMk id="42" creationId="{0DCD94FA-FED5-104E-F05D-1A8D6B7636D8}"/>
          </ac:picMkLst>
        </pc:picChg>
        <pc:picChg chg="add mod">
          <ac:chgData name="森田 光貴" userId="314cf0e2-2175-4948-8a4a-96924aa0786a" providerId="ADAL" clId="{21EF8357-8BC9-47F3-AE8B-5FDD447EC69A}" dt="2025-01-26T12:09:47.445" v="3417"/>
          <ac:picMkLst>
            <pc:docMk/>
            <pc:sldMk cId="970147663" sldId="2147483262"/>
            <ac:picMk id="44" creationId="{C6609A5B-F59A-5B3C-019F-CE5AAD75B319}"/>
          </ac:picMkLst>
        </pc:picChg>
        <pc:picChg chg="add mod">
          <ac:chgData name="森田 光貴" userId="314cf0e2-2175-4948-8a4a-96924aa0786a" providerId="ADAL" clId="{21EF8357-8BC9-47F3-AE8B-5FDD447EC69A}" dt="2025-01-26T12:09:47.445" v="3417"/>
          <ac:picMkLst>
            <pc:docMk/>
            <pc:sldMk cId="970147663" sldId="2147483262"/>
            <ac:picMk id="45" creationId="{B7847D29-3C24-6BD1-D435-103F45C20196}"/>
          </ac:picMkLst>
        </pc:picChg>
        <pc:picChg chg="add mod">
          <ac:chgData name="森田 光貴" userId="314cf0e2-2175-4948-8a4a-96924aa0786a" providerId="ADAL" clId="{21EF8357-8BC9-47F3-AE8B-5FDD447EC69A}" dt="2025-01-26T12:09:47.445" v="3417"/>
          <ac:picMkLst>
            <pc:docMk/>
            <pc:sldMk cId="970147663" sldId="2147483262"/>
            <ac:picMk id="47" creationId="{6443D4D0-977C-0B75-2458-375C424AC9D0}"/>
          </ac:picMkLst>
        </pc:picChg>
        <pc:picChg chg="add mod">
          <ac:chgData name="森田 光貴" userId="314cf0e2-2175-4948-8a4a-96924aa0786a" providerId="ADAL" clId="{21EF8357-8BC9-47F3-AE8B-5FDD447EC69A}" dt="2025-01-26T12:09:47.445" v="3417"/>
          <ac:picMkLst>
            <pc:docMk/>
            <pc:sldMk cId="970147663" sldId="2147483262"/>
            <ac:picMk id="48" creationId="{595849D6-5431-5E5A-D69C-A2D8DE079BC5}"/>
          </ac:picMkLst>
        </pc:picChg>
        <pc:picChg chg="add mod">
          <ac:chgData name="森田 光貴" userId="314cf0e2-2175-4948-8a4a-96924aa0786a" providerId="ADAL" clId="{21EF8357-8BC9-47F3-AE8B-5FDD447EC69A}" dt="2025-01-26T12:09:47.445" v="3417"/>
          <ac:picMkLst>
            <pc:docMk/>
            <pc:sldMk cId="970147663" sldId="2147483262"/>
            <ac:picMk id="50" creationId="{04265218-8E54-4709-4112-DEFBF82572F2}"/>
          </ac:picMkLst>
        </pc:picChg>
        <pc:picChg chg="add mod">
          <ac:chgData name="森田 光貴" userId="314cf0e2-2175-4948-8a4a-96924aa0786a" providerId="ADAL" clId="{21EF8357-8BC9-47F3-AE8B-5FDD447EC69A}" dt="2025-01-26T12:09:47.445" v="3417"/>
          <ac:picMkLst>
            <pc:docMk/>
            <pc:sldMk cId="970147663" sldId="2147483262"/>
            <ac:picMk id="52" creationId="{F2A9B3E6-3B11-9928-B716-3F1186B07EA6}"/>
          </ac:picMkLst>
        </pc:picChg>
        <pc:picChg chg="add mod">
          <ac:chgData name="森田 光貴" userId="314cf0e2-2175-4948-8a4a-96924aa0786a" providerId="ADAL" clId="{21EF8357-8BC9-47F3-AE8B-5FDD447EC69A}" dt="2025-01-26T12:10:09.042" v="3419"/>
          <ac:picMkLst>
            <pc:docMk/>
            <pc:sldMk cId="970147663" sldId="2147483262"/>
            <ac:picMk id="59" creationId="{84AE3807-9327-0A26-27B0-942901EE1782}"/>
          </ac:picMkLst>
        </pc:picChg>
        <pc:picChg chg="add mod">
          <ac:chgData name="森田 光貴" userId="314cf0e2-2175-4948-8a4a-96924aa0786a" providerId="ADAL" clId="{21EF8357-8BC9-47F3-AE8B-5FDD447EC69A}" dt="2025-01-26T12:10:09.042" v="3419"/>
          <ac:picMkLst>
            <pc:docMk/>
            <pc:sldMk cId="970147663" sldId="2147483262"/>
            <ac:picMk id="60" creationId="{70EF0006-43BE-5B6A-D405-1885E3728A61}"/>
          </ac:picMkLst>
        </pc:picChg>
        <pc:cxnChg chg="mod">
          <ac:chgData name="森田 光貴" userId="314cf0e2-2175-4948-8a4a-96924aa0786a" providerId="ADAL" clId="{21EF8357-8BC9-47F3-AE8B-5FDD447EC69A}" dt="2025-01-26T07:01:17.532" v="1638"/>
          <ac:cxnSpMkLst>
            <pc:docMk/>
            <pc:sldMk cId="970147663" sldId="2147483262"/>
            <ac:cxnSpMk id="22" creationId="{BE338478-44BE-F90D-22BC-3A5BEF26275F}"/>
          </ac:cxnSpMkLst>
        </pc:cxnChg>
        <pc:cxnChg chg="mod">
          <ac:chgData name="森田 光貴" userId="314cf0e2-2175-4948-8a4a-96924aa0786a" providerId="ADAL" clId="{21EF8357-8BC9-47F3-AE8B-5FDD447EC69A}" dt="2025-01-26T07:01:17.532" v="1638"/>
          <ac:cxnSpMkLst>
            <pc:docMk/>
            <pc:sldMk cId="970147663" sldId="2147483262"/>
            <ac:cxnSpMk id="28" creationId="{D7DBC3BC-DFA3-AB61-715B-8D437127A1DC}"/>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1:59:19.569" v="3410" actId="20577"/>
              <pc2:cmMkLst xmlns:pc2="http://schemas.microsoft.com/office/powerpoint/2019/9/main/command">
                <pc:docMk/>
                <pc:sldMk cId="970147663" sldId="2147483262"/>
                <pc2:cmMk id="{59E98E78-1BAF-4215-BCE7-39E00F65F85F}"/>
              </pc2:cmMkLst>
            </pc226:cmChg>
          </p:ext>
        </pc:extLst>
      </pc:sldChg>
      <pc:sldChg chg="addSp delSp modSp mod">
        <pc:chgData name="森田 光貴" userId="314cf0e2-2175-4948-8a4a-96924aa0786a" providerId="ADAL" clId="{21EF8357-8BC9-47F3-AE8B-5FDD447EC69A}" dt="2025-01-27T01:00:18.507" v="6400" actId="478"/>
        <pc:sldMkLst>
          <pc:docMk/>
          <pc:sldMk cId="265644884" sldId="2147483263"/>
        </pc:sldMkLst>
        <pc:spChg chg="del">
          <ac:chgData name="森田 光貴" userId="314cf0e2-2175-4948-8a4a-96924aa0786a" providerId="ADAL" clId="{21EF8357-8BC9-47F3-AE8B-5FDD447EC69A}" dt="2025-01-27T01:00:05.351" v="6398" actId="478"/>
          <ac:spMkLst>
            <pc:docMk/>
            <pc:sldMk cId="265644884" sldId="2147483263"/>
            <ac:spMk id="2" creationId="{DE577771-9BCB-2372-4C25-371D2D796619}"/>
          </ac:spMkLst>
        </pc:spChg>
        <pc:spChg chg="add mod">
          <ac:chgData name="森田 光貴" userId="314cf0e2-2175-4948-8a4a-96924aa0786a" providerId="ADAL" clId="{21EF8357-8BC9-47F3-AE8B-5FDD447EC69A}" dt="2025-01-26T15:19:00.267" v="6076" actId="207"/>
          <ac:spMkLst>
            <pc:docMk/>
            <pc:sldMk cId="265644884" sldId="2147483263"/>
            <ac:spMk id="3" creationId="{4B45CD70-F0BF-1FB9-9DE0-56529445D341}"/>
          </ac:spMkLst>
        </pc:spChg>
        <pc:spChg chg="add del mod">
          <ac:chgData name="森田 光貴" userId="314cf0e2-2175-4948-8a4a-96924aa0786a" providerId="ADAL" clId="{21EF8357-8BC9-47F3-AE8B-5FDD447EC69A}" dt="2025-01-27T01:00:09.884" v="6399" actId="478"/>
          <ac:spMkLst>
            <pc:docMk/>
            <pc:sldMk cId="265644884" sldId="2147483263"/>
            <ac:spMk id="4" creationId="{A84F9989-B8C1-C09A-AA57-87FCB4283C28}"/>
          </ac:spMkLst>
        </pc:spChg>
        <pc:spChg chg="del">
          <ac:chgData name="森田 光貴" userId="314cf0e2-2175-4948-8a4a-96924aa0786a" providerId="ADAL" clId="{21EF8357-8BC9-47F3-AE8B-5FDD447EC69A}" dt="2025-01-27T01:00:18.507" v="6400" actId="478"/>
          <ac:spMkLst>
            <pc:docMk/>
            <pc:sldMk cId="265644884" sldId="2147483263"/>
            <ac:spMk id="7" creationId="{4BCC6CF4-80FE-EF08-96FF-1D618855040C}"/>
          </ac:spMkLst>
        </pc:spChg>
        <pc:spChg chg="del">
          <ac:chgData name="森田 光貴" userId="314cf0e2-2175-4948-8a4a-96924aa0786a" providerId="ADAL" clId="{21EF8357-8BC9-47F3-AE8B-5FDD447EC69A}" dt="2025-01-27T01:00:18.507" v="6400" actId="478"/>
          <ac:spMkLst>
            <pc:docMk/>
            <pc:sldMk cId="265644884" sldId="2147483263"/>
            <ac:spMk id="8" creationId="{3CCE08C2-DDFD-2BE9-4D16-29D1AB53CBBF}"/>
          </ac:spMkLst>
        </pc:spChg>
        <pc:spChg chg="mod">
          <ac:chgData name="森田 光貴" userId="314cf0e2-2175-4948-8a4a-96924aa0786a" providerId="ADAL" clId="{21EF8357-8BC9-47F3-AE8B-5FDD447EC69A}" dt="2025-01-26T15:17:08.032" v="6023" actId="14100"/>
          <ac:spMkLst>
            <pc:docMk/>
            <pc:sldMk cId="265644884" sldId="2147483263"/>
            <ac:spMk id="12" creationId="{621187F5-DA07-D915-E811-24037BD0FCB2}"/>
          </ac:spMkLst>
        </pc:spChg>
      </pc:sldChg>
      <pc:sldChg chg="addSp delSp modSp mod">
        <pc:chgData name="森田 光貴" userId="314cf0e2-2175-4948-8a4a-96924aa0786a" providerId="ADAL" clId="{21EF8357-8BC9-47F3-AE8B-5FDD447EC69A}" dt="2025-01-27T01:05:50.804" v="6412"/>
        <pc:sldMkLst>
          <pc:docMk/>
          <pc:sldMk cId="433657424" sldId="2147483264"/>
        </pc:sldMkLst>
        <pc:spChg chg="add mod">
          <ac:chgData name="森田 光貴" userId="314cf0e2-2175-4948-8a4a-96924aa0786a" providerId="ADAL" clId="{21EF8357-8BC9-47F3-AE8B-5FDD447EC69A}" dt="2025-01-27T00:50:33.340" v="6277"/>
          <ac:spMkLst>
            <pc:docMk/>
            <pc:sldMk cId="433657424" sldId="2147483264"/>
            <ac:spMk id="3" creationId="{AD42BFF3-CC6A-E84C-609B-47FEB21E4707}"/>
          </ac:spMkLst>
        </pc:spChg>
        <pc:spChg chg="del mod">
          <ac:chgData name="森田 光貴" userId="314cf0e2-2175-4948-8a4a-96924aa0786a" providerId="ADAL" clId="{21EF8357-8BC9-47F3-AE8B-5FDD447EC69A}" dt="2025-01-26T07:47:19.088" v="2280" actId="478"/>
          <ac:spMkLst>
            <pc:docMk/>
            <pc:sldMk cId="433657424" sldId="2147483264"/>
            <ac:spMk id="3" creationId="{F6A98E10-F279-F45B-CF99-D214890FE0C9}"/>
          </ac:spMkLst>
        </pc:spChg>
        <pc:spChg chg="add mod">
          <ac:chgData name="森田 光貴" userId="314cf0e2-2175-4948-8a4a-96924aa0786a" providerId="ADAL" clId="{21EF8357-8BC9-47F3-AE8B-5FDD447EC69A}" dt="2025-01-26T07:20:25.356" v="2092" actId="1076"/>
          <ac:spMkLst>
            <pc:docMk/>
            <pc:sldMk cId="433657424" sldId="2147483264"/>
            <ac:spMk id="4" creationId="{CBAC0CD4-D7A4-E026-D233-A679F350893F}"/>
          </ac:spMkLst>
        </pc:spChg>
        <pc:spChg chg="add mod">
          <ac:chgData name="森田 光貴" userId="314cf0e2-2175-4948-8a4a-96924aa0786a" providerId="ADAL" clId="{21EF8357-8BC9-47F3-AE8B-5FDD447EC69A}" dt="2025-01-26T07:48:10.520" v="2285" actId="20577"/>
          <ac:spMkLst>
            <pc:docMk/>
            <pc:sldMk cId="433657424" sldId="2147483264"/>
            <ac:spMk id="6" creationId="{F0BEB3F8-61F0-1440-2386-20036F59E2C1}"/>
          </ac:spMkLst>
        </pc:spChg>
        <pc:spChg chg="del mod">
          <ac:chgData name="森田 光貴" userId="314cf0e2-2175-4948-8a4a-96924aa0786a" providerId="ADAL" clId="{21EF8357-8BC9-47F3-AE8B-5FDD447EC69A}" dt="2025-01-26T07:27:10.502" v="2118" actId="478"/>
          <ac:spMkLst>
            <pc:docMk/>
            <pc:sldMk cId="433657424" sldId="2147483264"/>
            <ac:spMk id="7" creationId="{2F1817EB-70E2-1A1F-BDB8-7A1D09E308FF}"/>
          </ac:spMkLst>
        </pc:spChg>
        <pc:spChg chg="mod">
          <ac:chgData name="森田 光貴" userId="314cf0e2-2175-4948-8a4a-96924aa0786a" providerId="ADAL" clId="{21EF8357-8BC9-47F3-AE8B-5FDD447EC69A}" dt="2025-01-27T01:05:50.804" v="6412"/>
          <ac:spMkLst>
            <pc:docMk/>
            <pc:sldMk cId="433657424" sldId="2147483264"/>
            <ac:spMk id="8" creationId="{A1D0DDC4-E973-E4D7-2272-C44377BD55D5}"/>
          </ac:spMkLst>
        </pc:spChg>
        <pc:spChg chg="del">
          <ac:chgData name="森田 光貴" userId="314cf0e2-2175-4948-8a4a-96924aa0786a" providerId="ADAL" clId="{21EF8357-8BC9-47F3-AE8B-5FDD447EC69A}" dt="2025-01-27T00:50:31.646" v="6276" actId="478"/>
          <ac:spMkLst>
            <pc:docMk/>
            <pc:sldMk cId="433657424" sldId="2147483264"/>
            <ac:spMk id="32" creationId="{28C5100B-F7EC-421A-BC90-04CB1B82CA2A}"/>
          </ac:spMkLst>
        </pc:spChg>
        <pc:spChg chg="mod">
          <ac:chgData name="森田 光貴" userId="314cf0e2-2175-4948-8a4a-96924aa0786a" providerId="ADAL" clId="{21EF8357-8BC9-47F3-AE8B-5FDD447EC69A}" dt="2025-01-27T01:05:39.107" v="6402" actId="20577"/>
          <ac:spMkLst>
            <pc:docMk/>
            <pc:sldMk cId="433657424" sldId="2147483264"/>
            <ac:spMk id="60" creationId="{AD3CE1D8-0B06-CADD-E92B-4EFEE555ACD0}"/>
          </ac:spMkLst>
        </pc:spChg>
        <pc:graphicFrameChg chg="mod modGraphic">
          <ac:chgData name="森田 光貴" userId="314cf0e2-2175-4948-8a4a-96924aa0786a" providerId="ADAL" clId="{21EF8357-8BC9-47F3-AE8B-5FDD447EC69A}" dt="2025-01-27T00:54:18.694" v="6329" actId="13926"/>
          <ac:graphicFrameMkLst>
            <pc:docMk/>
            <pc:sldMk cId="433657424" sldId="2147483264"/>
            <ac:graphicFrameMk id="59" creationId="{FAB88C82-8AAA-8EA9-DBEA-E3EA584E93AA}"/>
          </ac:graphicFrameMkLst>
        </pc:graphicFrameChg>
      </pc:sldChg>
      <pc:sldChg chg="addSp delSp modSp mod modCm">
        <pc:chgData name="森田 光貴" userId="314cf0e2-2175-4948-8a4a-96924aa0786a" providerId="ADAL" clId="{21EF8357-8BC9-47F3-AE8B-5FDD447EC69A}" dt="2025-01-27T01:09:03.279" v="6449" actId="20577"/>
        <pc:sldMkLst>
          <pc:docMk/>
          <pc:sldMk cId="2952803012" sldId="2147483265"/>
        </pc:sldMkLst>
        <pc:spChg chg="mod">
          <ac:chgData name="森田 光貴" userId="314cf0e2-2175-4948-8a4a-96924aa0786a" providerId="ADAL" clId="{21EF8357-8BC9-47F3-AE8B-5FDD447EC69A}" dt="2025-01-27T01:09:03.279" v="6449" actId="20577"/>
          <ac:spMkLst>
            <pc:docMk/>
            <pc:sldMk cId="2952803012" sldId="2147483265"/>
            <ac:spMk id="6" creationId="{1E87A305-2C81-D891-3615-FA63DFD33C81}"/>
          </ac:spMkLst>
        </pc:spChg>
        <pc:spChg chg="add mod">
          <ac:chgData name="森田 光貴" userId="314cf0e2-2175-4948-8a4a-96924aa0786a" providerId="ADAL" clId="{21EF8357-8BC9-47F3-AE8B-5FDD447EC69A}" dt="2025-01-27T00:51:29.457" v="6292"/>
          <ac:spMkLst>
            <pc:docMk/>
            <pc:sldMk cId="2952803012" sldId="2147483265"/>
            <ac:spMk id="9" creationId="{62EAF11C-2118-DCF4-6A4F-374561665517}"/>
          </ac:spMkLst>
        </pc:spChg>
        <pc:spChg chg="del">
          <ac:chgData name="森田 光貴" userId="314cf0e2-2175-4948-8a4a-96924aa0786a" providerId="ADAL" clId="{21EF8357-8BC9-47F3-AE8B-5FDD447EC69A}" dt="2025-01-27T00:51:29.135" v="6291" actId="478"/>
          <ac:spMkLst>
            <pc:docMk/>
            <pc:sldMk cId="2952803012" sldId="2147483265"/>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3T08:25:22.728" v="123" actId="2056"/>
              <pc2:cmMkLst xmlns:pc2="http://schemas.microsoft.com/office/powerpoint/2019/9/main/command">
                <pc:docMk/>
                <pc:sldMk cId="2952803012" sldId="2147483265"/>
                <pc2:cmMk id="{565D1866-90B1-4732-8D23-C842906CFFFD}"/>
              </pc2:cmMkLst>
            </pc226:cmChg>
          </p:ext>
        </pc:extLst>
      </pc:sldChg>
      <pc:sldChg chg="addSp delSp modSp mod">
        <pc:chgData name="森田 光貴" userId="314cf0e2-2175-4948-8a4a-96924aa0786a" providerId="ADAL" clId="{21EF8357-8BC9-47F3-AE8B-5FDD447EC69A}" dt="2025-01-27T01:08:46.834" v="6445" actId="20577"/>
        <pc:sldMkLst>
          <pc:docMk/>
          <pc:sldMk cId="116419015" sldId="2147483266"/>
        </pc:sldMkLst>
        <pc:spChg chg="add mod">
          <ac:chgData name="森田 光貴" userId="314cf0e2-2175-4948-8a4a-96924aa0786a" providerId="ADAL" clId="{21EF8357-8BC9-47F3-AE8B-5FDD447EC69A}" dt="2025-01-27T00:51:16.689" v="6288"/>
          <ac:spMkLst>
            <pc:docMk/>
            <pc:sldMk cId="116419015" sldId="2147483266"/>
            <ac:spMk id="3" creationId="{793BE479-B432-A0F1-2371-4FDD4121D8A1}"/>
          </ac:spMkLst>
        </pc:spChg>
        <pc:spChg chg="add del mod">
          <ac:chgData name="森田 光貴" userId="314cf0e2-2175-4948-8a4a-96924aa0786a" providerId="ADAL" clId="{21EF8357-8BC9-47F3-AE8B-5FDD447EC69A}" dt="2025-01-26T12:34:23.429" v="3505" actId="478"/>
          <ac:spMkLst>
            <pc:docMk/>
            <pc:sldMk cId="116419015" sldId="2147483266"/>
            <ac:spMk id="3" creationId="{7BCD4C3F-3229-A421-1A2C-C5D0F2694A46}"/>
          </ac:spMkLst>
        </pc:spChg>
        <pc:spChg chg="add del mod">
          <ac:chgData name="森田 光貴" userId="314cf0e2-2175-4948-8a4a-96924aa0786a" providerId="ADAL" clId="{21EF8357-8BC9-47F3-AE8B-5FDD447EC69A}" dt="2025-01-26T12:18:24.317" v="3453" actId="478"/>
          <ac:spMkLst>
            <pc:docMk/>
            <pc:sldMk cId="116419015" sldId="2147483266"/>
            <ac:spMk id="7" creationId="{55BCD4B8-599E-58B3-5E66-72E0EF3B3874}"/>
          </ac:spMkLst>
        </pc:spChg>
        <pc:spChg chg="add del mod">
          <ac:chgData name="森田 光貴" userId="314cf0e2-2175-4948-8a4a-96924aa0786a" providerId="ADAL" clId="{21EF8357-8BC9-47F3-AE8B-5FDD447EC69A}" dt="2025-01-26T12:19:56.610" v="3494" actId="478"/>
          <ac:spMkLst>
            <pc:docMk/>
            <pc:sldMk cId="116419015" sldId="2147483266"/>
            <ac:spMk id="9" creationId="{71950871-C4A8-7EF7-3056-590FE4A435E3}"/>
          </ac:spMkLst>
        </pc:spChg>
        <pc:spChg chg="add mod">
          <ac:chgData name="森田 光貴" userId="314cf0e2-2175-4948-8a4a-96924aa0786a" providerId="ADAL" clId="{21EF8357-8BC9-47F3-AE8B-5FDD447EC69A}" dt="2025-01-27T00:53:36.925" v="6321" actId="13926"/>
          <ac:spMkLst>
            <pc:docMk/>
            <pc:sldMk cId="116419015" sldId="2147483266"/>
            <ac:spMk id="10" creationId="{7C26D415-3CCE-40B7-CD7F-15E1D5F6EE2A}"/>
          </ac:spMkLst>
        </pc:spChg>
        <pc:spChg chg="add mod">
          <ac:chgData name="森田 光貴" userId="314cf0e2-2175-4948-8a4a-96924aa0786a" providerId="ADAL" clId="{21EF8357-8BC9-47F3-AE8B-5FDD447EC69A}" dt="2025-01-27T00:53:32.594" v="6319" actId="13926"/>
          <ac:spMkLst>
            <pc:docMk/>
            <pc:sldMk cId="116419015" sldId="2147483266"/>
            <ac:spMk id="11" creationId="{545592BC-080E-2C50-E270-3BC13F68E621}"/>
          </ac:spMkLst>
        </pc:spChg>
        <pc:spChg chg="add del mod ord">
          <ac:chgData name="森田 光貴" userId="314cf0e2-2175-4948-8a4a-96924aa0786a" providerId="ADAL" clId="{21EF8357-8BC9-47F3-AE8B-5FDD447EC69A}" dt="2025-01-27T00:51:11.636" v="6286" actId="478"/>
          <ac:spMkLst>
            <pc:docMk/>
            <pc:sldMk cId="116419015" sldId="2147483266"/>
            <ac:spMk id="17" creationId="{DF1B3FCC-9CCE-B5F6-2057-DA0389901E87}"/>
          </ac:spMkLst>
        </pc:spChg>
        <pc:spChg chg="mod">
          <ac:chgData name="森田 光貴" userId="314cf0e2-2175-4948-8a4a-96924aa0786a" providerId="ADAL" clId="{21EF8357-8BC9-47F3-AE8B-5FDD447EC69A}" dt="2025-01-26T07:43:53.756" v="2242" actId="122"/>
          <ac:spMkLst>
            <pc:docMk/>
            <pc:sldMk cId="116419015" sldId="2147483266"/>
            <ac:spMk id="20" creationId="{8A3B2D31-33E2-9195-F51F-00737FFFFEFA}"/>
          </ac:spMkLst>
        </pc:spChg>
        <pc:spChg chg="mod">
          <ac:chgData name="森田 光貴" userId="314cf0e2-2175-4948-8a4a-96924aa0786a" providerId="ADAL" clId="{21EF8357-8BC9-47F3-AE8B-5FDD447EC69A}" dt="2025-01-26T07:43:53.756" v="2242" actId="122"/>
          <ac:spMkLst>
            <pc:docMk/>
            <pc:sldMk cId="116419015" sldId="2147483266"/>
            <ac:spMk id="21" creationId="{59849118-30C9-4708-FB10-EACAEC4CF85D}"/>
          </ac:spMkLst>
        </pc:spChg>
        <pc:spChg chg="mod">
          <ac:chgData name="森田 光貴" userId="314cf0e2-2175-4948-8a4a-96924aa0786a" providerId="ADAL" clId="{21EF8357-8BC9-47F3-AE8B-5FDD447EC69A}" dt="2025-01-27T01:08:46.834" v="6445" actId="20577"/>
          <ac:spMkLst>
            <pc:docMk/>
            <pc:sldMk cId="116419015" sldId="2147483266"/>
            <ac:spMk id="25" creationId="{4F9C9158-A6F4-4FF2-ECE3-73FE21ADD938}"/>
          </ac:spMkLst>
        </pc:spChg>
        <pc:spChg chg="mod">
          <ac:chgData name="森田 光貴" userId="314cf0e2-2175-4948-8a4a-96924aa0786a" providerId="ADAL" clId="{21EF8357-8BC9-47F3-AE8B-5FDD447EC69A}" dt="2025-01-26T07:43:53.756" v="2242" actId="122"/>
          <ac:spMkLst>
            <pc:docMk/>
            <pc:sldMk cId="116419015" sldId="2147483266"/>
            <ac:spMk id="26" creationId="{B7501F92-F04A-01CC-C5D4-73D63680277F}"/>
          </ac:spMkLst>
        </pc:spChg>
        <pc:spChg chg="mod">
          <ac:chgData name="森田 光貴" userId="314cf0e2-2175-4948-8a4a-96924aa0786a" providerId="ADAL" clId="{21EF8357-8BC9-47F3-AE8B-5FDD447EC69A}" dt="2025-01-26T07:43:53.756" v="2242" actId="122"/>
          <ac:spMkLst>
            <pc:docMk/>
            <pc:sldMk cId="116419015" sldId="2147483266"/>
            <ac:spMk id="27" creationId="{246547B4-05FD-7252-719D-ECEBB8E3E468}"/>
          </ac:spMkLst>
        </pc:spChg>
        <pc:spChg chg="mod">
          <ac:chgData name="森田 光貴" userId="314cf0e2-2175-4948-8a4a-96924aa0786a" providerId="ADAL" clId="{21EF8357-8BC9-47F3-AE8B-5FDD447EC69A}" dt="2025-01-26T14:30:24.588" v="5368" actId="1076"/>
          <ac:spMkLst>
            <pc:docMk/>
            <pc:sldMk cId="116419015" sldId="2147483266"/>
            <ac:spMk id="29" creationId="{2C595C26-6537-FE46-C8EB-551947F03362}"/>
          </ac:spMkLst>
        </pc:spChg>
        <pc:spChg chg="del">
          <ac:chgData name="森田 光貴" userId="314cf0e2-2175-4948-8a4a-96924aa0786a" providerId="ADAL" clId="{21EF8357-8BC9-47F3-AE8B-5FDD447EC69A}" dt="2025-01-27T00:51:14.932" v="6287" actId="478"/>
          <ac:spMkLst>
            <pc:docMk/>
            <pc:sldMk cId="116419015" sldId="2147483266"/>
            <ac:spMk id="32" creationId="{28C5100B-F7EC-421A-BC90-04CB1B82CA2A}"/>
          </ac:spMkLst>
        </pc:spChg>
      </pc:sldChg>
      <pc:sldChg chg="addSp delSp modSp mod">
        <pc:chgData name="森田 光貴" userId="314cf0e2-2175-4948-8a4a-96924aa0786a" providerId="ADAL" clId="{21EF8357-8BC9-47F3-AE8B-5FDD447EC69A}" dt="2025-01-27T01:09:08.557" v="6451"/>
        <pc:sldMkLst>
          <pc:docMk/>
          <pc:sldMk cId="1796579251" sldId="2147483267"/>
        </pc:sldMkLst>
        <pc:spChg chg="del">
          <ac:chgData name="森田 光貴" userId="314cf0e2-2175-4948-8a4a-96924aa0786a" providerId="ADAL" clId="{21EF8357-8BC9-47F3-AE8B-5FDD447EC69A}" dt="2025-01-27T01:09:08.216" v="6450" actId="478"/>
          <ac:spMkLst>
            <pc:docMk/>
            <pc:sldMk cId="1796579251" sldId="2147483267"/>
            <ac:spMk id="6" creationId="{1E87A305-2C81-D891-3615-FA63DFD33C81}"/>
          </ac:spMkLst>
        </pc:spChg>
        <pc:spChg chg="add mod">
          <ac:chgData name="森田 光貴" userId="314cf0e2-2175-4948-8a4a-96924aa0786a" providerId="ADAL" clId="{21EF8357-8BC9-47F3-AE8B-5FDD447EC69A}" dt="2025-01-27T00:51:38.870" v="6294"/>
          <ac:spMkLst>
            <pc:docMk/>
            <pc:sldMk cId="1796579251" sldId="2147483267"/>
            <ac:spMk id="9" creationId="{C5FFBFC5-591E-4A9A-C198-62ADAAC9E180}"/>
          </ac:spMkLst>
        </pc:spChg>
        <pc:spChg chg="add mod">
          <ac:chgData name="森田 光貴" userId="314cf0e2-2175-4948-8a4a-96924aa0786a" providerId="ADAL" clId="{21EF8357-8BC9-47F3-AE8B-5FDD447EC69A}" dt="2025-01-27T01:09:08.557" v="6451"/>
          <ac:spMkLst>
            <pc:docMk/>
            <pc:sldMk cId="1796579251" sldId="2147483267"/>
            <ac:spMk id="13" creationId="{D47DF91F-A368-799A-B8DE-B9AC6059B958}"/>
          </ac:spMkLst>
        </pc:spChg>
        <pc:spChg chg="del">
          <ac:chgData name="森田 光貴" userId="314cf0e2-2175-4948-8a4a-96924aa0786a" providerId="ADAL" clId="{21EF8357-8BC9-47F3-AE8B-5FDD447EC69A}" dt="2025-01-27T00:51:38.510" v="6293" actId="478"/>
          <ac:spMkLst>
            <pc:docMk/>
            <pc:sldMk cId="1796579251" sldId="2147483267"/>
            <ac:spMk id="32" creationId="{28C5100B-F7EC-421A-BC90-04CB1B82CA2A}"/>
          </ac:spMkLst>
        </pc:spChg>
      </pc:sldChg>
      <pc:sldChg chg="addSp delSp modSp mod">
        <pc:chgData name="森田 光貴" userId="314cf0e2-2175-4948-8a4a-96924aa0786a" providerId="ADAL" clId="{21EF8357-8BC9-47F3-AE8B-5FDD447EC69A}" dt="2025-01-27T01:09:30.071" v="6461" actId="20577"/>
        <pc:sldMkLst>
          <pc:docMk/>
          <pc:sldMk cId="2167850469" sldId="2147483268"/>
        </pc:sldMkLst>
        <pc:spChg chg="add mod">
          <ac:chgData name="森田 光貴" userId="314cf0e2-2175-4948-8a4a-96924aa0786a" providerId="ADAL" clId="{21EF8357-8BC9-47F3-AE8B-5FDD447EC69A}" dt="2025-01-27T00:52:09.099" v="6304"/>
          <ac:spMkLst>
            <pc:docMk/>
            <pc:sldMk cId="2167850469" sldId="2147483268"/>
            <ac:spMk id="3" creationId="{981B05EF-34FA-AEEF-E4DD-3B89EA7ED30B}"/>
          </ac:spMkLst>
        </pc:spChg>
        <pc:spChg chg="mod">
          <ac:chgData name="森田 光貴" userId="314cf0e2-2175-4948-8a4a-96924aa0786a" providerId="ADAL" clId="{21EF8357-8BC9-47F3-AE8B-5FDD447EC69A}" dt="2025-01-27T01:09:30.071" v="6461" actId="20577"/>
          <ac:spMkLst>
            <pc:docMk/>
            <pc:sldMk cId="2167850469" sldId="2147483268"/>
            <ac:spMk id="9" creationId="{A94F78E4-D019-9A26-6169-B87CDA129B89}"/>
          </ac:spMkLst>
        </pc:spChg>
        <pc:spChg chg="del">
          <ac:chgData name="森田 光貴" userId="314cf0e2-2175-4948-8a4a-96924aa0786a" providerId="ADAL" clId="{21EF8357-8BC9-47F3-AE8B-5FDD447EC69A}" dt="2025-01-27T00:52:08.077" v="6303" actId="478"/>
          <ac:spMkLst>
            <pc:docMk/>
            <pc:sldMk cId="2167850469" sldId="2147483268"/>
            <ac:spMk id="32" creationId="{28C5100B-F7EC-421A-BC90-04CB1B82CA2A}"/>
          </ac:spMkLst>
        </pc:spChg>
      </pc:sldChg>
      <pc:sldChg chg="addSp delSp modSp mod">
        <pc:chgData name="森田 光貴" userId="314cf0e2-2175-4948-8a4a-96924aa0786a" providerId="ADAL" clId="{21EF8357-8BC9-47F3-AE8B-5FDD447EC69A}" dt="2025-01-27T01:09:11.951" v="6453"/>
        <pc:sldMkLst>
          <pc:docMk/>
          <pc:sldMk cId="2984760158" sldId="2147483269"/>
        </pc:sldMkLst>
        <pc:spChg chg="add mod">
          <ac:chgData name="森田 光貴" userId="314cf0e2-2175-4948-8a4a-96924aa0786a" providerId="ADAL" clId="{21EF8357-8BC9-47F3-AE8B-5FDD447EC69A}" dt="2025-01-27T00:51:45.259" v="6296"/>
          <ac:spMkLst>
            <pc:docMk/>
            <pc:sldMk cId="2984760158" sldId="2147483269"/>
            <ac:spMk id="3" creationId="{E9C5B6EC-5A6C-099C-1775-C254ED233046}"/>
          </ac:spMkLst>
        </pc:spChg>
        <pc:spChg chg="add mod">
          <ac:chgData name="森田 光貴" userId="314cf0e2-2175-4948-8a4a-96924aa0786a" providerId="ADAL" clId="{21EF8357-8BC9-47F3-AE8B-5FDD447EC69A}" dt="2025-01-27T01:09:11.951" v="6453"/>
          <ac:spMkLst>
            <pc:docMk/>
            <pc:sldMk cId="2984760158" sldId="2147483269"/>
            <ac:spMk id="6" creationId="{DFAFA80C-153B-BE91-404D-B53AB0F65A66}"/>
          </ac:spMkLst>
        </pc:spChg>
        <pc:spChg chg="del">
          <ac:chgData name="森田 光貴" userId="314cf0e2-2175-4948-8a4a-96924aa0786a" providerId="ADAL" clId="{21EF8357-8BC9-47F3-AE8B-5FDD447EC69A}" dt="2025-01-27T00:51:44.275" v="6295" actId="478"/>
          <ac:spMkLst>
            <pc:docMk/>
            <pc:sldMk cId="2984760158" sldId="2147483269"/>
            <ac:spMk id="32" creationId="{28C5100B-F7EC-421A-BC90-04CB1B82CA2A}"/>
          </ac:spMkLst>
        </pc:spChg>
        <pc:spChg chg="del">
          <ac:chgData name="森田 光貴" userId="314cf0e2-2175-4948-8a4a-96924aa0786a" providerId="ADAL" clId="{21EF8357-8BC9-47F3-AE8B-5FDD447EC69A}" dt="2025-01-27T01:09:11.680" v="6452" actId="478"/>
          <ac:spMkLst>
            <pc:docMk/>
            <pc:sldMk cId="2984760158" sldId="2147483269"/>
            <ac:spMk id="60" creationId="{AD3CE1D8-0B06-CADD-E92B-4EFEE555ACD0}"/>
          </ac:spMkLst>
        </pc:spChg>
      </pc:sldChg>
      <pc:sldChg chg="addSp delSp modSp mod">
        <pc:chgData name="森田 光貴" userId="314cf0e2-2175-4948-8a4a-96924aa0786a" providerId="ADAL" clId="{21EF8357-8BC9-47F3-AE8B-5FDD447EC69A}" dt="2025-01-27T01:09:16.017" v="6455"/>
        <pc:sldMkLst>
          <pc:docMk/>
          <pc:sldMk cId="3353923681" sldId="2147483270"/>
        </pc:sldMkLst>
        <pc:spChg chg="add mod">
          <ac:chgData name="森田 光貴" userId="314cf0e2-2175-4948-8a4a-96924aa0786a" providerId="ADAL" clId="{21EF8357-8BC9-47F3-AE8B-5FDD447EC69A}" dt="2025-01-27T00:51:52.781" v="6298"/>
          <ac:spMkLst>
            <pc:docMk/>
            <pc:sldMk cId="3353923681" sldId="2147483270"/>
            <ac:spMk id="3" creationId="{5B65EF69-BB69-DC41-63C9-39FA2BDF6B02}"/>
          </ac:spMkLst>
        </pc:spChg>
        <pc:spChg chg="add mod">
          <ac:chgData name="森田 光貴" userId="314cf0e2-2175-4948-8a4a-96924aa0786a" providerId="ADAL" clId="{21EF8357-8BC9-47F3-AE8B-5FDD447EC69A}" dt="2025-01-27T01:09:16.017" v="6455"/>
          <ac:spMkLst>
            <pc:docMk/>
            <pc:sldMk cId="3353923681" sldId="2147483270"/>
            <ac:spMk id="8" creationId="{04340AE8-0DF6-3BDB-D58E-50965899FB28}"/>
          </ac:spMkLst>
        </pc:spChg>
        <pc:spChg chg="del">
          <ac:chgData name="森田 光貴" userId="314cf0e2-2175-4948-8a4a-96924aa0786a" providerId="ADAL" clId="{21EF8357-8BC9-47F3-AE8B-5FDD447EC69A}" dt="2025-01-27T00:51:51.758" v="6297" actId="478"/>
          <ac:spMkLst>
            <pc:docMk/>
            <pc:sldMk cId="3353923681" sldId="2147483270"/>
            <ac:spMk id="32" creationId="{28C5100B-F7EC-421A-BC90-04CB1B82CA2A}"/>
          </ac:spMkLst>
        </pc:spChg>
        <pc:spChg chg="del">
          <ac:chgData name="森田 光貴" userId="314cf0e2-2175-4948-8a4a-96924aa0786a" providerId="ADAL" clId="{21EF8357-8BC9-47F3-AE8B-5FDD447EC69A}" dt="2025-01-27T01:09:15.698" v="6454" actId="478"/>
          <ac:spMkLst>
            <pc:docMk/>
            <pc:sldMk cId="3353923681" sldId="2147483270"/>
            <ac:spMk id="60" creationId="{AD3CE1D8-0B06-CADD-E92B-4EFEE555ACD0}"/>
          </ac:spMkLst>
        </pc:spChg>
      </pc:sldChg>
      <pc:sldChg chg="addSp modSp add ord">
        <pc:chgData name="森田 光貴" userId="314cf0e2-2175-4948-8a4a-96924aa0786a" providerId="ADAL" clId="{21EF8357-8BC9-47F3-AE8B-5FDD447EC69A}" dt="2025-01-26T04:57:39.661" v="304"/>
        <pc:sldMkLst>
          <pc:docMk/>
          <pc:sldMk cId="538622611" sldId="2147483271"/>
        </pc:sldMkLst>
        <pc:cxnChg chg="add mod">
          <ac:chgData name="森田 光貴" userId="314cf0e2-2175-4948-8a4a-96924aa0786a" providerId="ADAL" clId="{21EF8357-8BC9-47F3-AE8B-5FDD447EC69A}" dt="2025-01-26T04:57:39.661" v="304"/>
          <ac:cxnSpMkLst>
            <pc:docMk/>
            <pc:sldMk cId="538622611" sldId="2147483271"/>
            <ac:cxnSpMk id="4" creationId="{68002A98-C9CD-6A40-DF88-46984A2C52F9}"/>
          </ac:cxnSpMkLst>
        </pc:cxnChg>
      </pc:sldChg>
    </pc:docChg>
  </pc:docChgLst>
  <pc:docChgLst>
    <pc:chgData name="丁野 光理" userId="53361c9a-10d0-4268-b39c-a1f4044b33f4" providerId="ADAL" clId="{2534B0A2-030A-4A16-9625-21FFC16AFD25}"/>
    <pc:docChg chg="undo redo custSel addSld delSld modSld sldOrd addSection modSection">
      <pc:chgData name="丁野 光理" userId="53361c9a-10d0-4268-b39c-a1f4044b33f4" providerId="ADAL" clId="{2534B0A2-030A-4A16-9625-21FFC16AFD25}" dt="2025-01-31T01:24:25.563" v="21276"/>
      <pc:docMkLst>
        <pc:docMk/>
      </pc:docMkLst>
      <pc:sldChg chg="modSp mod">
        <pc:chgData name="丁野 光理" userId="53361c9a-10d0-4268-b39c-a1f4044b33f4" providerId="ADAL" clId="{2534B0A2-030A-4A16-9625-21FFC16AFD25}" dt="2025-01-27T14:21:14.858" v="14712" actId="1076"/>
        <pc:sldMkLst>
          <pc:docMk/>
          <pc:sldMk cId="1421869147" sldId="2147377792"/>
        </pc:sldMkLst>
        <pc:spChg chg="mod">
          <ac:chgData name="丁野 光理" userId="53361c9a-10d0-4268-b39c-a1f4044b33f4" providerId="ADAL" clId="{2534B0A2-030A-4A16-9625-21FFC16AFD25}" dt="2025-01-27T14:21:14.858" v="14712" actId="1076"/>
          <ac:spMkLst>
            <pc:docMk/>
            <pc:sldMk cId="1421869147" sldId="2147377792"/>
            <ac:spMk id="23" creationId="{1FC01113-E729-4ABE-9B03-4E18C2809D0E}"/>
          </ac:spMkLst>
        </pc:spChg>
      </pc:sldChg>
      <pc:sldChg chg="modSp mod">
        <pc:chgData name="丁野 光理" userId="53361c9a-10d0-4268-b39c-a1f4044b33f4" providerId="ADAL" clId="{2534B0A2-030A-4A16-9625-21FFC16AFD25}" dt="2025-01-27T11:44:27.650" v="14711" actId="20577"/>
        <pc:sldMkLst>
          <pc:docMk/>
          <pc:sldMk cId="2771404313" sldId="2147377802"/>
        </pc:sldMkLst>
        <pc:spChg chg="mod">
          <ac:chgData name="丁野 光理" userId="53361c9a-10d0-4268-b39c-a1f4044b33f4" providerId="ADAL" clId="{2534B0A2-030A-4A16-9625-21FFC16AFD25}" dt="2025-01-27T11:44:27.650" v="14711" actId="20577"/>
          <ac:spMkLst>
            <pc:docMk/>
            <pc:sldMk cId="2771404313" sldId="2147377802"/>
            <ac:spMk id="6" creationId="{551CAFCD-1A64-3343-D441-9CAB5E362E9D}"/>
          </ac:spMkLst>
        </pc:spChg>
      </pc:sldChg>
      <pc:sldChg chg="addSp delSp modSp mod">
        <pc:chgData name="丁野 光理" userId="53361c9a-10d0-4268-b39c-a1f4044b33f4" providerId="ADAL" clId="{2534B0A2-030A-4A16-9625-21FFC16AFD25}" dt="2025-01-27T00:48:04.766" v="14397"/>
        <pc:sldMkLst>
          <pc:docMk/>
          <pc:sldMk cId="4063992222" sldId="2147377805"/>
        </pc:sldMkLst>
        <pc:spChg chg="add mod">
          <ac:chgData name="丁野 光理" userId="53361c9a-10d0-4268-b39c-a1f4044b33f4" providerId="ADAL" clId="{2534B0A2-030A-4A16-9625-21FFC16AFD25}" dt="2025-01-27T00:48:04.766" v="14397"/>
          <ac:spMkLst>
            <pc:docMk/>
            <pc:sldMk cId="4063992222" sldId="2147377805"/>
            <ac:spMk id="2" creationId="{5B48E124-58E1-BF44-59E1-766680C02FD8}"/>
          </ac:spMkLst>
        </pc:spChg>
        <pc:spChg chg="del">
          <ac:chgData name="丁野 光理" userId="53361c9a-10d0-4268-b39c-a1f4044b33f4" providerId="ADAL" clId="{2534B0A2-030A-4A16-9625-21FFC16AFD25}" dt="2025-01-27T00:47:52.713" v="14295" actId="478"/>
          <ac:spMkLst>
            <pc:docMk/>
            <pc:sldMk cId="4063992222" sldId="2147377805"/>
            <ac:spMk id="6" creationId="{551CAFCD-1A64-3343-D441-9CAB5E362E9D}"/>
          </ac:spMkLst>
        </pc:spChg>
      </pc:sldChg>
      <pc:sldChg chg="addSp delSp modSp del mod ord">
        <pc:chgData name="丁野 光理" userId="53361c9a-10d0-4268-b39c-a1f4044b33f4" providerId="ADAL" clId="{2534B0A2-030A-4A16-9625-21FFC16AFD25}" dt="2025-01-26T13:52:43.756" v="8525" actId="47"/>
        <pc:sldMkLst>
          <pc:docMk/>
          <pc:sldMk cId="2307471077" sldId="2147379367"/>
        </pc:sldMkLst>
        <pc:spChg chg="del">
          <ac:chgData name="丁野 光理" userId="53361c9a-10d0-4268-b39c-a1f4044b33f4" providerId="ADAL" clId="{2534B0A2-030A-4A16-9625-21FFC16AFD25}" dt="2025-01-24T12:12:35.382" v="2510" actId="478"/>
          <ac:spMkLst>
            <pc:docMk/>
            <pc:sldMk cId="2307471077" sldId="2147379367"/>
            <ac:spMk id="7" creationId="{FC5ADFD7-0E96-90EB-B253-D1694842DFBB}"/>
          </ac:spMkLst>
        </pc:spChg>
        <pc:spChg chg="add del mod">
          <ac:chgData name="丁野 光理" userId="53361c9a-10d0-4268-b39c-a1f4044b33f4" providerId="ADAL" clId="{2534B0A2-030A-4A16-9625-21FFC16AFD25}" dt="2025-01-24T12:12:47.742" v="2515" actId="478"/>
          <ac:spMkLst>
            <pc:docMk/>
            <pc:sldMk cId="2307471077" sldId="2147379367"/>
            <ac:spMk id="9" creationId="{B6012A63-CA9F-D8A7-DB63-686F9A69DA3B}"/>
          </ac:spMkLst>
        </pc:spChg>
        <pc:spChg chg="add mod">
          <ac:chgData name="丁野 光理" userId="53361c9a-10d0-4268-b39c-a1f4044b33f4" providerId="ADAL" clId="{2534B0A2-030A-4A16-9625-21FFC16AFD25}" dt="2025-01-24T12:12:47.918" v="2516"/>
          <ac:spMkLst>
            <pc:docMk/>
            <pc:sldMk cId="2307471077" sldId="2147379367"/>
            <ac:spMk id="16" creationId="{D674C01C-4835-8273-0358-2558D4337236}"/>
          </ac:spMkLst>
        </pc:spChg>
        <pc:grpChg chg="del">
          <ac:chgData name="丁野 光理" userId="53361c9a-10d0-4268-b39c-a1f4044b33f4" providerId="ADAL" clId="{2534B0A2-030A-4A16-9625-21FFC16AFD25}" dt="2025-01-24T12:12:37.029" v="2512" actId="478"/>
          <ac:grpSpMkLst>
            <pc:docMk/>
            <pc:sldMk cId="2307471077" sldId="2147379367"/>
            <ac:grpSpMk id="13" creationId="{A3D2CDE0-E09A-337A-38C5-D28A4370E0D9}"/>
          </ac:grpSpMkLst>
        </pc:grpChg>
      </pc:sldChg>
      <pc:sldChg chg="ord">
        <pc:chgData name="丁野 光理" userId="53361c9a-10d0-4268-b39c-a1f4044b33f4" providerId="ADAL" clId="{2534B0A2-030A-4A16-9625-21FFC16AFD25}" dt="2025-01-23T10:30:09.524" v="25"/>
        <pc:sldMkLst>
          <pc:docMk/>
          <pc:sldMk cId="234350261" sldId="2147379370"/>
        </pc:sldMkLst>
      </pc:sldChg>
      <pc:sldChg chg="modCm">
        <pc:chgData name="丁野 光理" userId="53361c9a-10d0-4268-b39c-a1f4044b33f4" providerId="ADAL" clId="{2534B0A2-030A-4A16-9625-21FFC16AFD25}" dt="2025-01-26T07:16:29.178" v="3552" actId="2056"/>
        <pc:sldMkLst>
          <pc:docMk/>
          <pc:sldMk cId="2507462746" sldId="2147379372"/>
        </pc:sldMkLst>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6T07:16:29.178" v="3552" actId="2056"/>
              <pc2:cmMkLst xmlns:pc2="http://schemas.microsoft.com/office/powerpoint/2019/9/main/command">
                <pc:docMk/>
                <pc:sldMk cId="2507462746" sldId="2147379372"/>
                <pc2:cmMk id="{177C9C74-6C1E-49EF-A688-A6B5D3B61FCB}"/>
              </pc2:cmMkLst>
            </pc226:cmChg>
          </p:ext>
        </pc:extLst>
      </pc:sldChg>
      <pc:sldChg chg="ord">
        <pc:chgData name="丁野 光理" userId="53361c9a-10d0-4268-b39c-a1f4044b33f4" providerId="ADAL" clId="{2534B0A2-030A-4A16-9625-21FFC16AFD25}" dt="2025-01-23T10:30:10.563" v="27"/>
        <pc:sldMkLst>
          <pc:docMk/>
          <pc:sldMk cId="3705677805" sldId="2147379373"/>
        </pc:sldMkLst>
      </pc:sldChg>
      <pc:sldChg chg="add del">
        <pc:chgData name="丁野 光理" userId="53361c9a-10d0-4268-b39c-a1f4044b33f4" providerId="ADAL" clId="{2534B0A2-030A-4A16-9625-21FFC16AFD25}" dt="2025-01-24T11:57:28.422" v="2421" actId="47"/>
        <pc:sldMkLst>
          <pc:docMk/>
          <pc:sldMk cId="279270899" sldId="2147379374"/>
        </pc:sldMkLst>
      </pc:sldChg>
      <pc:sldChg chg="addSp delSp modSp mod">
        <pc:chgData name="丁野 光理" userId="53361c9a-10d0-4268-b39c-a1f4044b33f4" providerId="ADAL" clId="{2534B0A2-030A-4A16-9625-21FFC16AFD25}" dt="2025-01-24T08:50:13.217" v="277" actId="1076"/>
        <pc:sldMkLst>
          <pc:docMk/>
          <pc:sldMk cId="4261311362" sldId="2147379375"/>
        </pc:sldMkLst>
        <pc:spChg chg="add mod">
          <ac:chgData name="丁野 光理" userId="53361c9a-10d0-4268-b39c-a1f4044b33f4" providerId="ADAL" clId="{2534B0A2-030A-4A16-9625-21FFC16AFD25}" dt="2025-01-24T08:50:13.217" v="277" actId="1076"/>
          <ac:spMkLst>
            <pc:docMk/>
            <pc:sldMk cId="4261311362" sldId="2147379375"/>
            <ac:spMk id="3" creationId="{3C74631D-5A6A-B311-A395-BB79AB1ADCB4}"/>
          </ac:spMkLst>
        </pc:spChg>
        <pc:spChg chg="del">
          <ac:chgData name="丁野 光理" userId="53361c9a-10d0-4268-b39c-a1f4044b33f4" providerId="ADAL" clId="{2534B0A2-030A-4A16-9625-21FFC16AFD25}" dt="2025-01-24T08:48:32.713" v="147" actId="478"/>
          <ac:spMkLst>
            <pc:docMk/>
            <pc:sldMk cId="4261311362" sldId="2147379375"/>
            <ac:spMk id="6" creationId="{2A3573A2-9C82-A9DB-6FD5-3A678140D9BA}"/>
          </ac:spMkLst>
        </pc:spChg>
        <pc:spChg chg="del mod">
          <ac:chgData name="丁野 光理" userId="53361c9a-10d0-4268-b39c-a1f4044b33f4" providerId="ADAL" clId="{2534B0A2-030A-4A16-9625-21FFC16AFD25}" dt="2025-01-24T08:49:28.432" v="253" actId="478"/>
          <ac:spMkLst>
            <pc:docMk/>
            <pc:sldMk cId="4261311362" sldId="2147379375"/>
            <ac:spMk id="18" creationId="{A5A53F0F-0601-B512-1DDC-878267F729B8}"/>
          </ac:spMkLst>
        </pc:spChg>
        <pc:picChg chg="mod">
          <ac:chgData name="丁野 光理" userId="53361c9a-10d0-4268-b39c-a1f4044b33f4" providerId="ADAL" clId="{2534B0A2-030A-4A16-9625-21FFC16AFD25}" dt="2025-01-24T08:50:11.448" v="276" actId="1076"/>
          <ac:picMkLst>
            <pc:docMk/>
            <pc:sldMk cId="4261311362" sldId="2147379375"/>
            <ac:picMk id="4" creationId="{EFF1C257-50B1-0F3B-E4BB-0D2D074E6764}"/>
          </ac:picMkLst>
        </pc:picChg>
      </pc:sldChg>
      <pc:sldChg chg="ord">
        <pc:chgData name="丁野 光理" userId="53361c9a-10d0-4268-b39c-a1f4044b33f4" providerId="ADAL" clId="{2534B0A2-030A-4A16-9625-21FFC16AFD25}" dt="2025-01-23T10:30:01.876" v="21"/>
        <pc:sldMkLst>
          <pc:docMk/>
          <pc:sldMk cId="1022286314" sldId="2147379376"/>
        </pc:sldMkLst>
      </pc:sldChg>
      <pc:sldChg chg="addSp delSp modSp mod">
        <pc:chgData name="丁野 光理" userId="53361c9a-10d0-4268-b39c-a1f4044b33f4" providerId="ADAL" clId="{2534B0A2-030A-4A16-9625-21FFC16AFD25}" dt="2025-01-24T08:50:39.867" v="284" actId="1076"/>
        <pc:sldMkLst>
          <pc:docMk/>
          <pc:sldMk cId="3070854188" sldId="2147379377"/>
        </pc:sldMkLst>
        <pc:spChg chg="del">
          <ac:chgData name="丁野 光理" userId="53361c9a-10d0-4268-b39c-a1f4044b33f4" providerId="ADAL" clId="{2534B0A2-030A-4A16-9625-21FFC16AFD25}" dt="2025-01-24T08:50:21.782" v="278" actId="478"/>
          <ac:spMkLst>
            <pc:docMk/>
            <pc:sldMk cId="3070854188" sldId="2147379377"/>
            <ac:spMk id="6" creationId="{2A3573A2-9C82-A9DB-6FD5-3A678140D9BA}"/>
          </ac:spMkLst>
        </pc:spChg>
        <pc:spChg chg="add mod">
          <ac:chgData name="丁野 光理" userId="53361c9a-10d0-4268-b39c-a1f4044b33f4" providerId="ADAL" clId="{2534B0A2-030A-4A16-9625-21FFC16AFD25}" dt="2025-01-24T08:50:31.811" v="281" actId="13926"/>
          <ac:spMkLst>
            <pc:docMk/>
            <pc:sldMk cId="3070854188" sldId="2147379377"/>
            <ac:spMk id="7" creationId="{89DC046F-2C88-C29C-5E93-7CB7EBE24C62}"/>
          </ac:spMkLst>
        </pc:spChg>
        <pc:spChg chg="del">
          <ac:chgData name="丁野 光理" userId="53361c9a-10d0-4268-b39c-a1f4044b33f4" providerId="ADAL" clId="{2534B0A2-030A-4A16-9625-21FFC16AFD25}" dt="2025-01-24T08:50:34.868" v="282" actId="478"/>
          <ac:spMkLst>
            <pc:docMk/>
            <pc:sldMk cId="3070854188" sldId="2147379377"/>
            <ac:spMk id="18" creationId="{A5A53F0F-0601-B512-1DDC-878267F729B8}"/>
          </ac:spMkLst>
        </pc:spChg>
        <pc:picChg chg="mod">
          <ac:chgData name="丁野 光理" userId="53361c9a-10d0-4268-b39c-a1f4044b33f4" providerId="ADAL" clId="{2534B0A2-030A-4A16-9625-21FFC16AFD25}" dt="2025-01-24T08:50:39.867" v="284" actId="1076"/>
          <ac:picMkLst>
            <pc:docMk/>
            <pc:sldMk cId="3070854188" sldId="2147379377"/>
            <ac:picMk id="4" creationId="{18023A76-D121-1A9C-A304-4EF72D0BA8EA}"/>
          </ac:picMkLst>
        </pc:picChg>
      </pc:sldChg>
      <pc:sldChg chg="addSp delSp modSp mod modCm">
        <pc:chgData name="丁野 光理" userId="53361c9a-10d0-4268-b39c-a1f4044b33f4" providerId="ADAL" clId="{2534B0A2-030A-4A16-9625-21FFC16AFD25}" dt="2025-01-27T11:28:17.839" v="14688" actId="6549"/>
        <pc:sldMkLst>
          <pc:docMk/>
          <pc:sldMk cId="862496488" sldId="2147379378"/>
        </pc:sldMkLst>
        <pc:spChg chg="add mod">
          <ac:chgData name="丁野 光理" userId="53361c9a-10d0-4268-b39c-a1f4044b33f4" providerId="ADAL" clId="{2534B0A2-030A-4A16-9625-21FFC16AFD25}" dt="2025-01-27T02:07:48.407" v="14604" actId="20577"/>
          <ac:spMkLst>
            <pc:docMk/>
            <pc:sldMk cId="862496488" sldId="2147379378"/>
            <ac:spMk id="6" creationId="{55BE2262-EB02-A415-C850-F8EC66D17A0D}"/>
          </ac:spMkLst>
        </pc:spChg>
        <pc:spChg chg="mod">
          <ac:chgData name="丁野 光理" userId="53361c9a-10d0-4268-b39c-a1f4044b33f4" providerId="ADAL" clId="{2534B0A2-030A-4A16-9625-21FFC16AFD25}" dt="2025-01-24T08:58:42.776" v="698" actId="20577"/>
          <ac:spMkLst>
            <pc:docMk/>
            <pc:sldMk cId="862496488" sldId="2147379378"/>
            <ac:spMk id="8" creationId="{A1D0DDC4-E973-E4D7-2272-C44377BD55D5}"/>
          </ac:spMkLst>
        </pc:spChg>
        <pc:spChg chg="del mod">
          <ac:chgData name="丁野 光理" userId="53361c9a-10d0-4268-b39c-a1f4044b33f4" providerId="ADAL" clId="{2534B0A2-030A-4A16-9625-21FFC16AFD25}" dt="2025-01-24T08:55:31.461" v="302" actId="478"/>
          <ac:spMkLst>
            <pc:docMk/>
            <pc:sldMk cId="862496488" sldId="2147379378"/>
            <ac:spMk id="18" creationId="{A5A53F0F-0601-B512-1DDC-878267F729B8}"/>
          </ac:spMkLst>
        </pc:spChg>
        <pc:graphicFrameChg chg="mod modGraphic">
          <ac:chgData name="丁野 光理" userId="53361c9a-10d0-4268-b39c-a1f4044b33f4" providerId="ADAL" clId="{2534B0A2-030A-4A16-9625-21FFC16AFD25}" dt="2025-01-27T11:28:17.839" v="14688" actId="6549"/>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8:55:31.465" v="303"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丁野 光理" userId="53361c9a-10d0-4268-b39c-a1f4044b33f4" providerId="ADAL" clId="{2534B0A2-030A-4A16-9625-21FFC16AFD25}" dt="2025-01-27T11:28:17.839" v="14688" actId="6549"/>
              <pc2:cmMkLst xmlns:pc2="http://schemas.microsoft.com/office/powerpoint/2019/9/main/command">
                <pc:docMk/>
                <pc:sldMk cId="862496488" sldId="2147379378"/>
                <pc2:cmMk id="{9B5CD950-4A92-4C42-863B-50454494560C}"/>
              </pc2:cmMkLst>
            </pc226:cmChg>
          </p:ext>
        </pc:extLst>
      </pc:sldChg>
      <pc:sldChg chg="addSp delSp modSp mod modCm">
        <pc:chgData name="丁野 光理" userId="53361c9a-10d0-4268-b39c-a1f4044b33f4" providerId="ADAL" clId="{2534B0A2-030A-4A16-9625-21FFC16AFD25}" dt="2025-01-26T05:14:39.530" v="3358" actId="20577"/>
        <pc:sldMkLst>
          <pc:docMk/>
          <pc:sldMk cId="2081963132" sldId="2147379384"/>
        </pc:sldMkLst>
        <pc:spChg chg="del">
          <ac:chgData name="丁野 光理" userId="53361c9a-10d0-4268-b39c-a1f4044b33f4" providerId="ADAL" clId="{2534B0A2-030A-4A16-9625-21FFC16AFD25}" dt="2025-01-24T08:59:48.427" v="717" actId="478"/>
          <ac:spMkLst>
            <pc:docMk/>
            <pc:sldMk cId="2081963132" sldId="2147379384"/>
            <ac:spMk id="6" creationId="{B00F3021-468A-AA49-3745-EC7A02DD8006}"/>
          </ac:spMkLst>
        </pc:spChg>
        <pc:spChg chg="add mod">
          <ac:chgData name="丁野 光理" userId="53361c9a-10d0-4268-b39c-a1f4044b33f4" providerId="ADAL" clId="{2534B0A2-030A-4A16-9625-21FFC16AFD25}" dt="2025-01-26T05:14:39.530" v="3358" actId="20577"/>
          <ac:spMkLst>
            <pc:docMk/>
            <pc:sldMk cId="2081963132" sldId="2147379384"/>
            <ac:spMk id="7" creationId="{2A3D6A80-37C5-577D-1FFC-D64A1062F968}"/>
          </ac:spMkLst>
        </pc:spChg>
        <pc:spChg chg="mod">
          <ac:chgData name="丁野 光理" userId="53361c9a-10d0-4268-b39c-a1f4044b33f4" providerId="ADAL" clId="{2534B0A2-030A-4A16-9625-21FFC16AFD25}" dt="2025-01-23T10:32:23.840" v="47" actId="20577"/>
          <ac:spMkLst>
            <pc:docMk/>
            <pc:sldMk cId="2081963132" sldId="2147379384"/>
            <ac:spMk id="8" creationId="{A1D0DDC4-E973-E4D7-2272-C44377BD55D5}"/>
          </ac:spMkLst>
        </pc:spChg>
        <pc:spChg chg="del">
          <ac:chgData name="丁野 光理" userId="53361c9a-10d0-4268-b39c-a1f4044b33f4" providerId="ADAL" clId="{2534B0A2-030A-4A16-9625-21FFC16AFD25}" dt="2025-01-24T09:00:31.174" v="901" actId="478"/>
          <ac:spMkLst>
            <pc:docMk/>
            <pc:sldMk cId="2081963132" sldId="2147379384"/>
            <ac:spMk id="13" creationId="{F715D973-BBED-BCBD-9344-0D08B3DF9D46}"/>
          </ac:spMkLst>
        </pc:spChg>
        <pc:spChg chg="del">
          <ac:chgData name="丁野 光理" userId="53361c9a-10d0-4268-b39c-a1f4044b33f4" providerId="ADAL" clId="{2534B0A2-030A-4A16-9625-21FFC16AFD25}" dt="2025-01-24T08:59:46.799" v="716" actId="478"/>
          <ac:spMkLst>
            <pc:docMk/>
            <pc:sldMk cId="2081963132" sldId="2147379384"/>
            <ac:spMk id="18" creationId="{A5A53F0F-0601-B512-1DDC-878267F729B8}"/>
          </ac:spMkLst>
        </pc:spChg>
        <pc:graphicFrameChg chg="mod modGraphic">
          <ac:chgData name="丁野 光理" userId="53361c9a-10d0-4268-b39c-a1f4044b33f4" providerId="ADAL" clId="{2534B0A2-030A-4A16-9625-21FFC16AFD25}" dt="2025-01-25T09:21:55.969" v="2702"/>
          <ac:graphicFrameMkLst>
            <pc:docMk/>
            <pc:sldMk cId="2081963132" sldId="2147379384"/>
            <ac:graphicFrameMk id="3" creationId="{B7F2E791-9ABF-C360-CCEF-97D8C787A3F1}"/>
          </ac:graphicFrameMkLst>
        </pc:graphicFrameChg>
        <pc:graphicFrameChg chg="modGraphic">
          <ac:chgData name="丁野 光理" userId="53361c9a-10d0-4268-b39c-a1f4044b33f4" providerId="ADAL" clId="{2534B0A2-030A-4A16-9625-21FFC16AFD25}" dt="2025-01-24T09:00:52.544" v="909" actId="207"/>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9:00:31.177" v="902" actId="2056"/>
              <pc2:cmMkLst xmlns:pc2="http://schemas.microsoft.com/office/powerpoint/2019/9/main/command">
                <pc:docMk/>
                <pc:sldMk cId="2081963132" sldId="2147379384"/>
                <pc2:cmMk id="{E5F5BEEB-FA5E-4340-881D-0CBD48DFE363}"/>
              </pc2:cmMkLst>
            </pc226:cmChg>
          </p:ext>
        </pc:extLst>
      </pc:sldChg>
      <pc:sldChg chg="addSp delSp modSp mod">
        <pc:chgData name="丁野 光理" userId="53361c9a-10d0-4268-b39c-a1f4044b33f4" providerId="ADAL" clId="{2534B0A2-030A-4A16-9625-21FFC16AFD25}" dt="2025-01-27T14:38:56.313" v="15043" actId="207"/>
        <pc:sldMkLst>
          <pc:docMk/>
          <pc:sldMk cId="2546929567" sldId="2147379385"/>
        </pc:sldMkLst>
        <pc:spChg chg="add mod">
          <ac:chgData name="丁野 光理" userId="53361c9a-10d0-4268-b39c-a1f4044b33f4" providerId="ADAL" clId="{2534B0A2-030A-4A16-9625-21FFC16AFD25}" dt="2025-01-24T10:53:26.059" v="996" actId="14100"/>
          <ac:spMkLst>
            <pc:docMk/>
            <pc:sldMk cId="2546929567" sldId="2147379385"/>
            <ac:spMk id="6" creationId="{E7CD8240-C217-8135-8F7C-9DCB26ED618C}"/>
          </ac:spMkLst>
        </pc:spChg>
        <pc:spChg chg="mod">
          <ac:chgData name="丁野 光理" userId="53361c9a-10d0-4268-b39c-a1f4044b33f4" providerId="ADAL" clId="{2534B0A2-030A-4A16-9625-21FFC16AFD25}" dt="2025-01-23T10:31:59.473" v="38" actId="6549"/>
          <ac:spMkLst>
            <pc:docMk/>
            <pc:sldMk cId="2546929567" sldId="2147379385"/>
            <ac:spMk id="8" creationId="{A1D0DDC4-E973-E4D7-2272-C44377BD55D5}"/>
          </ac:spMkLst>
        </pc:spChg>
        <pc:spChg chg="del mod">
          <ac:chgData name="丁野 光理" userId="53361c9a-10d0-4268-b39c-a1f4044b33f4" providerId="ADAL" clId="{2534B0A2-030A-4A16-9625-21FFC16AFD25}" dt="2025-01-24T10:51:38.322" v="961" actId="478"/>
          <ac:spMkLst>
            <pc:docMk/>
            <pc:sldMk cId="2546929567" sldId="2147379385"/>
            <ac:spMk id="18" creationId="{A5A53F0F-0601-B512-1DDC-878267F729B8}"/>
          </ac:spMkLst>
        </pc:spChg>
        <pc:graphicFrameChg chg="mod modGraphic">
          <ac:chgData name="丁野 光理" userId="53361c9a-10d0-4268-b39c-a1f4044b33f4" providerId="ADAL" clId="{2534B0A2-030A-4A16-9625-21FFC16AFD25}" dt="2025-01-27T14:38:56.313" v="15043" actId="207"/>
          <ac:graphicFrameMkLst>
            <pc:docMk/>
            <pc:sldMk cId="2546929567" sldId="2147379385"/>
            <ac:graphicFrameMk id="4" creationId="{0CEFE4D9-6400-0727-D18F-7A157F76205E}"/>
          </ac:graphicFrameMkLst>
        </pc:graphicFrameChg>
      </pc:sldChg>
      <pc:sldChg chg="modSp mod modCm">
        <pc:chgData name="丁野 光理" userId="53361c9a-10d0-4268-b39c-a1f4044b33f4" providerId="ADAL" clId="{2534B0A2-030A-4A16-9625-21FFC16AFD25}" dt="2025-01-30T11:39:17.606" v="15883" actId="2056"/>
        <pc:sldMkLst>
          <pc:docMk/>
          <pc:sldMk cId="3768165954" sldId="2147379390"/>
        </pc:sldMkLst>
        <pc:spChg chg="mod">
          <ac:chgData name="丁野 光理" userId="53361c9a-10d0-4268-b39c-a1f4044b33f4" providerId="ADAL" clId="{2534B0A2-030A-4A16-9625-21FFC16AFD25}" dt="2025-01-22T04:30:35.714" v="4" actId="1076"/>
          <ac:spMkLst>
            <pc:docMk/>
            <pc:sldMk cId="3768165954" sldId="2147379390"/>
            <ac:spMk id="16" creationId="{2B127885-0222-70DA-3549-E3737BBFDA51}"/>
          </ac:spMkLst>
        </pc:spChg>
        <pc:spChg chg="mod">
          <ac:chgData name="丁野 光理" userId="53361c9a-10d0-4268-b39c-a1f4044b33f4" providerId="ADAL" clId="{2534B0A2-030A-4A16-9625-21FFC16AFD25}" dt="2025-01-22T04:30:35.714" v="4" actId="1076"/>
          <ac:spMkLst>
            <pc:docMk/>
            <pc:sldMk cId="3768165954" sldId="2147379390"/>
            <ac:spMk id="17" creationId="{92B9E36D-54F0-CB25-5905-31C6F14AA1BE}"/>
          </ac:spMkLst>
        </pc:spChg>
        <pc:spChg chg="mod">
          <ac:chgData name="丁野 光理" userId="53361c9a-10d0-4268-b39c-a1f4044b33f4" providerId="ADAL" clId="{2534B0A2-030A-4A16-9625-21FFC16AFD25}" dt="2025-01-22T04:30:35.714" v="4" actId="1076"/>
          <ac:spMkLst>
            <pc:docMk/>
            <pc:sldMk cId="3768165954" sldId="2147379390"/>
            <ac:spMk id="18" creationId="{941EF501-4404-A2BF-7E8E-87610EF73336}"/>
          </ac:spMkLst>
        </pc:spChg>
        <pc:spChg chg="mod">
          <ac:chgData name="丁野 光理" userId="53361c9a-10d0-4268-b39c-a1f4044b33f4" providerId="ADAL" clId="{2534B0A2-030A-4A16-9625-21FFC16AFD25}" dt="2025-01-22T04:30:35.714" v="4" actId="1076"/>
          <ac:spMkLst>
            <pc:docMk/>
            <pc:sldMk cId="3768165954" sldId="2147379390"/>
            <ac:spMk id="19" creationId="{83361C92-2855-CDCF-22CA-1713D5EC47AF}"/>
          </ac:spMkLst>
        </pc:spChg>
        <pc:spChg chg="mod">
          <ac:chgData name="丁野 光理" userId="53361c9a-10d0-4268-b39c-a1f4044b33f4" providerId="ADAL" clId="{2534B0A2-030A-4A16-9625-21FFC16AFD25}" dt="2025-01-22T04:30:35.714" v="4" actId="1076"/>
          <ac:spMkLst>
            <pc:docMk/>
            <pc:sldMk cId="3768165954" sldId="2147379390"/>
            <ac:spMk id="20" creationId="{FCB2CDD4-1E75-03B5-E7BD-D7D0FE504F5C}"/>
          </ac:spMkLst>
        </pc:spChg>
        <pc:spChg chg="mod">
          <ac:chgData name="丁野 光理" userId="53361c9a-10d0-4268-b39c-a1f4044b33f4" providerId="ADAL" clId="{2534B0A2-030A-4A16-9625-21FFC16AFD25}" dt="2025-01-22T04:30:35.714" v="4" actId="1076"/>
          <ac:spMkLst>
            <pc:docMk/>
            <pc:sldMk cId="3768165954" sldId="2147379390"/>
            <ac:spMk id="21" creationId="{F0A846BD-1A87-17AE-B33F-C956D38B520E}"/>
          </ac:spMkLst>
        </pc:spChg>
        <pc:spChg chg="mod">
          <ac:chgData name="丁野 光理" userId="53361c9a-10d0-4268-b39c-a1f4044b33f4" providerId="ADAL" clId="{2534B0A2-030A-4A16-9625-21FFC16AFD25}" dt="2025-01-22T04:30:35.714" v="4" actId="1076"/>
          <ac:spMkLst>
            <pc:docMk/>
            <pc:sldMk cId="3768165954" sldId="2147379390"/>
            <ac:spMk id="22" creationId="{9CF7027F-C01C-C68F-AB55-3D2D823701EB}"/>
          </ac:spMkLst>
        </pc:spChg>
        <pc:spChg chg="mod">
          <ac:chgData name="丁野 光理" userId="53361c9a-10d0-4268-b39c-a1f4044b33f4" providerId="ADAL" clId="{2534B0A2-030A-4A16-9625-21FFC16AFD25}" dt="2025-01-22T04:30:35.714" v="4" actId="1076"/>
          <ac:spMkLst>
            <pc:docMk/>
            <pc:sldMk cId="3768165954" sldId="2147379390"/>
            <ac:spMk id="23" creationId="{D6779AFA-6541-5856-714D-A768C4E1E67A}"/>
          </ac:spMkLst>
        </pc:spChg>
        <pc:spChg chg="mod">
          <ac:chgData name="丁野 光理" userId="53361c9a-10d0-4268-b39c-a1f4044b33f4" providerId="ADAL" clId="{2534B0A2-030A-4A16-9625-21FFC16AFD25}" dt="2025-01-22T04:30:35.714" v="4" actId="1076"/>
          <ac:spMkLst>
            <pc:docMk/>
            <pc:sldMk cId="3768165954" sldId="2147379390"/>
            <ac:spMk id="24" creationId="{70993B5E-F08F-0717-33E7-2DBC645659EC}"/>
          </ac:spMkLst>
        </pc:spChg>
        <pc:spChg chg="mod">
          <ac:chgData name="丁野 光理" userId="53361c9a-10d0-4268-b39c-a1f4044b33f4" providerId="ADAL" clId="{2534B0A2-030A-4A16-9625-21FFC16AFD25}" dt="2025-01-22T04:30:35.714" v="4" actId="1076"/>
          <ac:spMkLst>
            <pc:docMk/>
            <pc:sldMk cId="3768165954" sldId="2147379390"/>
            <ac:spMk id="25" creationId="{F7019659-A8FD-AB11-9C05-1F8B158D22FB}"/>
          </ac:spMkLst>
        </pc:spChg>
        <pc:spChg chg="mod">
          <ac:chgData name="丁野 光理" userId="53361c9a-10d0-4268-b39c-a1f4044b33f4" providerId="ADAL" clId="{2534B0A2-030A-4A16-9625-21FFC16AFD25}" dt="2025-01-22T04:30:35.714" v="4" actId="1076"/>
          <ac:spMkLst>
            <pc:docMk/>
            <pc:sldMk cId="3768165954" sldId="2147379390"/>
            <ac:spMk id="26" creationId="{05CE66DC-347F-2D1E-40DA-89C361156945}"/>
          </ac:spMkLst>
        </pc:spChg>
        <pc:spChg chg="mod">
          <ac:chgData name="丁野 光理" userId="53361c9a-10d0-4268-b39c-a1f4044b33f4" providerId="ADAL" clId="{2534B0A2-030A-4A16-9625-21FFC16AFD25}" dt="2025-01-22T04:30:35.714" v="4" actId="1076"/>
          <ac:spMkLst>
            <pc:docMk/>
            <pc:sldMk cId="3768165954" sldId="2147379390"/>
            <ac:spMk id="27" creationId="{E1532496-A3B0-C1FD-526E-55160D79EA9B}"/>
          </ac:spMkLst>
        </pc:spChg>
        <pc:spChg chg="mod">
          <ac:chgData name="丁野 光理" userId="53361c9a-10d0-4268-b39c-a1f4044b33f4" providerId="ADAL" clId="{2534B0A2-030A-4A16-9625-21FFC16AFD25}" dt="2025-01-22T04:30:35.714" v="4" actId="1076"/>
          <ac:spMkLst>
            <pc:docMk/>
            <pc:sldMk cId="3768165954" sldId="2147379390"/>
            <ac:spMk id="29" creationId="{5EEC3673-F020-FEE3-D731-0F1E8476D9D3}"/>
          </ac:spMkLst>
        </pc:spChg>
        <pc:spChg chg="mod">
          <ac:chgData name="丁野 光理" userId="53361c9a-10d0-4268-b39c-a1f4044b33f4" providerId="ADAL" clId="{2534B0A2-030A-4A16-9625-21FFC16AFD25}" dt="2025-01-22T04:30:35.714" v="4" actId="1076"/>
          <ac:spMkLst>
            <pc:docMk/>
            <pc:sldMk cId="3768165954" sldId="2147379390"/>
            <ac:spMk id="30" creationId="{08CF0071-FFD3-5FC5-7EDE-66769EAE1785}"/>
          </ac:spMkLst>
        </pc:spChg>
        <pc:spChg chg="mod">
          <ac:chgData name="丁野 光理" userId="53361c9a-10d0-4268-b39c-a1f4044b33f4" providerId="ADAL" clId="{2534B0A2-030A-4A16-9625-21FFC16AFD25}" dt="2025-01-22T04:30:35.714" v="4" actId="1076"/>
          <ac:spMkLst>
            <pc:docMk/>
            <pc:sldMk cId="3768165954" sldId="2147379390"/>
            <ac:spMk id="31" creationId="{115EF391-52F8-47AA-7CFC-2CF176F1D8EF}"/>
          </ac:spMkLst>
        </pc:spChg>
        <pc:spChg chg="mod">
          <ac:chgData name="丁野 光理" userId="53361c9a-10d0-4268-b39c-a1f4044b33f4" providerId="ADAL" clId="{2534B0A2-030A-4A16-9625-21FFC16AFD25}" dt="2025-01-22T04:30:35.714" v="4" actId="1076"/>
          <ac:spMkLst>
            <pc:docMk/>
            <pc:sldMk cId="3768165954" sldId="2147379390"/>
            <ac:spMk id="33" creationId="{699E4A04-7DE7-121A-4254-23FBA0D5BFBB}"/>
          </ac:spMkLst>
        </pc:spChg>
        <pc:spChg chg="mod">
          <ac:chgData name="丁野 光理" userId="53361c9a-10d0-4268-b39c-a1f4044b33f4" providerId="ADAL" clId="{2534B0A2-030A-4A16-9625-21FFC16AFD25}" dt="2025-01-22T04:30:35.714" v="4" actId="1076"/>
          <ac:spMkLst>
            <pc:docMk/>
            <pc:sldMk cId="3768165954" sldId="2147379390"/>
            <ac:spMk id="34" creationId="{89E2BAA1-640E-FDF9-B0E0-F3954045F573}"/>
          </ac:spMkLst>
        </pc:spChg>
        <pc:spChg chg="mod">
          <ac:chgData name="丁野 光理" userId="53361c9a-10d0-4268-b39c-a1f4044b33f4" providerId="ADAL" clId="{2534B0A2-030A-4A16-9625-21FFC16AFD25}" dt="2025-01-22T04:30:42.691" v="5" actId="1076"/>
          <ac:spMkLst>
            <pc:docMk/>
            <pc:sldMk cId="3768165954" sldId="2147379390"/>
            <ac:spMk id="36" creationId="{80BBD157-9DAC-BD00-19F1-D23C993E2327}"/>
          </ac:spMkLst>
        </pc:spChg>
        <pc:spChg chg="mod">
          <ac:chgData name="丁野 光理" userId="53361c9a-10d0-4268-b39c-a1f4044b33f4" providerId="ADAL" clId="{2534B0A2-030A-4A16-9625-21FFC16AFD25}" dt="2025-01-22T04:30:44.146" v="6" actId="1076"/>
          <ac:spMkLst>
            <pc:docMk/>
            <pc:sldMk cId="3768165954" sldId="2147379390"/>
            <ac:spMk id="37" creationId="{4265CCAA-A8C6-E34F-F7F5-224BF76E5FF5}"/>
          </ac:spMkLst>
        </pc:spChg>
        <pc:spChg chg="mod">
          <ac:chgData name="丁野 光理" userId="53361c9a-10d0-4268-b39c-a1f4044b33f4" providerId="ADAL" clId="{2534B0A2-030A-4A16-9625-21FFC16AFD25}" dt="2025-01-22T04:30:35.714" v="4" actId="1076"/>
          <ac:spMkLst>
            <pc:docMk/>
            <pc:sldMk cId="3768165954" sldId="2147379390"/>
            <ac:spMk id="38" creationId="{78E0076F-1B11-FC2F-B7AB-E4021D352E26}"/>
          </ac:spMkLst>
        </pc:spChg>
        <pc:spChg chg="mod">
          <ac:chgData name="丁野 光理" userId="53361c9a-10d0-4268-b39c-a1f4044b33f4" providerId="ADAL" clId="{2534B0A2-030A-4A16-9625-21FFC16AFD25}" dt="2025-01-22T04:30:35.714" v="4" actId="1076"/>
          <ac:spMkLst>
            <pc:docMk/>
            <pc:sldMk cId="3768165954" sldId="2147379390"/>
            <ac:spMk id="39" creationId="{18D738E4-514B-2772-8A7C-A347C5AC9EAD}"/>
          </ac:spMkLst>
        </pc:spChg>
        <pc:spChg chg="mod">
          <ac:chgData name="丁野 光理" userId="53361c9a-10d0-4268-b39c-a1f4044b33f4" providerId="ADAL" clId="{2534B0A2-030A-4A16-9625-21FFC16AFD25}" dt="2025-01-22T04:30:35.714" v="4" actId="1076"/>
          <ac:spMkLst>
            <pc:docMk/>
            <pc:sldMk cId="3768165954" sldId="2147379390"/>
            <ac:spMk id="40" creationId="{F7DEAA6E-3A18-924C-0D5C-4C1A145573DD}"/>
          </ac:spMkLst>
        </pc:spChg>
        <pc:spChg chg="mod">
          <ac:chgData name="丁野 光理" userId="53361c9a-10d0-4268-b39c-a1f4044b33f4" providerId="ADAL" clId="{2534B0A2-030A-4A16-9625-21FFC16AFD25}" dt="2025-01-22T04:30:35.714" v="4" actId="1076"/>
          <ac:spMkLst>
            <pc:docMk/>
            <pc:sldMk cId="3768165954" sldId="2147379390"/>
            <ac:spMk id="41" creationId="{D8B899E6-2A65-3147-C301-5DAAAB0E9BED}"/>
          </ac:spMkLst>
        </pc:spChg>
        <pc:spChg chg="mod">
          <ac:chgData name="丁野 光理" userId="53361c9a-10d0-4268-b39c-a1f4044b33f4" providerId="ADAL" clId="{2534B0A2-030A-4A16-9625-21FFC16AFD25}" dt="2025-01-22T04:30:35.714" v="4" actId="1076"/>
          <ac:spMkLst>
            <pc:docMk/>
            <pc:sldMk cId="3768165954" sldId="2147379390"/>
            <ac:spMk id="42" creationId="{ECF24845-0EC6-843E-563C-F9B1CC592280}"/>
          </ac:spMkLst>
        </pc:spChg>
        <pc:spChg chg="mod">
          <ac:chgData name="丁野 光理" userId="53361c9a-10d0-4268-b39c-a1f4044b33f4" providerId="ADAL" clId="{2534B0A2-030A-4A16-9625-21FFC16AFD25}" dt="2025-01-22T04:30:35.714" v="4" actId="1076"/>
          <ac:spMkLst>
            <pc:docMk/>
            <pc:sldMk cId="3768165954" sldId="2147379390"/>
            <ac:spMk id="43" creationId="{D62A3001-FE8E-2041-E4BE-EFE8C9F723ED}"/>
          </ac:spMkLst>
        </pc:spChg>
        <pc:spChg chg="mod">
          <ac:chgData name="丁野 光理" userId="53361c9a-10d0-4268-b39c-a1f4044b33f4" providerId="ADAL" clId="{2534B0A2-030A-4A16-9625-21FFC16AFD25}" dt="2025-01-22T04:30:35.714" v="4" actId="1076"/>
          <ac:spMkLst>
            <pc:docMk/>
            <pc:sldMk cId="3768165954" sldId="2147379390"/>
            <ac:spMk id="44" creationId="{7AF32EB3-B045-3607-C4E6-B86C8BAD378C}"/>
          </ac:spMkLst>
        </pc:spChg>
        <pc:spChg chg="mod">
          <ac:chgData name="丁野 光理" userId="53361c9a-10d0-4268-b39c-a1f4044b33f4" providerId="ADAL" clId="{2534B0A2-030A-4A16-9625-21FFC16AFD25}" dt="2025-01-22T04:30:35.714" v="4" actId="1076"/>
          <ac:spMkLst>
            <pc:docMk/>
            <pc:sldMk cId="3768165954" sldId="2147379390"/>
            <ac:spMk id="45" creationId="{555471CC-EE1C-42D5-D2FF-C12087946610}"/>
          </ac:spMkLst>
        </pc:spChg>
        <pc:spChg chg="mod">
          <ac:chgData name="丁野 光理" userId="53361c9a-10d0-4268-b39c-a1f4044b33f4" providerId="ADAL" clId="{2534B0A2-030A-4A16-9625-21FFC16AFD25}" dt="2025-01-22T04:30:35.714" v="4" actId="1076"/>
          <ac:spMkLst>
            <pc:docMk/>
            <pc:sldMk cId="3768165954" sldId="2147379390"/>
            <ac:spMk id="54" creationId="{57DE856B-9F5D-C82D-8089-343C3DE1F58C}"/>
          </ac:spMkLst>
        </pc:spChg>
        <pc:spChg chg="mod">
          <ac:chgData name="丁野 光理" userId="53361c9a-10d0-4268-b39c-a1f4044b33f4" providerId="ADAL" clId="{2534B0A2-030A-4A16-9625-21FFC16AFD25}" dt="2025-01-22T04:30:35.714" v="4" actId="1076"/>
          <ac:spMkLst>
            <pc:docMk/>
            <pc:sldMk cId="3768165954" sldId="2147379390"/>
            <ac:spMk id="56" creationId="{1B21D1DD-DE30-16B5-F6B8-AE2B33621CC6}"/>
          </ac:spMkLst>
        </pc:spChg>
        <pc:spChg chg="mod">
          <ac:chgData name="丁野 光理" userId="53361c9a-10d0-4268-b39c-a1f4044b33f4" providerId="ADAL" clId="{2534B0A2-030A-4A16-9625-21FFC16AFD25}" dt="2025-01-22T04:30:35.714" v="4" actId="1076"/>
          <ac:spMkLst>
            <pc:docMk/>
            <pc:sldMk cId="3768165954" sldId="2147379390"/>
            <ac:spMk id="61" creationId="{BF2969E2-2401-A2CD-A2A7-4A8DB87C7122}"/>
          </ac:spMkLst>
        </pc:spChg>
        <pc:grpChg chg="mod">
          <ac:chgData name="丁野 光理" userId="53361c9a-10d0-4268-b39c-a1f4044b33f4" providerId="ADAL" clId="{2534B0A2-030A-4A16-9625-21FFC16AFD25}" dt="2025-01-22T04:30:35.714" v="4" actId="1076"/>
          <ac:grpSpMkLst>
            <pc:docMk/>
            <pc:sldMk cId="3768165954" sldId="2147379390"/>
            <ac:grpSpMk id="9" creationId="{891DB543-EE15-86C4-FF91-36F5CB871547}"/>
          </ac:grpSpMkLst>
        </pc:grpChg>
        <pc:grpChg chg="mod">
          <ac:chgData name="丁野 光理" userId="53361c9a-10d0-4268-b39c-a1f4044b33f4" providerId="ADAL" clId="{2534B0A2-030A-4A16-9625-21FFC16AFD25}" dt="2025-01-22T04:30:35.714" v="4" actId="1076"/>
          <ac:grpSpMkLst>
            <pc:docMk/>
            <pc:sldMk cId="3768165954" sldId="2147379390"/>
            <ac:grpSpMk id="13" creationId="{4A7BB8BA-2ED5-8363-1E37-73E6B5E0F817}"/>
          </ac:grpSpMkLst>
        </pc:grpChg>
        <pc:grpChg chg="mod">
          <ac:chgData name="丁野 光理" userId="53361c9a-10d0-4268-b39c-a1f4044b33f4" providerId="ADAL" clId="{2534B0A2-030A-4A16-9625-21FFC16AFD25}" dt="2025-01-22T04:30:35.714" v="4" actId="1076"/>
          <ac:grpSpMkLst>
            <pc:docMk/>
            <pc:sldMk cId="3768165954" sldId="2147379390"/>
            <ac:grpSpMk id="14" creationId="{11FC24E2-E3B7-BA58-1589-9020D15AA6AD}"/>
          </ac:grpSpMkLst>
        </pc:grpChg>
        <pc:grpChg chg="mod">
          <ac:chgData name="丁野 光理" userId="53361c9a-10d0-4268-b39c-a1f4044b33f4" providerId="ADAL" clId="{2534B0A2-030A-4A16-9625-21FFC16AFD25}" dt="2025-01-22T04:30:35.714" v="4" actId="1076"/>
          <ac:grpSpMkLst>
            <pc:docMk/>
            <pc:sldMk cId="3768165954" sldId="2147379390"/>
            <ac:grpSpMk id="15" creationId="{9C320AB3-6920-C719-28E1-0D8882A09DAA}"/>
          </ac:grpSpMkLst>
        </pc:grpChg>
        <pc:grpChg chg="mod">
          <ac:chgData name="丁野 光理" userId="53361c9a-10d0-4268-b39c-a1f4044b33f4" providerId="ADAL" clId="{2534B0A2-030A-4A16-9625-21FFC16AFD25}" dt="2025-01-22T04:30:35.714" v="4" actId="1076"/>
          <ac:grpSpMkLst>
            <pc:docMk/>
            <pc:sldMk cId="3768165954" sldId="2147379390"/>
            <ac:grpSpMk id="28" creationId="{22B1E8FE-751F-8C47-AD29-46E11E0C3C85}"/>
          </ac:grpSpMkLst>
        </pc:grpChg>
        <pc:cxnChg chg="mod">
          <ac:chgData name="丁野 光理" userId="53361c9a-10d0-4268-b39c-a1f4044b33f4" providerId="ADAL" clId="{2534B0A2-030A-4A16-9625-21FFC16AFD25}" dt="2025-01-22T04:30:35.714" v="4" actId="1076"/>
          <ac:cxnSpMkLst>
            <pc:docMk/>
            <pc:sldMk cId="3768165954" sldId="2147379390"/>
            <ac:cxnSpMk id="47" creationId="{62ABC219-ABEA-D7B2-B793-0C79757521C5}"/>
          </ac:cxnSpMkLst>
        </pc:cxnChg>
        <pc:cxnChg chg="mod">
          <ac:chgData name="丁野 光理" userId="53361c9a-10d0-4268-b39c-a1f4044b33f4" providerId="ADAL" clId="{2534B0A2-030A-4A16-9625-21FFC16AFD25}" dt="2025-01-22T04:30:35.714" v="4" actId="1076"/>
          <ac:cxnSpMkLst>
            <pc:docMk/>
            <pc:sldMk cId="3768165954" sldId="2147379390"/>
            <ac:cxnSpMk id="48" creationId="{C71E25FA-8DAB-5636-347A-3FE29E9AB96C}"/>
          </ac:cxnSpMkLst>
        </pc:cxnChg>
        <pc:cxnChg chg="mod">
          <ac:chgData name="丁野 光理" userId="53361c9a-10d0-4268-b39c-a1f4044b33f4" providerId="ADAL" clId="{2534B0A2-030A-4A16-9625-21FFC16AFD25}" dt="2025-01-22T04:30:35.714" v="4" actId="1076"/>
          <ac:cxnSpMkLst>
            <pc:docMk/>
            <pc:sldMk cId="3768165954" sldId="2147379390"/>
            <ac:cxnSpMk id="49" creationId="{208E8DDA-0226-3191-43BD-46B9DA97F8F7}"/>
          </ac:cxnSpMkLst>
        </pc:cxnChg>
        <pc:cxnChg chg="mod">
          <ac:chgData name="丁野 光理" userId="53361c9a-10d0-4268-b39c-a1f4044b33f4" providerId="ADAL" clId="{2534B0A2-030A-4A16-9625-21FFC16AFD25}" dt="2025-01-22T04:30:35.714" v="4" actId="1076"/>
          <ac:cxnSpMkLst>
            <pc:docMk/>
            <pc:sldMk cId="3768165954" sldId="2147379390"/>
            <ac:cxnSpMk id="50" creationId="{74AF3AB9-C759-7D75-D0FF-B6F999E1A7C3}"/>
          </ac:cxnSpMkLst>
        </pc:cxnChg>
        <pc:cxnChg chg="mod">
          <ac:chgData name="丁野 光理" userId="53361c9a-10d0-4268-b39c-a1f4044b33f4" providerId="ADAL" clId="{2534B0A2-030A-4A16-9625-21FFC16AFD25}" dt="2025-01-22T04:30:35.714" v="4" actId="1076"/>
          <ac:cxnSpMkLst>
            <pc:docMk/>
            <pc:sldMk cId="3768165954" sldId="2147379390"/>
            <ac:cxnSpMk id="51" creationId="{9E32E12C-335E-2FB6-E578-EF6DE06833D9}"/>
          </ac:cxnSpMkLst>
        </pc:cxnChg>
        <pc:cxnChg chg="mod">
          <ac:chgData name="丁野 光理" userId="53361c9a-10d0-4268-b39c-a1f4044b33f4" providerId="ADAL" clId="{2534B0A2-030A-4A16-9625-21FFC16AFD25}" dt="2025-01-22T04:30:35.714" v="4" actId="1076"/>
          <ac:cxnSpMkLst>
            <pc:docMk/>
            <pc:sldMk cId="3768165954" sldId="2147379390"/>
            <ac:cxnSpMk id="52" creationId="{8C992E2B-48DB-9AA7-C12F-9A82A559C47B}"/>
          </ac:cxnSpMkLst>
        </pc:cxnChg>
        <pc:cxnChg chg="mod">
          <ac:chgData name="丁野 光理" userId="53361c9a-10d0-4268-b39c-a1f4044b33f4" providerId="ADAL" clId="{2534B0A2-030A-4A16-9625-21FFC16AFD25}" dt="2025-01-22T04:30:35.714" v="4" actId="1076"/>
          <ac:cxnSpMkLst>
            <pc:docMk/>
            <pc:sldMk cId="3768165954" sldId="2147379390"/>
            <ac:cxnSpMk id="53" creationId="{4EC92D13-F643-64C2-60D7-6FE40955B8C0}"/>
          </ac:cxnSpMkLst>
        </pc:cxnChg>
        <pc:cxnChg chg="mod">
          <ac:chgData name="丁野 光理" userId="53361c9a-10d0-4268-b39c-a1f4044b33f4" providerId="ADAL" clId="{2534B0A2-030A-4A16-9625-21FFC16AFD25}" dt="2025-01-22T04:30:35.714" v="4" actId="1076"/>
          <ac:cxnSpMkLst>
            <pc:docMk/>
            <pc:sldMk cId="3768165954" sldId="2147379390"/>
            <ac:cxnSpMk id="55" creationId="{04F36315-5AEA-B72E-B78A-55B70430B39F}"/>
          </ac:cxnSpMkLst>
        </pc:cxnChg>
        <pc:cxnChg chg="mod">
          <ac:chgData name="丁野 光理" userId="53361c9a-10d0-4268-b39c-a1f4044b33f4" providerId="ADAL" clId="{2534B0A2-030A-4A16-9625-21FFC16AFD25}" dt="2025-01-22T04:30:35.714" v="4" actId="1076"/>
          <ac:cxnSpMkLst>
            <pc:docMk/>
            <pc:sldMk cId="3768165954" sldId="2147379390"/>
            <ac:cxnSpMk id="57" creationId="{37CCDC9B-A63F-48DB-04A4-BEA085DAF16A}"/>
          </ac:cxnSpMkLst>
        </pc:cxnChg>
        <pc:cxnChg chg="mod">
          <ac:chgData name="丁野 光理" userId="53361c9a-10d0-4268-b39c-a1f4044b33f4" providerId="ADAL" clId="{2534B0A2-030A-4A16-9625-21FFC16AFD25}" dt="2025-01-22T04:30:35.714" v="4"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30T11:39:17.606" v="15883" actId="2056"/>
              <pc2:cmMkLst xmlns:pc2="http://schemas.microsoft.com/office/powerpoint/2019/9/main/command">
                <pc:docMk/>
                <pc:sldMk cId="3768165954" sldId="2147379390"/>
                <pc2:cmMk id="{471387F6-A27A-4E75-8046-3DADF31B7638}"/>
              </pc2:cmMkLst>
            </pc226:cmChg>
          </p:ext>
        </pc:extLst>
      </pc:sldChg>
      <pc:sldChg chg="mod ord modShow addCm">
        <pc:chgData name="丁野 光理" userId="53361c9a-10d0-4268-b39c-a1f4044b33f4" providerId="ADAL" clId="{2534B0A2-030A-4A16-9625-21FFC16AFD25}" dt="2025-01-22T04:33:53.340" v="16" actId="729"/>
        <pc:sldMkLst>
          <pc:docMk/>
          <pc:sldMk cId="1482291490" sldId="2147483256"/>
        </pc:sldMkLst>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2534B0A2-030A-4A16-9625-21FFC16AFD25}" dt="2025-01-22T04:29:53.863" v="0"/>
              <pc2:cmMkLst xmlns:pc2="http://schemas.microsoft.com/office/powerpoint/2019/9/main/command">
                <pc:docMk/>
                <pc:sldMk cId="1482291490" sldId="2147483256"/>
                <pc2:cmMk id="{38886ECC-476D-4641-9E65-071B0EDB42D7}"/>
              </pc2:cmMkLst>
            </pc226:cmChg>
          </p:ext>
        </pc:extLst>
      </pc:sldChg>
      <pc:sldChg chg="addSp delSp modSp mod">
        <pc:chgData name="丁野 光理" userId="53361c9a-10d0-4268-b39c-a1f4044b33f4" providerId="ADAL" clId="{2534B0A2-030A-4A16-9625-21FFC16AFD25}" dt="2025-01-26T14:41:48.177" v="11686" actId="255"/>
        <pc:sldMkLst>
          <pc:docMk/>
          <pc:sldMk cId="1953326763" sldId="2147483257"/>
        </pc:sldMkLst>
        <pc:spChg chg="del">
          <ac:chgData name="丁野 光理" userId="53361c9a-10d0-4268-b39c-a1f4044b33f4" providerId="ADAL" clId="{2534B0A2-030A-4A16-9625-21FFC16AFD25}" dt="2025-01-24T08:47:19.126" v="142" actId="478"/>
          <ac:spMkLst>
            <pc:docMk/>
            <pc:sldMk cId="1953326763" sldId="2147483257"/>
            <ac:spMk id="2" creationId="{FBCB099A-3736-7998-C339-B6CA5DC4D970}"/>
          </ac:spMkLst>
        </pc:spChg>
        <pc:spChg chg="add mod">
          <ac:chgData name="丁野 光理" userId="53361c9a-10d0-4268-b39c-a1f4044b33f4" providerId="ADAL" clId="{2534B0A2-030A-4A16-9625-21FFC16AFD25}" dt="2025-01-24T11:59:40.533" v="2487" actId="1076"/>
          <ac:spMkLst>
            <pc:docMk/>
            <pc:sldMk cId="1953326763" sldId="2147483257"/>
            <ac:spMk id="3" creationId="{6FD54C82-7A5E-AE56-2440-5192EF5A4FE6}"/>
          </ac:spMkLst>
        </pc:spChg>
        <pc:spChg chg="del mod">
          <ac:chgData name="丁野 光理" userId="53361c9a-10d0-4268-b39c-a1f4044b33f4" providerId="ADAL" clId="{2534B0A2-030A-4A16-9625-21FFC16AFD25}" dt="2025-01-24T11:59:30.706" v="2484" actId="478"/>
          <ac:spMkLst>
            <pc:docMk/>
            <pc:sldMk cId="1953326763" sldId="2147483257"/>
            <ac:spMk id="21" creationId="{0EF4F107-7F9D-9F6C-5453-A5BA0078402D}"/>
          </ac:spMkLst>
        </pc:spChg>
        <pc:spChg chg="del">
          <ac:chgData name="丁野 光理" userId="53361c9a-10d0-4268-b39c-a1f4044b33f4" providerId="ADAL" clId="{2534B0A2-030A-4A16-9625-21FFC16AFD25}" dt="2025-01-23T11:24:36.690" v="125" actId="478"/>
          <ac:spMkLst>
            <pc:docMk/>
            <pc:sldMk cId="1953326763" sldId="2147483257"/>
            <ac:spMk id="23" creationId="{CA0B4130-4A03-C15D-C3E7-482FAF08A95A}"/>
          </ac:spMkLst>
        </pc:spChg>
        <pc:spChg chg="del">
          <ac:chgData name="丁野 光理" userId="53361c9a-10d0-4268-b39c-a1f4044b33f4" providerId="ADAL" clId="{2534B0A2-030A-4A16-9625-21FFC16AFD25}" dt="2025-01-23T11:24:35.166" v="124" actId="478"/>
          <ac:spMkLst>
            <pc:docMk/>
            <pc:sldMk cId="1953326763" sldId="2147483257"/>
            <ac:spMk id="24" creationId="{64674CBD-CE22-DA34-720D-CD49A55D1EDC}"/>
          </ac:spMkLst>
        </pc:spChg>
        <pc:spChg chg="mod">
          <ac:chgData name="丁野 光理" userId="53361c9a-10d0-4268-b39c-a1f4044b33f4" providerId="ADAL" clId="{2534B0A2-030A-4A16-9625-21FFC16AFD25}" dt="2025-01-24T08:47:43.439" v="145" actId="1076"/>
          <ac:spMkLst>
            <pc:docMk/>
            <pc:sldMk cId="1953326763" sldId="2147483257"/>
            <ac:spMk id="32" creationId="{28C5100B-F7EC-421A-BC90-04CB1B82CA2A}"/>
          </ac:spMkLst>
        </pc:spChg>
        <pc:graphicFrameChg chg="mod modGraphic">
          <ac:chgData name="丁野 光理" userId="53361c9a-10d0-4268-b39c-a1f4044b33f4" providerId="ADAL" clId="{2534B0A2-030A-4A16-9625-21FFC16AFD25}" dt="2025-01-26T14:41:48.177" v="11686" actId="255"/>
          <ac:graphicFrameMkLst>
            <pc:docMk/>
            <pc:sldMk cId="1953326763" sldId="2147483257"/>
            <ac:graphicFrameMk id="22" creationId="{E34FAB1A-6BD0-2AF7-6CDA-10EE2C8A4AD2}"/>
          </ac:graphicFrameMkLst>
        </pc:graphicFrameChg>
      </pc:sldChg>
      <pc:sldChg chg="addSp delSp modSp mod">
        <pc:chgData name="丁野 光理" userId="53361c9a-10d0-4268-b39c-a1f4044b33f4" providerId="ADAL" clId="{2534B0A2-030A-4A16-9625-21FFC16AFD25}" dt="2025-01-26T14:41:19.396" v="11684" actId="1076"/>
        <pc:sldMkLst>
          <pc:docMk/>
          <pc:sldMk cId="1614091372" sldId="2147483259"/>
        </pc:sldMkLst>
        <pc:spChg chg="del">
          <ac:chgData name="丁野 光理" userId="53361c9a-10d0-4268-b39c-a1f4044b33f4" providerId="ADAL" clId="{2534B0A2-030A-4A16-9625-21FFC16AFD25}" dt="2025-01-24T12:11:52.286" v="2500" actId="478"/>
          <ac:spMkLst>
            <pc:docMk/>
            <pc:sldMk cId="1614091372" sldId="2147483259"/>
            <ac:spMk id="3" creationId="{C9172D34-591D-1C9A-CE19-6789FC933FD8}"/>
          </ac:spMkLst>
        </pc:spChg>
        <pc:spChg chg="mod">
          <ac:chgData name="丁野 光理" userId="53361c9a-10d0-4268-b39c-a1f4044b33f4" providerId="ADAL" clId="{2534B0A2-030A-4A16-9625-21FFC16AFD25}" dt="2025-01-26T14:41:19.396" v="11684" actId="1076"/>
          <ac:spMkLst>
            <pc:docMk/>
            <pc:sldMk cId="1614091372" sldId="2147483259"/>
            <ac:spMk id="4" creationId="{D993DAED-19D4-F39A-EC80-68055F1C3033}"/>
          </ac:spMkLst>
        </pc:spChg>
        <pc:spChg chg="del">
          <ac:chgData name="丁野 光理" userId="53361c9a-10d0-4268-b39c-a1f4044b33f4" providerId="ADAL" clId="{2534B0A2-030A-4A16-9625-21FFC16AFD25}" dt="2025-01-24T12:11:54.842" v="2501" actId="478"/>
          <ac:spMkLst>
            <pc:docMk/>
            <pc:sldMk cId="1614091372" sldId="2147483259"/>
            <ac:spMk id="7" creationId="{FC5ADFD7-0E96-90EB-B253-D1694842DFBB}"/>
          </ac:spMkLst>
        </pc:spChg>
        <pc:spChg chg="del">
          <ac:chgData name="丁野 光理" userId="53361c9a-10d0-4268-b39c-a1f4044b33f4" providerId="ADAL" clId="{2534B0A2-030A-4A16-9625-21FFC16AFD25}" dt="2025-01-24T12:11:50.225" v="2498" actId="478"/>
          <ac:spMkLst>
            <pc:docMk/>
            <pc:sldMk cId="1614091372" sldId="2147483259"/>
            <ac:spMk id="9" creationId="{8F50356D-B417-0A37-21FE-FC05E1CD551C}"/>
          </ac:spMkLst>
        </pc:spChg>
        <pc:spChg chg="add mod">
          <ac:chgData name="丁野 光理" userId="53361c9a-10d0-4268-b39c-a1f4044b33f4" providerId="ADAL" clId="{2534B0A2-030A-4A16-9625-21FFC16AFD25}" dt="2025-01-24T12:11:50.432" v="2499"/>
          <ac:spMkLst>
            <pc:docMk/>
            <pc:sldMk cId="1614091372" sldId="2147483259"/>
            <ac:spMk id="16" creationId="{4C5962BE-981E-0073-1416-DFC48A84D505}"/>
          </ac:spMkLst>
        </pc:spChg>
        <pc:spChg chg="del mod">
          <ac:chgData name="丁野 光理" userId="53361c9a-10d0-4268-b39c-a1f4044b33f4" providerId="ADAL" clId="{2534B0A2-030A-4A16-9625-21FFC16AFD25}" dt="2025-01-24T12:12:03.019" v="2504" actId="478"/>
          <ac:spMkLst>
            <pc:docMk/>
            <pc:sldMk cId="1614091372" sldId="2147483259"/>
            <ac:spMk id="17" creationId="{DF1B3FCC-9CCE-B5F6-2057-DA0389901E87}"/>
          </ac:spMkLst>
        </pc:spChg>
        <pc:spChg chg="add del mod">
          <ac:chgData name="丁野 光理" userId="53361c9a-10d0-4268-b39c-a1f4044b33f4" providerId="ADAL" clId="{2534B0A2-030A-4A16-9625-21FFC16AFD25}" dt="2025-01-26T14:37:47.078" v="11682" actId="20577"/>
          <ac:spMkLst>
            <pc:docMk/>
            <pc:sldMk cId="1614091372" sldId="2147483259"/>
            <ac:spMk id="18" creationId="{A5A53F0F-0601-B512-1DDC-878267F729B8}"/>
          </ac:spMkLst>
        </pc:spChg>
        <pc:spChg chg="mod">
          <ac:chgData name="丁野 光理" userId="53361c9a-10d0-4268-b39c-a1f4044b33f4" providerId="ADAL" clId="{2534B0A2-030A-4A16-9625-21FFC16AFD25}" dt="2025-01-26T13:15:15.652" v="5942" actId="207"/>
          <ac:spMkLst>
            <pc:docMk/>
            <pc:sldMk cId="1614091372" sldId="2147483259"/>
            <ac:spMk id="21" creationId="{96386582-BF47-669E-7D06-7E7AE2A3940F}"/>
          </ac:spMkLst>
        </pc:spChg>
        <pc:spChg chg="mod">
          <ac:chgData name="丁野 光理" userId="53361c9a-10d0-4268-b39c-a1f4044b33f4" providerId="ADAL" clId="{2534B0A2-030A-4A16-9625-21FFC16AFD25}" dt="2025-01-24T12:12:04.705" v="2506"/>
          <ac:spMkLst>
            <pc:docMk/>
            <pc:sldMk cId="1614091372" sldId="2147483259"/>
            <ac:spMk id="22" creationId="{C655ADC0-F4EB-E0A2-D71C-2EE8CFA92D1B}"/>
          </ac:spMkLst>
        </pc:spChg>
        <pc:grpChg chg="del">
          <ac:chgData name="丁野 光理" userId="53361c9a-10d0-4268-b39c-a1f4044b33f4" providerId="ADAL" clId="{2534B0A2-030A-4A16-9625-21FFC16AFD25}" dt="2025-01-24T12:12:04.457" v="2505" actId="478"/>
          <ac:grpSpMkLst>
            <pc:docMk/>
            <pc:sldMk cId="1614091372" sldId="2147483259"/>
            <ac:grpSpMk id="10" creationId="{2C469FD3-D26C-6405-7381-DE201B47C7E5}"/>
          </ac:grpSpMkLst>
        </pc:grpChg>
        <pc:grpChg chg="del">
          <ac:chgData name="丁野 光理" userId="53361c9a-10d0-4268-b39c-a1f4044b33f4" providerId="ADAL" clId="{2534B0A2-030A-4A16-9625-21FFC16AFD25}" dt="2025-01-24T12:11:55.363" v="2502" actId="478"/>
          <ac:grpSpMkLst>
            <pc:docMk/>
            <pc:sldMk cId="1614091372" sldId="2147483259"/>
            <ac:grpSpMk id="13" creationId="{A3D2CDE0-E09A-337A-38C5-D28A4370E0D9}"/>
          </ac:grpSpMkLst>
        </pc:grpChg>
        <pc:grpChg chg="add mod">
          <ac:chgData name="丁野 光理" userId="53361c9a-10d0-4268-b39c-a1f4044b33f4" providerId="ADAL" clId="{2534B0A2-030A-4A16-9625-21FFC16AFD25}" dt="2025-01-26T09:18:06.724" v="5681" actId="1076"/>
          <ac:grpSpMkLst>
            <pc:docMk/>
            <pc:sldMk cId="1614091372" sldId="2147483259"/>
            <ac:grpSpMk id="19" creationId="{78018169-D32F-B346-193B-B4EE557F3BD2}"/>
          </ac:grpSpMkLst>
        </pc:grpChg>
        <pc:grpChg chg="mod">
          <ac:chgData name="丁野 光理" userId="53361c9a-10d0-4268-b39c-a1f4044b33f4" providerId="ADAL" clId="{2534B0A2-030A-4A16-9625-21FFC16AFD25}" dt="2025-01-24T12:12:04.705" v="2506"/>
          <ac:grpSpMkLst>
            <pc:docMk/>
            <pc:sldMk cId="1614091372" sldId="2147483259"/>
            <ac:grpSpMk id="20" creationId="{D054D959-B999-F811-B7A6-FE8DC4D03C3F}"/>
          </ac:grpSpMkLst>
        </pc:grpChg>
        <pc:cxnChg chg="mod">
          <ac:chgData name="丁野 光理" userId="53361c9a-10d0-4268-b39c-a1f4044b33f4" providerId="ADAL" clId="{2534B0A2-030A-4A16-9625-21FFC16AFD25}" dt="2025-01-24T12:12:04.705" v="2506"/>
          <ac:cxnSpMkLst>
            <pc:docMk/>
            <pc:sldMk cId="1614091372" sldId="2147483259"/>
            <ac:cxnSpMk id="23" creationId="{6E250AB2-67EE-613E-F765-2586FAB7318F}"/>
          </ac:cxnSpMkLst>
        </pc:cxnChg>
      </pc:sldChg>
      <pc:sldChg chg="addSp delSp modSp mod ord modShow">
        <pc:chgData name="丁野 光理" userId="53361c9a-10d0-4268-b39c-a1f4044b33f4" providerId="ADAL" clId="{2534B0A2-030A-4A16-9625-21FFC16AFD25}" dt="2025-01-26T08:45:19.348" v="5040" actId="729"/>
        <pc:sldMkLst>
          <pc:docMk/>
          <pc:sldMk cId="2364087812" sldId="2147483261"/>
        </pc:sldMkLst>
        <pc:spChg chg="add del mod">
          <ac:chgData name="丁野 光理" userId="53361c9a-10d0-4268-b39c-a1f4044b33f4" providerId="ADAL" clId="{2534B0A2-030A-4A16-9625-21FFC16AFD25}" dt="2025-01-22T04:31:33.552" v="13" actId="478"/>
          <ac:spMkLst>
            <pc:docMk/>
            <pc:sldMk cId="2364087812" sldId="2147483261"/>
            <ac:spMk id="3" creationId="{EFDAED14-6683-53FD-6771-91176EED3831}"/>
          </ac:spMkLst>
        </pc:spChg>
        <pc:spChg chg="add mod">
          <ac:chgData name="丁野 光理" userId="53361c9a-10d0-4268-b39c-a1f4044b33f4" providerId="ADAL" clId="{2534B0A2-030A-4A16-9625-21FFC16AFD25}" dt="2025-01-22T04:31:27.528" v="11" actId="1076"/>
          <ac:spMkLst>
            <pc:docMk/>
            <pc:sldMk cId="2364087812" sldId="2147483261"/>
            <ac:spMk id="6" creationId="{F5BFEE99-6F98-83E4-0347-8147E2059E1F}"/>
          </ac:spMkLst>
        </pc:spChg>
        <pc:spChg chg="add del mod">
          <ac:chgData name="丁野 光理" userId="53361c9a-10d0-4268-b39c-a1f4044b33f4" providerId="ADAL" clId="{2534B0A2-030A-4A16-9625-21FFC16AFD25}" dt="2025-01-22T04:31:31.066" v="12" actId="478"/>
          <ac:spMkLst>
            <pc:docMk/>
            <pc:sldMk cId="2364087812" sldId="2147483261"/>
            <ac:spMk id="8" creationId="{DE3BD824-9831-E93A-0FB8-79E63218F6B7}"/>
          </ac:spMkLst>
        </pc:spChg>
        <pc:spChg chg="mod">
          <ac:chgData name="丁野 光理" userId="53361c9a-10d0-4268-b39c-a1f4044b33f4" providerId="ADAL" clId="{2534B0A2-030A-4A16-9625-21FFC16AFD25}" dt="2025-01-24T12:18:07.621" v="2647" actId="1076"/>
          <ac:spMkLst>
            <pc:docMk/>
            <pc:sldMk cId="2364087812" sldId="2147483261"/>
            <ac:spMk id="15" creationId="{2BF6B818-C699-827B-F77A-7723B63E92B6}"/>
          </ac:spMkLst>
        </pc:spChg>
        <pc:spChg chg="mod">
          <ac:chgData name="丁野 光理" userId="53361c9a-10d0-4268-b39c-a1f4044b33f4" providerId="ADAL" clId="{2534B0A2-030A-4A16-9625-21FFC16AFD25}" dt="2025-01-24T12:14:17.300" v="2520" actId="1076"/>
          <ac:spMkLst>
            <pc:docMk/>
            <pc:sldMk cId="2364087812" sldId="2147483261"/>
            <ac:spMk id="16" creationId="{2B127885-0222-70DA-3549-E3737BBFDA51}"/>
          </ac:spMkLst>
        </pc:spChg>
        <pc:spChg chg="mod">
          <ac:chgData name="丁野 光理" userId="53361c9a-10d0-4268-b39c-a1f4044b33f4" providerId="ADAL" clId="{2534B0A2-030A-4A16-9625-21FFC16AFD25}" dt="2025-01-24T12:17:52.199" v="2640" actId="1076"/>
          <ac:spMkLst>
            <pc:docMk/>
            <pc:sldMk cId="2364087812" sldId="2147483261"/>
            <ac:spMk id="18" creationId="{02FC1A8A-BFC5-ADCF-3168-FFBCF02B6E4F}"/>
          </ac:spMkLst>
        </pc:spChg>
        <pc:spChg chg="mod">
          <ac:chgData name="丁野 光理" userId="53361c9a-10d0-4268-b39c-a1f4044b33f4" providerId="ADAL" clId="{2534B0A2-030A-4A16-9625-21FFC16AFD25}" dt="2025-01-23T10:56:54.936" v="71"/>
          <ac:spMkLst>
            <pc:docMk/>
            <pc:sldMk cId="2364087812" sldId="2147483261"/>
            <ac:spMk id="22" creationId="{23C0F13F-70C9-5112-DE08-C17C32442C70}"/>
          </ac:spMkLst>
        </pc:spChg>
        <pc:spChg chg="mod">
          <ac:chgData name="丁野 光理" userId="53361c9a-10d0-4268-b39c-a1f4044b33f4" providerId="ADAL" clId="{2534B0A2-030A-4A16-9625-21FFC16AFD25}" dt="2025-01-23T10:56:41.114" v="57"/>
          <ac:spMkLst>
            <pc:docMk/>
            <pc:sldMk cId="2364087812" sldId="2147483261"/>
            <ac:spMk id="23" creationId="{F0DE34F8-6B90-590F-5CF7-325F55EC9431}"/>
          </ac:spMkLst>
        </pc:spChg>
        <pc:spChg chg="add mod">
          <ac:chgData name="丁野 光理" userId="53361c9a-10d0-4268-b39c-a1f4044b33f4" providerId="ADAL" clId="{2534B0A2-030A-4A16-9625-21FFC16AFD25}" dt="2025-01-24T12:14:28.667" v="2522"/>
          <ac:spMkLst>
            <pc:docMk/>
            <pc:sldMk cId="2364087812" sldId="2147483261"/>
            <ac:spMk id="25" creationId="{DA35CDCB-D318-3DE3-6777-EBF6730C1C07}"/>
          </ac:spMkLst>
        </pc:spChg>
        <pc:spChg chg="mod">
          <ac:chgData name="丁野 光理" userId="53361c9a-10d0-4268-b39c-a1f4044b33f4" providerId="ADAL" clId="{2534B0A2-030A-4A16-9625-21FFC16AFD25}" dt="2025-01-24T12:17:00.290" v="2632" actId="1076"/>
          <ac:spMkLst>
            <pc:docMk/>
            <pc:sldMk cId="2364087812" sldId="2147483261"/>
            <ac:spMk id="26" creationId="{05CE66DC-347F-2D1E-40DA-89C361156945}"/>
          </ac:spMkLst>
        </pc:spChg>
        <pc:spChg chg="add mod">
          <ac:chgData name="丁野 光理" userId="53361c9a-10d0-4268-b39c-a1f4044b33f4" providerId="ADAL" clId="{2534B0A2-030A-4A16-9625-21FFC16AFD25}" dt="2025-01-24T12:14:28.667" v="2522"/>
          <ac:spMkLst>
            <pc:docMk/>
            <pc:sldMk cId="2364087812" sldId="2147483261"/>
            <ac:spMk id="27" creationId="{E7C350B8-BD96-410A-CA9B-830D2DA39E2D}"/>
          </ac:spMkLst>
        </pc:spChg>
        <pc:spChg chg="add mod">
          <ac:chgData name="丁野 光理" userId="53361c9a-10d0-4268-b39c-a1f4044b33f4" providerId="ADAL" clId="{2534B0A2-030A-4A16-9625-21FFC16AFD25}" dt="2025-01-24T12:14:28.667" v="2522"/>
          <ac:spMkLst>
            <pc:docMk/>
            <pc:sldMk cId="2364087812" sldId="2147483261"/>
            <ac:spMk id="28" creationId="{45450E3A-172B-123C-F330-A0C3735BA104}"/>
          </ac:spMkLst>
        </pc:spChg>
        <pc:spChg chg="mod">
          <ac:chgData name="丁野 光理" userId="53361c9a-10d0-4268-b39c-a1f4044b33f4" providerId="ADAL" clId="{2534B0A2-030A-4A16-9625-21FFC16AFD25}" dt="2025-01-24T12:15:48.190" v="2543" actId="1076"/>
          <ac:spMkLst>
            <pc:docMk/>
            <pc:sldMk cId="2364087812" sldId="2147483261"/>
            <ac:spMk id="29" creationId="{5EEC3673-F020-FEE3-D731-0F1E8476D9D3}"/>
          </ac:spMkLst>
        </pc:spChg>
        <pc:spChg chg="add mod">
          <ac:chgData name="丁野 光理" userId="53361c9a-10d0-4268-b39c-a1f4044b33f4" providerId="ADAL" clId="{2534B0A2-030A-4A16-9625-21FFC16AFD25}" dt="2025-01-24T12:14:28.667" v="2522"/>
          <ac:spMkLst>
            <pc:docMk/>
            <pc:sldMk cId="2364087812" sldId="2147483261"/>
            <ac:spMk id="33" creationId="{CC6F33ED-7F55-58AE-1A25-07FB814B9A26}"/>
          </ac:spMkLst>
        </pc:spChg>
        <pc:spChg chg="add mod">
          <ac:chgData name="丁野 光理" userId="53361c9a-10d0-4268-b39c-a1f4044b33f4" providerId="ADAL" clId="{2534B0A2-030A-4A16-9625-21FFC16AFD25}" dt="2025-01-24T12:14:35.837" v="2524" actId="1076"/>
          <ac:spMkLst>
            <pc:docMk/>
            <pc:sldMk cId="2364087812" sldId="2147483261"/>
            <ac:spMk id="34" creationId="{9A2F24EE-DC67-977D-6C3F-496F1D00C65E}"/>
          </ac:spMkLst>
        </pc:spChg>
        <pc:spChg chg="add mod">
          <ac:chgData name="丁野 光理" userId="53361c9a-10d0-4268-b39c-a1f4044b33f4" providerId="ADAL" clId="{2534B0A2-030A-4A16-9625-21FFC16AFD25}" dt="2025-01-24T12:14:28.667" v="2522"/>
          <ac:spMkLst>
            <pc:docMk/>
            <pc:sldMk cId="2364087812" sldId="2147483261"/>
            <ac:spMk id="36" creationId="{25091631-B6A1-BB75-BC59-34AB27F34142}"/>
          </ac:spMkLst>
        </pc:spChg>
        <pc:spChg chg="add mod">
          <ac:chgData name="丁野 光理" userId="53361c9a-10d0-4268-b39c-a1f4044b33f4" providerId="ADAL" clId="{2534B0A2-030A-4A16-9625-21FFC16AFD25}" dt="2025-01-24T12:14:28.667" v="2522"/>
          <ac:spMkLst>
            <pc:docMk/>
            <pc:sldMk cId="2364087812" sldId="2147483261"/>
            <ac:spMk id="37" creationId="{6C2B1FB8-97BC-996F-B32B-4CD807C7C0C5}"/>
          </ac:spMkLst>
        </pc:spChg>
        <pc:spChg chg="add mod">
          <ac:chgData name="丁野 光理" userId="53361c9a-10d0-4268-b39c-a1f4044b33f4" providerId="ADAL" clId="{2534B0A2-030A-4A16-9625-21FFC16AFD25}" dt="2025-01-24T12:14:28.667" v="2522"/>
          <ac:spMkLst>
            <pc:docMk/>
            <pc:sldMk cId="2364087812" sldId="2147483261"/>
            <ac:spMk id="40" creationId="{EA623621-DB92-8AEE-7F0B-F3A42A83A39B}"/>
          </ac:spMkLst>
        </pc:spChg>
        <pc:spChg chg="add mod">
          <ac:chgData name="丁野 光理" userId="53361c9a-10d0-4268-b39c-a1f4044b33f4" providerId="ADAL" clId="{2534B0A2-030A-4A16-9625-21FFC16AFD25}" dt="2025-01-24T12:14:28.667" v="2522"/>
          <ac:spMkLst>
            <pc:docMk/>
            <pc:sldMk cId="2364087812" sldId="2147483261"/>
            <ac:spMk id="41" creationId="{6AA7EF4B-983B-99AC-BE8B-984520F75059}"/>
          </ac:spMkLst>
        </pc:spChg>
        <pc:spChg chg="del">
          <ac:chgData name="丁野 光理" userId="53361c9a-10d0-4268-b39c-a1f4044b33f4" providerId="ADAL" clId="{2534B0A2-030A-4A16-9625-21FFC16AFD25}" dt="2025-01-23T10:56:31.224" v="54" actId="478"/>
          <ac:spMkLst>
            <pc:docMk/>
            <pc:sldMk cId="2364087812" sldId="2147483261"/>
            <ac:spMk id="46" creationId="{C160F72F-2D8E-6BBA-BD10-BDEEBD84ADFF}"/>
          </ac:spMkLst>
        </pc:spChg>
        <pc:spChg chg="add mod">
          <ac:chgData name="丁野 光理" userId="53361c9a-10d0-4268-b39c-a1f4044b33f4" providerId="ADAL" clId="{2534B0A2-030A-4A16-9625-21FFC16AFD25}" dt="2025-01-24T12:16:42.611" v="2592" actId="6549"/>
          <ac:spMkLst>
            <pc:docMk/>
            <pc:sldMk cId="2364087812" sldId="2147483261"/>
            <ac:spMk id="51" creationId="{D24414F7-919D-4668-46FD-7A8C2482A219}"/>
          </ac:spMkLst>
        </pc:spChg>
        <pc:spChg chg="add mod">
          <ac:chgData name="丁野 光理" userId="53361c9a-10d0-4268-b39c-a1f4044b33f4" providerId="ADAL" clId="{2534B0A2-030A-4A16-9625-21FFC16AFD25}" dt="2025-01-24T12:16:52.912" v="2631"/>
          <ac:spMkLst>
            <pc:docMk/>
            <pc:sldMk cId="2364087812" sldId="2147483261"/>
            <ac:spMk id="52" creationId="{EA243A0C-4B37-C62D-4F8D-2051F600B87F}"/>
          </ac:spMkLst>
        </pc:spChg>
        <pc:spChg chg="add mod">
          <ac:chgData name="丁野 光理" userId="53361c9a-10d0-4268-b39c-a1f4044b33f4" providerId="ADAL" clId="{2534B0A2-030A-4A16-9625-21FFC16AFD25}" dt="2025-01-24T12:18:16.906" v="2650" actId="20577"/>
          <ac:spMkLst>
            <pc:docMk/>
            <pc:sldMk cId="2364087812" sldId="2147483261"/>
            <ac:spMk id="55" creationId="{8A1283AB-7111-8F30-CD8F-6DDCF765B2D8}"/>
          </ac:spMkLst>
        </pc:spChg>
        <pc:spChg chg="add del mod">
          <ac:chgData name="丁野 光理" userId="53361c9a-10d0-4268-b39c-a1f4044b33f4" providerId="ADAL" clId="{2534B0A2-030A-4A16-9625-21FFC16AFD25}" dt="2025-01-24T12:18:36.169" v="2655" actId="478"/>
          <ac:spMkLst>
            <pc:docMk/>
            <pc:sldMk cId="2364087812" sldId="2147483261"/>
            <ac:spMk id="56" creationId="{72FC61F5-E8D7-4601-2F21-ABB6767B68A3}"/>
          </ac:spMkLst>
        </pc:spChg>
        <pc:spChg chg="add mod">
          <ac:chgData name="丁野 光理" userId="53361c9a-10d0-4268-b39c-a1f4044b33f4" providerId="ADAL" clId="{2534B0A2-030A-4A16-9625-21FFC16AFD25}" dt="2025-01-24T12:18:33.985" v="2654" actId="1076"/>
          <ac:spMkLst>
            <pc:docMk/>
            <pc:sldMk cId="2364087812" sldId="2147483261"/>
            <ac:spMk id="57" creationId="{268B127C-37DF-0404-F877-B3872F9A7C78}"/>
          </ac:spMkLst>
        </pc:spChg>
        <pc:spChg chg="mod">
          <ac:chgData name="丁野 光理" userId="53361c9a-10d0-4268-b39c-a1f4044b33f4" providerId="ADAL" clId="{2534B0A2-030A-4A16-9625-21FFC16AFD25}" dt="2025-01-23T11:21:54.192" v="72" actId="1076"/>
          <ac:spMkLst>
            <pc:docMk/>
            <pc:sldMk cId="2364087812" sldId="2147483261"/>
            <ac:spMk id="58" creationId="{03E464A8-8965-C067-5C04-455071401A58}"/>
          </ac:spMkLst>
        </pc:spChg>
        <pc:spChg chg="add mod">
          <ac:chgData name="丁野 光理" userId="53361c9a-10d0-4268-b39c-a1f4044b33f4" providerId="ADAL" clId="{2534B0A2-030A-4A16-9625-21FFC16AFD25}" dt="2025-01-24T12:18:52.138" v="2657" actId="1076"/>
          <ac:spMkLst>
            <pc:docMk/>
            <pc:sldMk cId="2364087812" sldId="2147483261"/>
            <ac:spMk id="59" creationId="{C5B30409-5043-6311-71C3-E79483A120A6}"/>
          </ac:spMkLst>
        </pc:spChg>
        <pc:spChg chg="del mod">
          <ac:chgData name="丁野 光理" userId="53361c9a-10d0-4268-b39c-a1f4044b33f4" providerId="ADAL" clId="{2534B0A2-030A-4A16-9625-21FFC16AFD25}" dt="2025-01-24T12:16:12.518" v="2550" actId="478"/>
          <ac:spMkLst>
            <pc:docMk/>
            <pc:sldMk cId="2364087812" sldId="2147483261"/>
            <ac:spMk id="67" creationId="{A45785C4-A4AC-2321-A7A7-791FAE48F2CA}"/>
          </ac:spMkLst>
        </pc:spChg>
        <pc:spChg chg="mod">
          <ac:chgData name="丁野 光理" userId="53361c9a-10d0-4268-b39c-a1f4044b33f4" providerId="ADAL" clId="{2534B0A2-030A-4A16-9625-21FFC16AFD25}" dt="2025-01-24T12:16:08.977" v="2549" actId="14100"/>
          <ac:spMkLst>
            <pc:docMk/>
            <pc:sldMk cId="2364087812" sldId="2147483261"/>
            <ac:spMk id="71" creationId="{49723BE4-6A5B-36FE-9EE3-BF0596038D7F}"/>
          </ac:spMkLst>
        </pc:spChg>
        <pc:spChg chg="mod">
          <ac:chgData name="丁野 光理" userId="53361c9a-10d0-4268-b39c-a1f4044b33f4" providerId="ADAL" clId="{2534B0A2-030A-4A16-9625-21FFC16AFD25}" dt="2025-01-24T12:17:19.072" v="2637" actId="1076"/>
          <ac:spMkLst>
            <pc:docMk/>
            <pc:sldMk cId="2364087812" sldId="2147483261"/>
            <ac:spMk id="72" creationId="{22228CDD-2898-D93D-978C-D688E67A6F5F}"/>
          </ac:spMkLst>
        </pc:spChg>
        <pc:spChg chg="mod">
          <ac:chgData name="丁野 光理" userId="53361c9a-10d0-4268-b39c-a1f4044b33f4" providerId="ADAL" clId="{2534B0A2-030A-4A16-9625-21FFC16AFD25}" dt="2025-01-22T04:31:22.338" v="9" actId="1076"/>
          <ac:spMkLst>
            <pc:docMk/>
            <pc:sldMk cId="2364087812" sldId="2147483261"/>
            <ac:spMk id="81" creationId="{2020CFF1-D378-92F8-0222-C21AF192AFE2}"/>
          </ac:spMkLst>
        </pc:spChg>
        <pc:spChg chg="mod">
          <ac:chgData name="丁野 光理" userId="53361c9a-10d0-4268-b39c-a1f4044b33f4" providerId="ADAL" clId="{2534B0A2-030A-4A16-9625-21FFC16AFD25}" dt="2025-01-24T12:17:31.208" v="2638" actId="1076"/>
          <ac:spMkLst>
            <pc:docMk/>
            <pc:sldMk cId="2364087812" sldId="2147483261"/>
            <ac:spMk id="97" creationId="{91EAE131-8322-6974-3CC0-FAA112166875}"/>
          </ac:spMkLst>
        </pc:spChg>
        <pc:spChg chg="mod">
          <ac:chgData name="丁野 光理" userId="53361c9a-10d0-4268-b39c-a1f4044b33f4" providerId="ADAL" clId="{2534B0A2-030A-4A16-9625-21FFC16AFD25}" dt="2025-01-24T12:17:37.738" v="2639" actId="1076"/>
          <ac:spMkLst>
            <pc:docMk/>
            <pc:sldMk cId="2364087812" sldId="2147483261"/>
            <ac:spMk id="98" creationId="{CDBA81B8-92A0-FEE8-4F69-A3CC749E5031}"/>
          </ac:spMkLst>
        </pc:spChg>
        <pc:grpChg chg="add mod">
          <ac:chgData name="丁野 光理" userId="53361c9a-10d0-4268-b39c-a1f4044b33f4" providerId="ADAL" clId="{2534B0A2-030A-4A16-9625-21FFC16AFD25}" dt="2025-01-23T10:56:49.894" v="58" actId="1076"/>
          <ac:grpSpMkLst>
            <pc:docMk/>
            <pc:sldMk cId="2364087812" sldId="2147483261"/>
            <ac:grpSpMk id="20" creationId="{4CD70D09-AF34-E23B-46D2-1E12497DD8FE}"/>
          </ac:grpSpMkLst>
        </pc:grpChg>
        <pc:grpChg chg="mod">
          <ac:chgData name="丁野 光理" userId="53361c9a-10d0-4268-b39c-a1f4044b33f4" providerId="ADAL" clId="{2534B0A2-030A-4A16-9625-21FFC16AFD25}" dt="2025-01-23T10:56:41.114" v="57"/>
          <ac:grpSpMkLst>
            <pc:docMk/>
            <pc:sldMk cId="2364087812" sldId="2147483261"/>
            <ac:grpSpMk id="21" creationId="{CC51F00D-6542-200E-2666-9C8BD0F0BC28}"/>
          </ac:grpSpMkLst>
        </pc:grpChg>
        <pc:cxnChg chg="del mod">
          <ac:chgData name="丁野 光理" userId="53361c9a-10d0-4268-b39c-a1f4044b33f4" providerId="ADAL" clId="{2534B0A2-030A-4A16-9625-21FFC16AFD25}" dt="2025-01-24T12:17:56.627" v="2642" actId="478"/>
          <ac:cxnSpMkLst>
            <pc:docMk/>
            <pc:sldMk cId="2364087812" sldId="2147483261"/>
            <ac:cxnSpMk id="19" creationId="{09E74059-FC35-219B-B79A-D9C5733E7671}"/>
          </ac:cxnSpMkLst>
        </pc:cxnChg>
        <pc:cxnChg chg="mod">
          <ac:chgData name="丁野 光理" userId="53361c9a-10d0-4268-b39c-a1f4044b33f4" providerId="ADAL" clId="{2534B0A2-030A-4A16-9625-21FFC16AFD25}" dt="2025-01-23T10:56:41.114" v="57"/>
          <ac:cxnSpMkLst>
            <pc:docMk/>
            <pc:sldMk cId="2364087812" sldId="2147483261"/>
            <ac:cxnSpMk id="24" creationId="{CA2C878C-8F74-94B1-7CA6-2365A6377EE6}"/>
          </ac:cxnSpMkLst>
        </pc:cxnChg>
        <pc:cxnChg chg="add mod">
          <ac:chgData name="丁野 光理" userId="53361c9a-10d0-4268-b39c-a1f4044b33f4" providerId="ADAL" clId="{2534B0A2-030A-4A16-9625-21FFC16AFD25}" dt="2025-01-24T12:14:28.667" v="2522"/>
          <ac:cxnSpMkLst>
            <pc:docMk/>
            <pc:sldMk cId="2364087812" sldId="2147483261"/>
            <ac:cxnSpMk id="30" creationId="{9532AC64-4122-1AB0-BC35-85777EF76086}"/>
          </ac:cxnSpMkLst>
        </pc:cxnChg>
        <pc:cxnChg chg="add mod">
          <ac:chgData name="丁野 光理" userId="53361c9a-10d0-4268-b39c-a1f4044b33f4" providerId="ADAL" clId="{2534B0A2-030A-4A16-9625-21FFC16AFD25}" dt="2025-01-24T12:14:28.667" v="2522"/>
          <ac:cxnSpMkLst>
            <pc:docMk/>
            <pc:sldMk cId="2364087812" sldId="2147483261"/>
            <ac:cxnSpMk id="31" creationId="{609CD926-CF9B-C37A-D8CA-B8D6D685F33B}"/>
          </ac:cxnSpMkLst>
        </pc:cxnChg>
        <pc:cxnChg chg="add mod">
          <ac:chgData name="丁野 光理" userId="53361c9a-10d0-4268-b39c-a1f4044b33f4" providerId="ADAL" clId="{2534B0A2-030A-4A16-9625-21FFC16AFD25}" dt="2025-01-24T12:14:28.667" v="2522"/>
          <ac:cxnSpMkLst>
            <pc:docMk/>
            <pc:sldMk cId="2364087812" sldId="2147483261"/>
            <ac:cxnSpMk id="38" creationId="{573AB685-CBAC-3878-14B1-9863A8AE0B51}"/>
          </ac:cxnSpMkLst>
        </pc:cxnChg>
        <pc:cxnChg chg="add mod">
          <ac:chgData name="丁野 光理" userId="53361c9a-10d0-4268-b39c-a1f4044b33f4" providerId="ADAL" clId="{2534B0A2-030A-4A16-9625-21FFC16AFD25}" dt="2025-01-24T12:14:28.667" v="2522"/>
          <ac:cxnSpMkLst>
            <pc:docMk/>
            <pc:sldMk cId="2364087812" sldId="2147483261"/>
            <ac:cxnSpMk id="39" creationId="{BFDB483A-1858-3679-9793-644079FBB5AC}"/>
          </ac:cxnSpMkLst>
        </pc:cxnChg>
        <pc:cxnChg chg="add mod">
          <ac:chgData name="丁野 光理" userId="53361c9a-10d0-4268-b39c-a1f4044b33f4" providerId="ADAL" clId="{2534B0A2-030A-4A16-9625-21FFC16AFD25}" dt="2025-01-24T12:14:28.667" v="2522"/>
          <ac:cxnSpMkLst>
            <pc:docMk/>
            <pc:sldMk cId="2364087812" sldId="2147483261"/>
            <ac:cxnSpMk id="42" creationId="{AA4CE6D5-635C-4EE3-F6D5-3A16FE302840}"/>
          </ac:cxnSpMkLst>
        </pc:cxnChg>
        <pc:cxnChg chg="add del mod">
          <ac:chgData name="丁野 光理" userId="53361c9a-10d0-4268-b39c-a1f4044b33f4" providerId="ADAL" clId="{2534B0A2-030A-4A16-9625-21FFC16AFD25}" dt="2025-01-24T12:14:57.139" v="2532" actId="478"/>
          <ac:cxnSpMkLst>
            <pc:docMk/>
            <pc:sldMk cId="2364087812" sldId="2147483261"/>
            <ac:cxnSpMk id="43" creationId="{A2B6D1A2-23DA-269D-BAE1-B9A1527AB860}"/>
          </ac:cxnSpMkLst>
        </pc:cxnChg>
        <pc:cxnChg chg="add mod">
          <ac:chgData name="丁野 光理" userId="53361c9a-10d0-4268-b39c-a1f4044b33f4" providerId="ADAL" clId="{2534B0A2-030A-4A16-9625-21FFC16AFD25}" dt="2025-01-24T12:17:12.974" v="2635" actId="1076"/>
          <ac:cxnSpMkLst>
            <pc:docMk/>
            <pc:sldMk cId="2364087812" sldId="2147483261"/>
            <ac:cxnSpMk id="47" creationId="{C08C3158-5155-3267-20EF-947FEFDABEBD}"/>
          </ac:cxnSpMkLst>
        </pc:cxnChg>
        <pc:cxnChg chg="add mod">
          <ac:chgData name="丁野 光理" userId="53361c9a-10d0-4268-b39c-a1f4044b33f4" providerId="ADAL" clId="{2534B0A2-030A-4A16-9625-21FFC16AFD25}" dt="2025-01-24T12:15:53.301" v="2544" actId="1076"/>
          <ac:cxnSpMkLst>
            <pc:docMk/>
            <pc:sldMk cId="2364087812" sldId="2147483261"/>
            <ac:cxnSpMk id="48" creationId="{7D615003-67FD-1F44-E99B-865201E5AF7E}"/>
          </ac:cxnSpMkLst>
        </pc:cxnChg>
        <pc:cxnChg chg="add mod">
          <ac:chgData name="丁野 光理" userId="53361c9a-10d0-4268-b39c-a1f4044b33f4" providerId="ADAL" clId="{2534B0A2-030A-4A16-9625-21FFC16AFD25}" dt="2025-01-24T12:18:05.151" v="2646" actId="1076"/>
          <ac:cxnSpMkLst>
            <pc:docMk/>
            <pc:sldMk cId="2364087812" sldId="2147483261"/>
            <ac:cxnSpMk id="53" creationId="{847B9D6D-2A12-AD43-335C-30AEFC87BD4F}"/>
          </ac:cxnSpMkLst>
        </pc:cxnChg>
        <pc:cxnChg chg="add mod">
          <ac:chgData name="丁野 光理" userId="53361c9a-10d0-4268-b39c-a1f4044b33f4" providerId="ADAL" clId="{2534B0A2-030A-4A16-9625-21FFC16AFD25}" dt="2025-01-24T12:18:02.673" v="2645" actId="1076"/>
          <ac:cxnSpMkLst>
            <pc:docMk/>
            <pc:sldMk cId="2364087812" sldId="2147483261"/>
            <ac:cxnSpMk id="54" creationId="{AE4A645B-9EED-95DF-D960-34D756DCBBB3}"/>
          </ac:cxnSpMkLst>
        </pc:cxnChg>
        <pc:cxnChg chg="mod">
          <ac:chgData name="丁野 光理" userId="53361c9a-10d0-4268-b39c-a1f4044b33f4" providerId="ADAL" clId="{2534B0A2-030A-4A16-9625-21FFC16AFD25}" dt="2025-01-24T12:15:05.613" v="2535" actId="1076"/>
          <ac:cxnSpMkLst>
            <pc:docMk/>
            <pc:sldMk cId="2364087812" sldId="2147483261"/>
            <ac:cxnSpMk id="68" creationId="{81D21A67-9B5E-83B5-C46D-D5163DBDCB5A}"/>
          </ac:cxnSpMkLst>
        </pc:cxnChg>
        <pc:cxnChg chg="del mod">
          <ac:chgData name="丁野 光理" userId="53361c9a-10d0-4268-b39c-a1f4044b33f4" providerId="ADAL" clId="{2534B0A2-030A-4A16-9625-21FFC16AFD25}" dt="2025-01-24T12:14:56.523" v="2531" actId="478"/>
          <ac:cxnSpMkLst>
            <pc:docMk/>
            <pc:sldMk cId="2364087812" sldId="2147483261"/>
            <ac:cxnSpMk id="69" creationId="{8FCF0A53-702F-A96C-950D-C67E78BAAC26}"/>
          </ac:cxnSpMkLst>
        </pc:cxnChg>
        <pc:cxnChg chg="del mod">
          <ac:chgData name="丁野 光理" userId="53361c9a-10d0-4268-b39c-a1f4044b33f4" providerId="ADAL" clId="{2534B0A2-030A-4A16-9625-21FFC16AFD25}" dt="2025-01-24T12:17:56.074" v="2641" actId="478"/>
          <ac:cxnSpMkLst>
            <pc:docMk/>
            <pc:sldMk cId="2364087812" sldId="2147483261"/>
            <ac:cxnSpMk id="99" creationId="{76E79D8F-CBB3-9143-E38B-098D0C1A264B}"/>
          </ac:cxnSpMkLst>
        </pc:cxnChg>
        <pc:cxnChg chg="mod">
          <ac:chgData name="丁野 光理" userId="53361c9a-10d0-4268-b39c-a1f4044b33f4" providerId="ADAL" clId="{2534B0A2-030A-4A16-9625-21FFC16AFD25}" dt="2025-01-24T12:16:01.407" v="2547" actId="14100"/>
          <ac:cxnSpMkLst>
            <pc:docMk/>
            <pc:sldMk cId="2364087812" sldId="2147483261"/>
            <ac:cxnSpMk id="100" creationId="{BABEA2A5-6090-E924-2939-731F29C357D7}"/>
          </ac:cxnSpMkLst>
        </pc:cxnChg>
      </pc:sldChg>
      <pc:sldChg chg="addSp modSp mod">
        <pc:chgData name="丁野 光理" userId="53361c9a-10d0-4268-b39c-a1f4044b33f4" providerId="ADAL" clId="{2534B0A2-030A-4A16-9625-21FFC16AFD25}" dt="2025-01-25T09:19:25.719" v="2671" actId="207"/>
        <pc:sldMkLst>
          <pc:docMk/>
          <pc:sldMk cId="265644884" sldId="2147483263"/>
        </pc:sldMkLst>
        <pc:spChg chg="mod">
          <ac:chgData name="丁野 光理" userId="53361c9a-10d0-4268-b39c-a1f4044b33f4" providerId="ADAL" clId="{2534B0A2-030A-4A16-9625-21FFC16AFD25}" dt="2025-01-25T09:19:25.719" v="2671" actId="207"/>
          <ac:spMkLst>
            <pc:docMk/>
            <pc:sldMk cId="265644884" sldId="2147483263"/>
            <ac:spMk id="10" creationId="{B26C8800-7F8F-C1E2-72C5-06F779DE66F2}"/>
          </ac:spMkLst>
        </pc:spChg>
        <pc:spChg chg="mod">
          <ac:chgData name="丁野 光理" userId="53361c9a-10d0-4268-b39c-a1f4044b33f4" providerId="ADAL" clId="{2534B0A2-030A-4A16-9625-21FFC16AFD25}" dt="2025-01-25T09:19:21.204" v="2668" actId="207"/>
          <ac:spMkLst>
            <pc:docMk/>
            <pc:sldMk cId="265644884" sldId="2147483263"/>
            <ac:spMk id="11" creationId="{DE67F112-38C0-A58B-9A71-6FD9C7B62D91}"/>
          </ac:spMkLst>
        </pc:spChg>
        <pc:spChg chg="add mod">
          <ac:chgData name="丁野 光理" userId="53361c9a-10d0-4268-b39c-a1f4044b33f4" providerId="ADAL" clId="{2534B0A2-030A-4A16-9625-21FFC16AFD25}" dt="2025-01-24T08:47:32.822" v="144" actId="1076"/>
          <ac:spMkLst>
            <pc:docMk/>
            <pc:sldMk cId="265644884" sldId="2147483263"/>
            <ac:spMk id="12" creationId="{621187F5-DA07-D915-E811-24037BD0FCB2}"/>
          </ac:spMkLst>
        </pc:spChg>
      </pc:sldChg>
      <pc:sldChg chg="addSp delSp modSp mod ord modCm">
        <pc:chgData name="丁野 光理" userId="53361c9a-10d0-4268-b39c-a1f4044b33f4" providerId="ADAL" clId="{2534B0A2-030A-4A16-9625-21FFC16AFD25}" dt="2025-01-30T13:50:41.845" v="19888" actId="478"/>
        <pc:sldMkLst>
          <pc:docMk/>
          <pc:sldMk cId="2952803012" sldId="2147483265"/>
        </pc:sldMkLst>
        <pc:spChg chg="add mod">
          <ac:chgData name="丁野 光理" userId="53361c9a-10d0-4268-b39c-a1f4044b33f4" providerId="ADAL" clId="{2534B0A2-030A-4A16-9625-21FFC16AFD25}" dt="2025-01-30T13:24:18.326" v="17294" actId="1076"/>
          <ac:spMkLst>
            <pc:docMk/>
            <pc:sldMk cId="2952803012" sldId="2147483265"/>
            <ac:spMk id="3" creationId="{A6F0F70E-C6E2-217E-BD6D-0717D7E31098}"/>
          </ac:spMkLst>
        </pc:spChg>
        <pc:spChg chg="mod">
          <ac:chgData name="丁野 光理" userId="53361c9a-10d0-4268-b39c-a1f4044b33f4" providerId="ADAL" clId="{2534B0A2-030A-4A16-9625-21FFC16AFD25}" dt="2025-01-30T12:51:09.372" v="15933"/>
          <ac:spMkLst>
            <pc:docMk/>
            <pc:sldMk cId="2952803012" sldId="2147483265"/>
            <ac:spMk id="4" creationId="{143E8E9F-6AFB-841E-222B-D73E806224BA}"/>
          </ac:spMkLst>
        </pc:spChg>
        <pc:spChg chg="del mod">
          <ac:chgData name="丁野 光理" userId="53361c9a-10d0-4268-b39c-a1f4044b33f4" providerId="ADAL" clId="{2534B0A2-030A-4A16-9625-21FFC16AFD25}" dt="2025-01-30T13:50:41.845" v="19888" actId="478"/>
          <ac:spMkLst>
            <pc:docMk/>
            <pc:sldMk cId="2952803012" sldId="2147483265"/>
            <ac:spMk id="7" creationId="{FC5ADFD7-0E96-90EB-B253-D1694842DFBB}"/>
          </ac:spMkLst>
        </pc:spChg>
        <pc:spChg chg="del mod">
          <ac:chgData name="丁野 光理" userId="53361c9a-10d0-4268-b39c-a1f4044b33f4" providerId="ADAL" clId="{2534B0A2-030A-4A16-9625-21FFC16AFD25}" dt="2025-01-26T09:50:06.380" v="5861" actId="478"/>
          <ac:spMkLst>
            <pc:docMk/>
            <pc:sldMk cId="2952803012" sldId="2147483265"/>
            <ac:spMk id="16" creationId="{334BE1FB-9BBD-48E0-F07C-A8CFB9653DF1}"/>
          </ac:spMkLst>
        </pc:spChg>
        <pc:spChg chg="mod">
          <ac:chgData name="丁野 光理" userId="53361c9a-10d0-4268-b39c-a1f4044b33f4" providerId="ADAL" clId="{2534B0A2-030A-4A16-9625-21FFC16AFD25}" dt="2025-01-26T14:35:57.154" v="11440" actId="207"/>
          <ac:spMkLst>
            <pc:docMk/>
            <pc:sldMk cId="2952803012" sldId="2147483265"/>
            <ac:spMk id="17" creationId="{DF1B3FCC-9CCE-B5F6-2057-DA0389901E87}"/>
          </ac:spMkLst>
        </pc:spChg>
        <pc:spChg chg="add del">
          <ac:chgData name="丁野 光理" userId="53361c9a-10d0-4268-b39c-a1f4044b33f4" providerId="ADAL" clId="{2534B0A2-030A-4A16-9625-21FFC16AFD25}" dt="2025-01-30T13:05:20.845" v="16063" actId="478"/>
          <ac:spMkLst>
            <pc:docMk/>
            <pc:sldMk cId="2952803012" sldId="2147483265"/>
            <ac:spMk id="18" creationId="{A5A53F0F-0601-B512-1DDC-878267F729B8}"/>
          </ac:spMkLst>
        </pc:spChg>
        <pc:spChg chg="mod">
          <ac:chgData name="丁野 光理" userId="53361c9a-10d0-4268-b39c-a1f4044b33f4" providerId="ADAL" clId="{2534B0A2-030A-4A16-9625-21FFC16AFD25}" dt="2025-01-30T13:32:17.913" v="17680"/>
          <ac:spMkLst>
            <pc:docMk/>
            <pc:sldMk cId="2952803012" sldId="2147483265"/>
            <ac:spMk id="21" creationId="{FBA2CA20-F273-31B2-BF13-F74B2F4DADFA}"/>
          </ac:spMkLst>
        </pc:spChg>
        <pc:spChg chg="add del">
          <ac:chgData name="丁野 光理" userId="53361c9a-10d0-4268-b39c-a1f4044b33f4" providerId="ADAL" clId="{2534B0A2-030A-4A16-9625-21FFC16AFD25}" dt="2025-01-30T13:05:21.004" v="16064" actId="478"/>
          <ac:spMkLst>
            <pc:docMk/>
            <pc:sldMk cId="2952803012" sldId="2147483265"/>
            <ac:spMk id="24" creationId="{6F65A29D-0694-7A32-B848-B689EC39757F}"/>
          </ac:spMkLst>
        </pc:spChg>
        <pc:spChg chg="mod">
          <ac:chgData name="丁野 光理" userId="53361c9a-10d0-4268-b39c-a1f4044b33f4" providerId="ADAL" clId="{2534B0A2-030A-4A16-9625-21FFC16AFD25}" dt="2025-01-30T12:49:42.205" v="15897"/>
          <ac:spMkLst>
            <pc:docMk/>
            <pc:sldMk cId="2952803012" sldId="2147483265"/>
            <ac:spMk id="27" creationId="{4A77C8A9-BC2C-E84D-3E77-3C09AF33F915}"/>
          </ac:spMkLst>
        </pc:spChg>
        <pc:spChg chg="mod">
          <ac:chgData name="丁野 光理" userId="53361c9a-10d0-4268-b39c-a1f4044b33f4" providerId="ADAL" clId="{2534B0A2-030A-4A16-9625-21FFC16AFD25}" dt="2025-01-30T12:49:35.547" v="15884"/>
          <ac:spMkLst>
            <pc:docMk/>
            <pc:sldMk cId="2952803012" sldId="2147483265"/>
            <ac:spMk id="28" creationId="{9D830C49-4354-E222-50E3-71967F17C691}"/>
          </ac:spMkLst>
        </pc:spChg>
        <pc:spChg chg="mod">
          <ac:chgData name="丁野 光理" userId="53361c9a-10d0-4268-b39c-a1f4044b33f4" providerId="ADAL" clId="{2534B0A2-030A-4A16-9625-21FFC16AFD25}" dt="2025-01-30T12:49:56.389" v="15926"/>
          <ac:spMkLst>
            <pc:docMk/>
            <pc:sldMk cId="2952803012" sldId="2147483265"/>
            <ac:spMk id="32" creationId="{FF5D6182-E0C6-327B-D793-26341F51A645}"/>
          </ac:spMkLst>
        </pc:spChg>
        <pc:spChg chg="mod">
          <ac:chgData name="丁野 光理" userId="53361c9a-10d0-4268-b39c-a1f4044b33f4" providerId="ADAL" clId="{2534B0A2-030A-4A16-9625-21FFC16AFD25}" dt="2025-01-30T12:49:47.479" v="15898"/>
          <ac:spMkLst>
            <pc:docMk/>
            <pc:sldMk cId="2952803012" sldId="2147483265"/>
            <ac:spMk id="33" creationId="{15476A58-FBA3-FC17-E1D1-51BBB1C815E7}"/>
          </ac:spMkLst>
        </pc:spChg>
        <pc:spChg chg="add mod">
          <ac:chgData name="丁野 光理" userId="53361c9a-10d0-4268-b39c-a1f4044b33f4" providerId="ADAL" clId="{2534B0A2-030A-4A16-9625-21FFC16AFD25}" dt="2025-01-30T13:11:46.702" v="16273"/>
          <ac:spMkLst>
            <pc:docMk/>
            <pc:sldMk cId="2952803012" sldId="2147483265"/>
            <ac:spMk id="38" creationId="{18C5B4E7-E69A-BA77-C154-4CCAA9D9CB32}"/>
          </ac:spMkLst>
        </pc:spChg>
        <pc:spChg chg="add mod">
          <ac:chgData name="丁野 光理" userId="53361c9a-10d0-4268-b39c-a1f4044b33f4" providerId="ADAL" clId="{2534B0A2-030A-4A16-9625-21FFC16AFD25}" dt="2025-01-30T13:24:14.694" v="17293" actId="1076"/>
          <ac:spMkLst>
            <pc:docMk/>
            <pc:sldMk cId="2952803012" sldId="2147483265"/>
            <ac:spMk id="39" creationId="{4C215220-7AFB-D593-CED1-1A6DA99694AB}"/>
          </ac:spMkLst>
        </pc:spChg>
        <pc:spChg chg="add mod">
          <ac:chgData name="丁野 光理" userId="53361c9a-10d0-4268-b39c-a1f4044b33f4" providerId="ADAL" clId="{2534B0A2-030A-4A16-9625-21FFC16AFD25}" dt="2025-01-30T13:34:16.538" v="17868" actId="1076"/>
          <ac:spMkLst>
            <pc:docMk/>
            <pc:sldMk cId="2952803012" sldId="2147483265"/>
            <ac:spMk id="40" creationId="{339EB704-E894-C860-0648-68EB22875954}"/>
          </ac:spMkLst>
        </pc:spChg>
        <pc:grpChg chg="del">
          <ac:chgData name="丁野 光理" userId="53361c9a-10d0-4268-b39c-a1f4044b33f4" providerId="ADAL" clId="{2534B0A2-030A-4A16-9625-21FFC16AFD25}" dt="2025-01-30T12:49:49.599" v="15899" actId="478"/>
          <ac:grpSpMkLst>
            <pc:docMk/>
            <pc:sldMk cId="2952803012" sldId="2147483265"/>
            <ac:grpSpMk id="13" creationId="{17D15687-D9C4-02FE-2213-40535F4DB16F}"/>
          </ac:grpSpMkLst>
        </pc:grpChg>
        <pc:grpChg chg="del">
          <ac:chgData name="丁野 光理" userId="53361c9a-10d0-4268-b39c-a1f4044b33f4" providerId="ADAL" clId="{2534B0A2-030A-4A16-9625-21FFC16AFD25}" dt="2025-01-30T12:49:38.195" v="15885" actId="478"/>
          <ac:grpSpMkLst>
            <pc:docMk/>
            <pc:sldMk cId="2952803012" sldId="2147483265"/>
            <ac:grpSpMk id="19" creationId="{73DDA910-74D2-07DF-2EE4-7E7C0AF94835}"/>
          </ac:grpSpMkLst>
        </pc:grpChg>
        <pc:grpChg chg="add mod">
          <ac:chgData name="丁野 光理" userId="53361c9a-10d0-4268-b39c-a1f4044b33f4" providerId="ADAL" clId="{2534B0A2-030A-4A16-9625-21FFC16AFD25}" dt="2025-01-30T12:49:35.547" v="15884"/>
          <ac:grpSpMkLst>
            <pc:docMk/>
            <pc:sldMk cId="2952803012" sldId="2147483265"/>
            <ac:grpSpMk id="23" creationId="{27CF27E7-63F3-1B05-CE12-944D25E43C5F}"/>
          </ac:grpSpMkLst>
        </pc:grpChg>
        <pc:grpChg chg="mod">
          <ac:chgData name="丁野 光理" userId="53361c9a-10d0-4268-b39c-a1f4044b33f4" providerId="ADAL" clId="{2534B0A2-030A-4A16-9625-21FFC16AFD25}" dt="2025-01-30T12:49:35.547" v="15884"/>
          <ac:grpSpMkLst>
            <pc:docMk/>
            <pc:sldMk cId="2952803012" sldId="2147483265"/>
            <ac:grpSpMk id="26" creationId="{D8B8948C-CBC5-4483-149D-C5255A2808F2}"/>
          </ac:grpSpMkLst>
        </pc:grpChg>
        <pc:grpChg chg="add mod">
          <ac:chgData name="丁野 光理" userId="53361c9a-10d0-4268-b39c-a1f4044b33f4" providerId="ADAL" clId="{2534B0A2-030A-4A16-9625-21FFC16AFD25}" dt="2025-01-30T12:54:08.269" v="16008" actId="1076"/>
          <ac:grpSpMkLst>
            <pc:docMk/>
            <pc:sldMk cId="2952803012" sldId="2147483265"/>
            <ac:grpSpMk id="30" creationId="{D132C22B-C8EE-7860-04D1-5806599A15C3}"/>
          </ac:grpSpMkLst>
        </pc:grpChg>
        <pc:grpChg chg="mod">
          <ac:chgData name="丁野 光理" userId="53361c9a-10d0-4268-b39c-a1f4044b33f4" providerId="ADAL" clId="{2534B0A2-030A-4A16-9625-21FFC16AFD25}" dt="2025-01-30T12:49:47.479" v="15898"/>
          <ac:grpSpMkLst>
            <pc:docMk/>
            <pc:sldMk cId="2952803012" sldId="2147483265"/>
            <ac:grpSpMk id="31" creationId="{A27E2125-6EB4-993B-48C8-1311A54E6A22}"/>
          </ac:grpSpMkLst>
        </pc:grpChg>
        <pc:graphicFrameChg chg="add del mod modGraphic">
          <ac:chgData name="丁野 光理" userId="53361c9a-10d0-4268-b39c-a1f4044b33f4" providerId="ADAL" clId="{2534B0A2-030A-4A16-9625-21FFC16AFD25}" dt="2025-01-30T13:05:20.688" v="16062" actId="478"/>
          <ac:graphicFrameMkLst>
            <pc:docMk/>
            <pc:sldMk cId="2952803012" sldId="2147483265"/>
            <ac:graphicFrameMk id="22" creationId="{A807D72A-9082-4865-CB50-0C730751E886}"/>
          </ac:graphicFrameMkLst>
        </pc:graphicFrameChg>
        <pc:graphicFrameChg chg="del mod modGraphic">
          <ac:chgData name="丁野 光理" userId="53361c9a-10d0-4268-b39c-a1f4044b33f4" providerId="ADAL" clId="{2534B0A2-030A-4A16-9625-21FFC16AFD25}" dt="2025-01-30T12:52:57.375" v="15992" actId="478"/>
          <ac:graphicFrameMkLst>
            <pc:docMk/>
            <pc:sldMk cId="2952803012" sldId="2147483265"/>
            <ac:graphicFrameMk id="25" creationId="{79315B55-39B0-BA00-F6BD-A6C1CB097749}"/>
          </ac:graphicFrameMkLst>
        </pc:graphicFrameChg>
        <pc:graphicFrameChg chg="add mod modGraphic">
          <ac:chgData name="丁野 光理" userId="53361c9a-10d0-4268-b39c-a1f4044b33f4" providerId="ADAL" clId="{2534B0A2-030A-4A16-9625-21FFC16AFD25}" dt="2025-01-30T13:24:26.001" v="17298" actId="14734"/>
          <ac:graphicFrameMkLst>
            <pc:docMk/>
            <pc:sldMk cId="2952803012" sldId="2147483265"/>
            <ac:graphicFrameMk id="36" creationId="{52D2B5DE-607C-E758-9F26-75F734B66F0B}"/>
          </ac:graphicFrameMkLst>
        </pc:graphicFrameChg>
        <pc:graphicFrameChg chg="add del mod modGraphic">
          <ac:chgData name="丁野 光理" userId="53361c9a-10d0-4268-b39c-a1f4044b33f4" providerId="ADAL" clId="{2534B0A2-030A-4A16-9625-21FFC16AFD25}" dt="2025-01-30T13:11:34.035" v="16271"/>
          <ac:graphicFrameMkLst>
            <pc:docMk/>
            <pc:sldMk cId="2952803012" sldId="2147483265"/>
            <ac:graphicFrameMk id="37" creationId="{BC5321CF-E304-63E5-BBBF-21D028A31FAA}"/>
          </ac:graphicFrameMkLst>
        </pc:graphicFrameChg>
        <pc:cxnChg chg="mod">
          <ac:chgData name="丁野 光理" userId="53361c9a-10d0-4268-b39c-a1f4044b33f4" providerId="ADAL" clId="{2534B0A2-030A-4A16-9625-21FFC16AFD25}" dt="2025-01-30T12:49:35.547" v="15884"/>
          <ac:cxnSpMkLst>
            <pc:docMk/>
            <pc:sldMk cId="2952803012" sldId="2147483265"/>
            <ac:cxnSpMk id="29" creationId="{7B7E2E1C-79AB-A65E-C8A1-B783D2A8E8D0}"/>
          </ac:cxnSpMkLst>
        </pc:cxnChg>
        <pc:cxnChg chg="mod">
          <ac:chgData name="丁野 光理" userId="53361c9a-10d0-4268-b39c-a1f4044b33f4" providerId="ADAL" clId="{2534B0A2-030A-4A16-9625-21FFC16AFD25}" dt="2025-01-30T12:49:47.479" v="15898"/>
          <ac:cxnSpMkLst>
            <pc:docMk/>
            <pc:sldMk cId="2952803012" sldId="2147483265"/>
            <ac:cxnSpMk id="34" creationId="{F419A101-E027-47DE-5332-47B8C68CFAB0}"/>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3T08:23:41.969" v="19" actId="2056"/>
              <pc2:cmMkLst xmlns:pc2="http://schemas.microsoft.com/office/powerpoint/2019/9/main/command">
                <pc:docMk/>
                <pc:sldMk cId="2952803012" sldId="2147483265"/>
                <pc2:cmMk id="{565D1866-90B1-4732-8D23-C842906CFFFD}"/>
              </pc2:cmMkLst>
            </pc226:cmChg>
          </p:ext>
        </pc:extLst>
      </pc:sldChg>
      <pc:sldChg chg="addSp delSp modSp add del mod">
        <pc:chgData name="丁野 光理" userId="53361c9a-10d0-4268-b39c-a1f4044b33f4" providerId="ADAL" clId="{2534B0A2-030A-4A16-9625-21FFC16AFD25}" dt="2025-01-30T14:19:51.623" v="20765" actId="47"/>
        <pc:sldMkLst>
          <pc:docMk/>
          <pc:sldMk cId="1796579251" sldId="2147483267"/>
        </pc:sldMkLst>
        <pc:spChg chg="add mod">
          <ac:chgData name="丁野 光理" userId="53361c9a-10d0-4268-b39c-a1f4044b33f4" providerId="ADAL" clId="{2534B0A2-030A-4A16-9625-21FFC16AFD25}" dt="2025-01-26T14:34:15.948" v="11416" actId="1076"/>
          <ac:spMkLst>
            <pc:docMk/>
            <pc:sldMk cId="1796579251" sldId="2147483267"/>
            <ac:spMk id="3" creationId="{58503DE7-9D99-FA43-8ADF-9843953094CA}"/>
          </ac:spMkLst>
        </pc:spChg>
        <pc:spChg chg="mod">
          <ac:chgData name="丁野 光理" userId="53361c9a-10d0-4268-b39c-a1f4044b33f4" providerId="ADAL" clId="{2534B0A2-030A-4A16-9625-21FFC16AFD25}" dt="2025-01-26T14:43:41.081" v="11813"/>
          <ac:spMkLst>
            <pc:docMk/>
            <pc:sldMk cId="1796579251" sldId="2147483267"/>
            <ac:spMk id="4" creationId="{143E8E9F-6AFB-841E-222B-D73E806224BA}"/>
          </ac:spMkLst>
        </pc:spChg>
        <pc:spChg chg="add mod">
          <ac:chgData name="丁野 光理" userId="53361c9a-10d0-4268-b39c-a1f4044b33f4" providerId="ADAL" clId="{2534B0A2-030A-4A16-9625-21FFC16AFD25}" dt="2025-01-27T14:53:23.509" v="15044" actId="1076"/>
          <ac:spMkLst>
            <pc:docMk/>
            <pc:sldMk cId="1796579251" sldId="2147483267"/>
            <ac:spMk id="7" creationId="{293E072F-9A7F-5D3C-0F4F-042C03579D0A}"/>
          </ac:spMkLst>
        </pc:spChg>
        <pc:spChg chg="add mod">
          <ac:chgData name="丁野 光理" userId="53361c9a-10d0-4268-b39c-a1f4044b33f4" providerId="ADAL" clId="{2534B0A2-030A-4A16-9625-21FFC16AFD25}" dt="2025-01-26T09:49:34.680" v="5852"/>
          <ac:spMkLst>
            <pc:docMk/>
            <pc:sldMk cId="1796579251" sldId="2147483267"/>
            <ac:spMk id="7" creationId="{E1F278C3-3FAA-DFED-05E0-79FC3B28D93E}"/>
          </ac:spMkLst>
        </pc:spChg>
        <pc:spChg chg="del">
          <ac:chgData name="丁野 光理" userId="53361c9a-10d0-4268-b39c-a1f4044b33f4" providerId="ADAL" clId="{2534B0A2-030A-4A16-9625-21FFC16AFD25}" dt="2025-01-24T12:12:45.176" v="2513" actId="478"/>
          <ac:spMkLst>
            <pc:docMk/>
            <pc:sldMk cId="1796579251" sldId="2147483267"/>
            <ac:spMk id="7" creationId="{FC5ADFD7-0E96-90EB-B253-D1694842DFBB}"/>
          </ac:spMkLst>
        </pc:spChg>
        <pc:spChg chg="add del mod">
          <ac:chgData name="丁野 光理" userId="53361c9a-10d0-4268-b39c-a1f4044b33f4" providerId="ADAL" clId="{2534B0A2-030A-4A16-9625-21FFC16AFD25}" dt="2025-01-26T09:49:56.464" v="5856" actId="478"/>
          <ac:spMkLst>
            <pc:docMk/>
            <pc:sldMk cId="1796579251" sldId="2147483267"/>
            <ac:spMk id="9" creationId="{A684AB37-C30B-80C4-E561-426BB6F3AE6F}"/>
          </ac:spMkLst>
        </pc:spChg>
        <pc:spChg chg="del mod">
          <ac:chgData name="丁野 光理" userId="53361c9a-10d0-4268-b39c-a1f4044b33f4" providerId="ADAL" clId="{2534B0A2-030A-4A16-9625-21FFC16AFD25}" dt="2025-01-27T00:46:34.842" v="14293" actId="478"/>
          <ac:spMkLst>
            <pc:docMk/>
            <pc:sldMk cId="1796579251" sldId="2147483267"/>
            <ac:spMk id="16" creationId="{334BE1FB-9BBD-48E0-F07C-A8CFB9653DF1}"/>
          </ac:spMkLst>
        </pc:spChg>
        <pc:spChg chg="mod">
          <ac:chgData name="丁野 光理" userId="53361c9a-10d0-4268-b39c-a1f4044b33f4" providerId="ADAL" clId="{2534B0A2-030A-4A16-9625-21FFC16AFD25}" dt="2025-01-26T14:34:42.844" v="11425" actId="207"/>
          <ac:spMkLst>
            <pc:docMk/>
            <pc:sldMk cId="1796579251" sldId="2147483267"/>
            <ac:spMk id="17" creationId="{DF1B3FCC-9CCE-B5F6-2057-DA0389901E87}"/>
          </ac:spMkLst>
        </pc:spChg>
        <pc:spChg chg="del">
          <ac:chgData name="丁野 光理" userId="53361c9a-10d0-4268-b39c-a1f4044b33f4" providerId="ADAL" clId="{2534B0A2-030A-4A16-9625-21FFC16AFD25}" dt="2025-01-26T14:10:50.822" v="9290" actId="478"/>
          <ac:spMkLst>
            <pc:docMk/>
            <pc:sldMk cId="1796579251" sldId="2147483267"/>
            <ac:spMk id="18" creationId="{A5A53F0F-0601-B512-1DDC-878267F729B8}"/>
          </ac:spMkLst>
        </pc:spChg>
      </pc:sldChg>
      <pc:sldChg chg="addSp delSp modSp add mod">
        <pc:chgData name="丁野 光理" userId="53361c9a-10d0-4268-b39c-a1f4044b33f4" providerId="ADAL" clId="{2534B0A2-030A-4A16-9625-21FFC16AFD25}" dt="2025-01-27T11:44:19.036" v="14693" actId="20577"/>
        <pc:sldMkLst>
          <pc:docMk/>
          <pc:sldMk cId="2167850469" sldId="2147483268"/>
        </pc:sldMkLst>
        <pc:spChg chg="del mod">
          <ac:chgData name="丁野 光理" userId="53361c9a-10d0-4268-b39c-a1f4044b33f4" providerId="ADAL" clId="{2534B0A2-030A-4A16-9625-21FFC16AFD25}" dt="2025-01-24T10:58:36.792" v="1238" actId="478"/>
          <ac:spMkLst>
            <pc:docMk/>
            <pc:sldMk cId="2167850469" sldId="2147483268"/>
            <ac:spMk id="3" creationId="{24E4E766-DCD9-3076-E6B9-BD734AAD0594}"/>
          </ac:spMkLst>
        </pc:spChg>
        <pc:spChg chg="mod">
          <ac:chgData name="丁野 光理" userId="53361c9a-10d0-4268-b39c-a1f4044b33f4" providerId="ADAL" clId="{2534B0A2-030A-4A16-9625-21FFC16AFD25}" dt="2025-01-24T11:32:39.784" v="1994" actId="1036"/>
          <ac:spMkLst>
            <pc:docMk/>
            <pc:sldMk cId="2167850469" sldId="2147483268"/>
            <ac:spMk id="4" creationId="{E13D98CA-BBE5-AA9D-4C80-AD7D041155A0}"/>
          </ac:spMkLst>
        </pc:spChg>
        <pc:spChg chg="del">
          <ac:chgData name="丁野 光理" userId="53361c9a-10d0-4268-b39c-a1f4044b33f4" providerId="ADAL" clId="{2534B0A2-030A-4A16-9625-21FFC16AFD25}" dt="2025-01-24T10:54:41.785" v="1157" actId="478"/>
          <ac:spMkLst>
            <pc:docMk/>
            <pc:sldMk cId="2167850469" sldId="2147483268"/>
            <ac:spMk id="6" creationId="{2A3573A2-9C82-A9DB-6FD5-3A678140D9BA}"/>
          </ac:spMkLst>
        </pc:spChg>
        <pc:spChg chg="mod">
          <ac:chgData name="丁野 光理" userId="53361c9a-10d0-4268-b39c-a1f4044b33f4" providerId="ADAL" clId="{2534B0A2-030A-4A16-9625-21FFC16AFD25}" dt="2025-01-27T11:44:19.036" v="14693" actId="20577"/>
          <ac:spMkLst>
            <pc:docMk/>
            <pc:sldMk cId="2167850469" sldId="2147483268"/>
            <ac:spMk id="8" creationId="{A1D0DDC4-E973-E4D7-2272-C44377BD55D5}"/>
          </ac:spMkLst>
        </pc:spChg>
        <pc:spChg chg="mod">
          <ac:chgData name="丁野 光理" userId="53361c9a-10d0-4268-b39c-a1f4044b33f4" providerId="ADAL" clId="{2534B0A2-030A-4A16-9625-21FFC16AFD25}" dt="2025-01-24T11:30:53.436" v="1897" actId="1076"/>
          <ac:spMkLst>
            <pc:docMk/>
            <pc:sldMk cId="2167850469" sldId="2147483268"/>
            <ac:spMk id="13" creationId="{D29A66ED-75A4-F70A-E0FB-93D027947F8A}"/>
          </ac:spMkLst>
        </pc:spChg>
        <pc:spChg chg="del mod">
          <ac:chgData name="丁野 光理" userId="53361c9a-10d0-4268-b39c-a1f4044b33f4" providerId="ADAL" clId="{2534B0A2-030A-4A16-9625-21FFC16AFD25}" dt="2025-01-24T10:58:37.642" v="1239" actId="478"/>
          <ac:spMkLst>
            <pc:docMk/>
            <pc:sldMk cId="2167850469" sldId="2147483268"/>
            <ac:spMk id="14" creationId="{04F6DF4C-8DB7-0CDD-9A6D-00F0DEB13136}"/>
          </ac:spMkLst>
        </pc:spChg>
        <pc:spChg chg="mod">
          <ac:chgData name="丁野 光理" userId="53361c9a-10d0-4268-b39c-a1f4044b33f4" providerId="ADAL" clId="{2534B0A2-030A-4A16-9625-21FFC16AFD25}" dt="2025-01-24T11:31:00.450" v="1900" actId="1076"/>
          <ac:spMkLst>
            <pc:docMk/>
            <pc:sldMk cId="2167850469" sldId="2147483268"/>
            <ac:spMk id="15" creationId="{80518B8E-B194-BD8A-993F-B7762FDFC9FA}"/>
          </ac:spMkLst>
        </pc:spChg>
        <pc:spChg chg="mod">
          <ac:chgData name="丁野 光理" userId="53361c9a-10d0-4268-b39c-a1f4044b33f4" providerId="ADAL" clId="{2534B0A2-030A-4A16-9625-21FFC16AFD25}" dt="2025-01-24T11:32:09.038" v="1984" actId="1076"/>
          <ac:spMkLst>
            <pc:docMk/>
            <pc:sldMk cId="2167850469" sldId="2147483268"/>
            <ac:spMk id="16" creationId="{8806C1A1-1408-AD6D-4CD2-9F1D6217EAB0}"/>
          </ac:spMkLst>
        </pc:spChg>
        <pc:spChg chg="add mod ord">
          <ac:chgData name="丁野 光理" userId="53361c9a-10d0-4268-b39c-a1f4044b33f4" providerId="ADAL" clId="{2534B0A2-030A-4A16-9625-21FFC16AFD25}" dt="2025-01-26T05:15:12.234" v="3359" actId="1076"/>
          <ac:spMkLst>
            <pc:docMk/>
            <pc:sldMk cId="2167850469" sldId="2147483268"/>
            <ac:spMk id="17" creationId="{C721EC59-90E0-2216-DE02-AEF3CA66B109}"/>
          </ac:spMkLst>
        </pc:spChg>
        <pc:spChg chg="del">
          <ac:chgData name="丁野 光理" userId="53361c9a-10d0-4268-b39c-a1f4044b33f4" providerId="ADAL" clId="{2534B0A2-030A-4A16-9625-21FFC16AFD25}" dt="2025-01-24T11:00:12.809" v="1263" actId="478"/>
          <ac:spMkLst>
            <pc:docMk/>
            <pc:sldMk cId="2167850469" sldId="2147483268"/>
            <ac:spMk id="18" creationId="{A5A53F0F-0601-B512-1DDC-878267F729B8}"/>
          </ac:spMkLst>
        </pc:spChg>
        <pc:spChg chg="add mod">
          <ac:chgData name="丁野 光理" userId="53361c9a-10d0-4268-b39c-a1f4044b33f4" providerId="ADAL" clId="{2534B0A2-030A-4A16-9625-21FFC16AFD25}" dt="2025-01-24T11:32:51.517" v="2001" actId="1038"/>
          <ac:spMkLst>
            <pc:docMk/>
            <pc:sldMk cId="2167850469" sldId="2147483268"/>
            <ac:spMk id="19" creationId="{F79038E3-A9AD-A292-9995-CD2D60C4742F}"/>
          </ac:spMkLst>
        </pc:spChg>
        <pc:spChg chg="add mod">
          <ac:chgData name="丁野 光理" userId="53361c9a-10d0-4268-b39c-a1f4044b33f4" providerId="ADAL" clId="{2534B0A2-030A-4A16-9625-21FFC16AFD25}" dt="2025-01-24T11:33:14.104" v="2045" actId="14100"/>
          <ac:spMkLst>
            <pc:docMk/>
            <pc:sldMk cId="2167850469" sldId="2147483268"/>
            <ac:spMk id="20" creationId="{68A68606-1678-52E2-468D-0E1C2566644F}"/>
          </ac:spMkLst>
        </pc:spChg>
        <pc:spChg chg="mod">
          <ac:chgData name="丁野 光理" userId="53361c9a-10d0-4268-b39c-a1f4044b33f4" providerId="ADAL" clId="{2534B0A2-030A-4A16-9625-21FFC16AFD25}" dt="2025-01-24T11:30:56.099" v="1898" actId="1076"/>
          <ac:spMkLst>
            <pc:docMk/>
            <pc:sldMk cId="2167850469" sldId="2147483268"/>
            <ac:spMk id="21" creationId="{ED16B559-9AA2-1582-7688-5E21E8BC9EEE}"/>
          </ac:spMkLst>
        </pc:spChg>
        <pc:spChg chg="mod">
          <ac:chgData name="丁野 光理" userId="53361c9a-10d0-4268-b39c-a1f4044b33f4" providerId="ADAL" clId="{2534B0A2-030A-4A16-9625-21FFC16AFD25}" dt="2025-01-24T11:30:58.303" v="1899" actId="1076"/>
          <ac:spMkLst>
            <pc:docMk/>
            <pc:sldMk cId="2167850469" sldId="2147483268"/>
            <ac:spMk id="22" creationId="{4E58CAFC-31D3-D0F6-9E53-076022133CB7}"/>
          </ac:spMkLst>
        </pc:spChg>
        <pc:spChg chg="mod">
          <ac:chgData name="丁野 光理" userId="53361c9a-10d0-4268-b39c-a1f4044b33f4" providerId="ADAL" clId="{2534B0A2-030A-4A16-9625-21FFC16AFD25}" dt="2025-01-24T11:32:13.254" v="1985" actId="1076"/>
          <ac:spMkLst>
            <pc:docMk/>
            <pc:sldMk cId="2167850469" sldId="2147483268"/>
            <ac:spMk id="23" creationId="{3CD3A475-B54E-4E1F-C8D5-EC4D6BDF6DAE}"/>
          </ac:spMkLst>
        </pc:spChg>
        <pc:spChg chg="mod">
          <ac:chgData name="丁野 光理" userId="53361c9a-10d0-4268-b39c-a1f4044b33f4" providerId="ADAL" clId="{2534B0A2-030A-4A16-9625-21FFC16AFD25}" dt="2025-01-24T11:31:03.846" v="1901" actId="1076"/>
          <ac:spMkLst>
            <pc:docMk/>
            <pc:sldMk cId="2167850469" sldId="2147483268"/>
            <ac:spMk id="24" creationId="{E3F27F76-F520-16A2-7D5E-31CAC6DD4A46}"/>
          </ac:spMkLst>
        </pc:spChg>
        <pc:spChg chg="add mod">
          <ac:chgData name="丁野 光理" userId="53361c9a-10d0-4268-b39c-a1f4044b33f4" providerId="ADAL" clId="{2534B0A2-030A-4A16-9625-21FFC16AFD25}" dt="2025-01-24T11:33:22.893" v="2058" actId="14100"/>
          <ac:spMkLst>
            <pc:docMk/>
            <pc:sldMk cId="2167850469" sldId="2147483268"/>
            <ac:spMk id="25" creationId="{DA2E74EC-16FE-76D0-381F-6BE8AEFB4061}"/>
          </ac:spMkLst>
        </pc:spChg>
        <pc:spChg chg="mod">
          <ac:chgData name="丁野 光理" userId="53361c9a-10d0-4268-b39c-a1f4044b33f4" providerId="ADAL" clId="{2534B0A2-030A-4A16-9625-21FFC16AFD25}" dt="2025-01-24T11:32:17.331" v="1986" actId="1076"/>
          <ac:spMkLst>
            <pc:docMk/>
            <pc:sldMk cId="2167850469" sldId="2147483268"/>
            <ac:spMk id="26" creationId="{F400019D-BCA1-06F5-5A66-4BDC08765E42}"/>
          </ac:spMkLst>
        </pc:spChg>
        <pc:spChg chg="mod">
          <ac:chgData name="丁野 光理" userId="53361c9a-10d0-4268-b39c-a1f4044b33f4" providerId="ADAL" clId="{2534B0A2-030A-4A16-9625-21FFC16AFD25}" dt="2025-01-24T11:32:19.624" v="1987" actId="1076"/>
          <ac:spMkLst>
            <pc:docMk/>
            <pc:sldMk cId="2167850469" sldId="2147483268"/>
            <ac:spMk id="27" creationId="{F0AE1AD4-70F2-09FC-0B7F-11A84A074D9E}"/>
          </ac:spMkLst>
        </pc:spChg>
        <pc:spChg chg="mod">
          <ac:chgData name="丁野 光理" userId="53361c9a-10d0-4268-b39c-a1f4044b33f4" providerId="ADAL" clId="{2534B0A2-030A-4A16-9625-21FFC16AFD25}" dt="2025-01-24T11:32:22.077" v="1988" actId="1076"/>
          <ac:spMkLst>
            <pc:docMk/>
            <pc:sldMk cId="2167850469" sldId="2147483268"/>
            <ac:spMk id="28" creationId="{DF519D3A-B309-91F7-16C2-C06A531A6BE4}"/>
          </ac:spMkLst>
        </pc:spChg>
        <pc:spChg chg="mod">
          <ac:chgData name="丁野 光理" userId="53361c9a-10d0-4268-b39c-a1f4044b33f4" providerId="ADAL" clId="{2534B0A2-030A-4A16-9625-21FFC16AFD25}" dt="2025-01-24T11:32:32.656" v="1990" actId="1035"/>
          <ac:spMkLst>
            <pc:docMk/>
            <pc:sldMk cId="2167850469" sldId="2147483268"/>
            <ac:spMk id="29" creationId="{58373593-4938-0E53-D709-6D916B89D195}"/>
          </ac:spMkLst>
        </pc:spChg>
        <pc:spChg chg="mod">
          <ac:chgData name="丁野 光理" userId="53361c9a-10d0-4268-b39c-a1f4044b33f4" providerId="ADAL" clId="{2534B0A2-030A-4A16-9625-21FFC16AFD25}" dt="2025-01-24T11:31:06.026" v="1902" actId="1076"/>
          <ac:spMkLst>
            <pc:docMk/>
            <pc:sldMk cId="2167850469" sldId="2147483268"/>
            <ac:spMk id="30" creationId="{83526B1C-08D4-1721-6D92-2D9F5FD3F077}"/>
          </ac:spMkLst>
        </pc:spChg>
        <pc:spChg chg="add mod">
          <ac:chgData name="丁野 光理" userId="53361c9a-10d0-4268-b39c-a1f4044b33f4" providerId="ADAL" clId="{2534B0A2-030A-4A16-9625-21FFC16AFD25}" dt="2025-01-24T11:34:04.784" v="2138"/>
          <ac:spMkLst>
            <pc:docMk/>
            <pc:sldMk cId="2167850469" sldId="2147483268"/>
            <ac:spMk id="31" creationId="{4FC67BAF-7384-F2E5-306D-C426D0D013D7}"/>
          </ac:spMkLst>
        </pc:spChg>
        <pc:spChg chg="add mod">
          <ac:chgData name="丁野 光理" userId="53361c9a-10d0-4268-b39c-a1f4044b33f4" providerId="ADAL" clId="{2534B0A2-030A-4A16-9625-21FFC16AFD25}" dt="2025-01-24T11:34:32.162" v="2186"/>
          <ac:spMkLst>
            <pc:docMk/>
            <pc:sldMk cId="2167850469" sldId="2147483268"/>
            <ac:spMk id="33" creationId="{8121807F-DAE5-A7CC-EE72-0C3B1C6BE024}"/>
          </ac:spMkLst>
        </pc:spChg>
        <pc:spChg chg="add mod">
          <ac:chgData name="丁野 光理" userId="53361c9a-10d0-4268-b39c-a1f4044b33f4" providerId="ADAL" clId="{2534B0A2-030A-4A16-9625-21FFC16AFD25}" dt="2025-01-24T11:34:42.034" v="2219"/>
          <ac:spMkLst>
            <pc:docMk/>
            <pc:sldMk cId="2167850469" sldId="2147483268"/>
            <ac:spMk id="34" creationId="{8DFF2A1E-6F4C-2F10-6E15-A4C81B082A10}"/>
          </ac:spMkLst>
        </pc:spChg>
        <pc:spChg chg="add mod">
          <ac:chgData name="丁野 光理" userId="53361c9a-10d0-4268-b39c-a1f4044b33f4" providerId="ADAL" clId="{2534B0A2-030A-4A16-9625-21FFC16AFD25}" dt="2025-01-24T11:54:26.874" v="2273" actId="1076"/>
          <ac:spMkLst>
            <pc:docMk/>
            <pc:sldMk cId="2167850469" sldId="2147483268"/>
            <ac:spMk id="36" creationId="{3D62E6EE-8EE9-2EF9-3015-33ED311586E1}"/>
          </ac:spMkLst>
        </pc:spChg>
        <pc:graphicFrameChg chg="mod modGraphic">
          <ac:chgData name="丁野 光理" userId="53361c9a-10d0-4268-b39c-a1f4044b33f4" providerId="ADAL" clId="{2534B0A2-030A-4A16-9625-21FFC16AFD25}" dt="2025-01-24T11:54:32.165" v="2281" actId="14734"/>
          <ac:graphicFrameMkLst>
            <pc:docMk/>
            <pc:sldMk cId="2167850469" sldId="2147483268"/>
            <ac:graphicFrameMk id="7" creationId="{E0F7CBA4-CB4E-AFC5-275D-2CE7CF4A0CF3}"/>
          </ac:graphicFrameMkLst>
        </pc:graphicFrameChg>
      </pc:sldChg>
      <pc:sldChg chg="add del">
        <pc:chgData name="丁野 光理" userId="53361c9a-10d0-4268-b39c-a1f4044b33f4" providerId="ADAL" clId="{2534B0A2-030A-4A16-9625-21FFC16AFD25}" dt="2025-01-23T10:56:36.661" v="56"/>
        <pc:sldMkLst>
          <pc:docMk/>
          <pc:sldMk cId="3789642302" sldId="2147483268"/>
        </pc:sldMkLst>
      </pc:sldChg>
      <pc:sldChg chg="addSp delSp modSp add mod">
        <pc:chgData name="丁野 光理" userId="53361c9a-10d0-4268-b39c-a1f4044b33f4" providerId="ADAL" clId="{2534B0A2-030A-4A16-9625-21FFC16AFD25}" dt="2025-01-31T00:47:19.919" v="20813" actId="20577"/>
        <pc:sldMkLst>
          <pc:docMk/>
          <pc:sldMk cId="2984760158" sldId="2147483269"/>
        </pc:sldMkLst>
        <pc:spChg chg="del">
          <ac:chgData name="丁野 光理" userId="53361c9a-10d0-4268-b39c-a1f4044b33f4" providerId="ADAL" clId="{2534B0A2-030A-4A16-9625-21FFC16AFD25}" dt="2025-01-24T12:20:07.503" v="2665" actId="478"/>
          <ac:spMkLst>
            <pc:docMk/>
            <pc:sldMk cId="2984760158" sldId="2147483269"/>
            <ac:spMk id="5" creationId="{8DEC3C22-CF7D-E0EE-8D39-28592F7D602C}"/>
          </ac:spMkLst>
        </pc:spChg>
        <pc:spChg chg="del">
          <ac:chgData name="丁野 光理" userId="53361c9a-10d0-4268-b39c-a1f4044b33f4" providerId="ADAL" clId="{2534B0A2-030A-4A16-9625-21FFC16AFD25}" dt="2025-01-26T08:29:45.596" v="3555" actId="478"/>
          <ac:spMkLst>
            <pc:docMk/>
            <pc:sldMk cId="2984760158" sldId="2147483269"/>
            <ac:spMk id="6" creationId="{F5BFEE99-6F98-83E4-0347-8147E2059E1F}"/>
          </ac:spMkLst>
        </pc:spChg>
        <pc:spChg chg="mod">
          <ac:chgData name="丁野 光理" userId="53361c9a-10d0-4268-b39c-a1f4044b33f4" providerId="ADAL" clId="{2534B0A2-030A-4A16-9625-21FFC16AFD25}" dt="2025-01-26T08:31:22.638" v="3613" actId="255"/>
          <ac:spMkLst>
            <pc:docMk/>
            <pc:sldMk cId="2984760158" sldId="2147483269"/>
            <ac:spMk id="10" creationId="{2BCBA46C-9E22-597A-E83B-F61FC0CF9AA7}"/>
          </ac:spMkLst>
        </pc:spChg>
        <pc:spChg chg="add del mod">
          <ac:chgData name="丁野 光理" userId="53361c9a-10d0-4268-b39c-a1f4044b33f4" providerId="ADAL" clId="{2534B0A2-030A-4A16-9625-21FFC16AFD25}" dt="2025-01-26T08:36:19.062" v="4180" actId="478"/>
          <ac:spMkLst>
            <pc:docMk/>
            <pc:sldMk cId="2984760158" sldId="2147483269"/>
            <ac:spMk id="12" creationId="{945BD0D9-7081-E49A-1E56-1CA5C3438BE6}"/>
          </ac:spMkLst>
        </pc:spChg>
        <pc:spChg chg="add del mod">
          <ac:chgData name="丁野 光理" userId="53361c9a-10d0-4268-b39c-a1f4044b33f4" providerId="ADAL" clId="{2534B0A2-030A-4A16-9625-21FFC16AFD25}" dt="2025-01-26T08:36:17.908" v="4179" actId="478"/>
          <ac:spMkLst>
            <pc:docMk/>
            <pc:sldMk cId="2984760158" sldId="2147483269"/>
            <ac:spMk id="15" creationId="{1252A4D2-7D8F-54A9-CDC0-B9E1417114B1}"/>
          </ac:spMkLst>
        </pc:spChg>
        <pc:spChg chg="del">
          <ac:chgData name="丁野 光理" userId="53361c9a-10d0-4268-b39c-a1f4044b33f4" providerId="ADAL" clId="{2534B0A2-030A-4A16-9625-21FFC16AFD25}" dt="2025-01-24T12:19:40.892" v="2659" actId="478"/>
          <ac:spMkLst>
            <pc:docMk/>
            <pc:sldMk cId="2984760158" sldId="2147483269"/>
            <ac:spMk id="15" creationId="{2BF6B818-C699-827B-F77A-7723B63E92B6}"/>
          </ac:spMkLst>
        </pc:spChg>
        <pc:spChg chg="del">
          <ac:chgData name="丁野 光理" userId="53361c9a-10d0-4268-b39c-a1f4044b33f4" providerId="ADAL" clId="{2534B0A2-030A-4A16-9625-21FFC16AFD25}" dt="2025-01-24T12:19:43.206" v="2660" actId="478"/>
          <ac:spMkLst>
            <pc:docMk/>
            <pc:sldMk cId="2984760158" sldId="2147483269"/>
            <ac:spMk id="16" creationId="{2B127885-0222-70DA-3549-E3737BBFDA51}"/>
          </ac:spMkLst>
        </pc:spChg>
        <pc:spChg chg="add del mod">
          <ac:chgData name="丁野 光理" userId="53361c9a-10d0-4268-b39c-a1f4044b33f4" providerId="ADAL" clId="{2534B0A2-030A-4A16-9625-21FFC16AFD25}" dt="2025-01-26T08:36:17.908" v="4179" actId="478"/>
          <ac:spMkLst>
            <pc:docMk/>
            <pc:sldMk cId="2984760158" sldId="2147483269"/>
            <ac:spMk id="16" creationId="{9C886D88-0FC9-D9F7-3502-6AD74C71D7F3}"/>
          </ac:spMkLst>
        </pc:spChg>
        <pc:spChg chg="del mod">
          <ac:chgData name="丁野 光理" userId="53361c9a-10d0-4268-b39c-a1f4044b33f4" providerId="ADAL" clId="{2534B0A2-030A-4A16-9625-21FFC16AFD25}" dt="2025-01-26T08:29:51.311" v="3559" actId="478"/>
          <ac:spMkLst>
            <pc:docMk/>
            <pc:sldMk cId="2984760158" sldId="2147483269"/>
            <ac:spMk id="17" creationId="{92B9E36D-54F0-CB25-5905-31C6F14AA1BE}"/>
          </ac:spMkLst>
        </pc:spChg>
        <pc:spChg chg="del">
          <ac:chgData name="丁野 光理" userId="53361c9a-10d0-4268-b39c-a1f4044b33f4" providerId="ADAL" clId="{2534B0A2-030A-4A16-9625-21FFC16AFD25}" dt="2025-01-24T12:19:40.892" v="2659" actId="478"/>
          <ac:spMkLst>
            <pc:docMk/>
            <pc:sldMk cId="2984760158" sldId="2147483269"/>
            <ac:spMk id="18" creationId="{02FC1A8A-BFC5-ADCF-3168-FFBCF02B6E4F}"/>
          </ac:spMkLst>
        </pc:spChg>
        <pc:spChg chg="add mod">
          <ac:chgData name="丁野 光理" userId="53361c9a-10d0-4268-b39c-a1f4044b33f4" providerId="ADAL" clId="{2534B0A2-030A-4A16-9625-21FFC16AFD25}" dt="2025-01-26T08:33:47.014" v="3713" actId="1076"/>
          <ac:spMkLst>
            <pc:docMk/>
            <pc:sldMk cId="2984760158" sldId="2147483269"/>
            <ac:spMk id="18" creationId="{FB250188-7B96-65C6-AC8C-7FCC60E76A23}"/>
          </ac:spMkLst>
        </pc:spChg>
        <pc:spChg chg="add del mod">
          <ac:chgData name="丁野 光理" userId="53361c9a-10d0-4268-b39c-a1f4044b33f4" providerId="ADAL" clId="{2534B0A2-030A-4A16-9625-21FFC16AFD25}" dt="2025-01-26T08:36:17.908" v="4179" actId="478"/>
          <ac:spMkLst>
            <pc:docMk/>
            <pc:sldMk cId="2984760158" sldId="2147483269"/>
            <ac:spMk id="25" creationId="{6DE2684A-E465-D215-C48A-0B283D486DCD}"/>
          </ac:spMkLst>
        </pc:spChg>
        <pc:spChg chg="del">
          <ac:chgData name="丁野 光理" userId="53361c9a-10d0-4268-b39c-a1f4044b33f4" providerId="ADAL" clId="{2534B0A2-030A-4A16-9625-21FFC16AFD25}" dt="2025-01-24T12:19:40.892" v="2659" actId="478"/>
          <ac:spMkLst>
            <pc:docMk/>
            <pc:sldMk cId="2984760158" sldId="2147483269"/>
            <ac:spMk id="26" creationId="{05CE66DC-347F-2D1E-40DA-89C361156945}"/>
          </ac:spMkLst>
        </pc:spChg>
        <pc:spChg chg="add del mod">
          <ac:chgData name="丁野 光理" userId="53361c9a-10d0-4268-b39c-a1f4044b33f4" providerId="ADAL" clId="{2534B0A2-030A-4A16-9625-21FFC16AFD25}" dt="2025-01-26T08:36:17.908" v="4179" actId="478"/>
          <ac:spMkLst>
            <pc:docMk/>
            <pc:sldMk cId="2984760158" sldId="2147483269"/>
            <ac:spMk id="26" creationId="{74CEC398-1B00-0CB6-C444-414B8004391D}"/>
          </ac:spMkLst>
        </pc:spChg>
        <pc:spChg chg="del">
          <ac:chgData name="丁野 光理" userId="53361c9a-10d0-4268-b39c-a1f4044b33f4" providerId="ADAL" clId="{2534B0A2-030A-4A16-9625-21FFC16AFD25}" dt="2025-01-24T12:19:46.290" v="2661" actId="478"/>
          <ac:spMkLst>
            <pc:docMk/>
            <pc:sldMk cId="2984760158" sldId="2147483269"/>
            <ac:spMk id="29" creationId="{5EEC3673-F020-FEE3-D731-0F1E8476D9D3}"/>
          </ac:spMkLst>
        </pc:spChg>
        <pc:spChg chg="add del mod">
          <ac:chgData name="丁野 光理" userId="53361c9a-10d0-4268-b39c-a1f4044b33f4" providerId="ADAL" clId="{2534B0A2-030A-4A16-9625-21FFC16AFD25}" dt="2025-01-26T08:36:17.908" v="4179" actId="478"/>
          <ac:spMkLst>
            <pc:docMk/>
            <pc:sldMk cId="2984760158" sldId="2147483269"/>
            <ac:spMk id="30" creationId="{CE4C4F9D-B4FD-FCA6-88D4-2DD6B77D725D}"/>
          </ac:spMkLst>
        </pc:spChg>
        <pc:spChg chg="add del mod">
          <ac:chgData name="丁野 光理" userId="53361c9a-10d0-4268-b39c-a1f4044b33f4" providerId="ADAL" clId="{2534B0A2-030A-4A16-9625-21FFC16AFD25}" dt="2025-01-26T08:36:17.908" v="4179" actId="478"/>
          <ac:spMkLst>
            <pc:docMk/>
            <pc:sldMk cId="2984760158" sldId="2147483269"/>
            <ac:spMk id="31" creationId="{80D148B0-6929-E9F7-6B9D-017A1D3673AB}"/>
          </ac:spMkLst>
        </pc:spChg>
        <pc:spChg chg="add del mod">
          <ac:chgData name="丁野 光理" userId="53361c9a-10d0-4268-b39c-a1f4044b33f4" providerId="ADAL" clId="{2534B0A2-030A-4A16-9625-21FFC16AFD25}" dt="2025-01-26T08:36:17.908" v="4179" actId="478"/>
          <ac:spMkLst>
            <pc:docMk/>
            <pc:sldMk cId="2984760158" sldId="2147483269"/>
            <ac:spMk id="33" creationId="{3809F858-4DAC-4472-06CD-A4661BC9C4FF}"/>
          </ac:spMkLst>
        </pc:spChg>
        <pc:spChg chg="add del mod">
          <ac:chgData name="丁野 光理" userId="53361c9a-10d0-4268-b39c-a1f4044b33f4" providerId="ADAL" clId="{2534B0A2-030A-4A16-9625-21FFC16AFD25}" dt="2025-01-26T08:36:17.908" v="4179" actId="478"/>
          <ac:spMkLst>
            <pc:docMk/>
            <pc:sldMk cId="2984760158" sldId="2147483269"/>
            <ac:spMk id="34" creationId="{DA3113CF-FF4A-02F0-1630-550410373AAE}"/>
          </ac:spMkLst>
        </pc:spChg>
        <pc:spChg chg="add del mod">
          <ac:chgData name="丁野 光理" userId="53361c9a-10d0-4268-b39c-a1f4044b33f4" providerId="ADAL" clId="{2534B0A2-030A-4A16-9625-21FFC16AFD25}" dt="2025-01-26T08:36:30.210" v="4194" actId="478"/>
          <ac:spMkLst>
            <pc:docMk/>
            <pc:sldMk cId="2984760158" sldId="2147483269"/>
            <ac:spMk id="37" creationId="{CF507081-D525-407B-1737-A5452A11940A}"/>
          </ac:spMkLst>
        </pc:spChg>
        <pc:spChg chg="add del mod">
          <ac:chgData name="丁野 光理" userId="53361c9a-10d0-4268-b39c-a1f4044b33f4" providerId="ADAL" clId="{2534B0A2-030A-4A16-9625-21FFC16AFD25}" dt="2025-01-26T08:36:17.908" v="4179" actId="478"/>
          <ac:spMkLst>
            <pc:docMk/>
            <pc:sldMk cId="2984760158" sldId="2147483269"/>
            <ac:spMk id="38" creationId="{B197AD93-DF18-1617-9073-CDC616CAE362}"/>
          </ac:spMkLst>
        </pc:spChg>
        <pc:spChg chg="add del mod">
          <ac:chgData name="丁野 光理" userId="53361c9a-10d0-4268-b39c-a1f4044b33f4" providerId="ADAL" clId="{2534B0A2-030A-4A16-9625-21FFC16AFD25}" dt="2025-01-26T08:36:17.908" v="4179" actId="478"/>
          <ac:spMkLst>
            <pc:docMk/>
            <pc:sldMk cId="2984760158" sldId="2147483269"/>
            <ac:spMk id="39" creationId="{1FA967C3-27A5-D2C0-F2EE-5E7C5452DD97}"/>
          </ac:spMkLst>
        </pc:spChg>
        <pc:spChg chg="add del mod">
          <ac:chgData name="丁野 光理" userId="53361c9a-10d0-4268-b39c-a1f4044b33f4" providerId="ADAL" clId="{2534B0A2-030A-4A16-9625-21FFC16AFD25}" dt="2025-01-26T08:36:17.908" v="4179" actId="478"/>
          <ac:spMkLst>
            <pc:docMk/>
            <pc:sldMk cId="2984760158" sldId="2147483269"/>
            <ac:spMk id="42" creationId="{362EE5D6-2402-CEA0-CCC2-4F4813BE309E}"/>
          </ac:spMkLst>
        </pc:spChg>
        <pc:spChg chg="add del mod">
          <ac:chgData name="丁野 光理" userId="53361c9a-10d0-4268-b39c-a1f4044b33f4" providerId="ADAL" clId="{2534B0A2-030A-4A16-9625-21FFC16AFD25}" dt="2025-01-26T08:36:20.785" v="4182" actId="478"/>
          <ac:spMkLst>
            <pc:docMk/>
            <pc:sldMk cId="2984760158" sldId="2147483269"/>
            <ac:spMk id="43" creationId="{501BE05D-1B25-C32E-F356-0853C4D749AD}"/>
          </ac:spMkLst>
        </pc:spChg>
        <pc:spChg chg="add del mod">
          <ac:chgData name="丁野 光理" userId="53361c9a-10d0-4268-b39c-a1f4044b33f4" providerId="ADAL" clId="{2534B0A2-030A-4A16-9625-21FFC16AFD25}" dt="2025-01-26T08:36:22.973" v="4185" actId="478"/>
          <ac:spMkLst>
            <pc:docMk/>
            <pc:sldMk cId="2984760158" sldId="2147483269"/>
            <ac:spMk id="46" creationId="{F4F2BD76-EFC8-C74C-F945-955FA57CB603}"/>
          </ac:spMkLst>
        </pc:spChg>
        <pc:spChg chg="add del mod">
          <ac:chgData name="丁野 光理" userId="53361c9a-10d0-4268-b39c-a1f4044b33f4" providerId="ADAL" clId="{2534B0A2-030A-4A16-9625-21FFC16AFD25}" dt="2025-01-26T08:36:22.353" v="4184" actId="478"/>
          <ac:spMkLst>
            <pc:docMk/>
            <pc:sldMk cId="2984760158" sldId="2147483269"/>
            <ac:spMk id="47" creationId="{F3A32C67-134E-7A77-A2DF-D5692DE40437}"/>
          </ac:spMkLst>
        </pc:spChg>
        <pc:spChg chg="add del mod">
          <ac:chgData name="丁野 光理" userId="53361c9a-10d0-4268-b39c-a1f4044b33f4" providerId="ADAL" clId="{2534B0A2-030A-4A16-9625-21FFC16AFD25}" dt="2025-01-26T08:36:26.494" v="4189" actId="478"/>
          <ac:spMkLst>
            <pc:docMk/>
            <pc:sldMk cId="2984760158" sldId="2147483269"/>
            <ac:spMk id="48" creationId="{41B0EAE8-EE41-5F48-48F8-D3BECE4C2C1C}"/>
          </ac:spMkLst>
        </pc:spChg>
        <pc:spChg chg="add mod">
          <ac:chgData name="丁野 光理" userId="53361c9a-10d0-4268-b39c-a1f4044b33f4" providerId="ADAL" clId="{2534B0A2-030A-4A16-9625-21FFC16AFD25}" dt="2025-01-31T00:47:19.919" v="20813" actId="20577"/>
          <ac:spMkLst>
            <pc:docMk/>
            <pc:sldMk cId="2984760158" sldId="2147483269"/>
            <ac:spMk id="49" creationId="{5ED12AD7-8BCA-4ECD-387B-92817AA826D6}"/>
          </ac:spMkLst>
        </pc:spChg>
        <pc:spChg chg="del">
          <ac:chgData name="丁野 光理" userId="53361c9a-10d0-4268-b39c-a1f4044b33f4" providerId="ADAL" clId="{2534B0A2-030A-4A16-9625-21FFC16AFD25}" dt="2025-01-24T12:19:40.892" v="2659" actId="478"/>
          <ac:spMkLst>
            <pc:docMk/>
            <pc:sldMk cId="2984760158" sldId="2147483269"/>
            <ac:spMk id="51" creationId="{D24414F7-919D-4668-46FD-7A8C2482A219}"/>
          </ac:spMkLst>
        </pc:spChg>
        <pc:spChg chg="del">
          <ac:chgData name="丁野 光理" userId="53361c9a-10d0-4268-b39c-a1f4044b33f4" providerId="ADAL" clId="{2534B0A2-030A-4A16-9625-21FFC16AFD25}" dt="2025-01-24T12:19:46.290" v="2661" actId="478"/>
          <ac:spMkLst>
            <pc:docMk/>
            <pc:sldMk cId="2984760158" sldId="2147483269"/>
            <ac:spMk id="52" creationId="{EA243A0C-4B37-C62D-4F8D-2051F600B87F}"/>
          </ac:spMkLst>
        </pc:spChg>
        <pc:spChg chg="del">
          <ac:chgData name="丁野 光理" userId="53361c9a-10d0-4268-b39c-a1f4044b33f4" providerId="ADAL" clId="{2534B0A2-030A-4A16-9625-21FFC16AFD25}" dt="2025-01-24T12:19:46.290" v="2661" actId="478"/>
          <ac:spMkLst>
            <pc:docMk/>
            <pc:sldMk cId="2984760158" sldId="2147483269"/>
            <ac:spMk id="55" creationId="{8A1283AB-7111-8F30-CD8F-6DDCF765B2D8}"/>
          </ac:spMkLst>
        </pc:spChg>
        <pc:spChg chg="del">
          <ac:chgData name="丁野 光理" userId="53361c9a-10d0-4268-b39c-a1f4044b33f4" providerId="ADAL" clId="{2534B0A2-030A-4A16-9625-21FFC16AFD25}" dt="2025-01-24T12:19:46.290" v="2661" actId="478"/>
          <ac:spMkLst>
            <pc:docMk/>
            <pc:sldMk cId="2984760158" sldId="2147483269"/>
            <ac:spMk id="57" creationId="{268B127C-37DF-0404-F877-B3872F9A7C78}"/>
          </ac:spMkLst>
        </pc:spChg>
        <pc:spChg chg="del mod">
          <ac:chgData name="丁野 光理" userId="53361c9a-10d0-4268-b39c-a1f4044b33f4" providerId="ADAL" clId="{2534B0A2-030A-4A16-9625-21FFC16AFD25}" dt="2025-01-26T08:31:33.993" v="3618" actId="478"/>
          <ac:spMkLst>
            <pc:docMk/>
            <pc:sldMk cId="2984760158" sldId="2147483269"/>
            <ac:spMk id="58" creationId="{03E464A8-8965-C067-5C04-455071401A58}"/>
          </ac:spMkLst>
        </pc:spChg>
        <pc:spChg chg="del">
          <ac:chgData name="丁野 光理" userId="53361c9a-10d0-4268-b39c-a1f4044b33f4" providerId="ADAL" clId="{2534B0A2-030A-4A16-9625-21FFC16AFD25}" dt="2025-01-24T12:19:46.290" v="2661" actId="478"/>
          <ac:spMkLst>
            <pc:docMk/>
            <pc:sldMk cId="2984760158" sldId="2147483269"/>
            <ac:spMk id="59" creationId="{C5B30409-5043-6311-71C3-E79483A120A6}"/>
          </ac:spMkLst>
        </pc:spChg>
        <pc:spChg chg="del">
          <ac:chgData name="丁野 光理" userId="53361c9a-10d0-4268-b39c-a1f4044b33f4" providerId="ADAL" clId="{2534B0A2-030A-4A16-9625-21FFC16AFD25}" dt="2025-01-24T12:20:07.503" v="2665" actId="478"/>
          <ac:spMkLst>
            <pc:docMk/>
            <pc:sldMk cId="2984760158" sldId="2147483269"/>
            <ac:spMk id="64" creationId="{32A302F4-9EE9-F199-A123-AD524DD18A3E}"/>
          </ac:spMkLst>
        </pc:spChg>
        <pc:spChg chg="del">
          <ac:chgData name="丁野 光理" userId="53361c9a-10d0-4268-b39c-a1f4044b33f4" providerId="ADAL" clId="{2534B0A2-030A-4A16-9625-21FFC16AFD25}" dt="2025-01-24T12:19:40.892" v="2659" actId="478"/>
          <ac:spMkLst>
            <pc:docMk/>
            <pc:sldMk cId="2984760158" sldId="2147483269"/>
            <ac:spMk id="71" creationId="{49723BE4-6A5B-36FE-9EE3-BF0596038D7F}"/>
          </ac:spMkLst>
        </pc:spChg>
        <pc:spChg chg="del">
          <ac:chgData name="丁野 光理" userId="53361c9a-10d0-4268-b39c-a1f4044b33f4" providerId="ADAL" clId="{2534B0A2-030A-4A16-9625-21FFC16AFD25}" dt="2025-01-24T12:19:40.892" v="2659" actId="478"/>
          <ac:spMkLst>
            <pc:docMk/>
            <pc:sldMk cId="2984760158" sldId="2147483269"/>
            <ac:spMk id="72" creationId="{22228CDD-2898-D93D-978C-D688E67A6F5F}"/>
          </ac:spMkLst>
        </pc:spChg>
        <pc:spChg chg="del">
          <ac:chgData name="丁野 光理" userId="53361c9a-10d0-4268-b39c-a1f4044b33f4" providerId="ADAL" clId="{2534B0A2-030A-4A16-9625-21FFC16AFD25}" dt="2025-01-24T12:20:07.503" v="2665" actId="478"/>
          <ac:spMkLst>
            <pc:docMk/>
            <pc:sldMk cId="2984760158" sldId="2147483269"/>
            <ac:spMk id="76" creationId="{C59E2160-9E21-256F-0DD8-7A6E1AF5DBFC}"/>
          </ac:spMkLst>
        </pc:spChg>
        <pc:spChg chg="del">
          <ac:chgData name="丁野 光理" userId="53361c9a-10d0-4268-b39c-a1f4044b33f4" providerId="ADAL" clId="{2534B0A2-030A-4A16-9625-21FFC16AFD25}" dt="2025-01-24T12:20:07.503" v="2665" actId="478"/>
          <ac:spMkLst>
            <pc:docMk/>
            <pc:sldMk cId="2984760158" sldId="2147483269"/>
            <ac:spMk id="81" creationId="{2020CFF1-D378-92F8-0222-C21AF192AFE2}"/>
          </ac:spMkLst>
        </pc:spChg>
        <pc:spChg chg="del">
          <ac:chgData name="丁野 光理" userId="53361c9a-10d0-4268-b39c-a1f4044b33f4" providerId="ADAL" clId="{2534B0A2-030A-4A16-9625-21FFC16AFD25}" dt="2025-01-24T12:20:07.503" v="2665" actId="478"/>
          <ac:spMkLst>
            <pc:docMk/>
            <pc:sldMk cId="2984760158" sldId="2147483269"/>
            <ac:spMk id="83" creationId="{DF4F27DC-CFF0-6C9F-499E-7623179B2654}"/>
          </ac:spMkLst>
        </pc:spChg>
        <pc:spChg chg="del">
          <ac:chgData name="丁野 光理" userId="53361c9a-10d0-4268-b39c-a1f4044b33f4" providerId="ADAL" clId="{2534B0A2-030A-4A16-9625-21FFC16AFD25}" dt="2025-01-24T12:20:07.503" v="2665" actId="478"/>
          <ac:spMkLst>
            <pc:docMk/>
            <pc:sldMk cId="2984760158" sldId="2147483269"/>
            <ac:spMk id="87" creationId="{E51097B1-7D60-6354-67AC-DC70EB8AAB89}"/>
          </ac:spMkLst>
        </pc:spChg>
        <pc:spChg chg="del">
          <ac:chgData name="丁野 光理" userId="53361c9a-10d0-4268-b39c-a1f4044b33f4" providerId="ADAL" clId="{2534B0A2-030A-4A16-9625-21FFC16AFD25}" dt="2025-01-24T12:20:07.503" v="2665" actId="478"/>
          <ac:spMkLst>
            <pc:docMk/>
            <pc:sldMk cId="2984760158" sldId="2147483269"/>
            <ac:spMk id="88" creationId="{92285702-A041-1F9A-9FBA-8518DA6194B8}"/>
          </ac:spMkLst>
        </pc:spChg>
        <pc:spChg chg="del">
          <ac:chgData name="丁野 光理" userId="53361c9a-10d0-4268-b39c-a1f4044b33f4" providerId="ADAL" clId="{2534B0A2-030A-4A16-9625-21FFC16AFD25}" dt="2025-01-24T12:20:07.503" v="2665" actId="478"/>
          <ac:spMkLst>
            <pc:docMk/>
            <pc:sldMk cId="2984760158" sldId="2147483269"/>
            <ac:spMk id="91" creationId="{25E4122C-92AE-3426-C801-8BF1B7D322D8}"/>
          </ac:spMkLst>
        </pc:spChg>
        <pc:spChg chg="del mod">
          <ac:chgData name="丁野 光理" userId="53361c9a-10d0-4268-b39c-a1f4044b33f4" providerId="ADAL" clId="{2534B0A2-030A-4A16-9625-21FFC16AFD25}" dt="2025-01-26T08:29:50.181" v="3557" actId="478"/>
          <ac:spMkLst>
            <pc:docMk/>
            <pc:sldMk cId="2984760158" sldId="2147483269"/>
            <ac:spMk id="95" creationId="{66AC1EFB-7483-F86B-A879-B9481CE8EC88}"/>
          </ac:spMkLst>
        </pc:spChg>
        <pc:spChg chg="del">
          <ac:chgData name="丁野 光理" userId="53361c9a-10d0-4268-b39c-a1f4044b33f4" providerId="ADAL" clId="{2534B0A2-030A-4A16-9625-21FFC16AFD25}" dt="2025-01-26T08:29:45.596" v="3555" actId="478"/>
          <ac:spMkLst>
            <pc:docMk/>
            <pc:sldMk cId="2984760158" sldId="2147483269"/>
            <ac:spMk id="96" creationId="{44C7F006-5FE7-DAF8-BCEE-9381DE38256F}"/>
          </ac:spMkLst>
        </pc:spChg>
        <pc:spChg chg="del">
          <ac:chgData name="丁野 光理" userId="53361c9a-10d0-4268-b39c-a1f4044b33f4" providerId="ADAL" clId="{2534B0A2-030A-4A16-9625-21FFC16AFD25}" dt="2025-01-24T12:19:40.892" v="2659" actId="478"/>
          <ac:spMkLst>
            <pc:docMk/>
            <pc:sldMk cId="2984760158" sldId="2147483269"/>
            <ac:spMk id="97" creationId="{91EAE131-8322-6974-3CC0-FAA112166875}"/>
          </ac:spMkLst>
        </pc:spChg>
        <pc:spChg chg="del">
          <ac:chgData name="丁野 光理" userId="53361c9a-10d0-4268-b39c-a1f4044b33f4" providerId="ADAL" clId="{2534B0A2-030A-4A16-9625-21FFC16AFD25}" dt="2025-01-24T12:19:40.892" v="2659" actId="478"/>
          <ac:spMkLst>
            <pc:docMk/>
            <pc:sldMk cId="2984760158" sldId="2147483269"/>
            <ac:spMk id="98" creationId="{CDBA81B8-92A0-FEE8-4F69-A3CC749E5031}"/>
          </ac:spMkLst>
        </pc:spChg>
        <pc:grpChg chg="del mod">
          <ac:chgData name="丁野 光理" userId="53361c9a-10d0-4268-b39c-a1f4044b33f4" providerId="ADAL" clId="{2534B0A2-030A-4A16-9625-21FFC16AFD25}" dt="2025-01-26T08:31:02.415" v="3570" actId="478"/>
          <ac:grpSpMkLst>
            <pc:docMk/>
            <pc:sldMk cId="2984760158" sldId="2147483269"/>
            <ac:grpSpMk id="3" creationId="{6CDDA7A7-F973-226F-032D-ADEA15AE6F78}"/>
          </ac:grpSpMkLst>
        </pc:grpChg>
        <pc:grpChg chg="add mod">
          <ac:chgData name="丁野 光理" userId="53361c9a-10d0-4268-b39c-a1f4044b33f4" providerId="ADAL" clId="{2534B0A2-030A-4A16-9625-21FFC16AFD25}" dt="2025-01-26T08:31:06.438" v="3589" actId="1035"/>
          <ac:grpSpMkLst>
            <pc:docMk/>
            <pc:sldMk cId="2984760158" sldId="2147483269"/>
            <ac:grpSpMk id="5" creationId="{61FC2DCD-5785-FE76-F21D-49EF1781F699}"/>
          </ac:grpSpMkLst>
        </pc:grpChg>
        <pc:grpChg chg="del">
          <ac:chgData name="丁野 光理" userId="53361c9a-10d0-4268-b39c-a1f4044b33f4" providerId="ADAL" clId="{2534B0A2-030A-4A16-9625-21FFC16AFD25}" dt="2025-01-26T08:29:52.431" v="3560" actId="478"/>
          <ac:grpSpMkLst>
            <pc:docMk/>
            <pc:sldMk cId="2984760158" sldId="2147483269"/>
            <ac:grpSpMk id="20" creationId="{4CD70D09-AF34-E23B-46D2-1E12497DD8FE}"/>
          </ac:grpSpMkLst>
        </pc:grpChg>
        <pc:graphicFrameChg chg="add mod modGraphic">
          <ac:chgData name="丁野 光理" userId="53361c9a-10d0-4268-b39c-a1f4044b33f4" providerId="ADAL" clId="{2534B0A2-030A-4A16-9625-21FFC16AFD25}" dt="2025-01-26T13:09:22.562" v="5918"/>
          <ac:graphicFrameMkLst>
            <pc:docMk/>
            <pc:sldMk cId="2984760158" sldId="2147483269"/>
            <ac:graphicFrameMk id="7" creationId="{25E229C4-FB55-5BCD-753F-9DC67F8212DF}"/>
          </ac:graphicFrameMkLst>
        </pc:graphicFrameChg>
        <pc:cxnChg chg="mod">
          <ac:chgData name="丁野 光理" userId="53361c9a-10d0-4268-b39c-a1f4044b33f4" providerId="ADAL" clId="{2534B0A2-030A-4A16-9625-21FFC16AFD25}" dt="2025-01-26T08:31:02.629" v="3571"/>
          <ac:cxnSpMkLst>
            <pc:docMk/>
            <pc:sldMk cId="2984760158" sldId="2147483269"/>
            <ac:cxnSpMk id="11" creationId="{3FD675AE-F367-C6D5-B420-5D669CBAA033}"/>
          </ac:cxnSpMkLst>
        </pc:cxnChg>
        <pc:cxnChg chg="add del mod">
          <ac:chgData name="丁野 光理" userId="53361c9a-10d0-4268-b39c-a1f4044b33f4" providerId="ADAL" clId="{2534B0A2-030A-4A16-9625-21FFC16AFD25}" dt="2025-01-26T08:36:17.908" v="4179" actId="478"/>
          <ac:cxnSpMkLst>
            <pc:docMk/>
            <pc:sldMk cId="2984760158" sldId="2147483269"/>
            <ac:cxnSpMk id="19" creationId="{6079E033-A9EA-960C-E8CE-1FC1618FC51A}"/>
          </ac:cxnSpMkLst>
        </pc:cxnChg>
        <pc:cxnChg chg="add mod">
          <ac:chgData name="丁野 光理" userId="53361c9a-10d0-4268-b39c-a1f4044b33f4" providerId="ADAL" clId="{2534B0A2-030A-4A16-9625-21FFC16AFD25}" dt="2025-01-26T08:33:47.014" v="3713" actId="1076"/>
          <ac:cxnSpMkLst>
            <pc:docMk/>
            <pc:sldMk cId="2984760158" sldId="2147483269"/>
            <ac:cxnSpMk id="27" creationId="{0C68C5E6-0402-D05A-6A44-39F63BD230A9}"/>
          </ac:cxnSpMkLst>
        </pc:cxnChg>
        <pc:cxnChg chg="add del mod">
          <ac:chgData name="丁野 光理" userId="53361c9a-10d0-4268-b39c-a1f4044b33f4" providerId="ADAL" clId="{2534B0A2-030A-4A16-9625-21FFC16AFD25}" dt="2025-01-26T08:36:29.141" v="4193" actId="478"/>
          <ac:cxnSpMkLst>
            <pc:docMk/>
            <pc:sldMk cId="2984760158" sldId="2147483269"/>
            <ac:cxnSpMk id="28" creationId="{F0E9FE70-3DBF-48FA-0833-C7485B56FFCF}"/>
          </ac:cxnSpMkLst>
        </pc:cxnChg>
        <pc:cxnChg chg="add del mod">
          <ac:chgData name="丁野 光理" userId="53361c9a-10d0-4268-b39c-a1f4044b33f4" providerId="ADAL" clId="{2534B0A2-030A-4A16-9625-21FFC16AFD25}" dt="2025-01-26T08:36:28.489" v="4192" actId="478"/>
          <ac:cxnSpMkLst>
            <pc:docMk/>
            <pc:sldMk cId="2984760158" sldId="2147483269"/>
            <ac:cxnSpMk id="29" creationId="{533377DF-3019-725B-CE7B-53964C957328}"/>
          </ac:cxnSpMkLst>
        </pc:cxnChg>
        <pc:cxnChg chg="add del mod">
          <ac:chgData name="丁野 光理" userId="53361c9a-10d0-4268-b39c-a1f4044b33f4" providerId="ADAL" clId="{2534B0A2-030A-4A16-9625-21FFC16AFD25}" dt="2025-01-26T08:36:23.600" v="4186" actId="478"/>
          <ac:cxnSpMkLst>
            <pc:docMk/>
            <pc:sldMk cId="2984760158" sldId="2147483269"/>
            <ac:cxnSpMk id="36" creationId="{6383F971-6AAC-3D47-424D-04F51F3CFC0E}"/>
          </ac:cxnSpMkLst>
        </pc:cxnChg>
        <pc:cxnChg chg="add del mod">
          <ac:chgData name="丁野 光理" userId="53361c9a-10d0-4268-b39c-a1f4044b33f4" providerId="ADAL" clId="{2534B0A2-030A-4A16-9625-21FFC16AFD25}" dt="2025-01-26T08:36:17.908" v="4179" actId="478"/>
          <ac:cxnSpMkLst>
            <pc:docMk/>
            <pc:sldMk cId="2984760158" sldId="2147483269"/>
            <ac:cxnSpMk id="40" creationId="{344AB540-826F-C9C3-B45A-D9A55333B059}"/>
          </ac:cxnSpMkLst>
        </pc:cxnChg>
        <pc:cxnChg chg="add del mod">
          <ac:chgData name="丁野 光理" userId="53361c9a-10d0-4268-b39c-a1f4044b33f4" providerId="ADAL" clId="{2534B0A2-030A-4A16-9625-21FFC16AFD25}" dt="2025-01-26T08:36:24.226" v="4187" actId="478"/>
          <ac:cxnSpMkLst>
            <pc:docMk/>
            <pc:sldMk cId="2984760158" sldId="2147483269"/>
            <ac:cxnSpMk id="41" creationId="{3631B85A-061F-13AE-5198-479693F353E7}"/>
          </ac:cxnSpMkLst>
        </pc:cxnChg>
        <pc:cxnChg chg="add del mod">
          <ac:chgData name="丁野 光理" userId="53361c9a-10d0-4268-b39c-a1f4044b33f4" providerId="ADAL" clId="{2534B0A2-030A-4A16-9625-21FFC16AFD25}" dt="2025-01-26T08:36:27.045" v="4190" actId="478"/>
          <ac:cxnSpMkLst>
            <pc:docMk/>
            <pc:sldMk cId="2984760158" sldId="2147483269"/>
            <ac:cxnSpMk id="44" creationId="{C5E59A78-2755-E564-EE6C-C2589F2554E6}"/>
          </ac:cxnSpMkLst>
        </pc:cxnChg>
        <pc:cxnChg chg="add del mod">
          <ac:chgData name="丁野 光理" userId="53361c9a-10d0-4268-b39c-a1f4044b33f4" providerId="ADAL" clId="{2534B0A2-030A-4A16-9625-21FFC16AFD25}" dt="2025-01-26T08:36:27.903" v="4191" actId="478"/>
          <ac:cxnSpMkLst>
            <pc:docMk/>
            <pc:sldMk cId="2984760158" sldId="2147483269"/>
            <ac:cxnSpMk id="45" creationId="{C03DC883-2341-5449-2B1F-F5D104D48AE9}"/>
          </ac:cxnSpMkLst>
        </pc:cxnChg>
        <pc:cxnChg chg="del">
          <ac:chgData name="丁野 光理" userId="53361c9a-10d0-4268-b39c-a1f4044b33f4" providerId="ADAL" clId="{2534B0A2-030A-4A16-9625-21FFC16AFD25}" dt="2025-01-24T12:19:40.892" v="2659" actId="478"/>
          <ac:cxnSpMkLst>
            <pc:docMk/>
            <pc:sldMk cId="2984760158" sldId="2147483269"/>
            <ac:cxnSpMk id="47" creationId="{C08C3158-5155-3267-20EF-947FEFDABEBD}"/>
          </ac:cxnSpMkLst>
        </pc:cxnChg>
        <pc:cxnChg chg="del">
          <ac:chgData name="丁野 光理" userId="53361c9a-10d0-4268-b39c-a1f4044b33f4" providerId="ADAL" clId="{2534B0A2-030A-4A16-9625-21FFC16AFD25}" dt="2025-01-24T12:19:46.290" v="2661" actId="478"/>
          <ac:cxnSpMkLst>
            <pc:docMk/>
            <pc:sldMk cId="2984760158" sldId="2147483269"/>
            <ac:cxnSpMk id="48" creationId="{7D615003-67FD-1F44-E99B-865201E5AF7E}"/>
          </ac:cxnSpMkLst>
        </pc:cxnChg>
        <pc:cxnChg chg="del">
          <ac:chgData name="丁野 光理" userId="53361c9a-10d0-4268-b39c-a1f4044b33f4" providerId="ADAL" clId="{2534B0A2-030A-4A16-9625-21FFC16AFD25}" dt="2025-01-24T12:19:46.290" v="2661" actId="478"/>
          <ac:cxnSpMkLst>
            <pc:docMk/>
            <pc:sldMk cId="2984760158" sldId="2147483269"/>
            <ac:cxnSpMk id="53" creationId="{847B9D6D-2A12-AD43-335C-30AEFC87BD4F}"/>
          </ac:cxnSpMkLst>
        </pc:cxnChg>
        <pc:cxnChg chg="del">
          <ac:chgData name="丁野 光理" userId="53361c9a-10d0-4268-b39c-a1f4044b33f4" providerId="ADAL" clId="{2534B0A2-030A-4A16-9625-21FFC16AFD25}" dt="2025-01-24T12:19:46.290" v="2661" actId="478"/>
          <ac:cxnSpMkLst>
            <pc:docMk/>
            <pc:sldMk cId="2984760158" sldId="2147483269"/>
            <ac:cxnSpMk id="54" creationId="{AE4A645B-9EED-95DF-D960-34D756DCBBB3}"/>
          </ac:cxnSpMkLst>
        </pc:cxnChg>
        <pc:cxnChg chg="del">
          <ac:chgData name="丁野 光理" userId="53361c9a-10d0-4268-b39c-a1f4044b33f4" providerId="ADAL" clId="{2534B0A2-030A-4A16-9625-21FFC16AFD25}" dt="2025-01-24T12:19:40.892" v="2659" actId="478"/>
          <ac:cxnSpMkLst>
            <pc:docMk/>
            <pc:sldMk cId="2984760158" sldId="2147483269"/>
            <ac:cxnSpMk id="68" creationId="{81D21A67-9B5E-83B5-C46D-D5163DBDCB5A}"/>
          </ac:cxnSpMkLst>
        </pc:cxnChg>
        <pc:cxnChg chg="del">
          <ac:chgData name="丁野 光理" userId="53361c9a-10d0-4268-b39c-a1f4044b33f4" providerId="ADAL" clId="{2534B0A2-030A-4A16-9625-21FFC16AFD25}" dt="2025-01-24T12:20:07.503" v="2665" actId="478"/>
          <ac:cxnSpMkLst>
            <pc:docMk/>
            <pc:sldMk cId="2984760158" sldId="2147483269"/>
            <ac:cxnSpMk id="77" creationId="{4C4331A5-FE0B-664C-3BD6-290588CDC095}"/>
          </ac:cxnSpMkLst>
        </pc:cxnChg>
        <pc:cxnChg chg="del">
          <ac:chgData name="丁野 光理" userId="53361c9a-10d0-4268-b39c-a1f4044b33f4" providerId="ADAL" clId="{2534B0A2-030A-4A16-9625-21FFC16AFD25}" dt="2025-01-26T08:29:45.596" v="3555" actId="478"/>
          <ac:cxnSpMkLst>
            <pc:docMk/>
            <pc:sldMk cId="2984760158" sldId="2147483269"/>
            <ac:cxnSpMk id="79" creationId="{E9FD32D9-4CE1-2388-D2C6-D9CB63CAA90F}"/>
          </ac:cxnSpMkLst>
        </pc:cxnChg>
        <pc:cxnChg chg="del">
          <ac:chgData name="丁野 光理" userId="53361c9a-10d0-4268-b39c-a1f4044b33f4" providerId="ADAL" clId="{2534B0A2-030A-4A16-9625-21FFC16AFD25}" dt="2025-01-24T12:20:07.503" v="2665" actId="478"/>
          <ac:cxnSpMkLst>
            <pc:docMk/>
            <pc:sldMk cId="2984760158" sldId="2147483269"/>
            <ac:cxnSpMk id="80" creationId="{8E2CC218-19E6-69DB-AE19-53176868D1B8}"/>
          </ac:cxnSpMkLst>
        </pc:cxnChg>
        <pc:cxnChg chg="del">
          <ac:chgData name="丁野 光理" userId="53361c9a-10d0-4268-b39c-a1f4044b33f4" providerId="ADAL" clId="{2534B0A2-030A-4A16-9625-21FFC16AFD25}" dt="2025-01-24T12:20:07.503" v="2665" actId="478"/>
          <ac:cxnSpMkLst>
            <pc:docMk/>
            <pc:sldMk cId="2984760158" sldId="2147483269"/>
            <ac:cxnSpMk id="89" creationId="{7D385C3D-1698-BACA-5AC4-8D3CC93A9276}"/>
          </ac:cxnSpMkLst>
        </pc:cxnChg>
        <pc:cxnChg chg="del">
          <ac:chgData name="丁野 光理" userId="53361c9a-10d0-4268-b39c-a1f4044b33f4" providerId="ADAL" clId="{2534B0A2-030A-4A16-9625-21FFC16AFD25}" dt="2025-01-24T12:20:07.503" v="2665" actId="478"/>
          <ac:cxnSpMkLst>
            <pc:docMk/>
            <pc:sldMk cId="2984760158" sldId="2147483269"/>
            <ac:cxnSpMk id="90" creationId="{3D56BA57-D6F3-18CA-6565-B1F8EAC8CBFC}"/>
          </ac:cxnSpMkLst>
        </pc:cxnChg>
        <pc:cxnChg chg="del">
          <ac:chgData name="丁野 光理" userId="53361c9a-10d0-4268-b39c-a1f4044b33f4" providerId="ADAL" clId="{2534B0A2-030A-4A16-9625-21FFC16AFD25}" dt="2025-01-26T08:29:45.596" v="3555" actId="478"/>
          <ac:cxnSpMkLst>
            <pc:docMk/>
            <pc:sldMk cId="2984760158" sldId="2147483269"/>
            <ac:cxnSpMk id="92" creationId="{62537C66-77E5-5DC5-7443-1496B1022999}"/>
          </ac:cxnSpMkLst>
        </pc:cxnChg>
        <pc:cxnChg chg="del">
          <ac:chgData name="丁野 光理" userId="53361c9a-10d0-4268-b39c-a1f4044b33f4" providerId="ADAL" clId="{2534B0A2-030A-4A16-9625-21FFC16AFD25}" dt="2025-01-26T08:29:45.596" v="3555" actId="478"/>
          <ac:cxnSpMkLst>
            <pc:docMk/>
            <pc:sldMk cId="2984760158" sldId="2147483269"/>
            <ac:cxnSpMk id="93" creationId="{6B7DE1F0-7685-C27D-FF58-0269A0699DCA}"/>
          </ac:cxnSpMkLst>
        </pc:cxnChg>
        <pc:cxnChg chg="del">
          <ac:chgData name="丁野 光理" userId="53361c9a-10d0-4268-b39c-a1f4044b33f4" providerId="ADAL" clId="{2534B0A2-030A-4A16-9625-21FFC16AFD25}" dt="2025-01-24T12:19:46.290" v="2661" actId="478"/>
          <ac:cxnSpMkLst>
            <pc:docMk/>
            <pc:sldMk cId="2984760158" sldId="2147483269"/>
            <ac:cxnSpMk id="100" creationId="{BABEA2A5-6090-E924-2939-731F29C357D7}"/>
          </ac:cxnSpMkLst>
        </pc:cxnChg>
      </pc:sldChg>
      <pc:sldChg chg="addSp delSp modSp add mod">
        <pc:chgData name="丁野 光理" userId="53361c9a-10d0-4268-b39c-a1f4044b33f4" providerId="ADAL" clId="{2534B0A2-030A-4A16-9625-21FFC16AFD25}" dt="2025-01-31T00:48:57.376" v="20916" actId="20577"/>
        <pc:sldMkLst>
          <pc:docMk/>
          <pc:sldMk cId="3353923681" sldId="2147483270"/>
        </pc:sldMkLst>
        <pc:spChg chg="add mod">
          <ac:chgData name="丁野 光理" userId="53361c9a-10d0-4268-b39c-a1f4044b33f4" providerId="ADAL" clId="{2534B0A2-030A-4A16-9625-21FFC16AFD25}" dt="2025-01-26T08:39:32.785" v="4456"/>
          <ac:spMkLst>
            <pc:docMk/>
            <pc:sldMk cId="3353923681" sldId="2147483270"/>
            <ac:spMk id="6" creationId="{16D4E315-F04A-16F2-0DB1-AFD3D9EB7565}"/>
          </ac:spMkLst>
        </pc:spChg>
        <pc:spChg chg="del">
          <ac:chgData name="丁野 光理" userId="53361c9a-10d0-4268-b39c-a1f4044b33f4" providerId="ADAL" clId="{2534B0A2-030A-4A16-9625-21FFC16AFD25}" dt="2025-01-24T12:20:13.281" v="2666" actId="478"/>
          <ac:spMkLst>
            <pc:docMk/>
            <pc:sldMk cId="3353923681" sldId="2147483270"/>
            <ac:spMk id="6" creationId="{F5BFEE99-6F98-83E4-0347-8147E2059E1F}"/>
          </ac:spMkLst>
        </pc:spChg>
        <pc:spChg chg="mod">
          <ac:chgData name="丁野 光理" userId="53361c9a-10d0-4268-b39c-a1f4044b33f4" providerId="ADAL" clId="{2534B0A2-030A-4A16-9625-21FFC16AFD25}" dt="2025-01-26T08:39:28.378" v="4443" actId="20577"/>
          <ac:spMkLst>
            <pc:docMk/>
            <pc:sldMk cId="3353923681" sldId="2147483270"/>
            <ac:spMk id="10" creationId="{9FE31462-CF6C-779A-D360-FE21A9EDFA25}"/>
          </ac:spMkLst>
        </pc:spChg>
        <pc:spChg chg="add mod">
          <ac:chgData name="丁野 光理" userId="53361c9a-10d0-4268-b39c-a1f4044b33f4" providerId="ADAL" clId="{2534B0A2-030A-4A16-9625-21FFC16AFD25}" dt="2025-01-31T00:48:57.376" v="20916" actId="20577"/>
          <ac:spMkLst>
            <pc:docMk/>
            <pc:sldMk cId="3353923681" sldId="2147483270"/>
            <ac:spMk id="16" creationId="{B18E46B4-6D30-4074-970E-F330E8399E21}"/>
          </ac:spMkLst>
        </pc:spChg>
        <pc:spChg chg="del">
          <ac:chgData name="丁野 光理" userId="53361c9a-10d0-4268-b39c-a1f4044b33f4" providerId="ADAL" clId="{2534B0A2-030A-4A16-9625-21FFC16AFD25}" dt="2025-01-24T12:20:13.281" v="2666" actId="478"/>
          <ac:spMkLst>
            <pc:docMk/>
            <pc:sldMk cId="3353923681" sldId="2147483270"/>
            <ac:spMk id="17" creationId="{92B9E36D-54F0-CB25-5905-31C6F14AA1BE}"/>
          </ac:spMkLst>
        </pc:spChg>
        <pc:spChg chg="del">
          <ac:chgData name="丁野 光理" userId="53361c9a-10d0-4268-b39c-a1f4044b33f4" providerId="ADAL" clId="{2534B0A2-030A-4A16-9625-21FFC16AFD25}" dt="2025-01-26T08:39:47.548" v="4460" actId="478"/>
          <ac:spMkLst>
            <pc:docMk/>
            <pc:sldMk cId="3353923681" sldId="2147483270"/>
            <ac:spMk id="58" creationId="{03E464A8-8965-C067-5C04-455071401A58}"/>
          </ac:spMkLst>
        </pc:spChg>
        <pc:spChg chg="del">
          <ac:chgData name="丁野 光理" userId="53361c9a-10d0-4268-b39c-a1f4044b33f4" providerId="ADAL" clId="{2534B0A2-030A-4A16-9625-21FFC16AFD25}" dt="2025-01-26T08:44:00.649" v="4973" actId="478"/>
          <ac:spMkLst>
            <pc:docMk/>
            <pc:sldMk cId="3353923681" sldId="2147483270"/>
            <ac:spMk id="64" creationId="{32A302F4-9EE9-F199-A123-AD524DD18A3E}"/>
          </ac:spMkLst>
        </pc:spChg>
        <pc:spChg chg="mod">
          <ac:chgData name="丁野 光理" userId="53361c9a-10d0-4268-b39c-a1f4044b33f4" providerId="ADAL" clId="{2534B0A2-030A-4A16-9625-21FFC16AFD25}" dt="2025-01-26T08:41:21.279" v="4484" actId="1076"/>
          <ac:spMkLst>
            <pc:docMk/>
            <pc:sldMk cId="3353923681" sldId="2147483270"/>
            <ac:spMk id="76" creationId="{C59E2160-9E21-256F-0DD8-7A6E1AF5DBFC}"/>
          </ac:spMkLst>
        </pc:spChg>
        <pc:spChg chg="mod">
          <ac:chgData name="丁野 光理" userId="53361c9a-10d0-4268-b39c-a1f4044b33f4" providerId="ADAL" clId="{2534B0A2-030A-4A16-9625-21FFC16AFD25}" dt="2025-01-26T09:10:32.610" v="5109"/>
          <ac:spMkLst>
            <pc:docMk/>
            <pc:sldMk cId="3353923681" sldId="2147483270"/>
            <ac:spMk id="81" creationId="{2020CFF1-D378-92F8-0222-C21AF192AFE2}"/>
          </ac:spMkLst>
        </pc:spChg>
        <pc:spChg chg="mod">
          <ac:chgData name="丁野 光理" userId="53361c9a-10d0-4268-b39c-a1f4044b33f4" providerId="ADAL" clId="{2534B0A2-030A-4A16-9625-21FFC16AFD25}" dt="2025-01-28T02:20:12.568" v="15442" actId="1076"/>
          <ac:spMkLst>
            <pc:docMk/>
            <pc:sldMk cId="3353923681" sldId="2147483270"/>
            <ac:spMk id="83" creationId="{DF4F27DC-CFF0-6C9F-499E-7623179B2654}"/>
          </ac:spMkLst>
        </pc:spChg>
        <pc:spChg chg="mod">
          <ac:chgData name="丁野 光理" userId="53361c9a-10d0-4268-b39c-a1f4044b33f4" providerId="ADAL" clId="{2534B0A2-030A-4A16-9625-21FFC16AFD25}" dt="2025-01-26T08:41:13.562" v="4481" actId="1076"/>
          <ac:spMkLst>
            <pc:docMk/>
            <pc:sldMk cId="3353923681" sldId="2147483270"/>
            <ac:spMk id="87" creationId="{E51097B1-7D60-6354-67AC-DC70EB8AAB89}"/>
          </ac:spMkLst>
        </pc:spChg>
        <pc:spChg chg="mod">
          <ac:chgData name="丁野 光理" userId="53361c9a-10d0-4268-b39c-a1f4044b33f4" providerId="ADAL" clId="{2534B0A2-030A-4A16-9625-21FFC16AFD25}" dt="2025-01-26T08:41:15.521" v="4482" actId="1076"/>
          <ac:spMkLst>
            <pc:docMk/>
            <pc:sldMk cId="3353923681" sldId="2147483270"/>
            <ac:spMk id="88" creationId="{92285702-A041-1F9A-9FBA-8518DA6194B8}"/>
          </ac:spMkLst>
        </pc:spChg>
        <pc:spChg chg="mod">
          <ac:chgData name="丁野 光理" userId="53361c9a-10d0-4268-b39c-a1f4044b33f4" providerId="ADAL" clId="{2534B0A2-030A-4A16-9625-21FFC16AFD25}" dt="2025-01-28T02:33:11.478" v="15880" actId="1076"/>
          <ac:spMkLst>
            <pc:docMk/>
            <pc:sldMk cId="3353923681" sldId="2147483270"/>
            <ac:spMk id="91" creationId="{25E4122C-92AE-3426-C801-8BF1B7D322D8}"/>
          </ac:spMkLst>
        </pc:spChg>
        <pc:spChg chg="del">
          <ac:chgData name="丁野 光理" userId="53361c9a-10d0-4268-b39c-a1f4044b33f4" providerId="ADAL" clId="{2534B0A2-030A-4A16-9625-21FFC16AFD25}" dt="2025-01-24T12:20:13.281" v="2666" actId="478"/>
          <ac:spMkLst>
            <pc:docMk/>
            <pc:sldMk cId="3353923681" sldId="2147483270"/>
            <ac:spMk id="95" creationId="{66AC1EFB-7483-F86B-A879-B9481CE8EC88}"/>
          </ac:spMkLst>
        </pc:spChg>
        <pc:spChg chg="del">
          <ac:chgData name="丁野 光理" userId="53361c9a-10d0-4268-b39c-a1f4044b33f4" providerId="ADAL" clId="{2534B0A2-030A-4A16-9625-21FFC16AFD25}" dt="2025-01-24T12:20:13.281" v="2666" actId="478"/>
          <ac:spMkLst>
            <pc:docMk/>
            <pc:sldMk cId="3353923681" sldId="2147483270"/>
            <ac:spMk id="96" creationId="{44C7F006-5FE7-DAF8-BCEE-9381DE38256F}"/>
          </ac:spMkLst>
        </pc:spChg>
        <pc:grpChg chg="del">
          <ac:chgData name="丁野 光理" userId="53361c9a-10d0-4268-b39c-a1f4044b33f4" providerId="ADAL" clId="{2534B0A2-030A-4A16-9625-21FFC16AFD25}" dt="2025-01-26T08:39:10.115" v="4432" actId="478"/>
          <ac:grpSpMkLst>
            <pc:docMk/>
            <pc:sldMk cId="3353923681" sldId="2147483270"/>
            <ac:grpSpMk id="3" creationId="{6CDDA7A7-F973-226F-032D-ADEA15AE6F78}"/>
          </ac:grpSpMkLst>
        </pc:grpChg>
        <pc:grpChg chg="add mod">
          <ac:chgData name="丁野 光理" userId="53361c9a-10d0-4268-b39c-a1f4044b33f4" providerId="ADAL" clId="{2534B0A2-030A-4A16-9625-21FFC16AFD25}" dt="2025-01-26T08:39:20.082" v="4435"/>
          <ac:grpSpMkLst>
            <pc:docMk/>
            <pc:sldMk cId="3353923681" sldId="2147483270"/>
            <ac:grpSpMk id="7" creationId="{E0D759C3-A3D0-37D0-F61E-8186AAB518BB}"/>
          </ac:grpSpMkLst>
        </pc:grpChg>
        <pc:grpChg chg="del">
          <ac:chgData name="丁野 光理" userId="53361c9a-10d0-4268-b39c-a1f4044b33f4" providerId="ADAL" clId="{2534B0A2-030A-4A16-9625-21FFC16AFD25}" dt="2025-01-26T08:39:12.059" v="4433" actId="478"/>
          <ac:grpSpMkLst>
            <pc:docMk/>
            <pc:sldMk cId="3353923681" sldId="2147483270"/>
            <ac:grpSpMk id="20" creationId="{4CD70D09-AF34-E23B-46D2-1E12497DD8FE}"/>
          </ac:grpSpMkLst>
        </pc:grpChg>
        <pc:graphicFrameChg chg="del">
          <ac:chgData name="丁野 光理" userId="53361c9a-10d0-4268-b39c-a1f4044b33f4" providerId="ADAL" clId="{2534B0A2-030A-4A16-9625-21FFC16AFD25}" dt="2025-01-24T12:20:14.637" v="2667" actId="478"/>
          <ac:graphicFrameMkLst>
            <pc:docMk/>
            <pc:sldMk cId="3353923681" sldId="2147483270"/>
            <ac:graphicFrameMk id="7" creationId="{25E229C4-FB55-5BCD-753F-9DC67F8212DF}"/>
          </ac:graphicFrameMkLst>
        </pc:graphicFrameChg>
        <pc:cxnChg chg="mod">
          <ac:chgData name="丁野 光理" userId="53361c9a-10d0-4268-b39c-a1f4044b33f4" providerId="ADAL" clId="{2534B0A2-030A-4A16-9625-21FFC16AFD25}" dt="2025-01-26T08:39:20.082" v="4435"/>
          <ac:cxnSpMkLst>
            <pc:docMk/>
            <pc:sldMk cId="3353923681" sldId="2147483270"/>
            <ac:cxnSpMk id="11" creationId="{DFE92C03-6BC2-DBED-4AF7-34E6994ECB44}"/>
          </ac:cxnSpMkLst>
        </pc:cxnChg>
        <pc:cxnChg chg="add mod">
          <ac:chgData name="丁野 光理" userId="53361c9a-10d0-4268-b39c-a1f4044b33f4" providerId="ADAL" clId="{2534B0A2-030A-4A16-9625-21FFC16AFD25}" dt="2025-01-26T08:42:05.915" v="4499" actId="1076"/>
          <ac:cxnSpMkLst>
            <pc:docMk/>
            <pc:sldMk cId="3353923681" sldId="2147483270"/>
            <ac:cxnSpMk id="15" creationId="{D172A1E9-F9C0-CEA7-28D5-60CC77C90AFD}"/>
          </ac:cxnSpMkLst>
        </pc:cxnChg>
        <pc:cxnChg chg="del">
          <ac:chgData name="丁野 光理" userId="53361c9a-10d0-4268-b39c-a1f4044b33f4" providerId="ADAL" clId="{2534B0A2-030A-4A16-9625-21FFC16AFD25}" dt="2025-01-26T08:41:36.904" v="4489" actId="478"/>
          <ac:cxnSpMkLst>
            <pc:docMk/>
            <pc:sldMk cId="3353923681" sldId="2147483270"/>
            <ac:cxnSpMk id="77" creationId="{4C4331A5-FE0B-664C-3BD6-290588CDC095}"/>
          </ac:cxnSpMkLst>
        </pc:cxnChg>
        <pc:cxnChg chg="del">
          <ac:chgData name="丁野 光理" userId="53361c9a-10d0-4268-b39c-a1f4044b33f4" providerId="ADAL" clId="{2534B0A2-030A-4A16-9625-21FFC16AFD25}" dt="2025-01-24T12:20:13.281" v="2666" actId="478"/>
          <ac:cxnSpMkLst>
            <pc:docMk/>
            <pc:sldMk cId="3353923681" sldId="2147483270"/>
            <ac:cxnSpMk id="79" creationId="{E9FD32D9-4CE1-2388-D2C6-D9CB63CAA90F}"/>
          </ac:cxnSpMkLst>
        </pc:cxnChg>
        <pc:cxnChg chg="del">
          <ac:chgData name="丁野 光理" userId="53361c9a-10d0-4268-b39c-a1f4044b33f4" providerId="ADAL" clId="{2534B0A2-030A-4A16-9625-21FFC16AFD25}" dt="2025-01-26T08:41:37.701" v="4490" actId="478"/>
          <ac:cxnSpMkLst>
            <pc:docMk/>
            <pc:sldMk cId="3353923681" sldId="2147483270"/>
            <ac:cxnSpMk id="80" creationId="{8E2CC218-19E6-69DB-AE19-53176868D1B8}"/>
          </ac:cxnSpMkLst>
        </pc:cxnChg>
        <pc:cxnChg chg="del">
          <ac:chgData name="丁野 光理" userId="53361c9a-10d0-4268-b39c-a1f4044b33f4" providerId="ADAL" clId="{2534B0A2-030A-4A16-9625-21FFC16AFD25}" dt="2025-01-26T08:41:29.484" v="4487" actId="478"/>
          <ac:cxnSpMkLst>
            <pc:docMk/>
            <pc:sldMk cId="3353923681" sldId="2147483270"/>
            <ac:cxnSpMk id="89" creationId="{7D385C3D-1698-BACA-5AC4-8D3CC93A9276}"/>
          </ac:cxnSpMkLst>
        </pc:cxnChg>
        <pc:cxnChg chg="mod">
          <ac:chgData name="丁野 光理" userId="53361c9a-10d0-4268-b39c-a1f4044b33f4" providerId="ADAL" clId="{2534B0A2-030A-4A16-9625-21FFC16AFD25}" dt="2025-01-26T08:42:08.035" v="4500" actId="1076"/>
          <ac:cxnSpMkLst>
            <pc:docMk/>
            <pc:sldMk cId="3353923681" sldId="2147483270"/>
            <ac:cxnSpMk id="90" creationId="{3D56BA57-D6F3-18CA-6565-B1F8EAC8CBFC}"/>
          </ac:cxnSpMkLst>
        </pc:cxnChg>
        <pc:cxnChg chg="del">
          <ac:chgData name="丁野 光理" userId="53361c9a-10d0-4268-b39c-a1f4044b33f4" providerId="ADAL" clId="{2534B0A2-030A-4A16-9625-21FFC16AFD25}" dt="2025-01-24T12:20:13.281" v="2666" actId="478"/>
          <ac:cxnSpMkLst>
            <pc:docMk/>
            <pc:sldMk cId="3353923681" sldId="2147483270"/>
            <ac:cxnSpMk id="92" creationId="{62537C66-77E5-5DC5-7443-1496B1022999}"/>
          </ac:cxnSpMkLst>
        </pc:cxnChg>
        <pc:cxnChg chg="del">
          <ac:chgData name="丁野 光理" userId="53361c9a-10d0-4268-b39c-a1f4044b33f4" providerId="ADAL" clId="{2534B0A2-030A-4A16-9625-21FFC16AFD25}" dt="2025-01-24T12:20:13.281" v="2666" actId="478"/>
          <ac:cxnSpMkLst>
            <pc:docMk/>
            <pc:sldMk cId="3353923681" sldId="2147483270"/>
            <ac:cxnSpMk id="93" creationId="{6B7DE1F0-7685-C27D-FF58-0269A0699DCA}"/>
          </ac:cxnSpMkLst>
        </pc:cxnChg>
      </pc:sldChg>
      <pc:sldChg chg="addSp delSp modSp add mod">
        <pc:chgData name="丁野 光理" userId="53361c9a-10d0-4268-b39c-a1f4044b33f4" providerId="ADAL" clId="{2534B0A2-030A-4A16-9625-21FFC16AFD25}" dt="2025-01-31T01:24:25.563" v="21276"/>
        <pc:sldMkLst>
          <pc:docMk/>
          <pc:sldMk cId="2334336746" sldId="2147483272"/>
        </pc:sldMkLst>
        <pc:spChg chg="add mod">
          <ac:chgData name="丁野 光理" userId="53361c9a-10d0-4268-b39c-a1f4044b33f4" providerId="ADAL" clId="{2534B0A2-030A-4A16-9625-21FFC16AFD25}" dt="2025-01-31T01:24:20.213" v="21275"/>
          <ac:spMkLst>
            <pc:docMk/>
            <pc:sldMk cId="2334336746" sldId="2147483272"/>
            <ac:spMk id="3" creationId="{93B90BC7-4408-68AB-641D-FA76CA9F6822}"/>
          </ac:spMkLst>
        </pc:spChg>
        <pc:spChg chg="del mod">
          <ac:chgData name="丁野 光理" userId="53361c9a-10d0-4268-b39c-a1f4044b33f4" providerId="ADAL" clId="{2534B0A2-030A-4A16-9625-21FFC16AFD25}" dt="2025-01-30T13:11:57.597" v="16276" actId="478"/>
          <ac:spMkLst>
            <pc:docMk/>
            <pc:sldMk cId="2334336746" sldId="2147483272"/>
            <ac:spMk id="3" creationId="{A6F0F70E-C6E2-217E-BD6D-0717D7E31098}"/>
          </ac:spMkLst>
        </pc:spChg>
        <pc:spChg chg="mod">
          <ac:chgData name="丁野 光理" userId="53361c9a-10d0-4268-b39c-a1f4044b33f4" providerId="ADAL" clId="{2534B0A2-030A-4A16-9625-21FFC16AFD25}" dt="2025-01-30T13:37:59.285" v="18197"/>
          <ac:spMkLst>
            <pc:docMk/>
            <pc:sldMk cId="2334336746" sldId="2147483272"/>
            <ac:spMk id="4" creationId="{143E8E9F-6AFB-841E-222B-D73E806224BA}"/>
          </ac:spMkLst>
        </pc:spChg>
        <pc:spChg chg="add mod">
          <ac:chgData name="丁野 光理" userId="53361c9a-10d0-4268-b39c-a1f4044b33f4" providerId="ADAL" clId="{2534B0A2-030A-4A16-9625-21FFC16AFD25}" dt="2025-01-31T01:24:25.563" v="21276"/>
          <ac:spMkLst>
            <pc:docMk/>
            <pc:sldMk cId="2334336746" sldId="2147483272"/>
            <ac:spMk id="7" creationId="{59AC8949-7C76-7864-31FD-A60071CCE850}"/>
          </ac:spMkLst>
        </pc:spChg>
        <pc:spChg chg="del mod">
          <ac:chgData name="丁野 光理" userId="53361c9a-10d0-4268-b39c-a1f4044b33f4" providerId="ADAL" clId="{2534B0A2-030A-4A16-9625-21FFC16AFD25}" dt="2025-01-30T13:11:58.740" v="16277" actId="478"/>
          <ac:spMkLst>
            <pc:docMk/>
            <pc:sldMk cId="2334336746" sldId="2147483272"/>
            <ac:spMk id="7" creationId="{FC5ADFD7-0E96-90EB-B253-D1694842DFBB}"/>
          </ac:spMkLst>
        </pc:spChg>
        <pc:spChg chg="add del mod">
          <ac:chgData name="丁野 光理" userId="53361c9a-10d0-4268-b39c-a1f4044b33f4" providerId="ADAL" clId="{2534B0A2-030A-4A16-9625-21FFC16AFD25}" dt="2025-01-30T13:11:53.757" v="16275" actId="478"/>
          <ac:spMkLst>
            <pc:docMk/>
            <pc:sldMk cId="2334336746" sldId="2147483272"/>
            <ac:spMk id="10" creationId="{1FBC3EAF-CB4C-0373-0897-852D867B6935}"/>
          </ac:spMkLst>
        </pc:spChg>
        <pc:spChg chg="add del mod">
          <ac:chgData name="丁野 光理" userId="53361c9a-10d0-4268-b39c-a1f4044b33f4" providerId="ADAL" clId="{2534B0A2-030A-4A16-9625-21FFC16AFD25}" dt="2025-01-30T13:50:22.637" v="19887" actId="478"/>
          <ac:spMkLst>
            <pc:docMk/>
            <pc:sldMk cId="2334336746" sldId="2147483272"/>
            <ac:spMk id="11" creationId="{2F91A0D5-DFC8-E0A0-C58C-3AD9822FC769}"/>
          </ac:spMkLst>
        </pc:spChg>
        <pc:spChg chg="add del mod">
          <ac:chgData name="丁野 光理" userId="53361c9a-10d0-4268-b39c-a1f4044b33f4" providerId="ADAL" clId="{2534B0A2-030A-4A16-9625-21FFC16AFD25}" dt="2025-01-31T01:24:16.106" v="21274" actId="478"/>
          <ac:spMkLst>
            <pc:docMk/>
            <pc:sldMk cId="2334336746" sldId="2147483272"/>
            <ac:spMk id="12" creationId="{9FBBA640-CF6B-A290-F0C7-6E62E2598C93}"/>
          </ac:spMkLst>
        </pc:spChg>
        <pc:spChg chg="add mod">
          <ac:chgData name="丁野 光理" userId="53361c9a-10d0-4268-b39c-a1f4044b33f4" providerId="ADAL" clId="{2534B0A2-030A-4A16-9625-21FFC16AFD25}" dt="2025-01-31T00:50:35.359" v="20917"/>
          <ac:spMkLst>
            <pc:docMk/>
            <pc:sldMk cId="2334336746" sldId="2147483272"/>
            <ac:spMk id="13" creationId="{09C97862-3D45-CB93-DD69-E4FD7C14432E}"/>
          </ac:spMkLst>
        </pc:spChg>
        <pc:spChg chg="add mod">
          <ac:chgData name="丁野 光理" userId="53361c9a-10d0-4268-b39c-a1f4044b33f4" providerId="ADAL" clId="{2534B0A2-030A-4A16-9625-21FFC16AFD25}" dt="2025-01-31T01:01:59.422" v="21071"/>
          <ac:spMkLst>
            <pc:docMk/>
            <pc:sldMk cId="2334336746" sldId="2147483272"/>
            <ac:spMk id="14" creationId="{502D4B7C-5C58-1C7C-D72C-2112CC8135A9}"/>
          </ac:spMkLst>
        </pc:spChg>
        <pc:spChg chg="mod">
          <ac:chgData name="丁野 光理" userId="53361c9a-10d0-4268-b39c-a1f4044b33f4" providerId="ADAL" clId="{2534B0A2-030A-4A16-9625-21FFC16AFD25}" dt="2025-01-30T13:42:44.952" v="18749"/>
          <ac:spMkLst>
            <pc:docMk/>
            <pc:sldMk cId="2334336746" sldId="2147483272"/>
            <ac:spMk id="21" creationId="{FBA2CA20-F273-31B2-BF13-F74B2F4DADFA}"/>
          </ac:spMkLst>
        </pc:spChg>
        <pc:graphicFrameChg chg="mod modGraphic">
          <ac:chgData name="丁野 光理" userId="53361c9a-10d0-4268-b39c-a1f4044b33f4" providerId="ADAL" clId="{2534B0A2-030A-4A16-9625-21FFC16AFD25}" dt="2025-01-31T00:51:51.475" v="21070"/>
          <ac:graphicFrameMkLst>
            <pc:docMk/>
            <pc:sldMk cId="2334336746" sldId="2147483272"/>
            <ac:graphicFrameMk id="36" creationId="{52D2B5DE-607C-E758-9F26-75F734B66F0B}"/>
          </ac:graphicFrameMkLst>
        </pc:graphicFrameChg>
        <pc:graphicFrameChg chg="mod modGraphic">
          <ac:chgData name="丁野 光理" userId="53361c9a-10d0-4268-b39c-a1f4044b33f4" providerId="ADAL" clId="{2534B0A2-030A-4A16-9625-21FFC16AFD25}" dt="2025-01-31T01:18:50.372" v="21271"/>
          <ac:graphicFrameMkLst>
            <pc:docMk/>
            <pc:sldMk cId="2334336746" sldId="2147483272"/>
            <ac:graphicFrameMk id="37" creationId="{BC5321CF-E304-63E5-BBBF-21D028A31FAA}"/>
          </ac:graphicFrameMkLst>
        </pc:graphicFrameChg>
      </pc:sldChg>
      <pc:sldChg chg="del">
        <pc:chgData name="丁野 光理" userId="53361c9a-10d0-4268-b39c-a1f4044b33f4" providerId="ADAL" clId="{2534B0A2-030A-4A16-9625-21FFC16AFD25}" dt="2025-01-30T13:05:53.132" v="16075" actId="47"/>
        <pc:sldMkLst>
          <pc:docMk/>
          <pc:sldMk cId="3707762053" sldId="2147483272"/>
        </pc:sldMkLst>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217DB2-65C9-4F1C-82ED-9D7612E3B246}"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7B0206-6D27-4E4F-A6D8-7C0562C0981D}" type="slidenum">
              <a:rPr kumimoji="1" lang="ja-JP" altLang="en-US" smtClean="0"/>
              <a:t>‹#›</a:t>
            </a:fld>
            <a:endParaRPr kumimoji="1" lang="ja-JP" altLang="en-US"/>
          </a:p>
        </p:txBody>
      </p:sp>
    </p:spTree>
    <p:extLst>
      <p:ext uri="{BB962C8B-B14F-4D97-AF65-F5344CB8AC3E}">
        <p14:creationId xmlns:p14="http://schemas.microsoft.com/office/powerpoint/2010/main" val="417833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3</a:t>
            </a:fld>
            <a:endParaRPr kumimoji="1" lang="ja-JP" altLang="en-US"/>
          </a:p>
        </p:txBody>
      </p:sp>
    </p:spTree>
    <p:extLst>
      <p:ext uri="{BB962C8B-B14F-4D97-AF65-F5344CB8AC3E}">
        <p14:creationId xmlns:p14="http://schemas.microsoft.com/office/powerpoint/2010/main" val="3264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22</a:t>
            </a:fld>
            <a:endParaRPr kumimoji="1" lang="ja-JP" altLang="en-US"/>
          </a:p>
        </p:txBody>
      </p:sp>
    </p:spTree>
    <p:extLst>
      <p:ext uri="{BB962C8B-B14F-4D97-AF65-F5344CB8AC3E}">
        <p14:creationId xmlns:p14="http://schemas.microsoft.com/office/powerpoint/2010/main" val="26367322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98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4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98537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4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36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39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2025</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263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254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109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1190125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3"/>
          <a:stretch>
            <a:fillRect/>
          </a:stretch>
        </p:blipFill>
        <p:spPr>
          <a:xfrm>
            <a:off x="1" y="-1236950"/>
            <a:ext cx="5449078" cy="1149848"/>
          </a:xfrm>
          <a:prstGeom prst="rect">
            <a:avLst/>
          </a:prstGeom>
        </p:spPr>
      </p:pic>
    </p:spTree>
    <p:extLst>
      <p:ext uri="{BB962C8B-B14F-4D97-AF65-F5344CB8AC3E}">
        <p14:creationId xmlns:p14="http://schemas.microsoft.com/office/powerpoint/2010/main" val="396326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04C1E9A-0BB7-C8D9-137B-6C5FA2BD2196}"/>
              </a:ext>
            </a:extLst>
          </p:cNvPr>
          <p:cNvSpPr>
            <a:spLocks noGrp="1"/>
          </p:cNvSpPr>
          <p:nvPr>
            <p:ph type="sldNum" sz="quarter" idx="12"/>
          </p:nvPr>
        </p:nvSpPr>
        <p:spPr/>
        <p:txBody>
          <a:bodyPr/>
          <a:lstStyle/>
          <a:p>
            <a:pPr>
              <a:defRPr/>
            </a:pPr>
            <a:fld id="{651FC12D-27C1-4F31-90C9-A93D49E44687}" type="slidenum">
              <a:rPr lang="en-US" altLang="ja-JP" smtClean="0"/>
              <a:pPr>
                <a:defRPr/>
              </a:pPr>
              <a:t>1</a:t>
            </a:fld>
            <a:endParaRPr lang="en-US" altLang="ja-JP"/>
          </a:p>
        </p:txBody>
      </p:sp>
      <p:sp>
        <p:nvSpPr>
          <p:cNvPr id="9" name="コンテンツ プレースホルダー 1">
            <a:extLst>
              <a:ext uri="{FF2B5EF4-FFF2-40B4-BE49-F238E27FC236}">
                <a16:creationId xmlns:a16="http://schemas.microsoft.com/office/drawing/2014/main" id="{DEDD37E8-B155-1880-2C74-1B412DF13B82}"/>
              </a:ext>
            </a:extLst>
          </p:cNvPr>
          <p:cNvSpPr txBox="1">
            <a:spLocks/>
          </p:cNvSpPr>
          <p:nvPr/>
        </p:nvSpPr>
        <p:spPr bwMode="auto">
          <a:xfrm>
            <a:off x="609600" y="2419747"/>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en-US" altLang="ja-JP" sz="1400" kern="0" dirty="0"/>
              <a:t>2025</a:t>
            </a:r>
            <a:r>
              <a:rPr lang="ja-JP" altLang="en-US" sz="1400" kern="0" dirty="0"/>
              <a:t>年度　日本版</a:t>
            </a:r>
            <a:r>
              <a:rPr lang="en-US" altLang="ja-JP" sz="1400" kern="0" dirty="0" err="1"/>
              <a:t>MaaS</a:t>
            </a:r>
            <a:r>
              <a:rPr lang="ja-JP" altLang="en-US" sz="1400" kern="0" dirty="0"/>
              <a:t>推進・支援事業</a:t>
            </a:r>
            <a:r>
              <a:rPr lang="en-US" altLang="ja-JP" sz="1400" kern="0" dirty="0"/>
              <a:t>(</a:t>
            </a:r>
            <a:r>
              <a:rPr lang="ja-JP" altLang="en-US" sz="1400" kern="0" dirty="0"/>
              <a:t>観光促進型</a:t>
            </a:r>
            <a:r>
              <a:rPr lang="en-US" altLang="ja-JP" sz="1400" kern="0" dirty="0"/>
              <a:t>)</a:t>
            </a:r>
            <a:r>
              <a:rPr lang="ja-JP" altLang="en-US" sz="1400" kern="0" dirty="0"/>
              <a:t>　公募申請書</a:t>
            </a:r>
          </a:p>
        </p:txBody>
      </p:sp>
      <p:sp>
        <p:nvSpPr>
          <p:cNvPr id="10" name="コンテンツ プレースホルダー 1">
            <a:extLst>
              <a:ext uri="{FF2B5EF4-FFF2-40B4-BE49-F238E27FC236}">
                <a16:creationId xmlns:a16="http://schemas.microsoft.com/office/drawing/2014/main" id="{B26C8800-7F8F-C1E2-72C5-06F779DE66F2}"/>
              </a:ext>
            </a:extLst>
          </p:cNvPr>
          <p:cNvSpPr txBox="1">
            <a:spLocks/>
          </p:cNvSpPr>
          <p:nvPr/>
        </p:nvSpPr>
        <p:spPr bwMode="auto">
          <a:xfrm>
            <a:off x="7832993" y="4904649"/>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a:t>
            </a:r>
            <a:r>
              <a:rPr lang="ja-JP" altLang="en-US" sz="2000" kern="0">
                <a:solidFill>
                  <a:srgbClr val="0070C0"/>
                </a:solidFill>
              </a:rPr>
              <a:t>株式会社（代表団体）</a:t>
            </a:r>
            <a:endParaRPr lang="en-US" altLang="ja-JP" sz="2000" kern="0">
              <a:solidFill>
                <a:srgbClr val="0070C0"/>
              </a:solidFill>
            </a:endParaRPr>
          </a:p>
        </p:txBody>
      </p:sp>
      <p:sp>
        <p:nvSpPr>
          <p:cNvPr id="11" name="コンテンツ プレースホルダー 1">
            <a:extLst>
              <a:ext uri="{FF2B5EF4-FFF2-40B4-BE49-F238E27FC236}">
                <a16:creationId xmlns:a16="http://schemas.microsoft.com/office/drawing/2014/main" id="{DE67F112-38C0-A58B-9A71-6FD9C7B62D91}"/>
              </a:ext>
            </a:extLst>
          </p:cNvPr>
          <p:cNvSpPr txBox="1">
            <a:spLocks/>
          </p:cNvSpPr>
          <p:nvPr/>
        </p:nvSpPr>
        <p:spPr bwMode="auto">
          <a:xfrm>
            <a:off x="609600" y="3133324"/>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ja-JP" altLang="en-US" sz="2800" kern="0"/>
              <a:t>［</a:t>
            </a:r>
            <a:r>
              <a:rPr lang="ja-JP" altLang="en-US" sz="2800" kern="0">
                <a:solidFill>
                  <a:srgbClr val="0070C0"/>
                </a:solidFill>
              </a:rPr>
              <a:t>〇〇</a:t>
            </a:r>
            <a:r>
              <a:rPr lang="en-US" altLang="ja-JP" sz="2800" kern="0" err="1">
                <a:solidFill>
                  <a:srgbClr val="0070C0"/>
                </a:solidFill>
              </a:rPr>
              <a:t>MaaS</a:t>
            </a:r>
            <a:r>
              <a:rPr lang="ja-JP" altLang="en-US" sz="2800" kern="0">
                <a:solidFill>
                  <a:srgbClr val="0070C0"/>
                </a:solidFill>
              </a:rPr>
              <a:t>推進事業（タイトル）</a:t>
            </a:r>
            <a:r>
              <a:rPr lang="ja-JP" altLang="en-US" sz="2800" kern="0"/>
              <a:t>］</a:t>
            </a:r>
          </a:p>
        </p:txBody>
      </p:sp>
      <p:sp>
        <p:nvSpPr>
          <p:cNvPr id="12" name="テキスト プレースホルダー 10">
            <a:extLst>
              <a:ext uri="{FF2B5EF4-FFF2-40B4-BE49-F238E27FC236}">
                <a16:creationId xmlns:a16="http://schemas.microsoft.com/office/drawing/2014/main" id="{621187F5-DA07-D915-E811-24037BD0FCB2}"/>
              </a:ext>
            </a:extLst>
          </p:cNvPr>
          <p:cNvSpPr txBox="1">
            <a:spLocks/>
          </p:cNvSpPr>
          <p:nvPr/>
        </p:nvSpPr>
        <p:spPr bwMode="auto">
          <a:xfrm>
            <a:off x="8162349" y="969118"/>
            <a:ext cx="3420051" cy="98307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400" b="0">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endParaRPr kumimoji="1" lang="en-US" altLang="ja-JP" sz="1200" b="0" i="0" u="none" strike="noStrike" kern="0" cap="none" spc="0" normalizeH="0" baseline="0" noProof="0">
              <a:ln>
                <a:noFill/>
              </a:ln>
              <a:solidFill>
                <a:srgbClr val="F3817B"/>
              </a:solidFill>
              <a:effectLst/>
              <a:highlight>
                <a:srgbClr val="FFFF00"/>
              </a:highlight>
              <a:uLnTx/>
              <a:uFillTx/>
              <a:latin typeface="BIZ UDPゴシック"/>
              <a:ea typeface="BIZ UDPゴシック"/>
              <a:cs typeface="+mn-cs"/>
            </a:endParaRPr>
          </a:p>
        </p:txBody>
      </p:sp>
      <p:sp>
        <p:nvSpPr>
          <p:cNvPr id="3" name="コンテンツ プレースホルダー 1">
            <a:extLst>
              <a:ext uri="{FF2B5EF4-FFF2-40B4-BE49-F238E27FC236}">
                <a16:creationId xmlns:a16="http://schemas.microsoft.com/office/drawing/2014/main" id="{4B45CD70-F0BF-1FB9-9DE0-56529445D341}"/>
              </a:ext>
            </a:extLst>
          </p:cNvPr>
          <p:cNvSpPr txBox="1">
            <a:spLocks/>
          </p:cNvSpPr>
          <p:nvPr/>
        </p:nvSpPr>
        <p:spPr bwMode="auto">
          <a:xfrm>
            <a:off x="7832993" y="4313298"/>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YYYY</a:t>
            </a:r>
            <a:r>
              <a:rPr lang="en-US" altLang="ja-JP" sz="2000" kern="0"/>
              <a:t>/</a:t>
            </a:r>
            <a:r>
              <a:rPr lang="en-US" altLang="ja-JP" sz="2000" kern="0">
                <a:solidFill>
                  <a:srgbClr val="0070C0"/>
                </a:solidFill>
              </a:rPr>
              <a:t>MM</a:t>
            </a:r>
            <a:r>
              <a:rPr lang="en-US" altLang="ja-JP" sz="2000" kern="0"/>
              <a:t>/</a:t>
            </a:r>
            <a:r>
              <a:rPr lang="en-US" altLang="ja-JP" sz="2000" kern="0">
                <a:solidFill>
                  <a:srgbClr val="0070C0"/>
                </a:solidFill>
              </a:rPr>
              <a:t>DD</a:t>
            </a:r>
          </a:p>
        </p:txBody>
      </p:sp>
      <p:sp>
        <p:nvSpPr>
          <p:cNvPr id="4" name="テキスト ボックス 3">
            <a:extLst>
              <a:ext uri="{FF2B5EF4-FFF2-40B4-BE49-F238E27FC236}">
                <a16:creationId xmlns:a16="http://schemas.microsoft.com/office/drawing/2014/main" id="{56D05DA3-B313-62D4-315F-5773DD465FE8}"/>
              </a:ext>
            </a:extLst>
          </p:cNvPr>
          <p:cNvSpPr txBox="1"/>
          <p:nvPr/>
        </p:nvSpPr>
        <p:spPr>
          <a:xfrm>
            <a:off x="1924050" y="751321"/>
            <a:ext cx="8343900" cy="1413686"/>
          </a:xfrm>
          <a:prstGeom prst="rect">
            <a:avLst/>
          </a:prstGeom>
          <a:solidFill>
            <a:schemeClr val="accent2">
              <a:alpha val="60000"/>
            </a:schemeClr>
          </a:solidFill>
        </p:spPr>
        <p:txBody>
          <a:bodyPr wrap="square" anchor="ctr">
            <a:no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レイアウトを変更しないでください（収まりきらない場合はページを追加してください）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青字は記載例です。提出時は必ずすべて削除して提出してください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656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３．プロジェクトが提供するユーザー体験</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4" name="グループ化 3">
            <a:extLst>
              <a:ext uri="{FF2B5EF4-FFF2-40B4-BE49-F238E27FC236}">
                <a16:creationId xmlns:a16="http://schemas.microsoft.com/office/drawing/2014/main" id="{EED82D4A-4BBF-D7EA-0352-40370BA25194}"/>
              </a:ext>
            </a:extLst>
          </p:cNvPr>
          <p:cNvGrpSpPr/>
          <p:nvPr/>
        </p:nvGrpSpPr>
        <p:grpSpPr>
          <a:xfrm>
            <a:off x="380978" y="1274848"/>
            <a:ext cx="5400000" cy="310897"/>
            <a:chOff x="380978" y="1020562"/>
            <a:chExt cx="5644951" cy="310897"/>
          </a:xfrm>
        </p:grpSpPr>
        <p:grpSp>
          <p:nvGrpSpPr>
            <p:cNvPr id="6" name="グループ化 5">
              <a:extLst>
                <a:ext uri="{FF2B5EF4-FFF2-40B4-BE49-F238E27FC236}">
                  <a16:creationId xmlns:a16="http://schemas.microsoft.com/office/drawing/2014/main" id="{3F1CDD2F-F489-8AE3-F549-F9DF9D5D0D27}"/>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59849118-30C9-4708-FB10-EACAEC4CF85D}"/>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E1A51705-EB0E-F22D-F98F-453B48E8527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8A3B2D31-33E2-9195-F51F-00737FFFFEFA}"/>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現在のユーザー体験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06510715-9998-7EA9-C1F8-0FCC37FF6D66}"/>
              </a:ext>
            </a:extLst>
          </p:cNvPr>
          <p:cNvGrpSpPr/>
          <p:nvPr/>
        </p:nvGrpSpPr>
        <p:grpSpPr>
          <a:xfrm>
            <a:off x="6217002" y="1274848"/>
            <a:ext cx="5400000" cy="310897"/>
            <a:chOff x="380978" y="1020562"/>
            <a:chExt cx="5644951" cy="310897"/>
          </a:xfrm>
        </p:grpSpPr>
        <p:grpSp>
          <p:nvGrpSpPr>
            <p:cNvPr id="24" name="グループ化 23">
              <a:extLst>
                <a:ext uri="{FF2B5EF4-FFF2-40B4-BE49-F238E27FC236}">
                  <a16:creationId xmlns:a16="http://schemas.microsoft.com/office/drawing/2014/main" id="{FBA42E51-D178-0F27-882C-9F3E7D1EBD6B}"/>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246547B4-05FD-7252-719D-ECEBB8E3E468}"/>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0D4CA7EE-EF47-0154-2773-631C2E0DDBF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7501F92-F04A-01CC-C5D4-73D63680277F}"/>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目指すユーザー体験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10" name="テキスト ボックス 9">
            <a:extLst>
              <a:ext uri="{FF2B5EF4-FFF2-40B4-BE49-F238E27FC236}">
                <a16:creationId xmlns:a16="http://schemas.microsoft.com/office/drawing/2014/main" id="{7C26D415-3CCE-40B7-CD7F-15E1D5F6EE2A}"/>
              </a:ext>
            </a:extLst>
          </p:cNvPr>
          <p:cNvSpPr txBox="1"/>
          <p:nvPr/>
        </p:nvSpPr>
        <p:spPr>
          <a:xfrm>
            <a:off x="6217002" y="1699080"/>
            <a:ext cx="5400000" cy="3768857"/>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各地域でそれぞれ導入されているデマンド交通と各種交通モードが統合され、経路検索とデマンドシステム予約がアプリ内でワンストップで可能に。不要な乗り継ぎ時間が減り効率的な外出で浮いた時間を有効活用。</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マイナンバーカード情報と交通系ＩＣカードがアプリ内で連携され、各種割引が</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つのアプリ内で完結でき使い勝手がよく、公共交通の利用頻度が増える。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600"/>
              </a:spcBef>
              <a:spcAft>
                <a:spcPts val="0"/>
              </a:spcAft>
              <a:buClrTx/>
              <a:buSzTx/>
              <a:tabLst/>
              <a:defRPr/>
            </a:pPr>
            <a:endParaRPr kumimoji="1" lang="en-US" altLang="ja-JP" sz="12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545592BC-080E-2C50-E270-3BC13F68E621}"/>
              </a:ext>
            </a:extLst>
          </p:cNvPr>
          <p:cNvSpPr txBox="1"/>
          <p:nvPr/>
        </p:nvSpPr>
        <p:spPr>
          <a:xfrm>
            <a:off x="372259" y="1699080"/>
            <a:ext cx="5400000" cy="3170632"/>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デマンド交通の運行区域外への外出時の乗換検索が分かりにくく、乗り継ぎに無駄な時間がかかっている。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バスやデマンド交通、シェアサイクルなど地域内の公共交通を利用して移動したいが、時刻表や利用予約などそれぞれのサービス内で確認や予約が必要なので非常に手間である。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事業者ごとに運賃の割引方法が異なり、各申請</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購入</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に対してそれぞれの営業所へ出向く必要があり手間であり負担も大きく、利用を敬遠してしまう。</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lang="en-US" altLang="ja-JP" sz="1200">
              <a:solidFill>
                <a:srgbClr val="000000"/>
              </a:solidFill>
              <a:highlight>
                <a:srgbClr val="C0C0C0"/>
              </a:highlight>
              <a:latin typeface="BIZ UDPゴシック"/>
              <a:ea typeface="BIZ UDPゴシック"/>
            </a:endParaRPr>
          </a:p>
        </p:txBody>
      </p:sp>
      <p:sp>
        <p:nvSpPr>
          <p:cNvPr id="29" name="テキスト ボックス 28">
            <a:extLst>
              <a:ext uri="{FF2B5EF4-FFF2-40B4-BE49-F238E27FC236}">
                <a16:creationId xmlns:a16="http://schemas.microsoft.com/office/drawing/2014/main" id="{2C595C26-6537-FE46-C8EB-551947F03362}"/>
              </a:ext>
            </a:extLst>
          </p:cNvPr>
          <p:cNvSpPr txBox="1"/>
          <p:nvPr/>
        </p:nvSpPr>
        <p:spPr>
          <a:xfrm>
            <a:off x="490120" y="4710058"/>
            <a:ext cx="11322160" cy="8711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地域住民や来街者へ現在提供しているユーザー体験と、本提案事業によって実現するユーザーの移動体験の利便性向上（シームレスな移動体験の実現）について、記載してください。</a:t>
            </a:r>
          </a:p>
        </p:txBody>
      </p:sp>
      <p:sp>
        <p:nvSpPr>
          <p:cNvPr id="7" name="矢印: 右 6">
            <a:extLst>
              <a:ext uri="{FF2B5EF4-FFF2-40B4-BE49-F238E27FC236}">
                <a16:creationId xmlns:a16="http://schemas.microsoft.com/office/drawing/2014/main" id="{5DBDB5EF-7A2D-C185-6524-E0A9AFDD9C93}"/>
              </a:ext>
            </a:extLst>
          </p:cNvPr>
          <p:cNvSpPr/>
          <p:nvPr/>
        </p:nvSpPr>
        <p:spPr>
          <a:xfrm>
            <a:off x="5935200" y="3008564"/>
            <a:ext cx="216000" cy="820182"/>
          </a:xfrm>
          <a:prstGeom prst="rightArrow">
            <a:avLst>
              <a:gd name="adj1" fmla="val 50000"/>
              <a:gd name="adj2" fmla="val 2018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1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４．事業</a:t>
            </a:r>
            <a:r>
              <a:rPr lang="en-US" altLang="ja-JP" kern="0"/>
              <a:t>KPI</a:t>
            </a:r>
            <a:endParaRPr lang="ja-JP" altLang="en-US" kern="0"/>
          </a:p>
        </p:txBody>
      </p:sp>
      <p:graphicFrame>
        <p:nvGraphicFramePr>
          <p:cNvPr id="9" name="表 8">
            <a:extLst>
              <a:ext uri="{FF2B5EF4-FFF2-40B4-BE49-F238E27FC236}">
                <a16:creationId xmlns:a16="http://schemas.microsoft.com/office/drawing/2014/main" id="{7EC759F9-244F-41AB-4B01-889A435BFFDD}"/>
              </a:ext>
            </a:extLst>
          </p:cNvPr>
          <p:cNvGraphicFramePr>
            <a:graphicFrameLocks noGrp="1"/>
          </p:cNvGraphicFramePr>
          <p:nvPr>
            <p:extLst>
              <p:ext uri="{D42A27DB-BD31-4B8C-83A1-F6EECF244321}">
                <p14:modId xmlns:p14="http://schemas.microsoft.com/office/powerpoint/2010/main" val="2521923374"/>
              </p:ext>
            </p:extLst>
          </p:nvPr>
        </p:nvGraphicFramePr>
        <p:xfrm>
          <a:off x="298450" y="1160290"/>
          <a:ext cx="11595100" cy="2796345"/>
        </p:xfrm>
        <a:graphic>
          <a:graphicData uri="http://schemas.openxmlformats.org/drawingml/2006/table">
            <a:tbl>
              <a:tblPr>
                <a:tableStyleId>{E8034E78-7F5D-4C2E-B375-FC64B27BC917}</a:tableStyleId>
              </a:tblPr>
              <a:tblGrid>
                <a:gridCol w="280242">
                  <a:extLst>
                    <a:ext uri="{9D8B030D-6E8A-4147-A177-3AD203B41FA5}">
                      <a16:colId xmlns:a16="http://schemas.microsoft.com/office/drawing/2014/main" val="20003"/>
                    </a:ext>
                  </a:extLst>
                </a:gridCol>
                <a:gridCol w="2706768">
                  <a:extLst>
                    <a:ext uri="{9D8B030D-6E8A-4147-A177-3AD203B41FA5}">
                      <a16:colId xmlns:a16="http://schemas.microsoft.com/office/drawing/2014/main" val="3299919043"/>
                    </a:ext>
                  </a:extLst>
                </a:gridCol>
                <a:gridCol w="1881963">
                  <a:extLst>
                    <a:ext uri="{9D8B030D-6E8A-4147-A177-3AD203B41FA5}">
                      <a16:colId xmlns:a16="http://schemas.microsoft.com/office/drawing/2014/main" val="4027897853"/>
                    </a:ext>
                  </a:extLst>
                </a:gridCol>
                <a:gridCol w="1360968">
                  <a:extLst>
                    <a:ext uri="{9D8B030D-6E8A-4147-A177-3AD203B41FA5}">
                      <a16:colId xmlns:a16="http://schemas.microsoft.com/office/drawing/2014/main" val="22851105"/>
                    </a:ext>
                  </a:extLst>
                </a:gridCol>
                <a:gridCol w="1392865">
                  <a:extLst>
                    <a:ext uri="{9D8B030D-6E8A-4147-A177-3AD203B41FA5}">
                      <a16:colId xmlns:a16="http://schemas.microsoft.com/office/drawing/2014/main" val="177072808"/>
                    </a:ext>
                  </a:extLst>
                </a:gridCol>
                <a:gridCol w="3972294">
                  <a:extLst>
                    <a:ext uri="{9D8B030D-6E8A-4147-A177-3AD203B41FA5}">
                      <a16:colId xmlns:a16="http://schemas.microsoft.com/office/drawing/2014/main" val="3075782870"/>
                    </a:ext>
                  </a:extLst>
                </a:gridCol>
              </a:tblGrid>
              <a:tr h="371231">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5</a:t>
                      </a:r>
                      <a:r>
                        <a:rPr kumimoji="1" lang="ja-JP" altLang="en-US" sz="1050" b="1">
                          <a:solidFill>
                            <a:sysClr val="windowText" lastClr="000000"/>
                          </a:solidFill>
                          <a:latin typeface="+mn-ea"/>
                          <a:ea typeface="+mn-ea"/>
                        </a:rPr>
                        <a:t>年後</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963">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err="1">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31">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31">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71231">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371231">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371231">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182480"/>
                  </a:ext>
                </a:extLst>
              </a:tr>
            </a:tbl>
          </a:graphicData>
        </a:graphic>
      </p:graphicFrame>
      <p:sp>
        <p:nvSpPr>
          <p:cNvPr id="20" name="テキスト プレースホルダー 53">
            <a:extLst>
              <a:ext uri="{FF2B5EF4-FFF2-40B4-BE49-F238E27FC236}">
                <a16:creationId xmlns:a16="http://schemas.microsoft.com/office/drawing/2014/main" id="{3AAEA38C-7CDC-D1D0-590F-A375AF9358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7016D21F-B090-B730-3691-09E2323BC3DA}"/>
              </a:ext>
            </a:extLst>
          </p:cNvPr>
          <p:cNvSpPr txBox="1"/>
          <p:nvPr/>
        </p:nvSpPr>
        <p:spPr>
          <a:xfrm>
            <a:off x="582326" y="2777509"/>
            <a:ext cx="11027348" cy="2736520"/>
          </a:xfrm>
          <a:prstGeom prst="rect">
            <a:avLst/>
          </a:prstGeom>
          <a:solidFill>
            <a:schemeClr val="accent2">
              <a:alpha val="60000"/>
            </a:schemeClr>
          </a:solidFill>
        </p:spPr>
        <p:txBody>
          <a:bodyPr wrap="square" lIns="91440" tIns="45720" rIns="91440" bIns="4572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プロジェクト全体の</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交通サービスの高度化、データ活用、政策連携の三つの領域について漏れなく</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を設定してください。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必ず記載すべき必須</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は下記となります。</a:t>
            </a:r>
          </a:p>
          <a:p>
            <a:pPr>
              <a:defRPr/>
            </a:pPr>
            <a:endParaRPr lang="ja-JP" altLang="en-US" sz="1400">
              <a:solidFill>
                <a:schemeClr val="bg1"/>
              </a:solidFill>
              <a:latin typeface="BIZ UDPゴシック"/>
            </a:endParaRPr>
          </a:p>
          <a:p>
            <a:pPr>
              <a:defRPr/>
            </a:pPr>
            <a:r>
              <a:rPr lang="ja-JP" altLang="en-US" sz="1400">
                <a:solidFill>
                  <a:schemeClr val="bg1"/>
                </a:solidFill>
                <a:latin typeface="BIZ UDPゴシック"/>
              </a:rPr>
              <a:t>【記載すべき</a:t>
            </a:r>
            <a:r>
              <a:rPr lang="en-US" altLang="ja-JP" sz="1400">
                <a:solidFill>
                  <a:schemeClr val="bg1"/>
                </a:solidFill>
                <a:latin typeface="BIZ UDPゴシック"/>
              </a:rPr>
              <a:t>KPI</a:t>
            </a:r>
            <a:r>
              <a:rPr lang="ja-JP" altLang="en-US" sz="1400">
                <a:solidFill>
                  <a:schemeClr val="bg1"/>
                </a:solidFill>
                <a:latin typeface="BIZ UDPゴシック"/>
              </a:rPr>
              <a:t>】</a:t>
            </a:r>
          </a:p>
          <a:p>
            <a:pPr marL="285750" indent="-285750">
              <a:buFont typeface="Wingdings" panose="05000000000000000000" pitchFamily="2" charset="2"/>
              <a:buChar char="l"/>
              <a:defRPr/>
            </a:pPr>
            <a:r>
              <a:rPr lang="ja-JP" sz="1400">
                <a:solidFill>
                  <a:schemeClr val="bg1"/>
                </a:solidFill>
                <a:latin typeface="BIZ UDPゴシック"/>
              </a:rPr>
              <a:t>MaaSアプリ等のコンシューマ向けアプリを提供する場合</a:t>
            </a:r>
            <a:r>
              <a:rPr lang="ja-JP" altLang="en-US" sz="1400">
                <a:solidFill>
                  <a:schemeClr val="bg1"/>
                </a:solidFill>
                <a:latin typeface="BIZ UDPゴシック"/>
              </a:rPr>
              <a:t>：</a:t>
            </a:r>
            <a:r>
              <a:rPr lang="ja-JP" sz="1400">
                <a:solidFill>
                  <a:schemeClr val="bg1"/>
                </a:solidFill>
                <a:latin typeface="BIZ UDPゴシック"/>
              </a:rPr>
              <a:t>年間</a:t>
            </a:r>
            <a:r>
              <a:rPr lang="ja-JP" altLang="en-US" sz="1400">
                <a:solidFill>
                  <a:schemeClr val="bg1"/>
                </a:solidFill>
                <a:latin typeface="BIZ UDPゴシック"/>
              </a:rPr>
              <a:t>・</a:t>
            </a:r>
            <a:r>
              <a:rPr lang="ja-JP" sz="1400">
                <a:solidFill>
                  <a:schemeClr val="bg1"/>
                </a:solidFill>
                <a:latin typeface="BIZ UDPゴシック"/>
              </a:rPr>
              <a:t>月間</a:t>
            </a:r>
            <a:r>
              <a:rPr lang="ja-JP" altLang="en-US" sz="1400">
                <a:solidFill>
                  <a:schemeClr val="bg1"/>
                </a:solidFill>
                <a:latin typeface="BIZ UDPゴシック"/>
              </a:rPr>
              <a:t>会員</a:t>
            </a:r>
            <a:r>
              <a:rPr lang="ja-JP" altLang="ja-JP" sz="1400">
                <a:solidFill>
                  <a:schemeClr val="bg1"/>
                </a:solidFill>
                <a:latin typeface="BIZ UDPゴシック"/>
              </a:rPr>
              <a:t>登録者数</a:t>
            </a:r>
            <a:r>
              <a:rPr lang="ja-JP" altLang="en-US" sz="1400">
                <a:solidFill>
                  <a:schemeClr val="bg1"/>
                </a:solidFill>
                <a:latin typeface="BIZ UDPゴシック"/>
              </a:rPr>
              <a:t>、</a:t>
            </a:r>
            <a:r>
              <a:rPr lang="ja-JP" sz="1400">
                <a:solidFill>
                  <a:schemeClr val="bg1"/>
                </a:solidFill>
                <a:latin typeface="BIZ UDPゴシック"/>
              </a:rPr>
              <a:t>利用者数（アクティブ）</a:t>
            </a:r>
            <a:endParaRPr lang="en-US" altLang="ja-JP">
              <a:solidFill>
                <a:schemeClr val="bg1"/>
              </a:solidFill>
            </a:endParaRPr>
          </a:p>
          <a:p>
            <a:pPr marL="285750" indent="-285750">
              <a:buFont typeface="Wingdings" panose="05000000000000000000" pitchFamily="2" charset="2"/>
              <a:buChar char="l"/>
              <a:defRPr/>
            </a:pPr>
            <a:r>
              <a:rPr lang="ja-JP" sz="1400">
                <a:solidFill>
                  <a:schemeClr val="bg1"/>
                </a:solidFill>
                <a:latin typeface="BIZ UDPゴシック"/>
              </a:rPr>
              <a:t>交通サービスを提供する場合</a:t>
            </a:r>
            <a:r>
              <a:rPr lang="ja-JP" altLang="en-US" sz="1400">
                <a:solidFill>
                  <a:schemeClr val="bg1"/>
                </a:solidFill>
                <a:latin typeface="BIZ UDPゴシック"/>
              </a:rPr>
              <a:t>：</a:t>
            </a:r>
            <a:r>
              <a:rPr lang="ja-JP" sz="1400">
                <a:solidFill>
                  <a:schemeClr val="bg1"/>
                </a:solidFill>
                <a:latin typeface="BIZ UDPゴシック"/>
              </a:rPr>
              <a:t>月間・年間利用者数（デマンドバス利用者数、シェアサイクル利用者数等）</a:t>
            </a:r>
            <a:r>
              <a:rPr lang="ja-JP" altLang="en-US" sz="1400">
                <a:solidFill>
                  <a:schemeClr val="bg1"/>
                </a:solidFill>
                <a:latin typeface="BIZ UDPゴシック"/>
              </a:rPr>
              <a:t>、</a:t>
            </a:r>
            <a:r>
              <a:rPr lang="ja-JP" altLang="ja-JP" sz="1400">
                <a:solidFill>
                  <a:schemeClr val="bg1"/>
                </a:solidFill>
                <a:latin typeface="BIZ UDPゴシック"/>
              </a:rPr>
              <a:t> MaaSアプリを通じた利用者数、売上高、売上数等</a:t>
            </a:r>
            <a:r>
              <a:rPr lang="ja-JP" altLang="en-US" sz="1400">
                <a:solidFill>
                  <a:schemeClr val="bg1"/>
                </a:solidFill>
                <a:latin typeface="BIZ UDPゴシック"/>
              </a:rPr>
              <a:t>及びこれらの指標のサービス提供前後における変化率・変化指標（</a:t>
            </a:r>
            <a:r>
              <a:rPr lang="en-US" altLang="ja-JP" sz="1400" err="1">
                <a:solidFill>
                  <a:schemeClr val="bg1"/>
                </a:solidFill>
                <a:latin typeface="BIZ UDPゴシック"/>
              </a:rPr>
              <a:t>MaaS</a:t>
            </a:r>
            <a:r>
              <a:rPr lang="ja-JP" altLang="en-US" sz="1400">
                <a:solidFill>
                  <a:schemeClr val="bg1"/>
                </a:solidFill>
                <a:latin typeface="BIZ UDPゴシック"/>
              </a:rPr>
              <a:t>等のサービス提供によって利用者が増加したかを測る指標）</a:t>
            </a:r>
            <a:endParaRPr lang="en-US" altLang="ja-JP"/>
          </a:p>
          <a:p>
            <a:pPr marL="285750" indent="-285750">
              <a:buFont typeface="Wingdings" panose="05000000000000000000" pitchFamily="2" charset="2"/>
              <a:buChar char="l"/>
              <a:defRPr/>
            </a:pPr>
            <a:r>
              <a:rPr lang="ja-JP" sz="1400">
                <a:solidFill>
                  <a:schemeClr val="bg1"/>
                </a:solidFill>
                <a:latin typeface="BIZ UDPゴシック"/>
              </a:rPr>
              <a:t>企画乗車券等の商品を販売する場合</a:t>
            </a:r>
            <a:r>
              <a:rPr lang="ja-JP" altLang="en-US" sz="1400">
                <a:solidFill>
                  <a:schemeClr val="bg1"/>
                </a:solidFill>
                <a:latin typeface="BIZ UDPゴシック"/>
              </a:rPr>
              <a:t>：造成する券種数、</a:t>
            </a:r>
            <a:r>
              <a:rPr lang="ja-JP" sz="1400">
                <a:solidFill>
                  <a:schemeClr val="bg1"/>
                </a:solidFill>
                <a:latin typeface="BIZ UDPゴシック"/>
              </a:rPr>
              <a:t>年間、月間の販売</a:t>
            </a:r>
            <a:r>
              <a:rPr lang="ja-JP" altLang="en-US" sz="1400">
                <a:solidFill>
                  <a:schemeClr val="bg1"/>
                </a:solidFill>
                <a:latin typeface="BIZ UDPゴシック"/>
              </a:rPr>
              <a:t>実績数</a:t>
            </a:r>
            <a:r>
              <a:rPr lang="ja-JP" sz="1400">
                <a:solidFill>
                  <a:schemeClr val="bg1"/>
                </a:solidFill>
                <a:latin typeface="BIZ UDPゴシック"/>
              </a:rPr>
              <a:t>、売上高</a:t>
            </a:r>
            <a:endParaRPr lang="en-US" altLang="ja-JP" sz="1400">
              <a:solidFill>
                <a:schemeClr val="bg1"/>
              </a:solidFill>
              <a:latin typeface="BIZ UDPゴシック"/>
            </a:endParaRPr>
          </a:p>
          <a:p>
            <a:pPr marL="285750" indent="-285750">
              <a:buFont typeface="Wingdings" panose="05000000000000000000" pitchFamily="2" charset="2"/>
              <a:buChar char="l"/>
              <a:defRPr/>
            </a:pPr>
            <a:r>
              <a:rPr lang="ja-JP" sz="1400">
                <a:solidFill>
                  <a:schemeClr val="bg1"/>
                </a:solidFill>
                <a:latin typeface="BIZ UDPゴシック"/>
              </a:rPr>
              <a:t>利用者の満足度</a:t>
            </a:r>
            <a:r>
              <a:rPr lang="ja-JP" altLang="en-US" sz="1400">
                <a:solidFill>
                  <a:schemeClr val="bg1"/>
                </a:solidFill>
                <a:latin typeface="BIZ UDPゴシック"/>
              </a:rPr>
              <a:t>：</a:t>
            </a:r>
            <a:r>
              <a:rPr lang="ja-JP" sz="1400">
                <a:solidFill>
                  <a:schemeClr val="bg1"/>
                </a:solidFill>
                <a:latin typeface="BIZ UDPゴシック"/>
              </a:rPr>
              <a:t>利便性向上の評価</a:t>
            </a:r>
            <a:endParaRPr lang="en-US" altLang="ja-JP"/>
          </a:p>
          <a:p>
            <a:pPr marL="285750" indent="-285750">
              <a:buFont typeface="Wingdings" panose="05000000000000000000" pitchFamily="2" charset="2"/>
              <a:buChar char="l"/>
              <a:defRPr/>
            </a:pPr>
            <a:r>
              <a:rPr lang="ja-JP" sz="1400">
                <a:solidFill>
                  <a:schemeClr val="bg1"/>
                </a:solidFill>
                <a:latin typeface="BIZ UDPゴシック"/>
              </a:rPr>
              <a:t>データ分析等</a:t>
            </a:r>
            <a:r>
              <a:rPr lang="ja-JP" altLang="en-US" sz="1400">
                <a:solidFill>
                  <a:schemeClr val="bg1"/>
                </a:solidFill>
                <a:latin typeface="BIZ UDPゴシック"/>
              </a:rPr>
              <a:t>の有用性指標：</a:t>
            </a:r>
            <a:r>
              <a:rPr lang="ja-JP" sz="1400">
                <a:solidFill>
                  <a:schemeClr val="bg1"/>
                </a:solidFill>
                <a:latin typeface="BIZ UDPゴシック"/>
              </a:rPr>
              <a:t>利用者（自治体や事業者の職員）からの評価</a:t>
            </a:r>
            <a:endParaRPr lang="ja-JP"/>
          </a:p>
        </p:txBody>
      </p:sp>
    </p:spTree>
    <p:extLst>
      <p:ext uri="{BB962C8B-B14F-4D97-AF65-F5344CB8AC3E}">
        <p14:creationId xmlns:p14="http://schemas.microsoft.com/office/powerpoint/2010/main" val="10654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当該エリア内のシームレスな移動を可能とするため、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アプリの開発及び実証を行う。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アプリの開発・サービス提供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425451981"/>
              </p:ext>
            </p:extLst>
          </p:nvPr>
        </p:nvGraphicFramePr>
        <p:xfrm>
          <a:off x="395492" y="2466248"/>
          <a:ext cx="5390886" cy="4046944"/>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象エリアの交通サービスを統合した</a:t>
                      </a:r>
                      <a:r>
                        <a:rPr kumimoji="1" lang="en-US" altLang="ja-JP" sz="1050">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213378181"/>
                  </a:ext>
                </a:extLst>
              </a:tr>
              <a:tr h="1126149">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tc>
                <a:extLst>
                  <a:ext uri="{0D108BD9-81ED-4DB2-BD59-A6C34878D82A}">
                    <a16:rowId xmlns:a16="http://schemas.microsoft.com/office/drawing/2014/main" val="3204529771"/>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3028488679"/>
              </p:ext>
            </p:extLst>
          </p:nvPr>
        </p:nvGraphicFramePr>
        <p:xfrm>
          <a:off x="6241763" y="1748322"/>
          <a:ext cx="5390886" cy="4482630"/>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経路検索機能</a:t>
                      </a:r>
                    </a:p>
                  </a:txBody>
                  <a:tcPr marL="90000" marR="90000" marT="46800" marB="46800" anchor="ctr"/>
                </a:tc>
                <a:tc>
                  <a:txBody>
                    <a:bodyPr/>
                    <a:lstStyle/>
                    <a:p>
                      <a:r>
                        <a:rPr kumimoji="1" lang="ja-JP" altLang="en-US" sz="1050">
                          <a:solidFill>
                            <a:srgbClr val="0070C0"/>
                          </a:solidFill>
                        </a:rPr>
                        <a:t>地域内の全モードを対象とした経路検索機能を提供する。</a:t>
                      </a: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38" name="テキスト ボックス 37">
            <a:extLst>
              <a:ext uri="{FF2B5EF4-FFF2-40B4-BE49-F238E27FC236}">
                <a16:creationId xmlns:a16="http://schemas.microsoft.com/office/drawing/2014/main" id="{18C5B4E7-E69A-BA77-C154-4CCAA9D9CB32}"/>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a:solidFill>
                <a:schemeClr val="bg1"/>
              </a:solidFill>
              <a:latin typeface="BIZ UDPゴシック"/>
              <a:ea typeface="BIZ UDPゴシック"/>
            </a:endParaRPr>
          </a:p>
        </p:txBody>
      </p:sp>
      <p:sp>
        <p:nvSpPr>
          <p:cNvPr id="39" name="テキスト ボックス 38">
            <a:extLst>
              <a:ext uri="{FF2B5EF4-FFF2-40B4-BE49-F238E27FC236}">
                <a16:creationId xmlns:a16="http://schemas.microsoft.com/office/drawing/2014/main" id="{4C215220-7AFB-D593-CED1-1A6DA99694AB}"/>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40" name="テキスト ボックス 39">
            <a:extLst>
              <a:ext uri="{FF2B5EF4-FFF2-40B4-BE49-F238E27FC236}">
                <a16:creationId xmlns:a16="http://schemas.microsoft.com/office/drawing/2014/main" id="{339EB704-E894-C860-0648-68EB22875954}"/>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ページを適宜追加してください。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 新規</a:t>
            </a:r>
            <a:r>
              <a:rPr lang="en-US" altLang="ja-JP" sz="1400" err="1">
                <a:solidFill>
                  <a:schemeClr val="bg1"/>
                </a:solidFill>
                <a:latin typeface="BIZ UDPゴシック"/>
                <a:ea typeface="BIZ UDPゴシック"/>
              </a:rPr>
              <a:t>MaaS</a:t>
            </a:r>
            <a:r>
              <a:rPr lang="ja-JP" altLang="en-US" sz="1400">
                <a:solidFill>
                  <a:schemeClr val="bg1"/>
                </a:solidFill>
                <a:latin typeface="BIZ UDPゴシック"/>
                <a:ea typeface="BIZ UDPゴシック"/>
              </a:rPr>
              <a:t>アプリの開発・サービス提供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 サブスクサービスの提供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③ プロモーションの実施</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A6F0F70E-C6E2-217E-BD6D-0717D7E31098}"/>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295280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②　サブスクサービスの提供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266617765"/>
              </p:ext>
            </p:extLst>
          </p:nvPr>
        </p:nvGraphicFramePr>
        <p:xfrm>
          <a:off x="395492" y="2466248"/>
          <a:ext cx="5390886" cy="306777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サブスクチケットの造成・提供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マイナンバーカードとの連携</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実証運行</a:t>
                      </a:r>
                    </a:p>
                  </a:txBody>
                  <a:tcPr marL="90000" marR="90000" marT="46800" marB="46800" anchor="ctr"/>
                </a:tc>
                <a:tc>
                  <a:txBody>
                    <a:body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36698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3204529771"/>
                  </a:ext>
                </a:extLst>
              </a:tr>
              <a:tr h="32143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0246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710667297"/>
              </p:ext>
            </p:extLst>
          </p:nvPr>
        </p:nvGraphicFramePr>
        <p:xfrm>
          <a:off x="6241763" y="1748322"/>
          <a:ext cx="5390886" cy="440581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14" name="テキスト ボックス 13">
            <a:extLst>
              <a:ext uri="{FF2B5EF4-FFF2-40B4-BE49-F238E27FC236}">
                <a16:creationId xmlns:a16="http://schemas.microsoft.com/office/drawing/2014/main" id="{502D4B7C-5C58-1C7C-D72C-2112CC8135A9}"/>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93B90BC7-4408-68AB-641D-FA76CA9F6822}"/>
              </a:ext>
            </a:extLst>
          </p:cNvPr>
          <p:cNvSpPr txBox="1"/>
          <p:nvPr/>
        </p:nvSpPr>
        <p:spPr>
          <a:xfrm>
            <a:off x="438700" y="4867164"/>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7" name="テキスト ボックス 6">
            <a:extLst>
              <a:ext uri="{FF2B5EF4-FFF2-40B4-BE49-F238E27FC236}">
                <a16:creationId xmlns:a16="http://schemas.microsoft.com/office/drawing/2014/main" id="{59AC8949-7C76-7864-31FD-A60071CCE850}"/>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左記スコープに対し、本プロジェクトで開発する機能を記載ください。なお、既存機能を利用する場合も記載し、既存機能であることを明記してください。</a:t>
            </a:r>
            <a:endParaRPr lang="en-US" altLang="ja-JP" sz="1400">
              <a:solidFill>
                <a:schemeClr val="bg1"/>
              </a:solidFill>
              <a:latin typeface="BIZ UDPゴシック"/>
              <a:ea typeface="BIZ UDPゴシック"/>
            </a:endParaRPr>
          </a:p>
        </p:txBody>
      </p:sp>
      <p:sp>
        <p:nvSpPr>
          <p:cNvPr id="10" name="テキスト ボックス 9">
            <a:extLst>
              <a:ext uri="{FF2B5EF4-FFF2-40B4-BE49-F238E27FC236}">
                <a16:creationId xmlns:a16="http://schemas.microsoft.com/office/drawing/2014/main" id="{F916E26F-DEEF-1303-BEEE-FE0C0F5C64C3}"/>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 新規</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アプリの開発・サービス提供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 サブスクサービスの提供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　　 ③ プロモーションの実施</a:t>
            </a:r>
            <a:endParaRPr lang="en-US" altLang="ja-JP" sz="1400" dirty="0">
              <a:solidFill>
                <a:schemeClr val="bg1"/>
              </a:solidFill>
              <a:latin typeface="BIZ UDPゴシック"/>
              <a:ea typeface="BIZ UDPゴシック"/>
            </a:endParaRPr>
          </a:p>
        </p:txBody>
      </p:sp>
    </p:spTree>
    <p:extLst>
      <p:ext uri="{BB962C8B-B14F-4D97-AF65-F5344CB8AC3E}">
        <p14:creationId xmlns:p14="http://schemas.microsoft.com/office/powerpoint/2010/main" val="233433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3" name="テキスト ボックス 2">
            <a:extLst>
              <a:ext uri="{FF2B5EF4-FFF2-40B4-BE49-F238E27FC236}">
                <a16:creationId xmlns:a16="http://schemas.microsoft.com/office/drawing/2014/main" id="{3C74631D-5A6A-B311-A395-BB79AB1ADCB4}"/>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システム利用及び開発を行わない場合は、その旨を記載してください。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p>
        </p:txBody>
      </p:sp>
      <p:sp>
        <p:nvSpPr>
          <p:cNvPr id="13" name="テキスト ボックス 12">
            <a:extLst>
              <a:ext uri="{FF2B5EF4-FFF2-40B4-BE49-F238E27FC236}">
                <a16:creationId xmlns:a16="http://schemas.microsoft.com/office/drawing/2014/main" id="{82651BA2-EFD0-C46C-DD5A-E739787AF977}"/>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システムアーキテクチャ図</a:t>
            </a:r>
            <a:endParaRPr lang="ja-JP" altLang="en-US" sz="1400"/>
          </a:p>
        </p:txBody>
      </p:sp>
      <p:grpSp>
        <p:nvGrpSpPr>
          <p:cNvPr id="14" name="グループ化 13">
            <a:extLst>
              <a:ext uri="{FF2B5EF4-FFF2-40B4-BE49-F238E27FC236}">
                <a16:creationId xmlns:a16="http://schemas.microsoft.com/office/drawing/2014/main" id="{546CB648-C2B4-7650-2EC0-B698845C181B}"/>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5A9C177A-8C1C-D012-7B51-A9462E0A17E9}"/>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F3275919-FCCA-71A7-C89B-F55B545815BB}"/>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4058E977-FAB9-2C35-B45D-E80FB16EA8C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A568798A-79D6-9062-D361-81B5259CF2A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496D9296-3739-C91E-7D17-E18C41614F74}"/>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16A2BC8F-89F4-AD19-29EB-7E3DC2DA72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775996A4-4BC1-C021-5428-7DA14D15F1E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アルゴリズム</a:t>
                </a:r>
                <a:endParaRPr kumimoji="0" lang="en-US" altLang="ja-JP" sz="800" b="0" i="0" u="none" strike="noStrike" kern="0" cap="none" spc="0" normalizeH="0" baseline="0" noProof="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234A07B4-8ADA-422D-DC14-150843406CB6}"/>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6A53284F-8036-DB73-F76A-B6B5CF851F40}"/>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E108982D-BC42-0B10-9C3D-0BAA658156F7}"/>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FD7A9DFA-6392-AF1C-58FD-EBC4D50E8C18}"/>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A1875545-4FFF-236B-7416-6A5218EDFA41}"/>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EA089DAD-EBFD-2F3F-93A3-3F33143C8CA9}"/>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163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６．モビリティデータの取得と活用｜実施する事業の内容</a:t>
            </a:r>
          </a:p>
        </p:txBody>
      </p:sp>
      <p:graphicFrame>
        <p:nvGraphicFramePr>
          <p:cNvPr id="7" name="表 7">
            <a:extLst>
              <a:ext uri="{FF2B5EF4-FFF2-40B4-BE49-F238E27FC236}">
                <a16:creationId xmlns:a16="http://schemas.microsoft.com/office/drawing/2014/main" id="{25E229C4-FB55-5BCD-753F-9DC67F8212DF}"/>
              </a:ext>
            </a:extLst>
          </p:cNvPr>
          <p:cNvGraphicFramePr>
            <a:graphicFrameLocks noGrp="1"/>
          </p:cNvGraphicFramePr>
          <p:nvPr>
            <p:extLst>
              <p:ext uri="{D42A27DB-BD31-4B8C-83A1-F6EECF244321}">
                <p14:modId xmlns:p14="http://schemas.microsoft.com/office/powerpoint/2010/main" val="1352853613"/>
              </p:ext>
            </p:extLst>
          </p:nvPr>
        </p:nvGraphicFramePr>
        <p:xfrm>
          <a:off x="384985" y="1693963"/>
          <a:ext cx="11439466" cy="4687223"/>
        </p:xfrm>
        <a:graphic>
          <a:graphicData uri="http://schemas.openxmlformats.org/drawingml/2006/table">
            <a:tbl>
              <a:tblPr>
                <a:tableStyleId>{5C22544A-7EE6-4342-B048-85BDC9FD1C3A}</a:tableStyleId>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p>
                      <a:r>
                        <a:rPr kumimoji="1" lang="ja-JP" altLang="en-US" sz="1050" b="1">
                          <a:latin typeface="+mn-ea"/>
                          <a:ea typeface="+mn-ea"/>
                        </a:rPr>
                        <a:t>取得するデータ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交通モード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データの種類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取得の方法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92264">
                <a:tc rowSpan="9">
                  <a:txBody>
                    <a:bodyPr/>
                    <a:lstStyle/>
                    <a:p>
                      <a:r>
                        <a:rPr kumimoji="1" lang="ja-JP" altLang="en-US" sz="1050">
                          <a:solidFill>
                            <a:srgbClr val="0070C0"/>
                          </a:solidFill>
                          <a:latin typeface="+mn-ea"/>
                          <a:ea typeface="+mn-ea"/>
                        </a:rPr>
                        <a:t>モビリティデータ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オンデマンドバス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運行日報（乗降実績）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一件明細データ（車載器より取得）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92264">
                <a:tc rowSpan="6">
                  <a:txBody>
                    <a:bodyPr/>
                    <a:lstStyle/>
                    <a:p>
                      <a:r>
                        <a:rPr kumimoji="1" lang="ja-JP" altLang="en-US" sz="105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人流データ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ＧＰＳ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アプリ利用者の観光消費データ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grpSp>
        <p:nvGrpSpPr>
          <p:cNvPr id="5" name="グループ化 4">
            <a:extLst>
              <a:ext uri="{FF2B5EF4-FFF2-40B4-BE49-F238E27FC236}">
                <a16:creationId xmlns:a16="http://schemas.microsoft.com/office/drawing/2014/main" id="{61FC2DCD-5785-FE76-F21D-49EF1781F699}"/>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2BCBA46C-9E22-597A-E83B-F61FC0CF9AA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データの取得</a:t>
              </a:r>
            </a:p>
          </p:txBody>
        </p:sp>
        <p:cxnSp>
          <p:nvCxnSpPr>
            <p:cNvPr id="11" name="直線コネクタ 10">
              <a:extLst>
                <a:ext uri="{FF2B5EF4-FFF2-40B4-BE49-F238E27FC236}">
                  <a16:creationId xmlns:a16="http://schemas.microsoft.com/office/drawing/2014/main" id="{3FD675AE-F367-C6D5-B420-5D669CBAA03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FB250188-7B96-65C6-AC8C-7FCC60E76A23}"/>
              </a:ext>
            </a:extLst>
          </p:cNvPr>
          <p:cNvSpPr/>
          <p:nvPr/>
        </p:nvSpPr>
        <p:spPr>
          <a:xfrm>
            <a:off x="12065965" y="1872018"/>
            <a:ext cx="1800715" cy="402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1" lang="ja-JP" altLang="en-US" sz="1100" b="0" i="0" u="none" strike="noStrike" kern="1200" cap="none" spc="0" normalizeH="0" baseline="0" noProof="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5ED12AD7-8BCA-4ECD-387B-92817AA826D6}"/>
              </a:ext>
            </a:extLst>
          </p:cNvPr>
          <p:cNvSpPr txBox="1"/>
          <p:nvPr/>
        </p:nvSpPr>
        <p:spPr>
          <a:xfrm>
            <a:off x="3310736" y="3241713"/>
            <a:ext cx="5756315" cy="1286219"/>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取得するデータの種類や内容、取得方法について</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網羅的に記載してください。</a:t>
            </a:r>
          </a:p>
        </p:txBody>
      </p:sp>
      <p:sp>
        <p:nvSpPr>
          <p:cNvPr id="6" name="テキスト プレースホルダー 53">
            <a:extLst>
              <a:ext uri="{FF2B5EF4-FFF2-40B4-BE49-F238E27FC236}">
                <a16:creationId xmlns:a16="http://schemas.microsoft.com/office/drawing/2014/main" id="{DFAFA80C-153B-BE91-404D-B53AB0F65A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スライド番号プレースホルダー 1">
            <a:extLst>
              <a:ext uri="{FF2B5EF4-FFF2-40B4-BE49-F238E27FC236}">
                <a16:creationId xmlns:a16="http://schemas.microsoft.com/office/drawing/2014/main" id="{0214F83F-F580-F439-EEEF-5D682018A739}"/>
              </a:ext>
            </a:extLst>
          </p:cNvPr>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Tree>
    <p:extLst>
      <p:ext uri="{BB962C8B-B14F-4D97-AF65-F5344CB8AC3E}">
        <p14:creationId xmlns:p14="http://schemas.microsoft.com/office/powerpoint/2010/main" val="298476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６．モビリティデータの取得と活用｜実施する事業の内容</a:t>
            </a:r>
          </a:p>
        </p:txBody>
      </p:sp>
      <p:sp>
        <p:nvSpPr>
          <p:cNvPr id="76" name="正方形/長方形 75">
            <a:extLst>
              <a:ext uri="{FF2B5EF4-FFF2-40B4-BE49-F238E27FC236}">
                <a16:creationId xmlns:a16="http://schemas.microsoft.com/office/drawing/2014/main" id="{C59E2160-9E21-256F-0DD8-7A6E1AF5DBFC}"/>
              </a:ext>
            </a:extLst>
          </p:cNvPr>
          <p:cNvSpPr/>
          <p:nvPr/>
        </p:nvSpPr>
        <p:spPr>
          <a:xfrm>
            <a:off x="384985" y="5417866"/>
            <a:ext cx="1121358" cy="987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データ活用に使用するシステム</a:t>
            </a:r>
          </a:p>
        </p:txBody>
      </p:sp>
      <p:sp>
        <p:nvSpPr>
          <p:cNvPr id="81" name="テキスト ボックス 80">
            <a:extLst>
              <a:ext uri="{FF2B5EF4-FFF2-40B4-BE49-F238E27FC236}">
                <a16:creationId xmlns:a16="http://schemas.microsoft.com/office/drawing/2014/main" id="{2020CFF1-D378-92F8-0222-C21AF192AFE2}"/>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システム（新規開発予定）、</a:t>
            </a:r>
            <a:r>
              <a:rPr lang="en-US" altLang="ja-JP" sz="1400">
                <a:solidFill>
                  <a:srgbClr val="0070C0"/>
                </a:solidFill>
                <a:latin typeface="BIZ UDPゴシック"/>
                <a:ea typeface="BIZ UDPゴシック"/>
              </a:rPr>
              <a:t>Tableau</a:t>
            </a:r>
            <a:r>
              <a:rPr lang="ja-JP" altLang="en-US" sz="1400">
                <a:solidFill>
                  <a:srgbClr val="0070C0"/>
                </a:solidFill>
                <a:latin typeface="BIZ UDPゴシック"/>
                <a:ea typeface="BIZ UDPゴシック"/>
              </a:rPr>
              <a:t>（</a:t>
            </a:r>
            <a:r>
              <a:rPr lang="en-US" altLang="ja-JP" sz="140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83" name="テキスト ボックス 82">
            <a:extLst>
              <a:ext uri="{FF2B5EF4-FFF2-40B4-BE49-F238E27FC236}">
                <a16:creationId xmlns:a16="http://schemas.microsoft.com/office/drawing/2014/main" id="{DF4F27DC-CFF0-6C9F-499E-7623179B2654}"/>
              </a:ext>
            </a:extLst>
          </p:cNvPr>
          <p:cNvSpPr txBox="1"/>
          <p:nvPr/>
        </p:nvSpPr>
        <p:spPr>
          <a:xfrm>
            <a:off x="1683918" y="1667319"/>
            <a:ext cx="10131292" cy="1707970"/>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オンデマンド交通へ転換するなどの政策を検討する。</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87" name="正方形/長方形 86">
            <a:extLst>
              <a:ext uri="{FF2B5EF4-FFF2-40B4-BE49-F238E27FC236}">
                <a16:creationId xmlns:a16="http://schemas.microsoft.com/office/drawing/2014/main" id="{E51097B1-7D60-6354-67AC-DC70EB8AAB89}"/>
              </a:ext>
            </a:extLst>
          </p:cNvPr>
          <p:cNvSpPr/>
          <p:nvPr/>
        </p:nvSpPr>
        <p:spPr>
          <a:xfrm>
            <a:off x="384985" y="1569366"/>
            <a:ext cx="1121358" cy="182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目的</a:t>
            </a:r>
          </a:p>
        </p:txBody>
      </p:sp>
      <p:sp>
        <p:nvSpPr>
          <p:cNvPr id="88" name="正方形/長方形 87">
            <a:extLst>
              <a:ext uri="{FF2B5EF4-FFF2-40B4-BE49-F238E27FC236}">
                <a16:creationId xmlns:a16="http://schemas.microsoft.com/office/drawing/2014/main" id="{92285702-A041-1F9A-9FBA-8518DA6194B8}"/>
              </a:ext>
            </a:extLst>
          </p:cNvPr>
          <p:cNvSpPr/>
          <p:nvPr/>
        </p:nvSpPr>
        <p:spPr>
          <a:xfrm>
            <a:off x="395210" y="3493618"/>
            <a:ext cx="1121358" cy="1824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内容</a:t>
            </a:r>
          </a:p>
        </p:txBody>
      </p:sp>
      <p:cxnSp>
        <p:nvCxnSpPr>
          <p:cNvPr id="90" name="直線コネクタ 89">
            <a:extLst>
              <a:ext uri="{FF2B5EF4-FFF2-40B4-BE49-F238E27FC236}">
                <a16:creationId xmlns:a16="http://schemas.microsoft.com/office/drawing/2014/main" id="{3D56BA57-D6F3-18CA-6565-B1F8EAC8CBFC}"/>
              </a:ext>
            </a:extLst>
          </p:cNvPr>
          <p:cNvCxnSpPr>
            <a:cxnSpLocks/>
          </p:cNvCxnSpPr>
          <p:nvPr/>
        </p:nvCxnSpPr>
        <p:spPr>
          <a:xfrm>
            <a:off x="1693159" y="3431754"/>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5E4122C-92AE-3426-C801-8BF1B7D322D8}"/>
              </a:ext>
            </a:extLst>
          </p:cNvPr>
          <p:cNvSpPr txBox="1"/>
          <p:nvPr/>
        </p:nvSpPr>
        <p:spPr>
          <a:xfrm>
            <a:off x="1629498" y="3582163"/>
            <a:ext cx="10112811" cy="1502505"/>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市の職員が月に</a:t>
            </a:r>
            <a:r>
              <a:rPr lang="ja-JP" altLang="en-US" sz="1400">
                <a:solidFill>
                  <a:srgbClr val="0070C0"/>
                </a:solidFill>
                <a:latin typeface="BIZ UDPゴシック"/>
                <a:ea typeface="BIZ UDPゴシック"/>
              </a:rPr>
              <a:t>一度、</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地域公共交通会議で</a:t>
            </a:r>
            <a:r>
              <a:rPr lang="ja-JP" altLang="en-US" sz="140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データを可視化した資料を作成する。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ja-JP" altLang="en-US" sz="1400">
                <a:solidFill>
                  <a:srgbClr val="0070C0"/>
                </a:solidFill>
                <a:latin typeface="BIZ UDPゴシック"/>
                <a:ea typeface="BIZ UDPゴシック"/>
              </a:rPr>
              <a:t>具体的には、現状の路線バスユーザーが市内をどのように移動しているか、及び観光客がどのようなスポットを周遊しているかを可視化。時刻表及びバス停、路線・系統の再編に向けた課題を明確化する。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6" name="正方形/長方形 5">
            <a:extLst>
              <a:ext uri="{FF2B5EF4-FFF2-40B4-BE49-F238E27FC236}">
                <a16:creationId xmlns:a16="http://schemas.microsoft.com/office/drawing/2014/main" id="{16D4E315-F04A-16F2-0DB1-AFD3D9EB7565}"/>
              </a:ext>
            </a:extLst>
          </p:cNvPr>
          <p:cNvSpPr/>
          <p:nvPr/>
        </p:nvSpPr>
        <p:spPr>
          <a:xfrm>
            <a:off x="384985" y="1034832"/>
            <a:ext cx="11420985"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データの活用</a:t>
            </a:r>
          </a:p>
        </p:txBody>
      </p:sp>
      <p:grpSp>
        <p:nvGrpSpPr>
          <p:cNvPr id="7" name="グループ化 6">
            <a:extLst>
              <a:ext uri="{FF2B5EF4-FFF2-40B4-BE49-F238E27FC236}">
                <a16:creationId xmlns:a16="http://schemas.microsoft.com/office/drawing/2014/main" id="{E0D759C3-A3D0-37D0-F61E-8186AAB518BB}"/>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9FE31462-CF6C-779A-D360-FE21A9EDFA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1" name="直線コネクタ 10">
              <a:extLst>
                <a:ext uri="{FF2B5EF4-FFF2-40B4-BE49-F238E27FC236}">
                  <a16:creationId xmlns:a16="http://schemas.microsoft.com/office/drawing/2014/main" id="{DFE92C03-6BC2-DBED-4AF7-34E6994ECB4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a:extLst>
              <a:ext uri="{FF2B5EF4-FFF2-40B4-BE49-F238E27FC236}">
                <a16:creationId xmlns:a16="http://schemas.microsoft.com/office/drawing/2014/main" id="{D172A1E9-F9C0-CEA7-28D5-60CC77C90AFD}"/>
              </a:ext>
            </a:extLst>
          </p:cNvPr>
          <p:cNvCxnSpPr>
            <a:cxnSpLocks/>
          </p:cNvCxnSpPr>
          <p:nvPr/>
        </p:nvCxnSpPr>
        <p:spPr>
          <a:xfrm>
            <a:off x="1693159" y="536913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18E46B4-6D30-4074-970E-F330E8399E21}"/>
              </a:ext>
            </a:extLst>
          </p:cNvPr>
          <p:cNvSpPr txBox="1"/>
          <p:nvPr/>
        </p:nvSpPr>
        <p:spPr>
          <a:xfrm>
            <a:off x="6151200" y="4227283"/>
            <a:ext cx="5561424" cy="2178537"/>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取得したデータの分析・活用方法について詳細を記載してください。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○データ活用の目的：どう活用していくの具体的に記載ください。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○データ活用の内容：誰が、どのくらいの頻度でどのようにデータ活用を行っていくか記載してください。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8" name="テキスト プレースホルダー 53">
            <a:extLst>
              <a:ext uri="{FF2B5EF4-FFF2-40B4-BE49-F238E27FC236}">
                <a16:creationId xmlns:a16="http://schemas.microsoft.com/office/drawing/2014/main" id="{04340AE8-0DF6-3BDB-D58E-50965899FB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Tree>
    <p:extLst>
      <p:ext uri="{BB962C8B-B14F-4D97-AF65-F5344CB8AC3E}">
        <p14:creationId xmlns:p14="http://schemas.microsoft.com/office/powerpoint/2010/main" val="335392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システムアーキテクチャ図</a:t>
            </a:r>
            <a:endParaRPr lang="ja-JP" altLang="en-US" sz="1400"/>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システム利用及び開発を行わない場合は、その旨を記載してください。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アルゴリズム</a:t>
                </a:r>
                <a:endParaRPr kumimoji="0" lang="en-US" altLang="ja-JP" sz="800" b="0" i="0" u="none" strike="noStrike" kern="0" cap="none" spc="0" normalizeH="0" baseline="0" noProof="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6131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48203D-BBB5-1DD1-B83D-9A9CE6BE1506}"/>
              </a:ext>
            </a:extLst>
          </p:cNvPr>
          <p:cNvGraphicFramePr>
            <a:graphicFrameLocks noGrp="1"/>
          </p:cNvGraphicFramePr>
          <p:nvPr>
            <p:extLst>
              <p:ext uri="{D42A27DB-BD31-4B8C-83A1-F6EECF244321}">
                <p14:modId xmlns:p14="http://schemas.microsoft.com/office/powerpoint/2010/main" val="953120469"/>
              </p:ext>
            </p:extLst>
          </p:nvPr>
        </p:nvGraphicFramePr>
        <p:xfrm>
          <a:off x="384984" y="1446659"/>
          <a:ext cx="11327639" cy="2960316"/>
        </p:xfrm>
        <a:graphic>
          <a:graphicData uri="http://schemas.openxmlformats.org/drawingml/2006/table">
            <a:tbl>
              <a:tblPr firstRow="1" firstCol="1" bandRow="1">
                <a:tableStyleId>{5940675A-B579-460E-94D1-54222C63F5DA}</a:tableStyleId>
              </a:tblPr>
              <a:tblGrid>
                <a:gridCol w="2600587">
                  <a:extLst>
                    <a:ext uri="{9D8B030D-6E8A-4147-A177-3AD203B41FA5}">
                      <a16:colId xmlns:a16="http://schemas.microsoft.com/office/drawing/2014/main" val="3938936156"/>
                    </a:ext>
                  </a:extLst>
                </a:gridCol>
                <a:gridCol w="8727052">
                  <a:extLst>
                    <a:ext uri="{9D8B030D-6E8A-4147-A177-3AD203B41FA5}">
                      <a16:colId xmlns:a16="http://schemas.microsoft.com/office/drawing/2014/main" val="547714969"/>
                    </a:ext>
                  </a:extLst>
                </a:gridCol>
              </a:tblGrid>
              <a:tr h="252396">
                <a:tc>
                  <a:txBody>
                    <a:bodyPr/>
                    <a:lstStyle/>
                    <a:p>
                      <a:pPr algn="just"/>
                      <a:r>
                        <a:rPr lang="ja-JP" altLang="ja-JP" sz="1050" b="0" kern="100">
                          <a:solidFill>
                            <a:schemeClr val="tx1"/>
                          </a:solidFill>
                          <a:effectLst/>
                          <a:latin typeface="+mn-ea"/>
                          <a:ea typeface="+mn-ea"/>
                        </a:rPr>
                        <a:t>機能名</a:t>
                      </a:r>
                      <a:r>
                        <a:rPr lang="en-US" altLang="ja-JP" sz="1050" b="0" kern="100">
                          <a:solidFill>
                            <a:schemeClr val="tx1"/>
                          </a:solidFill>
                          <a:effectLst/>
                          <a:latin typeface="+mn-ea"/>
                          <a:ea typeface="+mn-ea"/>
                        </a:rPr>
                        <a:t>【</a:t>
                      </a:r>
                      <a:r>
                        <a:rPr lang="ja-JP" altLang="en-US" sz="1050" b="0" kern="100">
                          <a:solidFill>
                            <a:schemeClr val="tx1"/>
                          </a:solidFill>
                          <a:effectLst/>
                          <a:latin typeface="+mn-ea"/>
                          <a:ea typeface="+mn-ea"/>
                        </a:rPr>
                        <a:t>開発</a:t>
                      </a:r>
                      <a:r>
                        <a:rPr lang="en-US" altLang="ja-JP" sz="1050" b="0" kern="100">
                          <a:solidFill>
                            <a:schemeClr val="tx1"/>
                          </a:solidFill>
                          <a:effectLst/>
                          <a:latin typeface="+mn-ea"/>
                          <a:ea typeface="+mn-ea"/>
                        </a:rPr>
                        <a:t>or</a:t>
                      </a:r>
                      <a:r>
                        <a:rPr lang="ja-JP" altLang="en-US" sz="1050" b="0" kern="100">
                          <a:solidFill>
                            <a:schemeClr val="tx1"/>
                          </a:solidFill>
                          <a:effectLst/>
                          <a:latin typeface="+mn-ea"/>
                          <a:ea typeface="+mn-ea"/>
                        </a:rPr>
                        <a:t>購入</a:t>
                      </a:r>
                      <a:r>
                        <a:rPr lang="en-US" altLang="ja-JP" sz="1050" b="0" kern="100">
                          <a:solidFill>
                            <a:schemeClr val="tx1"/>
                          </a:solidFill>
                          <a:effectLst/>
                          <a:latin typeface="+mn-ea"/>
                          <a:ea typeface="+mn-ea"/>
                        </a:rPr>
                        <a:t>】</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sz="1050" b="0" kern="100">
                          <a:solidFill>
                            <a:schemeClr val="tx1"/>
                          </a:solidFill>
                          <a:effectLst/>
                          <a:latin typeface="+mn-ea"/>
                          <a:ea typeface="+mn-ea"/>
                        </a:rPr>
                        <a:t>機能説明</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51116">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検索機能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p>
                  </a:txBody>
                  <a:tcPr marL="90000" marR="90000" marT="46800" marB="46800" anchor="ctr"/>
                </a:tc>
                <a:tc>
                  <a:txBody>
                    <a:bodyPr/>
                    <a:lstStyle/>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○○会社の</a:t>
                      </a:r>
                      <a:r>
                        <a:rPr lang="en-US" altLang="ja-JP" sz="1050" b="0" kern="100">
                          <a:solidFill>
                            <a:srgbClr val="0070C0"/>
                          </a:solidFill>
                          <a:effectLst/>
                          <a:latin typeface="+mn-ea"/>
                          <a:ea typeface="+mn-ea"/>
                          <a:cs typeface="Meiryo UI" panose="020B0604030504040204" pitchFamily="50" charset="-128"/>
                        </a:rPr>
                        <a:t>XXXAPI</a:t>
                      </a:r>
                      <a:r>
                        <a:rPr lang="ja-JP" altLang="en-US" sz="1050" b="0" kern="100">
                          <a:solidFill>
                            <a:srgbClr val="0070C0"/>
                          </a:solidFill>
                          <a:effectLst/>
                          <a:latin typeface="+mn-ea"/>
                          <a:ea typeface="+mn-ea"/>
                          <a:cs typeface="Meiryo UI" panose="020B0604030504040204" pitchFamily="50" charset="-128"/>
                        </a:rPr>
                        <a:t>を用いて実装。ＸＸやＹＹなどマルチモードの経路検索を提供。</a:t>
                      </a:r>
                      <a:endParaRPr lang="en-US" altLang="ja-JP" sz="1050" b="0" kern="100">
                        <a:solidFill>
                          <a:srgbClr val="0070C0"/>
                        </a:solidFill>
                        <a:effectLst/>
                        <a:latin typeface="+mn-ea"/>
                        <a:ea typeface="+mn-ea"/>
                        <a:cs typeface="Meiryo UI" panose="020B0604030504040204" pitchFamily="50" charset="-128"/>
                      </a:endParaRPr>
                    </a:p>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デマンド交通については○○会社にデータ作成及び検索対応を別途依頼して実装。</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支払い機能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ユーザアカウント管理機能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開発予定</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６．モビリティデータの取得と活用｜システム開発計画</a:t>
            </a:r>
          </a:p>
        </p:txBody>
      </p:sp>
      <p:sp>
        <p:nvSpPr>
          <p:cNvPr id="4" name="テキスト プレースホルダー 53">
            <a:extLst>
              <a:ext uri="{FF2B5EF4-FFF2-40B4-BE49-F238E27FC236}">
                <a16:creationId xmlns:a16="http://schemas.microsoft.com/office/drawing/2014/main" id="{7241AD15-E289-D6A0-8F4B-C1EA318E55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55BE2262-EB02-A415-C850-F8EC66D17A0D}"/>
              </a:ext>
            </a:extLst>
          </p:cNvPr>
          <p:cNvSpPr txBox="1"/>
          <p:nvPr/>
        </p:nvSpPr>
        <p:spPr>
          <a:xfrm>
            <a:off x="3083206" y="29986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利用するシステム（開発、購入どちらも含む）の主な機能を記載してください。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機能説明には、</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が提供する具体的な機能を網羅的にリストアップし、各機能の概要を機能説明には、各機能モジュールの処理内容、実装方法（サードパーティを含む）、出力データの内容などのサマリー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複数のシステムを連携させる場合は、ページを追加して大きなシステム単位でそれぞれ記載してください。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F8BF3722-E595-4CB6-00C8-94E2A0D316C4}"/>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システム機能一覧</a:t>
            </a:r>
            <a:endParaRPr lang="ja-JP" altLang="en-US" sz="1400"/>
          </a:p>
        </p:txBody>
      </p:sp>
    </p:spTree>
    <p:extLst>
      <p:ext uri="{BB962C8B-B14F-4D97-AF65-F5344CB8AC3E}">
        <p14:creationId xmlns:p14="http://schemas.microsoft.com/office/powerpoint/2010/main" val="86249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７．エンドコンテンツとの連携｜実施する事業の内容</a:t>
            </a:r>
          </a:p>
        </p:txBody>
      </p:sp>
      <p:sp>
        <p:nvSpPr>
          <p:cNvPr id="4" name="テキスト プレースホルダー 53">
            <a:extLst>
              <a:ext uri="{FF2B5EF4-FFF2-40B4-BE49-F238E27FC236}">
                <a16:creationId xmlns:a16="http://schemas.microsoft.com/office/drawing/2014/main" id="{5CCBB133-5BC6-7502-00A9-E170FA00CE0C}"/>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テキスト ボックス 1">
            <a:extLst>
              <a:ext uri="{FF2B5EF4-FFF2-40B4-BE49-F238E27FC236}">
                <a16:creationId xmlns:a16="http://schemas.microsoft.com/office/drawing/2014/main" id="{EAC816FA-DB6F-E409-BB32-7C6E2C099BF8}"/>
              </a:ext>
            </a:extLst>
          </p:cNvPr>
          <p:cNvSpPr txBox="1"/>
          <p:nvPr/>
        </p:nvSpPr>
        <p:spPr>
          <a:xfrm>
            <a:off x="340950" y="1586906"/>
            <a:ext cx="5635837" cy="87934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当該エリアの宿泊施設までの移動の利便性を向上させるとともに宿泊施設近隣の観光地の周遊を促進させるため、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アプリ上で宿泊施設との連携を実施する。</a:t>
            </a:r>
            <a:endParaRPr lang="en-US" altLang="ja-JP" sz="1400">
              <a:solidFill>
                <a:srgbClr val="0070C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073598DD-251D-3E59-46DC-BE966907314C}"/>
              </a:ext>
            </a:extLst>
          </p:cNvPr>
          <p:cNvSpPr txBox="1"/>
          <p:nvPr/>
        </p:nvSpPr>
        <p:spPr>
          <a:xfrm>
            <a:off x="388797" y="878933"/>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①宿泊施設との連携</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7" name="グループ化 6">
            <a:extLst>
              <a:ext uri="{FF2B5EF4-FFF2-40B4-BE49-F238E27FC236}">
                <a16:creationId xmlns:a16="http://schemas.microsoft.com/office/drawing/2014/main" id="{3AECF7DC-24A8-2B7D-C9F2-DD2DC1C6B6A4}"/>
              </a:ext>
            </a:extLst>
          </p:cNvPr>
          <p:cNvGrpSpPr/>
          <p:nvPr/>
        </p:nvGrpSpPr>
        <p:grpSpPr>
          <a:xfrm>
            <a:off x="380978" y="1274848"/>
            <a:ext cx="5400000" cy="310897"/>
            <a:chOff x="380978" y="1020562"/>
            <a:chExt cx="5644951" cy="310897"/>
          </a:xfrm>
        </p:grpSpPr>
        <p:grpSp>
          <p:nvGrpSpPr>
            <p:cNvPr id="9" name="グループ化 8">
              <a:extLst>
                <a:ext uri="{FF2B5EF4-FFF2-40B4-BE49-F238E27FC236}">
                  <a16:creationId xmlns:a16="http://schemas.microsoft.com/office/drawing/2014/main" id="{17A94724-8144-3195-A296-84FE51DC07AB}"/>
                </a:ext>
              </a:extLst>
            </p:cNvPr>
            <p:cNvGrpSpPr/>
            <p:nvPr/>
          </p:nvGrpSpPr>
          <p:grpSpPr>
            <a:xfrm>
              <a:off x="384985" y="1020562"/>
              <a:ext cx="5640944" cy="310897"/>
              <a:chOff x="609601" y="1337306"/>
              <a:chExt cx="5206999" cy="310897"/>
            </a:xfrm>
          </p:grpSpPr>
          <p:sp>
            <p:nvSpPr>
              <p:cNvPr id="11" name="正方形/長方形 10">
                <a:extLst>
                  <a:ext uri="{FF2B5EF4-FFF2-40B4-BE49-F238E27FC236}">
                    <a16:creationId xmlns:a16="http://schemas.microsoft.com/office/drawing/2014/main" id="{69D2C830-84BF-98D8-2986-4E339F74F60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1794D533-D1B3-0179-EE20-BBA5F79EA11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FD979208-BB96-13C8-DDF9-D38AD0AC264C}"/>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13" name="グループ化 12">
            <a:extLst>
              <a:ext uri="{FF2B5EF4-FFF2-40B4-BE49-F238E27FC236}">
                <a16:creationId xmlns:a16="http://schemas.microsoft.com/office/drawing/2014/main" id="{6468AE54-3344-05F1-4339-2571E763C416}"/>
              </a:ext>
            </a:extLst>
          </p:cNvPr>
          <p:cNvGrpSpPr/>
          <p:nvPr/>
        </p:nvGrpSpPr>
        <p:grpSpPr>
          <a:xfrm>
            <a:off x="6241763" y="1128419"/>
            <a:ext cx="5365398" cy="446140"/>
            <a:chOff x="380978" y="1020562"/>
            <a:chExt cx="5644951" cy="310897"/>
          </a:xfrm>
        </p:grpSpPr>
        <p:grpSp>
          <p:nvGrpSpPr>
            <p:cNvPr id="14" name="グループ化 13">
              <a:extLst>
                <a:ext uri="{FF2B5EF4-FFF2-40B4-BE49-F238E27FC236}">
                  <a16:creationId xmlns:a16="http://schemas.microsoft.com/office/drawing/2014/main" id="{56B9E560-B514-C950-FE6C-846ABA4630A8}"/>
                </a:ext>
              </a:extLst>
            </p:cNvPr>
            <p:cNvGrpSpPr/>
            <p:nvPr/>
          </p:nvGrpSpPr>
          <p:grpSpPr>
            <a:xfrm>
              <a:off x="384985" y="1020562"/>
              <a:ext cx="5640944" cy="310897"/>
              <a:chOff x="609601" y="1337306"/>
              <a:chExt cx="5206999" cy="310897"/>
            </a:xfrm>
          </p:grpSpPr>
          <p:sp>
            <p:nvSpPr>
              <p:cNvPr id="17" name="正方形/長方形 16">
                <a:extLst>
                  <a:ext uri="{FF2B5EF4-FFF2-40B4-BE49-F238E27FC236}">
                    <a16:creationId xmlns:a16="http://schemas.microsoft.com/office/drawing/2014/main" id="{7415D631-A82D-FCDC-41D9-F36CDAF86F3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8" name="直線コネクタ 17">
                <a:extLst>
                  <a:ext uri="{FF2B5EF4-FFF2-40B4-BE49-F238E27FC236}">
                    <a16:creationId xmlns:a16="http://schemas.microsoft.com/office/drawing/2014/main" id="{D30964EA-37F2-F9F7-A212-D192F2139D08}"/>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A3648C70-2A16-0BF0-A60D-7C436A33103E}"/>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21" name="表 20">
            <a:extLst>
              <a:ext uri="{FF2B5EF4-FFF2-40B4-BE49-F238E27FC236}">
                <a16:creationId xmlns:a16="http://schemas.microsoft.com/office/drawing/2014/main" id="{3C4A80AA-6262-AA17-7D77-9421025C8B25}"/>
              </a:ext>
            </a:extLst>
          </p:cNvPr>
          <p:cNvGraphicFramePr>
            <a:graphicFrameLocks noGrp="1"/>
          </p:cNvGraphicFramePr>
          <p:nvPr>
            <p:extLst>
              <p:ext uri="{D42A27DB-BD31-4B8C-83A1-F6EECF244321}">
                <p14:modId xmlns:p14="http://schemas.microsoft.com/office/powerpoint/2010/main" val="167252713"/>
              </p:ext>
            </p:extLst>
          </p:nvPr>
        </p:nvGraphicFramePr>
        <p:xfrm>
          <a:off x="395492" y="2466248"/>
          <a:ext cx="5390886" cy="273620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050" b="0" kern="100">
                          <a:solidFill>
                            <a:srgbClr val="0070C0"/>
                          </a:solidFill>
                          <a:effectLst/>
                          <a:latin typeface="+mn-ea"/>
                          <a:ea typeface="+mn-ea"/>
                          <a:cs typeface="Meiryo UI" panose="020B0604030504040204" pitchFamily="50" charset="-128"/>
                        </a:rPr>
                        <a:t>宿泊施設予約時のシームレスな移動案内</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宿泊施設のサイト上で予約した際に、その宿泊施設までのデジタルチケットの案内及び販売を行う。</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dirty="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3479908594"/>
                  </a:ext>
                </a:extLst>
              </a:tr>
              <a:tr h="53226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により行う（全種）。対象エリアの連携する宿泊施設に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設置数は○○台を想定。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431622">
                <a:tc>
                  <a:txBody>
                    <a:bodyPr/>
                    <a:lstStyle/>
                    <a:p>
                      <a:pPr mar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04261">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23" name="表 22">
            <a:extLst>
              <a:ext uri="{FF2B5EF4-FFF2-40B4-BE49-F238E27FC236}">
                <a16:creationId xmlns:a16="http://schemas.microsoft.com/office/drawing/2014/main" id="{00061270-1AFF-13AE-BD9A-C0E6EAFB42B8}"/>
              </a:ext>
            </a:extLst>
          </p:cNvPr>
          <p:cNvGraphicFramePr>
            <a:graphicFrameLocks noGrp="1"/>
          </p:cNvGraphicFramePr>
          <p:nvPr>
            <p:extLst>
              <p:ext uri="{D42A27DB-BD31-4B8C-83A1-F6EECF244321}">
                <p14:modId xmlns:p14="http://schemas.microsoft.com/office/powerpoint/2010/main" val="3823731689"/>
              </p:ext>
            </p:extLst>
          </p:nvPr>
        </p:nvGraphicFramePr>
        <p:xfrm>
          <a:off x="6241763" y="1748322"/>
          <a:ext cx="5390886" cy="438760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dirty="0">
                          <a:solidFill>
                            <a:srgbClr val="0070C0"/>
                          </a:solidFill>
                        </a:rPr>
                        <a:t>宿泊施設の予約サイトと</a:t>
                      </a:r>
                      <a:r>
                        <a:rPr kumimoji="1" lang="en-US" altLang="ja-JP" sz="1050" dirty="0" err="1">
                          <a:solidFill>
                            <a:srgbClr val="0070C0"/>
                          </a:solidFill>
                        </a:rPr>
                        <a:t>MaaS</a:t>
                      </a:r>
                      <a:r>
                        <a:rPr kumimoji="1" lang="ja-JP" altLang="en-US" sz="1050" dirty="0">
                          <a:solidFill>
                            <a:srgbClr val="0070C0"/>
                          </a:solidFill>
                        </a:rPr>
                        <a:t>アプリの</a:t>
                      </a:r>
                      <a:r>
                        <a:rPr kumimoji="1" lang="en-US" altLang="ja-JP" sz="1050" dirty="0">
                          <a:solidFill>
                            <a:srgbClr val="0070C0"/>
                          </a:solidFill>
                        </a:rPr>
                        <a:t>API</a:t>
                      </a:r>
                      <a:r>
                        <a:rPr kumimoji="1" lang="ja-JP" altLang="en-US" sz="1050" dirty="0">
                          <a:solidFill>
                            <a:srgbClr val="0070C0"/>
                          </a:solidFill>
                        </a:rPr>
                        <a:t>連携</a:t>
                      </a:r>
                    </a:p>
                  </a:txBody>
                  <a:tcPr marL="90000" marR="90000" marT="46800" marB="46800" anchor="ctr"/>
                </a:tc>
                <a:tc>
                  <a:txBody>
                    <a:bodyPr/>
                    <a:lstStyle/>
                    <a:p>
                      <a:r>
                        <a:rPr kumimoji="1" lang="ja-JP" altLang="en-US" sz="1050">
                          <a:solidFill>
                            <a:srgbClr val="0070C0"/>
                          </a:solidFill>
                        </a:rPr>
                        <a:t>宿泊施設の予約サイト上で、目的地に応じたデジタルチケットの表示及び販売を行う。</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24" name="テキスト ボックス 23">
            <a:extLst>
              <a:ext uri="{FF2B5EF4-FFF2-40B4-BE49-F238E27FC236}">
                <a16:creationId xmlns:a16="http://schemas.microsoft.com/office/drawing/2014/main" id="{38606CFD-A6C5-1816-B0EA-B517BEFFAFBA}"/>
              </a:ext>
            </a:extLst>
          </p:cNvPr>
          <p:cNvSpPr txBox="1"/>
          <p:nvPr/>
        </p:nvSpPr>
        <p:spPr>
          <a:xfrm>
            <a:off x="388797" y="1664418"/>
            <a:ext cx="538216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本プロジェクトのエンドコンテンツとの連携における事業内容のサマリーを記載してください。</a:t>
            </a:r>
            <a:endParaRPr lang="en-US" altLang="ja-JP" sz="1400">
              <a:solidFill>
                <a:schemeClr val="bg1"/>
              </a:solidFill>
              <a:latin typeface="BIZ UDPゴシック"/>
              <a:ea typeface="BIZ UDPゴシック"/>
            </a:endParaRPr>
          </a:p>
        </p:txBody>
      </p:sp>
      <p:sp>
        <p:nvSpPr>
          <p:cNvPr id="25" name="テキスト ボックス 24">
            <a:extLst>
              <a:ext uri="{FF2B5EF4-FFF2-40B4-BE49-F238E27FC236}">
                <a16:creationId xmlns:a16="http://schemas.microsoft.com/office/drawing/2014/main" id="{62CF0532-6DCC-DA30-6B3A-8469F0A6C6C7}"/>
              </a:ext>
            </a:extLst>
          </p:cNvPr>
          <p:cNvSpPr txBox="1"/>
          <p:nvPr/>
        </p:nvSpPr>
        <p:spPr>
          <a:xfrm>
            <a:off x="398811" y="5276835"/>
            <a:ext cx="5382167" cy="1007337"/>
          </a:xfrm>
          <a:prstGeom prst="rect">
            <a:avLst/>
          </a:prstGeom>
          <a:solidFill>
            <a:schemeClr val="accent2">
              <a:alpha val="60000"/>
            </a:schemeClr>
          </a:solidFill>
        </p:spPr>
        <p:txBody>
          <a:bodyPr wrap="square" anchor="ctr">
            <a:noAutofit/>
          </a:bodyPr>
          <a:lstStyle/>
          <a:p>
            <a:pPr>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本プロジェクトがどのようなエンドコンテンツと連携し、観光地での周遊や観光消費の増加、オーバーツーリズムの未然防止・抑制対策等の観光施策を推進するか、具体的に記載してください。</a:t>
            </a:r>
          </a:p>
        </p:txBody>
      </p:sp>
      <p:sp>
        <p:nvSpPr>
          <p:cNvPr id="27" name="テキスト ボックス 26">
            <a:extLst>
              <a:ext uri="{FF2B5EF4-FFF2-40B4-BE49-F238E27FC236}">
                <a16:creationId xmlns:a16="http://schemas.microsoft.com/office/drawing/2014/main" id="{3C662E12-DFB9-B916-679E-08230DCB47AB}"/>
              </a:ext>
            </a:extLst>
          </p:cNvPr>
          <p:cNvSpPr txBox="1"/>
          <p:nvPr/>
        </p:nvSpPr>
        <p:spPr>
          <a:xfrm>
            <a:off x="4076643" y="654433"/>
            <a:ext cx="6335283" cy="976991"/>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①宿泊施設との連携</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②商業クーポンとの連携</a:t>
            </a:r>
            <a:endParaRPr lang="en-US" altLang="ja-JP" sz="1400" dirty="0">
              <a:solidFill>
                <a:schemeClr val="bg1"/>
              </a:solidFill>
              <a:latin typeface="BIZ UDPゴシック"/>
              <a:ea typeface="BIZ UDPゴシック"/>
            </a:endParaRPr>
          </a:p>
        </p:txBody>
      </p:sp>
      <p:sp>
        <p:nvSpPr>
          <p:cNvPr id="29" name="テキスト ボックス 28">
            <a:extLst>
              <a:ext uri="{FF2B5EF4-FFF2-40B4-BE49-F238E27FC236}">
                <a16:creationId xmlns:a16="http://schemas.microsoft.com/office/drawing/2014/main" id="{6130B82A-4FC8-75C6-E65A-E2EBAA80EDC9}"/>
              </a:ext>
            </a:extLst>
          </p:cNvPr>
          <p:cNvSpPr txBox="1"/>
          <p:nvPr/>
        </p:nvSpPr>
        <p:spPr>
          <a:xfrm>
            <a:off x="6299288" y="4867331"/>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195332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目次</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a:t>
            </a:r>
          </a:p>
        </p:txBody>
      </p:sp>
      <p:sp>
        <p:nvSpPr>
          <p:cNvPr id="6" name="正方形/長方形 5">
            <a:extLst>
              <a:ext uri="{FF2B5EF4-FFF2-40B4-BE49-F238E27FC236}">
                <a16:creationId xmlns:a16="http://schemas.microsoft.com/office/drawing/2014/main" id="{551CAFCD-1A64-3343-D441-9CAB5E362E9D}"/>
              </a:ext>
            </a:extLst>
          </p:cNvPr>
          <p:cNvSpPr/>
          <p:nvPr/>
        </p:nvSpPr>
        <p:spPr>
          <a:xfrm>
            <a:off x="720000" y="1158116"/>
            <a:ext cx="6958757" cy="503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kumimoji="1" lang="ja-JP" altLang="en-US" sz="1400" dirty="0">
                <a:solidFill>
                  <a:schemeClr val="tx1"/>
                </a:solidFill>
                <a:latin typeface="+mn-ea"/>
              </a:rPr>
              <a:t>プロジェクト概要</a:t>
            </a:r>
            <a:endParaRPr kumimoji="1" lang="en-US" altLang="ja-JP" sz="1400" dirty="0">
              <a:solidFill>
                <a:schemeClr val="tx1"/>
              </a:solidFill>
              <a:latin typeface="+mn-ea"/>
            </a:endParaRPr>
          </a:p>
          <a:p>
            <a:pPr marL="800100" lvl="1" indent="-342900">
              <a:spcBef>
                <a:spcPts val="600"/>
              </a:spcBef>
              <a:buFont typeface="+mj-lt"/>
              <a:buAutoNum type="arabicPeriod"/>
            </a:pPr>
            <a:r>
              <a:rPr lang="ja-JP" altLang="en-US" sz="1400" dirty="0">
                <a:solidFill>
                  <a:schemeClr val="tx1"/>
                </a:solidFill>
                <a:latin typeface="+mn-ea"/>
              </a:rPr>
              <a:t>プロジェクト</a:t>
            </a:r>
            <a:r>
              <a:rPr kumimoji="1" lang="ja-JP" altLang="en-US" sz="1400" dirty="0">
                <a:solidFill>
                  <a:schemeClr val="tx1"/>
                </a:solidFill>
                <a:latin typeface="+mn-ea"/>
              </a:rPr>
              <a:t>概要</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提案者</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プロジェクト・スコープ</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解決すべき社会課題</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プロジェクトのビジョン</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プロジェクトが提供するユーザー体験</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a:t>
            </a:r>
            <a:r>
              <a:rPr kumimoji="1" lang="en-US" altLang="ja-JP" sz="1400" dirty="0">
                <a:solidFill>
                  <a:schemeClr val="tx1"/>
                </a:solidFill>
                <a:latin typeface="+mn-ea"/>
              </a:rPr>
              <a:t>KPI</a:t>
            </a:r>
          </a:p>
          <a:p>
            <a:pPr marL="800100" lvl="1" indent="-342900">
              <a:spcBef>
                <a:spcPts val="600"/>
              </a:spcBef>
              <a:buFont typeface="+mj-ea"/>
              <a:buAutoNum type="arabicPeriod"/>
            </a:pPr>
            <a:r>
              <a:rPr kumimoji="1" lang="ja-JP" altLang="en-US" sz="1400" dirty="0">
                <a:solidFill>
                  <a:schemeClr val="tx1"/>
                </a:solidFill>
                <a:latin typeface="+mn-ea"/>
              </a:rPr>
              <a:t>交通サービスの高度化</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モビリティデータの取得と活用</a:t>
            </a:r>
          </a:p>
          <a:p>
            <a:pPr marL="800100" lvl="1" indent="-342900">
              <a:spcBef>
                <a:spcPts val="600"/>
              </a:spcBef>
              <a:buFont typeface="+mj-ea"/>
              <a:buAutoNum type="arabicPeriod"/>
            </a:pPr>
            <a:r>
              <a:rPr kumimoji="1" lang="ja-JP" altLang="en-US" sz="1400" dirty="0">
                <a:solidFill>
                  <a:schemeClr val="tx1"/>
                </a:solidFill>
                <a:latin typeface="+mn-ea"/>
              </a:rPr>
              <a:t>エンドコンテンツとの連携</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ハードウェア・アーキテクチャ</a:t>
            </a:r>
          </a:p>
          <a:p>
            <a:pPr marL="342900" indent="-342900">
              <a:spcBef>
                <a:spcPts val="600"/>
              </a:spcBef>
              <a:buFont typeface="+mj-ea"/>
              <a:buAutoNum type="arabicPeriod"/>
            </a:pPr>
            <a:r>
              <a:rPr lang="ja-JP" altLang="en-US" sz="1400" dirty="0">
                <a:solidFill>
                  <a:schemeClr val="tx1"/>
                </a:solidFill>
                <a:latin typeface="+mn-ea"/>
              </a:rPr>
              <a:t>スケジュール</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コスト</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リソース及びプジェクト実施体制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その他補足資料</a:t>
            </a:r>
          </a:p>
        </p:txBody>
      </p:sp>
    </p:spTree>
    <p:extLst>
      <p:ext uri="{BB962C8B-B14F-4D97-AF65-F5344CB8AC3E}">
        <p14:creationId xmlns:p14="http://schemas.microsoft.com/office/powerpoint/2010/main" val="27714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kern="0" dirty="0"/>
              <a:t>７．エンドコンテンツとの連携｜</a:t>
            </a:r>
            <a:r>
              <a:rPr kumimoji="1" lang="ja-JP" altLang="en-US" sz="1600" b="1" i="0" u="none" strike="noStrike" kern="0" cap="none" spc="0" normalizeH="0" baseline="0" noProof="0" dirty="0">
                <a:ln>
                  <a:noFill/>
                </a:ln>
                <a:solidFill>
                  <a:srgbClr val="000000"/>
                </a:solidFill>
                <a:effectLst/>
                <a:uLnTx/>
                <a:uFillTx/>
                <a:latin typeface="BIZ UDPゴシック"/>
                <a:ea typeface="BIZ UDPゴシック"/>
                <a:cs typeface="+mn-cs"/>
              </a:rPr>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BIZ UDPゴシック"/>
                <a:ea typeface="BIZ UDPゴシック"/>
                <a:cs typeface="+mn-cs"/>
              </a:rPr>
              <a:t>２</a:t>
            </a:r>
            <a:endParaRPr kumimoji="1" lang="en-US" altLang="ja-JP" sz="1600" b="1"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000000"/>
                </a:solidFill>
                <a:effectLst/>
                <a:uLnTx/>
                <a:uFillTx/>
                <a:latin typeface="Noto Sans CJK JP"/>
                <a:ea typeface="BIZ UDPゴシック"/>
                <a:cs typeface="+mn-cs"/>
              </a:rPr>
              <a:t>システムアーキテクチャ図</a:t>
            </a:r>
            <a:endParaRPr kumimoji="1" lang="ja-JP" altLang="en-US" sz="1400" b="0" i="0" u="none" strike="noStrike" kern="1200" cap="none" spc="0" normalizeH="0" baseline="0" noProof="0">
              <a:ln>
                <a:noFill/>
              </a:ln>
              <a:solidFill>
                <a:srgbClr val="000000"/>
              </a:solidFill>
              <a:effectLst/>
              <a:uLnTx/>
              <a:uFillTx/>
              <a:latin typeface="Noto Sans CJK JP"/>
              <a:ea typeface="BIZ UDPゴシック"/>
              <a:cs typeface="+mn-cs"/>
            </a:endParaRPr>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機能モジュールとそのインターフェスを処理フローに従って定義してください。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右下の凡例を参考に作成してください。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システム利用及び開発を行わない場合は、その旨を記載してください。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システム</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a:t>
                </a: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ライブラリ</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アルゴリズム</a:t>
                </a:r>
                <a:endPar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latin typeface="Noto Sans CJK JP"/>
                    <a:ea typeface="BIZ UDPゴシック"/>
                    <a:cs typeface="+mn-cs"/>
                  </a:rPr>
                  <a:t>フルスクラッチ開発</a:t>
                </a:r>
                <a:endParaRPr kumimoji="0" lang="en-US" altLang="ja-JP" sz="800" b="0" i="0" u="none" strike="noStrike" kern="0" cap="none" spc="0" normalizeH="0" baseline="0" noProof="0">
                  <a:ln>
                    <a:noFill/>
                  </a:ln>
                  <a:solidFill>
                    <a:srgbClr val="7EBE9A"/>
                  </a:solidFill>
                  <a:effectLst/>
                  <a:uLnTx/>
                  <a:uFillTx/>
                  <a:latin typeface="Noto Sans CJK JP"/>
                  <a:ea typeface="BIZ UDPゴシック"/>
                  <a:cs typeface="+mn-cs"/>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latin typeface="Noto Sans CJK JP"/>
                    <a:ea typeface="BIZ UDPゴシック"/>
                    <a:cs typeface="+mn-cs"/>
                  </a:rPr>
                  <a:t>既存モジュールの改修</a:t>
                </a:r>
                <a:endParaRPr kumimoji="0" lang="en-US" altLang="ja-JP" sz="800" b="0" i="0" u="none" strike="noStrike" kern="0" cap="none" spc="0" normalizeH="0" baseline="0" noProof="0">
                  <a:ln>
                    <a:noFill/>
                  </a:ln>
                  <a:solidFill>
                    <a:srgbClr val="F3817B"/>
                  </a:solidFill>
                  <a:effectLst/>
                  <a:uLnTx/>
                  <a:uFillTx/>
                  <a:latin typeface="Noto Sans CJK JP"/>
                  <a:ea typeface="BIZ UDPゴシック"/>
                  <a:cs typeface="+mn-cs"/>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81248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23A76-D121-1A9C-A304-4EF72D0BA8EA}"/>
              </a:ext>
            </a:extLst>
          </p:cNvPr>
          <p:cNvPicPr>
            <a:picLocks noChangeAspect="1"/>
          </p:cNvPicPr>
          <p:nvPr/>
        </p:nvPicPr>
        <p:blipFill>
          <a:blip r:embed="rId2"/>
          <a:stretch>
            <a:fillRect/>
          </a:stretch>
        </p:blipFill>
        <p:spPr>
          <a:xfrm>
            <a:off x="1165356" y="1262499"/>
            <a:ext cx="10720828" cy="4333001"/>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８．ハードウェア・アーキテクチャ</a:t>
            </a:r>
          </a:p>
        </p:txBody>
      </p:sp>
      <p:sp>
        <p:nvSpPr>
          <p:cNvPr id="3" name="テキスト プレースホルダー 53">
            <a:extLst>
              <a:ext uri="{FF2B5EF4-FFF2-40B4-BE49-F238E27FC236}">
                <a16:creationId xmlns:a16="http://schemas.microsoft.com/office/drawing/2014/main" id="{FD2AAF4E-DA66-1C65-DAE7-7EFA082C315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89DC046F-2C88-C29C-5E93-7CB7EBE24C62}"/>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システム全体において稼働するデバイスやインフラを把握するため、ハードウェアアーキテクチャを記載してください。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特に</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や</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PaaS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など外部クラウドサーバを利用する場合、利用するコンポーネント名を記載してください。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外部デバイス（改札機や認証端末など）と接続する場合などは、デバイスの製品名を記載してください。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また画像はサンプルです。提出時に削除してください。</a:t>
            </a:r>
          </a:p>
        </p:txBody>
      </p:sp>
    </p:spTree>
    <p:extLst>
      <p:ext uri="{BB962C8B-B14F-4D97-AF65-F5344CB8AC3E}">
        <p14:creationId xmlns:p14="http://schemas.microsoft.com/office/powerpoint/2010/main" val="307085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3">
            <a:extLst>
              <a:ext uri="{FF2B5EF4-FFF2-40B4-BE49-F238E27FC236}">
                <a16:creationId xmlns:a16="http://schemas.microsoft.com/office/drawing/2014/main" id="{E0F7CBA4-CB4E-AFC5-275D-2CE7CF4A0CF3}"/>
              </a:ext>
            </a:extLst>
          </p:cNvPr>
          <p:cNvGraphicFramePr>
            <a:graphicFrameLocks noGrp="1"/>
          </p:cNvGraphicFramePr>
          <p:nvPr>
            <p:extLst>
              <p:ext uri="{D42A27DB-BD31-4B8C-83A1-F6EECF244321}">
                <p14:modId xmlns:p14="http://schemas.microsoft.com/office/powerpoint/2010/main" val="2940963949"/>
              </p:ext>
            </p:extLst>
          </p:nvPr>
        </p:nvGraphicFramePr>
        <p:xfrm>
          <a:off x="384988" y="1124750"/>
          <a:ext cx="11327635" cy="5625056"/>
        </p:xfrm>
        <a:graphic>
          <a:graphicData uri="http://schemas.openxmlformats.org/drawingml/2006/table">
            <a:tbl>
              <a:tblPr firstRow="1" bandRow="1"/>
              <a:tblGrid>
                <a:gridCol w="584496">
                  <a:extLst>
                    <a:ext uri="{9D8B030D-6E8A-4147-A177-3AD203B41FA5}">
                      <a16:colId xmlns:a16="http://schemas.microsoft.com/office/drawing/2014/main" val="4018178694"/>
                    </a:ext>
                  </a:extLst>
                </a:gridCol>
                <a:gridCol w="2906239">
                  <a:extLst>
                    <a:ext uri="{9D8B030D-6E8A-4147-A177-3AD203B41FA5}">
                      <a16:colId xmlns:a16="http://schemas.microsoft.com/office/drawing/2014/main" val="20000"/>
                    </a:ext>
                  </a:extLst>
                </a:gridCol>
                <a:gridCol w="653075">
                  <a:extLst>
                    <a:ext uri="{9D8B030D-6E8A-4147-A177-3AD203B41FA5}">
                      <a16:colId xmlns:a16="http://schemas.microsoft.com/office/drawing/2014/main" val="20001"/>
                    </a:ext>
                  </a:extLst>
                </a:gridCol>
                <a:gridCol w="653075">
                  <a:extLst>
                    <a:ext uri="{9D8B030D-6E8A-4147-A177-3AD203B41FA5}">
                      <a16:colId xmlns:a16="http://schemas.microsoft.com/office/drawing/2014/main" val="20002"/>
                    </a:ext>
                  </a:extLst>
                </a:gridCol>
                <a:gridCol w="653075">
                  <a:extLst>
                    <a:ext uri="{9D8B030D-6E8A-4147-A177-3AD203B41FA5}">
                      <a16:colId xmlns:a16="http://schemas.microsoft.com/office/drawing/2014/main" val="20003"/>
                    </a:ext>
                  </a:extLst>
                </a:gridCol>
                <a:gridCol w="653075">
                  <a:extLst>
                    <a:ext uri="{9D8B030D-6E8A-4147-A177-3AD203B41FA5}">
                      <a16:colId xmlns:a16="http://schemas.microsoft.com/office/drawing/2014/main" val="20004"/>
                    </a:ext>
                  </a:extLst>
                </a:gridCol>
                <a:gridCol w="653075">
                  <a:extLst>
                    <a:ext uri="{9D8B030D-6E8A-4147-A177-3AD203B41FA5}">
                      <a16:colId xmlns:a16="http://schemas.microsoft.com/office/drawing/2014/main" val="20005"/>
                    </a:ext>
                  </a:extLst>
                </a:gridCol>
                <a:gridCol w="653075">
                  <a:extLst>
                    <a:ext uri="{9D8B030D-6E8A-4147-A177-3AD203B41FA5}">
                      <a16:colId xmlns:a16="http://schemas.microsoft.com/office/drawing/2014/main" val="20006"/>
                    </a:ext>
                  </a:extLst>
                </a:gridCol>
                <a:gridCol w="653075">
                  <a:extLst>
                    <a:ext uri="{9D8B030D-6E8A-4147-A177-3AD203B41FA5}">
                      <a16:colId xmlns:a16="http://schemas.microsoft.com/office/drawing/2014/main" val="20007"/>
                    </a:ext>
                  </a:extLst>
                </a:gridCol>
                <a:gridCol w="653075">
                  <a:extLst>
                    <a:ext uri="{9D8B030D-6E8A-4147-A177-3AD203B41FA5}">
                      <a16:colId xmlns:a16="http://schemas.microsoft.com/office/drawing/2014/main" val="20008"/>
                    </a:ext>
                  </a:extLst>
                </a:gridCol>
                <a:gridCol w="653075">
                  <a:extLst>
                    <a:ext uri="{9D8B030D-6E8A-4147-A177-3AD203B41FA5}">
                      <a16:colId xmlns:a16="http://schemas.microsoft.com/office/drawing/2014/main" val="20009"/>
                    </a:ext>
                  </a:extLst>
                </a:gridCol>
                <a:gridCol w="653075">
                  <a:extLst>
                    <a:ext uri="{9D8B030D-6E8A-4147-A177-3AD203B41FA5}">
                      <a16:colId xmlns:a16="http://schemas.microsoft.com/office/drawing/2014/main" val="20010"/>
                    </a:ext>
                  </a:extLst>
                </a:gridCol>
                <a:gridCol w="653075">
                  <a:extLst>
                    <a:ext uri="{9D8B030D-6E8A-4147-A177-3AD203B41FA5}">
                      <a16:colId xmlns:a16="http://schemas.microsoft.com/office/drawing/2014/main" val="20011"/>
                    </a:ext>
                  </a:extLst>
                </a:gridCol>
                <a:gridCol w="653075">
                  <a:extLst>
                    <a:ext uri="{9D8B030D-6E8A-4147-A177-3AD203B41FA5}">
                      <a16:colId xmlns:a16="http://schemas.microsoft.com/office/drawing/2014/main" val="20012"/>
                    </a:ext>
                  </a:extLst>
                </a:gridCol>
              </a:tblGrid>
              <a:tr h="388079">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2025</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5</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6</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8</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9</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12</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2026</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solidFill>
                            <a:schemeClr val="bg1"/>
                          </a:solidFill>
                          <a:latin typeface="Meiryo UI" panose="020B0604030504040204" pitchFamily="50" charset="-128"/>
                          <a:ea typeface="Meiryo UI" panose="020B0604030504040204" pitchFamily="50" charset="-128"/>
                        </a:rPr>
                        <a:t>2</a:t>
                      </a:r>
                      <a:r>
                        <a:rPr kumimoji="1" lang="ja-JP" altLang="en-US" sz="110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356897">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サービス開発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事業要件定義、基本設計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9041220"/>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01666576"/>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実装テスト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60626225"/>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5)</a:t>
                      </a:r>
                      <a:r>
                        <a:rPr kumimoji="1" lang="ja-JP" altLang="en-US" sz="1100">
                          <a:solidFill>
                            <a:srgbClr val="0070C0"/>
                          </a:solidFill>
                          <a:latin typeface="+mn-ea"/>
                          <a:ea typeface="+mn-ea"/>
                        </a:rPr>
                        <a:t>　実証運行・サービス提供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11642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6)</a:t>
                      </a:r>
                      <a:r>
                        <a:rPr kumimoji="1" lang="ja-JP" altLang="en-US" sz="1100">
                          <a:solidFill>
                            <a:srgbClr val="0070C0"/>
                          </a:solidFill>
                          <a:latin typeface="+mn-ea"/>
                          <a:ea typeface="+mn-ea"/>
                        </a:rPr>
                        <a:t>　実証後とりまとめ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4978207"/>
                  </a:ext>
                </a:extLst>
              </a:tr>
              <a:tr h="35689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データ分析・活用</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07709189"/>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要件定義・システム開発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18198488"/>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データ取得・分析・課題抽出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706346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施策への活用</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8716025"/>
                  </a:ext>
                </a:extLst>
              </a:tr>
              <a:tr h="35689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70C0"/>
                          </a:solidFill>
                          <a:latin typeface="+mn-ea"/>
                          <a:ea typeface="+mn-ea"/>
                        </a:rPr>
                        <a:t>エンドコンテンツとの連携</a:t>
                      </a:r>
                      <a:endParaRPr kumimoji="1" lang="en-US" altLang="ja-JP"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1)</a:t>
                      </a:r>
                      <a:r>
                        <a:rPr kumimoji="1" lang="ja-JP" altLang="en-US" sz="1100" dirty="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59709861"/>
                  </a:ext>
                </a:extLst>
              </a:tr>
              <a:tr h="2811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2)</a:t>
                      </a:r>
                      <a:r>
                        <a:rPr kumimoji="1" lang="ja-JP" altLang="en-US" sz="1100" dirty="0">
                          <a:solidFill>
                            <a:srgbClr val="0070C0"/>
                          </a:solidFill>
                          <a:latin typeface="+mn-ea"/>
                          <a:ea typeface="+mn-ea"/>
                        </a:rPr>
                        <a:t>　新規企画乗車券の造成</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17411059"/>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3)</a:t>
                      </a:r>
                      <a:r>
                        <a:rPr kumimoji="1" lang="ja-JP" altLang="en-US" sz="1100" dirty="0">
                          <a:solidFill>
                            <a:srgbClr val="0070C0"/>
                          </a:solidFill>
                          <a:latin typeface="+mn-ea"/>
                          <a:ea typeface="+mn-ea"/>
                        </a:rPr>
                        <a:t>　企画乗車券の発売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554257"/>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事業成果とりまとめ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38386583"/>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3.</a:t>
            </a:r>
            <a:r>
              <a:rPr lang="ja-JP" altLang="en-US"/>
              <a:t>スケジュール</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スケジュール</a:t>
            </a:r>
          </a:p>
        </p:txBody>
      </p:sp>
      <p:sp>
        <p:nvSpPr>
          <p:cNvPr id="9" name="テキスト プレースホルダー 53">
            <a:extLst>
              <a:ext uri="{FF2B5EF4-FFF2-40B4-BE49-F238E27FC236}">
                <a16:creationId xmlns:a16="http://schemas.microsoft.com/office/drawing/2014/main" id="{A94F78E4-D019-9A26-6169-B87CDA129B8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３</a:t>
            </a:r>
            <a:endParaRPr lang="en-US" altLang="ja-JP" kern="0">
              <a:solidFill>
                <a:schemeClr val="bg1"/>
              </a:solidFill>
            </a:endParaRPr>
          </a:p>
        </p:txBody>
      </p:sp>
      <p:sp>
        <p:nvSpPr>
          <p:cNvPr id="13" name="ホームベース 14">
            <a:extLst>
              <a:ext uri="{FF2B5EF4-FFF2-40B4-BE49-F238E27FC236}">
                <a16:creationId xmlns:a16="http://schemas.microsoft.com/office/drawing/2014/main" id="{D29A66ED-75A4-F70A-E0FB-93D027947F8A}"/>
              </a:ext>
            </a:extLst>
          </p:cNvPr>
          <p:cNvSpPr/>
          <p:nvPr/>
        </p:nvSpPr>
        <p:spPr>
          <a:xfrm>
            <a:off x="3865630" y="165958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調査・計画作成</a:t>
            </a:r>
          </a:p>
        </p:txBody>
      </p:sp>
      <p:sp>
        <p:nvSpPr>
          <p:cNvPr id="15" name="ホームベース 19">
            <a:extLst>
              <a:ext uri="{FF2B5EF4-FFF2-40B4-BE49-F238E27FC236}">
                <a16:creationId xmlns:a16="http://schemas.microsoft.com/office/drawing/2014/main" id="{80518B8E-B194-BD8A-993F-B7762FDFC9FA}"/>
              </a:ext>
            </a:extLst>
          </p:cNvPr>
          <p:cNvSpPr/>
          <p:nvPr/>
        </p:nvSpPr>
        <p:spPr>
          <a:xfrm>
            <a:off x="4525348" y="1990682"/>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6" name="ホームベース 20">
            <a:extLst>
              <a:ext uri="{FF2B5EF4-FFF2-40B4-BE49-F238E27FC236}">
                <a16:creationId xmlns:a16="http://schemas.microsoft.com/office/drawing/2014/main" id="{8806C1A1-1408-AD6D-4CD2-9F1D6217EAB0}"/>
              </a:ext>
            </a:extLst>
          </p:cNvPr>
          <p:cNvSpPr/>
          <p:nvPr/>
        </p:nvSpPr>
        <p:spPr>
          <a:xfrm>
            <a:off x="5850294" y="2341253"/>
            <a:ext cx="1940767"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1" name="星 5 22">
            <a:extLst>
              <a:ext uri="{FF2B5EF4-FFF2-40B4-BE49-F238E27FC236}">
                <a16:creationId xmlns:a16="http://schemas.microsoft.com/office/drawing/2014/main" id="{ED16B559-9AA2-1582-7688-5E21E8BC9EEE}"/>
              </a:ext>
            </a:extLst>
          </p:cNvPr>
          <p:cNvSpPr>
            <a:spLocks noChangeAspect="1"/>
          </p:cNvSpPr>
          <p:nvPr/>
        </p:nvSpPr>
        <p:spPr>
          <a:xfrm>
            <a:off x="4635315" y="163326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2" name="テキスト ボックス 23">
            <a:extLst>
              <a:ext uri="{FF2B5EF4-FFF2-40B4-BE49-F238E27FC236}">
                <a16:creationId xmlns:a16="http://schemas.microsoft.com/office/drawing/2014/main" id="{4E58CAFC-31D3-D0F6-9E53-076022133CB7}"/>
              </a:ext>
            </a:extLst>
          </p:cNvPr>
          <p:cNvSpPr txBox="1"/>
          <p:nvPr/>
        </p:nvSpPr>
        <p:spPr>
          <a:xfrm>
            <a:off x="4415880" y="1810161"/>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23" name="ホームベース 24">
            <a:extLst>
              <a:ext uri="{FF2B5EF4-FFF2-40B4-BE49-F238E27FC236}">
                <a16:creationId xmlns:a16="http://schemas.microsoft.com/office/drawing/2014/main" id="{3CD3A475-B54E-4E1F-C8D5-EC4D6BDF6DAE}"/>
              </a:ext>
            </a:extLst>
          </p:cNvPr>
          <p:cNvSpPr/>
          <p:nvPr/>
        </p:nvSpPr>
        <p:spPr>
          <a:xfrm>
            <a:off x="7791061" y="2673760"/>
            <a:ext cx="653143"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24" name="星 5 25">
            <a:extLst>
              <a:ext uri="{FF2B5EF4-FFF2-40B4-BE49-F238E27FC236}">
                <a16:creationId xmlns:a16="http://schemas.microsoft.com/office/drawing/2014/main" id="{E3F27F76-F520-16A2-7D5E-31CAC6DD4A46}"/>
              </a:ext>
            </a:extLst>
          </p:cNvPr>
          <p:cNvSpPr>
            <a:spLocks noChangeAspect="1"/>
          </p:cNvSpPr>
          <p:nvPr/>
        </p:nvSpPr>
        <p:spPr>
          <a:xfrm>
            <a:off x="5900285" y="195256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6" name="星 5 27">
            <a:extLst>
              <a:ext uri="{FF2B5EF4-FFF2-40B4-BE49-F238E27FC236}">
                <a16:creationId xmlns:a16="http://schemas.microsoft.com/office/drawing/2014/main" id="{F400019D-BCA1-06F5-5A66-4BDC08765E42}"/>
              </a:ext>
            </a:extLst>
          </p:cNvPr>
          <p:cNvSpPr>
            <a:spLocks noChangeAspect="1"/>
          </p:cNvSpPr>
          <p:nvPr/>
        </p:nvSpPr>
        <p:spPr>
          <a:xfrm>
            <a:off x="8476076" y="264825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7" name="テキスト ボックス 28">
            <a:extLst>
              <a:ext uri="{FF2B5EF4-FFF2-40B4-BE49-F238E27FC236}">
                <a16:creationId xmlns:a16="http://schemas.microsoft.com/office/drawing/2014/main" id="{F0AE1AD4-70F2-09FC-0B7F-11A84A074D9E}"/>
              </a:ext>
            </a:extLst>
          </p:cNvPr>
          <p:cNvSpPr txBox="1"/>
          <p:nvPr/>
        </p:nvSpPr>
        <p:spPr>
          <a:xfrm>
            <a:off x="8224028" y="2835352"/>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サービスイン</a:t>
            </a:r>
          </a:p>
        </p:txBody>
      </p:sp>
      <p:sp>
        <p:nvSpPr>
          <p:cNvPr id="28" name="ホームベース 29">
            <a:extLst>
              <a:ext uri="{FF2B5EF4-FFF2-40B4-BE49-F238E27FC236}">
                <a16:creationId xmlns:a16="http://schemas.microsoft.com/office/drawing/2014/main" id="{DF519D3A-B309-91F7-16C2-C06A531A6BE4}"/>
              </a:ext>
            </a:extLst>
          </p:cNvPr>
          <p:cNvSpPr/>
          <p:nvPr/>
        </p:nvSpPr>
        <p:spPr>
          <a:xfrm>
            <a:off x="8444205" y="3070244"/>
            <a:ext cx="197809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実証運行</a:t>
            </a:r>
          </a:p>
        </p:txBody>
      </p:sp>
      <p:sp>
        <p:nvSpPr>
          <p:cNvPr id="29" name="ホームベース 14">
            <a:extLst>
              <a:ext uri="{FF2B5EF4-FFF2-40B4-BE49-F238E27FC236}">
                <a16:creationId xmlns:a16="http://schemas.microsoft.com/office/drawing/2014/main" id="{58373593-4938-0E53-D709-6D916B89D195}"/>
              </a:ext>
            </a:extLst>
          </p:cNvPr>
          <p:cNvSpPr/>
          <p:nvPr/>
        </p:nvSpPr>
        <p:spPr>
          <a:xfrm>
            <a:off x="10408747" y="3441154"/>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アンケートとりまとめ</a:t>
            </a:r>
          </a:p>
        </p:txBody>
      </p:sp>
      <p:sp>
        <p:nvSpPr>
          <p:cNvPr id="30" name="テキスト ボックス 23">
            <a:extLst>
              <a:ext uri="{FF2B5EF4-FFF2-40B4-BE49-F238E27FC236}">
                <a16:creationId xmlns:a16="http://schemas.microsoft.com/office/drawing/2014/main" id="{83526B1C-08D4-1721-6D92-2D9F5FD3F077}"/>
              </a:ext>
            </a:extLst>
          </p:cNvPr>
          <p:cNvSpPr txBox="1"/>
          <p:nvPr/>
        </p:nvSpPr>
        <p:spPr>
          <a:xfrm>
            <a:off x="5648237" y="216414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19" name="ホームベース 14">
            <a:extLst>
              <a:ext uri="{FF2B5EF4-FFF2-40B4-BE49-F238E27FC236}">
                <a16:creationId xmlns:a16="http://schemas.microsoft.com/office/drawing/2014/main" id="{F79038E3-A9AD-A292-9995-CD2D60C4742F}"/>
              </a:ext>
            </a:extLst>
          </p:cNvPr>
          <p:cNvSpPr/>
          <p:nvPr/>
        </p:nvSpPr>
        <p:spPr>
          <a:xfrm>
            <a:off x="3874422" y="381472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計画作成</a:t>
            </a:r>
          </a:p>
        </p:txBody>
      </p:sp>
      <p:sp>
        <p:nvSpPr>
          <p:cNvPr id="20" name="ホームベース 14">
            <a:extLst>
              <a:ext uri="{FF2B5EF4-FFF2-40B4-BE49-F238E27FC236}">
                <a16:creationId xmlns:a16="http://schemas.microsoft.com/office/drawing/2014/main" id="{68A68606-1678-52E2-468D-0E1C2566644F}"/>
              </a:ext>
            </a:extLst>
          </p:cNvPr>
          <p:cNvSpPr/>
          <p:nvPr/>
        </p:nvSpPr>
        <p:spPr>
          <a:xfrm>
            <a:off x="5990285" y="4112043"/>
            <a:ext cx="13153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5" name="ホームベース 14">
            <a:extLst>
              <a:ext uri="{FF2B5EF4-FFF2-40B4-BE49-F238E27FC236}">
                <a16:creationId xmlns:a16="http://schemas.microsoft.com/office/drawing/2014/main" id="{DA2E74EC-16FE-76D0-381F-6BE8AEFB4061}"/>
              </a:ext>
            </a:extLst>
          </p:cNvPr>
          <p:cNvSpPr/>
          <p:nvPr/>
        </p:nvSpPr>
        <p:spPr>
          <a:xfrm>
            <a:off x="7381881" y="4112043"/>
            <a:ext cx="10064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31" name="ホームベース 14">
            <a:extLst>
              <a:ext uri="{FF2B5EF4-FFF2-40B4-BE49-F238E27FC236}">
                <a16:creationId xmlns:a16="http://schemas.microsoft.com/office/drawing/2014/main" id="{4FC67BAF-7384-F2E5-306D-C426D0D013D7}"/>
              </a:ext>
            </a:extLst>
          </p:cNvPr>
          <p:cNvSpPr/>
          <p:nvPr/>
        </p:nvSpPr>
        <p:spPr>
          <a:xfrm>
            <a:off x="8438403" y="4496155"/>
            <a:ext cx="1919025"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データ分析・課題抽出</a:t>
            </a:r>
          </a:p>
        </p:txBody>
      </p:sp>
      <p:sp>
        <p:nvSpPr>
          <p:cNvPr id="33" name="ホームベース 14">
            <a:extLst>
              <a:ext uri="{FF2B5EF4-FFF2-40B4-BE49-F238E27FC236}">
                <a16:creationId xmlns:a16="http://schemas.microsoft.com/office/drawing/2014/main" id="{8121807F-DAE5-A7CC-EE72-0C3B1C6BE024}"/>
              </a:ext>
            </a:extLst>
          </p:cNvPr>
          <p:cNvSpPr/>
          <p:nvPr/>
        </p:nvSpPr>
        <p:spPr>
          <a:xfrm>
            <a:off x="9731375" y="4855673"/>
            <a:ext cx="69092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分析結果の整理</a:t>
            </a:r>
          </a:p>
        </p:txBody>
      </p:sp>
      <p:sp>
        <p:nvSpPr>
          <p:cNvPr id="34" name="ホームベース 14">
            <a:extLst>
              <a:ext uri="{FF2B5EF4-FFF2-40B4-BE49-F238E27FC236}">
                <a16:creationId xmlns:a16="http://schemas.microsoft.com/office/drawing/2014/main" id="{8DFF2A1E-6F4C-2F10-6E15-A4C81B082A10}"/>
              </a:ext>
            </a:extLst>
          </p:cNvPr>
          <p:cNvSpPr/>
          <p:nvPr/>
        </p:nvSpPr>
        <p:spPr>
          <a:xfrm>
            <a:off x="3865630" y="5212920"/>
            <a:ext cx="1301085"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800" dirty="0">
                <a:solidFill>
                  <a:prstClr val="black">
                    <a:lumMod val="85000"/>
                    <a:lumOff val="15000"/>
                  </a:prstClr>
                </a:solidFill>
                <a:latin typeface="+mn-ea"/>
              </a:rPr>
              <a:t>計画作成</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36" name="ホームベース 14">
            <a:extLst>
              <a:ext uri="{FF2B5EF4-FFF2-40B4-BE49-F238E27FC236}">
                <a16:creationId xmlns:a16="http://schemas.microsoft.com/office/drawing/2014/main" id="{3D62E6EE-8EE9-2EF9-3015-33ED311586E1}"/>
              </a:ext>
            </a:extLst>
          </p:cNvPr>
          <p:cNvSpPr/>
          <p:nvPr/>
        </p:nvSpPr>
        <p:spPr>
          <a:xfrm>
            <a:off x="6512333" y="5670265"/>
            <a:ext cx="1278728" cy="19873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造成</a:t>
            </a:r>
          </a:p>
        </p:txBody>
      </p:sp>
      <p:sp>
        <p:nvSpPr>
          <p:cNvPr id="6" name="星 5 27">
            <a:extLst>
              <a:ext uri="{FF2B5EF4-FFF2-40B4-BE49-F238E27FC236}">
                <a16:creationId xmlns:a16="http://schemas.microsoft.com/office/drawing/2014/main" id="{FBB98DFA-BB97-4280-BBD5-CA9FA861350D}"/>
              </a:ext>
            </a:extLst>
          </p:cNvPr>
          <p:cNvSpPr>
            <a:spLocks noChangeAspect="1"/>
          </p:cNvSpPr>
          <p:nvPr/>
        </p:nvSpPr>
        <p:spPr>
          <a:xfrm>
            <a:off x="10610477" y="4791327"/>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4" name="テキスト ボックス 28">
            <a:extLst>
              <a:ext uri="{FF2B5EF4-FFF2-40B4-BE49-F238E27FC236}">
                <a16:creationId xmlns:a16="http://schemas.microsoft.com/office/drawing/2014/main" id="{B43341F0-EE3F-C1C3-476A-33BE1A5848BA}"/>
              </a:ext>
            </a:extLst>
          </p:cNvPr>
          <p:cNvSpPr txBox="1"/>
          <p:nvPr/>
        </p:nvSpPr>
        <p:spPr>
          <a:xfrm>
            <a:off x="10358429" y="497842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sp>
        <p:nvSpPr>
          <p:cNvPr id="18" name="ホームベース 14">
            <a:extLst>
              <a:ext uri="{FF2B5EF4-FFF2-40B4-BE49-F238E27FC236}">
                <a16:creationId xmlns:a16="http://schemas.microsoft.com/office/drawing/2014/main" id="{BB97E60B-6BB4-AEC5-34E2-CDF53034B0D1}"/>
              </a:ext>
            </a:extLst>
          </p:cNvPr>
          <p:cNvSpPr/>
          <p:nvPr/>
        </p:nvSpPr>
        <p:spPr>
          <a:xfrm>
            <a:off x="5166715" y="5670265"/>
            <a:ext cx="1345618"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800" dirty="0">
                <a:solidFill>
                  <a:prstClr val="black">
                    <a:lumMod val="85000"/>
                    <a:lumOff val="15000"/>
                  </a:prstClr>
                </a:solidFill>
                <a:latin typeface="+mn-ea"/>
              </a:rPr>
              <a:t>企画乗車券の検討</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32" name="ホームベース 14">
            <a:extLst>
              <a:ext uri="{FF2B5EF4-FFF2-40B4-BE49-F238E27FC236}">
                <a16:creationId xmlns:a16="http://schemas.microsoft.com/office/drawing/2014/main" id="{838FC934-91E0-C083-2D38-DFABF1CAC3D4}"/>
              </a:ext>
            </a:extLst>
          </p:cNvPr>
          <p:cNvSpPr/>
          <p:nvPr/>
        </p:nvSpPr>
        <p:spPr>
          <a:xfrm>
            <a:off x="8117631" y="6133321"/>
            <a:ext cx="2239797" cy="18643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発売</a:t>
            </a:r>
          </a:p>
        </p:txBody>
      </p:sp>
      <p:sp>
        <p:nvSpPr>
          <p:cNvPr id="37" name="星 5 27">
            <a:extLst>
              <a:ext uri="{FF2B5EF4-FFF2-40B4-BE49-F238E27FC236}">
                <a16:creationId xmlns:a16="http://schemas.microsoft.com/office/drawing/2014/main" id="{2FA660C6-8917-0E5B-832B-003642C4A29A}"/>
              </a:ext>
            </a:extLst>
          </p:cNvPr>
          <p:cNvSpPr>
            <a:spLocks noChangeAspect="1"/>
          </p:cNvSpPr>
          <p:nvPr/>
        </p:nvSpPr>
        <p:spPr>
          <a:xfrm>
            <a:off x="10610477" y="645421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8" name="テキスト ボックス 28">
            <a:extLst>
              <a:ext uri="{FF2B5EF4-FFF2-40B4-BE49-F238E27FC236}">
                <a16:creationId xmlns:a16="http://schemas.microsoft.com/office/drawing/2014/main" id="{A1996BB8-4D9E-9220-50E0-F6441D7783F6}"/>
              </a:ext>
            </a:extLst>
          </p:cNvPr>
          <p:cNvSpPr txBox="1"/>
          <p:nvPr/>
        </p:nvSpPr>
        <p:spPr>
          <a:xfrm>
            <a:off x="7633067" y="6313320"/>
            <a:ext cx="8640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プレスリリース</a:t>
            </a:r>
          </a:p>
        </p:txBody>
      </p:sp>
      <p:cxnSp>
        <p:nvCxnSpPr>
          <p:cNvPr id="42" name="直線矢印コネクタ 41">
            <a:extLst>
              <a:ext uri="{FF2B5EF4-FFF2-40B4-BE49-F238E27FC236}">
                <a16:creationId xmlns:a16="http://schemas.microsoft.com/office/drawing/2014/main" id="{58A89D19-8C1A-DB6B-5730-4B657D43E8CD}"/>
              </a:ext>
            </a:extLst>
          </p:cNvPr>
          <p:cNvCxnSpPr>
            <a:cxnSpLocks/>
          </p:cNvCxnSpPr>
          <p:nvPr/>
        </p:nvCxnSpPr>
        <p:spPr>
          <a:xfrm>
            <a:off x="8656076" y="3369759"/>
            <a:ext cx="0" cy="1075241"/>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28">
            <a:extLst>
              <a:ext uri="{FF2B5EF4-FFF2-40B4-BE49-F238E27FC236}">
                <a16:creationId xmlns:a16="http://schemas.microsoft.com/office/drawing/2014/main" id="{A667AAE2-CE77-719B-D67D-815381E37305}"/>
              </a:ext>
            </a:extLst>
          </p:cNvPr>
          <p:cNvSpPr txBox="1"/>
          <p:nvPr/>
        </p:nvSpPr>
        <p:spPr>
          <a:xfrm>
            <a:off x="8656076" y="36380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chemeClr val="accent2">
                    <a:lumMod val="50000"/>
                  </a:schemeClr>
                </a:solidFill>
                <a:effectLst/>
                <a:uLnTx/>
                <a:uFillTx/>
                <a:latin typeface="+mn-ea"/>
                <a:cs typeface="+mn-cs"/>
              </a:rPr>
              <a:t>データ提供</a:t>
            </a:r>
          </a:p>
        </p:txBody>
      </p:sp>
      <p:sp>
        <p:nvSpPr>
          <p:cNvPr id="45" name="ホームベース 19">
            <a:extLst>
              <a:ext uri="{FF2B5EF4-FFF2-40B4-BE49-F238E27FC236}">
                <a16:creationId xmlns:a16="http://schemas.microsoft.com/office/drawing/2014/main" id="{809CA04F-6969-16B7-7EA2-FAC87809CD8D}"/>
              </a:ext>
            </a:extLst>
          </p:cNvPr>
          <p:cNvSpPr/>
          <p:nvPr/>
        </p:nvSpPr>
        <p:spPr>
          <a:xfrm>
            <a:off x="4525348" y="4128815"/>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7" name="テキスト ボックス 16">
            <a:extLst>
              <a:ext uri="{FF2B5EF4-FFF2-40B4-BE49-F238E27FC236}">
                <a16:creationId xmlns:a16="http://schemas.microsoft.com/office/drawing/2014/main" id="{C721EC59-90E0-2216-DE02-AEF3CA66B109}"/>
              </a:ext>
            </a:extLst>
          </p:cNvPr>
          <p:cNvSpPr txBox="1"/>
          <p:nvPr/>
        </p:nvSpPr>
        <p:spPr>
          <a:xfrm>
            <a:off x="3186240" y="2357125"/>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事業の実施項目毎にスケジュールを記載してください。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タスク相互に前後関係（クリティカルパス）がある場合は矢印で表現してください。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なお、このスケジュールはサンプルとなりますので、事業にあわせて全体を作成してください。</a:t>
            </a:r>
          </a:p>
        </p:txBody>
      </p:sp>
      <p:sp>
        <p:nvSpPr>
          <p:cNvPr id="2" name="星 5 27">
            <a:extLst>
              <a:ext uri="{FF2B5EF4-FFF2-40B4-BE49-F238E27FC236}">
                <a16:creationId xmlns:a16="http://schemas.microsoft.com/office/drawing/2014/main" id="{F701202A-C08F-6130-6AB1-FBA3C611CD18}"/>
              </a:ext>
            </a:extLst>
          </p:cNvPr>
          <p:cNvSpPr>
            <a:spLocks noChangeAspect="1"/>
          </p:cNvSpPr>
          <p:nvPr/>
        </p:nvSpPr>
        <p:spPr>
          <a:xfrm>
            <a:off x="7885115" y="610774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 name="テキスト ボックス 28">
            <a:extLst>
              <a:ext uri="{FF2B5EF4-FFF2-40B4-BE49-F238E27FC236}">
                <a16:creationId xmlns:a16="http://schemas.microsoft.com/office/drawing/2014/main" id="{6D4A58E7-44E0-8A2B-AA68-C91BDB45D099}"/>
              </a:ext>
            </a:extLst>
          </p:cNvPr>
          <p:cNvSpPr txBox="1"/>
          <p:nvPr/>
        </p:nvSpPr>
        <p:spPr>
          <a:xfrm>
            <a:off x="10293940" y="65997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sp>
        <p:nvSpPr>
          <p:cNvPr id="4" name="ホームベース 14">
            <a:extLst>
              <a:ext uri="{FF2B5EF4-FFF2-40B4-BE49-F238E27FC236}">
                <a16:creationId xmlns:a16="http://schemas.microsoft.com/office/drawing/2014/main" id="{8081511E-F12B-68A4-2B18-0960ABC37407}"/>
              </a:ext>
            </a:extLst>
          </p:cNvPr>
          <p:cNvSpPr/>
          <p:nvPr/>
        </p:nvSpPr>
        <p:spPr>
          <a:xfrm>
            <a:off x="8470215" y="6493336"/>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err="1">
                <a:ln>
                  <a:noFill/>
                </a:ln>
                <a:solidFill>
                  <a:prstClr val="black">
                    <a:lumMod val="85000"/>
                    <a:lumOff val="15000"/>
                  </a:prstClr>
                </a:solidFill>
                <a:effectLst/>
                <a:uLnTx/>
                <a:uFillTx/>
                <a:latin typeface="+mn-ea"/>
                <a:cs typeface="+mn-cs"/>
              </a:rPr>
              <a:t>MaaS</a:t>
            </a: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開発成果の整理</a:t>
            </a:r>
          </a:p>
        </p:txBody>
      </p:sp>
      <p:sp>
        <p:nvSpPr>
          <p:cNvPr id="40" name="ホームベース 14">
            <a:extLst>
              <a:ext uri="{FF2B5EF4-FFF2-40B4-BE49-F238E27FC236}">
                <a16:creationId xmlns:a16="http://schemas.microsoft.com/office/drawing/2014/main" id="{93B7FEC1-46CC-C27E-8710-D585F4CC0126}"/>
              </a:ext>
            </a:extLst>
          </p:cNvPr>
          <p:cNvSpPr/>
          <p:nvPr/>
        </p:nvSpPr>
        <p:spPr>
          <a:xfrm>
            <a:off x="10400543" y="6129155"/>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とりまとめ</a:t>
            </a:r>
          </a:p>
        </p:txBody>
      </p:sp>
    </p:spTree>
    <p:extLst>
      <p:ext uri="{BB962C8B-B14F-4D97-AF65-F5344CB8AC3E}">
        <p14:creationId xmlns:p14="http://schemas.microsoft.com/office/powerpoint/2010/main" val="216785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4.</a:t>
            </a:r>
            <a:r>
              <a:rPr lang="ja-JP" altLang="en-US"/>
              <a:t>コスト</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コスト</a:t>
            </a:r>
          </a:p>
        </p:txBody>
      </p:sp>
      <p:graphicFrame>
        <p:nvGraphicFramePr>
          <p:cNvPr id="3" name="表 7">
            <a:extLst>
              <a:ext uri="{FF2B5EF4-FFF2-40B4-BE49-F238E27FC236}">
                <a16:creationId xmlns:a16="http://schemas.microsoft.com/office/drawing/2014/main" id="{B7F2E791-9ABF-C360-CCEF-97D8C787A3F1}"/>
              </a:ext>
            </a:extLst>
          </p:cNvPr>
          <p:cNvGraphicFramePr>
            <a:graphicFrameLocks noGrp="1"/>
          </p:cNvGraphicFramePr>
          <p:nvPr>
            <p:extLst>
              <p:ext uri="{D42A27DB-BD31-4B8C-83A1-F6EECF244321}">
                <p14:modId xmlns:p14="http://schemas.microsoft.com/office/powerpoint/2010/main" val="3209516696"/>
              </p:ext>
            </p:extLst>
          </p:nvPr>
        </p:nvGraphicFramePr>
        <p:xfrm>
          <a:off x="251254" y="1892999"/>
          <a:ext cx="11595100" cy="3432118"/>
        </p:xfrm>
        <a:graphic>
          <a:graphicData uri="http://schemas.openxmlformats.org/drawingml/2006/table">
            <a:tbl>
              <a:tblPr>
                <a:tableStyleId>{5C22544A-7EE6-4342-B048-85BDC9FD1C3A}</a:tableStyleId>
              </a:tblPr>
              <a:tblGrid>
                <a:gridCol w="1596223">
                  <a:extLst>
                    <a:ext uri="{9D8B030D-6E8A-4147-A177-3AD203B41FA5}">
                      <a16:colId xmlns:a16="http://schemas.microsoft.com/office/drawing/2014/main" val="1942113200"/>
                    </a:ext>
                  </a:extLst>
                </a:gridCol>
                <a:gridCol w="962025">
                  <a:extLst>
                    <a:ext uri="{9D8B030D-6E8A-4147-A177-3AD203B41FA5}">
                      <a16:colId xmlns:a16="http://schemas.microsoft.com/office/drawing/2014/main" val="3251488981"/>
                    </a:ext>
                  </a:extLst>
                </a:gridCol>
                <a:gridCol w="4399193">
                  <a:extLst>
                    <a:ext uri="{9D8B030D-6E8A-4147-A177-3AD203B41FA5}">
                      <a16:colId xmlns:a16="http://schemas.microsoft.com/office/drawing/2014/main" val="1377695888"/>
                    </a:ext>
                  </a:extLst>
                </a:gridCol>
                <a:gridCol w="703271">
                  <a:extLst>
                    <a:ext uri="{9D8B030D-6E8A-4147-A177-3AD203B41FA5}">
                      <a16:colId xmlns:a16="http://schemas.microsoft.com/office/drawing/2014/main" val="2328697821"/>
                    </a:ext>
                  </a:extLst>
                </a:gridCol>
                <a:gridCol w="1615877">
                  <a:extLst>
                    <a:ext uri="{9D8B030D-6E8A-4147-A177-3AD203B41FA5}">
                      <a16:colId xmlns:a16="http://schemas.microsoft.com/office/drawing/2014/main" val="3756780967"/>
                    </a:ext>
                  </a:extLst>
                </a:gridCol>
                <a:gridCol w="2318511">
                  <a:extLst>
                    <a:ext uri="{9D8B030D-6E8A-4147-A177-3AD203B41FA5}">
                      <a16:colId xmlns:a16="http://schemas.microsoft.com/office/drawing/2014/main" val="1115002749"/>
                    </a:ext>
                  </a:extLst>
                </a:gridCol>
              </a:tblGrid>
              <a:tr h="336666">
                <a:tc>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経費区分</a:t>
                      </a:r>
                      <a:r>
                        <a:rPr kumimoji="1" lang="en-US" altLang="ja-JP" sz="1050" b="1">
                          <a:latin typeface="+mn-ea"/>
                          <a:ea typeface="+mn-ea"/>
                        </a:rPr>
                        <a:t>※</a:t>
                      </a:r>
                      <a:r>
                        <a:rPr kumimoji="1" lang="ja-JP" altLang="en-US" sz="1050" b="1">
                          <a:latin typeface="+mn-ea"/>
                          <a:ea typeface="+mn-ea"/>
                        </a:rPr>
                        <a:t>３</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実施事項</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ja-JP" altLang="en-US" sz="105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050" b="1">
                          <a:latin typeface="+mn-ea"/>
                          <a:ea typeface="+mn-ea"/>
                        </a:rPr>
                        <a:t>備考</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rowSpan="5">
                  <a:txBody>
                    <a:bodyPr/>
                    <a:lstStyle/>
                    <a:p>
                      <a:pPr algn="l" fontAlgn="ctr"/>
                      <a:r>
                        <a:rPr lang="ja-JP" altLang="en-US" sz="1050" b="1" i="0" u="none" strike="noStrike">
                          <a:solidFill>
                            <a:schemeClr val="tx1"/>
                          </a:solidFill>
                          <a:effectLst/>
                          <a:latin typeface="+mn-ea"/>
                          <a:ea typeface="+mn-ea"/>
                        </a:rPr>
                        <a:t>補助対象経費</a:t>
                      </a:r>
                      <a:r>
                        <a:rPr lang="en-US" altLang="ja-JP" sz="1050" b="1" i="0" u="none" strike="noStrike">
                          <a:solidFill>
                            <a:schemeClr val="tx1"/>
                          </a:solidFill>
                          <a:effectLst/>
                          <a:latin typeface="+mn-ea"/>
                          <a:ea typeface="+mn-ea"/>
                        </a:rPr>
                        <a:t>※</a:t>
                      </a:r>
                      <a:r>
                        <a:rPr lang="ja-JP" altLang="en-US" sz="1050" b="1" i="0" u="none" strike="noStrike">
                          <a:solidFill>
                            <a:schemeClr val="tx1"/>
                          </a:solidFill>
                          <a:effectLst/>
                          <a:latin typeface="+mn-ea"/>
                          <a:ea typeface="+mn-ea"/>
                        </a:rPr>
                        <a:t>１</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ja-JP" altLang="en-US" sz="1050" b="0" i="0" u="none" strike="noStrike">
                          <a:solidFill>
                            <a:srgbClr val="0070C0"/>
                          </a:solidFill>
                          <a:effectLst/>
                          <a:latin typeface="+mn-ea"/>
                          <a:ea typeface="+mn-ea"/>
                        </a:rPr>
                        <a:t>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○○アプリの改修費（リアルタイム経路検索機能の追加）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3,000,000</a:t>
                      </a:r>
                      <a:r>
                        <a:rPr lang="ja-JP" altLang="en-US" sz="1050" b="0" i="0" u="none" strike="noStrike">
                          <a:solidFill>
                            <a:srgbClr val="0070C0"/>
                          </a:solidFill>
                          <a:effectLst/>
                          <a:latin typeface="+mn-ea"/>
                          <a:ea typeface="+mn-ea"/>
                        </a:rPr>
                        <a:t>円</a:t>
                      </a: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477620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4902017"/>
                  </a:ext>
                </a:extLst>
              </a:tr>
              <a:tr h="324254">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6460124"/>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760456"/>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476472"/>
                  </a:ext>
                </a:extLst>
              </a:tr>
              <a:tr h="334771">
                <a:tc>
                  <a:txBody>
                    <a:bodyPr/>
                    <a:lstStyle/>
                    <a:p>
                      <a:pPr algn="l" fontAlgn="ctr"/>
                      <a:r>
                        <a:rPr lang="ja-JP" altLang="en-US" sz="1050" b="1" i="0" u="none" strike="noStrike">
                          <a:solidFill>
                            <a:schemeClr val="tx1"/>
                          </a:solidFill>
                          <a:effectLst/>
                          <a:latin typeface="+mn-ea"/>
                          <a:ea typeface="+mn-ea"/>
                        </a:rPr>
                        <a:t>小計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altLang="ja-JP"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99721819"/>
                  </a:ext>
                </a:extLst>
              </a:tr>
              <a:tr h="365781">
                <a:tc rowSpan="2">
                  <a:txBody>
                    <a:bodyPr/>
                    <a:lstStyle/>
                    <a:p>
                      <a:pPr algn="l"/>
                      <a:r>
                        <a:rPr kumimoji="1" lang="ja-JP" altLang="en-US" sz="1050" b="1">
                          <a:solidFill>
                            <a:schemeClr val="tx1"/>
                          </a:solidFill>
                          <a:latin typeface="+mn-ea"/>
                          <a:ea typeface="+mn-ea"/>
                        </a:rPr>
                        <a:t>補助対象経費外</a:t>
                      </a:r>
                      <a:r>
                        <a:rPr kumimoji="1" lang="en-US" altLang="ja-JP" sz="1050" b="1">
                          <a:solidFill>
                            <a:schemeClr val="tx1"/>
                          </a:solidFill>
                          <a:latin typeface="+mn-ea"/>
                          <a:ea typeface="+mn-ea"/>
                        </a:rPr>
                        <a:t>※</a:t>
                      </a:r>
                      <a:r>
                        <a:rPr kumimoji="1" lang="ja-JP" altLang="en-US" sz="1050" b="1">
                          <a:solidFill>
                            <a:schemeClr val="tx1"/>
                          </a:solidFill>
                          <a:latin typeface="+mn-ea"/>
                          <a:ea typeface="+mn-ea"/>
                        </a:rPr>
                        <a:t>２</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2910105"/>
                  </a:ext>
                </a:extLst>
              </a:tr>
              <a:tr h="365781">
                <a:tc v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6075277"/>
                  </a:ext>
                </a:extLst>
              </a:tr>
              <a:tr h="365781">
                <a:tc>
                  <a:txBody>
                    <a:bodyPr/>
                    <a:lstStyle/>
                    <a:p>
                      <a:r>
                        <a:rPr kumimoji="1" lang="ja-JP" altLang="en-US" sz="1050" b="1">
                          <a:solidFill>
                            <a:schemeClr val="tx1"/>
                          </a:solidFill>
                          <a:latin typeface="+mn-ea"/>
                          <a:ea typeface="+mn-ea"/>
                        </a:rPr>
                        <a:t>小計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50" b="0" i="0" u="none" strike="noStrike">
                          <a:solidFill>
                            <a:schemeClr val="tx1"/>
                          </a:solidFill>
                          <a:effectLst/>
                          <a:latin typeface="+mn-ea"/>
                          <a:ea typeface="+mn-ea"/>
                        </a:rPr>
                        <a:t>(B)</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3461863"/>
                  </a:ext>
                </a:extLst>
              </a:tr>
            </a:tbl>
          </a:graphicData>
        </a:graphic>
      </p:graphicFrame>
      <p:sp>
        <p:nvSpPr>
          <p:cNvPr id="9" name="テキスト プレースホルダー 53">
            <a:extLst>
              <a:ext uri="{FF2B5EF4-FFF2-40B4-BE49-F238E27FC236}">
                <a16:creationId xmlns:a16="http://schemas.microsoft.com/office/drawing/2014/main" id="{35BF45E8-DF62-58C4-2859-7C33654466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４</a:t>
            </a:r>
            <a:endParaRPr lang="en-US" altLang="ja-JP" kern="0">
              <a:solidFill>
                <a:schemeClr val="bg1"/>
              </a:solidFill>
            </a:endParaRPr>
          </a:p>
        </p:txBody>
      </p:sp>
      <p:graphicFrame>
        <p:nvGraphicFramePr>
          <p:cNvPr id="4" name="表 3">
            <a:extLst>
              <a:ext uri="{FF2B5EF4-FFF2-40B4-BE49-F238E27FC236}">
                <a16:creationId xmlns:a16="http://schemas.microsoft.com/office/drawing/2014/main" id="{274254DC-0DA6-B588-A528-8129F27CD2B1}"/>
              </a:ext>
            </a:extLst>
          </p:cNvPr>
          <p:cNvGraphicFramePr>
            <a:graphicFrameLocks noGrp="1"/>
          </p:cNvGraphicFramePr>
          <p:nvPr>
            <p:extLst>
              <p:ext uri="{D42A27DB-BD31-4B8C-83A1-F6EECF244321}">
                <p14:modId xmlns:p14="http://schemas.microsoft.com/office/powerpoint/2010/main" val="2930802357"/>
              </p:ext>
            </p:extLst>
          </p:nvPr>
        </p:nvGraphicFramePr>
        <p:xfrm>
          <a:off x="251254" y="1404481"/>
          <a:ext cx="11585947" cy="338302"/>
        </p:xfrm>
        <a:graphic>
          <a:graphicData uri="http://schemas.openxmlformats.org/drawingml/2006/table">
            <a:tbl>
              <a:tblPr>
                <a:tableStyleId>{5C22544A-7EE6-4342-B048-85BDC9FD1C3A}</a:tableStyleId>
              </a:tblPr>
              <a:tblGrid>
                <a:gridCol w="1529921">
                  <a:extLst>
                    <a:ext uri="{9D8B030D-6E8A-4147-A177-3AD203B41FA5}">
                      <a16:colId xmlns:a16="http://schemas.microsoft.com/office/drawing/2014/main" val="476419917"/>
                    </a:ext>
                  </a:extLst>
                </a:gridCol>
                <a:gridCol w="2505075">
                  <a:extLst>
                    <a:ext uri="{9D8B030D-6E8A-4147-A177-3AD203B41FA5}">
                      <a16:colId xmlns:a16="http://schemas.microsoft.com/office/drawing/2014/main" val="334074925"/>
                    </a:ext>
                  </a:extLst>
                </a:gridCol>
                <a:gridCol w="1295400">
                  <a:extLst>
                    <a:ext uri="{9D8B030D-6E8A-4147-A177-3AD203B41FA5}">
                      <a16:colId xmlns:a16="http://schemas.microsoft.com/office/drawing/2014/main" val="3150623845"/>
                    </a:ext>
                  </a:extLst>
                </a:gridCol>
                <a:gridCol w="2571750">
                  <a:extLst>
                    <a:ext uri="{9D8B030D-6E8A-4147-A177-3AD203B41FA5}">
                      <a16:colId xmlns:a16="http://schemas.microsoft.com/office/drawing/2014/main" val="3639614413"/>
                    </a:ext>
                  </a:extLst>
                </a:gridCol>
                <a:gridCol w="1133475">
                  <a:extLst>
                    <a:ext uri="{9D8B030D-6E8A-4147-A177-3AD203B41FA5}">
                      <a16:colId xmlns:a16="http://schemas.microsoft.com/office/drawing/2014/main" val="790446001"/>
                    </a:ext>
                  </a:extLst>
                </a:gridCol>
                <a:gridCol w="2550326">
                  <a:extLst>
                    <a:ext uri="{9D8B030D-6E8A-4147-A177-3AD203B41FA5}">
                      <a16:colId xmlns:a16="http://schemas.microsoft.com/office/drawing/2014/main" val="3129477657"/>
                    </a:ext>
                  </a:extLst>
                </a:gridCol>
              </a:tblGrid>
              <a:tr h="338302">
                <a:tc>
                  <a:txBody>
                    <a:bodyPr/>
                    <a:lstStyle/>
                    <a:p>
                      <a:r>
                        <a:rPr kumimoji="1" lang="ja-JP" altLang="en-US" sz="1050" b="1">
                          <a:latin typeface="+mn-ea"/>
                          <a:ea typeface="+mn-ea"/>
                        </a:rPr>
                        <a:t>総事業費　（</a:t>
                      </a:r>
                      <a:r>
                        <a:rPr kumimoji="1" lang="en-US" altLang="ja-JP" sz="1050" b="1">
                          <a:latin typeface="+mn-ea"/>
                          <a:ea typeface="+mn-ea"/>
                        </a:rPr>
                        <a:t>A</a:t>
                      </a:r>
                      <a:r>
                        <a:rPr kumimoji="1" lang="ja-JP" altLang="en-US" sz="1050" b="1">
                          <a:latin typeface="+mn-ea"/>
                          <a:ea typeface="+mn-ea"/>
                        </a:rPr>
                        <a:t>）＋（</a:t>
                      </a:r>
                      <a:r>
                        <a:rPr kumimoji="1" lang="en-US" altLang="ja-JP" sz="1050" b="1">
                          <a:latin typeface="+mn-ea"/>
                          <a:ea typeface="+mn-ea"/>
                        </a:rPr>
                        <a:t>B</a:t>
                      </a:r>
                      <a:r>
                        <a:rPr kumimoji="1" lang="ja-JP" altLang="en-US" sz="1050" b="1">
                          <a:latin typeface="+mn-ea"/>
                          <a:ea typeface="+mn-ea"/>
                        </a:rPr>
                        <a:t>）</a:t>
                      </a:r>
                      <a:endParaRPr kumimoji="1" lang="en-US" altLang="ja-JP"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補助対象経費（</a:t>
                      </a:r>
                      <a:r>
                        <a:rPr kumimoji="1" lang="en-US" altLang="ja-JP" sz="1050" b="1">
                          <a:latin typeface="+mn-ea"/>
                          <a:ea typeface="+mn-ea"/>
                        </a:rPr>
                        <a:t>A</a:t>
                      </a:r>
                      <a:r>
                        <a:rPr kumimoji="1" lang="ja-JP" altLang="en-US" sz="1050" b="1">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交付申請希望額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70776"/>
                  </a:ext>
                </a:extLst>
              </a:tr>
            </a:tbl>
          </a:graphicData>
        </a:graphic>
      </p:graphicFrame>
      <p:sp>
        <p:nvSpPr>
          <p:cNvPr id="7" name="テキスト ボックス 6">
            <a:extLst>
              <a:ext uri="{FF2B5EF4-FFF2-40B4-BE49-F238E27FC236}">
                <a16:creationId xmlns:a16="http://schemas.microsoft.com/office/drawing/2014/main" id="{2A3D6A80-37C5-577D-1FFC-D64A1062F968}"/>
              </a:ext>
            </a:extLst>
          </p:cNvPr>
          <p:cNvSpPr txBox="1"/>
          <p:nvPr/>
        </p:nvSpPr>
        <p:spPr>
          <a:xfrm>
            <a:off x="2940474" y="2820813"/>
            <a:ext cx="6311051" cy="3700339"/>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プロジェクトのコストに関して、交付申請希望額を含めて詳細を記載して下さい。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b="1">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２　プロジェクトの総事業費のうち、本事業に申請する経費を「補助対象経費」に、自社の持ち出しや自治体による負担部分など本事業の補助が入らない経費は「補助対象経費外」に記載ください。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３　経費の区分については、以下のいずれに当てはまるかをご記載ください。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①システム開発に要する経費</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②端末整備等に要する経費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③利用促進費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④システム利用料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⑤実証運行費</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⑥その他（</a:t>
            </a:r>
            <a:r>
              <a:rPr kumimoji="1" lang="en-US" altLang="ja-JP" sz="1400" b="0" i="0" u="none" strike="noStrike" kern="1200" cap="none" spc="0" normalizeH="0" baseline="0" noProof="0" err="1">
                <a:ln>
                  <a:noFill/>
                </a:ln>
                <a:solidFill>
                  <a:schemeClr val="bg1"/>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の導入に伴うマニュアル作成費、研修実施費、調査費等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４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08196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5.</a:t>
            </a:r>
            <a:r>
              <a:rPr lang="ja-JP" altLang="en-US"/>
              <a:t>リソース及びプロジェクト実施体制</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リソース及びプロジェクト実施体制</a:t>
            </a:r>
          </a:p>
        </p:txBody>
      </p:sp>
      <p:graphicFrame>
        <p:nvGraphicFramePr>
          <p:cNvPr id="4" name="表 7">
            <a:extLst>
              <a:ext uri="{FF2B5EF4-FFF2-40B4-BE49-F238E27FC236}">
                <a16:creationId xmlns:a16="http://schemas.microsoft.com/office/drawing/2014/main" id="{0CEFE4D9-6400-0727-D18F-7A157F76205E}"/>
              </a:ext>
            </a:extLst>
          </p:cNvPr>
          <p:cNvGraphicFramePr>
            <a:graphicFrameLocks noGrp="1"/>
          </p:cNvGraphicFramePr>
          <p:nvPr>
            <p:extLst>
              <p:ext uri="{D42A27DB-BD31-4B8C-83A1-F6EECF244321}">
                <p14:modId xmlns:p14="http://schemas.microsoft.com/office/powerpoint/2010/main" val="2871951450"/>
              </p:ext>
            </p:extLst>
          </p:nvPr>
        </p:nvGraphicFramePr>
        <p:xfrm>
          <a:off x="246458" y="1158726"/>
          <a:ext cx="11586389" cy="2514600"/>
        </p:xfrm>
        <a:graphic>
          <a:graphicData uri="http://schemas.openxmlformats.org/drawingml/2006/table">
            <a:tbl>
              <a:tblPr>
                <a:tableStyleId>{5C22544A-7EE6-4342-B048-85BDC9FD1C3A}</a:tableStyleId>
              </a:tblPr>
              <a:tblGrid>
                <a:gridCol w="2061858">
                  <a:extLst>
                    <a:ext uri="{9D8B030D-6E8A-4147-A177-3AD203B41FA5}">
                      <a16:colId xmlns:a16="http://schemas.microsoft.com/office/drawing/2014/main" val="1942113200"/>
                    </a:ext>
                  </a:extLst>
                </a:gridCol>
                <a:gridCol w="2150076">
                  <a:extLst>
                    <a:ext uri="{9D8B030D-6E8A-4147-A177-3AD203B41FA5}">
                      <a16:colId xmlns:a16="http://schemas.microsoft.com/office/drawing/2014/main" val="3914001273"/>
                    </a:ext>
                  </a:extLst>
                </a:gridCol>
                <a:gridCol w="1405063">
                  <a:extLst>
                    <a:ext uri="{9D8B030D-6E8A-4147-A177-3AD203B41FA5}">
                      <a16:colId xmlns:a16="http://schemas.microsoft.com/office/drawing/2014/main" val="2412381286"/>
                    </a:ext>
                  </a:extLst>
                </a:gridCol>
                <a:gridCol w="2182484">
                  <a:extLst>
                    <a:ext uri="{9D8B030D-6E8A-4147-A177-3AD203B41FA5}">
                      <a16:colId xmlns:a16="http://schemas.microsoft.com/office/drawing/2014/main" val="3406812435"/>
                    </a:ext>
                  </a:extLst>
                </a:gridCol>
                <a:gridCol w="1893714">
                  <a:extLst>
                    <a:ext uri="{9D8B030D-6E8A-4147-A177-3AD203B41FA5}">
                      <a16:colId xmlns:a16="http://schemas.microsoft.com/office/drawing/2014/main" val="3520855363"/>
                    </a:ext>
                  </a:extLst>
                </a:gridCol>
                <a:gridCol w="1893194">
                  <a:extLst>
                    <a:ext uri="{9D8B030D-6E8A-4147-A177-3AD203B41FA5}">
                      <a16:colId xmlns:a16="http://schemas.microsoft.com/office/drawing/2014/main" val="1115002749"/>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a:solidFill>
                            <a:srgbClr val="0070C0"/>
                          </a:solidFill>
                          <a:latin typeface="+mn-ea"/>
                          <a:ea typeface="+mn-ea"/>
                        </a:rPr>
                        <a:t>EEE</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QR</a:t>
                      </a:r>
                      <a:r>
                        <a:rPr kumimoji="1" lang="ja-JP" altLang="en-US" sz="1050">
                          <a:solidFill>
                            <a:srgbClr val="0070C0"/>
                          </a:solidFill>
                          <a:latin typeface="+mn-ea"/>
                          <a:ea typeface="+mn-ea"/>
                        </a:rPr>
                        <a:t>認証機器提供</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sp>
        <p:nvSpPr>
          <p:cNvPr id="3" name="テキスト プレースホルダー 53">
            <a:extLst>
              <a:ext uri="{FF2B5EF4-FFF2-40B4-BE49-F238E27FC236}">
                <a16:creationId xmlns:a16="http://schemas.microsoft.com/office/drawing/2014/main" id="{D0A96570-7D9E-352A-DD4A-4B12D9E1F19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５</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C3F51672-11C3-6927-2AA0-93CDA9F9F0CB}"/>
              </a:ext>
            </a:extLst>
          </p:cNvPr>
          <p:cNvSpPr txBox="1"/>
          <p:nvPr/>
        </p:nvSpPr>
        <p:spPr>
          <a:xfrm>
            <a:off x="2940474" y="2820813"/>
            <a:ext cx="6311051" cy="19842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プロジェクトを実施するために必要なリソースとその体制を明確にしてください。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チーム構成と各メンバーの役割・責任を網羅的に記載してください。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外部リソースを利用する場合は、その旨を明確にしてください。</a:t>
            </a:r>
          </a:p>
        </p:txBody>
      </p:sp>
    </p:spTree>
    <p:extLst>
      <p:ext uri="{BB962C8B-B14F-4D97-AF65-F5344CB8AC3E}">
        <p14:creationId xmlns:p14="http://schemas.microsoft.com/office/powerpoint/2010/main" val="254692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その他補足資料</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FY2025  </a:t>
            </a:r>
            <a:r>
              <a:rPr lang="ja-JP" altLang="en-US"/>
              <a:t>日本版ＭａａＳ推進・支援事業 公募申請書 │ </a:t>
            </a:r>
            <a:r>
              <a:rPr lang="en-US" altLang="ja-JP"/>
              <a:t>6.</a:t>
            </a:r>
            <a:r>
              <a:rPr lang="ja-JP" altLang="en-US" kern="0"/>
              <a:t>その他補足資料</a:t>
            </a:r>
          </a:p>
        </p:txBody>
      </p:sp>
      <p:sp>
        <p:nvSpPr>
          <p:cNvPr id="7" name="テキスト プレースホルダー 53">
            <a:extLst>
              <a:ext uri="{FF2B5EF4-FFF2-40B4-BE49-F238E27FC236}">
                <a16:creationId xmlns:a16="http://schemas.microsoft.com/office/drawing/2014/main" id="{3B3C6B90-1387-837D-7FBC-4C8796EF7E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６</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BDCB34D5-9655-B95D-42C0-2C16583CFFF6}"/>
              </a:ext>
            </a:extLst>
          </p:cNvPr>
          <p:cNvSpPr txBox="1"/>
          <p:nvPr/>
        </p:nvSpPr>
        <p:spPr>
          <a:xfrm>
            <a:off x="2940474" y="2832570"/>
            <a:ext cx="6311051" cy="162288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その他補足資料がございましたら適宜追加ください。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400">
              <a:solidFill>
                <a:schemeClr val="bg1"/>
              </a:solidFill>
              <a:latin typeface="BIZ UDPゴシック"/>
              <a:ea typeface="BIZ UDPゴシック"/>
            </a:endParaRPr>
          </a:p>
        </p:txBody>
      </p:sp>
    </p:spTree>
    <p:extLst>
      <p:ext uri="{BB962C8B-B14F-4D97-AF65-F5344CB8AC3E}">
        <p14:creationId xmlns:p14="http://schemas.microsoft.com/office/powerpoint/2010/main" val="406399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9C76-AAD6-D7A2-0764-3F673600C06E}"/>
              </a:ext>
            </a:extLst>
          </p:cNvPr>
          <p:cNvSpPr>
            <a:spLocks noGrp="1"/>
          </p:cNvSpPr>
          <p:nvPr>
            <p:ph type="sldNum" sz="quarter" idx="12"/>
          </p:nvPr>
        </p:nvSpPr>
        <p:spPr/>
        <p:txBody>
          <a:bodyPr/>
          <a:lstStyle/>
          <a:p>
            <a:pPr>
              <a:defRPr/>
            </a:pPr>
            <a:fld id="{651FC12D-27C1-4F31-90C9-A93D49E44687}" type="slidenum">
              <a:rPr lang="en-US" altLang="ja-JP" smtClean="0"/>
              <a:pPr>
                <a:defRPr/>
              </a:pPr>
              <a:t>26</a:t>
            </a:fld>
            <a:endParaRPr lang="en-US" altLang="ja-JP"/>
          </a:p>
        </p:txBody>
      </p:sp>
    </p:spTree>
    <p:extLst>
      <p:ext uri="{BB962C8B-B14F-4D97-AF65-F5344CB8AC3E}">
        <p14:creationId xmlns:p14="http://schemas.microsoft.com/office/powerpoint/2010/main" val="125756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フリーフォーム: 図形 40">
            <a:extLst>
              <a:ext uri="{FF2B5EF4-FFF2-40B4-BE49-F238E27FC236}">
                <a16:creationId xmlns:a16="http://schemas.microsoft.com/office/drawing/2014/main" id="{A02CE31E-9906-DDA7-9945-69F87DF451C2}"/>
              </a:ext>
            </a:extLst>
          </p:cNvPr>
          <p:cNvSpPr/>
          <p:nvPr/>
        </p:nvSpPr>
        <p:spPr>
          <a:xfrm>
            <a:off x="6184898" y="4532019"/>
            <a:ext cx="2760380" cy="2119043"/>
          </a:xfrm>
          <a:custGeom>
            <a:avLst/>
            <a:gdLst>
              <a:gd name="connsiteX0" fmla="*/ 0 w 2760380"/>
              <a:gd name="connsiteY0" fmla="*/ 0 h 2119043"/>
              <a:gd name="connsiteX1" fmla="*/ 2760380 w 2760380"/>
              <a:gd name="connsiteY1" fmla="*/ 0 h 2119043"/>
              <a:gd name="connsiteX2" fmla="*/ 2760380 w 2760380"/>
              <a:gd name="connsiteY2" fmla="*/ 1324491 h 2119043"/>
              <a:gd name="connsiteX3" fmla="*/ 1645476 w 2760380"/>
              <a:gd name="connsiteY3" fmla="*/ 1324491 h 2119043"/>
              <a:gd name="connsiteX4" fmla="*/ 1645476 w 2760380"/>
              <a:gd name="connsiteY4" fmla="*/ 2119043 h 2119043"/>
              <a:gd name="connsiteX5" fmla="*/ 0 w 2760380"/>
              <a:gd name="connsiteY5" fmla="*/ 2119043 h 2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380" h="2119043">
                <a:moveTo>
                  <a:pt x="0" y="0"/>
                </a:moveTo>
                <a:lnTo>
                  <a:pt x="2760380" y="0"/>
                </a:lnTo>
                <a:lnTo>
                  <a:pt x="2760380" y="1324491"/>
                </a:lnTo>
                <a:lnTo>
                  <a:pt x="1645476" y="1324491"/>
                </a:lnTo>
                <a:lnTo>
                  <a:pt x="1645476" y="2119043"/>
                </a:lnTo>
                <a:lnTo>
                  <a:pt x="0" y="2119043"/>
                </a:lnTo>
                <a:close/>
              </a:path>
            </a:pathLst>
          </a:custGeom>
          <a:noFill/>
          <a:ln>
            <a:solidFill>
              <a:schemeClr val="accent2"/>
            </a:solidFill>
          </a:ln>
        </p:spPr>
        <p:txBody>
          <a:bodyPr wrap="square" lIns="36000" rIns="36000" rtlCol="0" anchor="t">
            <a:no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rPr>
              <a:t>実施団体</a:t>
            </a:r>
            <a:endParaRPr kumimoji="0" lang="en-US" altLang="ja-JP"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F1B3FCC-9CCE-B5F6-2057-DA0389901E87}"/>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課題</a:t>
            </a: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（本プロジェクトが前提とする、解決すべき社会課題を記載してください）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地域内に存在する交通モードごとにアプリが存在し、モードごとの利用が必要。</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市民の移動実態をデータ等で把握ができておらず、交通網再編に苦慮している。</a:t>
            </a:r>
            <a:endParaRPr lang="en-US" altLang="ja-JP" sz="105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93F81590-4BF9-24AA-6A54-7BEF28D14637}"/>
              </a:ext>
            </a:extLst>
          </p:cNvPr>
          <p:cNvSpPr txBox="1"/>
          <p:nvPr/>
        </p:nvSpPr>
        <p:spPr>
          <a:xfrm>
            <a:off x="6184899" y="1792446"/>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事業エリア</a:t>
            </a:r>
            <a:r>
              <a:rPr lang="en-US" altLang="ja-JP" sz="900">
                <a:solidFill>
                  <a:srgbClr val="000000"/>
                </a:solidFill>
                <a:latin typeface="BIZ UDPゴシック"/>
                <a:ea typeface="BIZ UDPゴシック"/>
              </a:rPr>
              <a:t>/</a:t>
            </a:r>
            <a:r>
              <a:rPr lang="ja-JP" altLang="en-US" sz="900">
                <a:solidFill>
                  <a:srgbClr val="000000"/>
                </a:solidFill>
                <a:latin typeface="BIZ UDPゴシック"/>
                <a:ea typeface="BIZ UDPゴシック"/>
              </a:rPr>
              <a:t>交通事業</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45" name="テキスト ボックス 44">
            <a:extLst>
              <a:ext uri="{FF2B5EF4-FFF2-40B4-BE49-F238E27FC236}">
                <a16:creationId xmlns:a16="http://schemas.microsoft.com/office/drawing/2014/main" id="{CEE5F4B3-561D-DA39-8A22-343D8B97134B}"/>
              </a:ext>
            </a:extLst>
          </p:cNvPr>
          <p:cNvSpPr txBox="1"/>
          <p:nvPr/>
        </p:nvSpPr>
        <p:spPr>
          <a:xfrm>
            <a:off x="1112326" y="1712542"/>
            <a:ext cx="4932000" cy="3196146"/>
          </a:xfrm>
          <a:prstGeom prst="rect">
            <a:avLst/>
          </a:prstGeom>
          <a:noFill/>
        </p:spPr>
        <p:txBody>
          <a:bodyPr wrap="square" anchor="t">
            <a:normAutofit fontScale="92500" lnSpcReduction="20000"/>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altLang="ja-JP" sz="1050" dirty="0">
                <a:latin typeface="BIZ UDPゴシック"/>
                <a:ea typeface="BIZ UDPゴシック"/>
              </a:rPr>
              <a:t>[</a:t>
            </a:r>
            <a:r>
              <a:rPr lang="ja-JP" altLang="en-US" sz="1050" dirty="0">
                <a:latin typeface="BIZ UDPゴシック"/>
                <a:ea typeface="BIZ UDPゴシック"/>
              </a:rPr>
              <a:t>交通サービスの高度化（マルチモーダルかつシームレスな移動体験の提供）</a:t>
            </a:r>
            <a:r>
              <a:rPr lang="en-US" altLang="ja-JP" sz="1050" dirty="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dirty="0">
                <a:solidFill>
                  <a:srgbClr val="0070C0"/>
                </a:solidFill>
                <a:latin typeface="BIZ UDPゴシック"/>
                <a:ea typeface="BIZ UDPゴシック"/>
              </a:rPr>
              <a:t>（</a:t>
            </a:r>
            <a:r>
              <a:rPr lang="en-US" altLang="ja-JP" sz="1050" dirty="0" err="1">
                <a:solidFill>
                  <a:srgbClr val="0070C0"/>
                </a:solidFill>
                <a:latin typeface="BIZ UDPゴシック"/>
                <a:ea typeface="BIZ UDPゴシック"/>
              </a:rPr>
              <a:t>MaaS</a:t>
            </a:r>
            <a:r>
              <a:rPr lang="ja-JP" altLang="en-US" sz="1050" dirty="0">
                <a:solidFill>
                  <a:srgbClr val="0070C0"/>
                </a:solidFill>
                <a:latin typeface="BIZ UDPゴシック"/>
                <a:ea typeface="BIZ UDPゴシック"/>
              </a:rPr>
              <a:t>アプリ等を用いた交通サービスの利便向上の取組を記載してください）</a:t>
            </a:r>
            <a:endParaRPr lang="en-US" altLang="ja-JP" sz="105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エリア内の鉄道及び路線バスに加え、タクシー、デマンド交通を含めた経路検索と利用予約が可能な</a:t>
            </a:r>
            <a:r>
              <a:rPr lang="en-US" altLang="ja-JP" sz="1050" dirty="0" err="1">
                <a:solidFill>
                  <a:srgbClr val="0070C0"/>
                </a:solidFill>
                <a:latin typeface="BIZ UDPゴシック"/>
                <a:ea typeface="BIZ UDPゴシック"/>
              </a:rPr>
              <a:t>MaaS</a:t>
            </a:r>
            <a:r>
              <a:rPr lang="ja-JP" altLang="en-US" sz="1050" dirty="0">
                <a:solidFill>
                  <a:srgbClr val="0070C0"/>
                </a:solidFill>
                <a:latin typeface="BIZ UDPゴシック"/>
                <a:ea typeface="BIZ UDPゴシック"/>
              </a:rPr>
              <a:t>アプリを導入する。</a:t>
            </a:r>
            <a:endParaRPr lang="en-US" altLang="ja-JP" sz="105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エリア内の鉄道、バス、デマンド交通をセットにした企画乗車券を造成し、対象モード共通の</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QR</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チケットによるデジタル認証を可能にする。</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a:spcBef>
                <a:spcPts val="300"/>
              </a:spcBef>
              <a:defRPr/>
            </a:pPr>
            <a:r>
              <a:rPr lang="en-US" altLang="ja-JP" sz="1050" dirty="0">
                <a:latin typeface="BIZ UDPゴシック"/>
                <a:ea typeface="BIZ UDPゴシック"/>
              </a:rPr>
              <a:t>[</a:t>
            </a:r>
            <a:r>
              <a:rPr lang="ja-JP" altLang="en-US" sz="1050" dirty="0">
                <a:latin typeface="BIZ UDPゴシック"/>
                <a:ea typeface="BIZ UDPゴシック"/>
              </a:rPr>
              <a:t>モビリティ・データの取得と活用</a:t>
            </a:r>
            <a:r>
              <a:rPr lang="en-US" altLang="ja-JP" sz="1050" dirty="0">
                <a:latin typeface="BIZ UDPゴシック"/>
                <a:ea typeface="BIZ UDPゴシック"/>
              </a:rPr>
              <a:t>]</a:t>
            </a:r>
          </a:p>
          <a:p>
            <a:pPr>
              <a:spcBef>
                <a:spcPts val="300"/>
              </a:spcBef>
              <a:defRPr/>
            </a:pPr>
            <a:r>
              <a:rPr lang="ja-JP" altLang="en-US" sz="1050" dirty="0">
                <a:solidFill>
                  <a:srgbClr val="0070C0"/>
                </a:solidFill>
                <a:latin typeface="BIZ UDPゴシック"/>
                <a:ea typeface="BIZ UDPゴシック"/>
              </a:rPr>
              <a:t>（モビリティ・データを用いたデータ取得と分析の取組を記載してください）</a:t>
            </a:r>
            <a:endParaRPr lang="en-US" altLang="ja-JP" sz="1050" dirty="0">
              <a:solidFill>
                <a:srgbClr val="0070C0"/>
              </a:solidFill>
              <a:latin typeface="BIZ UDPゴシック"/>
              <a:ea typeface="BIZ UDPゴシック"/>
            </a:endParaRPr>
          </a:p>
          <a:p>
            <a:pPr marL="171450" indent="-171450">
              <a:spcBef>
                <a:spcPts val="300"/>
              </a:spcBef>
              <a:buFont typeface="Wingdings" panose="05000000000000000000" pitchFamily="2" charset="2"/>
              <a:buChar char="l"/>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エリア内の鉄道、全バス事業者、デマンド交通、タクシー事業者から共通</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ID</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が付与された交通系</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カード認証システムから利用実績（</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データ）を取得する。</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indent="-171450">
              <a:spcBef>
                <a:spcPts val="300"/>
              </a:spcBef>
              <a:buFont typeface="Wingdings" panose="05000000000000000000" pitchFamily="2" charset="2"/>
              <a:buChar char="l"/>
              <a:defRPr/>
            </a:pP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データと</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GTFS</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を活用し、市内の周遊状況を可視化。低利用路線の廃止と代替交通としてのデマンドバスの導入検討の資料として活用する。</a:t>
            </a:r>
            <a:endParaRPr lang="en-US" altLang="ja-JP" sz="1050" dirty="0">
              <a:solidFill>
                <a:srgbClr val="0070C0"/>
              </a:solidFill>
              <a:latin typeface="BIZ UDPゴシック"/>
              <a:ea typeface="BIZ UDPゴシック"/>
            </a:endParaRPr>
          </a:p>
          <a:p>
            <a:pPr>
              <a:spcBef>
                <a:spcPts val="300"/>
              </a:spcBef>
              <a:defRPr/>
            </a:pPr>
            <a:r>
              <a:rPr lang="en-US" altLang="ja-JP" sz="1050" dirty="0">
                <a:latin typeface="BIZ UDPゴシック"/>
                <a:ea typeface="BIZ UDPゴシック"/>
              </a:rPr>
              <a:t>[</a:t>
            </a:r>
            <a:r>
              <a:rPr lang="ja-JP" altLang="en-US" sz="1050" dirty="0">
                <a:latin typeface="BIZ UDPゴシック"/>
                <a:ea typeface="BIZ UDPゴシック"/>
              </a:rPr>
              <a:t>エンドコンテンツとの連携</a:t>
            </a:r>
            <a:r>
              <a:rPr lang="en-US" altLang="ja-JP" sz="1050" dirty="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dirty="0">
                <a:solidFill>
                  <a:srgbClr val="0070C0"/>
                </a:solidFill>
                <a:latin typeface="BIZ UDPゴシック"/>
                <a:ea typeface="BIZ UDPゴシック"/>
              </a:rPr>
              <a:t>（宿泊、観光、飲食等の商業サービス、医療・福祉サービス、行政サービス、</a:t>
            </a:r>
            <a:br>
              <a:rPr lang="ja-JP" altLang="en-US" sz="1050" dirty="0">
                <a:solidFill>
                  <a:srgbClr val="0070C0"/>
                </a:solidFill>
                <a:latin typeface="BIZ UDPゴシック"/>
                <a:ea typeface="BIZ UDPゴシック"/>
              </a:rPr>
            </a:br>
            <a:r>
              <a:rPr lang="ja-JP" altLang="en-US" sz="1050" dirty="0">
                <a:solidFill>
                  <a:srgbClr val="0070C0"/>
                </a:solidFill>
                <a:latin typeface="BIZ UDPゴシック"/>
                <a:ea typeface="BIZ UDPゴシック"/>
              </a:rPr>
              <a:t>交通サービス等のサービスの検索、予約、購入、クーポン利用、レコメンデーション等の観光地での周遊や観光消費の増加に資する取り組みを記載してください）</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en-US" altLang="ja-JP" sz="1050" dirty="0" err="1">
                <a:solidFill>
                  <a:srgbClr val="0070C0"/>
                </a:solidFill>
                <a:latin typeface="BIZ UDPゴシック"/>
                <a:ea typeface="BIZ UDPゴシック"/>
              </a:rPr>
              <a:t>MaaS</a:t>
            </a:r>
            <a:r>
              <a:rPr lang="ja-JP" altLang="en-US" sz="1050" dirty="0">
                <a:solidFill>
                  <a:srgbClr val="0070C0"/>
                </a:solidFill>
                <a:latin typeface="BIZ UDPゴシック"/>
                <a:ea typeface="BIZ UDPゴシック"/>
              </a:rPr>
              <a:t>アプリにスタンプラリー機能を実装し、公共交通利用機会の増加と広域的な回遊体験の提供による観光消費の拡大を図る。</a:t>
            </a:r>
            <a:endParaRPr lang="en-US" altLang="ja-JP" sz="105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◯◯地域において、観光アクティビティを盛り込んだフリーパスチケットをアプリ内で提供し、周遊・滞在・消費等の促進、満足度向上につなげる。</a:t>
            </a:r>
            <a:endParaRPr lang="en-US" altLang="ja-JP" sz="1050" dirty="0">
              <a:solidFill>
                <a:srgbClr val="0070C0"/>
              </a:solidFill>
              <a:highlight>
                <a:srgbClr val="C0C0C0"/>
              </a:highlight>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ja-JP" altLang="en-US" sz="1050" dirty="0">
              <a:solidFill>
                <a:srgbClr val="0070C0"/>
              </a:solidFill>
              <a:latin typeface="BIZ UDPゴシック"/>
              <a:ea typeface="BIZ UDPゴシック"/>
            </a:endParaRPr>
          </a:p>
        </p:txBody>
      </p:sp>
      <p:sp>
        <p:nvSpPr>
          <p:cNvPr id="50" name="テキスト ボックス 49">
            <a:extLst>
              <a:ext uri="{FF2B5EF4-FFF2-40B4-BE49-F238E27FC236}">
                <a16:creationId xmlns:a16="http://schemas.microsoft.com/office/drawing/2014/main" id="{BAADA7F2-8D90-1E87-22F8-8C7E66B6126A}"/>
              </a:ext>
            </a:extLst>
          </p:cNvPr>
          <p:cNvSpPr txBox="1"/>
          <p:nvPr/>
        </p:nvSpPr>
        <p:spPr>
          <a:xfrm>
            <a:off x="6184900" y="1038580"/>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予算規模</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51" name="直線コネクタ 50">
            <a:extLst>
              <a:ext uri="{FF2B5EF4-FFF2-40B4-BE49-F238E27FC236}">
                <a16:creationId xmlns:a16="http://schemas.microsoft.com/office/drawing/2014/main" id="{72F9DC6C-5676-2D4C-91B2-7F71E2C9F88D}"/>
              </a:ext>
            </a:extLst>
          </p:cNvPr>
          <p:cNvCxnSpPr>
            <a:cxnSpLocks/>
          </p:cNvCxnSpPr>
          <p:nvPr/>
        </p:nvCxnSpPr>
        <p:spPr>
          <a:xfrm>
            <a:off x="1100979" y="1700175"/>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B78F9C34-8B13-B877-8EE7-6FFB0646BE60}"/>
              </a:ext>
            </a:extLst>
          </p:cNvPr>
          <p:cNvSpPr txBox="1"/>
          <p:nvPr/>
        </p:nvSpPr>
        <p:spPr>
          <a:xfrm>
            <a:off x="6185500" y="4069134"/>
            <a:ext cx="2760380" cy="226873"/>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8" name="正方形/長方形 177">
            <a:extLst>
              <a:ext uri="{FF2B5EF4-FFF2-40B4-BE49-F238E27FC236}">
                <a16:creationId xmlns:a16="http://schemas.microsoft.com/office/drawing/2014/main" id="{75BE27F8-33E1-8CC5-06D3-212C6B2E266C}"/>
              </a:ext>
            </a:extLst>
          </p:cNvPr>
          <p:cNvSpPr/>
          <p:nvPr/>
        </p:nvSpPr>
        <p:spPr>
          <a:xfrm>
            <a:off x="7847776" y="618497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交通事業者</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9" name="正方形/長方形 178">
            <a:extLst>
              <a:ext uri="{FF2B5EF4-FFF2-40B4-BE49-F238E27FC236}">
                <a16:creationId xmlns:a16="http://schemas.microsoft.com/office/drawing/2014/main" id="{85936F9A-6C24-FF1F-1E7E-3065F0884578}"/>
              </a:ext>
            </a:extLst>
          </p:cNvPr>
          <p:cNvSpPr/>
          <p:nvPr/>
        </p:nvSpPr>
        <p:spPr>
          <a:xfrm>
            <a:off x="7177708" y="4718085"/>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協議会</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0" name="正方形/長方形 179">
            <a:extLst>
              <a:ext uri="{FF2B5EF4-FFF2-40B4-BE49-F238E27FC236}">
                <a16:creationId xmlns:a16="http://schemas.microsoft.com/office/drawing/2014/main" id="{7520C6FC-EF4D-2DAB-B187-4CB571A98F69}"/>
              </a:ext>
            </a:extLst>
          </p:cNvPr>
          <p:cNvSpPr/>
          <p:nvPr/>
        </p:nvSpPr>
        <p:spPr>
          <a:xfrm>
            <a:off x="6306709" y="613485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5" name="正方形/長方形 184">
            <a:extLst>
              <a:ext uri="{FF2B5EF4-FFF2-40B4-BE49-F238E27FC236}">
                <a16:creationId xmlns:a16="http://schemas.microsoft.com/office/drawing/2014/main" id="{733A1C1A-2C63-6AF2-2080-5D721CAFC733}"/>
              </a:ext>
            </a:extLst>
          </p:cNvPr>
          <p:cNvSpPr/>
          <p:nvPr/>
        </p:nvSpPr>
        <p:spPr>
          <a:xfrm>
            <a:off x="7183875" y="4532019"/>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全体統括</a:t>
            </a:r>
          </a:p>
        </p:txBody>
      </p:sp>
      <p:sp>
        <p:nvSpPr>
          <p:cNvPr id="187" name="正方形/長方形 186">
            <a:extLst>
              <a:ext uri="{FF2B5EF4-FFF2-40B4-BE49-F238E27FC236}">
                <a16:creationId xmlns:a16="http://schemas.microsoft.com/office/drawing/2014/main" id="{1D8AD8AD-A5A7-94F2-D109-B0A56AD69BFA}"/>
              </a:ext>
            </a:extLst>
          </p:cNvPr>
          <p:cNvSpPr/>
          <p:nvPr/>
        </p:nvSpPr>
        <p:spPr>
          <a:xfrm>
            <a:off x="6299398" y="5375436"/>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6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6" name="コネクタ: カギ線 15">
            <a:extLst>
              <a:ext uri="{FF2B5EF4-FFF2-40B4-BE49-F238E27FC236}">
                <a16:creationId xmlns:a16="http://schemas.microsoft.com/office/drawing/2014/main" id="{AD8D7F41-CB7D-861D-BB59-9839387EC06F}"/>
              </a:ext>
            </a:extLst>
          </p:cNvPr>
          <p:cNvCxnSpPr>
            <a:cxnSpLocks/>
            <a:stCxn id="187" idx="3"/>
            <a:endCxn id="179" idx="2"/>
          </p:cNvCxnSpPr>
          <p:nvPr/>
        </p:nvCxnSpPr>
        <p:spPr>
          <a:xfrm flipV="1">
            <a:off x="7335694" y="4978485"/>
            <a:ext cx="360162" cy="5271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58037C15-1E6F-AE02-9542-64E6BDDDDEAB}"/>
              </a:ext>
            </a:extLst>
          </p:cNvPr>
          <p:cNvCxnSpPr>
            <a:cxnSpLocks/>
            <a:stCxn id="178" idx="0"/>
            <a:endCxn id="24" idx="2"/>
          </p:cNvCxnSpPr>
          <p:nvPr/>
        </p:nvCxnSpPr>
        <p:spPr>
          <a:xfrm rot="16200000" flipV="1">
            <a:off x="8161952" y="5981000"/>
            <a:ext cx="40794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03003D57-46F5-F42A-092E-5FA0DEA840C1}"/>
              </a:ext>
            </a:extLst>
          </p:cNvPr>
          <p:cNvCxnSpPr>
            <a:cxnSpLocks/>
            <a:stCxn id="179" idx="2"/>
            <a:endCxn id="180" idx="3"/>
          </p:cNvCxnSpPr>
          <p:nvPr/>
        </p:nvCxnSpPr>
        <p:spPr>
          <a:xfrm rot="5400000">
            <a:off x="6876147" y="5445344"/>
            <a:ext cx="1286568" cy="3528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6096000" y="353329"/>
            <a:ext cx="5596800" cy="360000"/>
          </a:xfrm>
        </p:spPr>
        <p:txBody>
          <a:bodyPr/>
          <a:lstStyle/>
          <a:p>
            <a:r>
              <a:rPr lang="ja-JP" altLang="en-US" kern="0"/>
              <a:t>　</a:t>
            </a:r>
            <a:r>
              <a:rPr lang="ja-JP" altLang="en-US" kern="0">
                <a:solidFill>
                  <a:srgbClr val="0070C0"/>
                </a:solidFill>
              </a:rPr>
              <a:t>（事業名）　</a:t>
            </a:r>
            <a:r>
              <a:rPr lang="ja-JP" altLang="en-US" kern="0"/>
              <a:t>│　</a:t>
            </a:r>
            <a:r>
              <a:rPr lang="ja-JP" altLang="en-US" kern="0">
                <a:solidFill>
                  <a:srgbClr val="0070C0"/>
                </a:solidFill>
              </a:rPr>
              <a:t>（申請者名）</a:t>
            </a:r>
          </a:p>
        </p:txBody>
      </p:sp>
      <p:sp>
        <p:nvSpPr>
          <p:cNvPr id="9" name="テキスト ボックス 8">
            <a:extLst>
              <a:ext uri="{FF2B5EF4-FFF2-40B4-BE49-F238E27FC236}">
                <a16:creationId xmlns:a16="http://schemas.microsoft.com/office/drawing/2014/main" id="{E9E75ED6-8FD7-AEF8-F740-67009940DDCC}"/>
              </a:ext>
            </a:extLst>
          </p:cNvPr>
          <p:cNvSpPr txBox="1"/>
          <p:nvPr/>
        </p:nvSpPr>
        <p:spPr>
          <a:xfrm>
            <a:off x="380979" y="5605068"/>
            <a:ext cx="720000" cy="96949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事業の</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新規性</a:t>
            </a:r>
          </a:p>
        </p:txBody>
      </p:sp>
      <p:sp>
        <p:nvSpPr>
          <p:cNvPr id="20" name="テキスト ボックス 19">
            <a:extLst>
              <a:ext uri="{FF2B5EF4-FFF2-40B4-BE49-F238E27FC236}">
                <a16:creationId xmlns:a16="http://schemas.microsoft.com/office/drawing/2014/main" id="{337F064D-0996-5E84-A6D6-7B0A2B57CA3B}"/>
              </a:ext>
            </a:extLst>
          </p:cNvPr>
          <p:cNvSpPr txBox="1"/>
          <p:nvPr/>
        </p:nvSpPr>
        <p:spPr>
          <a:xfrm>
            <a:off x="1112326" y="5610473"/>
            <a:ext cx="4932000" cy="1117528"/>
          </a:xfrm>
          <a:prstGeom prst="rect">
            <a:avLst/>
          </a:prstGeom>
          <a:noFill/>
        </p:spPr>
        <p:txBody>
          <a:bodyPr wrap="square" lIns="91440" tIns="45720" rIns="91440" bIns="45720"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solidFill>
                  <a:srgbClr val="0070C0"/>
                </a:solidFill>
                <a:latin typeface="BIZ UDPゴシック"/>
                <a:ea typeface="BIZ UDPゴシック"/>
              </a:rPr>
              <a:t>（継続事業であれば：過年度事業との違いを記載　（どのような開発や拡充を行うか等）</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（新規</a:t>
            </a:r>
            <a:r>
              <a:rPr lang="en-US" altLang="ja-JP" sz="1050">
                <a:solidFill>
                  <a:srgbClr val="0070C0"/>
                </a:solidFill>
                <a:latin typeface="BIZ UDPゴシック"/>
                <a:ea typeface="BIZ UDPゴシック"/>
              </a:rPr>
              <a:t>PJ</a:t>
            </a:r>
            <a:r>
              <a:rPr lang="ja-JP" altLang="en-US" sz="1050">
                <a:solidFill>
                  <a:srgbClr val="0070C0"/>
                </a:solidFill>
                <a:latin typeface="BIZ UDPゴシック"/>
                <a:ea typeface="BIZ UDPゴシック"/>
              </a:rPr>
              <a:t>であれば：取組の新規性を記載</a:t>
            </a:r>
            <a:br>
              <a:rPr lang="en-US" altLang="ja-JP" sz="1050" dirty="0">
                <a:latin typeface="BIZ UDPゴシック"/>
                <a:ea typeface="BIZ UDPゴシック"/>
              </a:rPr>
            </a:br>
            <a:r>
              <a:rPr lang="ja-JP" altLang="en-US" sz="1050">
                <a:solidFill>
                  <a:srgbClr val="0070C0"/>
                </a:solidFill>
                <a:latin typeface="BIZ UDPゴシック"/>
                <a:ea typeface="BIZ UDPゴシック"/>
              </a:rPr>
              <a:t>〇〇地域では、これまで、それぞれのモードごとにアプリが提供されていたが、本事業により、ライドシェアを含めたマルチモーダルな経路検索とチケット購入・決済を可能とする）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2" name="テキスト ボックス 21">
            <a:extLst>
              <a:ext uri="{FF2B5EF4-FFF2-40B4-BE49-F238E27FC236}">
                <a16:creationId xmlns:a16="http://schemas.microsoft.com/office/drawing/2014/main" id="{E0D70F84-2FD1-630C-1916-2A594F8CAC8A}"/>
              </a:ext>
            </a:extLst>
          </p:cNvPr>
          <p:cNvSpPr txBox="1"/>
          <p:nvPr/>
        </p:nvSpPr>
        <p:spPr>
          <a:xfrm>
            <a:off x="6184898" y="3300179"/>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データの活用</a:t>
            </a:r>
            <a:r>
              <a:rPr lang="ja-JP" altLang="en-US" sz="1000">
                <a:solidFill>
                  <a:srgbClr val="000000"/>
                </a:solidFill>
                <a:latin typeface="BIZ UDPゴシック"/>
                <a:ea typeface="BIZ UDPゴシック"/>
              </a:rPr>
              <a:t>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3" name="テキスト ボックス 32">
            <a:extLst>
              <a:ext uri="{FF2B5EF4-FFF2-40B4-BE49-F238E27FC236}">
                <a16:creationId xmlns:a16="http://schemas.microsoft.com/office/drawing/2014/main" id="{9EACE7C9-AE9A-C7E1-C5A6-0DDF4B29D4CA}"/>
              </a:ext>
            </a:extLst>
          </p:cNvPr>
          <p:cNvSpPr txBox="1"/>
          <p:nvPr/>
        </p:nvSpPr>
        <p:spPr>
          <a:xfrm>
            <a:off x="6910035" y="3297102"/>
            <a:ext cx="4932000" cy="72000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データの取得方法：</a:t>
            </a:r>
            <a:r>
              <a:rPr lang="ja-JP" altLang="en-US" sz="900">
                <a:solidFill>
                  <a:srgbClr val="0070C0"/>
                </a:solidFill>
                <a:latin typeface="BIZ UDPゴシック"/>
                <a:ea typeface="BIZ UDPゴシック"/>
              </a:rPr>
              <a:t>（交通モード、システム（交通系</a:t>
            </a:r>
            <a:r>
              <a:rPr lang="en-US" altLang="ja-JP" sz="900">
                <a:solidFill>
                  <a:srgbClr val="0070C0"/>
                </a:solidFill>
                <a:latin typeface="BIZ UDPゴシック"/>
                <a:ea typeface="BIZ UDPゴシック"/>
              </a:rPr>
              <a:t>IC</a:t>
            </a:r>
            <a:r>
              <a:rPr lang="ja-JP" altLang="en-US" sz="900">
                <a:solidFill>
                  <a:srgbClr val="0070C0"/>
                </a:solidFill>
                <a:latin typeface="BIZ UDPゴシック"/>
                <a:ea typeface="BIZ UDPゴシック"/>
              </a:rPr>
              <a:t>等）、データの種類）</a:t>
            </a:r>
            <a:br>
              <a:rPr lang="en-US" altLang="ja-JP" sz="900">
                <a:solidFill>
                  <a:srgbClr val="0070C0"/>
                </a:solidFill>
                <a:latin typeface="BIZ UDPゴシック"/>
                <a:ea typeface="BIZ UDPゴシック"/>
              </a:rPr>
            </a:br>
            <a:r>
              <a:rPr lang="en-US" altLang="ja-JP" sz="900" err="1">
                <a:solidFill>
                  <a:srgbClr val="0070C0"/>
                </a:solidFill>
                <a:latin typeface="BIZ UDPゴシック"/>
                <a:ea typeface="BIZ UDPゴシック"/>
              </a:rPr>
              <a:t>MaaS</a:t>
            </a:r>
            <a:r>
              <a:rPr lang="ja-JP" altLang="en-US" sz="900">
                <a:solidFill>
                  <a:srgbClr val="0070C0"/>
                </a:solidFill>
                <a:latin typeface="BIZ UDPゴシック"/>
                <a:ea typeface="BIZ UDPゴシック"/>
              </a:rPr>
              <a:t>アプリから利用者情報、</a:t>
            </a:r>
            <a:r>
              <a:rPr lang="en-US" altLang="ja-JP" sz="900">
                <a:solidFill>
                  <a:srgbClr val="0070C0"/>
                </a:solidFill>
                <a:latin typeface="BIZ UDPゴシック"/>
                <a:ea typeface="BIZ UDPゴシック"/>
              </a:rPr>
              <a:t> </a:t>
            </a:r>
            <a:r>
              <a:rPr lang="ja-JP" altLang="en-US" sz="900">
                <a:solidFill>
                  <a:srgbClr val="0070C0"/>
                </a:solidFill>
                <a:latin typeface="BIZ UDPゴシック"/>
                <a:ea typeface="BIZ UDPゴシック"/>
              </a:rPr>
              <a:t>鉄道及びバスの</a:t>
            </a: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データを車載システムから取得</a:t>
            </a:r>
            <a:endParaRPr lang="en-US" altLang="ja-JP" sz="9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データの活用方法：</a:t>
            </a:r>
            <a:r>
              <a:rPr lang="en-US" altLang="ja-JP" sz="900">
                <a:solidFill>
                  <a:srgbClr val="0070C0"/>
                </a:solidFill>
                <a:latin typeface="BIZ UDPゴシック"/>
                <a:ea typeface="BIZ UDPゴシック"/>
              </a:rPr>
              <a:t>(</a:t>
            </a:r>
            <a:r>
              <a:rPr lang="ja-JP" altLang="en-US" sz="900">
                <a:solidFill>
                  <a:srgbClr val="0070C0"/>
                </a:solidFill>
                <a:latin typeface="BIZ UDPゴシック"/>
                <a:ea typeface="BIZ UDPゴシック"/>
              </a:rPr>
              <a:t>データ活用に使用するシステムやサービス）</a:t>
            </a:r>
            <a:br>
              <a:rPr lang="en-US" altLang="ja-JP" sz="900">
                <a:solidFill>
                  <a:srgbClr val="0070C0"/>
                </a:solidFill>
                <a:latin typeface="BIZ UDPゴシック"/>
                <a:ea typeface="BIZ UDPゴシック"/>
              </a:rPr>
            </a:b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a:t>
            </a:r>
            <a:r>
              <a:rPr lang="en-US" altLang="ja-JP" sz="900">
                <a:solidFill>
                  <a:srgbClr val="0070C0"/>
                </a:solidFill>
                <a:latin typeface="BIZ UDPゴシック"/>
                <a:ea typeface="BIZ UDPゴシック"/>
              </a:rPr>
              <a:t>Looker</a:t>
            </a:r>
            <a:r>
              <a:rPr lang="ja-JP" altLang="en-US" sz="900">
                <a:solidFill>
                  <a:srgbClr val="0070C0"/>
                </a:solidFill>
                <a:latin typeface="BIZ UDPゴシック"/>
                <a:ea typeface="BIZ UDPゴシック"/>
              </a:rPr>
              <a:t> </a:t>
            </a:r>
            <a:r>
              <a:rPr lang="en-US" altLang="ja-JP" sz="900">
                <a:solidFill>
                  <a:srgbClr val="0070C0"/>
                </a:solidFill>
                <a:latin typeface="BIZ UDPゴシック"/>
                <a:ea typeface="BIZ UDPゴシック"/>
              </a:rPr>
              <a:t>Studio</a:t>
            </a:r>
            <a:r>
              <a:rPr lang="ja-JP" altLang="en-US" sz="900">
                <a:solidFill>
                  <a:srgbClr val="0070C0"/>
                </a:solidFill>
                <a:latin typeface="BIZ UDPゴシック"/>
                <a:ea typeface="BIZ UDPゴシック"/>
              </a:rPr>
              <a:t>上でグラフ及び</a:t>
            </a:r>
            <a:r>
              <a:rPr lang="en-US" altLang="ja-JP" sz="900">
                <a:solidFill>
                  <a:srgbClr val="0070C0"/>
                </a:solidFill>
                <a:latin typeface="BIZ UDPゴシック"/>
                <a:ea typeface="BIZ UDPゴシック"/>
              </a:rPr>
              <a:t>GIS</a:t>
            </a:r>
            <a:r>
              <a:rPr lang="ja-JP" altLang="en-US" sz="900">
                <a:solidFill>
                  <a:srgbClr val="0070C0"/>
                </a:solidFill>
                <a:latin typeface="BIZ UDPゴシック"/>
                <a:ea typeface="BIZ UDPゴシック"/>
              </a:rPr>
              <a:t>で可視化し、バス路線再編の検討に活用。</a:t>
            </a:r>
            <a:endParaRPr lang="en-US" altLang="ja-JP" sz="900">
              <a:solidFill>
                <a:srgbClr val="0070C0"/>
              </a:solidFill>
              <a:latin typeface="BIZ UDPゴシック"/>
              <a:ea typeface="BIZ UDPゴシック"/>
            </a:endParaRPr>
          </a:p>
        </p:txBody>
      </p:sp>
      <p:sp>
        <p:nvSpPr>
          <p:cNvPr id="34" name="テキスト ボックス 33">
            <a:extLst>
              <a:ext uri="{FF2B5EF4-FFF2-40B4-BE49-F238E27FC236}">
                <a16:creationId xmlns:a16="http://schemas.microsoft.com/office/drawing/2014/main" id="{846C7E1A-B8FD-87F5-C86E-35B4C76354FE}"/>
              </a:ext>
            </a:extLst>
          </p:cNvPr>
          <p:cNvSpPr txBox="1"/>
          <p:nvPr/>
        </p:nvSpPr>
        <p:spPr>
          <a:xfrm>
            <a:off x="6184898" y="2546312"/>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ＭａａＳ</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アプリ等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1.</a:t>
            </a:r>
            <a:r>
              <a:rPr lang="ja-JP" altLang="en-US"/>
              <a:t>プロジェクト概要</a:t>
            </a:r>
          </a:p>
        </p:txBody>
      </p:sp>
      <p:sp>
        <p:nvSpPr>
          <p:cNvPr id="37" name="テキスト ボックス 36">
            <a:extLst>
              <a:ext uri="{FF2B5EF4-FFF2-40B4-BE49-F238E27FC236}">
                <a16:creationId xmlns:a16="http://schemas.microsoft.com/office/drawing/2014/main" id="{1084609E-A89B-C3BA-D8FF-5B59BC4AA3A9}"/>
              </a:ext>
            </a:extLst>
          </p:cNvPr>
          <p:cNvSpPr txBox="1"/>
          <p:nvPr/>
        </p:nvSpPr>
        <p:spPr>
          <a:xfrm>
            <a:off x="9057730" y="4069134"/>
            <a:ext cx="2757610" cy="22687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p>
        </p:txBody>
      </p:sp>
      <p:sp>
        <p:nvSpPr>
          <p:cNvPr id="39" name="テキスト ボックス 38">
            <a:extLst>
              <a:ext uri="{FF2B5EF4-FFF2-40B4-BE49-F238E27FC236}">
                <a16:creationId xmlns:a16="http://schemas.microsoft.com/office/drawing/2014/main" id="{1B3FEBF0-FA7D-A21A-A9B5-ACC253E04964}"/>
              </a:ext>
            </a:extLst>
          </p:cNvPr>
          <p:cNvSpPr txBox="1"/>
          <p:nvPr/>
        </p:nvSpPr>
        <p:spPr>
          <a:xfrm>
            <a:off x="9335170" y="4636460"/>
            <a:ext cx="2540665" cy="1958403"/>
          </a:xfrm>
          <a:prstGeom prst="rect">
            <a:avLst/>
          </a:prstGeom>
          <a:noFill/>
        </p:spPr>
        <p:txBody>
          <a:bodyPr wrap="square" anchor="t">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４～６月　要件定義</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システム開発</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実証運行</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2</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月～３月　効果測定</a:t>
            </a:r>
          </a:p>
        </p:txBody>
      </p:sp>
      <p:cxnSp>
        <p:nvCxnSpPr>
          <p:cNvPr id="19" name="直線コネクタ 18">
            <a:extLst>
              <a:ext uri="{FF2B5EF4-FFF2-40B4-BE49-F238E27FC236}">
                <a16:creationId xmlns:a16="http://schemas.microsoft.com/office/drawing/2014/main" id="{86CB6A31-85B8-52E5-93EE-1C12B77F8E12}"/>
              </a:ext>
            </a:extLst>
          </p:cNvPr>
          <p:cNvCxnSpPr>
            <a:cxnSpLocks/>
          </p:cNvCxnSpPr>
          <p:nvPr/>
        </p:nvCxnSpPr>
        <p:spPr>
          <a:xfrm>
            <a:off x="6906477" y="177615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5A859D6-092F-1E0E-4E4F-5D33A69BB9CF}"/>
              </a:ext>
            </a:extLst>
          </p:cNvPr>
          <p:cNvSpPr/>
          <p:nvPr/>
        </p:nvSpPr>
        <p:spPr>
          <a:xfrm>
            <a:off x="7847775" y="5516629"/>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自治体</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31" name="コネクタ: カギ線 30">
            <a:extLst>
              <a:ext uri="{FF2B5EF4-FFF2-40B4-BE49-F238E27FC236}">
                <a16:creationId xmlns:a16="http://schemas.microsoft.com/office/drawing/2014/main" id="{BA48CA62-D7BF-6C81-1AF2-E482A19A7057}"/>
              </a:ext>
            </a:extLst>
          </p:cNvPr>
          <p:cNvCxnSpPr>
            <a:cxnSpLocks/>
            <a:stCxn id="24" idx="0"/>
            <a:endCxn id="179" idx="2"/>
          </p:cNvCxnSpPr>
          <p:nvPr/>
        </p:nvCxnSpPr>
        <p:spPr>
          <a:xfrm rot="16200000" flipV="1">
            <a:off x="7761818" y="4912523"/>
            <a:ext cx="538144" cy="6700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6" name="正方形/長方形 135">
            <a:extLst>
              <a:ext uri="{FF2B5EF4-FFF2-40B4-BE49-F238E27FC236}">
                <a16:creationId xmlns:a16="http://schemas.microsoft.com/office/drawing/2014/main" id="{812DE262-531C-A356-D47C-0FEAEB48BDB1}"/>
              </a:ext>
            </a:extLst>
          </p:cNvPr>
          <p:cNvSpPr/>
          <p:nvPr/>
        </p:nvSpPr>
        <p:spPr>
          <a:xfrm>
            <a:off x="7847775" y="6434120"/>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実証運行</a:t>
            </a:r>
          </a:p>
        </p:txBody>
      </p:sp>
      <p:sp>
        <p:nvSpPr>
          <p:cNvPr id="137" name="正方形/長方形 136">
            <a:extLst>
              <a:ext uri="{FF2B5EF4-FFF2-40B4-BE49-F238E27FC236}">
                <a16:creationId xmlns:a16="http://schemas.microsoft.com/office/drawing/2014/main" id="{03452303-942B-CCF4-3494-CB8FE38B0C4C}"/>
              </a:ext>
            </a:extLst>
          </p:cNvPr>
          <p:cNvSpPr/>
          <p:nvPr/>
        </p:nvSpPr>
        <p:spPr>
          <a:xfrm>
            <a:off x="8318209" y="5876243"/>
            <a:ext cx="605263"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運行委託</a:t>
            </a:r>
          </a:p>
        </p:txBody>
      </p:sp>
      <p:sp>
        <p:nvSpPr>
          <p:cNvPr id="138" name="正方形/長方形 137">
            <a:extLst>
              <a:ext uri="{FF2B5EF4-FFF2-40B4-BE49-F238E27FC236}">
                <a16:creationId xmlns:a16="http://schemas.microsoft.com/office/drawing/2014/main" id="{9B89FFC0-DACE-44C7-A3DF-30A840A2CA80}"/>
              </a:ext>
            </a:extLst>
          </p:cNvPr>
          <p:cNvSpPr/>
          <p:nvPr/>
        </p:nvSpPr>
        <p:spPr>
          <a:xfrm>
            <a:off x="7830375" y="5318366"/>
            <a:ext cx="1092378"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デマンド運行主体</a:t>
            </a:r>
          </a:p>
        </p:txBody>
      </p:sp>
      <p:sp>
        <p:nvSpPr>
          <p:cNvPr id="139" name="正方形/長方形 138">
            <a:extLst>
              <a:ext uri="{FF2B5EF4-FFF2-40B4-BE49-F238E27FC236}">
                <a16:creationId xmlns:a16="http://schemas.microsoft.com/office/drawing/2014/main" id="{D9F51DAF-78FC-850F-2730-53C3C3D95C7A}"/>
              </a:ext>
            </a:extLst>
          </p:cNvPr>
          <p:cNvSpPr/>
          <p:nvPr/>
        </p:nvSpPr>
        <p:spPr>
          <a:xfrm>
            <a:off x="6340253" y="5156565"/>
            <a:ext cx="96920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システム改修</a:t>
            </a:r>
          </a:p>
        </p:txBody>
      </p:sp>
      <p:sp>
        <p:nvSpPr>
          <p:cNvPr id="140" name="正方形/長方形 139">
            <a:extLst>
              <a:ext uri="{FF2B5EF4-FFF2-40B4-BE49-F238E27FC236}">
                <a16:creationId xmlns:a16="http://schemas.microsoft.com/office/drawing/2014/main" id="{6DEA3F97-E814-E303-F2B6-7761EA9454A8}"/>
              </a:ext>
            </a:extLst>
          </p:cNvPr>
          <p:cNvSpPr/>
          <p:nvPr/>
        </p:nvSpPr>
        <p:spPr>
          <a:xfrm>
            <a:off x="6284875" y="5890573"/>
            <a:ext cx="1272276"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データ連携システム提供</a:t>
            </a:r>
          </a:p>
        </p:txBody>
      </p:sp>
      <p:sp>
        <p:nvSpPr>
          <p:cNvPr id="142" name="テキスト ボックス 141">
            <a:extLst>
              <a:ext uri="{FF2B5EF4-FFF2-40B4-BE49-F238E27FC236}">
                <a16:creationId xmlns:a16="http://schemas.microsoft.com/office/drawing/2014/main" id="{F7873B6F-31FD-11AF-E3CE-F92401AD8D68}"/>
              </a:ext>
            </a:extLst>
          </p:cNvPr>
          <p:cNvSpPr txBox="1"/>
          <p:nvPr/>
        </p:nvSpPr>
        <p:spPr>
          <a:xfrm>
            <a:off x="380979" y="1732017"/>
            <a:ext cx="720000" cy="3190167"/>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プロジェクト概要</a:t>
            </a:r>
          </a:p>
        </p:txBody>
      </p:sp>
      <p:sp>
        <p:nvSpPr>
          <p:cNvPr id="143" name="テキスト ボックス 142">
            <a:extLst>
              <a:ext uri="{FF2B5EF4-FFF2-40B4-BE49-F238E27FC236}">
                <a16:creationId xmlns:a16="http://schemas.microsoft.com/office/drawing/2014/main" id="{4DA9CC42-46D2-7299-AE3F-725FE9F023FD}"/>
              </a:ext>
            </a:extLst>
          </p:cNvPr>
          <p:cNvSpPr txBox="1"/>
          <p:nvPr/>
        </p:nvSpPr>
        <p:spPr>
          <a:xfrm>
            <a:off x="380979" y="4975514"/>
            <a:ext cx="720000" cy="57622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効果</a:t>
            </a:r>
          </a:p>
        </p:txBody>
      </p:sp>
      <p:cxnSp>
        <p:nvCxnSpPr>
          <p:cNvPr id="146" name="直線コネクタ 145">
            <a:extLst>
              <a:ext uri="{FF2B5EF4-FFF2-40B4-BE49-F238E27FC236}">
                <a16:creationId xmlns:a16="http://schemas.microsoft.com/office/drawing/2014/main" id="{5BE88F9D-59D4-6497-72C0-8B5D78E5F1E7}"/>
              </a:ext>
            </a:extLst>
          </p:cNvPr>
          <p:cNvCxnSpPr>
            <a:cxnSpLocks/>
          </p:cNvCxnSpPr>
          <p:nvPr/>
        </p:nvCxnSpPr>
        <p:spPr>
          <a:xfrm>
            <a:off x="1100979" y="4934549"/>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E233FE2-DF6D-57F1-DC49-D7481EEFB86F}"/>
              </a:ext>
            </a:extLst>
          </p:cNvPr>
          <p:cNvCxnSpPr>
            <a:cxnSpLocks/>
          </p:cNvCxnSpPr>
          <p:nvPr/>
        </p:nvCxnSpPr>
        <p:spPr>
          <a:xfrm>
            <a:off x="1100979" y="557760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E0C5A47-7FA4-E576-BC1C-80BF9EE702C2}"/>
              </a:ext>
            </a:extLst>
          </p:cNvPr>
          <p:cNvSpPr txBox="1"/>
          <p:nvPr/>
        </p:nvSpPr>
        <p:spPr>
          <a:xfrm>
            <a:off x="1112326" y="4960412"/>
            <a:ext cx="4932000" cy="636720"/>
          </a:xfrm>
          <a:prstGeom prst="rect">
            <a:avLst/>
          </a:prstGeom>
          <a:noFill/>
        </p:spPr>
        <p:txBody>
          <a:bodyPr wrap="square" anchor="t">
            <a:normAutofit fontScale="77500" lnSpcReduction="20000"/>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（本プロジェクトが対象のエリア内における課題及び業界・事業領域全体にもたらす効果について記載してください）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マイカー利用者層が公共交通を利用する回数の増加</a:t>
            </a:r>
            <a:r>
              <a:rPr lang="en-US" altLang="ja-JP" sz="1050">
                <a:solidFill>
                  <a:srgbClr val="0070C0"/>
                </a:solidFill>
                <a:latin typeface="BIZ UDPゴシック"/>
                <a:ea typeface="BIZ UDPゴシック"/>
              </a:rPr>
              <a:t>(R</a:t>
            </a:r>
            <a:r>
              <a:rPr lang="ja-JP" altLang="en-US" sz="1050">
                <a:solidFill>
                  <a:srgbClr val="0070C0"/>
                </a:solidFill>
                <a:latin typeface="BIZ UDPゴシック"/>
                <a:ea typeface="BIZ UDPゴシック"/>
              </a:rPr>
              <a:t>６◯◯⇒</a:t>
            </a:r>
            <a:r>
              <a:rPr lang="en-US" altLang="ja-JP" sz="1050">
                <a:solidFill>
                  <a:srgbClr val="0070C0"/>
                </a:solidFill>
                <a:latin typeface="BIZ UDPゴシック"/>
                <a:ea typeface="BIZ UDPゴシック"/>
              </a:rPr>
              <a:t>R7××</a:t>
            </a:r>
            <a:r>
              <a:rPr lang="ja-JP" altLang="en-US" sz="1050">
                <a:solidFill>
                  <a:srgbClr val="0070C0"/>
                </a:solidFill>
                <a:latin typeface="BIZ UDPゴシック"/>
                <a:ea typeface="BIZ UDPゴシック"/>
              </a:rPr>
              <a:t>へ増加</a:t>
            </a:r>
            <a:r>
              <a:rPr lang="en-US" altLang="ja-JP" sz="1050">
                <a:solidFill>
                  <a:srgbClr val="0070C0"/>
                </a:solidFill>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デジタルチケットの予約決済数の増加により、交通再編への参考となる利用データの集計が増加</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lang="en-US" altLang="ja-JP" sz="1050">
              <a:solidFill>
                <a:srgbClr val="0070C0"/>
              </a:solidFill>
              <a:latin typeface="BIZ UDPゴシック"/>
              <a:ea typeface="BIZ UDPゴシック"/>
            </a:endParaRPr>
          </a:p>
        </p:txBody>
      </p:sp>
      <p:sp>
        <p:nvSpPr>
          <p:cNvPr id="153" name="テキスト ボックス 152">
            <a:extLst>
              <a:ext uri="{FF2B5EF4-FFF2-40B4-BE49-F238E27FC236}">
                <a16:creationId xmlns:a16="http://schemas.microsoft.com/office/drawing/2014/main" id="{BBB9B1AC-5F98-5607-8141-7B5C70121F37}"/>
              </a:ext>
            </a:extLst>
          </p:cNvPr>
          <p:cNvSpPr txBox="1"/>
          <p:nvPr/>
        </p:nvSpPr>
        <p:spPr>
          <a:xfrm>
            <a:off x="7015236" y="1980139"/>
            <a:ext cx="4727505" cy="332624"/>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3F2B1AD2-FFA4-8892-76A8-4799B9B236BD}"/>
              </a:ext>
            </a:extLst>
          </p:cNvPr>
          <p:cNvSpPr txBox="1"/>
          <p:nvPr/>
        </p:nvSpPr>
        <p:spPr>
          <a:xfrm>
            <a:off x="6910035" y="1804208"/>
            <a:ext cx="4932000" cy="720000"/>
          </a:xfrm>
          <a:prstGeom prst="rect">
            <a:avLst/>
          </a:prstGeom>
          <a:noFill/>
        </p:spPr>
        <p:txBody>
          <a:bodyPr wrap="square" anchor="t">
            <a:noAutofit/>
          </a:bodyPr>
          <a:lstStyle/>
          <a:p>
            <a:pPr>
              <a:spcBef>
                <a:spcPts val="300"/>
              </a:spcBef>
              <a:defRPr/>
            </a:pPr>
            <a:r>
              <a:rPr lang="ja-JP" altLang="en-US" sz="1000">
                <a:solidFill>
                  <a:srgbClr val="0070C0"/>
                </a:solidFill>
                <a:latin typeface="BIZ UDPゴシック"/>
                <a:ea typeface="BIZ UDPゴシック"/>
              </a:rPr>
              <a:t>（本事業を実施する行政区域（〇〇市）及び参画する交通事業を網羅的かつ具体名で記載してください）</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鉄道　バス：</a:t>
            </a:r>
            <a:r>
              <a:rPr lang="en-US" altLang="ja-JP" sz="1000">
                <a:solidFill>
                  <a:srgbClr val="0070C0"/>
                </a:solidFill>
                <a:latin typeface="BIZ UDPゴシック"/>
                <a:ea typeface="BIZ UDPゴシック"/>
              </a:rPr>
              <a:t>ZZ</a:t>
            </a:r>
            <a:r>
              <a:rPr lang="ja-JP" altLang="en-US" sz="1000">
                <a:solidFill>
                  <a:srgbClr val="0070C0"/>
                </a:solidFill>
                <a:latin typeface="BIZ UDPゴシック"/>
                <a:ea typeface="BIZ UDPゴシック"/>
              </a:rPr>
              <a:t>バス、</a:t>
            </a:r>
            <a:r>
              <a:rPr lang="en-US" altLang="ja-JP" sz="1000">
                <a:solidFill>
                  <a:srgbClr val="0070C0"/>
                </a:solidFill>
                <a:latin typeface="BIZ UDPゴシック"/>
                <a:ea typeface="BIZ UDPゴシック"/>
              </a:rPr>
              <a:t>WW</a:t>
            </a:r>
            <a:r>
              <a:rPr lang="ja-JP" altLang="en-US" sz="1000">
                <a:solidFill>
                  <a:srgbClr val="0070C0"/>
                </a:solidFill>
                <a:latin typeface="BIZ UDPゴシック"/>
                <a:ea typeface="BIZ UDPゴシック"/>
              </a:rPr>
              <a:t>自動車　タクシー：</a:t>
            </a:r>
            <a:r>
              <a:rPr lang="en-US" altLang="ja-JP" sz="1000">
                <a:solidFill>
                  <a:srgbClr val="0070C0"/>
                </a:solidFill>
                <a:latin typeface="BIZ UDPゴシック"/>
                <a:ea typeface="BIZ UDPゴシック"/>
              </a:rPr>
              <a:t>AA</a:t>
            </a:r>
            <a:r>
              <a:rPr lang="ja-JP" altLang="en-US" sz="1000">
                <a:solidFill>
                  <a:srgbClr val="0070C0"/>
                </a:solidFill>
                <a:latin typeface="BIZ UDPゴシック"/>
                <a:ea typeface="BIZ UDPゴシック"/>
              </a:rPr>
              <a:t>交通</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オンデマンド交通：</a:t>
            </a:r>
            <a:r>
              <a:rPr lang="en-US" altLang="ja-JP" sz="1000">
                <a:solidFill>
                  <a:srgbClr val="0070C0"/>
                </a:solidFill>
                <a:latin typeface="BIZ UDPゴシック"/>
                <a:ea typeface="BIZ UDPゴシック"/>
              </a:rPr>
              <a:t>BB</a:t>
            </a:r>
            <a:r>
              <a:rPr lang="ja-JP" altLang="en-US" sz="1000">
                <a:solidFill>
                  <a:srgbClr val="0070C0"/>
                </a:solidFill>
                <a:latin typeface="BIZ UDPゴシック"/>
                <a:ea typeface="BIZ UDPゴシック"/>
              </a:rPr>
              <a:t>バス　シェアサイクル：</a:t>
            </a:r>
            <a:r>
              <a:rPr lang="en-US" altLang="ja-JP" sz="1000">
                <a:solidFill>
                  <a:srgbClr val="0070C0"/>
                </a:solidFill>
                <a:latin typeface="BIZ UDPゴシック"/>
                <a:ea typeface="BIZ UDPゴシック"/>
              </a:rPr>
              <a:t>CC</a:t>
            </a:r>
            <a:r>
              <a:rPr lang="ja-JP" altLang="en-US" sz="1000">
                <a:solidFill>
                  <a:srgbClr val="0070C0"/>
                </a:solidFill>
                <a:latin typeface="BIZ UDPゴシック"/>
                <a:ea typeface="BIZ UDPゴシック"/>
              </a:rPr>
              <a:t>バイク・・・</a:t>
            </a:r>
            <a:endParaRPr lang="en-US" altLang="ja-JP" sz="1000">
              <a:solidFill>
                <a:srgbClr val="0070C0"/>
              </a:solidFill>
              <a:latin typeface="BIZ UDPゴシック"/>
              <a:ea typeface="BIZ UDPゴシック"/>
            </a:endParaRPr>
          </a:p>
        </p:txBody>
      </p:sp>
      <p:cxnSp>
        <p:nvCxnSpPr>
          <p:cNvPr id="29" name="直線コネクタ 28">
            <a:extLst>
              <a:ext uri="{FF2B5EF4-FFF2-40B4-BE49-F238E27FC236}">
                <a16:creationId xmlns:a16="http://schemas.microsoft.com/office/drawing/2014/main" id="{34973610-32AC-23F4-E164-F9F8D2662CBE}"/>
              </a:ext>
            </a:extLst>
          </p:cNvPr>
          <p:cNvCxnSpPr>
            <a:cxnSpLocks/>
          </p:cNvCxnSpPr>
          <p:nvPr/>
        </p:nvCxnSpPr>
        <p:spPr>
          <a:xfrm>
            <a:off x="6896833" y="252023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18487D0-8C08-CF6E-EBD2-6F95E73E0F7F}"/>
              </a:ext>
            </a:extLst>
          </p:cNvPr>
          <p:cNvCxnSpPr>
            <a:cxnSpLocks/>
          </p:cNvCxnSpPr>
          <p:nvPr/>
        </p:nvCxnSpPr>
        <p:spPr>
          <a:xfrm>
            <a:off x="6896833" y="326631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１．プロジェクト概要</a:t>
            </a:r>
          </a:p>
        </p:txBody>
      </p:sp>
      <p:sp>
        <p:nvSpPr>
          <p:cNvPr id="25" name="テキスト プレースホルダー 53">
            <a:extLst>
              <a:ext uri="{FF2B5EF4-FFF2-40B4-BE49-F238E27FC236}">
                <a16:creationId xmlns:a16="http://schemas.microsoft.com/office/drawing/2014/main" id="{BE4FC504-C778-BE79-D796-5586A5EAED21}"/>
              </a:ext>
            </a:extLst>
          </p:cNvPr>
          <p:cNvSpPr>
            <a:spLocks noGrp="1"/>
          </p:cNvSpPr>
          <p:nvPr>
            <p:ph type="body" sz="quarter" idx="15"/>
          </p:nvPr>
        </p:nvSpPr>
        <p:spPr>
          <a:xfrm>
            <a:off x="72300" y="176440"/>
            <a:ext cx="537300" cy="360000"/>
          </a:xfrm>
        </p:spPr>
        <p:txBody>
          <a:bodyPr/>
          <a:lstStyle/>
          <a:p>
            <a:pPr algn="ctr"/>
            <a:r>
              <a:rPr lang="ja-JP" altLang="en-US">
                <a:solidFill>
                  <a:schemeClr val="bg1"/>
                </a:solidFill>
              </a:rPr>
              <a:t>１</a:t>
            </a:r>
            <a:endParaRPr lang="en-US" altLang="ja-JP">
              <a:solidFill>
                <a:schemeClr val="bg1"/>
              </a:solidFill>
            </a:endParaRPr>
          </a:p>
        </p:txBody>
      </p:sp>
      <p:sp>
        <p:nvSpPr>
          <p:cNvPr id="7" name="テキスト ボックス 6">
            <a:extLst>
              <a:ext uri="{FF2B5EF4-FFF2-40B4-BE49-F238E27FC236}">
                <a16:creationId xmlns:a16="http://schemas.microsoft.com/office/drawing/2014/main" id="{47E2D7E8-27B3-963E-A36F-6143C4E20181}"/>
              </a:ext>
            </a:extLst>
          </p:cNvPr>
          <p:cNvSpPr txBox="1"/>
          <p:nvPr/>
        </p:nvSpPr>
        <p:spPr>
          <a:xfrm>
            <a:off x="6912988" y="978934"/>
            <a:ext cx="4932000" cy="804665"/>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総事業費：</a:t>
            </a:r>
            <a:r>
              <a:rPr lang="en-US" altLang="ja-JP" sz="1050">
                <a:solidFill>
                  <a:srgbClr val="0070C0"/>
                </a:solidFill>
                <a:latin typeface="BIZ UDPゴシック"/>
                <a:ea typeface="BIZ UDPゴシック"/>
              </a:rPr>
              <a:t>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補助対象経費　（金額、項目）</a:t>
            </a:r>
            <a:br>
              <a:rPr lang="en-US" altLang="ja-JP" sz="1050">
                <a:latin typeface="BIZ UDPゴシック"/>
                <a:ea typeface="BIZ UDPゴシック"/>
              </a:rPr>
            </a:br>
            <a:r>
              <a:rPr lang="ja-JP" altLang="en-US" sz="1050">
                <a:solidFill>
                  <a:srgbClr val="0070C0"/>
                </a:solidFill>
                <a:latin typeface="BIZ UDPゴシック"/>
                <a:ea typeface="BIZ UDPゴシック"/>
              </a:rPr>
              <a:t>例：</a:t>
            </a:r>
            <a:r>
              <a:rPr lang="en-US" altLang="ja-JP" sz="1050">
                <a:solidFill>
                  <a:srgbClr val="0070C0"/>
                </a:solidFill>
                <a:latin typeface="BIZ UDPゴシック"/>
                <a:ea typeface="BIZ UDPゴシック"/>
              </a:rPr>
              <a:t>1</a:t>
            </a:r>
            <a:r>
              <a:rPr lang="ja-JP" altLang="en-US" sz="1050">
                <a:solidFill>
                  <a:srgbClr val="0070C0"/>
                </a:solidFill>
                <a:latin typeface="BIZ UDPゴシック"/>
                <a:ea typeface="BIZ UDPゴシック"/>
              </a:rPr>
              <a:t>億円　（</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アプリ改修費用：○○円、利用促進費：○○円、）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交付申請希望額：</a:t>
            </a:r>
            <a:r>
              <a:rPr lang="en-US" altLang="ja-JP" sz="1050">
                <a:solidFill>
                  <a:srgbClr val="0070C0"/>
                </a:solidFill>
                <a:latin typeface="BIZ UDPゴシック"/>
                <a:ea typeface="BIZ UDPゴシック"/>
              </a:rPr>
              <a:t> 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p:txBody>
      </p:sp>
      <p:sp>
        <p:nvSpPr>
          <p:cNvPr id="145" name="テキスト ボックス 144">
            <a:extLst>
              <a:ext uri="{FF2B5EF4-FFF2-40B4-BE49-F238E27FC236}">
                <a16:creationId xmlns:a16="http://schemas.microsoft.com/office/drawing/2014/main" id="{E7E0F8D2-D54F-1009-85FC-D371B6D707CE}"/>
              </a:ext>
            </a:extLst>
          </p:cNvPr>
          <p:cNvSpPr txBox="1"/>
          <p:nvPr/>
        </p:nvSpPr>
        <p:spPr>
          <a:xfrm>
            <a:off x="6923670" y="2556493"/>
            <a:ext cx="4932000" cy="715200"/>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（利用するシステムやサービスの製品名を記載）</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en-US" altLang="ja-JP" sz="800" err="1">
                <a:solidFill>
                  <a:srgbClr val="0070C0"/>
                </a:solidFill>
                <a:latin typeface="BIZ UDPゴシック"/>
                <a:ea typeface="BIZ UDPゴシック"/>
              </a:rPr>
              <a:t>MaaS</a:t>
            </a:r>
            <a:r>
              <a:rPr lang="ja-JP" altLang="en-US" sz="800">
                <a:solidFill>
                  <a:srgbClr val="0070C0"/>
                </a:solidFill>
                <a:latin typeface="BIZ UDPゴシック"/>
                <a:ea typeface="BIZ UDPゴシック"/>
              </a:rPr>
              <a:t>プラットフォーム：モビリティ・リンケージ・プラットフォーム</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フロントエンド：スクラッチ開発</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経路検索機能：</a:t>
            </a:r>
            <a:r>
              <a:rPr lang="en-US" altLang="ja-JP" sz="800" err="1">
                <a:solidFill>
                  <a:srgbClr val="0070C0"/>
                </a:solidFill>
                <a:latin typeface="BIZ UDPゴシック"/>
                <a:ea typeface="BIZ UDPゴシック"/>
              </a:rPr>
              <a:t>mixway</a:t>
            </a:r>
            <a:r>
              <a:rPr lang="en-US" altLang="ja-JP" sz="800">
                <a:solidFill>
                  <a:srgbClr val="0070C0"/>
                </a:solidFill>
                <a:latin typeface="BIZ UDPゴシック"/>
                <a:ea typeface="BIZ UDPゴシック"/>
              </a:rPr>
              <a:t> API</a:t>
            </a: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デマンド交通配車システム：</a:t>
            </a:r>
            <a:r>
              <a:rPr lang="en-US" altLang="ja-JP" sz="800">
                <a:solidFill>
                  <a:srgbClr val="0070C0"/>
                </a:solidFill>
                <a:latin typeface="BIZ UDPゴシック"/>
                <a:ea typeface="BIZ UDPゴシック"/>
              </a:rPr>
              <a:t>MONET</a:t>
            </a:r>
            <a:r>
              <a:rPr lang="ja-JP" altLang="en-US" sz="800">
                <a:solidFill>
                  <a:srgbClr val="0070C0"/>
                </a:solidFill>
                <a:latin typeface="BIZ UDPゴシック"/>
                <a:ea typeface="BIZ UDPゴシック"/>
              </a:rPr>
              <a:t>デマンドサービス（</a:t>
            </a:r>
            <a:r>
              <a:rPr lang="en-US" altLang="ja-JP" sz="800">
                <a:solidFill>
                  <a:srgbClr val="0070C0"/>
                </a:solidFill>
                <a:latin typeface="BIZ UDPゴシック"/>
                <a:ea typeface="BIZ UDPゴシック"/>
              </a:rPr>
              <a:t>API</a:t>
            </a:r>
            <a:r>
              <a:rPr lang="ja-JP" altLang="en-US" sz="800">
                <a:solidFill>
                  <a:srgbClr val="0070C0"/>
                </a:solidFill>
                <a:latin typeface="BIZ UDPゴシック"/>
                <a:ea typeface="BIZ UDPゴシック"/>
              </a:rPr>
              <a:t>利用）</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ダッシュボードシステム：</a:t>
            </a:r>
            <a:r>
              <a:rPr lang="en-US" altLang="ja-JP" sz="800">
                <a:solidFill>
                  <a:srgbClr val="0070C0"/>
                </a:solidFill>
                <a:latin typeface="BIZ UDPゴシック"/>
                <a:ea typeface="BIZ UDPゴシック"/>
              </a:rPr>
              <a:t>Google Looker Studio</a:t>
            </a:r>
          </a:p>
        </p:txBody>
      </p:sp>
      <p:sp>
        <p:nvSpPr>
          <p:cNvPr id="26" name="テキスト ボックス 25">
            <a:extLst>
              <a:ext uri="{FF2B5EF4-FFF2-40B4-BE49-F238E27FC236}">
                <a16:creationId xmlns:a16="http://schemas.microsoft.com/office/drawing/2014/main" id="{F0154F39-0205-B089-9FFB-5C71FB8CD4C9}"/>
              </a:ext>
            </a:extLst>
          </p:cNvPr>
          <p:cNvSpPr txBox="1"/>
          <p:nvPr/>
        </p:nvSpPr>
        <p:spPr>
          <a:xfrm>
            <a:off x="6184898" y="4310134"/>
            <a:ext cx="2760380" cy="226872"/>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（補助事業の実施の座組と関連する組織等を記載）</a:t>
            </a:r>
            <a:endParaRPr lang="en-US" altLang="ja-JP" sz="800">
              <a:solidFill>
                <a:srgbClr val="0070C0"/>
              </a:solidFill>
              <a:latin typeface="BIZ UDPゴシック"/>
              <a:ea typeface="BIZ UDPゴシック"/>
            </a:endParaRPr>
          </a:p>
        </p:txBody>
      </p:sp>
      <p:sp>
        <p:nvSpPr>
          <p:cNvPr id="48" name="テキスト ボックス 47">
            <a:extLst>
              <a:ext uri="{FF2B5EF4-FFF2-40B4-BE49-F238E27FC236}">
                <a16:creationId xmlns:a16="http://schemas.microsoft.com/office/drawing/2014/main" id="{B560DA7E-C973-4E41-6665-214BAB16584F}"/>
              </a:ext>
            </a:extLst>
          </p:cNvPr>
          <p:cNvSpPr txBox="1"/>
          <p:nvPr/>
        </p:nvSpPr>
        <p:spPr>
          <a:xfrm>
            <a:off x="9057730" y="4310134"/>
            <a:ext cx="2760380" cy="226872"/>
          </a:xfrm>
          <a:prstGeom prst="rect">
            <a:avLst/>
          </a:prstGeom>
          <a:noFill/>
        </p:spPr>
        <p:txBody>
          <a:bodyPr wrap="square" numCol="1"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（補助事業の主要なマイルストンとスケジュールを記載）</a:t>
            </a:r>
            <a:endParaRPr lang="en-US" altLang="ja-JP" sz="800">
              <a:solidFill>
                <a:srgbClr val="0070C0"/>
              </a:solidFill>
              <a:latin typeface="BIZ UDPゴシック"/>
              <a:ea typeface="BIZ UDPゴシック"/>
            </a:endParaRPr>
          </a:p>
        </p:txBody>
      </p:sp>
      <p:sp>
        <p:nvSpPr>
          <p:cNvPr id="28" name="テキスト ボックス 27">
            <a:extLst>
              <a:ext uri="{FF2B5EF4-FFF2-40B4-BE49-F238E27FC236}">
                <a16:creationId xmlns:a16="http://schemas.microsoft.com/office/drawing/2014/main" id="{21DF1EB0-CBE7-95F3-F317-D94566879B94}"/>
              </a:ext>
            </a:extLst>
          </p:cNvPr>
          <p:cNvSpPr txBox="1"/>
          <p:nvPr/>
        </p:nvSpPr>
        <p:spPr>
          <a:xfrm>
            <a:off x="1501955" y="1849331"/>
            <a:ext cx="8343900" cy="347912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各項目について青字の記入例を参考に記載ください。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［プロジェクト概要について］</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本提案事業におけるスコープ（やること）のみを記載してください。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［効果］</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定量的な指標となるよう記載ください。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［予算規模］</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総事業費は、本補助事業の対象費用か否かにかかわらず、事業提案者において観念するプロジェクトの全体の単位をいう。例えば、「〇〇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のうち、交通サービスの高度化の部分は本事業で実施するが、他の補助事業（デジ田など）を使ってデータ分析システムを構築するような場合、総事業費とは、これらの関連プロジェクトをまとめた「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プロジェクト」全体をいう。</a:t>
            </a:r>
          </a:p>
        </p:txBody>
      </p:sp>
    </p:spTree>
    <p:extLst>
      <p:ext uri="{BB962C8B-B14F-4D97-AF65-F5344CB8AC3E}">
        <p14:creationId xmlns:p14="http://schemas.microsoft.com/office/powerpoint/2010/main" val="14218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２．提案者</a:t>
            </a:r>
          </a:p>
        </p:txBody>
      </p:sp>
      <p:sp>
        <p:nvSpPr>
          <p:cNvPr id="25" name="テキスト ボックス 1">
            <a:extLst>
              <a:ext uri="{FF2B5EF4-FFF2-40B4-BE49-F238E27FC236}">
                <a16:creationId xmlns:a16="http://schemas.microsoft.com/office/drawing/2014/main" id="{7188BD8F-3882-E836-7D13-782EDCA5C09D}"/>
              </a:ext>
            </a:extLst>
          </p:cNvPr>
          <p:cNvSpPr txBox="1"/>
          <p:nvPr/>
        </p:nvSpPr>
        <p:spPr>
          <a:xfrm>
            <a:off x="9218217" y="982020"/>
            <a:ext cx="2709947" cy="415498"/>
          </a:xfrm>
          <a:prstGeom prst="rect">
            <a:avLst/>
          </a:prstGeom>
          <a:noFill/>
        </p:spPr>
        <p:txBody>
          <a:bodyPr wrap="square" rtlCol="0">
            <a:spAutoFit/>
          </a:bodyPr>
          <a:lstStyle/>
          <a:p>
            <a:pPr algn="r" eaLnBrk="0" fontAlgn="base" hangingPunct="0">
              <a:spcBef>
                <a:spcPct val="0"/>
              </a:spcBef>
              <a:spcAft>
                <a:spcPct val="0"/>
              </a:spcAft>
              <a:defRPr/>
            </a:pPr>
            <a:r>
              <a:rPr lang="ja-JP" altLang="ja-JP" sz="1050">
                <a:solidFill>
                  <a:srgbClr val="F73131"/>
                </a:solidFill>
                <a:latin typeface="+mn-ea"/>
              </a:rPr>
              <a:t>※全ての項目を記入の上提出して下さい。</a:t>
            </a:r>
          </a:p>
          <a:p>
            <a:pPr algn="r" eaLnBrk="0" fontAlgn="base" hangingPunct="0">
              <a:spcBef>
                <a:spcPct val="0"/>
              </a:spcBef>
              <a:spcAft>
                <a:spcPct val="0"/>
              </a:spcAft>
              <a:defRPr/>
            </a:pPr>
            <a:r>
              <a:rPr lang="ja-JP" altLang="ja-JP" sz="1050">
                <a:solidFill>
                  <a:srgbClr val="0070C0"/>
                </a:solidFill>
                <a:latin typeface="+mn-ea"/>
              </a:rPr>
              <a:t>○</a:t>
            </a:r>
            <a:r>
              <a:rPr lang="en-US" altLang="ja-JP" sz="1050">
                <a:solidFill>
                  <a:srgbClr val="0070C0"/>
                </a:solidFill>
                <a:latin typeface="+mn-ea"/>
              </a:rPr>
              <a:t>○</a:t>
            </a:r>
            <a:r>
              <a:rPr lang="ja-JP" altLang="ja-JP" sz="1050">
                <a:solidFill>
                  <a:srgbClr val="0070C0"/>
                </a:solidFill>
                <a:latin typeface="+mn-ea"/>
              </a:rPr>
              <a:t>○○年○月○○日</a:t>
            </a:r>
            <a:r>
              <a:rPr lang="ja-JP" altLang="ja-JP" sz="1050">
                <a:solidFill>
                  <a:srgbClr val="000000"/>
                </a:solidFill>
                <a:latin typeface="+mn-ea"/>
              </a:rPr>
              <a:t>作成</a:t>
            </a:r>
            <a:endParaRPr lang="ja-JP" altLang="en-US" sz="1050">
              <a:solidFill>
                <a:srgbClr val="000000"/>
              </a:solidFill>
              <a:latin typeface="+mn-ea"/>
            </a:endParaRPr>
          </a:p>
        </p:txBody>
      </p:sp>
      <p:sp>
        <p:nvSpPr>
          <p:cNvPr id="41" name="テキスト プレースホルダー 53">
            <a:extLst>
              <a:ext uri="{FF2B5EF4-FFF2-40B4-BE49-F238E27FC236}">
                <a16:creationId xmlns:a16="http://schemas.microsoft.com/office/drawing/2014/main" id="{EA4DBAE7-F039-9B0F-8FB4-3EF0C7434CEB}"/>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876E205B-0E53-3571-D12D-0B113E9A513A}"/>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事業名</a:t>
            </a:r>
          </a:p>
        </p:txBody>
      </p:sp>
      <p:sp>
        <p:nvSpPr>
          <p:cNvPr id="6" name="テキスト ボックス 5">
            <a:extLst>
              <a:ext uri="{FF2B5EF4-FFF2-40B4-BE49-F238E27FC236}">
                <a16:creationId xmlns:a16="http://schemas.microsoft.com/office/drawing/2014/main" id="{D6AA50F0-A18C-723C-F2FB-29421CB8F31C}"/>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（事業名）</a:t>
            </a:r>
            <a:endParaRPr lang="en-US" altLang="ja-JP" sz="1050">
              <a:solidFill>
                <a:srgbClr val="0070C0"/>
              </a:solidFill>
              <a:latin typeface="BIZ UDPゴシック"/>
              <a:ea typeface="BIZ UDPゴシック"/>
            </a:endParaRPr>
          </a:p>
        </p:txBody>
      </p:sp>
      <p:cxnSp>
        <p:nvCxnSpPr>
          <p:cNvPr id="7" name="直線コネクタ 6">
            <a:extLst>
              <a:ext uri="{FF2B5EF4-FFF2-40B4-BE49-F238E27FC236}">
                <a16:creationId xmlns:a16="http://schemas.microsoft.com/office/drawing/2014/main" id="{2E0BDDB0-E32D-1475-1349-4EE10CCCCF6A}"/>
              </a:ext>
            </a:extLst>
          </p:cNvPr>
          <p:cNvCxnSpPr>
            <a:cxnSpLocks/>
          </p:cNvCxnSpPr>
          <p:nvPr/>
        </p:nvCxnSpPr>
        <p:spPr>
          <a:xfrm flipV="1">
            <a:off x="1100979" y="1674670"/>
            <a:ext cx="10704991" cy="25505"/>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C905F06-FB01-0DF6-F317-82981A29E1D0}"/>
              </a:ext>
            </a:extLst>
          </p:cNvPr>
          <p:cNvSpPr txBox="1"/>
          <p:nvPr/>
        </p:nvSpPr>
        <p:spPr>
          <a:xfrm>
            <a:off x="380979" y="1772690"/>
            <a:ext cx="720000" cy="4586068"/>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提案者</a:t>
            </a:r>
          </a:p>
        </p:txBody>
      </p:sp>
      <p:sp>
        <p:nvSpPr>
          <p:cNvPr id="13" name="テキスト ボックス 12">
            <a:extLst>
              <a:ext uri="{FF2B5EF4-FFF2-40B4-BE49-F238E27FC236}">
                <a16:creationId xmlns:a16="http://schemas.microsoft.com/office/drawing/2014/main" id="{4EE68453-A0F8-D6DD-FFF9-DA9236720AEF}"/>
              </a:ext>
            </a:extLst>
          </p:cNvPr>
          <p:cNvSpPr txBox="1"/>
          <p:nvPr/>
        </p:nvSpPr>
        <p:spPr>
          <a:xfrm>
            <a:off x="1112326" y="1732415"/>
            <a:ext cx="4932000" cy="458322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［申請者名］</a:t>
            </a:r>
            <a:endParaRPr lang="en-US" altLang="ja-JP" sz="1050">
              <a:solidFill>
                <a:srgbClr val="000000"/>
              </a:solidFill>
              <a:highlight>
                <a:srgbClr val="FFFFFF"/>
              </a:highlight>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TW" altLang="en-US" sz="1050" i="0" kern="100">
                <a:solidFill>
                  <a:srgbClr val="0070C0"/>
                </a:solidFill>
                <a:effectLst/>
                <a:latin typeface="+mn-ea"/>
                <a:ea typeface="+mn-ea"/>
                <a:cs typeface="Meiryo UI" panose="020B0604030504040204" pitchFamily="50" charset="-128"/>
              </a:rPr>
              <a:t>○○協議会、○○事業実行委員会（仮称）</a:t>
            </a:r>
            <a:endParaRPr lang="en-US" altLang="zh-TW"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kern="100">
              <a:highlight>
                <a:srgbClr val="C0C0C0"/>
              </a:highlight>
              <a:latin typeface="+mn-ea"/>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［事業における代表者の連絡先］</a:t>
            </a:r>
            <a:endParaRPr kumimoji="1" lang="en-US" altLang="ja-JP" sz="1050" b="0" u="none" strike="noStrike" cap="none" spc="0" normalizeH="0" baseline="0" noProof="0">
              <a:ln>
                <a:noFill/>
              </a:ln>
              <a:solidFill>
                <a:srgbClr val="000000"/>
              </a:solidFill>
              <a:highlight>
                <a:srgbClr val="FFFFFF"/>
              </a:highlight>
              <a:uLnTx/>
              <a:uFillTx/>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CN" altLang="en-US" sz="1050" i="0" kern="100">
                <a:solidFill>
                  <a:schemeClr val="tx1"/>
                </a:solidFill>
                <a:effectLst/>
                <a:latin typeface="+mn-ea"/>
                <a:ea typeface="+mn-ea"/>
                <a:cs typeface="Meiryo UI" panose="020B0604030504040204" pitchFamily="50" charset="-128"/>
              </a:rPr>
              <a:t>所在地：　</a:t>
            </a:r>
            <a:r>
              <a:rPr lang="zh-CN" altLang="en-US" sz="1050" i="0" kern="100">
                <a:solidFill>
                  <a:srgbClr val="0070C0"/>
                </a:solidFill>
                <a:effectLst/>
                <a:latin typeface="+mn-ea"/>
                <a:ea typeface="+mn-ea"/>
                <a:cs typeface="Meiryo UI" panose="020B0604030504040204" pitchFamily="50" charset="-128"/>
              </a:rPr>
              <a:t>〒</a:t>
            </a:r>
            <a:r>
              <a:rPr lang="en-US" altLang="zh-CN" sz="1050" i="0" kern="100">
                <a:solidFill>
                  <a:srgbClr val="0070C0"/>
                </a:solidFill>
                <a:effectLst/>
                <a:latin typeface="+mn-ea"/>
                <a:ea typeface="+mn-ea"/>
                <a:cs typeface="Meiryo UI" panose="020B0604030504040204" pitchFamily="50" charset="-128"/>
              </a:rPr>
              <a:t>000-0000</a:t>
            </a:r>
            <a:r>
              <a:rPr lang="zh-CN" altLang="en-US" sz="1050" i="0" kern="100">
                <a:solidFill>
                  <a:srgbClr val="0070C0"/>
                </a:solidFill>
                <a:effectLst/>
                <a:latin typeface="+mn-ea"/>
                <a:ea typeface="+mn-ea"/>
                <a:cs typeface="Meiryo UI" panose="020B0604030504040204" pitchFamily="50" charset="-128"/>
              </a:rPr>
              <a:t>　○○市</a:t>
            </a:r>
            <a:r>
              <a:rPr lang="en-US" altLang="zh-CN" sz="1050" i="0" kern="100">
                <a:solidFill>
                  <a:srgbClr val="0070C0"/>
                </a:solidFill>
                <a:effectLst/>
                <a:latin typeface="+mn-ea"/>
                <a:ea typeface="+mn-ea"/>
                <a:cs typeface="Meiryo UI" panose="020B0604030504040204" pitchFamily="50" charset="-128"/>
              </a:rPr>
              <a:t>××</a:t>
            </a:r>
            <a:r>
              <a:rPr lang="zh-CN" altLang="en-US" sz="1050" i="0" kern="100">
                <a:solidFill>
                  <a:srgbClr val="0070C0"/>
                </a:solidFill>
                <a:effectLst/>
                <a:latin typeface="+mn-ea"/>
                <a:ea typeface="+mn-ea"/>
                <a:cs typeface="Meiryo UI" panose="020B0604030504040204" pitchFamily="50" charset="-128"/>
              </a:rPr>
              <a:t>区△△</a:t>
            </a:r>
            <a:r>
              <a:rPr lang="en-US" altLang="zh-CN" sz="1050" i="0" kern="100">
                <a:solidFill>
                  <a:srgbClr val="0070C0"/>
                </a:solidFill>
                <a:effectLst/>
                <a:latin typeface="+mn-ea"/>
                <a:ea typeface="+mn-ea"/>
                <a:cs typeface="Meiryo UI" panose="020B0604030504040204" pitchFamily="50" charset="-128"/>
              </a:rPr>
              <a:t>1-2-3</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担当部課（部署）：</a:t>
            </a:r>
            <a:r>
              <a:rPr lang="ja-JP" altLang="en-US" sz="1050" i="0" kern="100">
                <a:solidFill>
                  <a:srgbClr val="0070C0"/>
                </a:solidFill>
                <a:effectLst/>
                <a:latin typeface="+mn-ea"/>
                <a:ea typeface="+mn-ea"/>
                <a:cs typeface="Meiryo UI" panose="020B0604030504040204" pitchFamily="50" charset="-128"/>
              </a:rPr>
              <a:t>○○○○</a:t>
            </a:r>
            <a:endParaRPr lang="en-US" altLang="ja-JP" sz="1050" kern="100">
              <a:solidFill>
                <a:srgbClr val="0070C0"/>
              </a:solidFill>
              <a:latin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連絡先（連絡先担当者名）：</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電話番号：</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solidFill>
                  <a:schemeClr val="tx1"/>
                </a:solidFill>
                <a:effectLst/>
                <a:latin typeface="+mn-ea"/>
                <a:ea typeface="+mn-ea"/>
                <a:cs typeface="Meiryo UI" panose="020B0604030504040204" pitchFamily="50" charset="-128"/>
              </a:rPr>
              <a:t>ＦＡＸ：</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en-US" altLang="ja-JP" sz="1050" i="0" kern="100">
                <a:solidFill>
                  <a:schemeClr val="tx1"/>
                </a:solidFill>
                <a:effectLst/>
                <a:latin typeface="+mn-ea"/>
                <a:ea typeface="+mn-ea"/>
                <a:cs typeface="Meiryo UI" panose="020B0604030504040204" pitchFamily="50" charset="-128"/>
              </a:rPr>
              <a:t>E-mail</a:t>
            </a:r>
            <a:r>
              <a:rPr lang="ja-JP" altLang="en-US" sz="1050" i="0" kern="100">
                <a:solidFill>
                  <a:schemeClr val="tx1"/>
                </a:solidFill>
                <a:effectLst/>
                <a:latin typeface="+mn-ea"/>
                <a:ea typeface="+mn-ea"/>
                <a:cs typeface="Meiryo UI" panose="020B0604030504040204" pitchFamily="50" charset="-128"/>
              </a:rPr>
              <a:t>：</a:t>
            </a:r>
            <a:r>
              <a:rPr lang="en-US" altLang="ja-JP" sz="1050" i="0" kern="100" err="1">
                <a:solidFill>
                  <a:srgbClr val="0070C0"/>
                </a:solidFill>
                <a:effectLst/>
                <a:latin typeface="+mn-ea"/>
                <a:ea typeface="+mn-ea"/>
                <a:cs typeface="Meiryo UI" panose="020B0604030504040204" pitchFamily="50" charset="-128"/>
              </a:rPr>
              <a:t>abcdef</a:t>
            </a:r>
            <a:r>
              <a:rPr lang="en-US" altLang="ja-JP" sz="1050" i="0" kern="100">
                <a:solidFill>
                  <a:srgbClr val="0070C0"/>
                </a:solidFill>
                <a:effectLst/>
                <a:latin typeface="+mn-ea"/>
                <a:ea typeface="+mn-ea"/>
                <a:cs typeface="Meiryo UI" panose="020B0604030504040204" pitchFamily="50" charset="-128"/>
              </a:rPr>
              <a:t>@</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L="114300" marR="44450" indent="-114300">
              <a:spcAft>
                <a:spcPts val="0"/>
              </a:spcAft>
            </a:pPr>
            <a:endParaRPr lang="en-US" altLang="ja-JP" sz="1050" kern="100">
              <a:highlight>
                <a:srgbClr val="C0C0C0"/>
              </a:highlight>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8BF732E4-C000-B0F2-8D31-03E996F65268}"/>
              </a:ext>
            </a:extLst>
          </p:cNvPr>
          <p:cNvSpPr txBox="1"/>
          <p:nvPr/>
        </p:nvSpPr>
        <p:spPr>
          <a:xfrm>
            <a:off x="6337779" y="174842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［協議会の構成員及びそれぞれの役割］</a:t>
            </a:r>
            <a:endParaRPr lang="en-US" altLang="ja-JP" sz="1050">
              <a:solidFill>
                <a:srgbClr val="000000"/>
              </a:solidFill>
              <a:highlight>
                <a:srgbClr val="FFFFFF"/>
              </a:highlight>
              <a:latin typeface="BIZ UDPゴシック"/>
              <a:ea typeface="BIZ UDPゴシック"/>
            </a:endParaRPr>
          </a:p>
        </p:txBody>
      </p:sp>
      <p:graphicFrame>
        <p:nvGraphicFramePr>
          <p:cNvPr id="15" name="表 14">
            <a:extLst>
              <a:ext uri="{FF2B5EF4-FFF2-40B4-BE49-F238E27FC236}">
                <a16:creationId xmlns:a16="http://schemas.microsoft.com/office/drawing/2014/main" id="{51502218-82C2-1B40-7023-5DDB28063E6D}"/>
              </a:ext>
            </a:extLst>
          </p:cNvPr>
          <p:cNvGraphicFramePr>
            <a:graphicFrameLocks noGrp="1"/>
          </p:cNvGraphicFramePr>
          <p:nvPr/>
        </p:nvGraphicFramePr>
        <p:xfrm>
          <a:off x="6459974" y="2101032"/>
          <a:ext cx="5468190" cy="3005786"/>
        </p:xfrm>
        <a:graphic>
          <a:graphicData uri="http://schemas.openxmlformats.org/drawingml/2006/table">
            <a:tbl>
              <a:tblPr/>
              <a:tblGrid>
                <a:gridCol w="1822730">
                  <a:extLst>
                    <a:ext uri="{9D8B030D-6E8A-4147-A177-3AD203B41FA5}">
                      <a16:colId xmlns:a16="http://schemas.microsoft.com/office/drawing/2014/main" val="2394240529"/>
                    </a:ext>
                  </a:extLst>
                </a:gridCol>
                <a:gridCol w="1822730">
                  <a:extLst>
                    <a:ext uri="{9D8B030D-6E8A-4147-A177-3AD203B41FA5}">
                      <a16:colId xmlns:a16="http://schemas.microsoft.com/office/drawing/2014/main" val="1243886161"/>
                    </a:ext>
                  </a:extLst>
                </a:gridCol>
                <a:gridCol w="1822730">
                  <a:extLst>
                    <a:ext uri="{9D8B030D-6E8A-4147-A177-3AD203B41FA5}">
                      <a16:colId xmlns:a16="http://schemas.microsoft.com/office/drawing/2014/main" val="642101953"/>
                    </a:ext>
                  </a:extLst>
                </a:gridCol>
              </a:tblGrid>
              <a:tr h="429398">
                <a:tc>
                  <a:txBody>
                    <a:bodyPr/>
                    <a:lstStyle/>
                    <a:p>
                      <a:r>
                        <a:rPr kumimoji="1" lang="ja-JP" altLang="en-US" sz="1050">
                          <a:latin typeface="+mn-ea"/>
                          <a:ea typeface="+mn-ea"/>
                        </a:rPr>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8250993"/>
                  </a:ext>
                </a:extLst>
              </a:tr>
              <a:tr h="429398">
                <a:tc>
                  <a:txBody>
                    <a:bodyPr/>
                    <a:lstStyle/>
                    <a:p>
                      <a:r>
                        <a:rPr kumimoji="1" lang="ja-JP" altLang="ja-JP" sz="1050" i="0" kern="1200">
                          <a:solidFill>
                            <a:srgbClr val="0070C0"/>
                          </a:solidFill>
                          <a:effectLst/>
                          <a:latin typeface="+mn-ea"/>
                          <a:ea typeface="+mn-ea"/>
                          <a:cs typeface="+mn-cs"/>
                        </a:rPr>
                        <a:t>○○市</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市長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全体調整、発注契約</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703089"/>
                  </a:ext>
                </a:extLst>
              </a:tr>
              <a:tr h="429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kern="1200">
                          <a:solidFill>
                            <a:srgbClr val="0070C0"/>
                          </a:solidFill>
                          <a:effectLst/>
                          <a:latin typeface="+mn-ea"/>
                          <a:ea typeface="+mn-ea"/>
                          <a:cs typeface="+mn-cs"/>
                        </a:rPr>
                        <a:t>NPO</a:t>
                      </a:r>
                      <a:r>
                        <a:rPr kumimoji="1" lang="ja-JP" altLang="ja-JP" sz="1050" i="0" kern="1200">
                          <a:solidFill>
                            <a:srgbClr val="0070C0"/>
                          </a:solidFill>
                          <a:effectLst/>
                          <a:latin typeface="+mn-ea"/>
                          <a:ea typeface="+mn-ea"/>
                          <a:cs typeface="+mn-cs"/>
                        </a:rPr>
                        <a:t>法人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代表理事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企画立案</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3601278"/>
                  </a:ext>
                </a:extLst>
              </a:tr>
              <a:tr h="429398">
                <a:tc>
                  <a:txBody>
                    <a:bodyPr/>
                    <a:lstStyle/>
                    <a:p>
                      <a:r>
                        <a:rPr kumimoji="1" lang="ja-JP" altLang="ja-JP" sz="1050" i="0" kern="1200">
                          <a:solidFill>
                            <a:srgbClr val="0070C0"/>
                          </a:solidFill>
                          <a:effectLst/>
                          <a:latin typeface="+mn-ea"/>
                          <a:ea typeface="+mn-ea"/>
                          <a:cs typeface="+mn-cs"/>
                        </a:rPr>
                        <a:t>△△交通株式会社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○○部部長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乗合バスの運行</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20631119"/>
                  </a:ext>
                </a:extLst>
              </a:tr>
              <a:tr h="429398">
                <a:tc>
                  <a:txBody>
                    <a:bodyPr/>
                    <a:lstStyle/>
                    <a:p>
                      <a:r>
                        <a:rPr kumimoji="1" lang="ja-JP" altLang="ja-JP" sz="1050" i="0" kern="1200">
                          <a:solidFill>
                            <a:srgbClr val="0070C0"/>
                          </a:solidFill>
                          <a:effectLst/>
                          <a:latin typeface="+mn-ea"/>
                          <a:ea typeface="+mn-ea"/>
                          <a:cs typeface="+mn-cs"/>
                        </a:rPr>
                        <a:t>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代表取締役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オンデマンド交通の運行者</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6579756"/>
                  </a:ext>
                </a:extLst>
              </a:tr>
              <a:tr h="429398">
                <a:tc>
                  <a:txBody>
                    <a:bodyPr/>
                    <a:lstStyle/>
                    <a:p>
                      <a:r>
                        <a:rPr kumimoji="1" lang="ja-JP" altLang="ja-JP" sz="1050" i="0" kern="1200">
                          <a:solidFill>
                            <a:srgbClr val="0070C0"/>
                          </a:solidFill>
                          <a:effectLst/>
                          <a:latin typeface="+mn-ea"/>
                          <a:ea typeface="+mn-ea"/>
                          <a:cs typeface="+mn-cs"/>
                        </a:rPr>
                        <a:t>○○大学××研究室</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教授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全体指導、調査方法指導</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1629713"/>
                  </a:ext>
                </a:extLst>
              </a:tr>
              <a:tr h="429398">
                <a:tc>
                  <a:txBody>
                    <a:bodyPr/>
                    <a:lstStyle/>
                    <a:p>
                      <a:r>
                        <a:rPr kumimoji="1" lang="ja-JP" altLang="en-US" sz="1050" i="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34506"/>
                  </a:ext>
                </a:extLst>
              </a:tr>
            </a:tbl>
          </a:graphicData>
        </a:graphic>
      </p:graphicFrame>
      <p:sp>
        <p:nvSpPr>
          <p:cNvPr id="3" name="テキスト ボックス 2">
            <a:extLst>
              <a:ext uri="{FF2B5EF4-FFF2-40B4-BE49-F238E27FC236}">
                <a16:creationId xmlns:a16="http://schemas.microsoft.com/office/drawing/2014/main" id="{476FE6B3-09B8-1896-EA9C-ED7F42070FE9}"/>
              </a:ext>
            </a:extLst>
          </p:cNvPr>
          <p:cNvSpPr txBox="1"/>
          <p:nvPr/>
        </p:nvSpPr>
        <p:spPr>
          <a:xfrm>
            <a:off x="6685901" y="2906482"/>
            <a:ext cx="4757013" cy="150820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実施する協議会等の参画組織・団体、その代表者名、各役割を記入してください。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幹事社はその旨記載してください。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書き切れない場合は、　ページを追加してください。</a:t>
            </a:r>
          </a:p>
        </p:txBody>
      </p:sp>
    </p:spTree>
    <p:extLst>
      <p:ext uri="{BB962C8B-B14F-4D97-AF65-F5344CB8AC3E}">
        <p14:creationId xmlns:p14="http://schemas.microsoft.com/office/powerpoint/2010/main" val="252378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597AAA-E93C-76CC-0E3B-F406C751F915}"/>
              </a:ext>
            </a:extLst>
          </p:cNvPr>
          <p:cNvSpPr/>
          <p:nvPr/>
        </p:nvSpPr>
        <p:spPr>
          <a:xfrm>
            <a:off x="4013735" y="1289342"/>
            <a:ext cx="3962243" cy="4961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３．事業実施体制│地域内の交通モードと参画事業者</a:t>
            </a:r>
          </a:p>
        </p:txBody>
      </p:sp>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grpSp>
        <p:nvGrpSpPr>
          <p:cNvPr id="13" name="PanelGroup1">
            <a:extLst>
              <a:ext uri="{FF2B5EF4-FFF2-40B4-BE49-F238E27FC236}">
                <a16:creationId xmlns:a16="http://schemas.microsoft.com/office/drawing/2014/main" id="{4A7BB8BA-2ED5-8363-1E37-73E6B5E0F817}"/>
              </a:ext>
            </a:extLst>
          </p:cNvPr>
          <p:cNvGrpSpPr/>
          <p:nvPr/>
        </p:nvGrpSpPr>
        <p:grpSpPr>
          <a:xfrm>
            <a:off x="4156864" y="1289343"/>
            <a:ext cx="3725601" cy="340169"/>
            <a:chOff x="302400" y="1990800"/>
            <a:chExt cx="5761200" cy="309600"/>
          </a:xfrm>
        </p:grpSpPr>
        <p:sp>
          <p:nvSpPr>
            <p:cNvPr id="61" name="正方形/長方形 60">
              <a:extLst>
                <a:ext uri="{FF2B5EF4-FFF2-40B4-BE49-F238E27FC236}">
                  <a16:creationId xmlns:a16="http://schemas.microsoft.com/office/drawing/2014/main" id="{BF2969E2-2401-A2CD-A2A7-4A8DB87C7122}"/>
                </a:ext>
              </a:extLst>
            </p:cNvPr>
            <p:cNvSpPr/>
            <p:nvPr/>
          </p:nvSpPr>
          <p:spPr>
            <a:xfrm>
              <a:off x="302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62" name="直線矢印コネクタ 61">
              <a:extLst>
                <a:ext uri="{FF2B5EF4-FFF2-40B4-BE49-F238E27FC236}">
                  <a16:creationId xmlns:a16="http://schemas.microsoft.com/office/drawing/2014/main" id="{EEAF886B-E6F2-D7C4-8419-6AD341FE825A}"/>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 name="PanelGroup2">
            <a:extLst>
              <a:ext uri="{FF2B5EF4-FFF2-40B4-BE49-F238E27FC236}">
                <a16:creationId xmlns:a16="http://schemas.microsoft.com/office/drawing/2014/main" id="{11FC24E2-E3B7-BA58-1589-9020D15AA6AD}"/>
              </a:ext>
            </a:extLst>
          </p:cNvPr>
          <p:cNvGrpSpPr/>
          <p:nvPr/>
        </p:nvGrpSpPr>
        <p:grpSpPr>
          <a:xfrm>
            <a:off x="8062300" y="1289343"/>
            <a:ext cx="3725601" cy="340169"/>
            <a:chOff x="6128400" y="1990800"/>
            <a:chExt cx="5761200" cy="309600"/>
          </a:xfrm>
        </p:grpSpPr>
        <p:sp>
          <p:nvSpPr>
            <p:cNvPr id="56" name="正方形/長方形 55">
              <a:extLst>
                <a:ext uri="{FF2B5EF4-FFF2-40B4-BE49-F238E27FC236}">
                  <a16:creationId xmlns:a16="http://schemas.microsoft.com/office/drawing/2014/main" id="{1B21D1DD-DE30-16B5-F6B8-AE2B33621CC6}"/>
                </a:ext>
              </a:extLst>
            </p:cNvPr>
            <p:cNvSpPr/>
            <p:nvPr/>
          </p:nvSpPr>
          <p:spPr>
            <a:xfrm>
              <a:off x="6128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非参画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7" name="直線矢印コネクタ 56">
              <a:extLst>
                <a:ext uri="{FF2B5EF4-FFF2-40B4-BE49-F238E27FC236}">
                  <a16:creationId xmlns:a16="http://schemas.microsoft.com/office/drawing/2014/main" id="{37CCDC9B-A63F-48DB-04A4-BEA085DAF16A}"/>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 name="PanelGroup1">
            <a:extLst>
              <a:ext uri="{FF2B5EF4-FFF2-40B4-BE49-F238E27FC236}">
                <a16:creationId xmlns:a16="http://schemas.microsoft.com/office/drawing/2014/main" id="{9C320AB3-6920-C719-28E1-0D8882A09DAA}"/>
              </a:ext>
            </a:extLst>
          </p:cNvPr>
          <p:cNvGrpSpPr/>
          <p:nvPr/>
        </p:nvGrpSpPr>
        <p:grpSpPr>
          <a:xfrm>
            <a:off x="383642" y="1289343"/>
            <a:ext cx="3226448" cy="340169"/>
            <a:chOff x="302400" y="1990800"/>
            <a:chExt cx="5761200" cy="309600"/>
          </a:xfrm>
        </p:grpSpPr>
        <p:sp>
          <p:nvSpPr>
            <p:cNvPr id="54" name="正方形/長方形 53">
              <a:extLst>
                <a:ext uri="{FF2B5EF4-FFF2-40B4-BE49-F238E27FC236}">
                  <a16:creationId xmlns:a16="http://schemas.microsoft.com/office/drawing/2014/main" id="{57DE856B-9F5D-C82D-8089-343C3DE1F58C}"/>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モード類型</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5" name="直線矢印コネクタ 54">
              <a:extLst>
                <a:ext uri="{FF2B5EF4-FFF2-40B4-BE49-F238E27FC236}">
                  <a16:creationId xmlns:a16="http://schemas.microsoft.com/office/drawing/2014/main" id="{04F36315-5AEA-B72E-B78A-55B70430B39F}"/>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2B127885-0222-70DA-3549-E3737BBFDA51}"/>
              </a:ext>
            </a:extLst>
          </p:cNvPr>
          <p:cNvSpPr/>
          <p:nvPr/>
        </p:nvSpPr>
        <p:spPr>
          <a:xfrm>
            <a:off x="383642" y="1808388"/>
            <a:ext cx="1415651" cy="935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一次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7" name="正方形/長方形 16">
            <a:extLst>
              <a:ext uri="{FF2B5EF4-FFF2-40B4-BE49-F238E27FC236}">
                <a16:creationId xmlns:a16="http://schemas.microsoft.com/office/drawing/2014/main" id="{92B9E36D-54F0-CB25-5905-31C6F14AA1BE}"/>
              </a:ext>
            </a:extLst>
          </p:cNvPr>
          <p:cNvSpPr/>
          <p:nvPr/>
        </p:nvSpPr>
        <p:spPr>
          <a:xfrm>
            <a:off x="383642" y="2798698"/>
            <a:ext cx="1415651" cy="2404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二次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8" name="正方形/長方形 17">
            <a:extLst>
              <a:ext uri="{FF2B5EF4-FFF2-40B4-BE49-F238E27FC236}">
                <a16:creationId xmlns:a16="http://schemas.microsoft.com/office/drawing/2014/main" id="{941EF501-4404-A2BF-7E8E-87610EF73336}"/>
              </a:ext>
            </a:extLst>
          </p:cNvPr>
          <p:cNvSpPr/>
          <p:nvPr/>
        </p:nvSpPr>
        <p:spPr>
          <a:xfrm>
            <a:off x="383642" y="5240751"/>
            <a:ext cx="1415651" cy="943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シェアリングサービス</a:t>
            </a:r>
          </a:p>
        </p:txBody>
      </p:sp>
      <p:sp>
        <p:nvSpPr>
          <p:cNvPr id="19" name="正方形/長方形 18">
            <a:extLst>
              <a:ext uri="{FF2B5EF4-FFF2-40B4-BE49-F238E27FC236}">
                <a16:creationId xmlns:a16="http://schemas.microsoft.com/office/drawing/2014/main" id="{83361C92-2855-CDCF-22CA-1713D5EC47AF}"/>
              </a:ext>
            </a:extLst>
          </p:cNvPr>
          <p:cNvSpPr/>
          <p:nvPr/>
        </p:nvSpPr>
        <p:spPr>
          <a:xfrm>
            <a:off x="2012282" y="180838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航空</a:t>
            </a:r>
          </a:p>
        </p:txBody>
      </p:sp>
      <p:sp>
        <p:nvSpPr>
          <p:cNvPr id="20" name="正方形/長方形 19">
            <a:extLst>
              <a:ext uri="{FF2B5EF4-FFF2-40B4-BE49-F238E27FC236}">
                <a16:creationId xmlns:a16="http://schemas.microsoft.com/office/drawing/2014/main" id="{FCB2CDD4-1E75-03B5-E7BD-D7D0FE504F5C}"/>
              </a:ext>
            </a:extLst>
          </p:cNvPr>
          <p:cNvSpPr/>
          <p:nvPr/>
        </p:nvSpPr>
        <p:spPr>
          <a:xfrm>
            <a:off x="2012282" y="230117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鉄道</a:t>
            </a:r>
          </a:p>
        </p:txBody>
      </p:sp>
      <p:sp>
        <p:nvSpPr>
          <p:cNvPr id="21" name="正方形/長方形 20">
            <a:extLst>
              <a:ext uri="{FF2B5EF4-FFF2-40B4-BE49-F238E27FC236}">
                <a16:creationId xmlns:a16="http://schemas.microsoft.com/office/drawing/2014/main" id="{F0A846BD-1A87-17AE-B33F-C956D38B520E}"/>
              </a:ext>
            </a:extLst>
          </p:cNvPr>
          <p:cNvSpPr/>
          <p:nvPr/>
        </p:nvSpPr>
        <p:spPr>
          <a:xfrm>
            <a:off x="2012282" y="279395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バス</a:t>
            </a:r>
          </a:p>
        </p:txBody>
      </p:sp>
      <p:sp>
        <p:nvSpPr>
          <p:cNvPr id="22" name="正方形/長方形 21">
            <a:extLst>
              <a:ext uri="{FF2B5EF4-FFF2-40B4-BE49-F238E27FC236}">
                <a16:creationId xmlns:a16="http://schemas.microsoft.com/office/drawing/2014/main" id="{9CF7027F-C01C-C68F-AB55-3D2D823701EB}"/>
              </a:ext>
            </a:extLst>
          </p:cNvPr>
          <p:cNvSpPr/>
          <p:nvPr/>
        </p:nvSpPr>
        <p:spPr>
          <a:xfrm>
            <a:off x="2012282" y="328674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デマンド</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23" name="正方形/長方形 22">
            <a:extLst>
              <a:ext uri="{FF2B5EF4-FFF2-40B4-BE49-F238E27FC236}">
                <a16:creationId xmlns:a16="http://schemas.microsoft.com/office/drawing/2014/main" id="{D6779AFA-6541-5856-714D-A768C4E1E67A}"/>
              </a:ext>
            </a:extLst>
          </p:cNvPr>
          <p:cNvSpPr/>
          <p:nvPr/>
        </p:nvSpPr>
        <p:spPr>
          <a:xfrm>
            <a:off x="2012282" y="377952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タクシー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70993B5E-F08F-0717-33E7-2DBC645659EC}"/>
              </a:ext>
            </a:extLst>
          </p:cNvPr>
          <p:cNvSpPr/>
          <p:nvPr/>
        </p:nvSpPr>
        <p:spPr>
          <a:xfrm>
            <a:off x="2012282" y="476509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フェリー</a:t>
            </a:r>
          </a:p>
        </p:txBody>
      </p:sp>
      <p:sp>
        <p:nvSpPr>
          <p:cNvPr id="25" name="正方形/長方形 24">
            <a:extLst>
              <a:ext uri="{FF2B5EF4-FFF2-40B4-BE49-F238E27FC236}">
                <a16:creationId xmlns:a16="http://schemas.microsoft.com/office/drawing/2014/main" id="{F7019659-A8FD-AB11-9C05-1F8B158D22FB}"/>
              </a:ext>
            </a:extLst>
          </p:cNvPr>
          <p:cNvSpPr/>
          <p:nvPr/>
        </p:nvSpPr>
        <p:spPr>
          <a:xfrm>
            <a:off x="2012282" y="525788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sp>
        <p:nvSpPr>
          <p:cNvPr id="26" name="正方形/長方形 25">
            <a:extLst>
              <a:ext uri="{FF2B5EF4-FFF2-40B4-BE49-F238E27FC236}">
                <a16:creationId xmlns:a16="http://schemas.microsoft.com/office/drawing/2014/main" id="{05CE66DC-347F-2D1E-40DA-89C361156945}"/>
              </a:ext>
            </a:extLst>
          </p:cNvPr>
          <p:cNvSpPr/>
          <p:nvPr/>
        </p:nvSpPr>
        <p:spPr>
          <a:xfrm>
            <a:off x="4156856"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p>
        </p:txBody>
      </p:sp>
      <p:sp>
        <p:nvSpPr>
          <p:cNvPr id="27" name="正方形/長方形 26">
            <a:extLst>
              <a:ext uri="{FF2B5EF4-FFF2-40B4-BE49-F238E27FC236}">
                <a16:creationId xmlns:a16="http://schemas.microsoft.com/office/drawing/2014/main" id="{E1532496-A3B0-C1FD-526E-55160D79EA9B}"/>
              </a:ext>
            </a:extLst>
          </p:cNvPr>
          <p:cNvSpPr/>
          <p:nvPr/>
        </p:nvSpPr>
        <p:spPr>
          <a:xfrm>
            <a:off x="2012282" y="427231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配車</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サービサー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47" name="直線コネクタ 46">
            <a:extLst>
              <a:ext uri="{FF2B5EF4-FFF2-40B4-BE49-F238E27FC236}">
                <a16:creationId xmlns:a16="http://schemas.microsoft.com/office/drawing/2014/main" id="{62ABC219-ABEA-D7B2-B793-0C79757521C5}"/>
              </a:ext>
            </a:extLst>
          </p:cNvPr>
          <p:cNvCxnSpPr/>
          <p:nvPr/>
        </p:nvCxnSpPr>
        <p:spPr>
          <a:xfrm>
            <a:off x="4198095" y="282058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1E25FA-8DAB-5636-347A-3FE29E9AB96C}"/>
              </a:ext>
            </a:extLst>
          </p:cNvPr>
          <p:cNvCxnSpPr/>
          <p:nvPr/>
        </p:nvCxnSpPr>
        <p:spPr>
          <a:xfrm>
            <a:off x="4198095" y="3279909"/>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08E8DDA-0226-3191-43BD-46B9DA97F8F7}"/>
              </a:ext>
            </a:extLst>
          </p:cNvPr>
          <p:cNvCxnSpPr/>
          <p:nvPr/>
        </p:nvCxnSpPr>
        <p:spPr>
          <a:xfrm>
            <a:off x="4126619" y="3783302"/>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AF3AB9-C759-7D75-D0FF-B6F999E1A7C3}"/>
              </a:ext>
            </a:extLst>
          </p:cNvPr>
          <p:cNvCxnSpPr/>
          <p:nvPr/>
        </p:nvCxnSpPr>
        <p:spPr>
          <a:xfrm>
            <a:off x="4198095" y="4731024"/>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E32E12C-335E-2FB6-E578-EF6DE06833D9}"/>
              </a:ext>
            </a:extLst>
          </p:cNvPr>
          <p:cNvCxnSpPr/>
          <p:nvPr/>
        </p:nvCxnSpPr>
        <p:spPr>
          <a:xfrm>
            <a:off x="4198095" y="516529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EC92D13-F643-64C2-60D7-6FE40955B8C0}"/>
              </a:ext>
            </a:extLst>
          </p:cNvPr>
          <p:cNvCxnSpPr/>
          <p:nvPr/>
        </p:nvCxnSpPr>
        <p:spPr>
          <a:xfrm>
            <a:off x="4203959" y="5751467"/>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EEC3673-F020-FEE3-D731-0F1E8476D9D3}"/>
              </a:ext>
            </a:extLst>
          </p:cNvPr>
          <p:cNvSpPr/>
          <p:nvPr/>
        </p:nvSpPr>
        <p:spPr>
          <a:xfrm>
            <a:off x="4156856"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08CF0071-FFD3-5FC5-7EDE-66769EAE1785}"/>
              </a:ext>
            </a:extLst>
          </p:cNvPr>
          <p:cNvSpPr/>
          <p:nvPr/>
        </p:nvSpPr>
        <p:spPr>
          <a:xfrm>
            <a:off x="8087235"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■■電軌鉄道</a:t>
            </a:r>
          </a:p>
        </p:txBody>
      </p:sp>
      <p:sp>
        <p:nvSpPr>
          <p:cNvPr id="31" name="正方形/長方形 30">
            <a:extLst>
              <a:ext uri="{FF2B5EF4-FFF2-40B4-BE49-F238E27FC236}">
                <a16:creationId xmlns:a16="http://schemas.microsoft.com/office/drawing/2014/main" id="{115EF391-52F8-47AA-7CFC-2CF176F1D8EF}"/>
              </a:ext>
            </a:extLst>
          </p:cNvPr>
          <p:cNvSpPr/>
          <p:nvPr/>
        </p:nvSpPr>
        <p:spPr>
          <a:xfrm>
            <a:off x="8087235"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△△航空（</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空港）</a:t>
            </a:r>
          </a:p>
        </p:txBody>
      </p:sp>
      <p:sp>
        <p:nvSpPr>
          <p:cNvPr id="33" name="正方形/長方形 32">
            <a:extLst>
              <a:ext uri="{FF2B5EF4-FFF2-40B4-BE49-F238E27FC236}">
                <a16:creationId xmlns:a16="http://schemas.microsoft.com/office/drawing/2014/main" id="{699E4A04-7DE7-121A-4254-23FBA0D5BFBB}"/>
              </a:ext>
            </a:extLst>
          </p:cNvPr>
          <p:cNvSpPr/>
          <p:nvPr/>
        </p:nvSpPr>
        <p:spPr>
          <a:xfrm>
            <a:off x="4156856"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a:extLst>
              <a:ext uri="{FF2B5EF4-FFF2-40B4-BE49-F238E27FC236}">
                <a16:creationId xmlns:a16="http://schemas.microsoft.com/office/drawing/2014/main" id="{89E2BAA1-640E-FDF9-B0E0-F3954045F573}"/>
              </a:ext>
            </a:extLst>
          </p:cNvPr>
          <p:cNvSpPr/>
          <p:nvPr/>
        </p:nvSpPr>
        <p:spPr>
          <a:xfrm>
            <a:off x="8087235"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市営</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p>
        </p:txBody>
      </p:sp>
      <p:sp>
        <p:nvSpPr>
          <p:cNvPr id="36" name="正方形/長方形 35">
            <a:extLst>
              <a:ext uri="{FF2B5EF4-FFF2-40B4-BE49-F238E27FC236}">
                <a16:creationId xmlns:a16="http://schemas.microsoft.com/office/drawing/2014/main" id="{80BBD157-9DAC-BD00-19F1-D23C993E2327}"/>
              </a:ext>
            </a:extLst>
          </p:cNvPr>
          <p:cNvSpPr/>
          <p:nvPr/>
        </p:nvSpPr>
        <p:spPr>
          <a:xfrm>
            <a:off x="4156856" y="328921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4265CCAA-A8C6-E34F-F7F5-224BF76E5FF5}"/>
              </a:ext>
            </a:extLst>
          </p:cNvPr>
          <p:cNvSpPr/>
          <p:nvPr/>
        </p:nvSpPr>
        <p:spPr>
          <a:xfrm>
            <a:off x="8087235" y="3257793"/>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WW</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号</a:t>
            </a:r>
          </a:p>
        </p:txBody>
      </p:sp>
      <p:sp>
        <p:nvSpPr>
          <p:cNvPr id="38" name="正方形/長方形 37">
            <a:extLst>
              <a:ext uri="{FF2B5EF4-FFF2-40B4-BE49-F238E27FC236}">
                <a16:creationId xmlns:a16="http://schemas.microsoft.com/office/drawing/2014/main" id="{78E0076F-1B11-FC2F-B7AB-E4021D352E26}"/>
              </a:ext>
            </a:extLst>
          </p:cNvPr>
          <p:cNvSpPr/>
          <p:nvPr/>
        </p:nvSpPr>
        <p:spPr>
          <a:xfrm>
            <a:off x="4156856" y="389222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〇〇交通</a:t>
            </a:r>
          </a:p>
        </p:txBody>
      </p:sp>
      <p:sp>
        <p:nvSpPr>
          <p:cNvPr id="39" name="正方形/長方形 38">
            <a:extLst>
              <a:ext uri="{FF2B5EF4-FFF2-40B4-BE49-F238E27FC236}">
                <a16:creationId xmlns:a16="http://schemas.microsoft.com/office/drawing/2014/main" id="{18D738E4-514B-2772-8A7C-A347C5AC9EAD}"/>
              </a:ext>
            </a:extLst>
          </p:cNvPr>
          <p:cNvSpPr/>
          <p:nvPr/>
        </p:nvSpPr>
        <p:spPr>
          <a:xfrm>
            <a:off x="8087235" y="379464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交通</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中央交通</a:t>
            </a:r>
          </a:p>
        </p:txBody>
      </p:sp>
      <p:sp>
        <p:nvSpPr>
          <p:cNvPr id="40" name="正方形/長方形 39">
            <a:extLst>
              <a:ext uri="{FF2B5EF4-FFF2-40B4-BE49-F238E27FC236}">
                <a16:creationId xmlns:a16="http://schemas.microsoft.com/office/drawing/2014/main" id="{F7DEAA6E-3A18-924C-0D5C-4C1A145573DD}"/>
              </a:ext>
            </a:extLst>
          </p:cNvPr>
          <p:cNvSpPr/>
          <p:nvPr/>
        </p:nvSpPr>
        <p:spPr>
          <a:xfrm>
            <a:off x="4198087" y="4272005"/>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電脳交通</a:t>
            </a:r>
          </a:p>
        </p:txBody>
      </p:sp>
      <p:sp>
        <p:nvSpPr>
          <p:cNvPr id="41" name="正方形/長方形 40">
            <a:extLst>
              <a:ext uri="{FF2B5EF4-FFF2-40B4-BE49-F238E27FC236}">
                <a16:creationId xmlns:a16="http://schemas.microsoft.com/office/drawing/2014/main" id="{D8B899E6-2A65-3147-C301-5DAAAB0E9BED}"/>
              </a:ext>
            </a:extLst>
          </p:cNvPr>
          <p:cNvSpPr/>
          <p:nvPr/>
        </p:nvSpPr>
        <p:spPr>
          <a:xfrm>
            <a:off x="8087235" y="430954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GO</a:t>
            </a: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UBER</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ECF24845-0EC6-843E-563C-F9B1CC592280}"/>
              </a:ext>
            </a:extLst>
          </p:cNvPr>
          <p:cNvSpPr/>
          <p:nvPr/>
        </p:nvSpPr>
        <p:spPr>
          <a:xfrm>
            <a:off x="4156856"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lang="ja-JP" altLang="en-US" sz="1100">
                <a:solidFill>
                  <a:srgbClr val="0070C0"/>
                </a:solidFill>
                <a:latin typeface="Meiryo UI" panose="020B0604030504040204" pitchFamily="50" charset="-128"/>
                <a:ea typeface="Meiryo UI" panose="020B0604030504040204" pitchFamily="50" charset="-128"/>
              </a:rPr>
              <a:t>〇〇汽船</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D62A3001-FE8E-2041-E4BE-EFE8C9F723ED}"/>
              </a:ext>
            </a:extLst>
          </p:cNvPr>
          <p:cNvSpPr/>
          <p:nvPr/>
        </p:nvSpPr>
        <p:spPr>
          <a:xfrm>
            <a:off x="8087235"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フェリー</a:t>
            </a:r>
          </a:p>
        </p:txBody>
      </p:sp>
      <p:sp>
        <p:nvSpPr>
          <p:cNvPr id="44" name="正方形/長方形 43">
            <a:extLst>
              <a:ext uri="{FF2B5EF4-FFF2-40B4-BE49-F238E27FC236}">
                <a16:creationId xmlns:a16="http://schemas.microsoft.com/office/drawing/2014/main" id="{7AF32EB3-B045-3607-C4E6-B86C8BAD378C}"/>
              </a:ext>
            </a:extLst>
          </p:cNvPr>
          <p:cNvSpPr/>
          <p:nvPr/>
        </p:nvSpPr>
        <p:spPr>
          <a:xfrm>
            <a:off x="4156856"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45" name="正方形/長方形 44">
            <a:extLst>
              <a:ext uri="{FF2B5EF4-FFF2-40B4-BE49-F238E27FC236}">
                <a16:creationId xmlns:a16="http://schemas.microsoft.com/office/drawing/2014/main" id="{555471CC-EE1C-42D5-D2FF-C12087946610}"/>
              </a:ext>
            </a:extLst>
          </p:cNvPr>
          <p:cNvSpPr/>
          <p:nvPr/>
        </p:nvSpPr>
        <p:spPr>
          <a:xfrm>
            <a:off x="8087235"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cxnSp>
        <p:nvCxnSpPr>
          <p:cNvPr id="3" name="直線コネクタ 2">
            <a:extLst>
              <a:ext uri="{FF2B5EF4-FFF2-40B4-BE49-F238E27FC236}">
                <a16:creationId xmlns:a16="http://schemas.microsoft.com/office/drawing/2014/main" id="{F7C6F8A1-3DEB-0A6B-1477-F45AB940F58F}"/>
              </a:ext>
            </a:extLst>
          </p:cNvPr>
          <p:cNvCxnSpPr/>
          <p:nvPr/>
        </p:nvCxnSpPr>
        <p:spPr>
          <a:xfrm>
            <a:off x="4156856" y="2305444"/>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A3D17B4-BFDD-0AF6-C9D8-CB3F938F0CD5}"/>
              </a:ext>
            </a:extLst>
          </p:cNvPr>
          <p:cNvCxnSpPr/>
          <p:nvPr/>
        </p:nvCxnSpPr>
        <p:spPr>
          <a:xfrm>
            <a:off x="4156856" y="4292617"/>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710F7FE-402A-41A4-E9A7-F5B005152EB4}"/>
              </a:ext>
            </a:extLst>
          </p:cNvPr>
          <p:cNvSpPr txBox="1"/>
          <p:nvPr/>
        </p:nvSpPr>
        <p:spPr>
          <a:xfrm>
            <a:off x="3035300" y="3193091"/>
            <a:ext cx="8586598"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本提案事業を実施する地域において提供されている交通サービス事業者を網羅的に記載してください。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そのうち、提案事業に参画する事業者を明確にしてください。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類型にないモードがある場合、適宜追加してください。（デフォルトの類型は削除しないでください）</a:t>
            </a:r>
          </a:p>
        </p:txBody>
      </p:sp>
      <p:sp>
        <p:nvSpPr>
          <p:cNvPr id="46" name="正方形/長方形 45">
            <a:extLst>
              <a:ext uri="{FF2B5EF4-FFF2-40B4-BE49-F238E27FC236}">
                <a16:creationId xmlns:a16="http://schemas.microsoft.com/office/drawing/2014/main" id="{B33D3723-7610-09EF-4BD4-A9A475F39D04}"/>
              </a:ext>
            </a:extLst>
          </p:cNvPr>
          <p:cNvSpPr/>
          <p:nvPr/>
        </p:nvSpPr>
        <p:spPr>
          <a:xfrm>
            <a:off x="2012282" y="5750667"/>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cxnSp>
        <p:nvCxnSpPr>
          <p:cNvPr id="59" name="直線コネクタ 58">
            <a:extLst>
              <a:ext uri="{FF2B5EF4-FFF2-40B4-BE49-F238E27FC236}">
                <a16:creationId xmlns:a16="http://schemas.microsoft.com/office/drawing/2014/main" id="{4151A41F-00C6-5985-EB3C-6FA4DB353A3D}"/>
              </a:ext>
            </a:extLst>
          </p:cNvPr>
          <p:cNvCxnSpPr/>
          <p:nvPr/>
        </p:nvCxnSpPr>
        <p:spPr>
          <a:xfrm>
            <a:off x="4203959" y="6223830"/>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7230BFF-2C57-0EDC-1309-826E4E0629F3}"/>
              </a:ext>
            </a:extLst>
          </p:cNvPr>
          <p:cNvSpPr/>
          <p:nvPr/>
        </p:nvSpPr>
        <p:spPr>
          <a:xfrm>
            <a:off x="4156856"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65" name="正方形/長方形 64">
            <a:extLst>
              <a:ext uri="{FF2B5EF4-FFF2-40B4-BE49-F238E27FC236}">
                <a16:creationId xmlns:a16="http://schemas.microsoft.com/office/drawing/2014/main" id="{3BCD221C-8374-D8A2-FD41-2E342BA98A72}"/>
              </a:ext>
            </a:extLst>
          </p:cNvPr>
          <p:cNvSpPr/>
          <p:nvPr/>
        </p:nvSpPr>
        <p:spPr>
          <a:xfrm>
            <a:off x="8087235"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spTree>
    <p:extLst>
      <p:ext uri="{BB962C8B-B14F-4D97-AF65-F5344CB8AC3E}">
        <p14:creationId xmlns:p14="http://schemas.microsoft.com/office/powerpoint/2010/main" val="37681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３．事業実施体制｜参画事業者の提供するサービス等</a:t>
            </a:r>
          </a:p>
        </p:txBody>
      </p:sp>
      <p:graphicFrame>
        <p:nvGraphicFramePr>
          <p:cNvPr id="59" name="表 7">
            <a:extLst>
              <a:ext uri="{FF2B5EF4-FFF2-40B4-BE49-F238E27FC236}">
                <a16:creationId xmlns:a16="http://schemas.microsoft.com/office/drawing/2014/main" id="{FAB88C82-8AAA-8EA9-DBEA-E3EA584E93AA}"/>
              </a:ext>
            </a:extLst>
          </p:cNvPr>
          <p:cNvGraphicFramePr>
            <a:graphicFrameLocks noGrp="1"/>
          </p:cNvGraphicFramePr>
          <p:nvPr>
            <p:extLst>
              <p:ext uri="{D42A27DB-BD31-4B8C-83A1-F6EECF244321}">
                <p14:modId xmlns:p14="http://schemas.microsoft.com/office/powerpoint/2010/main" val="4140874503"/>
              </p:ext>
            </p:extLst>
          </p:nvPr>
        </p:nvGraphicFramePr>
        <p:xfrm>
          <a:off x="340950" y="1274848"/>
          <a:ext cx="11241450" cy="4023360"/>
        </p:xfrm>
        <a:graphic>
          <a:graphicData uri="http://schemas.openxmlformats.org/drawingml/2006/table">
            <a:tbl>
              <a:tblPr>
                <a:tableStyleId>{5C22544A-7EE6-4342-B048-85BDC9FD1C3A}</a:tableStyleId>
              </a:tblPr>
              <a:tblGrid>
                <a:gridCol w="3284752">
                  <a:extLst>
                    <a:ext uri="{9D8B030D-6E8A-4147-A177-3AD203B41FA5}">
                      <a16:colId xmlns:a16="http://schemas.microsoft.com/office/drawing/2014/main" val="564283603"/>
                    </a:ext>
                  </a:extLst>
                </a:gridCol>
                <a:gridCol w="7956698">
                  <a:extLst>
                    <a:ext uri="{9D8B030D-6E8A-4147-A177-3AD203B41FA5}">
                      <a16:colId xmlns:a16="http://schemas.microsoft.com/office/drawing/2014/main" val="1942113200"/>
                    </a:ext>
                  </a:extLst>
                </a:gridCol>
              </a:tblGrid>
              <a:tr h="232813">
                <a:tc>
                  <a:txBody>
                    <a:bodyPr/>
                    <a:lstStyle/>
                    <a:p>
                      <a:r>
                        <a:rPr kumimoji="1" lang="ja-JP" altLang="en-US" sz="105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50282">
                <a:tc>
                  <a:txBody>
                    <a:bodyPr/>
                    <a:lstStyle/>
                    <a:p>
                      <a:r>
                        <a:rPr kumimoji="1" lang="en-US" altLang="ja-JP" sz="1050">
                          <a:solidFill>
                            <a:srgbClr val="0070C0"/>
                          </a:solidFill>
                          <a:latin typeface="+mn-ea"/>
                          <a:ea typeface="+mn-ea"/>
                        </a:rPr>
                        <a:t>XX</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チケッティングの導入（全路線）、企画乗車券の販売（○○～△△路線）、経路検索への掲載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チケッティングの導入（〇〇市内エリアのみ）、企画乗車券の販売、経路検索への掲載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ZZ</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企画乗車券の販売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50282">
                <a:tc>
                  <a:txBody>
                    <a:bodyPr/>
                    <a:lstStyle/>
                    <a:p>
                      <a:r>
                        <a:rPr kumimoji="1" lang="en-US" altLang="ja-JP" sz="1050">
                          <a:solidFill>
                            <a:srgbClr val="0070C0"/>
                          </a:solidFill>
                          <a:latin typeface="+mn-ea"/>
                          <a:ea typeface="+mn-ea"/>
                        </a:rPr>
                        <a:t>WW</a:t>
                      </a:r>
                      <a:r>
                        <a:rPr kumimoji="1" lang="ja-JP" altLang="en-US" sz="1050">
                          <a:solidFill>
                            <a:srgbClr val="0070C0"/>
                          </a:solidFill>
                          <a:latin typeface="+mn-ea"/>
                          <a:ea typeface="+mn-ea"/>
                        </a:rPr>
                        <a:t>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50282">
                <a:tc>
                  <a:txBody>
                    <a:bodyPr/>
                    <a:lstStyle/>
                    <a:p>
                      <a:r>
                        <a:rPr kumimoji="1" lang="en-US" altLang="ja-JP" sz="1050">
                          <a:solidFill>
                            <a:srgbClr val="0070C0"/>
                          </a:solidFill>
                          <a:latin typeface="+mn-ea"/>
                          <a:ea typeface="+mn-ea"/>
                        </a:rPr>
                        <a:t>PP</a:t>
                      </a:r>
                      <a:r>
                        <a:rPr kumimoji="1" lang="ja-JP" altLang="en-US" sz="105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latin typeface="+mn-ea"/>
                          <a:ea typeface="+mn-ea"/>
                        </a:rPr>
                        <a:t>事前決済、経路検索への掲載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4B8EB39F-27A0-D6BF-C734-A6B21043804E}"/>
              </a:ext>
            </a:extLst>
          </p:cNvPr>
          <p:cNvSpPr txBox="1"/>
          <p:nvPr/>
        </p:nvSpPr>
        <p:spPr>
          <a:xfrm>
            <a:off x="1319699" y="3567893"/>
            <a:ext cx="9283951"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前ページの参画事業者ごとに、本提案事業においてどのようなサービスや役割を提供するのかを記入してください。</a:t>
            </a:r>
          </a:p>
        </p:txBody>
      </p:sp>
    </p:spTree>
    <p:extLst>
      <p:ext uri="{BB962C8B-B14F-4D97-AF65-F5344CB8AC3E}">
        <p14:creationId xmlns:p14="http://schemas.microsoft.com/office/powerpoint/2010/main" val="4336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10;&#10;自動的に生成された説明">
            <a:extLst>
              <a:ext uri="{FF2B5EF4-FFF2-40B4-BE49-F238E27FC236}">
                <a16:creationId xmlns:a16="http://schemas.microsoft.com/office/drawing/2014/main" id="{9B70F216-94DE-39C1-327E-BDD870D5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677" y="1094974"/>
            <a:ext cx="7505723" cy="4946065"/>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３．事業実施体制｜エリア</a:t>
            </a:r>
          </a:p>
        </p:txBody>
      </p:sp>
      <p:graphicFrame>
        <p:nvGraphicFramePr>
          <p:cNvPr id="3" name="表 2">
            <a:extLst>
              <a:ext uri="{FF2B5EF4-FFF2-40B4-BE49-F238E27FC236}">
                <a16:creationId xmlns:a16="http://schemas.microsoft.com/office/drawing/2014/main" id="{2244620C-9A09-A8BC-2208-8FDCD6CCBFD4}"/>
              </a:ext>
            </a:extLst>
          </p:cNvPr>
          <p:cNvGraphicFramePr>
            <a:graphicFrameLocks noGrp="1"/>
          </p:cNvGraphicFramePr>
          <p:nvPr>
            <p:extLst>
              <p:ext uri="{D42A27DB-BD31-4B8C-83A1-F6EECF244321}">
                <p14:modId xmlns:p14="http://schemas.microsoft.com/office/powerpoint/2010/main" val="962002662"/>
              </p:ext>
            </p:extLst>
          </p:nvPr>
        </p:nvGraphicFramePr>
        <p:xfrm>
          <a:off x="380977" y="1306799"/>
          <a:ext cx="3763597" cy="219280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3" name="テキスト プレースホルダー 53">
            <a:extLst>
              <a:ext uri="{FF2B5EF4-FFF2-40B4-BE49-F238E27FC236}">
                <a16:creationId xmlns:a16="http://schemas.microsoft.com/office/drawing/2014/main" id="{059488B3-77BC-0454-1C99-66F8454754D3}"/>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0432F2B9-B45E-3193-B678-5463BA55BADB}"/>
              </a:ext>
            </a:extLst>
          </p:cNvPr>
          <p:cNvSpPr txBox="1"/>
          <p:nvPr/>
        </p:nvSpPr>
        <p:spPr>
          <a:xfrm>
            <a:off x="1588445" y="4938690"/>
            <a:ext cx="8920716" cy="1076325"/>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本プロジェクトの具体的なサービス提供事業者名・路線・区間を文言及び図示によって明示してください。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サービス提供エリアが広域の場合は、地図を複数枚用意のうえ、実施エリアや路線が分かるよう明示してください。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プロジェクトが過年度からの継続事業の場合、今年度の対象がわかるように記載ください。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endParaRPr lang="en-US" altLang="ja-JP" sz="1400">
              <a:solidFill>
                <a:schemeClr val="bg1"/>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9FE9D751-9A22-1D0E-DF0E-0CB563D1AB3F}"/>
              </a:ext>
            </a:extLst>
          </p:cNvPr>
          <p:cNvSpPr txBox="1"/>
          <p:nvPr/>
        </p:nvSpPr>
        <p:spPr>
          <a:xfrm>
            <a:off x="380978" y="1044837"/>
            <a:ext cx="3695699" cy="26196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本プロジェクトにおけるサービス提供事業者</a:t>
            </a:r>
          </a:p>
        </p:txBody>
      </p:sp>
      <p:sp>
        <p:nvSpPr>
          <p:cNvPr id="23" name="テキスト ボックス 22">
            <a:extLst>
              <a:ext uri="{FF2B5EF4-FFF2-40B4-BE49-F238E27FC236}">
                <a16:creationId xmlns:a16="http://schemas.microsoft.com/office/drawing/2014/main" id="{9529A5C9-4453-19A4-28BE-E60684DB5DDF}"/>
              </a:ext>
            </a:extLst>
          </p:cNvPr>
          <p:cNvSpPr txBox="1"/>
          <p:nvPr/>
        </p:nvSpPr>
        <p:spPr>
          <a:xfrm>
            <a:off x="4144574" y="356800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27" name="正方形/長方形 26">
            <a:extLst>
              <a:ext uri="{FF2B5EF4-FFF2-40B4-BE49-F238E27FC236}">
                <a16:creationId xmlns:a16="http://schemas.microsoft.com/office/drawing/2014/main" id="{EAB414EB-8D14-AC85-3909-EA5CB7087A61}"/>
              </a:ext>
            </a:extLst>
          </p:cNvPr>
          <p:cNvSpPr/>
          <p:nvPr/>
        </p:nvSpPr>
        <p:spPr>
          <a:xfrm rot="18900000">
            <a:off x="6093645" y="252838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9188A3-F05A-0797-0E5B-1BEB34B632C6}"/>
              </a:ext>
            </a:extLst>
          </p:cNvPr>
          <p:cNvSpPr txBox="1"/>
          <p:nvPr/>
        </p:nvSpPr>
        <p:spPr>
          <a:xfrm>
            <a:off x="9382447" y="188668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29" name="直線コネクタ 28">
            <a:extLst>
              <a:ext uri="{FF2B5EF4-FFF2-40B4-BE49-F238E27FC236}">
                <a16:creationId xmlns:a16="http://schemas.microsoft.com/office/drawing/2014/main" id="{C76C7C10-C1CD-B70C-4DF2-9235FCEAAD86}"/>
              </a:ext>
            </a:extLst>
          </p:cNvPr>
          <p:cNvCxnSpPr>
            <a:cxnSpLocks/>
            <a:endCxn id="28" idx="1"/>
          </p:cNvCxnSpPr>
          <p:nvPr/>
        </p:nvCxnSpPr>
        <p:spPr>
          <a:xfrm flipV="1">
            <a:off x="9137650" y="201749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4D652B33-1722-1542-ED3D-8BD0C8EC023A}"/>
              </a:ext>
            </a:extLst>
          </p:cNvPr>
          <p:cNvSpPr/>
          <p:nvPr/>
        </p:nvSpPr>
        <p:spPr>
          <a:xfrm>
            <a:off x="6506678" y="337846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626122B-3AF7-7101-FD84-27D0BA4F12C2}"/>
              </a:ext>
            </a:extLst>
          </p:cNvPr>
          <p:cNvCxnSpPr>
            <a:cxnSpLocks/>
            <a:endCxn id="19" idx="2"/>
          </p:cNvCxnSpPr>
          <p:nvPr/>
        </p:nvCxnSpPr>
        <p:spPr>
          <a:xfrm>
            <a:off x="6361498" y="369881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１．解決すべき社会課題</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29" name="グループ化 28">
            <a:extLst>
              <a:ext uri="{FF2B5EF4-FFF2-40B4-BE49-F238E27FC236}">
                <a16:creationId xmlns:a16="http://schemas.microsoft.com/office/drawing/2014/main" id="{4CFCDC8A-7F21-D5A6-8CE5-D09645437D51}"/>
              </a:ext>
            </a:extLst>
          </p:cNvPr>
          <p:cNvGrpSpPr/>
          <p:nvPr/>
        </p:nvGrpSpPr>
        <p:grpSpPr>
          <a:xfrm>
            <a:off x="380978" y="1274848"/>
            <a:ext cx="5644951" cy="310897"/>
            <a:chOff x="380978" y="1020562"/>
            <a:chExt cx="5644951" cy="310897"/>
          </a:xfrm>
        </p:grpSpPr>
        <p:grpSp>
          <p:nvGrpSpPr>
            <p:cNvPr id="30" name="グループ化 29">
              <a:extLst>
                <a:ext uri="{FF2B5EF4-FFF2-40B4-BE49-F238E27FC236}">
                  <a16:creationId xmlns:a16="http://schemas.microsoft.com/office/drawing/2014/main" id="{F1FF1D2D-7CC4-F0BA-F06C-CF1AE625CDAC}"/>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0746A6E1-5624-4DCF-DF79-41E916E90B4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48E30DA8-A1A5-ECE3-FE26-C5AFEDA50AC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8590273-ADF7-0CE4-DA53-C8600D84CB13}"/>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6" name="グループ化 35">
            <a:extLst>
              <a:ext uri="{FF2B5EF4-FFF2-40B4-BE49-F238E27FC236}">
                <a16:creationId xmlns:a16="http://schemas.microsoft.com/office/drawing/2014/main" id="{D68EBCAB-47FF-301D-0EAF-19D630A8F770}"/>
              </a:ext>
            </a:extLst>
          </p:cNvPr>
          <p:cNvGrpSpPr/>
          <p:nvPr/>
        </p:nvGrpSpPr>
        <p:grpSpPr>
          <a:xfrm>
            <a:off x="6217002" y="1274848"/>
            <a:ext cx="5644951" cy="310897"/>
            <a:chOff x="380978" y="1020562"/>
            <a:chExt cx="5644951" cy="310897"/>
          </a:xfrm>
        </p:grpSpPr>
        <p:grpSp>
          <p:nvGrpSpPr>
            <p:cNvPr id="37" name="グループ化 36">
              <a:extLst>
                <a:ext uri="{FF2B5EF4-FFF2-40B4-BE49-F238E27FC236}">
                  <a16:creationId xmlns:a16="http://schemas.microsoft.com/office/drawing/2014/main" id="{3DFCE790-17D0-DB7C-BD74-2734041CD44D}"/>
                </a:ext>
              </a:extLst>
            </p:cNvPr>
            <p:cNvGrpSpPr/>
            <p:nvPr/>
          </p:nvGrpSpPr>
          <p:grpSpPr>
            <a:xfrm>
              <a:off x="384985" y="1020562"/>
              <a:ext cx="5640944" cy="310897"/>
              <a:chOff x="609601" y="1337306"/>
              <a:chExt cx="5206999" cy="310897"/>
            </a:xfrm>
          </p:grpSpPr>
          <p:sp>
            <p:nvSpPr>
              <p:cNvPr id="39" name="正方形/長方形 38">
                <a:extLst>
                  <a:ext uri="{FF2B5EF4-FFF2-40B4-BE49-F238E27FC236}">
                    <a16:creationId xmlns:a16="http://schemas.microsoft.com/office/drawing/2014/main" id="{A5DDF9C7-D3C1-4506-D92C-B5E3639B1F7E}"/>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40" name="直線コネクタ 39">
                <a:extLst>
                  <a:ext uri="{FF2B5EF4-FFF2-40B4-BE49-F238E27FC236}">
                    <a16:creationId xmlns:a16="http://schemas.microsoft.com/office/drawing/2014/main" id="{F6ED88EF-3BC1-5DD9-AA12-57E9CFA38AD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8704330-1A6B-9A15-33F7-46E3670DC6B7}"/>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45" name="テキスト ボックス 44">
            <a:extLst>
              <a:ext uri="{FF2B5EF4-FFF2-40B4-BE49-F238E27FC236}">
                <a16:creationId xmlns:a16="http://schemas.microsoft.com/office/drawing/2014/main" id="{9AE4ADDD-CE69-2CDA-3242-E3CEAF0D9122}"/>
              </a:ext>
            </a:extLst>
          </p:cNvPr>
          <p:cNvSpPr txBox="1"/>
          <p:nvPr/>
        </p:nvSpPr>
        <p:spPr>
          <a:xfrm>
            <a:off x="380978" y="1699080"/>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○○交通は交通系</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交通網再編に向けた、市民の移動実態等のデータが不足している。</a:t>
            </a:r>
            <a:endParaRPr lang="en-US" altLang="ja-JP" sz="1200">
              <a:solidFill>
                <a:srgbClr val="0070C0"/>
              </a:solidFill>
              <a:latin typeface="BIZ UDPゴシック"/>
              <a:ea typeface="BIZ UDPゴシック"/>
            </a:endParaRPr>
          </a:p>
        </p:txBody>
      </p:sp>
      <p:sp>
        <p:nvSpPr>
          <p:cNvPr id="46" name="四角形 976">
            <a:extLst>
              <a:ext uri="{FF2B5EF4-FFF2-40B4-BE49-F238E27FC236}">
                <a16:creationId xmlns:a16="http://schemas.microsoft.com/office/drawing/2014/main" id="{B5C3AD19-58AE-958F-D206-412CA6DAF380}"/>
              </a:ext>
            </a:extLst>
          </p:cNvPr>
          <p:cNvSpPr/>
          <p:nvPr/>
        </p:nvSpPr>
        <p:spPr>
          <a:xfrm>
            <a:off x="6217002" y="1778013"/>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7" name="四角形 976">
            <a:extLst>
              <a:ext uri="{FF2B5EF4-FFF2-40B4-BE49-F238E27FC236}">
                <a16:creationId xmlns:a16="http://schemas.microsoft.com/office/drawing/2014/main" id="{A38B773F-4C80-F57F-4D35-C6492F8D665F}"/>
              </a:ext>
            </a:extLst>
          </p:cNvPr>
          <p:cNvSpPr/>
          <p:nvPr/>
        </p:nvSpPr>
        <p:spPr>
          <a:xfrm>
            <a:off x="9082303" y="1778013"/>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8" name="図形 399">
            <a:extLst>
              <a:ext uri="{FF2B5EF4-FFF2-40B4-BE49-F238E27FC236}">
                <a16:creationId xmlns:a16="http://schemas.microsoft.com/office/drawing/2014/main" id="{629022C3-F17D-A4C1-A3F3-D3A9E3C4C761}"/>
              </a:ext>
            </a:extLst>
          </p:cNvPr>
          <p:cNvSpPr/>
          <p:nvPr/>
        </p:nvSpPr>
        <p:spPr>
          <a:xfrm>
            <a:off x="6789542" y="2228939"/>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49" name="図 48">
            <a:extLst>
              <a:ext uri="{FF2B5EF4-FFF2-40B4-BE49-F238E27FC236}">
                <a16:creationId xmlns:a16="http://schemas.microsoft.com/office/drawing/2014/main" id="{A6E8E7C2-FF6B-B77F-8402-746C8B1EA69F}"/>
              </a:ext>
            </a:extLst>
          </p:cNvPr>
          <p:cNvPicPr>
            <a:picLocks noChangeAspect="1"/>
          </p:cNvPicPr>
          <p:nvPr/>
        </p:nvPicPr>
        <p:blipFill>
          <a:blip r:embed="rId2"/>
          <a:stretch>
            <a:fillRect/>
          </a:stretch>
        </p:blipFill>
        <p:spPr>
          <a:xfrm>
            <a:off x="6217002" y="2212005"/>
            <a:ext cx="530907" cy="628465"/>
          </a:xfrm>
          <a:prstGeom prst="rect">
            <a:avLst/>
          </a:prstGeom>
        </p:spPr>
      </p:pic>
      <p:sp>
        <p:nvSpPr>
          <p:cNvPr id="50" name="図形 418">
            <a:extLst>
              <a:ext uri="{FF2B5EF4-FFF2-40B4-BE49-F238E27FC236}">
                <a16:creationId xmlns:a16="http://schemas.microsoft.com/office/drawing/2014/main" id="{C160E033-D1E6-288F-3A7E-90927136B5E1}"/>
              </a:ext>
            </a:extLst>
          </p:cNvPr>
          <p:cNvSpPr/>
          <p:nvPr/>
        </p:nvSpPr>
        <p:spPr>
          <a:xfrm>
            <a:off x="9339925" y="2234793"/>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51" name="図 50">
            <a:extLst>
              <a:ext uri="{FF2B5EF4-FFF2-40B4-BE49-F238E27FC236}">
                <a16:creationId xmlns:a16="http://schemas.microsoft.com/office/drawing/2014/main" id="{2B82DCCF-1158-076D-765B-FFEBDBE1D091}"/>
              </a:ext>
            </a:extLst>
          </p:cNvPr>
          <p:cNvPicPr>
            <a:picLocks noChangeAspect="1"/>
          </p:cNvPicPr>
          <p:nvPr/>
        </p:nvPicPr>
        <p:blipFill>
          <a:blip r:embed="rId3"/>
          <a:stretch>
            <a:fillRect/>
          </a:stretch>
        </p:blipFill>
        <p:spPr>
          <a:xfrm>
            <a:off x="9136206" y="2729706"/>
            <a:ext cx="385677" cy="392627"/>
          </a:xfrm>
          <a:prstGeom prst="rect">
            <a:avLst/>
          </a:prstGeom>
        </p:spPr>
      </p:pic>
      <p:pic>
        <p:nvPicPr>
          <p:cNvPr id="52" name="図 51">
            <a:extLst>
              <a:ext uri="{FF2B5EF4-FFF2-40B4-BE49-F238E27FC236}">
                <a16:creationId xmlns:a16="http://schemas.microsoft.com/office/drawing/2014/main" id="{000D0387-08B7-2964-C713-F4AACA287C16}"/>
              </a:ext>
            </a:extLst>
          </p:cNvPr>
          <p:cNvPicPr>
            <a:picLocks noChangeAspect="1"/>
          </p:cNvPicPr>
          <p:nvPr/>
        </p:nvPicPr>
        <p:blipFill>
          <a:blip r:embed="rId4"/>
          <a:stretch>
            <a:fillRect/>
          </a:stretch>
        </p:blipFill>
        <p:spPr>
          <a:xfrm>
            <a:off x="11599888" y="2234793"/>
            <a:ext cx="352400" cy="424380"/>
          </a:xfrm>
          <a:prstGeom prst="rect">
            <a:avLst/>
          </a:prstGeom>
        </p:spPr>
      </p:pic>
      <p:grpSp>
        <p:nvGrpSpPr>
          <p:cNvPr id="53" name="グループ 982">
            <a:extLst>
              <a:ext uri="{FF2B5EF4-FFF2-40B4-BE49-F238E27FC236}">
                <a16:creationId xmlns:a16="http://schemas.microsoft.com/office/drawing/2014/main" id="{BDB0D908-99D0-999D-3954-02867EF30C11}"/>
              </a:ext>
            </a:extLst>
          </p:cNvPr>
          <p:cNvGrpSpPr/>
          <p:nvPr/>
        </p:nvGrpSpPr>
        <p:grpSpPr>
          <a:xfrm>
            <a:off x="6428901" y="3098476"/>
            <a:ext cx="2417767" cy="1265760"/>
            <a:chOff x="685627" y="3494973"/>
            <a:chExt cx="3767698" cy="2280563"/>
          </a:xfrm>
        </p:grpSpPr>
        <p:pic>
          <p:nvPicPr>
            <p:cNvPr id="60" name="図 59">
              <a:extLst>
                <a:ext uri="{FF2B5EF4-FFF2-40B4-BE49-F238E27FC236}">
                  <a16:creationId xmlns:a16="http://schemas.microsoft.com/office/drawing/2014/main" id="{D9FCCBE6-5FE2-4930-B3BF-A3689AC8C214}"/>
                </a:ext>
              </a:extLst>
            </p:cNvPr>
            <p:cNvPicPr>
              <a:picLocks noChangeAspect="1"/>
            </p:cNvPicPr>
            <p:nvPr/>
          </p:nvPicPr>
          <p:blipFill>
            <a:blip r:embed="rId5">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61" name="楕円 60">
              <a:extLst>
                <a:ext uri="{FF2B5EF4-FFF2-40B4-BE49-F238E27FC236}">
                  <a16:creationId xmlns:a16="http://schemas.microsoft.com/office/drawing/2014/main" id="{4B75D501-1CC8-996E-7BC8-AAEC57BF40A5}"/>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62" name="図 61">
              <a:extLst>
                <a:ext uri="{FF2B5EF4-FFF2-40B4-BE49-F238E27FC236}">
                  <a16:creationId xmlns:a16="http://schemas.microsoft.com/office/drawing/2014/main" id="{D718E6F6-329A-E5C9-0225-2E32172A423C}"/>
                </a:ext>
              </a:extLst>
            </p:cNvPr>
            <p:cNvPicPr>
              <a:picLocks noChangeAspect="1"/>
            </p:cNvPicPr>
            <p:nvPr/>
          </p:nvPicPr>
          <p:blipFill>
            <a:blip r:embed="rId6"/>
            <a:stretch>
              <a:fillRect/>
            </a:stretch>
          </p:blipFill>
          <p:spPr>
            <a:xfrm>
              <a:off x="1387723" y="4218799"/>
              <a:ext cx="319543" cy="280235"/>
            </a:xfrm>
            <a:prstGeom prst="rect">
              <a:avLst/>
            </a:prstGeom>
          </p:spPr>
        </p:pic>
        <p:sp>
          <p:nvSpPr>
            <p:cNvPr id="63" name="楕円 62">
              <a:extLst>
                <a:ext uri="{FF2B5EF4-FFF2-40B4-BE49-F238E27FC236}">
                  <a16:creationId xmlns:a16="http://schemas.microsoft.com/office/drawing/2014/main" id="{98DA61D6-8425-88AE-B504-0215D45C2882}"/>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64" name="図 63">
              <a:extLst>
                <a:ext uri="{FF2B5EF4-FFF2-40B4-BE49-F238E27FC236}">
                  <a16:creationId xmlns:a16="http://schemas.microsoft.com/office/drawing/2014/main" id="{E7C5792A-2942-4320-7B71-2D556DA0D18E}"/>
                </a:ext>
              </a:extLst>
            </p:cNvPr>
            <p:cNvPicPr>
              <a:picLocks noChangeAspect="1"/>
            </p:cNvPicPr>
            <p:nvPr/>
          </p:nvPicPr>
          <p:blipFill>
            <a:blip r:embed="rId7"/>
            <a:stretch>
              <a:fillRect/>
            </a:stretch>
          </p:blipFill>
          <p:spPr>
            <a:xfrm>
              <a:off x="2232230" y="4427913"/>
              <a:ext cx="263670" cy="332634"/>
            </a:xfrm>
            <a:prstGeom prst="rect">
              <a:avLst/>
            </a:prstGeom>
          </p:spPr>
        </p:pic>
        <p:pic>
          <p:nvPicPr>
            <p:cNvPr id="65" name="図 64">
              <a:extLst>
                <a:ext uri="{FF2B5EF4-FFF2-40B4-BE49-F238E27FC236}">
                  <a16:creationId xmlns:a16="http://schemas.microsoft.com/office/drawing/2014/main" id="{E1EEAE80-BBB3-BD41-3D04-0C3E63DD2CB0}"/>
                </a:ext>
              </a:extLst>
            </p:cNvPr>
            <p:cNvPicPr>
              <a:picLocks noChangeAspect="1"/>
            </p:cNvPicPr>
            <p:nvPr/>
          </p:nvPicPr>
          <p:blipFill>
            <a:blip r:embed="rId8"/>
            <a:stretch>
              <a:fillRect/>
            </a:stretch>
          </p:blipFill>
          <p:spPr>
            <a:xfrm rot="1260000">
              <a:off x="2886532" y="4774971"/>
              <a:ext cx="442395" cy="241314"/>
            </a:xfrm>
            <a:prstGeom prst="rect">
              <a:avLst/>
            </a:prstGeom>
          </p:spPr>
        </p:pic>
        <p:pic>
          <p:nvPicPr>
            <p:cNvPr id="66" name="図 65">
              <a:extLst>
                <a:ext uri="{FF2B5EF4-FFF2-40B4-BE49-F238E27FC236}">
                  <a16:creationId xmlns:a16="http://schemas.microsoft.com/office/drawing/2014/main" id="{E6F1DF76-C275-2AA7-3E70-6FCD0C30B886}"/>
                </a:ext>
              </a:extLst>
            </p:cNvPr>
            <p:cNvPicPr>
              <a:picLocks noChangeAspect="1"/>
            </p:cNvPicPr>
            <p:nvPr/>
          </p:nvPicPr>
          <p:blipFill>
            <a:blip r:embed="rId9"/>
            <a:stretch>
              <a:fillRect/>
            </a:stretch>
          </p:blipFill>
          <p:spPr>
            <a:xfrm flipH="1">
              <a:off x="1043899" y="3735171"/>
              <a:ext cx="450990" cy="246003"/>
            </a:xfrm>
            <a:prstGeom prst="rect">
              <a:avLst/>
            </a:prstGeom>
          </p:spPr>
        </p:pic>
        <p:pic>
          <p:nvPicPr>
            <p:cNvPr id="67" name="図 66">
              <a:extLst>
                <a:ext uri="{FF2B5EF4-FFF2-40B4-BE49-F238E27FC236}">
                  <a16:creationId xmlns:a16="http://schemas.microsoft.com/office/drawing/2014/main" id="{5A8B2939-D1ED-C1CC-815C-A4AE86AFF417}"/>
                </a:ext>
              </a:extLst>
            </p:cNvPr>
            <p:cNvPicPr>
              <a:picLocks noChangeAspect="1"/>
            </p:cNvPicPr>
            <p:nvPr/>
          </p:nvPicPr>
          <p:blipFill>
            <a:blip r:embed="rId10"/>
            <a:stretch>
              <a:fillRect/>
            </a:stretch>
          </p:blipFill>
          <p:spPr>
            <a:xfrm>
              <a:off x="2692358" y="5230931"/>
              <a:ext cx="352989" cy="438274"/>
            </a:xfrm>
            <a:prstGeom prst="rect">
              <a:avLst/>
            </a:prstGeom>
          </p:spPr>
        </p:pic>
        <p:sp>
          <p:nvSpPr>
            <p:cNvPr id="68" name="楕円 67">
              <a:extLst>
                <a:ext uri="{FF2B5EF4-FFF2-40B4-BE49-F238E27FC236}">
                  <a16:creationId xmlns:a16="http://schemas.microsoft.com/office/drawing/2014/main" id="{06F01247-E39E-63CE-6CC7-8B8833E25ECC}"/>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69" name="図 68">
              <a:extLst>
                <a:ext uri="{FF2B5EF4-FFF2-40B4-BE49-F238E27FC236}">
                  <a16:creationId xmlns:a16="http://schemas.microsoft.com/office/drawing/2014/main" id="{0A657146-F478-CFB0-125D-EEAF2A89C8EA}"/>
                </a:ext>
              </a:extLst>
            </p:cNvPr>
            <p:cNvPicPr>
              <a:picLocks noChangeAspect="1"/>
            </p:cNvPicPr>
            <p:nvPr/>
          </p:nvPicPr>
          <p:blipFill>
            <a:blip r:embed="rId11"/>
            <a:stretch>
              <a:fillRect/>
            </a:stretch>
          </p:blipFill>
          <p:spPr>
            <a:xfrm>
              <a:off x="2495901" y="4021038"/>
              <a:ext cx="300989" cy="279914"/>
            </a:xfrm>
            <a:prstGeom prst="rect">
              <a:avLst/>
            </a:prstGeom>
          </p:spPr>
        </p:pic>
        <p:pic>
          <p:nvPicPr>
            <p:cNvPr id="70" name="図 69">
              <a:extLst>
                <a:ext uri="{FF2B5EF4-FFF2-40B4-BE49-F238E27FC236}">
                  <a16:creationId xmlns:a16="http://schemas.microsoft.com/office/drawing/2014/main" id="{16DB525E-D02B-AC3B-00F5-5EC96E5CC9EC}"/>
                </a:ext>
              </a:extLst>
            </p:cNvPr>
            <p:cNvPicPr>
              <a:picLocks noChangeAspect="1"/>
            </p:cNvPicPr>
            <p:nvPr/>
          </p:nvPicPr>
          <p:blipFill>
            <a:blip r:embed="rId12"/>
            <a:stretch>
              <a:fillRect/>
            </a:stretch>
          </p:blipFill>
          <p:spPr>
            <a:xfrm>
              <a:off x="2692421" y="4315726"/>
              <a:ext cx="456603" cy="248147"/>
            </a:xfrm>
            <a:prstGeom prst="rect">
              <a:avLst/>
            </a:prstGeom>
          </p:spPr>
        </p:pic>
        <p:pic>
          <p:nvPicPr>
            <p:cNvPr id="71" name="図 70">
              <a:extLst>
                <a:ext uri="{FF2B5EF4-FFF2-40B4-BE49-F238E27FC236}">
                  <a16:creationId xmlns:a16="http://schemas.microsoft.com/office/drawing/2014/main" id="{43FACC3E-F493-6B74-4DB3-E80745931E05}"/>
                </a:ext>
              </a:extLst>
            </p:cNvPr>
            <p:cNvPicPr>
              <a:picLocks noChangeAspect="1"/>
            </p:cNvPicPr>
            <p:nvPr/>
          </p:nvPicPr>
          <p:blipFill>
            <a:blip r:embed="rId13"/>
            <a:stretch>
              <a:fillRect/>
            </a:stretch>
          </p:blipFill>
          <p:spPr>
            <a:xfrm>
              <a:off x="1529271" y="4917613"/>
              <a:ext cx="338329" cy="269078"/>
            </a:xfrm>
            <a:prstGeom prst="rect">
              <a:avLst/>
            </a:prstGeom>
          </p:spPr>
        </p:pic>
        <p:pic>
          <p:nvPicPr>
            <p:cNvPr id="72" name="図 71">
              <a:extLst>
                <a:ext uri="{FF2B5EF4-FFF2-40B4-BE49-F238E27FC236}">
                  <a16:creationId xmlns:a16="http://schemas.microsoft.com/office/drawing/2014/main" id="{6187EAAD-AC5B-574B-D515-051577E05B75}"/>
                </a:ext>
              </a:extLst>
            </p:cNvPr>
            <p:cNvPicPr>
              <a:picLocks noChangeAspect="1"/>
            </p:cNvPicPr>
            <p:nvPr/>
          </p:nvPicPr>
          <p:blipFill>
            <a:blip r:embed="rId14"/>
            <a:stretch>
              <a:fillRect/>
            </a:stretch>
          </p:blipFill>
          <p:spPr>
            <a:xfrm>
              <a:off x="685627" y="4029162"/>
              <a:ext cx="582219" cy="674529"/>
            </a:xfrm>
            <a:prstGeom prst="rect">
              <a:avLst/>
            </a:prstGeom>
            <a:ln>
              <a:solidFill>
                <a:schemeClr val="accent1"/>
              </a:solidFill>
            </a:ln>
          </p:spPr>
        </p:pic>
        <p:sp>
          <p:nvSpPr>
            <p:cNvPr id="73" name="図形 423">
              <a:extLst>
                <a:ext uri="{FF2B5EF4-FFF2-40B4-BE49-F238E27FC236}">
                  <a16:creationId xmlns:a16="http://schemas.microsoft.com/office/drawing/2014/main" id="{0589D5E9-A4A6-11AA-E0D1-B8BFCA1E5162}"/>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74" name="図形 424">
              <a:extLst>
                <a:ext uri="{FF2B5EF4-FFF2-40B4-BE49-F238E27FC236}">
                  <a16:creationId xmlns:a16="http://schemas.microsoft.com/office/drawing/2014/main" id="{0AA0C306-D677-EF83-12F0-3E9E0FDDA3E0}"/>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54" name="グループ 998">
            <a:extLst>
              <a:ext uri="{FF2B5EF4-FFF2-40B4-BE49-F238E27FC236}">
                <a16:creationId xmlns:a16="http://schemas.microsoft.com/office/drawing/2014/main" id="{EB4A0852-6183-B712-2164-17CEA0E57CC6}"/>
              </a:ext>
            </a:extLst>
          </p:cNvPr>
          <p:cNvGrpSpPr/>
          <p:nvPr/>
        </p:nvGrpSpPr>
        <p:grpSpPr>
          <a:xfrm>
            <a:off x="9128253" y="3113550"/>
            <a:ext cx="2795923" cy="1106101"/>
            <a:chOff x="4747049" y="3865133"/>
            <a:chExt cx="3997244" cy="1790603"/>
          </a:xfrm>
        </p:grpSpPr>
        <p:sp>
          <p:nvSpPr>
            <p:cNvPr id="55" name="図形 426">
              <a:extLst>
                <a:ext uri="{FF2B5EF4-FFF2-40B4-BE49-F238E27FC236}">
                  <a16:creationId xmlns:a16="http://schemas.microsoft.com/office/drawing/2014/main" id="{A329B0A4-A300-EE03-9555-2F17838BC37E}"/>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56" name="図 55">
              <a:extLst>
                <a:ext uri="{FF2B5EF4-FFF2-40B4-BE49-F238E27FC236}">
                  <a16:creationId xmlns:a16="http://schemas.microsoft.com/office/drawing/2014/main" id="{A01342A1-2B9D-7B17-5395-22F620441657}"/>
                </a:ext>
              </a:extLst>
            </p:cNvPr>
            <p:cNvPicPr>
              <a:picLocks noChangeAspect="1"/>
            </p:cNvPicPr>
            <p:nvPr/>
          </p:nvPicPr>
          <p:blipFill>
            <a:blip r:embed="rId15"/>
            <a:stretch>
              <a:fillRect/>
            </a:stretch>
          </p:blipFill>
          <p:spPr>
            <a:xfrm>
              <a:off x="4747049" y="4072915"/>
              <a:ext cx="626896" cy="729771"/>
            </a:xfrm>
            <a:prstGeom prst="rect">
              <a:avLst/>
            </a:prstGeom>
          </p:spPr>
        </p:pic>
        <p:pic>
          <p:nvPicPr>
            <p:cNvPr id="57" name="図 56">
              <a:extLst>
                <a:ext uri="{FF2B5EF4-FFF2-40B4-BE49-F238E27FC236}">
                  <a16:creationId xmlns:a16="http://schemas.microsoft.com/office/drawing/2014/main" id="{121C3EDB-5A54-E378-DD95-77D8CE05760B}"/>
                </a:ext>
              </a:extLst>
            </p:cNvPr>
            <p:cNvPicPr>
              <a:picLocks noChangeAspect="1"/>
            </p:cNvPicPr>
            <p:nvPr/>
          </p:nvPicPr>
          <p:blipFill>
            <a:blip r:embed="rId16"/>
            <a:stretch>
              <a:fillRect/>
            </a:stretch>
          </p:blipFill>
          <p:spPr>
            <a:xfrm>
              <a:off x="8072817" y="3865133"/>
              <a:ext cx="643324" cy="541126"/>
            </a:xfrm>
            <a:prstGeom prst="rect">
              <a:avLst/>
            </a:prstGeom>
          </p:spPr>
        </p:pic>
        <p:pic>
          <p:nvPicPr>
            <p:cNvPr id="58" name="図 57">
              <a:extLst>
                <a:ext uri="{FF2B5EF4-FFF2-40B4-BE49-F238E27FC236}">
                  <a16:creationId xmlns:a16="http://schemas.microsoft.com/office/drawing/2014/main" id="{6F95EB40-21F2-F79F-647F-61BFC4BEDFB1}"/>
                </a:ext>
              </a:extLst>
            </p:cNvPr>
            <p:cNvPicPr>
              <a:picLocks noChangeAspect="1"/>
            </p:cNvPicPr>
            <p:nvPr/>
          </p:nvPicPr>
          <p:blipFill>
            <a:blip r:embed="rId17"/>
            <a:stretch>
              <a:fillRect/>
            </a:stretch>
          </p:blipFill>
          <p:spPr>
            <a:xfrm rot="21000000">
              <a:off x="5175637" y="5240448"/>
              <a:ext cx="543400" cy="348462"/>
            </a:xfrm>
            <a:prstGeom prst="rect">
              <a:avLst/>
            </a:prstGeom>
          </p:spPr>
        </p:pic>
        <p:pic>
          <p:nvPicPr>
            <p:cNvPr id="59" name="図 58">
              <a:extLst>
                <a:ext uri="{FF2B5EF4-FFF2-40B4-BE49-F238E27FC236}">
                  <a16:creationId xmlns:a16="http://schemas.microsoft.com/office/drawing/2014/main" id="{3EFB0138-3FDC-0144-29AC-863DC77FD7F1}"/>
                </a:ext>
              </a:extLst>
            </p:cNvPr>
            <p:cNvPicPr>
              <a:picLocks noChangeAspect="1"/>
            </p:cNvPicPr>
            <p:nvPr/>
          </p:nvPicPr>
          <p:blipFill>
            <a:blip r:embed="rId18"/>
            <a:stretch>
              <a:fillRect/>
            </a:stretch>
          </p:blipFill>
          <p:spPr>
            <a:xfrm rot="1200000">
              <a:off x="8050562" y="5272281"/>
              <a:ext cx="693731" cy="383455"/>
            </a:xfrm>
            <a:prstGeom prst="rect">
              <a:avLst/>
            </a:prstGeom>
          </p:spPr>
        </p:pic>
      </p:grpSp>
      <p:sp>
        <p:nvSpPr>
          <p:cNvPr id="6" name="テキスト ボックス 5">
            <a:extLst>
              <a:ext uri="{FF2B5EF4-FFF2-40B4-BE49-F238E27FC236}">
                <a16:creationId xmlns:a16="http://schemas.microsoft.com/office/drawing/2014/main" id="{3E9BDD1A-69AB-6096-1469-B142C45B411A}"/>
              </a:ext>
            </a:extLst>
          </p:cNvPr>
          <p:cNvSpPr txBox="1"/>
          <p:nvPr/>
        </p:nvSpPr>
        <p:spPr>
          <a:xfrm>
            <a:off x="7279319" y="4500543"/>
            <a:ext cx="3511202" cy="15552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解決すべき社会課題のイメージビジュアルや統計グラフ、リファレンスなどを掲載してください。</a:t>
            </a:r>
          </a:p>
        </p:txBody>
      </p:sp>
      <p:sp>
        <p:nvSpPr>
          <p:cNvPr id="4" name="テキスト ボックス 3">
            <a:extLst>
              <a:ext uri="{FF2B5EF4-FFF2-40B4-BE49-F238E27FC236}">
                <a16:creationId xmlns:a16="http://schemas.microsoft.com/office/drawing/2014/main" id="{3558C97A-414B-8D3E-151E-D2E9253471CD}"/>
              </a:ext>
            </a:extLst>
          </p:cNvPr>
          <p:cNvSpPr txBox="1"/>
          <p:nvPr/>
        </p:nvSpPr>
        <p:spPr>
          <a:xfrm>
            <a:off x="1445299" y="4502489"/>
            <a:ext cx="3511202" cy="153953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本プロジェクトが前提とする、解決すべき社会課題を具体的に記載してください。</a:t>
            </a:r>
          </a:p>
        </p:txBody>
      </p:sp>
    </p:spTree>
    <p:extLst>
      <p:ext uri="{BB962C8B-B14F-4D97-AF65-F5344CB8AC3E}">
        <p14:creationId xmlns:p14="http://schemas.microsoft.com/office/powerpoint/2010/main" val="28071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380977" y="1696278"/>
            <a:ext cx="5626123" cy="2417780"/>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住民の公共交通利用の利便性向上のため、路線バスやデマンドバス等を含めた経路検索とデマンドシステム予約と連携した、</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アプリを導入。</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マイナンバーカードと交通系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カードを連携により、路線バスやデマンド交通、タクシーのいずれの交通手段においても、交通系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カードをタッチするだけで、利用者の属性に応じた割引が自動的に受けられるシームレスな利便性の高いサービスを提供。</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カードでの認証による、</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取得。</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データによる利用状況の可視化を行い、今後の交通計画の改善に活用。</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a:t>FY2025  </a:t>
            </a:r>
            <a:r>
              <a:rPr lang="ja-JP" altLang="en-US"/>
              <a:t>日本版ＭａａＳ推進・支援事業 公募申請書 │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２．プロジェクトのビジョン</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DF214FB5-CC8F-DBC4-BB16-8BC8E95E278C}"/>
              </a:ext>
            </a:extLst>
          </p:cNvPr>
          <p:cNvSpPr txBox="1"/>
          <p:nvPr/>
        </p:nvSpPr>
        <p:spPr>
          <a:xfrm>
            <a:off x="380977" y="4303211"/>
            <a:ext cx="5666150" cy="1588010"/>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前ページで特定した「解決すべき社会課題」に対して、地域や協議会としてどのように取り組んでいくのか、個別のスコープではなく、大まかな政策やアプローチの方向性について記載してください。</a:t>
            </a:r>
            <a:endParaRPr lang="en-US" altLang="ja-JP" sz="1400">
              <a:solidFill>
                <a:schemeClr val="bg1"/>
              </a:solidFill>
              <a:latin typeface="BIZ UDPゴシック"/>
              <a:ea typeface="BIZ UDPゴシック"/>
            </a:endParaRPr>
          </a:p>
        </p:txBody>
      </p:sp>
      <p:grpSp>
        <p:nvGrpSpPr>
          <p:cNvPr id="4" name="グループ化 3">
            <a:extLst>
              <a:ext uri="{FF2B5EF4-FFF2-40B4-BE49-F238E27FC236}">
                <a16:creationId xmlns:a16="http://schemas.microsoft.com/office/drawing/2014/main" id="{6FF8D382-61BB-46DD-30CA-580F14A16CBD}"/>
              </a:ext>
            </a:extLst>
          </p:cNvPr>
          <p:cNvGrpSpPr/>
          <p:nvPr/>
        </p:nvGrpSpPr>
        <p:grpSpPr>
          <a:xfrm>
            <a:off x="380978" y="1274848"/>
            <a:ext cx="5644951" cy="310897"/>
            <a:chOff x="380978" y="1020562"/>
            <a:chExt cx="5644951" cy="310897"/>
          </a:xfrm>
        </p:grpSpPr>
        <p:grpSp>
          <p:nvGrpSpPr>
            <p:cNvPr id="6" name="グループ化 5">
              <a:extLst>
                <a:ext uri="{FF2B5EF4-FFF2-40B4-BE49-F238E27FC236}">
                  <a16:creationId xmlns:a16="http://schemas.microsoft.com/office/drawing/2014/main" id="{BE4CD20F-CE91-70F7-1842-FA14C323E871}"/>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6FAD75C5-454D-EF9A-125D-E75D1150812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BE338478-44BE-F90D-22BC-3A5BEF26275F}"/>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A4A82EEF-04EF-919B-6909-649763BF9546}"/>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E081BA23-632C-28A0-934C-AA9BDE0B1291}"/>
              </a:ext>
            </a:extLst>
          </p:cNvPr>
          <p:cNvGrpSpPr/>
          <p:nvPr/>
        </p:nvGrpSpPr>
        <p:grpSpPr>
          <a:xfrm>
            <a:off x="6217002" y="1274848"/>
            <a:ext cx="5644951" cy="310897"/>
            <a:chOff x="380978" y="1020562"/>
            <a:chExt cx="5644951" cy="310897"/>
          </a:xfrm>
        </p:grpSpPr>
        <p:grpSp>
          <p:nvGrpSpPr>
            <p:cNvPr id="24" name="グループ化 23">
              <a:extLst>
                <a:ext uri="{FF2B5EF4-FFF2-40B4-BE49-F238E27FC236}">
                  <a16:creationId xmlns:a16="http://schemas.microsoft.com/office/drawing/2014/main" id="{F3D113B1-8511-19DD-8EC3-9611321EBCA8}"/>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BA0155E5-87E4-6530-5EE3-E4AA8432C0C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D7DBC3BC-DFA3-AB61-715B-8D437127A1D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5CEF738A-9EE4-2D06-9B1C-0222E250F2C1}"/>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29" name="図形 333">
            <a:extLst>
              <a:ext uri="{FF2B5EF4-FFF2-40B4-BE49-F238E27FC236}">
                <a16:creationId xmlns:a16="http://schemas.microsoft.com/office/drawing/2014/main" id="{08A86D0B-671B-3AFB-AA11-FED11E68C2CE}"/>
              </a:ext>
            </a:extLst>
          </p:cNvPr>
          <p:cNvSpPr/>
          <p:nvPr/>
        </p:nvSpPr>
        <p:spPr>
          <a:xfrm>
            <a:off x="6217002" y="1844076"/>
            <a:ext cx="5747101" cy="312223"/>
          </a:xfrm>
          <a:prstGeom prst="roundRect">
            <a:avLst>
              <a:gd name="adj" fmla="val 8176"/>
            </a:avLst>
          </a:prstGeom>
          <a:solidFill>
            <a:srgbClr val="DAEDEF">
              <a:lumMod val="60000"/>
              <a:lumOff val="40000"/>
            </a:srgbClr>
          </a:solidFill>
          <a:ln w="12700" cap="flat" cmpd="sng" algn="ctr">
            <a:no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タッチ認証決済（属性認証）</a:t>
            </a:r>
            <a:endParaRPr kumimoji="0" lang="ja-JP" altLang="en-US" b="1" kern="0">
              <a:solidFill>
                <a:srgbClr val="000000"/>
              </a:solidFill>
              <a:latin typeface="BIZ UDゴシック"/>
              <a:ea typeface="BIZ UDゴシック"/>
            </a:endParaRPr>
          </a:p>
        </p:txBody>
      </p:sp>
      <p:grpSp>
        <p:nvGrpSpPr>
          <p:cNvPr id="30" name="グループ 453">
            <a:extLst>
              <a:ext uri="{FF2B5EF4-FFF2-40B4-BE49-F238E27FC236}">
                <a16:creationId xmlns:a16="http://schemas.microsoft.com/office/drawing/2014/main" id="{96271331-3F8B-3BAE-9897-9CACBBDADCBE}"/>
              </a:ext>
            </a:extLst>
          </p:cNvPr>
          <p:cNvGrpSpPr/>
          <p:nvPr/>
        </p:nvGrpSpPr>
        <p:grpSpPr>
          <a:xfrm>
            <a:off x="7675411" y="2342544"/>
            <a:ext cx="809136" cy="509598"/>
            <a:chOff x="5560092" y="2701359"/>
            <a:chExt cx="984080" cy="619780"/>
          </a:xfrm>
        </p:grpSpPr>
        <p:pic>
          <p:nvPicPr>
            <p:cNvPr id="52" name="図 51">
              <a:extLst>
                <a:ext uri="{FF2B5EF4-FFF2-40B4-BE49-F238E27FC236}">
                  <a16:creationId xmlns:a16="http://schemas.microsoft.com/office/drawing/2014/main" id="{F2A9B3E6-3B11-9928-B716-3F1186B07EA6}"/>
                </a:ext>
              </a:extLst>
            </p:cNvPr>
            <p:cNvPicPr>
              <a:picLocks noChangeAspect="1"/>
            </p:cNvPicPr>
            <p:nvPr/>
          </p:nvPicPr>
          <p:blipFill>
            <a:blip r:embed="rId2"/>
            <a:stretch>
              <a:fillRect/>
            </a:stretch>
          </p:blipFill>
          <p:spPr>
            <a:xfrm>
              <a:off x="5560092" y="2810185"/>
              <a:ext cx="905406" cy="510954"/>
            </a:xfrm>
            <a:prstGeom prst="rect">
              <a:avLst/>
            </a:prstGeom>
          </p:spPr>
        </p:pic>
        <p:sp>
          <p:nvSpPr>
            <p:cNvPr id="53" name="テキスト 338">
              <a:extLst>
                <a:ext uri="{FF2B5EF4-FFF2-40B4-BE49-F238E27FC236}">
                  <a16:creationId xmlns:a16="http://schemas.microsoft.com/office/drawing/2014/main" id="{80D87BBC-4AB6-3558-AD96-F0E79A1F37FC}"/>
                </a:ext>
              </a:extLst>
            </p:cNvPr>
            <p:cNvSpPr txBox="1"/>
            <p:nvPr/>
          </p:nvSpPr>
          <p:spPr>
            <a:xfrm>
              <a:off x="5758097"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路線バス</a:t>
              </a:r>
              <a:endParaRPr lang="ja-JP" altLang="en-US">
                <a:solidFill>
                  <a:srgbClr val="000000"/>
                </a:solidFill>
                <a:latin typeface="BIZ UDゴシック"/>
                <a:ea typeface="BIZ UDゴシック"/>
              </a:endParaRPr>
            </a:p>
          </p:txBody>
        </p:sp>
      </p:grpSp>
      <p:grpSp>
        <p:nvGrpSpPr>
          <p:cNvPr id="31" name="グループ 455">
            <a:extLst>
              <a:ext uri="{FF2B5EF4-FFF2-40B4-BE49-F238E27FC236}">
                <a16:creationId xmlns:a16="http://schemas.microsoft.com/office/drawing/2014/main" id="{F0F6EF5C-0BFD-F1E4-D39B-DDB922B8C87A}"/>
              </a:ext>
            </a:extLst>
          </p:cNvPr>
          <p:cNvGrpSpPr/>
          <p:nvPr/>
        </p:nvGrpSpPr>
        <p:grpSpPr>
          <a:xfrm>
            <a:off x="8651970" y="2347894"/>
            <a:ext cx="877163" cy="490198"/>
            <a:chOff x="6616439" y="2693845"/>
            <a:chExt cx="1066816" cy="596185"/>
          </a:xfrm>
        </p:grpSpPr>
        <p:pic>
          <p:nvPicPr>
            <p:cNvPr id="50" name="図 49">
              <a:extLst>
                <a:ext uri="{FF2B5EF4-FFF2-40B4-BE49-F238E27FC236}">
                  <a16:creationId xmlns:a16="http://schemas.microsoft.com/office/drawing/2014/main" id="{04265218-8E54-4709-4112-DEFBF82572F2}"/>
                </a:ext>
              </a:extLst>
            </p:cNvPr>
            <p:cNvPicPr>
              <a:picLocks noChangeAspect="1"/>
            </p:cNvPicPr>
            <p:nvPr/>
          </p:nvPicPr>
          <p:blipFill>
            <a:blip r:embed="rId3"/>
            <a:stretch>
              <a:fillRect/>
            </a:stretch>
          </p:blipFill>
          <p:spPr>
            <a:xfrm>
              <a:off x="6706480" y="2885569"/>
              <a:ext cx="725351" cy="404461"/>
            </a:xfrm>
            <a:prstGeom prst="rect">
              <a:avLst/>
            </a:prstGeom>
          </p:spPr>
        </p:pic>
        <p:sp>
          <p:nvSpPr>
            <p:cNvPr id="51" name="テキスト 335">
              <a:extLst>
                <a:ext uri="{FF2B5EF4-FFF2-40B4-BE49-F238E27FC236}">
                  <a16:creationId xmlns:a16="http://schemas.microsoft.com/office/drawing/2014/main" id="{78CAE285-4366-02CA-C9FD-C99368C7E99B}"/>
                </a:ext>
              </a:extLst>
            </p:cNvPr>
            <p:cNvSpPr txBox="1"/>
            <p:nvPr/>
          </p:nvSpPr>
          <p:spPr>
            <a:xfrm>
              <a:off x="6616439" y="2693845"/>
              <a:ext cx="1066816"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デマンド交通</a:t>
              </a:r>
              <a:endParaRPr lang="ja-JP" altLang="en-US">
                <a:solidFill>
                  <a:srgbClr val="000000"/>
                </a:solidFill>
                <a:latin typeface="BIZ UDゴシック"/>
                <a:ea typeface="BIZ UDゴシック"/>
              </a:endParaRPr>
            </a:p>
          </p:txBody>
        </p:sp>
      </p:grpSp>
      <p:grpSp>
        <p:nvGrpSpPr>
          <p:cNvPr id="33" name="グループ 457">
            <a:extLst>
              <a:ext uri="{FF2B5EF4-FFF2-40B4-BE49-F238E27FC236}">
                <a16:creationId xmlns:a16="http://schemas.microsoft.com/office/drawing/2014/main" id="{28F1E38F-CDC2-72E2-05FD-97096F8508BD}"/>
              </a:ext>
            </a:extLst>
          </p:cNvPr>
          <p:cNvGrpSpPr/>
          <p:nvPr/>
        </p:nvGrpSpPr>
        <p:grpSpPr>
          <a:xfrm>
            <a:off x="9650659" y="2347005"/>
            <a:ext cx="743552" cy="505142"/>
            <a:chOff x="7645889" y="2701359"/>
            <a:chExt cx="904316" cy="614359"/>
          </a:xfrm>
        </p:grpSpPr>
        <p:pic>
          <p:nvPicPr>
            <p:cNvPr id="48" name="図 47">
              <a:extLst>
                <a:ext uri="{FF2B5EF4-FFF2-40B4-BE49-F238E27FC236}">
                  <a16:creationId xmlns:a16="http://schemas.microsoft.com/office/drawing/2014/main" id="{595849D6-5431-5E5A-D69C-A2D8DE079BC5}"/>
                </a:ext>
              </a:extLst>
            </p:cNvPr>
            <p:cNvPicPr>
              <a:picLocks noChangeAspect="1"/>
            </p:cNvPicPr>
            <p:nvPr/>
          </p:nvPicPr>
          <p:blipFill>
            <a:blip r:embed="rId4"/>
            <a:stretch>
              <a:fillRect/>
            </a:stretch>
          </p:blipFill>
          <p:spPr>
            <a:xfrm>
              <a:off x="7645889" y="2866981"/>
              <a:ext cx="804578" cy="448737"/>
            </a:xfrm>
            <a:prstGeom prst="rect">
              <a:avLst/>
            </a:prstGeom>
          </p:spPr>
        </p:pic>
        <p:sp>
          <p:nvSpPr>
            <p:cNvPr id="49" name="テキスト 343">
              <a:extLst>
                <a:ext uri="{FF2B5EF4-FFF2-40B4-BE49-F238E27FC236}">
                  <a16:creationId xmlns:a16="http://schemas.microsoft.com/office/drawing/2014/main" id="{4E525E41-2932-DE23-67E7-9B64364AF360}"/>
                </a:ext>
              </a:extLst>
            </p:cNvPr>
            <p:cNvSpPr txBox="1"/>
            <p:nvPr/>
          </p:nvSpPr>
          <p:spPr>
            <a:xfrm>
              <a:off x="7764130"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タクシー</a:t>
              </a:r>
              <a:endParaRPr lang="ja-JP" altLang="en-US">
                <a:solidFill>
                  <a:srgbClr val="000000"/>
                </a:solidFill>
                <a:latin typeface="BIZ UDゴシック"/>
                <a:ea typeface="BIZ UDゴシック"/>
              </a:endParaRPr>
            </a:p>
          </p:txBody>
        </p:sp>
      </p:grpSp>
      <p:sp>
        <p:nvSpPr>
          <p:cNvPr id="34" name="図形 357">
            <a:extLst>
              <a:ext uri="{FF2B5EF4-FFF2-40B4-BE49-F238E27FC236}">
                <a16:creationId xmlns:a16="http://schemas.microsoft.com/office/drawing/2014/main" id="{35981912-F034-A32C-3BA6-4A9EA22247F7}"/>
              </a:ext>
            </a:extLst>
          </p:cNvPr>
          <p:cNvSpPr/>
          <p:nvPr/>
        </p:nvSpPr>
        <p:spPr>
          <a:xfrm>
            <a:off x="6762084" y="2988466"/>
            <a:ext cx="888095" cy="1160023"/>
          </a:xfrm>
          <a:prstGeom prst="upArrow">
            <a:avLst/>
          </a:prstGeom>
          <a:solidFill>
            <a:srgbClr val="92D050"/>
          </a:solidFill>
          <a:ln w="12700" cap="flat" cmpd="sng" algn="ctr">
            <a:noFill/>
            <a:prstDash val="solid"/>
            <a:miter lim="800000"/>
          </a:ln>
          <a:effectLst/>
        </p:spPr>
        <p:txBody>
          <a:bodyPr anchor="b"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経路検索</a:t>
            </a:r>
            <a:endParaRPr kumimoji="0" lang="ja-JP" altLang="en-US" b="1" kern="0">
              <a:solidFill>
                <a:srgbClr val="000000"/>
              </a:solidFill>
              <a:latin typeface="BIZ UDゴシック"/>
              <a:ea typeface="BIZ UDゴシック"/>
            </a:endParaRPr>
          </a:p>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予約</a:t>
            </a:r>
          </a:p>
        </p:txBody>
      </p:sp>
      <p:pic>
        <p:nvPicPr>
          <p:cNvPr id="36" name="図 35">
            <a:extLst>
              <a:ext uri="{FF2B5EF4-FFF2-40B4-BE49-F238E27FC236}">
                <a16:creationId xmlns:a16="http://schemas.microsoft.com/office/drawing/2014/main" id="{F8E63548-46F2-E201-3ADF-02C31837A8AD}"/>
              </a:ext>
            </a:extLst>
          </p:cNvPr>
          <p:cNvPicPr>
            <a:picLocks noChangeAspect="1"/>
          </p:cNvPicPr>
          <p:nvPr/>
        </p:nvPicPr>
        <p:blipFill>
          <a:blip r:embed="rId5"/>
          <a:stretch>
            <a:fillRect/>
          </a:stretch>
        </p:blipFill>
        <p:spPr>
          <a:xfrm>
            <a:off x="6775686" y="3483413"/>
            <a:ext cx="323197" cy="541975"/>
          </a:xfrm>
          <a:prstGeom prst="rect">
            <a:avLst/>
          </a:prstGeom>
        </p:spPr>
      </p:pic>
      <p:grpSp>
        <p:nvGrpSpPr>
          <p:cNvPr id="37" name="グループ 939">
            <a:extLst>
              <a:ext uri="{FF2B5EF4-FFF2-40B4-BE49-F238E27FC236}">
                <a16:creationId xmlns:a16="http://schemas.microsoft.com/office/drawing/2014/main" id="{8BFDD534-080B-0F57-BA0B-75D43FB70ACD}"/>
              </a:ext>
            </a:extLst>
          </p:cNvPr>
          <p:cNvGrpSpPr/>
          <p:nvPr/>
        </p:nvGrpSpPr>
        <p:grpSpPr>
          <a:xfrm>
            <a:off x="6762084" y="4394686"/>
            <a:ext cx="4056424" cy="720942"/>
            <a:chOff x="4795005" y="3952096"/>
            <a:chExt cx="4056424" cy="720942"/>
          </a:xfrm>
        </p:grpSpPr>
        <p:sp>
          <p:nvSpPr>
            <p:cNvPr id="38" name="図形 306">
              <a:extLst>
                <a:ext uri="{FF2B5EF4-FFF2-40B4-BE49-F238E27FC236}">
                  <a16:creationId xmlns:a16="http://schemas.microsoft.com/office/drawing/2014/main" id="{FCB1B8FE-F8ED-81C5-9E72-A62B752E621B}"/>
                </a:ext>
              </a:extLst>
            </p:cNvPr>
            <p:cNvSpPr/>
            <p:nvPr/>
          </p:nvSpPr>
          <p:spPr>
            <a:xfrm>
              <a:off x="4821519" y="3954993"/>
              <a:ext cx="1902673" cy="444659"/>
            </a:xfrm>
            <a:prstGeom prst="roundRect">
              <a:avLst/>
            </a:prstGeom>
            <a:solidFill>
              <a:srgbClr val="D4F3B5"/>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標準会員</a:t>
              </a:r>
              <a:endParaRPr kumimoji="0" lang="ja-JP" altLang="en-US" b="1" kern="0">
                <a:solidFill>
                  <a:srgbClr val="000000"/>
                </a:solidFill>
                <a:latin typeface="BIZ UDゴシック"/>
                <a:ea typeface="BIZ UDゴシック"/>
              </a:endParaRPr>
            </a:p>
          </p:txBody>
        </p:sp>
        <p:sp>
          <p:nvSpPr>
            <p:cNvPr id="39" name="図形 316">
              <a:extLst>
                <a:ext uri="{FF2B5EF4-FFF2-40B4-BE49-F238E27FC236}">
                  <a16:creationId xmlns:a16="http://schemas.microsoft.com/office/drawing/2014/main" id="{27C49787-EC35-1A87-A0C9-641E4671F409}"/>
                </a:ext>
              </a:extLst>
            </p:cNvPr>
            <p:cNvSpPr/>
            <p:nvPr/>
          </p:nvSpPr>
          <p:spPr>
            <a:xfrm>
              <a:off x="6828071" y="3952096"/>
              <a:ext cx="1990261" cy="444659"/>
            </a:xfrm>
            <a:prstGeom prst="roundRect">
              <a:avLst/>
            </a:prstGeom>
            <a:solidFill>
              <a:srgbClr val="FFE9E9"/>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　 タッチ会員　</a:t>
              </a:r>
              <a:endParaRPr kumimoji="0" lang="ja-JP" altLang="en-US" b="1" kern="0">
                <a:solidFill>
                  <a:srgbClr val="000000"/>
                </a:solidFill>
                <a:latin typeface="BIZ UDゴシック"/>
                <a:ea typeface="BIZ UDゴシック"/>
              </a:endParaRPr>
            </a:p>
          </p:txBody>
        </p:sp>
        <p:grpSp>
          <p:nvGrpSpPr>
            <p:cNvPr id="40" name="グループ 937">
              <a:extLst>
                <a:ext uri="{FF2B5EF4-FFF2-40B4-BE49-F238E27FC236}">
                  <a16:creationId xmlns:a16="http://schemas.microsoft.com/office/drawing/2014/main" id="{A6820ED3-82C4-A7CB-EFC4-DAED46B6C5FE}"/>
                </a:ext>
              </a:extLst>
            </p:cNvPr>
            <p:cNvGrpSpPr/>
            <p:nvPr/>
          </p:nvGrpSpPr>
          <p:grpSpPr>
            <a:xfrm>
              <a:off x="7682705" y="4003893"/>
              <a:ext cx="1168724" cy="663368"/>
              <a:chOff x="7682705" y="4003893"/>
              <a:chExt cx="1168724" cy="663368"/>
            </a:xfrm>
          </p:grpSpPr>
          <p:pic>
            <p:nvPicPr>
              <p:cNvPr id="45" name="図 44">
                <a:extLst>
                  <a:ext uri="{FF2B5EF4-FFF2-40B4-BE49-F238E27FC236}">
                    <a16:creationId xmlns:a16="http://schemas.microsoft.com/office/drawing/2014/main" id="{B7847D29-3C24-6BD1-D435-103F45C20196}"/>
                  </a:ext>
                </a:extLst>
              </p:cNvPr>
              <p:cNvPicPr>
                <a:picLocks noChangeAspect="1"/>
              </p:cNvPicPr>
              <p:nvPr/>
            </p:nvPicPr>
            <p:blipFill>
              <a:blip r:embed="rId6"/>
              <a:stretch>
                <a:fillRect/>
              </a:stretch>
            </p:blipFill>
            <p:spPr>
              <a:xfrm>
                <a:off x="7682705" y="4283819"/>
                <a:ext cx="581118" cy="383442"/>
              </a:xfrm>
              <a:prstGeom prst="rect">
                <a:avLst/>
              </a:prstGeom>
            </p:spPr>
          </p:pic>
          <p:sp>
            <p:nvSpPr>
              <p:cNvPr id="46" name="テキスト 329">
                <a:extLst>
                  <a:ext uri="{FF2B5EF4-FFF2-40B4-BE49-F238E27FC236}">
                    <a16:creationId xmlns:a16="http://schemas.microsoft.com/office/drawing/2014/main" id="{03416A63-B951-C1E3-4233-F932BAD5EBBC}"/>
                  </a:ext>
                </a:extLst>
              </p:cNvPr>
              <p:cNvSpPr txBox="1"/>
              <p:nvPr/>
            </p:nvSpPr>
            <p:spPr>
              <a:xfrm>
                <a:off x="8256394" y="4387335"/>
                <a:ext cx="595035"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登録支援</a:t>
                </a:r>
                <a:endParaRPr kumimoji="0" lang="ja-JP" altLang="en-US" kern="0">
                  <a:solidFill>
                    <a:srgbClr val="000000"/>
                  </a:solidFill>
                  <a:latin typeface="BIZ UDゴシック"/>
                  <a:ea typeface="BIZ UDゴシック"/>
                </a:endParaRPr>
              </a:p>
            </p:txBody>
          </p:sp>
          <p:pic>
            <p:nvPicPr>
              <p:cNvPr id="47" name="図 46">
                <a:extLst>
                  <a:ext uri="{FF2B5EF4-FFF2-40B4-BE49-F238E27FC236}">
                    <a16:creationId xmlns:a16="http://schemas.microsoft.com/office/drawing/2014/main" id="{6443D4D0-977C-0B75-2458-375C424AC9D0}"/>
                  </a:ext>
                </a:extLst>
              </p:cNvPr>
              <p:cNvPicPr>
                <a:picLocks noChangeAspect="1"/>
              </p:cNvPicPr>
              <p:nvPr/>
            </p:nvPicPr>
            <p:blipFill>
              <a:blip r:embed="rId7"/>
              <a:stretch>
                <a:fillRect/>
              </a:stretch>
            </p:blipFill>
            <p:spPr>
              <a:xfrm>
                <a:off x="8182243" y="4003893"/>
                <a:ext cx="636090" cy="424060"/>
              </a:xfrm>
              <a:prstGeom prst="rect">
                <a:avLst/>
              </a:prstGeom>
            </p:spPr>
          </p:pic>
        </p:grpSp>
        <p:grpSp>
          <p:nvGrpSpPr>
            <p:cNvPr id="41" name="グループ 935">
              <a:extLst>
                <a:ext uri="{FF2B5EF4-FFF2-40B4-BE49-F238E27FC236}">
                  <a16:creationId xmlns:a16="http://schemas.microsoft.com/office/drawing/2014/main" id="{FD97D926-B81A-CB2F-064E-CCBFA51A87A5}"/>
                </a:ext>
              </a:extLst>
            </p:cNvPr>
            <p:cNvGrpSpPr/>
            <p:nvPr/>
          </p:nvGrpSpPr>
          <p:grpSpPr>
            <a:xfrm>
              <a:off x="4795005" y="4061558"/>
              <a:ext cx="586238" cy="611480"/>
              <a:chOff x="4795005" y="4061558"/>
              <a:chExt cx="586238" cy="611480"/>
            </a:xfrm>
          </p:grpSpPr>
          <p:pic>
            <p:nvPicPr>
              <p:cNvPr id="42" name="図 41">
                <a:extLst>
                  <a:ext uri="{FF2B5EF4-FFF2-40B4-BE49-F238E27FC236}">
                    <a16:creationId xmlns:a16="http://schemas.microsoft.com/office/drawing/2014/main" id="{0DCD94FA-FED5-104E-F05D-1A8D6B7636D8}"/>
                  </a:ext>
                </a:extLst>
              </p:cNvPr>
              <p:cNvPicPr>
                <a:picLocks noChangeAspect="1"/>
              </p:cNvPicPr>
              <p:nvPr/>
            </p:nvPicPr>
            <p:blipFill>
              <a:blip r:embed="rId8"/>
              <a:stretch>
                <a:fillRect/>
              </a:stretch>
            </p:blipFill>
            <p:spPr>
              <a:xfrm>
                <a:off x="5098735" y="4316355"/>
                <a:ext cx="282508" cy="356535"/>
              </a:xfrm>
              <a:prstGeom prst="rect">
                <a:avLst/>
              </a:prstGeom>
            </p:spPr>
          </p:pic>
          <p:sp>
            <p:nvSpPr>
              <p:cNvPr id="43" name="テキスト 330">
                <a:extLst>
                  <a:ext uri="{FF2B5EF4-FFF2-40B4-BE49-F238E27FC236}">
                    <a16:creationId xmlns:a16="http://schemas.microsoft.com/office/drawing/2014/main" id="{C2228396-0B6C-537E-09B3-0926DC74B4F1}"/>
                  </a:ext>
                </a:extLst>
              </p:cNvPr>
              <p:cNvSpPr txBox="1"/>
              <p:nvPr/>
            </p:nvSpPr>
            <p:spPr>
              <a:xfrm>
                <a:off x="4795005" y="4457594"/>
                <a:ext cx="389850"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a:t>
                </a:r>
                <a:endParaRPr kumimoji="0" lang="ja-JP" altLang="en-US" kern="0">
                  <a:solidFill>
                    <a:srgbClr val="000000"/>
                  </a:solidFill>
                  <a:latin typeface="BIZ UDゴシック"/>
                  <a:ea typeface="BIZ UDゴシック"/>
                </a:endParaRPr>
              </a:p>
            </p:txBody>
          </p:sp>
          <p:pic>
            <p:nvPicPr>
              <p:cNvPr id="44" name="図 43">
                <a:extLst>
                  <a:ext uri="{FF2B5EF4-FFF2-40B4-BE49-F238E27FC236}">
                    <a16:creationId xmlns:a16="http://schemas.microsoft.com/office/drawing/2014/main" id="{C6609A5B-F59A-5B3C-019F-CE5AAD75B319}"/>
                  </a:ext>
                </a:extLst>
              </p:cNvPr>
              <p:cNvPicPr>
                <a:picLocks noChangeAspect="1"/>
              </p:cNvPicPr>
              <p:nvPr/>
            </p:nvPicPr>
            <p:blipFill>
              <a:blip r:embed="rId9"/>
              <a:stretch>
                <a:fillRect/>
              </a:stretch>
            </p:blipFill>
            <p:spPr>
              <a:xfrm>
                <a:off x="4844208" y="4061558"/>
                <a:ext cx="247343" cy="396036"/>
              </a:xfrm>
              <a:prstGeom prst="rect">
                <a:avLst/>
              </a:prstGeom>
            </p:spPr>
          </p:pic>
        </p:grpSp>
      </p:grpSp>
      <p:grpSp>
        <p:nvGrpSpPr>
          <p:cNvPr id="54" name="グループ 463">
            <a:extLst>
              <a:ext uri="{FF2B5EF4-FFF2-40B4-BE49-F238E27FC236}">
                <a16:creationId xmlns:a16="http://schemas.microsoft.com/office/drawing/2014/main" id="{A15B1363-3FEF-44FC-1975-8D23FEC7C6F8}"/>
              </a:ext>
            </a:extLst>
          </p:cNvPr>
          <p:cNvGrpSpPr/>
          <p:nvPr/>
        </p:nvGrpSpPr>
        <p:grpSpPr>
          <a:xfrm>
            <a:off x="7644134" y="2914878"/>
            <a:ext cx="2885300" cy="1325271"/>
            <a:chOff x="6060297" y="3291120"/>
            <a:chExt cx="2903552" cy="1611810"/>
          </a:xfrm>
        </p:grpSpPr>
        <p:sp>
          <p:nvSpPr>
            <p:cNvPr id="55" name="図形 318">
              <a:extLst>
                <a:ext uri="{FF2B5EF4-FFF2-40B4-BE49-F238E27FC236}">
                  <a16:creationId xmlns:a16="http://schemas.microsoft.com/office/drawing/2014/main" id="{DF01E062-75CF-3E28-90B3-D222301264C7}"/>
                </a:ext>
              </a:extLst>
            </p:cNvPr>
            <p:cNvSpPr/>
            <p:nvPr/>
          </p:nvSpPr>
          <p:spPr>
            <a:xfrm>
              <a:off x="6060297" y="3291120"/>
              <a:ext cx="2903552" cy="1551440"/>
            </a:xfrm>
            <a:prstGeom prst="roundRect">
              <a:avLst>
                <a:gd name="adj" fmla="val 6019"/>
              </a:avLst>
            </a:prstGeom>
            <a:solidFill>
              <a:srgbClr val="FFA6A6"/>
            </a:solidFill>
            <a:ln w="12700" cap="flat" cmpd="sng" algn="ctr">
              <a:solidFill>
                <a:srgbClr val="FFA6A6"/>
              </a:solid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マイナンバーカード</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交通系ICカード連携</a:t>
              </a:r>
              <a:endParaRPr kumimoji="0" lang="ja-JP" altLang="en-US" sz="1200" b="1" kern="0">
                <a:solidFill>
                  <a:srgbClr val="000000"/>
                </a:solidFill>
                <a:latin typeface="BIZ UDゴシック"/>
                <a:ea typeface="BIZ UDゴシック"/>
              </a:endParaRPr>
            </a:p>
          </p:txBody>
        </p:sp>
        <p:grpSp>
          <p:nvGrpSpPr>
            <p:cNvPr id="56" name="グループ 311">
              <a:extLst>
                <a:ext uri="{FF2B5EF4-FFF2-40B4-BE49-F238E27FC236}">
                  <a16:creationId xmlns:a16="http://schemas.microsoft.com/office/drawing/2014/main" id="{FA3BDBCC-E359-901C-11CD-FB67EFBBB210}"/>
                </a:ext>
              </a:extLst>
            </p:cNvPr>
            <p:cNvGrpSpPr/>
            <p:nvPr/>
          </p:nvGrpSpPr>
          <p:grpSpPr>
            <a:xfrm>
              <a:off x="8014533" y="4141259"/>
              <a:ext cx="822976" cy="608317"/>
              <a:chOff x="6897000" y="4647090"/>
              <a:chExt cx="1456614" cy="1085175"/>
            </a:xfrm>
          </p:grpSpPr>
          <p:pic>
            <p:nvPicPr>
              <p:cNvPr id="59" name="図 58">
                <a:extLst>
                  <a:ext uri="{FF2B5EF4-FFF2-40B4-BE49-F238E27FC236}">
                    <a16:creationId xmlns:a16="http://schemas.microsoft.com/office/drawing/2014/main" id="{84AE3807-9327-0A26-27B0-942901EE1782}"/>
                  </a:ext>
                </a:extLst>
              </p:cNvPr>
              <p:cNvPicPr>
                <a:picLocks noChangeAspect="1"/>
              </p:cNvPicPr>
              <p:nvPr/>
            </p:nvPicPr>
            <p:blipFill>
              <a:blip r:embed="rId10"/>
              <a:stretch>
                <a:fillRect/>
              </a:stretch>
            </p:blipFill>
            <p:spPr>
              <a:xfrm>
                <a:off x="6897000" y="4647090"/>
                <a:ext cx="917173" cy="653911"/>
              </a:xfrm>
              <a:prstGeom prst="rect">
                <a:avLst/>
              </a:prstGeom>
            </p:spPr>
          </p:pic>
          <p:pic>
            <p:nvPicPr>
              <p:cNvPr id="60" name="図 59">
                <a:extLst>
                  <a:ext uri="{FF2B5EF4-FFF2-40B4-BE49-F238E27FC236}">
                    <a16:creationId xmlns:a16="http://schemas.microsoft.com/office/drawing/2014/main" id="{70EF0006-43BE-5B6A-D405-1885E3728A61}"/>
                  </a:ext>
                </a:extLst>
              </p:cNvPr>
              <p:cNvPicPr>
                <a:picLocks noChangeAspect="1"/>
              </p:cNvPicPr>
              <p:nvPr/>
            </p:nvPicPr>
            <p:blipFill>
              <a:blip r:embed="rId11"/>
              <a:stretch>
                <a:fillRect/>
              </a:stretch>
            </p:blipFill>
            <p:spPr>
              <a:xfrm>
                <a:off x="7472738" y="5104162"/>
                <a:ext cx="880876" cy="628103"/>
              </a:xfrm>
              <a:prstGeom prst="rect">
                <a:avLst/>
              </a:prstGeom>
            </p:spPr>
          </p:pic>
          <p:sp>
            <p:nvSpPr>
              <p:cNvPr id="61" name="図形 469">
                <a:extLst>
                  <a:ext uri="{FF2B5EF4-FFF2-40B4-BE49-F238E27FC236}">
                    <a16:creationId xmlns:a16="http://schemas.microsoft.com/office/drawing/2014/main" id="{A8A75AE8-EDB8-57FF-FBEF-30E2A194688A}"/>
                  </a:ext>
                </a:extLst>
              </p:cNvPr>
              <p:cNvSpPr/>
              <p:nvPr/>
            </p:nvSpPr>
            <p:spPr>
              <a:xfrm rot="-18360000" flipH="1">
                <a:off x="7736903" y="4745663"/>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sp>
            <p:nvSpPr>
              <p:cNvPr id="62" name="図形 470">
                <a:extLst>
                  <a:ext uri="{FF2B5EF4-FFF2-40B4-BE49-F238E27FC236}">
                    <a16:creationId xmlns:a16="http://schemas.microsoft.com/office/drawing/2014/main" id="{349E4EF0-A79F-950F-A303-1EBE66304922}"/>
                  </a:ext>
                </a:extLst>
              </p:cNvPr>
              <p:cNvSpPr/>
              <p:nvPr/>
            </p:nvSpPr>
            <p:spPr>
              <a:xfrm rot="12360000">
                <a:off x="7050691" y="5181798"/>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grpSp>
        <p:sp>
          <p:nvSpPr>
            <p:cNvPr id="57" name="図形 347">
              <a:extLst>
                <a:ext uri="{FF2B5EF4-FFF2-40B4-BE49-F238E27FC236}">
                  <a16:creationId xmlns:a16="http://schemas.microsoft.com/office/drawing/2014/main" id="{64064743-7C29-0AC3-79C7-77156C7A8F31}"/>
                </a:ext>
              </a:extLst>
            </p:cNvPr>
            <p:cNvSpPr/>
            <p:nvPr/>
          </p:nvSpPr>
          <p:spPr>
            <a:xfrm>
              <a:off x="6294619" y="4260660"/>
              <a:ext cx="1505976" cy="642270"/>
            </a:xfrm>
            <a:prstGeom prst="flowChartMultidocument">
              <a:avLst/>
            </a:prstGeom>
            <a:solidFill>
              <a:srgbClr val="FFE9E9"/>
            </a:solidFill>
            <a:ln w="19050" cap="flat" cmpd="sng" algn="ctr">
              <a:solidFill>
                <a:srgbClr val="FFA6A6"/>
              </a:solidFill>
              <a:prstDash val="solid"/>
              <a:miter lim="800000"/>
            </a:ln>
            <a:effectLst>
              <a:outerShdw blurRad="40000" dist="20000" dir="5400000" rotWithShape="0">
                <a:srgbClr val="000000">
                  <a:alpha val="38000"/>
                </a:srgb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①交通系ICカードID番号</a:t>
              </a:r>
              <a:endParaRPr kumimoji="0" lang="ja-JP" altLang="en-US" sz="900" b="1" kern="0">
                <a:solidFill>
                  <a:srgbClr val="000000"/>
                </a:solidFill>
                <a:latin typeface="BIZ UDゴシック"/>
                <a:ea typeface="BIZ UDゴシック"/>
              </a:endParaRP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②居住地</a:t>
              </a: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③生年月日</a:t>
              </a:r>
            </a:p>
          </p:txBody>
        </p:sp>
        <p:sp>
          <p:nvSpPr>
            <p:cNvPr id="58" name="四角形 348">
              <a:extLst>
                <a:ext uri="{FF2B5EF4-FFF2-40B4-BE49-F238E27FC236}">
                  <a16:creationId xmlns:a16="http://schemas.microsoft.com/office/drawing/2014/main" id="{D7D1092E-5FCD-BC0E-0689-38B3AF0648D6}"/>
                </a:ext>
              </a:extLst>
            </p:cNvPr>
            <p:cNvSpPr/>
            <p:nvPr/>
          </p:nvSpPr>
          <p:spPr>
            <a:xfrm>
              <a:off x="6110176" y="4178674"/>
              <a:ext cx="1434343" cy="216171"/>
            </a:xfrm>
            <a:prstGeom prst="rect">
              <a:avLst/>
            </a:prstGeom>
            <a:solidFill>
              <a:srgbClr val="FFE9E9"/>
            </a:solidFill>
            <a:ln w="19050" cap="flat" cmpd="sng" algn="ctr">
              <a:solidFill>
                <a:srgbClr val="FF5757"/>
              </a:solidFill>
              <a:prstDash val="solid"/>
              <a:miter lim="800000"/>
            </a:ln>
            <a:effectLst>
              <a:outerShdw blurRad="40000" dist="20000" dir="5400000" rotWithShape="0">
                <a:srgbClr val="000000">
                  <a:alpha val="38000"/>
                </a:srgbClr>
              </a:outerShdw>
            </a:effectLst>
          </p:spPr>
          <p:txBody>
            <a:bodyPr tIns="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000" b="1" kern="0">
                  <a:solidFill>
                    <a:srgbClr val="000000"/>
                  </a:solidFill>
                  <a:latin typeface="BIZ UDゴシック"/>
                  <a:ea typeface="BIZ UDゴシック"/>
                </a:rPr>
                <a:t>ID認証システム</a:t>
              </a:r>
              <a:endParaRPr kumimoji="0" lang="ja-JP" altLang="en-US" b="1" kern="0">
                <a:solidFill>
                  <a:srgbClr val="000000"/>
                </a:solidFill>
                <a:latin typeface="Arial"/>
                <a:ea typeface="ＭＳ Ｐゴシック"/>
              </a:endParaRPr>
            </a:p>
          </p:txBody>
        </p:sp>
      </p:grpSp>
      <p:sp>
        <p:nvSpPr>
          <p:cNvPr id="16" name="テキスト ボックス 15">
            <a:extLst>
              <a:ext uri="{FF2B5EF4-FFF2-40B4-BE49-F238E27FC236}">
                <a16:creationId xmlns:a16="http://schemas.microsoft.com/office/drawing/2014/main" id="{2FFFDE35-7C8D-4175-3CD8-AE8747BF9E5E}"/>
              </a:ext>
            </a:extLst>
          </p:cNvPr>
          <p:cNvSpPr txBox="1"/>
          <p:nvPr/>
        </p:nvSpPr>
        <p:spPr>
          <a:xfrm>
            <a:off x="6280186" y="4311100"/>
            <a:ext cx="5670325" cy="157817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プロジェクトのイメージビジュアルを掲載してください。</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970147663"/>
      </p:ext>
    </p:extLst>
  </p:cSld>
  <p:clrMapOvr>
    <a:masterClrMapping/>
  </p:clrMapOvr>
</p:sld>
</file>

<file path=ppt/theme/theme1.xml><?xml version="1.0" encoding="utf-8"?>
<a:theme xmlns:a="http://schemas.openxmlformats.org/drawingml/2006/main" name="11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5" ma:contentTypeDescription="新しいドキュメントを作成します。" ma:contentTypeScope="" ma:versionID="c0aecfde86254b3ee9b7b4fd78e73f1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d5592a7257a948fbcd1d3748c3bfbe83"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31ADE-F432-46C4-9B83-9CF930287234}">
  <ds:schemaRef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dcmitype/"/>
    <ds:schemaRef ds:uri="32f61a2f-400f-4e9e-94b6-317688899f21"/>
    <ds:schemaRef ds:uri="8796a868-7127-405e-9e92-a32837cab98d"/>
    <ds:schemaRef ds:uri="http://www.w3.org/XML/1998/namespace"/>
  </ds:schemaRefs>
</ds:datastoreItem>
</file>

<file path=customXml/itemProps2.xml><?xml version="1.0" encoding="utf-8"?>
<ds:datastoreItem xmlns:ds="http://schemas.openxmlformats.org/officeDocument/2006/customXml" ds:itemID="{3A4E0A1B-8D85-484F-9E08-E81ADD7CD253}">
  <ds:schemaRefs>
    <ds:schemaRef ds:uri="http://schemas.microsoft.com/sharepoint/v3/contenttype/forms"/>
  </ds:schemaRefs>
</ds:datastoreItem>
</file>

<file path=customXml/itemProps3.xml><?xml version="1.0" encoding="utf-8"?>
<ds:datastoreItem xmlns:ds="http://schemas.openxmlformats.org/officeDocument/2006/customXml" ds:itemID="{A87E5A3B-551D-4021-89F9-EF262302E048}">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Words>6588</Words>
  <PresentationFormat>Widescreen</PresentationFormat>
  <Paragraphs>765</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11_標準デザイン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ies>
</file>