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 Id="rId6" Target="docMetadata/LabelInfo.xml" Type="http://schemas.microsoft.com/office/2020/02/relationships/classificationlabel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2" r:id="rId5"/>
  </p:sldMasterIdLst>
  <p:notesMasterIdLst>
    <p:notesMasterId r:id="rId13"/>
  </p:notesMasterIdLst>
  <p:handoutMasterIdLst>
    <p:handoutMasterId r:id="rId14"/>
  </p:handoutMasterIdLst>
  <p:sldIdLst>
    <p:sldId id="2146847413" r:id="rId6"/>
    <p:sldId id="2147378762" r:id="rId7"/>
    <p:sldId id="2147378763" r:id="rId8"/>
    <p:sldId id="2147378764" r:id="rId9"/>
    <p:sldId id="2147378765" r:id="rId10"/>
    <p:sldId id="2147378766" r:id="rId11"/>
    <p:sldId id="2147378767" r:id="rId12"/>
  </p:sldIdLst>
  <p:sldSz cx="12192000" cy="6858000"/>
  <p:notesSz cx="6807200" cy="9939338"/>
  <p:custDataLst>
    <p:tags r:id="rId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4088" userDrawn="1">
          <p15:clr>
            <a:srgbClr val="A4A3A4"/>
          </p15:clr>
        </p15:guide>
        <p15:guide id="3" pos="190" userDrawn="1">
          <p15:clr>
            <a:srgbClr val="A4A3A4"/>
          </p15:clr>
        </p15:guide>
        <p15:guide id="4" pos="7469" userDrawn="1">
          <p15:clr>
            <a:srgbClr val="A4A3A4"/>
          </p15:clr>
        </p15:guide>
        <p15:guide id="5" pos="1527" userDrawn="1">
          <p15:clr>
            <a:srgbClr val="A4A3A4"/>
          </p15:clr>
        </p15:guide>
        <p15:guide id="6" orient="horz" pos="1502" userDrawn="1">
          <p15:clr>
            <a:srgbClr val="A4A3A4"/>
          </p15:clr>
        </p15:guide>
        <p15:guide id="7" pos="3840" userDrawn="1">
          <p15:clr>
            <a:srgbClr val="A4A3A4"/>
          </p15:clr>
        </p15:guide>
        <p15:guide id="8" orient="horz" pos="2228" userDrawn="1">
          <p15:clr>
            <a:srgbClr val="A4A3A4"/>
          </p15:clr>
        </p15:guide>
        <p15:guide id="9" orient="horz" pos="2387" userDrawn="1">
          <p15:clr>
            <a:srgbClr val="A4A3A4"/>
          </p15:clr>
        </p15:guide>
        <p15:guide id="10" orient="horz" pos="2999" userDrawn="1">
          <p15:clr>
            <a:srgbClr val="A4A3A4"/>
          </p15:clr>
        </p15:guide>
        <p15:guide id="11" orient="horz" pos="1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00"/>
    <a:srgbClr val="E4E4E4"/>
    <a:srgbClr val="00C2C0"/>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1947A-748E-4065-BA00-D4E378A4270B}" v="6" dt="2025-02-10T11:48:27.338"/>
    <p1510:client id="{537FAEA2-9168-4E94-9903-86B2DFA6A62D}" v="6" dt="2025-02-10T05:12:20.8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53"/>
        <p:guide orient="horz" pos="4088"/>
        <p:guide pos="190"/>
        <p:guide pos="7469"/>
        <p:guide pos="1527"/>
        <p:guide orient="horz" pos="1502"/>
        <p:guide pos="3840"/>
        <p:guide orient="horz" pos="2228"/>
        <p:guide orient="horz" pos="2387"/>
        <p:guide orient="horz" pos="2999"/>
        <p:guide orient="horz" pos="18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notesMasters/notesMaster1.xml" Type="http://schemas.openxmlformats.org/officeDocument/2006/relationships/notesMaster"/><Relationship Id="rId14" Target="handoutMasters/handoutMaster1.xml" Type="http://schemas.openxmlformats.org/officeDocument/2006/relationships/handoutMaster"/><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customXml/item2.xml" Type="http://schemas.openxmlformats.org/officeDocument/2006/relationships/customXml"/><Relationship Id="rId20" Target="changesInfos/changesInfo1.xml" Type="http://schemas.microsoft.com/office/2016/11/relationships/changesInfo"/><Relationship Id="rId21" Target="revisionInfo.xml" Type="http://schemas.microsoft.com/office/2015/10/relationships/revisionInfo"/><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光貴" userId="314cf0e2-2175-4948-8a4a-96924aa0786a" providerId="ADAL" clId="{2C61947A-748E-4065-BA00-D4E378A4270B}"/>
    <pc:docChg chg="modSld">
      <pc:chgData name="森田 光貴" userId="314cf0e2-2175-4948-8a4a-96924aa0786a" providerId="ADAL" clId="{2C61947A-748E-4065-BA00-D4E378A4270B}" dt="2025-02-10T11:48:27.338" v="25" actId="115"/>
      <pc:docMkLst>
        <pc:docMk/>
      </pc:docMkLst>
      <pc:sldChg chg="modSp mod">
        <pc:chgData name="森田 光貴" userId="314cf0e2-2175-4948-8a4a-96924aa0786a" providerId="ADAL" clId="{2C61947A-748E-4065-BA00-D4E378A4270B}" dt="2025-02-10T11:48:27.338" v="25" actId="115"/>
        <pc:sldMkLst>
          <pc:docMk/>
          <pc:sldMk cId="2355786622" sldId="2146847413"/>
        </pc:sldMkLst>
        <pc:spChg chg="mod">
          <ac:chgData name="森田 光貴" userId="314cf0e2-2175-4948-8a4a-96924aa0786a" providerId="ADAL" clId="{2C61947A-748E-4065-BA00-D4E378A4270B}" dt="2025-02-10T11:48:27.338" v="25" actId="115"/>
          <ac:spMkLst>
            <pc:docMk/>
            <pc:sldMk cId="2355786622" sldId="2146847413"/>
            <ac:spMk id="3" creationId="{C57F1E1F-3521-45C1-9CD2-360C7A8ED649}"/>
          </ac:spMkLst>
        </pc:spChg>
      </pc:sldChg>
    </pc:docChg>
  </pc:docChgLst>
  <pc:docChgLst>
    <pc:chgData name="森田 光貴" userId="314cf0e2-2175-4948-8a4a-96924aa0786a" providerId="ADAL" clId="{6EEC7A2B-CD24-468F-854E-8C0530A8ECB8}"/>
    <pc:docChg chg="custSel addSld delSld modSld sldOrd modMainMaster">
      <pc:chgData name="森田 光貴" userId="314cf0e2-2175-4948-8a4a-96924aa0786a" providerId="ADAL" clId="{6EEC7A2B-CD24-468F-854E-8C0530A8ECB8}" dt="2025-01-31T09:51:41.572" v="146" actId="207"/>
      <pc:docMkLst>
        <pc:docMk/>
      </pc:docMkLst>
      <pc:sldChg chg="modSp add mod ord setBg">
        <pc:chgData name="森田 光貴" userId="314cf0e2-2175-4948-8a4a-96924aa0786a" providerId="ADAL" clId="{6EEC7A2B-CD24-468F-854E-8C0530A8ECB8}" dt="2025-01-31T09:51:41.572" v="146" actId="207"/>
        <pc:sldMkLst>
          <pc:docMk/>
          <pc:sldMk cId="2355786622" sldId="2146847413"/>
        </pc:sldMkLst>
        <pc:spChg chg="mod">
          <ac:chgData name="森田 光貴" userId="314cf0e2-2175-4948-8a4a-96924aa0786a" providerId="ADAL" clId="{6EEC7A2B-CD24-468F-854E-8C0530A8ECB8}" dt="2025-01-31T09:51:41.572" v="146" actId="207"/>
          <ac:spMkLst>
            <pc:docMk/>
            <pc:sldMk cId="2355786622" sldId="2146847413"/>
            <ac:spMk id="2" creationId="{1F2F2840-6B61-4DF2-B42A-EAA99F678FEE}"/>
          </ac:spMkLst>
        </pc:spChg>
        <pc:spChg chg="mod">
          <ac:chgData name="森田 光貴" userId="314cf0e2-2175-4948-8a4a-96924aa0786a" providerId="ADAL" clId="{6EEC7A2B-CD24-468F-854E-8C0530A8ECB8}" dt="2025-01-31T05:46:55.227" v="26" actId="207"/>
          <ac:spMkLst>
            <pc:docMk/>
            <pc:sldMk cId="2355786622" sldId="2146847413"/>
            <ac:spMk id="3" creationId="{C57F1E1F-3521-45C1-9CD2-360C7A8ED649}"/>
          </ac:spMkLst>
        </pc:spChg>
      </pc:sldChg>
      <pc:sldChg chg="del">
        <pc:chgData name="森田 光貴" userId="314cf0e2-2175-4948-8a4a-96924aa0786a" providerId="ADAL" clId="{6EEC7A2B-CD24-468F-854E-8C0530A8ECB8}" dt="2025-01-31T05:45:05.804" v="0" actId="47"/>
        <pc:sldMkLst>
          <pc:docMk/>
          <pc:sldMk cId="528971456" sldId="2147378761"/>
        </pc:sldMkLst>
      </pc:sldChg>
      <pc:sldChg chg="addSp delSp modSp mod setBg">
        <pc:chgData name="森田 光貴" userId="314cf0e2-2175-4948-8a4a-96924aa0786a" providerId="ADAL" clId="{6EEC7A2B-CD24-468F-854E-8C0530A8ECB8}" dt="2025-01-31T06:17:58.005" v="137"/>
        <pc:sldMkLst>
          <pc:docMk/>
          <pc:sldMk cId="1173905973" sldId="2147378762"/>
        </pc:sldMkLst>
        <pc:spChg chg="del">
          <ac:chgData name="森田 光貴" userId="314cf0e2-2175-4948-8a4a-96924aa0786a" providerId="ADAL" clId="{6EEC7A2B-CD24-468F-854E-8C0530A8ECB8}" dt="2025-01-31T05:55:40.467" v="27" actId="478"/>
          <ac:spMkLst>
            <pc:docMk/>
            <pc:sldMk cId="1173905973" sldId="2147378762"/>
            <ac:spMk id="3" creationId="{9CE31F92-C045-EA40-0116-219E425A3432}"/>
          </ac:spMkLst>
        </pc:spChg>
        <pc:spChg chg="add del mod">
          <ac:chgData name="森田 光貴" userId="314cf0e2-2175-4948-8a4a-96924aa0786a" providerId="ADAL" clId="{6EEC7A2B-CD24-468F-854E-8C0530A8ECB8}" dt="2025-01-31T05:55:42.897" v="28" actId="478"/>
          <ac:spMkLst>
            <pc:docMk/>
            <pc:sldMk cId="1173905973" sldId="2147378762"/>
            <ac:spMk id="8" creationId="{BCF4ADBE-08FD-2511-820D-A5B37BB2B8DA}"/>
          </ac:spMkLst>
        </pc:spChg>
        <pc:spChg chg="add del mod">
          <ac:chgData name="森田 光貴" userId="314cf0e2-2175-4948-8a4a-96924aa0786a" providerId="ADAL" clId="{6EEC7A2B-CD24-468F-854E-8C0530A8ECB8}" dt="2025-01-31T05:56:32.398" v="38" actId="478"/>
          <ac:spMkLst>
            <pc:docMk/>
            <pc:sldMk cId="1173905973" sldId="2147378762"/>
            <ac:spMk id="12" creationId="{D88D6345-A803-9751-A37C-C3DBA30451E7}"/>
          </ac:spMkLst>
        </pc:spChg>
        <pc:spChg chg="add mod">
          <ac:chgData name="森田 光貴" userId="314cf0e2-2175-4948-8a4a-96924aa0786a" providerId="ADAL" clId="{6EEC7A2B-CD24-468F-854E-8C0530A8ECB8}" dt="2025-01-31T06:14:49.841" v="122"/>
          <ac:spMkLst>
            <pc:docMk/>
            <pc:sldMk cId="1173905973" sldId="2147378762"/>
            <ac:spMk id="13" creationId="{C073514A-14B8-50C3-10FC-8393333F0432}"/>
          </ac:spMkLst>
        </pc:spChg>
        <pc:grpChg chg="del">
          <ac:chgData name="森田 光貴" userId="314cf0e2-2175-4948-8a4a-96924aa0786a" providerId="ADAL" clId="{6EEC7A2B-CD24-468F-854E-8C0530A8ECB8}" dt="2025-01-31T06:00:00.808" v="110" actId="478"/>
          <ac:grpSpMkLst>
            <pc:docMk/>
            <pc:sldMk cId="1173905973" sldId="2147378762"/>
            <ac:grpSpMk id="58" creationId="{C0BAAFDB-31FD-941F-D66D-202BE7B0CB9A}"/>
          </ac:grpSpMkLst>
        </pc:grpChg>
      </pc:sldChg>
      <pc:sldChg chg="addSp delSp modSp mod setBg">
        <pc:chgData name="森田 光貴" userId="314cf0e2-2175-4948-8a4a-96924aa0786a" providerId="ADAL" clId="{6EEC7A2B-CD24-468F-854E-8C0530A8ECB8}" dt="2025-01-31T06:17:58.005" v="137"/>
        <pc:sldMkLst>
          <pc:docMk/>
          <pc:sldMk cId="3170262070" sldId="2147378763"/>
        </pc:sldMkLst>
        <pc:spChg chg="del">
          <ac:chgData name="森田 光貴" userId="314cf0e2-2175-4948-8a4a-96924aa0786a" providerId="ADAL" clId="{6EEC7A2B-CD24-468F-854E-8C0530A8ECB8}" dt="2025-01-31T05:57:53.661" v="88" actId="478"/>
          <ac:spMkLst>
            <pc:docMk/>
            <pc:sldMk cId="3170262070" sldId="2147378763"/>
            <ac:spMk id="3" creationId="{33852950-72F1-AED0-8A74-C327D1453C86}"/>
          </ac:spMkLst>
        </pc:spChg>
        <pc:spChg chg="del">
          <ac:chgData name="森田 光貴" userId="314cf0e2-2175-4948-8a4a-96924aa0786a" providerId="ADAL" clId="{6EEC7A2B-CD24-468F-854E-8C0530A8ECB8}" dt="2025-01-31T05:59:54.507" v="108" actId="478"/>
          <ac:spMkLst>
            <pc:docMk/>
            <pc:sldMk cId="3170262070" sldId="2147378763"/>
            <ac:spMk id="5" creationId="{B237F89F-9F63-A588-1741-473F01155FB9}"/>
          </ac:spMkLst>
        </pc:spChg>
        <pc:spChg chg="add del mod">
          <ac:chgData name="森田 光貴" userId="314cf0e2-2175-4948-8a4a-96924aa0786a" providerId="ADAL" clId="{6EEC7A2B-CD24-468F-854E-8C0530A8ECB8}" dt="2025-01-31T05:57:57.440" v="89" actId="478"/>
          <ac:spMkLst>
            <pc:docMk/>
            <pc:sldMk cId="3170262070" sldId="2147378763"/>
            <ac:spMk id="12" creationId="{375977D8-7417-2AB4-6AF1-6F51C32FA467}"/>
          </ac:spMkLst>
        </pc:spChg>
        <pc:spChg chg="add del mod">
          <ac:chgData name="森田 光貴" userId="314cf0e2-2175-4948-8a4a-96924aa0786a" providerId="ADAL" clId="{6EEC7A2B-CD24-468F-854E-8C0530A8ECB8}" dt="2025-01-31T06:14:55.182" v="123" actId="478"/>
          <ac:spMkLst>
            <pc:docMk/>
            <pc:sldMk cId="3170262070" sldId="2147378763"/>
            <ac:spMk id="13" creationId="{A5D9898A-71FB-F308-E4B1-DABD1EA01069}"/>
          </ac:spMkLst>
        </pc:spChg>
        <pc:spChg chg="add mod">
          <ac:chgData name="森田 光貴" userId="314cf0e2-2175-4948-8a4a-96924aa0786a" providerId="ADAL" clId="{6EEC7A2B-CD24-468F-854E-8C0530A8ECB8}" dt="2025-01-31T06:14:55.606" v="124"/>
          <ac:spMkLst>
            <pc:docMk/>
            <pc:sldMk cId="3170262070" sldId="2147378763"/>
            <ac:spMk id="14" creationId="{86FA017F-8330-E7DF-615F-D76F6251F704}"/>
          </ac:spMkLst>
        </pc:spChg>
        <pc:grpChg chg="del">
          <ac:chgData name="森田 光貴" userId="314cf0e2-2175-4948-8a4a-96924aa0786a" providerId="ADAL" clId="{6EEC7A2B-CD24-468F-854E-8C0530A8ECB8}" dt="2025-01-31T05:59:52.642" v="107" actId="478"/>
          <ac:grpSpMkLst>
            <pc:docMk/>
            <pc:sldMk cId="3170262070" sldId="2147378763"/>
            <ac:grpSpMk id="4" creationId="{128E501E-0156-7A06-4E37-878451C3ABF6}"/>
          </ac:grpSpMkLst>
        </pc:grpChg>
      </pc:sldChg>
      <pc:sldChg chg="addSp delSp modSp mod setBg">
        <pc:chgData name="森田 光貴" userId="314cf0e2-2175-4948-8a4a-96924aa0786a" providerId="ADAL" clId="{6EEC7A2B-CD24-468F-854E-8C0530A8ECB8}" dt="2025-01-31T06:17:58.005" v="137"/>
        <pc:sldMkLst>
          <pc:docMk/>
          <pc:sldMk cId="1161791337" sldId="2147378764"/>
        </pc:sldMkLst>
        <pc:spChg chg="del">
          <ac:chgData name="森田 光貴" userId="314cf0e2-2175-4948-8a4a-96924aa0786a" providerId="ADAL" clId="{6EEC7A2B-CD24-468F-854E-8C0530A8ECB8}" dt="2025-01-31T05:58:03.362" v="91" actId="478"/>
          <ac:spMkLst>
            <pc:docMk/>
            <pc:sldMk cId="1161791337" sldId="2147378764"/>
            <ac:spMk id="3" creationId="{9420B79A-F86E-95EE-8A3B-056AB9C80874}"/>
          </ac:spMkLst>
        </pc:spChg>
        <pc:spChg chg="del">
          <ac:chgData name="森田 光貴" userId="314cf0e2-2175-4948-8a4a-96924aa0786a" providerId="ADAL" clId="{6EEC7A2B-CD24-468F-854E-8C0530A8ECB8}" dt="2025-01-31T05:59:47.932" v="106" actId="478"/>
          <ac:spMkLst>
            <pc:docMk/>
            <pc:sldMk cId="1161791337" sldId="2147378764"/>
            <ac:spMk id="5" creationId="{9C90330E-F84E-8F5C-50ED-0E64978A44F5}"/>
          </ac:spMkLst>
        </pc:spChg>
        <pc:spChg chg="del">
          <ac:chgData name="森田 光貴" userId="314cf0e2-2175-4948-8a4a-96924aa0786a" providerId="ADAL" clId="{6EEC7A2B-CD24-468F-854E-8C0530A8ECB8}" dt="2025-01-31T05:59:58.011" v="109" actId="478"/>
          <ac:spMkLst>
            <pc:docMk/>
            <pc:sldMk cId="1161791337" sldId="2147378764"/>
            <ac:spMk id="8" creationId="{573930C2-08A1-EE1C-9AEC-920312E7262B}"/>
          </ac:spMkLst>
        </pc:spChg>
        <pc:spChg chg="add del mod">
          <ac:chgData name="森田 光貴" userId="314cf0e2-2175-4948-8a4a-96924aa0786a" providerId="ADAL" clId="{6EEC7A2B-CD24-468F-854E-8C0530A8ECB8}" dt="2025-01-31T05:58:05.103" v="92" actId="478"/>
          <ac:spMkLst>
            <pc:docMk/>
            <pc:sldMk cId="1161791337" sldId="2147378764"/>
            <ac:spMk id="10" creationId="{5A27C7BD-E4EE-880D-181B-7785D4E460E9}"/>
          </ac:spMkLst>
        </pc:spChg>
        <pc:spChg chg="add del mod">
          <ac:chgData name="森田 光貴" userId="314cf0e2-2175-4948-8a4a-96924aa0786a" providerId="ADAL" clId="{6EEC7A2B-CD24-468F-854E-8C0530A8ECB8}" dt="2025-01-31T06:14:58.564" v="125" actId="478"/>
          <ac:spMkLst>
            <pc:docMk/>
            <pc:sldMk cId="1161791337" sldId="2147378764"/>
            <ac:spMk id="11" creationId="{73721522-E0A0-9BE5-1ECE-1A5757CE3208}"/>
          </ac:spMkLst>
        </pc:spChg>
        <pc:spChg chg="add mod">
          <ac:chgData name="森田 光貴" userId="314cf0e2-2175-4948-8a4a-96924aa0786a" providerId="ADAL" clId="{6EEC7A2B-CD24-468F-854E-8C0530A8ECB8}" dt="2025-01-31T06:14:58.881" v="126"/>
          <ac:spMkLst>
            <pc:docMk/>
            <pc:sldMk cId="1161791337" sldId="2147378764"/>
            <ac:spMk id="13" creationId="{E9368F0E-15A9-88F2-18D6-A60472908980}"/>
          </ac:spMkLst>
        </pc:spChg>
      </pc:sldChg>
      <pc:sldChg chg="addSp delSp modSp mod setBg">
        <pc:chgData name="森田 光貴" userId="314cf0e2-2175-4948-8a4a-96924aa0786a" providerId="ADAL" clId="{6EEC7A2B-CD24-468F-854E-8C0530A8ECB8}" dt="2025-01-31T06:17:58.005" v="137"/>
        <pc:sldMkLst>
          <pc:docMk/>
          <pc:sldMk cId="816141392" sldId="2147378765"/>
        </pc:sldMkLst>
        <pc:spChg chg="del">
          <ac:chgData name="森田 光貴" userId="314cf0e2-2175-4948-8a4a-96924aa0786a" providerId="ADAL" clId="{6EEC7A2B-CD24-468F-854E-8C0530A8ECB8}" dt="2025-01-31T05:58:10.215" v="94" actId="478"/>
          <ac:spMkLst>
            <pc:docMk/>
            <pc:sldMk cId="816141392" sldId="2147378765"/>
            <ac:spMk id="3" creationId="{A40F4393-FCB3-03FC-1B2F-12054C0D2953}"/>
          </ac:spMkLst>
        </pc:spChg>
        <pc:spChg chg="del">
          <ac:chgData name="森田 光貴" userId="314cf0e2-2175-4948-8a4a-96924aa0786a" providerId="ADAL" clId="{6EEC7A2B-CD24-468F-854E-8C0530A8ECB8}" dt="2025-01-31T05:59:45.772" v="105" actId="478"/>
          <ac:spMkLst>
            <pc:docMk/>
            <pc:sldMk cId="816141392" sldId="2147378765"/>
            <ac:spMk id="5" creationId="{7C55A61E-A74B-8DC7-E705-7FC5341093A2}"/>
          </ac:spMkLst>
        </pc:spChg>
        <pc:spChg chg="add del mod">
          <ac:chgData name="森田 光貴" userId="314cf0e2-2175-4948-8a4a-96924aa0786a" providerId="ADAL" clId="{6EEC7A2B-CD24-468F-854E-8C0530A8ECB8}" dt="2025-01-31T05:58:13.416" v="95" actId="478"/>
          <ac:spMkLst>
            <pc:docMk/>
            <pc:sldMk cId="816141392" sldId="2147378765"/>
            <ac:spMk id="7" creationId="{AA94F574-1B75-589A-C3F4-27B302FDEB98}"/>
          </ac:spMkLst>
        </pc:spChg>
        <pc:spChg chg="add del mod">
          <ac:chgData name="森田 光貴" userId="314cf0e2-2175-4948-8a4a-96924aa0786a" providerId="ADAL" clId="{6EEC7A2B-CD24-468F-854E-8C0530A8ECB8}" dt="2025-01-31T06:15:07.486" v="128" actId="478"/>
          <ac:spMkLst>
            <pc:docMk/>
            <pc:sldMk cId="816141392" sldId="2147378765"/>
            <ac:spMk id="9" creationId="{A58B1E6C-9B06-FEFF-1C10-408224A9B797}"/>
          </ac:spMkLst>
        </pc:spChg>
        <pc:spChg chg="add mod">
          <ac:chgData name="森田 光貴" userId="314cf0e2-2175-4948-8a4a-96924aa0786a" providerId="ADAL" clId="{6EEC7A2B-CD24-468F-854E-8C0530A8ECB8}" dt="2025-01-31T06:15:01.231" v="127"/>
          <ac:spMkLst>
            <pc:docMk/>
            <pc:sldMk cId="816141392" sldId="2147378765"/>
            <ac:spMk id="10" creationId="{A6AF2898-B73A-673A-CE88-60E6B40F61D8}"/>
          </ac:spMkLst>
        </pc:spChg>
        <pc:spChg chg="add mod">
          <ac:chgData name="森田 光貴" userId="314cf0e2-2175-4948-8a4a-96924aa0786a" providerId="ADAL" clId="{6EEC7A2B-CD24-468F-854E-8C0530A8ECB8}" dt="2025-01-31T06:15:08.749" v="129"/>
          <ac:spMkLst>
            <pc:docMk/>
            <pc:sldMk cId="816141392" sldId="2147378765"/>
            <ac:spMk id="11" creationId="{C2CC4AD2-AB5F-5122-0BF5-97C7C759ACEF}"/>
          </ac:spMkLst>
        </pc:spChg>
      </pc:sldChg>
      <pc:sldChg chg="addSp delSp modSp mod setBg">
        <pc:chgData name="森田 光貴" userId="314cf0e2-2175-4948-8a4a-96924aa0786a" providerId="ADAL" clId="{6EEC7A2B-CD24-468F-854E-8C0530A8ECB8}" dt="2025-01-31T06:17:58.005" v="137"/>
        <pc:sldMkLst>
          <pc:docMk/>
          <pc:sldMk cId="596762723" sldId="2147378766"/>
        </pc:sldMkLst>
        <pc:spChg chg="del">
          <ac:chgData name="森田 光貴" userId="314cf0e2-2175-4948-8a4a-96924aa0786a" providerId="ADAL" clId="{6EEC7A2B-CD24-468F-854E-8C0530A8ECB8}" dt="2025-01-31T05:58:19.110" v="97" actId="478"/>
          <ac:spMkLst>
            <pc:docMk/>
            <pc:sldMk cId="596762723" sldId="2147378766"/>
            <ac:spMk id="3" creationId="{17B41E5D-74D5-046A-F50F-62BBBA1C8305}"/>
          </ac:spMkLst>
        </pc:spChg>
        <pc:spChg chg="add del mod">
          <ac:chgData name="森田 光貴" userId="314cf0e2-2175-4948-8a4a-96924aa0786a" providerId="ADAL" clId="{6EEC7A2B-CD24-468F-854E-8C0530A8ECB8}" dt="2025-01-31T05:58:21.866" v="98" actId="478"/>
          <ac:spMkLst>
            <pc:docMk/>
            <pc:sldMk cId="596762723" sldId="2147378766"/>
            <ac:spMk id="11" creationId="{8D011B1A-71C4-52D4-40D7-A3ABBAE0D33A}"/>
          </ac:spMkLst>
        </pc:spChg>
        <pc:spChg chg="add del mod">
          <ac:chgData name="森田 光貴" userId="314cf0e2-2175-4948-8a4a-96924aa0786a" providerId="ADAL" clId="{6EEC7A2B-CD24-468F-854E-8C0530A8ECB8}" dt="2025-01-31T06:15:12.743" v="130" actId="478"/>
          <ac:spMkLst>
            <pc:docMk/>
            <pc:sldMk cId="596762723" sldId="2147378766"/>
            <ac:spMk id="12" creationId="{30B2CA63-EC5F-F9BB-119E-1B3C28BEC494}"/>
          </ac:spMkLst>
        </pc:spChg>
        <pc:spChg chg="add mod">
          <ac:chgData name="森田 光貴" userId="314cf0e2-2175-4948-8a4a-96924aa0786a" providerId="ADAL" clId="{6EEC7A2B-CD24-468F-854E-8C0530A8ECB8}" dt="2025-01-31T06:15:13.136" v="131"/>
          <ac:spMkLst>
            <pc:docMk/>
            <pc:sldMk cId="596762723" sldId="2147378766"/>
            <ac:spMk id="13" creationId="{CD728797-F89C-F940-2F0C-F14E8C3DB4FC}"/>
          </ac:spMkLst>
        </pc:spChg>
        <pc:grpChg chg="del">
          <ac:chgData name="森田 光貴" userId="314cf0e2-2175-4948-8a4a-96924aa0786a" providerId="ADAL" clId="{6EEC7A2B-CD24-468F-854E-8C0530A8ECB8}" dt="2025-01-31T05:59:37.953" v="104" actId="478"/>
          <ac:grpSpMkLst>
            <pc:docMk/>
            <pc:sldMk cId="596762723" sldId="2147378766"/>
            <ac:grpSpMk id="5" creationId="{0B5A1D99-DE02-57B1-192C-6F6DEBD85420}"/>
          </ac:grpSpMkLst>
        </pc:grpChg>
      </pc:sldChg>
      <pc:sldChg chg="addSp delSp modSp mod setBg">
        <pc:chgData name="森田 光貴" userId="314cf0e2-2175-4948-8a4a-96924aa0786a" providerId="ADAL" clId="{6EEC7A2B-CD24-468F-854E-8C0530A8ECB8}" dt="2025-01-31T06:17:58.005" v="137"/>
        <pc:sldMkLst>
          <pc:docMk/>
          <pc:sldMk cId="3718047810" sldId="2147378767"/>
        </pc:sldMkLst>
        <pc:spChg chg="del">
          <ac:chgData name="森田 光貴" userId="314cf0e2-2175-4948-8a4a-96924aa0786a" providerId="ADAL" clId="{6EEC7A2B-CD24-468F-854E-8C0530A8ECB8}" dt="2025-01-31T05:58:26.538" v="100" actId="478"/>
          <ac:spMkLst>
            <pc:docMk/>
            <pc:sldMk cId="3718047810" sldId="2147378767"/>
            <ac:spMk id="3" creationId="{0AF3B0B0-5CDB-C81D-0EB4-439E35ADC36C}"/>
          </ac:spMkLst>
        </pc:spChg>
        <pc:spChg chg="del">
          <ac:chgData name="森田 光貴" userId="314cf0e2-2175-4948-8a4a-96924aa0786a" providerId="ADAL" clId="{6EEC7A2B-CD24-468F-854E-8C0530A8ECB8}" dt="2025-01-31T05:59:28.380" v="103" actId="478"/>
          <ac:spMkLst>
            <pc:docMk/>
            <pc:sldMk cId="3718047810" sldId="2147378767"/>
            <ac:spMk id="5" creationId="{2140EFEA-3C23-B688-2C05-F785EB87EF68}"/>
          </ac:spMkLst>
        </pc:spChg>
        <pc:spChg chg="add del mod">
          <ac:chgData name="森田 光貴" userId="314cf0e2-2175-4948-8a4a-96924aa0786a" providerId="ADAL" clId="{6EEC7A2B-CD24-468F-854E-8C0530A8ECB8}" dt="2025-01-31T05:58:29.458" v="101" actId="478"/>
          <ac:spMkLst>
            <pc:docMk/>
            <pc:sldMk cId="3718047810" sldId="2147378767"/>
            <ac:spMk id="7" creationId="{9F3ECA06-0EF0-8884-1EEF-27B236F0FF04}"/>
          </ac:spMkLst>
        </pc:spChg>
        <pc:spChg chg="add del mod">
          <ac:chgData name="森田 光貴" userId="314cf0e2-2175-4948-8a4a-96924aa0786a" providerId="ADAL" clId="{6EEC7A2B-CD24-468F-854E-8C0530A8ECB8}" dt="2025-01-31T06:15:16.333" v="132" actId="478"/>
          <ac:spMkLst>
            <pc:docMk/>
            <pc:sldMk cId="3718047810" sldId="2147378767"/>
            <ac:spMk id="8" creationId="{64E7B1EC-0EA1-7A65-EF9D-3EB1A8BB097D}"/>
          </ac:spMkLst>
        </pc:spChg>
        <pc:spChg chg="add mod">
          <ac:chgData name="森田 光貴" userId="314cf0e2-2175-4948-8a4a-96924aa0786a" providerId="ADAL" clId="{6EEC7A2B-CD24-468F-854E-8C0530A8ECB8}" dt="2025-01-31T06:15:16.616" v="133"/>
          <ac:spMkLst>
            <pc:docMk/>
            <pc:sldMk cId="3718047810" sldId="2147378767"/>
            <ac:spMk id="9" creationId="{80734FC1-9D50-1192-339E-0A736DC6A07D}"/>
          </ac:spMkLst>
        </pc:spChg>
      </pc:sldChg>
      <pc:sldMasterChg chg="modSp mod">
        <pc:chgData name="森田 光貴" userId="314cf0e2-2175-4948-8a4a-96924aa0786a" providerId="ADAL" clId="{6EEC7A2B-CD24-468F-854E-8C0530A8ECB8}" dt="2025-01-31T09:51:14.075" v="145" actId="20577"/>
        <pc:sldMasterMkLst>
          <pc:docMk/>
          <pc:sldMasterMk cId="2162003807" sldId="2147483755"/>
        </pc:sldMasterMkLst>
        <pc:spChg chg="mod">
          <ac:chgData name="森田 光貴" userId="314cf0e2-2175-4948-8a4a-96924aa0786a" providerId="ADAL" clId="{6EEC7A2B-CD24-468F-854E-8C0530A8ECB8}" dt="2025-01-31T09:51:14.075" v="145" actId="20577"/>
          <ac:spMkLst>
            <pc:docMk/>
            <pc:sldMasterMk cId="2162003807" sldId="2147483755"/>
            <ac:spMk id="3" creationId="{87D0FF6D-A520-87F6-851A-32670B6B9442}"/>
          </ac:spMkLst>
        </pc:spChg>
      </pc:sldMasterChg>
      <pc:sldMasterChg chg="modSp mod modSldLayout">
        <pc:chgData name="森田 光貴" userId="314cf0e2-2175-4948-8a4a-96924aa0786a" providerId="ADAL" clId="{6EEC7A2B-CD24-468F-854E-8C0530A8ECB8}" dt="2025-01-31T09:51:08.016" v="143" actId="20577"/>
        <pc:sldMasterMkLst>
          <pc:docMk/>
          <pc:sldMasterMk cId="1432257879" sldId="2147483762"/>
        </pc:sldMasterMkLst>
        <pc:spChg chg="mod">
          <ac:chgData name="森田 光貴" userId="314cf0e2-2175-4948-8a4a-96924aa0786a" providerId="ADAL" clId="{6EEC7A2B-CD24-468F-854E-8C0530A8ECB8}" dt="2025-01-31T09:51:08.016" v="143" actId="20577"/>
          <ac:spMkLst>
            <pc:docMk/>
            <pc:sldMasterMk cId="1432257879" sldId="2147483762"/>
            <ac:spMk id="3" creationId="{87D0FF6D-A520-87F6-851A-32670B6B9442}"/>
          </ac:spMkLst>
        </pc:spChg>
        <pc:sldLayoutChg chg="modSp mod">
          <pc:chgData name="森田 光貴" userId="314cf0e2-2175-4948-8a4a-96924aa0786a" providerId="ADAL" clId="{6EEC7A2B-CD24-468F-854E-8C0530A8ECB8}" dt="2025-01-31T09:51:03.235" v="141" actId="20577"/>
          <pc:sldLayoutMkLst>
            <pc:docMk/>
            <pc:sldMasterMk cId="1432257879" sldId="2147483762"/>
            <pc:sldLayoutMk cId="1194675274" sldId="2147483763"/>
          </pc:sldLayoutMkLst>
          <pc:spChg chg="mod">
            <ac:chgData name="森田 光貴" userId="314cf0e2-2175-4948-8a4a-96924aa0786a" providerId="ADAL" clId="{6EEC7A2B-CD24-468F-854E-8C0530A8ECB8}" dt="2025-01-31T09:51:03.235" v="141" actId="20577"/>
            <ac:spMkLst>
              <pc:docMk/>
              <pc:sldMasterMk cId="1432257879" sldId="2147483762"/>
              <pc:sldLayoutMk cId="1194675274" sldId="2147483763"/>
              <ac:spMk id="2" creationId="{A3FB6309-E751-E5DF-C7C2-D7D80856905C}"/>
            </ac:spMkLst>
          </pc:spChg>
          <pc:spChg chg="mod">
            <ac:chgData name="森田 光貴" userId="314cf0e2-2175-4948-8a4a-96924aa0786a" providerId="ADAL" clId="{6EEC7A2B-CD24-468F-854E-8C0530A8ECB8}" dt="2025-01-31T09:50:57.961" v="139" actId="207"/>
            <ac:spMkLst>
              <pc:docMk/>
              <pc:sldMasterMk cId="1432257879" sldId="2147483762"/>
              <pc:sldLayoutMk cId="1194675274" sldId="2147483763"/>
              <ac:spMk id="4" creationId="{B2C31EA4-B113-F198-0094-7706EFDAAA62}"/>
            </ac:spMkLst>
          </pc:spChg>
        </pc:sldLayoutChg>
      </pc:sldMasterChg>
    </pc:docChg>
  </pc:docChgLst>
  <pc:docChgLst>
    <pc:chgData name="丁野 光理" userId="53361c9a-10d0-4268-b39c-a1f4044b33f4" providerId="ADAL" clId="{537FAEA2-9168-4E94-9903-86B2DFA6A62D}"/>
    <pc:docChg chg="modMainMaster">
      <pc:chgData name="丁野 光理" userId="53361c9a-10d0-4268-b39c-a1f4044b33f4" providerId="ADAL" clId="{537FAEA2-9168-4E94-9903-86B2DFA6A62D}" dt="2025-02-10T05:12:20.829" v="17"/>
      <pc:docMkLst>
        <pc:docMk/>
      </pc:docMkLst>
      <pc:sldMasterChg chg="modSldLayout">
        <pc:chgData name="丁野 光理" userId="53361c9a-10d0-4268-b39c-a1f4044b33f4" providerId="ADAL" clId="{537FAEA2-9168-4E94-9903-86B2DFA6A62D}" dt="2025-02-10T05:12:20.829" v="17"/>
        <pc:sldMasterMkLst>
          <pc:docMk/>
          <pc:sldMasterMk cId="2162003807" sldId="2147483755"/>
        </pc:sldMasterMkLst>
        <pc:sldLayoutChg chg="modSp mod">
          <pc:chgData name="丁野 光理" userId="53361c9a-10d0-4268-b39c-a1f4044b33f4" providerId="ADAL" clId="{537FAEA2-9168-4E94-9903-86B2DFA6A62D}" dt="2025-02-10T05:12:20.829" v="17"/>
          <pc:sldLayoutMkLst>
            <pc:docMk/>
            <pc:sldMasterMk cId="2162003807" sldId="2147483755"/>
            <pc:sldLayoutMk cId="291536866" sldId="2147483756"/>
          </pc:sldLayoutMkLst>
          <pc:spChg chg="mod">
            <ac:chgData name="丁野 光理" userId="53361c9a-10d0-4268-b39c-a1f4044b33f4" providerId="ADAL" clId="{537FAEA2-9168-4E94-9903-86B2DFA6A62D}" dt="2025-02-10T05:12:20.829" v="17"/>
            <ac:spMkLst>
              <pc:docMk/>
              <pc:sldMasterMk cId="2162003807" sldId="2147483755"/>
              <pc:sldLayoutMk cId="291536866" sldId="2147483756"/>
              <ac:spMk id="23" creationId="{00000000-0000-0000-0000-000000000000}"/>
            </ac:spMkLst>
          </pc:spChg>
          <pc:spChg chg="mod">
            <ac:chgData name="丁野 光理" userId="53361c9a-10d0-4268-b39c-a1f4044b33f4" providerId="ADAL" clId="{537FAEA2-9168-4E94-9903-86B2DFA6A62D}" dt="2025-02-10T05:12:17.916" v="12"/>
            <ac:spMkLst>
              <pc:docMk/>
              <pc:sldMasterMk cId="2162003807" sldId="2147483755"/>
              <pc:sldLayoutMk cId="291536866" sldId="2147483756"/>
              <ac:spMk id="24" creationId="{00000000-0000-0000-0000-000000000000}"/>
            </ac:spMkLst>
          </pc:spChg>
        </pc:sldLayoutChg>
      </pc:sldMasterChg>
      <pc:sldMasterChg chg="modSldLayout">
        <pc:chgData name="丁野 光理" userId="53361c9a-10d0-4268-b39c-a1f4044b33f4" providerId="ADAL" clId="{537FAEA2-9168-4E94-9903-86B2DFA6A62D}" dt="2025-02-10T05:12:07.279" v="11"/>
        <pc:sldMasterMkLst>
          <pc:docMk/>
          <pc:sldMasterMk cId="1432257879" sldId="2147483762"/>
        </pc:sldMasterMkLst>
        <pc:sldLayoutChg chg="modSp mod">
          <pc:chgData name="丁野 光理" userId="53361c9a-10d0-4268-b39c-a1f4044b33f4" providerId="ADAL" clId="{537FAEA2-9168-4E94-9903-86B2DFA6A62D}" dt="2025-02-10T05:12:07.279" v="11"/>
          <pc:sldLayoutMkLst>
            <pc:docMk/>
            <pc:sldMasterMk cId="1432257879" sldId="2147483762"/>
            <pc:sldLayoutMk cId="1194675274" sldId="2147483763"/>
          </pc:sldLayoutMkLst>
          <pc:spChg chg="mod">
            <ac:chgData name="丁野 光理" userId="53361c9a-10d0-4268-b39c-a1f4044b33f4" providerId="ADAL" clId="{537FAEA2-9168-4E94-9903-86B2DFA6A62D}" dt="2025-02-10T05:12:07.279" v="11"/>
            <ac:spMkLst>
              <pc:docMk/>
              <pc:sldMasterMk cId="1432257879" sldId="2147483762"/>
              <pc:sldLayoutMk cId="1194675274" sldId="2147483763"/>
              <ac:spMk id="23" creationId="{00000000-0000-0000-0000-000000000000}"/>
            </ac:spMkLst>
          </pc:spChg>
          <pc:spChg chg="mod">
            <ac:chgData name="丁野 光理" userId="53361c9a-10d0-4268-b39c-a1f4044b33f4" providerId="ADAL" clId="{537FAEA2-9168-4E94-9903-86B2DFA6A62D}" dt="2025-02-10T05:12:03.731" v="6"/>
            <ac:spMkLst>
              <pc:docMk/>
              <pc:sldMasterMk cId="1432257879" sldId="2147483762"/>
              <pc:sldLayoutMk cId="1194675274" sldId="2147483763"/>
              <ac:spMk id="24" creationId="{00000000-0000-0000-0000-000000000000}"/>
            </ac:spMkLst>
          </pc:spChg>
        </pc:sldLayoutChg>
      </pc:sldMasterChg>
    </pc:docChg>
  </pc:docChgLst>
  <pc:docChgLst>
    <pc:chgData name="内山 裕弥" userId="8d34b9d0-ec49-418d-b1de-019cf6b56da5" providerId="ADAL" clId="{89394E7A-A9A1-4684-A607-FD0C5ACFFC1E}"/>
    <pc:docChg chg="undo custSel modSld">
      <pc:chgData name="内山 裕弥" userId="8d34b9d0-ec49-418d-b1de-019cf6b56da5" providerId="ADAL" clId="{89394E7A-A9A1-4684-A607-FD0C5ACFFC1E}" dt="2025-02-04T09:51:27.891" v="7" actId="400"/>
      <pc:docMkLst>
        <pc:docMk/>
      </pc:docMkLst>
      <pc:sldChg chg="modSp mod">
        <pc:chgData name="内山 裕弥" userId="8d34b9d0-ec49-418d-b1de-019cf6b56da5" providerId="ADAL" clId="{89394E7A-A9A1-4684-A607-FD0C5ACFFC1E}" dt="2025-02-04T09:50:09.126" v="1" actId="207"/>
        <pc:sldMkLst>
          <pc:docMk/>
          <pc:sldMk cId="1173905973" sldId="2147378762"/>
        </pc:sldMkLst>
        <pc:spChg chg="mod">
          <ac:chgData name="内山 裕弥" userId="8d34b9d0-ec49-418d-b1de-019cf6b56da5" providerId="ADAL" clId="{89394E7A-A9A1-4684-A607-FD0C5ACFFC1E}" dt="2025-02-04T09:50:09.126" v="1" actId="207"/>
          <ac:spMkLst>
            <pc:docMk/>
            <pc:sldMk cId="1173905973" sldId="2147378762"/>
            <ac:spMk id="13" creationId="{C073514A-14B8-50C3-10FC-8393333F0432}"/>
          </ac:spMkLst>
        </pc:spChg>
      </pc:sldChg>
      <pc:sldChg chg="modSp mod">
        <pc:chgData name="内山 裕弥" userId="8d34b9d0-ec49-418d-b1de-019cf6b56da5" providerId="ADAL" clId="{89394E7A-A9A1-4684-A607-FD0C5ACFFC1E}" dt="2025-02-04T09:50:31.129" v="6" actId="1076"/>
        <pc:sldMkLst>
          <pc:docMk/>
          <pc:sldMk cId="3170262070" sldId="2147378763"/>
        </pc:sldMkLst>
        <pc:spChg chg="mod">
          <ac:chgData name="内山 裕弥" userId="8d34b9d0-ec49-418d-b1de-019cf6b56da5" providerId="ADAL" clId="{89394E7A-A9A1-4684-A607-FD0C5ACFFC1E}" dt="2025-02-04T09:50:24.775" v="2"/>
          <ac:spMkLst>
            <pc:docMk/>
            <pc:sldMk cId="3170262070" sldId="2147378763"/>
            <ac:spMk id="14" creationId="{86FA017F-8330-E7DF-615F-D76F6251F704}"/>
          </ac:spMkLst>
        </pc:spChg>
        <pc:picChg chg="mod">
          <ac:chgData name="内山 裕弥" userId="8d34b9d0-ec49-418d-b1de-019cf6b56da5" providerId="ADAL" clId="{89394E7A-A9A1-4684-A607-FD0C5ACFFC1E}" dt="2025-02-04T09:50:31.129" v="6" actId="1076"/>
          <ac:picMkLst>
            <pc:docMk/>
            <pc:sldMk cId="3170262070" sldId="2147378763"/>
            <ac:picMk id="20" creationId="{04ADCC67-0E49-0DB3-F253-46CBA87D6CEC}"/>
          </ac:picMkLst>
        </pc:picChg>
      </pc:sldChg>
      <pc:sldChg chg="modSp mod">
        <pc:chgData name="内山 裕弥" userId="8d34b9d0-ec49-418d-b1de-019cf6b56da5" providerId="ADAL" clId="{89394E7A-A9A1-4684-A607-FD0C5ACFFC1E}" dt="2025-02-04T09:50:25.930" v="3"/>
        <pc:sldMkLst>
          <pc:docMk/>
          <pc:sldMk cId="1161791337" sldId="2147378764"/>
        </pc:sldMkLst>
        <pc:spChg chg="mod">
          <ac:chgData name="内山 裕弥" userId="8d34b9d0-ec49-418d-b1de-019cf6b56da5" providerId="ADAL" clId="{89394E7A-A9A1-4684-A607-FD0C5ACFFC1E}" dt="2025-02-04T09:50:25.930" v="3"/>
          <ac:spMkLst>
            <pc:docMk/>
            <pc:sldMk cId="1161791337" sldId="2147378764"/>
            <ac:spMk id="13" creationId="{E9368F0E-15A9-88F2-18D6-A60472908980}"/>
          </ac:spMkLst>
        </pc:spChg>
      </pc:sldChg>
      <pc:sldChg chg="modSp mod">
        <pc:chgData name="内山 裕弥" userId="8d34b9d0-ec49-418d-b1de-019cf6b56da5" providerId="ADAL" clId="{89394E7A-A9A1-4684-A607-FD0C5ACFFC1E}" dt="2025-02-04T09:50:27.787" v="4"/>
        <pc:sldMkLst>
          <pc:docMk/>
          <pc:sldMk cId="816141392" sldId="2147378765"/>
        </pc:sldMkLst>
        <pc:spChg chg="mod">
          <ac:chgData name="内山 裕弥" userId="8d34b9d0-ec49-418d-b1de-019cf6b56da5" providerId="ADAL" clId="{89394E7A-A9A1-4684-A607-FD0C5ACFFC1E}" dt="2025-02-04T09:50:27.787" v="4"/>
          <ac:spMkLst>
            <pc:docMk/>
            <pc:sldMk cId="816141392" sldId="2147378765"/>
            <ac:spMk id="11" creationId="{C2CC4AD2-AB5F-5122-0BF5-97C7C759ACEF}"/>
          </ac:spMkLst>
        </pc:spChg>
      </pc:sldChg>
      <pc:sldChg chg="modSp mod">
        <pc:chgData name="内山 裕弥" userId="8d34b9d0-ec49-418d-b1de-019cf6b56da5" providerId="ADAL" clId="{89394E7A-A9A1-4684-A607-FD0C5ACFFC1E}" dt="2025-02-04T09:51:27.891" v="7" actId="400"/>
        <pc:sldMkLst>
          <pc:docMk/>
          <pc:sldMk cId="596762723" sldId="2147378766"/>
        </pc:sldMkLst>
        <pc:spChg chg="mod">
          <ac:chgData name="内山 裕弥" userId="8d34b9d0-ec49-418d-b1de-019cf6b56da5" providerId="ADAL" clId="{89394E7A-A9A1-4684-A607-FD0C5ACFFC1E}" dt="2025-02-04T09:51:27.891" v="7" actId="400"/>
          <ac:spMkLst>
            <pc:docMk/>
            <pc:sldMk cId="596762723" sldId="2147378766"/>
            <ac:spMk id="4" creationId="{D1FA7A12-A9DE-AE02-E719-0A70538C12C9}"/>
          </ac:spMkLst>
        </pc:spChg>
      </pc:sldChg>
    </pc:docChg>
  </pc:docChgLst>
  <pc:docChgLst>
    <pc:chgData name="丁野 光理" userId="53361c9a-10d0-4268-b39c-a1f4044b33f4" providerId="ADAL" clId="{2F19E298-92BB-41DC-A1FF-7C09519D86C7}"/>
    <pc:docChg chg="modSld">
      <pc:chgData name="丁野 光理" userId="53361c9a-10d0-4268-b39c-a1f4044b33f4" providerId="ADAL" clId="{2F19E298-92BB-41DC-A1FF-7C09519D86C7}" dt="2025-01-31T12:18:31.554" v="17"/>
      <pc:docMkLst>
        <pc:docMk/>
      </pc:docMkLst>
      <pc:sldChg chg="modSp mod">
        <pc:chgData name="丁野 光理" userId="53361c9a-10d0-4268-b39c-a1f4044b33f4" providerId="ADAL" clId="{2F19E298-92BB-41DC-A1FF-7C09519D86C7}" dt="2025-01-31T12:18:31.554" v="17"/>
        <pc:sldMkLst>
          <pc:docMk/>
          <pc:sldMk cId="2355786622" sldId="2146847413"/>
        </pc:sldMkLst>
        <pc:spChg chg="mod">
          <ac:chgData name="丁野 光理" userId="53361c9a-10d0-4268-b39c-a1f4044b33f4" providerId="ADAL" clId="{2F19E298-92BB-41DC-A1FF-7C09519D86C7}" dt="2025-01-31T12:18:31.554" v="17"/>
          <ac:spMkLst>
            <pc:docMk/>
            <pc:sldMk cId="2355786622" sldId="2146847413"/>
            <ac:spMk id="3" creationId="{C57F1E1F-3521-45C1-9CD2-360C7A8ED649}"/>
          </ac:spMkLst>
        </pc:spChg>
      </pc:sldChg>
    </pc:docChg>
  </pc:docChgLst>
</pc:chgInfo>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74182B4-4098-E1AE-EA73-A14BA578250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D2951C5-FE9E-E53C-18C1-C8B6E3A72992}"/>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01833161-01BD-4DF7-A2A9-1269492A8ACF}" type="datetimeFigureOut">
              <a:rPr kumimoji="1" lang="ja-JP" altLang="en-US" smtClean="0"/>
              <a:t>2025/2/10</a:t>
            </a:fld>
            <a:endParaRPr kumimoji="1" lang="ja-JP" altLang="en-US"/>
          </a:p>
        </p:txBody>
      </p:sp>
      <p:sp>
        <p:nvSpPr>
          <p:cNvPr id="4" name="フッター プレースホルダー 3">
            <a:extLst>
              <a:ext uri="{FF2B5EF4-FFF2-40B4-BE49-F238E27FC236}">
                <a16:creationId xmlns:a16="http://schemas.microsoft.com/office/drawing/2014/main" id="{C3B7FFB2-2BEB-95E2-C297-14EFE188B4F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6E86E01-6AED-7463-BCCE-F22F0E43184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172E01B-EAB8-44B6-BDA8-729605612847}" type="slidenum">
              <a:rPr kumimoji="1" lang="ja-JP" altLang="en-US" smtClean="0"/>
              <a:t>‹#›</a:t>
            </a:fld>
            <a:endParaRPr kumimoji="1" lang="ja-JP" altLang="en-US"/>
          </a:p>
        </p:txBody>
      </p:sp>
    </p:spTree>
    <p:extLst>
      <p:ext uri="{BB962C8B-B14F-4D97-AF65-F5344CB8AC3E}">
        <p14:creationId xmlns:p14="http://schemas.microsoft.com/office/powerpoint/2010/main" val="249576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CAE41466-77DA-46B4-BCF5-532C15AA3816}" type="datetimeFigureOut">
              <a:rPr kumimoji="1" lang="ja-JP" altLang="en-US" smtClean="0"/>
              <a:t>2025/2/10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1440" tIns="45720" rIns="91440" bIns="45720" rtlCol="0" anchor="b"/>
          <a:lstStyle>
            <a:lvl1pPr algn="r">
              <a:defRPr sz="1200"/>
            </a:lvl1pPr>
          </a:lstStyle>
          <a:p>
            <a:fld id="{FAA94981-7388-44D4-BF25-844A6ED5496F}" type="slidenum">
              <a:rPr kumimoji="1" lang="ja-JP" altLang="en-US" smtClean="0"/>
              <a:t>‹#›</a:t>
            </a:fld>
            <a:endParaRPr kumimoji="1" lang="ja-JP" altLang="en-US"/>
          </a:p>
        </p:txBody>
      </p:sp>
    </p:spTree>
    <p:extLst>
      <p:ext uri="{BB962C8B-B14F-4D97-AF65-F5344CB8AC3E}">
        <p14:creationId xmlns:p14="http://schemas.microsoft.com/office/powerpoint/2010/main" val="1214155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2DB4-2842-D247-0EC4-16451B1614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D31DDF-09AC-EC4E-2E4A-CA33B6EE30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E04C27-3E10-640F-660F-8CF88242FBC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99C60E-6A82-5BB6-130E-AC6DE4BF96CC}"/>
              </a:ext>
            </a:extLst>
          </p:cNvPr>
          <p:cNvSpPr>
            <a:spLocks noGrp="1"/>
          </p:cNvSpPr>
          <p:nvPr>
            <p:ph type="sldNum" sz="quarter" idx="5"/>
          </p:nvPr>
        </p:nvSpPr>
        <p:spPr/>
        <p:txBody>
          <a:bodyPr/>
          <a:lstStyle/>
          <a:p>
            <a:fld id="{FAA94981-7388-44D4-BF25-844A6ED5496F}" type="slidenum">
              <a:rPr kumimoji="1" lang="ja-JP" altLang="en-US" smtClean="0"/>
              <a:t>7</a:t>
            </a:fld>
            <a:endParaRPr kumimoji="1" lang="ja-JP" altLang="en-US"/>
          </a:p>
        </p:txBody>
      </p:sp>
    </p:spTree>
    <p:extLst>
      <p:ext uri="{BB962C8B-B14F-4D97-AF65-F5344CB8AC3E}">
        <p14:creationId xmlns:p14="http://schemas.microsoft.com/office/powerpoint/2010/main" val="2018925636"/>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tags/tag5.xml" Type="http://schemas.openxmlformats.org/officeDocument/2006/relationships/tags"/><Relationship Id="rId2" Target="../slideMasters/slideMaster2.xml" Type="http://schemas.openxmlformats.org/officeDocument/2006/relationships/slideMaster"/><Relationship Id="rId3" Target="../embeddings/oleObject2.bin" Type="http://schemas.openxmlformats.org/officeDocument/2006/relationships/oleObject"/><Relationship Id="rId4"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tags/tag6.xml" Type="http://schemas.openxmlformats.org/officeDocument/2006/relationships/tags"/><Relationship Id="rId2" Target="../tags/tag7.xml" Type="http://schemas.openxmlformats.org/officeDocument/2006/relationships/tags"/><Relationship Id="rId3" Target="../slideMasters/slideMaster2.xml" Type="http://schemas.openxmlformats.org/officeDocument/2006/relationships/slideMaster"/><Relationship Id="rId4" Target="../embeddings/oleObject3.bin" Type="http://schemas.openxmlformats.org/officeDocument/2006/relationships/oleObject"/><Relationship Id="rId5" Target="../media/image6.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_Black_Top">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1"/>
            </p:custDataLst>
            <p:extLst>
              <p:ext uri="{D42A27DB-BD31-4B8C-83A1-F6EECF244321}">
                <p14:modId xmlns:p14="http://schemas.microsoft.com/office/powerpoint/2010/main" val="1452054197"/>
              </p:ext>
            </p:extLst>
          </p:nvPr>
        </p:nvGraphicFramePr>
        <p:xfrm>
          <a:off x="1" y="3"/>
          <a:ext cx="211666" cy="158751"/>
        </p:xfrm>
        <a:graphic>
          <a:graphicData uri="http://schemas.openxmlformats.org/presentationml/2006/ole">
            <mc:AlternateContent xmlns:mc="http://schemas.openxmlformats.org/markup-compatibility/2006">
              <mc:Choice xmlns:v="urn:schemas-microsoft-com:vml" Requires="v">
                <p:oleObj name="think-cell スライド" r:id="rId3" imgW="0" imgH="0" progId="TCLayout.ActiveDocument.1">
                  <p:embed/>
                </p:oleObj>
              </mc:Choice>
              <mc:Fallback>
                <p:oleObj name="think-cell スライド" r:id="rId3" imgW="0" imgH="0" progId="TCLayout.ActiveDocument.1">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3"/>
                        <a:ext cx="211666"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 Placeholder 32"/>
          <p:cNvSpPr>
            <a:spLocks noGrp="1"/>
          </p:cNvSpPr>
          <p:nvPr>
            <p:ph type="body" sz="quarter" idx="10" hasCustomPrompt="1"/>
          </p:nvPr>
        </p:nvSpPr>
        <p:spPr>
          <a:xfrm>
            <a:off x="4798549" y="429309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18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t>202</a:t>
            </a:r>
            <a:r>
              <a:rPr lang="ja-JP" altLang="en-US"/>
              <a:t>５</a:t>
            </a:r>
            <a:r>
              <a:rPr lang="en-US"/>
              <a:t>/MM/DD</a:t>
            </a:r>
          </a:p>
        </p:txBody>
      </p:sp>
      <p:sp>
        <p:nvSpPr>
          <p:cNvPr id="24" name="Title 1"/>
          <p:cNvSpPr>
            <a:spLocks noGrp="1"/>
          </p:cNvSpPr>
          <p:nvPr>
            <p:ph type="ctrTitle" hasCustomPrompt="1"/>
          </p:nvPr>
        </p:nvSpPr>
        <p:spPr>
          <a:xfrm>
            <a:off x="767408" y="1498110"/>
            <a:ext cx="10657184" cy="1867389"/>
          </a:xfrm>
          <a:prstGeom prst="rect">
            <a:avLst/>
          </a:prstGeom>
        </p:spPr>
        <p:txBody>
          <a:bodyPr vert="horz" lIns="0" tIns="0" anchor="ctr" anchorCtr="0">
            <a:noAutofit/>
          </a:bodyPr>
          <a:lstStyle>
            <a:lvl1pPr marL="0" indent="0" algn="l" rtl="0" eaLnBrk="1" fontAlgn="base" hangingPunct="1">
              <a:lnSpc>
                <a:spcPct val="100000"/>
              </a:lnSpc>
              <a:spcBef>
                <a:spcPct val="0"/>
              </a:spcBef>
              <a:spcAft>
                <a:spcPts val="0"/>
              </a:spcAft>
              <a:buFont typeface="Arial" charset="0"/>
              <a:buNone/>
              <a:defRPr kumimoji="1" lang="en-GB" sz="2400" b="1" kern="1200" spc="0" baseline="0" dirty="0">
                <a:solidFill>
                  <a:schemeClr val="tx1"/>
                </a:solidFill>
                <a:latin typeface="+mj-lt"/>
                <a:ea typeface="+mn-ea"/>
                <a:cs typeface="Arial" pitchFamily="34" charset="0"/>
              </a:defRPr>
            </a:lvl1pPr>
          </a:lstStyle>
          <a:p>
            <a:pPr marL="0" lvl="0" indent="0" algn="l" rtl="0" eaLnBrk="1" fontAlgn="base" hangingPunct="1">
              <a:lnSpc>
                <a:spcPct val="100000"/>
              </a:lnSpc>
              <a:spcBef>
                <a:spcPct val="0"/>
              </a:spcBef>
              <a:spcAft>
                <a:spcPts val="0"/>
              </a:spcAft>
              <a:buFont typeface="Arial" charset="0"/>
              <a:buNone/>
            </a:pPr>
            <a:r>
              <a:rPr lang="en-US" altLang="ja-JP" sz="2400"/>
              <a:t>FY2025 </a:t>
            </a:r>
            <a:r>
              <a:rPr lang="ja-JP" altLang="en-US" sz="2400"/>
              <a:t>日本版</a:t>
            </a:r>
            <a:r>
              <a:rPr lang="en-US" altLang="ja-JP" sz="2400" err="1"/>
              <a:t>MaaS</a:t>
            </a:r>
            <a:r>
              <a:rPr lang="ja-JP" altLang="en-US" sz="2400"/>
              <a:t>推進・支援事業</a:t>
            </a:r>
            <a:br>
              <a:rPr lang="en-US" altLang="ja-JP" sz="2400"/>
            </a:br>
            <a:r>
              <a:rPr lang="en-US" altLang="ja-JP" sz="2400"/>
              <a:t>【</a:t>
            </a:r>
            <a:r>
              <a:rPr lang="en-US" altLang="ja-JP" sz="2400">
                <a:solidFill>
                  <a:srgbClr val="0070C0"/>
                </a:solidFill>
              </a:rPr>
              <a:t>[</a:t>
            </a:r>
            <a:r>
              <a:rPr lang="ja-JP" altLang="en-US" sz="2400">
                <a:solidFill>
                  <a:srgbClr val="0070C0"/>
                </a:solidFill>
              </a:rPr>
              <a:t>プロジェクト名</a:t>
            </a:r>
            <a:r>
              <a:rPr lang="en-US" altLang="ja-JP" sz="2400">
                <a:solidFill>
                  <a:srgbClr val="0070C0"/>
                </a:solidFill>
              </a:rPr>
              <a:t>]</a:t>
            </a:r>
            <a:r>
              <a:rPr lang="en-US" altLang="ja-JP" sz="2400"/>
              <a:t>】</a:t>
            </a:r>
            <a:br>
              <a:rPr lang="en-US" altLang="ja-JP" sz="2400">
                <a:solidFill>
                  <a:srgbClr val="FF0000"/>
                </a:solidFill>
              </a:rPr>
            </a:br>
            <a:br>
              <a:rPr lang="en-US" altLang="ja-JP" sz="2400" u="sng">
                <a:solidFill>
                  <a:srgbClr val="FF0000"/>
                </a:solidFill>
              </a:rPr>
            </a:br>
            <a:br>
              <a:rPr lang="en-US" altLang="ja-JP" sz="2400" u="sng">
                <a:solidFill>
                  <a:srgbClr val="FF0000"/>
                </a:solidFill>
              </a:rPr>
            </a:br>
            <a:r>
              <a:rPr lang="ja-JP" altLang="en-US" sz="2400"/>
              <a:t>実施実施報告書</a:t>
            </a:r>
            <a:endParaRPr lang="en-GB"/>
          </a:p>
        </p:txBody>
      </p:sp>
      <p:sp>
        <p:nvSpPr>
          <p:cNvPr id="25" name="Text Placeholder 32"/>
          <p:cNvSpPr>
            <a:spLocks noGrp="1"/>
          </p:cNvSpPr>
          <p:nvPr>
            <p:ph type="body" sz="quarter" idx="12" hasCustomPrompt="1"/>
          </p:nvPr>
        </p:nvSpPr>
        <p:spPr>
          <a:xfrm>
            <a:off x="4798549" y="489232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20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ltLang="ja-JP"/>
              <a:t>※</a:t>
            </a:r>
            <a:r>
              <a:rPr lang="ja-JP" altLang="en-US"/>
              <a:t>実施企業名 </a:t>
            </a:r>
            <a:r>
              <a:rPr lang="en-US" altLang="ja-JP"/>
              <a:t>or JV</a:t>
            </a:r>
            <a:r>
              <a:rPr lang="ja-JP" altLang="en-US"/>
              <a:t>名</a:t>
            </a:r>
            <a:endParaRPr lang="en-US"/>
          </a:p>
        </p:txBody>
      </p:sp>
      <p:sp>
        <p:nvSpPr>
          <p:cNvPr id="2" name="テキスト ボックス 1">
            <a:extLst>
              <a:ext uri="{FF2B5EF4-FFF2-40B4-BE49-F238E27FC236}">
                <a16:creationId xmlns:a16="http://schemas.microsoft.com/office/drawing/2014/main" id="{A3FB6309-E751-E5DF-C7C2-D7D80856905C}"/>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a:t>
            </a:r>
            <a:r>
              <a:rPr kumimoji="1" lang="ja-JP" altLang="en-US" sz="900">
                <a:solidFill>
                  <a:schemeClr val="bg1">
                    <a:lumMod val="75000"/>
                  </a:schemeClr>
                </a:solidFill>
              </a:rPr>
              <a:t>４</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3" name="図 2">
            <a:extLst>
              <a:ext uri="{FF2B5EF4-FFF2-40B4-BE49-F238E27FC236}">
                <a16:creationId xmlns:a16="http://schemas.microsoft.com/office/drawing/2014/main" id="{98005F8C-E287-4376-1BEE-6B296973F6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91536866"/>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17826CC-B2A5-429D-07C7-0476B4A427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コンテンツ プレースホルダ 2">
            <a:extLst>
              <a:ext uri="{FF2B5EF4-FFF2-40B4-BE49-F238E27FC236}">
                <a16:creationId xmlns:a16="http://schemas.microsoft.com/office/drawing/2014/main" id="{CF473317-4BD6-3380-2257-DAA411031904}"/>
              </a:ext>
            </a:extLst>
          </p:cNvPr>
          <p:cNvSpPr>
            <a:spLocks noGrp="1"/>
          </p:cNvSpPr>
          <p:nvPr>
            <p:ph idx="1"/>
          </p:nvPr>
        </p:nvSpPr>
        <p:spPr>
          <a:xfrm>
            <a:off x="292100" y="764704"/>
            <a:ext cx="11595100" cy="5712296"/>
          </a:xfrm>
          <a:prstGeom prst="rect">
            <a:avLst/>
          </a:prstGeom>
        </p:spPr>
        <p:txBody>
          <a:bodyPr/>
          <a:lstStyle>
            <a:lvl1pPr>
              <a:defRPr sz="1200">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18224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35408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Black_Top">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2C31EA4-B113-F198-0094-7706EFDAAA62}"/>
              </a:ext>
            </a:extLst>
          </p:cNvPr>
          <p:cNvSpPr/>
          <p:nvPr userDrawn="1"/>
        </p:nvSpPr>
        <p:spPr>
          <a:xfrm>
            <a:off x="523876" y="505859"/>
            <a:ext cx="11144248" cy="584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44" name="Objekt 43" hidden="1"/>
          <p:cNvGraphicFramePr>
            <a:graphicFrameLocks/>
          </p:cNvGraphicFramePr>
          <p:nvPr>
            <p:custDataLst>
              <p:tags r:id="rId1"/>
            </p:custDataLst>
            <p:extLst>
              <p:ext uri="{D42A27DB-BD31-4B8C-83A1-F6EECF244321}">
                <p14:modId xmlns:p14="http://schemas.microsoft.com/office/powerpoint/2010/main" val="1452054197"/>
              </p:ext>
            </p:extLst>
          </p:nvPr>
        </p:nvGraphicFramePr>
        <p:xfrm>
          <a:off x="1" y="3"/>
          <a:ext cx="211666" cy="158751"/>
        </p:xfrm>
        <a:graphic>
          <a:graphicData uri="http://schemas.openxmlformats.org/presentationml/2006/ole">
            <mc:AlternateContent xmlns:mc="http://schemas.openxmlformats.org/markup-compatibility/2006">
              <mc:Choice xmlns:v="urn:schemas-microsoft-com:vml" Requires="v">
                <p:oleObj name="think-cell スライド" r:id="rId3" imgW="0" imgH="0" progId="TCLayout.ActiveDocument.1">
                  <p:embed/>
                </p:oleObj>
              </mc:Choice>
              <mc:Fallback>
                <p:oleObj name="think-cell スライド" r:id="rId3" imgW="0" imgH="0" progId="TCLayout.ActiveDocument.1">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3"/>
                        <a:ext cx="211666"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 Placeholder 32"/>
          <p:cNvSpPr>
            <a:spLocks noGrp="1"/>
          </p:cNvSpPr>
          <p:nvPr>
            <p:ph type="body" sz="quarter" idx="10" hasCustomPrompt="1"/>
          </p:nvPr>
        </p:nvSpPr>
        <p:spPr>
          <a:xfrm>
            <a:off x="4798549" y="429309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18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t>202</a:t>
            </a:r>
            <a:r>
              <a:rPr lang="ja-JP" altLang="en-US"/>
              <a:t>５</a:t>
            </a:r>
            <a:r>
              <a:rPr lang="en-US"/>
              <a:t>/MM/DD</a:t>
            </a:r>
          </a:p>
        </p:txBody>
      </p:sp>
      <p:sp>
        <p:nvSpPr>
          <p:cNvPr id="24" name="Title 1"/>
          <p:cNvSpPr>
            <a:spLocks noGrp="1"/>
          </p:cNvSpPr>
          <p:nvPr>
            <p:ph type="ctrTitle" hasCustomPrompt="1"/>
          </p:nvPr>
        </p:nvSpPr>
        <p:spPr>
          <a:xfrm>
            <a:off x="767408" y="1498110"/>
            <a:ext cx="10657184" cy="1867389"/>
          </a:xfrm>
          <a:prstGeom prst="rect">
            <a:avLst/>
          </a:prstGeom>
        </p:spPr>
        <p:txBody>
          <a:bodyPr vert="horz" lIns="0" tIns="0" anchor="ctr" anchorCtr="0">
            <a:noAutofit/>
          </a:bodyPr>
          <a:lstStyle>
            <a:lvl1pPr marL="0" indent="0" algn="l" rtl="0" eaLnBrk="1" fontAlgn="base" hangingPunct="1">
              <a:lnSpc>
                <a:spcPct val="100000"/>
              </a:lnSpc>
              <a:spcBef>
                <a:spcPct val="0"/>
              </a:spcBef>
              <a:spcAft>
                <a:spcPts val="0"/>
              </a:spcAft>
              <a:buFont typeface="Arial" charset="0"/>
              <a:buNone/>
              <a:defRPr kumimoji="1" lang="en-GB" sz="2400" b="1" kern="1200" spc="0" baseline="0" dirty="0">
                <a:solidFill>
                  <a:schemeClr val="tx1"/>
                </a:solidFill>
                <a:latin typeface="+mj-lt"/>
                <a:ea typeface="+mn-ea"/>
                <a:cs typeface="Arial" pitchFamily="34" charset="0"/>
              </a:defRPr>
            </a:lvl1pPr>
          </a:lstStyle>
          <a:p>
            <a:pPr marL="0" lvl="0" indent="0" algn="l" rtl="0" eaLnBrk="1" fontAlgn="base" hangingPunct="1">
              <a:lnSpc>
                <a:spcPct val="100000"/>
              </a:lnSpc>
              <a:spcBef>
                <a:spcPct val="0"/>
              </a:spcBef>
              <a:spcAft>
                <a:spcPts val="0"/>
              </a:spcAft>
              <a:buFont typeface="Arial" charset="0"/>
              <a:buNone/>
            </a:pPr>
            <a:r>
              <a:rPr lang="en-US" altLang="ja-JP" sz="2400"/>
              <a:t>FY2025 </a:t>
            </a:r>
            <a:r>
              <a:rPr lang="ja-JP" altLang="en-US" sz="2400"/>
              <a:t>日本版</a:t>
            </a:r>
            <a:r>
              <a:rPr lang="en-US" altLang="ja-JP" sz="2400" err="1"/>
              <a:t>MaaS</a:t>
            </a:r>
            <a:r>
              <a:rPr lang="ja-JP" altLang="en-US" sz="2400"/>
              <a:t>推進・支援事業</a:t>
            </a:r>
            <a:br>
              <a:rPr lang="en-US" altLang="ja-JP" sz="2400"/>
            </a:br>
            <a:r>
              <a:rPr lang="en-US" altLang="ja-JP" sz="2400"/>
              <a:t>【</a:t>
            </a:r>
            <a:r>
              <a:rPr lang="en-US" altLang="ja-JP" sz="2400">
                <a:solidFill>
                  <a:srgbClr val="0070C0"/>
                </a:solidFill>
              </a:rPr>
              <a:t>[</a:t>
            </a:r>
            <a:r>
              <a:rPr lang="ja-JP" altLang="en-US" sz="2400">
                <a:solidFill>
                  <a:srgbClr val="0070C0"/>
                </a:solidFill>
              </a:rPr>
              <a:t>プロジェクト名</a:t>
            </a:r>
            <a:r>
              <a:rPr lang="en-US" altLang="ja-JP" sz="2400">
                <a:solidFill>
                  <a:srgbClr val="0070C0"/>
                </a:solidFill>
              </a:rPr>
              <a:t>]</a:t>
            </a:r>
            <a:r>
              <a:rPr lang="en-US" altLang="ja-JP" sz="2400"/>
              <a:t>】</a:t>
            </a:r>
            <a:br>
              <a:rPr lang="en-US" altLang="ja-JP" sz="2400">
                <a:solidFill>
                  <a:srgbClr val="FF0000"/>
                </a:solidFill>
              </a:rPr>
            </a:br>
            <a:br>
              <a:rPr lang="en-US" altLang="ja-JP" sz="2400" u="sng">
                <a:solidFill>
                  <a:srgbClr val="FF0000"/>
                </a:solidFill>
              </a:rPr>
            </a:br>
            <a:br>
              <a:rPr lang="en-US" altLang="ja-JP" sz="2400" u="sng">
                <a:solidFill>
                  <a:srgbClr val="FF0000"/>
                </a:solidFill>
              </a:rPr>
            </a:br>
            <a:r>
              <a:rPr lang="ja-JP" altLang="en-US" sz="2400"/>
              <a:t>実施実施報告書</a:t>
            </a:r>
            <a:endParaRPr lang="en-GB"/>
          </a:p>
        </p:txBody>
      </p:sp>
      <p:sp>
        <p:nvSpPr>
          <p:cNvPr id="25" name="Text Placeholder 32"/>
          <p:cNvSpPr>
            <a:spLocks noGrp="1"/>
          </p:cNvSpPr>
          <p:nvPr>
            <p:ph type="body" sz="quarter" idx="12" hasCustomPrompt="1"/>
          </p:nvPr>
        </p:nvSpPr>
        <p:spPr>
          <a:xfrm>
            <a:off x="4798549" y="489232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20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ltLang="ja-JP"/>
              <a:t>※</a:t>
            </a:r>
            <a:r>
              <a:rPr lang="ja-JP" altLang="en-US"/>
              <a:t>実施企業名 </a:t>
            </a:r>
            <a:r>
              <a:rPr lang="en-US" altLang="ja-JP"/>
              <a:t>or JV</a:t>
            </a:r>
            <a:r>
              <a:rPr lang="ja-JP" altLang="en-US"/>
              <a:t>名</a:t>
            </a:r>
            <a:endParaRPr lang="en-US"/>
          </a:p>
        </p:txBody>
      </p:sp>
      <p:sp>
        <p:nvSpPr>
          <p:cNvPr id="2" name="テキスト ボックス 1">
            <a:extLst>
              <a:ext uri="{FF2B5EF4-FFF2-40B4-BE49-F238E27FC236}">
                <a16:creationId xmlns:a16="http://schemas.microsoft.com/office/drawing/2014/main" id="{A3FB6309-E751-E5DF-C7C2-D7D80856905C}"/>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3" name="図 2">
            <a:extLst>
              <a:ext uri="{FF2B5EF4-FFF2-40B4-BE49-F238E27FC236}">
                <a16:creationId xmlns:a16="http://schemas.microsoft.com/office/drawing/2014/main" id="{98005F8C-E287-4376-1BEE-6B296973F6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194675274"/>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head (top) and Subtitl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F01A151-D51D-6B5D-D14E-72C6B435B4F9}"/>
              </a:ext>
            </a:extLst>
          </p:cNvPr>
          <p:cNvSpPr/>
          <p:nvPr userDrawn="1"/>
        </p:nvSpPr>
        <p:spPr>
          <a:xfrm>
            <a:off x="300779" y="1087357"/>
            <a:ext cx="11590442" cy="542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3" name="オブジェクト 2" hidden="1">
            <a:extLst>
              <a:ext uri="{FF2B5EF4-FFF2-40B4-BE49-F238E27FC236}">
                <a16:creationId xmlns:a16="http://schemas.microsoft.com/office/drawing/2014/main" id="{78BA5CC5-FD1F-41D5-A62A-5B826C9FC1DA}"/>
              </a:ext>
            </a:extLst>
          </p:cNvPr>
          <p:cNvGraphicFramePr>
            <a:graphicFrameLocks noChangeAspect="1"/>
          </p:cNvGraphicFramePr>
          <p:nvPr userDrawn="1">
            <p:custDataLst>
              <p:tags r:id="rId1"/>
            </p:custDataLst>
            <p:extLst>
              <p:ext uri="{D42A27DB-BD31-4B8C-83A1-F6EECF244321}">
                <p14:modId xmlns:p14="http://schemas.microsoft.com/office/powerpoint/2010/main" val="209345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90" imgH="605" progId="TCLayout.ActiveDocument.1">
                  <p:embed/>
                </p:oleObj>
              </mc:Choice>
              <mc:Fallback>
                <p:oleObj name="think-cell スライド" r:id="rId4" imgW="590" imgH="605" progId="TCLayout.ActiveDocument.1">
                  <p:embed/>
                  <p:pic>
                    <p:nvPicPr>
                      <p:cNvPr id="3" name="オブジェクト 2" hidden="1">
                        <a:extLst>
                          <a:ext uri="{FF2B5EF4-FFF2-40B4-BE49-F238E27FC236}">
                            <a16:creationId xmlns:a16="http://schemas.microsoft.com/office/drawing/2014/main" id="{78BA5CC5-FD1F-41D5-A62A-5B826C9FC1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正方形/長方形 1" hidden="1">
            <a:extLst>
              <a:ext uri="{FF2B5EF4-FFF2-40B4-BE49-F238E27FC236}">
                <a16:creationId xmlns:a16="http://schemas.microsoft.com/office/drawing/2014/main" id="{1808ADB8-0A8A-424A-BB75-AE716B603396}"/>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sz="3200" b="1"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
        <p:nvSpPr>
          <p:cNvPr id="9" name="Subtitle">
            <a:extLst>
              <a:ext uri="{FF2B5EF4-FFF2-40B4-BE49-F238E27FC236}">
                <a16:creationId xmlns:a16="http://schemas.microsoft.com/office/drawing/2014/main" id="{962A254E-2854-48FA-8F65-0066AC7FF3BC}"/>
              </a:ext>
            </a:extLst>
          </p:cNvPr>
          <p:cNvSpPr>
            <a:spLocks noGrp="1"/>
          </p:cNvSpPr>
          <p:nvPr>
            <p:ph type="body" sz="quarter" idx="36" hasCustomPrompt="1"/>
          </p:nvPr>
        </p:nvSpPr>
        <p:spPr>
          <a:xfrm>
            <a:off x="300779" y="663221"/>
            <a:ext cx="11590442" cy="323165"/>
          </a:xfrm>
          <a:prstGeom prst="rect">
            <a:avLst/>
          </a:prstGeom>
        </p:spPr>
        <p:txBody>
          <a:bodyPr wrap="square" tIns="0" anchor="ctr">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1800" b="1">
                <a:solidFill>
                  <a:schemeClr val="bg2"/>
                </a:solidFill>
                <a:latin typeface="Meiryo UI" panose="020B0604030504040204" pitchFamily="50" charset="-128"/>
                <a:ea typeface="Meiryo UI" panose="020B0604030504040204" pitchFamily="50" charset="-128"/>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GB" noProof="0"/>
              <a:t>Insert subhead here</a:t>
            </a:r>
          </a:p>
        </p:txBody>
      </p:sp>
      <p:sp>
        <p:nvSpPr>
          <p:cNvPr id="10" name="Title 2">
            <a:extLst>
              <a:ext uri="{FF2B5EF4-FFF2-40B4-BE49-F238E27FC236}">
                <a16:creationId xmlns:a16="http://schemas.microsoft.com/office/drawing/2014/main" id="{4F6B60F4-9919-41FE-A603-015DB9F0B9C8}"/>
              </a:ext>
            </a:extLst>
          </p:cNvPr>
          <p:cNvSpPr>
            <a:spLocks noGrp="1"/>
          </p:cNvSpPr>
          <p:nvPr>
            <p:ph type="title" hasCustomPrompt="1"/>
          </p:nvPr>
        </p:nvSpPr>
        <p:spPr>
          <a:xfrm>
            <a:off x="300779" y="185429"/>
            <a:ext cx="11590442" cy="432000"/>
          </a:xfrm>
          <a:prstGeom prst="rect">
            <a:avLst/>
          </a:prstGeom>
        </p:spPr>
        <p:txBody>
          <a:bodyPr vert="horz" anchor="ctr"/>
          <a:lstStyle>
            <a:lvl1pPr>
              <a:lnSpc>
                <a:spcPct val="80000"/>
              </a:lnSpc>
              <a:defRPr sz="2400" b="1">
                <a:solidFill>
                  <a:schemeClr val="tx1"/>
                </a:solidFill>
                <a:latin typeface="Meiryo UI" panose="020B0604030504040204" pitchFamily="50" charset="-128"/>
                <a:ea typeface="Meiryo UI" panose="020B0604030504040204" pitchFamily="50" charset="-128"/>
              </a:defRPr>
            </a:lvl1pPr>
          </a:lstStyle>
          <a:p>
            <a:r>
              <a:rPr lang="en-US"/>
              <a:t>Click to edit Master title</a:t>
            </a:r>
            <a:endParaRPr lang="en-GB"/>
          </a:p>
        </p:txBody>
      </p:sp>
      <p:sp>
        <p:nvSpPr>
          <p:cNvPr id="7" name="テキスト ボックス 6">
            <a:extLst>
              <a:ext uri="{FF2B5EF4-FFF2-40B4-BE49-F238E27FC236}">
                <a16:creationId xmlns:a16="http://schemas.microsoft.com/office/drawing/2014/main" id="{0C6B6BC9-2B8A-45A2-ABFD-3C7DD87E6848}"/>
              </a:ext>
            </a:extLst>
          </p:cNvPr>
          <p:cNvSpPr txBox="1"/>
          <p:nvPr userDrawn="1"/>
        </p:nvSpPr>
        <p:spPr>
          <a:xfrm>
            <a:off x="11801835" y="6623715"/>
            <a:ext cx="287506" cy="226591"/>
          </a:xfrm>
          <a:prstGeom prst="rect">
            <a:avLst/>
          </a:prstGeom>
          <a:noFill/>
        </p:spPr>
        <p:txBody>
          <a:bodyPr wrap="none" lIns="36000" tIns="36000" rIns="36000" bIns="36000" rtlCol="0">
            <a:spAutoFit/>
          </a:bodyPr>
          <a:lstStyle/>
          <a:p>
            <a:pPr algn="ctr"/>
            <a:fld id="{989496C2-B50A-F244-A0A1-E3849033C8B1}" type="slidenum">
              <a:rPr lang="en-GB" altLang="ja-JP" sz="1000" smtClean="0">
                <a:solidFill>
                  <a:schemeClr val="bg1">
                    <a:lumMod val="50000"/>
                  </a:schemeClr>
                </a:solidFill>
                <a:latin typeface="Meiryo UI" panose="020B0604030504040204" pitchFamily="50" charset="-128"/>
                <a:ea typeface="Meiryo UI" panose="020B0604030504040204" pitchFamily="50" charset="-128"/>
                <a:sym typeface="Meiryo UI" panose="020B0604030504040204" pitchFamily="50" charset="-128"/>
              </a:rPr>
              <a:pPr algn="ctr"/>
              <a:t>‹#›</a:t>
            </a:fld>
            <a:endParaRPr kumimoji="1" lang="ja-JP" altLang="en-US" sz="1000" i="1">
              <a:latin typeface="Meiryo UI" panose="020B0604030504040204" pitchFamily="50" charset="-128"/>
              <a:ea typeface="Meiryo UI" panose="020B0604030504040204" pitchFamily="50" charset="-128"/>
              <a:sym typeface="Meiryo UI" panose="020B0604030504040204" pitchFamily="50" charset="-128"/>
            </a:endParaRPr>
          </a:p>
        </p:txBody>
      </p:sp>
      <p:sp>
        <p:nvSpPr>
          <p:cNvPr id="13" name="Subtitle">
            <a:extLst>
              <a:ext uri="{FF2B5EF4-FFF2-40B4-BE49-F238E27FC236}">
                <a16:creationId xmlns:a16="http://schemas.microsoft.com/office/drawing/2014/main" id="{6657DCB3-FDBE-AA0C-F051-08757D897D74}"/>
              </a:ext>
            </a:extLst>
          </p:cNvPr>
          <p:cNvSpPr>
            <a:spLocks noGrp="1"/>
          </p:cNvSpPr>
          <p:nvPr>
            <p:ph type="body" sz="quarter" idx="37" hasCustomPrompt="1"/>
          </p:nvPr>
        </p:nvSpPr>
        <p:spPr>
          <a:xfrm>
            <a:off x="498899" y="1255082"/>
            <a:ext cx="3111075" cy="261610"/>
          </a:xfrm>
          <a:prstGeom prst="rect">
            <a:avLst/>
          </a:prstGeom>
        </p:spPr>
        <p:txBody>
          <a:bodyPr wrap="square" tIns="0" anchor="ctr">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1400" b="1">
                <a:solidFill>
                  <a:schemeClr val="tx1"/>
                </a:solidFill>
                <a:latin typeface="Meiryo UI" panose="020B0604030504040204" pitchFamily="50" charset="-128"/>
                <a:ea typeface="Meiryo UI" panose="020B0604030504040204" pitchFamily="50" charset="-128"/>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GB" noProof="0"/>
              <a:t>Insert subhead here</a:t>
            </a:r>
          </a:p>
        </p:txBody>
      </p:sp>
      <p:sp>
        <p:nvSpPr>
          <p:cNvPr id="8" name="テキスト プレースホルダー 17">
            <a:extLst>
              <a:ext uri="{FF2B5EF4-FFF2-40B4-BE49-F238E27FC236}">
                <a16:creationId xmlns:a16="http://schemas.microsoft.com/office/drawing/2014/main" id="{F20AAD90-9B0A-95F7-D9BE-D1FDB176F5D5}"/>
              </a:ext>
            </a:extLst>
          </p:cNvPr>
          <p:cNvSpPr>
            <a:spLocks noGrp="1"/>
          </p:cNvSpPr>
          <p:nvPr>
            <p:ph type="body" sz="quarter" idx="39" hasCustomPrompt="1"/>
          </p:nvPr>
        </p:nvSpPr>
        <p:spPr>
          <a:xfrm>
            <a:off x="657225" y="1647819"/>
            <a:ext cx="5105400" cy="4279270"/>
          </a:xfrm>
        </p:spPr>
        <p:txBody>
          <a:bodyPr>
            <a:normAutofit/>
          </a:bodyPr>
          <a:lstStyle>
            <a:lvl1pPr marL="285750" indent="-285750">
              <a:buFont typeface="Arial" panose="020B0604020202020204" pitchFamily="34" charset="0"/>
              <a:buChar char="•"/>
              <a:defRPr sz="1100">
                <a:latin typeface="+mn-ea"/>
                <a:ea typeface="+mn-ea"/>
              </a:defRPr>
            </a:lvl1pPr>
            <a:lvl2pPr>
              <a:defRPr>
                <a:latin typeface="+mj-lt"/>
              </a:defRPr>
            </a:lvl2pPr>
            <a:lvl3pPr>
              <a:defRPr>
                <a:latin typeface="+mj-lt"/>
              </a:defRPr>
            </a:lvl3pPr>
            <a:lvl4pPr>
              <a:defRPr>
                <a:latin typeface="+mj-lt"/>
              </a:defRPr>
            </a:lvl4pPr>
            <a:lvl5pPr>
              <a:defRPr>
                <a:latin typeface="+mj-lt"/>
              </a:defRPr>
            </a:lvl5pPr>
          </a:lstStyle>
          <a:p>
            <a:pPr lvl="0"/>
            <a:r>
              <a:rPr kumimoji="1" lang="ja-JP" altLang="en-US"/>
              <a:t>なるべく箇条書きでわかりやすく</a:t>
            </a:r>
            <a:r>
              <a:rPr kumimoji="1" lang="en-US" altLang="ja-JP"/>
              <a:t>…</a:t>
            </a:r>
            <a:endParaRPr kumimoji="1" lang="ja-JP" altLang="en-US"/>
          </a:p>
        </p:txBody>
      </p:sp>
    </p:spTree>
    <p:extLst>
      <p:ext uri="{BB962C8B-B14F-4D97-AF65-F5344CB8AC3E}">
        <p14:creationId xmlns:p14="http://schemas.microsoft.com/office/powerpoint/2010/main" val="1990003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17826CC-B2A5-429D-07C7-0476B4A427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コンテンツ プレースホルダ 2">
            <a:extLst>
              <a:ext uri="{FF2B5EF4-FFF2-40B4-BE49-F238E27FC236}">
                <a16:creationId xmlns:a16="http://schemas.microsoft.com/office/drawing/2014/main" id="{CF473317-4BD6-3380-2257-DAA411031904}"/>
              </a:ext>
            </a:extLst>
          </p:cNvPr>
          <p:cNvSpPr>
            <a:spLocks noGrp="1"/>
          </p:cNvSpPr>
          <p:nvPr>
            <p:ph idx="1"/>
          </p:nvPr>
        </p:nvSpPr>
        <p:spPr>
          <a:xfrm>
            <a:off x="292100" y="764704"/>
            <a:ext cx="11595100" cy="5712296"/>
          </a:xfrm>
          <a:prstGeom prst="rect">
            <a:avLst/>
          </a:prstGeom>
        </p:spPr>
        <p:txBody>
          <a:bodyPr/>
          <a:lstStyle>
            <a:lvl1pPr>
              <a:defRPr sz="1200">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374622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184287322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 Id="rId5" Target="../tags/tag2.xml" Type="http://schemas.openxmlformats.org/officeDocument/2006/relationships/tags"/><Relationship Id="rId6" Target="../embeddings/oleObject1.bin" Type="http://schemas.openxmlformats.org/officeDocument/2006/relationships/oleObject"/><Relationship Id="rId7" Target="../media/image1.emf" Type="http://schemas.openxmlformats.org/officeDocument/2006/relationships/image"/><Relationship Id="rId8" Target="../media/image2.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theme/theme2.xml" Type="http://schemas.openxmlformats.org/officeDocument/2006/relationships/theme"/><Relationship Id="rId6" Target="../tags/tag4.xml" Type="http://schemas.openxmlformats.org/officeDocument/2006/relationships/tags"/><Relationship Id="rId7" Target="../embeddings/oleObject1.bin" Type="http://schemas.openxmlformats.org/officeDocument/2006/relationships/oleObject"/><Relationship Id="rId8" Target="../media/image1.emf" Type="http://schemas.openxmlformats.org/officeDocument/2006/relationships/image"/><Relationship Id="rId9" Target="../media/image2.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7D6AE8-0AE8-AE92-3DEF-3A63419E8C47}"/>
              </a:ext>
            </a:extLst>
          </p:cNvPr>
          <p:cNvGraphicFramePr>
            <a:graphicFrameLocks noChangeAspect="1"/>
          </p:cNvGraphicFramePr>
          <p:nvPr userDrawn="1">
            <p:custDataLst>
              <p:tags r:id="rId5"/>
            </p:custDataLst>
            <p:extLst>
              <p:ext uri="{D42A27DB-BD31-4B8C-83A1-F6EECF244321}">
                <p14:modId xmlns:p14="http://schemas.microsoft.com/office/powerpoint/2010/main" val="368171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408" imgH="408" progId="TCLayout.ActiveDocument.1">
                  <p:embed/>
                </p:oleObj>
              </mc:Choice>
              <mc:Fallback>
                <p:oleObj name="think-cell スライド" r:id="rId6" imgW="408" imgH="408" progId="TCLayout.ActiveDocument.1">
                  <p:embed/>
                  <p:pic>
                    <p:nvPicPr>
                      <p:cNvPr id="2" name="think-cell data - do not delete" hidden="1">
                        <a:extLst>
                          <a:ext uri="{FF2B5EF4-FFF2-40B4-BE49-F238E27FC236}">
                            <a16:creationId xmlns:a16="http://schemas.microsoft.com/office/drawing/2014/main" id="{FD7D6AE8-0AE8-AE92-3DEF-3A63419E8C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38" name="テキスト プレースホルダー 37">
            <a:extLst>
              <a:ext uri="{FF2B5EF4-FFF2-40B4-BE49-F238E27FC236}">
                <a16:creationId xmlns:a16="http://schemas.microsoft.com/office/drawing/2014/main" id="{1ECE4958-08A0-BD8D-7D5D-D4A7BB6A39C6}"/>
              </a:ext>
            </a:extLst>
          </p:cNvPr>
          <p:cNvSpPr>
            <a:spLocks noGrp="1"/>
          </p:cNvSpPr>
          <p:nvPr>
            <p:ph type="body" idx="1"/>
          </p:nvPr>
        </p:nvSpPr>
        <p:spPr>
          <a:xfrm>
            <a:off x="292100" y="2133600"/>
            <a:ext cx="11595100" cy="43434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87D0FF6D-A520-87F6-851A-32670B6B9442}"/>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4" name="図 3">
            <a:extLst>
              <a:ext uri="{FF2B5EF4-FFF2-40B4-BE49-F238E27FC236}">
                <a16:creationId xmlns:a16="http://schemas.microsoft.com/office/drawing/2014/main" id="{C12C3DD6-97B4-BE5F-B436-9C7F3023ECB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162003807"/>
      </p:ext>
    </p:extLst>
  </p:cSld>
  <p:clrMap bg1="lt1" tx1="dk1" bg2="lt2" tx2="dk2" accent1="accent1" accent2="accent2" accent3="accent3" accent4="accent4" accent5="accent5" accent6="accent6" hlink="hlink" folHlink="folHlink"/>
  <p:sldLayoutIdLst>
    <p:sldLayoutId id="2147483756" r:id="rId1"/>
    <p:sldLayoutId id="2147483759" r:id="rId2"/>
    <p:sldLayoutId id="2147483760" r:id="rId3"/>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2" pos="179">
          <p15:clr>
            <a:srgbClr val="F26B43"/>
          </p15:clr>
        </p15:guide>
        <p15:guide id="3" pos="7494">
          <p15:clr>
            <a:srgbClr val="F26B43"/>
          </p15:clr>
        </p15:guide>
        <p15:guide id="4" orient="horz" pos="40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7D6AE8-0AE8-AE92-3DEF-3A63419E8C47}"/>
              </a:ext>
            </a:extLst>
          </p:cNvPr>
          <p:cNvGraphicFramePr>
            <a:graphicFrameLocks noChangeAspect="1"/>
          </p:cNvGraphicFramePr>
          <p:nvPr userDrawn="1">
            <p:custDataLst>
              <p:tags r:id="rId6"/>
            </p:custDataLst>
            <p:extLst>
              <p:ext uri="{D42A27DB-BD31-4B8C-83A1-F6EECF244321}">
                <p14:modId xmlns:p14="http://schemas.microsoft.com/office/powerpoint/2010/main" val="368171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408" imgH="408" progId="TCLayout.ActiveDocument.1">
                  <p:embed/>
                </p:oleObj>
              </mc:Choice>
              <mc:Fallback>
                <p:oleObj name="think-cell スライド" r:id="rId7" imgW="408" imgH="408" progId="TCLayout.ActiveDocument.1">
                  <p:embed/>
                  <p:pic>
                    <p:nvPicPr>
                      <p:cNvPr id="2" name="think-cell data - do not delete" hidden="1">
                        <a:extLst>
                          <a:ext uri="{FF2B5EF4-FFF2-40B4-BE49-F238E27FC236}">
                            <a16:creationId xmlns:a16="http://schemas.microsoft.com/office/drawing/2014/main" id="{FD7D6AE8-0AE8-AE92-3DEF-3A63419E8C4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38" name="テキスト プレースホルダー 37">
            <a:extLst>
              <a:ext uri="{FF2B5EF4-FFF2-40B4-BE49-F238E27FC236}">
                <a16:creationId xmlns:a16="http://schemas.microsoft.com/office/drawing/2014/main" id="{1ECE4958-08A0-BD8D-7D5D-D4A7BB6A39C6}"/>
              </a:ext>
            </a:extLst>
          </p:cNvPr>
          <p:cNvSpPr>
            <a:spLocks noGrp="1"/>
          </p:cNvSpPr>
          <p:nvPr>
            <p:ph type="body" idx="1"/>
          </p:nvPr>
        </p:nvSpPr>
        <p:spPr>
          <a:xfrm>
            <a:off x="292100" y="2133600"/>
            <a:ext cx="11595100" cy="43434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87D0FF6D-A520-87F6-851A-32670B6B9442}"/>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4" name="図 3">
            <a:extLst>
              <a:ext uri="{FF2B5EF4-FFF2-40B4-BE49-F238E27FC236}">
                <a16:creationId xmlns:a16="http://schemas.microsoft.com/office/drawing/2014/main" id="{C12C3DD6-97B4-BE5F-B436-9C7F3023EC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432257879"/>
      </p:ext>
    </p:extLst>
  </p:cSld>
  <p:clrMap bg1="lt1" tx1="dk1" bg2="lt2" tx2="dk2" accent1="accent1" accent2="accent2" accent3="accent3" accent4="accent4" accent5="accent5" accent6="accent6" hlink="hlink" folHlink="folHlink"/>
  <p:sldLayoutIdLst>
    <p:sldLayoutId id="2147483763" r:id="rId1"/>
    <p:sldLayoutId id="2147483767" r:id="rId2"/>
    <p:sldLayoutId id="2147483764" r:id="rId3"/>
    <p:sldLayoutId id="2147483765" r:id="rId4"/>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2" pos="179">
          <p15:clr>
            <a:srgbClr val="F26B43"/>
          </p15:clr>
        </p15:guide>
        <p15:guide id="3" pos="7494">
          <p15:clr>
            <a:srgbClr val="F26B43"/>
          </p15:clr>
        </p15:guide>
        <p15:guide id="4" orient="horz" pos="4090">
          <p15:clr>
            <a:srgbClr val="F26B43"/>
          </p15:clr>
        </p15:guide>
      </p15:sldGuideLst>
    </p:ext>
  </p:extLst>
</p:sldMaster>
</file>

<file path=ppt/slides/_rels/slide1.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embeddings/oleObject4.bin" Type="http://schemas.openxmlformats.org/officeDocument/2006/relationships/oleObject"/><Relationship Id="rId4" Target="../media/image7.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png" Type="http://schemas.openxmlformats.org/officeDocument/2006/relationships/image"/><Relationship Id="rId3" Target="../media/hdphoto1.wdp" Type="http://schemas.microsoft.com/office/2007/relationships/hdphoto"/></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 Id="rId3" Target="../media/image1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C7451F4C-EFF2-48F0-B299-286FFCBFB2AB}"/>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0" imgH="469" progId="TCLayout.ActiveDocument.1">
                  <p:embed/>
                </p:oleObj>
              </mc:Choice>
              <mc:Fallback>
                <p:oleObj name="think-cell スライド" r:id="rId3" imgW="470" imgH="469" progId="TCLayout.ActiveDocument.1">
                  <p:embed/>
                  <p:pic>
                    <p:nvPicPr>
                      <p:cNvPr id="6" name="オブジェクト 5" hidden="1">
                        <a:extLst>
                          <a:ext uri="{FF2B5EF4-FFF2-40B4-BE49-F238E27FC236}">
                            <a16:creationId xmlns:a16="http://schemas.microsoft.com/office/drawing/2014/main" id="{C7451F4C-EFF2-48F0-B299-286FFCBFB2AB}"/>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1F2F2840-6B61-4DF2-B42A-EAA99F678FEE}"/>
              </a:ext>
            </a:extLst>
          </p:cNvPr>
          <p:cNvSpPr>
            <a:spLocks noGrp="1"/>
          </p:cNvSpPr>
          <p:nvPr>
            <p:ph type="body" sz="quarter" idx="10"/>
          </p:nvPr>
        </p:nvSpPr>
        <p:spPr/>
        <p:txBody>
          <a:bodyPr/>
          <a:lstStyle/>
          <a:p>
            <a:pPr algn="r">
              <a:spcBef>
                <a:spcPts val="600"/>
              </a:spcBef>
            </a:pPr>
            <a:r>
              <a:rPr lang="en-US" altLang="ja-JP" sz="2400" b="0"/>
              <a:t>202</a:t>
            </a:r>
            <a:r>
              <a:rPr lang="ja-JP" altLang="en-US" sz="2400" b="0"/>
              <a:t>５</a:t>
            </a:r>
            <a:r>
              <a:rPr lang="en-US" altLang="ja-JP" sz="2400" b="0"/>
              <a:t>/</a:t>
            </a:r>
            <a:r>
              <a:rPr lang="en-US" altLang="ja-JP" sz="2400" b="0">
                <a:solidFill>
                  <a:srgbClr val="0070C0"/>
                </a:solidFill>
              </a:rPr>
              <a:t>XX</a:t>
            </a:r>
            <a:r>
              <a:rPr lang="en-US" altLang="ja-JP" sz="2400" b="0"/>
              <a:t>/</a:t>
            </a:r>
            <a:r>
              <a:rPr lang="en-US" altLang="ja-JP" sz="2400" b="0">
                <a:solidFill>
                  <a:srgbClr val="0070C0"/>
                </a:solidFill>
              </a:rPr>
              <a:t>XX</a:t>
            </a:r>
            <a:endParaRPr lang="ja-JP" altLang="en-US" sz="2400" b="0">
              <a:solidFill>
                <a:srgbClr val="0070C0"/>
              </a:solidFill>
            </a:endParaRPr>
          </a:p>
        </p:txBody>
      </p:sp>
      <p:sp>
        <p:nvSpPr>
          <p:cNvPr id="3" name="タイトル 2">
            <a:extLst>
              <a:ext uri="{FF2B5EF4-FFF2-40B4-BE49-F238E27FC236}">
                <a16:creationId xmlns:a16="http://schemas.microsoft.com/office/drawing/2014/main" id="{C57F1E1F-3521-45C1-9CD2-360C7A8ED649}"/>
              </a:ext>
            </a:extLst>
          </p:cNvPr>
          <p:cNvSpPr>
            <a:spLocks noGrp="1"/>
          </p:cNvSpPr>
          <p:nvPr>
            <p:ph type="ctrTitle"/>
          </p:nvPr>
        </p:nvSpPr>
        <p:spPr>
          <a:xfrm>
            <a:off x="767408" y="1498110"/>
            <a:ext cx="10657184" cy="2416665"/>
          </a:xfrm>
          <a:noFill/>
        </p:spPr>
        <p:txBody>
          <a:bodyPr vert="horz" wrap="none" anchor="t">
            <a:normAutofit fontScale="90000"/>
          </a:bodyPr>
          <a:lstStyle/>
          <a:p>
            <a:pPr>
              <a:spcBef>
                <a:spcPts val="1200"/>
              </a:spcBef>
            </a:pPr>
            <a:r>
              <a:rPr lang="en-US" altLang="ja-JP" sz="3200"/>
              <a:t>FY2025 </a:t>
            </a:r>
            <a:r>
              <a:rPr lang="ja-JP" altLang="en-US" sz="3200"/>
              <a:t>日本版</a:t>
            </a:r>
            <a:r>
              <a:rPr lang="en-US" altLang="ja-JP" sz="3200" err="1"/>
              <a:t>MaaS</a:t>
            </a:r>
            <a:r>
              <a:rPr lang="ja-JP" altLang="en-US" sz="3200"/>
              <a:t>推進・支援事業</a:t>
            </a:r>
            <a:br>
              <a:rPr lang="en-US" altLang="ja-JP" sz="3200"/>
            </a:br>
            <a:r>
              <a:rPr lang="en-US" altLang="ja-JP" sz="3200"/>
              <a:t>【</a:t>
            </a:r>
            <a:r>
              <a:rPr lang="en-US" altLang="ja-JP" sz="3200">
                <a:solidFill>
                  <a:srgbClr val="0070C0"/>
                </a:solidFill>
              </a:rPr>
              <a:t>[</a:t>
            </a:r>
            <a:r>
              <a:rPr lang="ja-JP" altLang="en-US" sz="3200">
                <a:solidFill>
                  <a:srgbClr val="0070C0"/>
                </a:solidFill>
              </a:rPr>
              <a:t>プロジェクト名</a:t>
            </a:r>
            <a:r>
              <a:rPr lang="en-US" altLang="ja-JP" sz="3200">
                <a:solidFill>
                  <a:srgbClr val="0070C0"/>
                </a:solidFill>
              </a:rPr>
              <a:t>]</a:t>
            </a:r>
            <a:r>
              <a:rPr lang="en-US" altLang="ja-JP" sz="3200"/>
              <a:t>】</a:t>
            </a:r>
            <a:br>
              <a:rPr lang="en-US" altLang="ja-JP" sz="3200">
                <a:solidFill>
                  <a:srgbClr val="FF0000"/>
                </a:solidFill>
              </a:rPr>
            </a:br>
            <a:br>
              <a:rPr lang="en-US" altLang="ja-JP" sz="3200" u="sng">
                <a:solidFill>
                  <a:srgbClr val="FF0000"/>
                </a:solidFill>
              </a:rPr>
            </a:br>
            <a:br>
              <a:rPr lang="en-US" altLang="ja-JP" sz="3200" u="sng">
                <a:solidFill>
                  <a:srgbClr val="FF0000"/>
                </a:solidFill>
              </a:rPr>
            </a:br>
            <a:r>
              <a:rPr lang="ja-JP" altLang="en-US" sz="3200"/>
              <a:t>事業実施報告書</a:t>
            </a:r>
          </a:p>
        </p:txBody>
      </p:sp>
      <p:sp>
        <p:nvSpPr>
          <p:cNvPr id="5" name="テキスト プレースホルダー 4">
            <a:extLst>
              <a:ext uri="{FF2B5EF4-FFF2-40B4-BE49-F238E27FC236}">
                <a16:creationId xmlns:a16="http://schemas.microsoft.com/office/drawing/2014/main" id="{9481A0E3-366D-4687-A4B2-6C58A1A7C6CC}"/>
              </a:ext>
            </a:extLst>
          </p:cNvPr>
          <p:cNvSpPr>
            <a:spLocks noGrp="1"/>
          </p:cNvSpPr>
          <p:nvPr>
            <p:ph type="body" sz="quarter" idx="12"/>
          </p:nvPr>
        </p:nvSpPr>
        <p:spPr>
          <a:prstGeom prst="rect">
            <a:avLst/>
          </a:prstGeom>
        </p:spPr>
        <p:txBody>
          <a:bodyPr wrap="none"/>
          <a:lstStyle/>
          <a:p>
            <a:pPr algn="r">
              <a:spcBef>
                <a:spcPts val="600"/>
              </a:spcBef>
            </a:pPr>
            <a:r>
              <a:rPr lang="en-US" altLang="ja-JP" sz="2400">
                <a:solidFill>
                  <a:srgbClr val="0070C0"/>
                </a:solidFill>
              </a:rPr>
              <a:t>[</a:t>
            </a:r>
            <a:r>
              <a:rPr lang="ja-JP" altLang="en-US" sz="2400">
                <a:solidFill>
                  <a:srgbClr val="0070C0"/>
                </a:solidFill>
              </a:rPr>
              <a:t>事業者名</a:t>
            </a:r>
            <a:r>
              <a:rPr lang="en-US" altLang="ja-JP" sz="2400">
                <a:solidFill>
                  <a:srgbClr val="0070C0"/>
                </a:solidFill>
              </a:rPr>
              <a:t>]</a:t>
            </a:r>
            <a:endParaRPr lang="ja-JP" altLang="en-US" sz="2400" b="0">
              <a:solidFill>
                <a:srgbClr val="0070C0"/>
              </a:solidFill>
            </a:endParaRPr>
          </a:p>
        </p:txBody>
      </p:sp>
    </p:spTree>
    <p:extLst>
      <p:ext uri="{BB962C8B-B14F-4D97-AF65-F5344CB8AC3E}">
        <p14:creationId xmlns:p14="http://schemas.microsoft.com/office/powerpoint/2010/main" val="235578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6621F-B376-4982-B423-9D0FEF447828}"/>
            </a:ext>
          </a:extLst>
        </p:cNvPr>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C9D9E9E-580A-4CAC-EF6C-AFB7611CD80F}"/>
              </a:ext>
            </a:extLst>
          </p:cNvPr>
          <p:cNvSpPr>
            <a:spLocks noGrp="1"/>
          </p:cNvSpPr>
          <p:nvPr>
            <p:ph type="body" sz="quarter" idx="39"/>
          </p:nvPr>
        </p:nvSpPr>
        <p:spPr>
          <a:xfrm>
            <a:off x="657225" y="1647819"/>
            <a:ext cx="5105400" cy="1914531"/>
          </a:xfrm>
        </p:spPr>
        <p:txBody>
          <a:bodyPr>
            <a:noAutofit/>
          </a:bodyPr>
          <a:lstStyle/>
          <a:p>
            <a:pPr marL="0" indent="0">
              <a:spcBef>
                <a:spcPts val="300"/>
              </a:spcBef>
              <a:buNone/>
            </a:pPr>
            <a:r>
              <a:rPr lang="en-US" altLang="ja-JP" b="1">
                <a:solidFill>
                  <a:srgbClr val="000000"/>
                </a:solidFill>
                <a:latin typeface="BIZ UDPゴシック"/>
                <a:ea typeface="BIZ UDPゴシック"/>
              </a:rPr>
              <a:t>【XXXX</a:t>
            </a:r>
            <a:r>
              <a:rPr lang="ja-JP" altLang="en-US" b="1">
                <a:solidFill>
                  <a:srgbClr val="000000"/>
                </a:solidFill>
                <a:latin typeface="BIZ UDPゴシック"/>
                <a:ea typeface="BIZ UDPゴシック"/>
              </a:rPr>
              <a:t>の課題</a:t>
            </a:r>
            <a:r>
              <a:rPr lang="en-US" altLang="ja-JP" b="1">
                <a:solidFill>
                  <a:srgbClr val="000000"/>
                </a:solidFill>
                <a:latin typeface="BIZ UDPゴシック"/>
                <a:ea typeface="BIZ UDPゴシック"/>
              </a:rPr>
              <a:t>】</a:t>
            </a:r>
            <a:endParaRPr lang="en-US" altLang="ja-JP" sz="1100" b="1">
              <a:solidFill>
                <a:srgbClr val="000000"/>
              </a:solidFill>
              <a:latin typeface="BIZ UDPゴシック"/>
              <a:ea typeface="BIZ UDPゴシック"/>
            </a:endParaRPr>
          </a:p>
          <a:p>
            <a:pPr marL="171450" indent="-171450">
              <a:spcBef>
                <a:spcPts val="300"/>
              </a:spcBef>
            </a:pPr>
            <a:r>
              <a:rPr lang="ja-JP" altLang="en-US" sz="1100">
                <a:solidFill>
                  <a:srgbClr val="0070C0"/>
                </a:solidFill>
                <a:latin typeface="BIZ UDPゴシック"/>
                <a:ea typeface="BIZ UDPゴシック"/>
              </a:rPr>
              <a:t>（課題を生んでいる現状）してしまっているため、（課題の内容：●●が不足している、●●ができない、●●が不明瞭である）</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r>
              <a:rPr lang="ja-JP" altLang="en-US" sz="1100">
                <a:latin typeface="BIZ UDPゴシック"/>
                <a:ea typeface="BIZ UDPゴシック"/>
              </a:rPr>
              <a:t>。</a:t>
            </a:r>
            <a:endParaRPr lang="en-US" altLang="ja-JP" sz="1100">
              <a:latin typeface="BIZ UDPゴシック"/>
              <a:ea typeface="BIZ UDPゴシック"/>
            </a:endParaRPr>
          </a:p>
          <a:p>
            <a:pPr marL="171450" indent="-171450">
              <a:spcBef>
                <a:spcPts val="300"/>
              </a:spcBef>
              <a:buFont typeface="Arial" panose="020B0604020202020204" pitchFamily="34" charset="0"/>
              <a:buChar char="•"/>
            </a:pPr>
            <a:endParaRPr lang="en-US" altLang="ja-JP" sz="1100">
              <a:solidFill>
                <a:srgbClr val="000000"/>
              </a:solidFill>
              <a:latin typeface="BIZ UDPゴシック"/>
              <a:ea typeface="BIZ UDPゴシック"/>
            </a:endParaRPr>
          </a:p>
          <a:p>
            <a:pPr marL="0" indent="0">
              <a:spcBef>
                <a:spcPts val="300"/>
              </a:spcBef>
              <a:buNone/>
            </a:pPr>
            <a:r>
              <a:rPr lang="en-US" altLang="ja-JP" b="1">
                <a:solidFill>
                  <a:srgbClr val="000000"/>
                </a:solidFill>
                <a:latin typeface="BIZ UDPゴシック"/>
                <a:ea typeface="BIZ UDPゴシック"/>
              </a:rPr>
              <a:t>【XXXX</a:t>
            </a:r>
            <a:r>
              <a:rPr lang="ja-JP" altLang="en-US" b="1">
                <a:solidFill>
                  <a:srgbClr val="000000"/>
                </a:solidFill>
                <a:latin typeface="BIZ UDPゴシック"/>
                <a:ea typeface="BIZ UDPゴシック"/>
              </a:rPr>
              <a:t>の課題</a:t>
            </a:r>
            <a:r>
              <a:rPr lang="en-US" altLang="ja-JP" b="1">
                <a:solidFill>
                  <a:srgbClr val="000000"/>
                </a:solidFill>
                <a:latin typeface="BIZ UDPゴシック"/>
                <a:ea typeface="BIZ UDPゴシック"/>
              </a:rPr>
              <a:t>】</a:t>
            </a:r>
            <a:endParaRPr lang="en-US" altLang="ja-JP" sz="1100" b="1">
              <a:solidFill>
                <a:srgbClr val="000000"/>
              </a:solidFill>
              <a:latin typeface="BIZ UDPゴシック"/>
              <a:ea typeface="BIZ UDPゴシック"/>
            </a:endParaRPr>
          </a:p>
          <a:p>
            <a:pPr marL="171450" indent="-171450">
              <a:spcBef>
                <a:spcPts val="300"/>
              </a:spcBef>
            </a:pPr>
            <a:r>
              <a:rPr lang="ja-JP" altLang="en-US" sz="1100">
                <a:solidFill>
                  <a:srgbClr val="0070C0"/>
                </a:solidFill>
                <a:latin typeface="BIZ UDPゴシック"/>
                <a:ea typeface="BIZ UDPゴシック"/>
              </a:rPr>
              <a:t>（課題を生んでいる現状）してしまっているため、（課題の内容：●●が不足している、●●ができない、●●が不明瞭である）</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r>
              <a:rPr kumimoji="1" lang="ja-JP" altLang="en-US" sz="1100" b="0" i="0" u="none" strike="noStrike" kern="1200" cap="none" spc="0" normalizeH="0" baseline="0" noProof="0">
                <a:ln>
                  <a:noFill/>
                </a:ln>
                <a:solidFill>
                  <a:srgbClr val="000000"/>
                </a:solidFill>
                <a:effectLst/>
                <a:uLnTx/>
                <a:uFillTx/>
                <a:latin typeface="BIZ UDPゴシック"/>
                <a:ea typeface="BIZ UDPゴシック"/>
                <a:cs typeface="+mn-cs"/>
              </a:rPr>
              <a:t>。</a:t>
            </a:r>
            <a:endParaRPr lang="en-US" altLang="ja-JP" sz="1100">
              <a:solidFill>
                <a:srgbClr val="000000"/>
              </a:solidFill>
              <a:latin typeface="BIZ UDPゴシック"/>
              <a:ea typeface="BIZ UDPゴシック"/>
            </a:endParaRPr>
          </a:p>
        </p:txBody>
      </p:sp>
      <p:sp>
        <p:nvSpPr>
          <p:cNvPr id="6" name="四角形: 角を丸くする 5">
            <a:extLst>
              <a:ext uri="{FF2B5EF4-FFF2-40B4-BE49-F238E27FC236}">
                <a16:creationId xmlns:a16="http://schemas.microsoft.com/office/drawing/2014/main" id="{F6191E49-FAD5-21CB-C9C1-B326C81CAE8E}"/>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解決すべき社会課題</a:t>
            </a:r>
          </a:p>
        </p:txBody>
      </p:sp>
      <p:sp>
        <p:nvSpPr>
          <p:cNvPr id="2" name="テキスト プレースホルダー 1">
            <a:extLst>
              <a:ext uri="{FF2B5EF4-FFF2-40B4-BE49-F238E27FC236}">
                <a16:creationId xmlns:a16="http://schemas.microsoft.com/office/drawing/2014/main" id="{EDD35E5E-573D-6B39-D781-29E14D5F8676}"/>
              </a:ext>
            </a:extLst>
          </p:cNvPr>
          <p:cNvSpPr>
            <a:spLocks noGrp="1"/>
          </p:cNvSpPr>
          <p:nvPr>
            <p:ph type="body" sz="quarter" idx="36"/>
          </p:nvPr>
        </p:nvSpPr>
        <p:spPr>
          <a:xfrm>
            <a:off x="300779" y="663221"/>
            <a:ext cx="11590442" cy="323165"/>
          </a:xfrm>
        </p:spPr>
        <p:txBody>
          <a:bodyPr/>
          <a:lstStyle/>
          <a:p>
            <a:r>
              <a:rPr kumimoji="1" lang="en-US" altLang="ja-JP"/>
              <a:t>Ⅰ</a:t>
            </a:r>
            <a:r>
              <a:rPr lang="ja-JP" altLang="en-US"/>
              <a:t>．プロジェクトのスコープ</a:t>
            </a:r>
            <a:endParaRPr kumimoji="1" lang="ja-JP" altLang="en-US"/>
          </a:p>
        </p:txBody>
      </p:sp>
      <p:sp>
        <p:nvSpPr>
          <p:cNvPr id="10" name="テキスト プレースホルダー 4">
            <a:extLst>
              <a:ext uri="{FF2B5EF4-FFF2-40B4-BE49-F238E27FC236}">
                <a16:creationId xmlns:a16="http://schemas.microsoft.com/office/drawing/2014/main" id="{201FE1C2-9CE9-E3BD-7F0E-A13501F9ABA4}"/>
              </a:ext>
            </a:extLst>
          </p:cNvPr>
          <p:cNvSpPr txBox="1">
            <a:spLocks/>
          </p:cNvSpPr>
          <p:nvPr/>
        </p:nvSpPr>
        <p:spPr>
          <a:xfrm>
            <a:off x="6429377" y="1647819"/>
            <a:ext cx="5105400" cy="2769989"/>
          </a:xfrm>
          <a:prstGeom prst="rect">
            <a:avLst/>
          </a:prstGeom>
        </p:spPr>
        <p:txBody>
          <a:bodyPr vert="horz"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（課題）を解決するため、（</a:t>
            </a:r>
            <a:r>
              <a:rPr lang="ja-JP" altLang="en-US">
                <a:solidFill>
                  <a:srgbClr val="0070C0"/>
                </a:solidFill>
                <a:latin typeface="BIZ UDPゴシック"/>
                <a:ea typeface="BIZ UDPゴシック"/>
              </a:rPr>
              <a:t>アプローチする対象：</a:t>
            </a: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自治体、交通事業者）に向けて（アプローチする内容）</a:t>
            </a:r>
            <a:r>
              <a:rPr lang="ja-JP" altLang="en-US">
                <a:solidFill>
                  <a:srgbClr val="0070C0"/>
                </a:solidFill>
                <a:latin typeface="BIZ UDPゴシック"/>
                <a:ea typeface="BIZ UDPゴシック"/>
              </a:rPr>
              <a:t>を提供する</a:t>
            </a:r>
            <a:r>
              <a:rPr lang="ja-JP" altLang="en-US" kern="0">
                <a:solidFill>
                  <a:srgbClr val="0070C0"/>
                </a:solidFill>
                <a:latin typeface="BIZ UDPゴシック"/>
                <a:ea typeface="BIZ UDPゴシック"/>
              </a:rPr>
              <a:t>。</a:t>
            </a:r>
            <a:endParaRPr lang="en-US" altLang="ja-JP" kern="0">
              <a:solidFill>
                <a:srgbClr val="0070C0"/>
              </a:solidFill>
              <a:latin typeface="BIZ UDPゴシック"/>
              <a:ea typeface="BIZ UDPゴシック"/>
            </a:endParaRPr>
          </a:p>
          <a:p>
            <a:pPr marL="176213" indent="-176213">
              <a:spcBef>
                <a:spcPts val="300"/>
              </a:spcBef>
            </a:pPr>
            <a:endParaRPr lang="en-US" altLang="ja-JP" kern="0">
              <a:solidFill>
                <a:srgbClr val="000000"/>
              </a:solidFill>
              <a:latin typeface="BIZ UDPゴシック"/>
              <a:ea typeface="BIZ UDPゴシック"/>
            </a:endParaRPr>
          </a:p>
          <a:p>
            <a:pPr marL="0" indent="0">
              <a:spcBef>
                <a:spcPts val="300"/>
              </a:spcBef>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アプローチする内容①</a:t>
            </a:r>
            <a:r>
              <a:rPr lang="en-US" altLang="ja-JP" b="1" kern="0">
                <a:solidFill>
                  <a:srgbClr val="000000"/>
                </a:solidFill>
                <a:latin typeface="BIZ UDPゴシック"/>
                <a:ea typeface="BIZ UDPゴシック"/>
              </a:rPr>
              <a:t>】</a:t>
            </a:r>
          </a:p>
          <a:p>
            <a:pPr marL="171450" indent="-171450">
              <a:spcBef>
                <a:spcPts val="300"/>
              </a:spcBef>
            </a:pP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a:t>
            </a:r>
            <a:r>
              <a:rPr lang="ja-JP" altLang="en-US">
                <a:solidFill>
                  <a:srgbClr val="0070C0"/>
                </a:solidFill>
                <a:latin typeface="BIZ UDPゴシック"/>
                <a:ea typeface="BIZ UDPゴシック"/>
              </a:rPr>
              <a:t>アプローチする対象：</a:t>
            </a: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自治体、交通事業者）に向けて（アプローチする内容）</a:t>
            </a:r>
            <a:r>
              <a:rPr lang="ja-JP" altLang="en-US">
                <a:solidFill>
                  <a:srgbClr val="0070C0"/>
                </a:solidFill>
                <a:latin typeface="BIZ UDPゴシック"/>
                <a:ea typeface="BIZ UDPゴシック"/>
              </a:rPr>
              <a:t>を提供する</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endParaRPr lang="ja-JP" altLang="en-US" kern="0">
              <a:latin typeface="BIZ UDPゴシック"/>
              <a:ea typeface="BIZ UDPゴシック"/>
            </a:endParaRPr>
          </a:p>
          <a:p>
            <a:pPr marL="171450" indent="-171450">
              <a:spcBef>
                <a:spcPts val="300"/>
              </a:spcBef>
            </a:pPr>
            <a:endParaRPr lang="en-US" altLang="ja-JP" kern="0">
              <a:solidFill>
                <a:srgbClr val="000000"/>
              </a:solidFill>
              <a:latin typeface="BIZ UDPゴシック"/>
              <a:ea typeface="BIZ UDPゴシック"/>
            </a:endParaRPr>
          </a:p>
          <a:p>
            <a:pPr marL="0" indent="0">
              <a:spcBef>
                <a:spcPts val="300"/>
              </a:spcBef>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アプローチする内容②</a:t>
            </a:r>
            <a:r>
              <a:rPr lang="en-US" altLang="ja-JP" b="1" kern="0">
                <a:solidFill>
                  <a:srgbClr val="000000"/>
                </a:solidFill>
                <a:latin typeface="BIZ UDPゴシック"/>
                <a:ea typeface="BIZ UDPゴシック"/>
              </a:rPr>
              <a:t>】</a:t>
            </a:r>
          </a:p>
          <a:p>
            <a:pPr marL="171450" indent="-171450">
              <a:spcBef>
                <a:spcPts val="300"/>
              </a:spcBef>
            </a:pP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a:t>
            </a:r>
            <a:r>
              <a:rPr lang="ja-JP" altLang="en-US">
                <a:solidFill>
                  <a:srgbClr val="0070C0"/>
                </a:solidFill>
                <a:latin typeface="BIZ UDPゴシック"/>
                <a:ea typeface="BIZ UDPゴシック"/>
              </a:rPr>
              <a:t>アプローチする対象：</a:t>
            </a:r>
            <a:r>
              <a:rPr kumimoji="1" lang="ja-JP" altLang="en-US" sz="1100" i="0" u="none" strike="noStrike" kern="1200" cap="none" spc="0" normalizeH="0" baseline="0" noProof="0">
                <a:ln>
                  <a:noFill/>
                </a:ln>
                <a:solidFill>
                  <a:srgbClr val="0070C0"/>
                </a:solidFill>
                <a:effectLst/>
                <a:uLnTx/>
                <a:uFillTx/>
                <a:latin typeface="BIZ UDPゴシック"/>
                <a:ea typeface="BIZ UDPゴシック"/>
                <a:cs typeface="+mn-cs"/>
              </a:rPr>
              <a:t>自治体、交通事業者）に向けて（アプローチする内容）</a:t>
            </a:r>
            <a:r>
              <a:rPr lang="ja-JP" altLang="en-US">
                <a:solidFill>
                  <a:srgbClr val="0070C0"/>
                </a:solidFill>
                <a:latin typeface="BIZ UDPゴシック"/>
                <a:ea typeface="BIZ UDPゴシック"/>
              </a:rPr>
              <a:t>を提供する</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endParaRPr lang="ja-JP" altLang="en-US" kern="0">
              <a:latin typeface="BIZ UDPゴシック"/>
              <a:ea typeface="BIZ UDPゴシック"/>
            </a:endParaRPr>
          </a:p>
        </p:txBody>
      </p:sp>
      <p:sp>
        <p:nvSpPr>
          <p:cNvPr id="11" name="四角形: 角を丸くする 10">
            <a:extLst>
              <a:ext uri="{FF2B5EF4-FFF2-40B4-BE49-F238E27FC236}">
                <a16:creationId xmlns:a16="http://schemas.microsoft.com/office/drawing/2014/main" id="{031AEFE5-8601-DABE-59EA-465EB19ECCD4}"/>
              </a:ext>
            </a:extLst>
          </p:cNvPr>
          <p:cNvSpPr/>
          <p:nvPr/>
        </p:nvSpPr>
        <p:spPr>
          <a:xfrm>
            <a:off x="6429377"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課題解決のアプローチ</a:t>
            </a:r>
          </a:p>
        </p:txBody>
      </p:sp>
      <p:pic>
        <p:nvPicPr>
          <p:cNvPr id="9" name="図 8">
            <a:extLst>
              <a:ext uri="{FF2B5EF4-FFF2-40B4-BE49-F238E27FC236}">
                <a16:creationId xmlns:a16="http://schemas.microsoft.com/office/drawing/2014/main" id="{870AC17B-8F33-75C6-930F-3740061BBFA8}"/>
              </a:ext>
            </a:extLst>
          </p:cNvPr>
          <p:cNvPicPr>
            <a:picLocks noChangeAspect="1"/>
          </p:cNvPicPr>
          <p:nvPr/>
        </p:nvPicPr>
        <p:blipFill>
          <a:blip r:embed="rId2"/>
          <a:stretch>
            <a:fillRect/>
          </a:stretch>
        </p:blipFill>
        <p:spPr>
          <a:xfrm>
            <a:off x="713727" y="3855247"/>
            <a:ext cx="5303980" cy="2444708"/>
          </a:xfrm>
          <a:prstGeom prst="rect">
            <a:avLst/>
          </a:prstGeom>
        </p:spPr>
      </p:pic>
      <p:pic>
        <p:nvPicPr>
          <p:cNvPr id="57" name="図 56">
            <a:extLst>
              <a:ext uri="{FF2B5EF4-FFF2-40B4-BE49-F238E27FC236}">
                <a16:creationId xmlns:a16="http://schemas.microsoft.com/office/drawing/2014/main" id="{2712B689-AAC2-F1B0-691A-7E693D3A3CD9}"/>
              </a:ext>
            </a:extLst>
          </p:cNvPr>
          <p:cNvPicPr>
            <a:picLocks noChangeAspect="1"/>
          </p:cNvPicPr>
          <p:nvPr/>
        </p:nvPicPr>
        <p:blipFill>
          <a:blip r:embed="rId3"/>
          <a:stretch>
            <a:fillRect/>
          </a:stretch>
        </p:blipFill>
        <p:spPr>
          <a:xfrm>
            <a:off x="6330087" y="4392383"/>
            <a:ext cx="5303980" cy="1907572"/>
          </a:xfrm>
          <a:prstGeom prst="rect">
            <a:avLst/>
          </a:prstGeom>
        </p:spPr>
      </p:pic>
      <p:sp>
        <p:nvSpPr>
          <p:cNvPr id="13" name="テキスト プレースホルダー 4">
            <a:extLst>
              <a:ext uri="{FF2B5EF4-FFF2-40B4-BE49-F238E27FC236}">
                <a16:creationId xmlns:a16="http://schemas.microsoft.com/office/drawing/2014/main" id="{C073514A-14B8-50C3-10FC-8393333F0432}"/>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70C0"/>
                </a:solidFill>
                <a:latin typeface="BIZ UDPゴシック"/>
                <a:ea typeface="BIZ UDPゴシック"/>
              </a:rPr>
              <a:t>事業名</a:t>
            </a:r>
            <a:r>
              <a:rPr lang="ja-JP" altLang="en-US" sz="2000" kern="0">
                <a:solidFill>
                  <a:srgbClr val="000000"/>
                </a:solidFill>
                <a:latin typeface="BIZ UDPゴシック"/>
                <a:ea typeface="BIZ UDPゴシック"/>
              </a:rPr>
              <a:t>｜</a:t>
            </a:r>
            <a:r>
              <a:rPr lang="ja-JP" altLang="en-US" sz="2000" kern="0">
                <a:solidFill>
                  <a:srgbClr val="0070C0"/>
                </a:solidFill>
                <a:latin typeface="BIZ UDPゴシック"/>
                <a:ea typeface="BIZ UDPゴシック"/>
              </a:rPr>
              <a:t>事業者名</a:t>
            </a:r>
            <a:endParaRPr lang="en-US" altLang="ja-JP" sz="2000" kern="0">
              <a:solidFill>
                <a:srgbClr val="0070C0"/>
              </a:solidFill>
              <a:latin typeface="BIZ UDPゴシック"/>
              <a:ea typeface="BIZ UDPゴシック"/>
            </a:endParaRPr>
          </a:p>
        </p:txBody>
      </p:sp>
    </p:spTree>
    <p:extLst>
      <p:ext uri="{BB962C8B-B14F-4D97-AF65-F5344CB8AC3E}">
        <p14:creationId xmlns:p14="http://schemas.microsoft.com/office/powerpoint/2010/main" val="117390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AFEEE9-1473-D43E-FC5D-2751FA9821F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A0E0F83-24E7-2EBB-0E04-1BB7ED8E79C6}"/>
              </a:ext>
            </a:extLst>
          </p:cNvPr>
          <p:cNvSpPr>
            <a:spLocks noGrp="1"/>
          </p:cNvSpPr>
          <p:nvPr>
            <p:ph type="body" sz="quarter" idx="36"/>
          </p:nvPr>
        </p:nvSpPr>
        <p:spPr/>
        <p:txBody>
          <a:bodyPr/>
          <a:lstStyle/>
          <a:p>
            <a:r>
              <a:rPr lang="en-US" altLang="ja-JP"/>
              <a:t>Ⅱ</a:t>
            </a:r>
            <a:r>
              <a:rPr lang="ja-JP" altLang="en-US"/>
              <a:t>．プロジェクト全体のサマリー</a:t>
            </a:r>
            <a:endParaRPr kumimoji="1" lang="ja-JP" altLang="en-US"/>
          </a:p>
        </p:txBody>
      </p:sp>
      <p:sp>
        <p:nvSpPr>
          <p:cNvPr id="6" name="四角形: 角を丸くする 5">
            <a:extLst>
              <a:ext uri="{FF2B5EF4-FFF2-40B4-BE49-F238E27FC236}">
                <a16:creationId xmlns:a16="http://schemas.microsoft.com/office/drawing/2014/main" id="{787A1AEC-E707-46C7-7A86-9484F6D59E3F}"/>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プロジェクト</a:t>
            </a:r>
            <a:r>
              <a:rPr lang="ja-JP" altLang="en-US" sz="1400" b="1">
                <a:solidFill>
                  <a:schemeClr val="tx1"/>
                </a:solidFill>
                <a:latin typeface="+mn-ea"/>
              </a:rPr>
              <a:t>の</a:t>
            </a:r>
            <a:r>
              <a:rPr kumimoji="1" lang="ja-JP" altLang="en-US" sz="1400" b="1">
                <a:solidFill>
                  <a:schemeClr val="tx1"/>
                </a:solidFill>
                <a:latin typeface="+mn-ea"/>
                <a:ea typeface="+mn-ea"/>
              </a:rPr>
              <a:t>内容</a:t>
            </a:r>
          </a:p>
        </p:txBody>
      </p:sp>
      <p:sp>
        <p:nvSpPr>
          <p:cNvPr id="17" name="四角形: 角を丸くする 16">
            <a:extLst>
              <a:ext uri="{FF2B5EF4-FFF2-40B4-BE49-F238E27FC236}">
                <a16:creationId xmlns:a16="http://schemas.microsoft.com/office/drawing/2014/main" id="{6D3C9184-F28F-B795-B7B5-64F46F746AEC}"/>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プロジェクト内容</a:t>
            </a:r>
          </a:p>
        </p:txBody>
      </p:sp>
      <p:sp>
        <p:nvSpPr>
          <p:cNvPr id="18" name="テキスト プレースホルダー 4">
            <a:extLst>
              <a:ext uri="{FF2B5EF4-FFF2-40B4-BE49-F238E27FC236}">
                <a16:creationId xmlns:a16="http://schemas.microsoft.com/office/drawing/2014/main" id="{9EEC214A-3851-B064-A13E-88B1DD297D23}"/>
              </a:ext>
            </a:extLst>
          </p:cNvPr>
          <p:cNvSpPr txBox="1">
            <a:spLocks/>
          </p:cNvSpPr>
          <p:nvPr/>
        </p:nvSpPr>
        <p:spPr>
          <a:xfrm>
            <a:off x="657225" y="1647819"/>
            <a:ext cx="5105400" cy="846386"/>
          </a:xfrm>
          <a:prstGeom prst="rect">
            <a:avLst/>
          </a:prstGeom>
        </p:spPr>
        <p:txBody>
          <a:bodyPr vert="horz" lIns="91440" tIns="45720" rIns="91440" bIns="45720" rtlCol="0" anchor="t">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プロジェクト内容①</a:t>
            </a:r>
            <a:r>
              <a:rPr lang="en-US" altLang="ja-JP" b="1" kern="0">
                <a:solidFill>
                  <a:srgbClr val="000000"/>
                </a:solidFill>
                <a:latin typeface="BIZ UDPゴシック"/>
                <a:ea typeface="BIZ UDPゴシック"/>
              </a:rPr>
              <a:t>】</a:t>
            </a:r>
          </a:p>
          <a:p>
            <a:pPr marL="171450" indent="-171450">
              <a:spcBef>
                <a:spcPts val="300"/>
              </a:spcBef>
            </a:pPr>
            <a:r>
              <a:rPr lang="ja-JP" altLang="en-US">
                <a:solidFill>
                  <a:srgbClr val="0070C0"/>
                </a:solidFill>
                <a:latin typeface="BIZ UDPゴシック"/>
                <a:ea typeface="BIZ UDPゴシック"/>
              </a:rPr>
              <a:t>具体的導入内容、利用範囲や導入機器の数、想定ユーザー数などを記載</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endParaRPr lang="en-US" altLang="ja-JP" sz="1100">
              <a:latin typeface="BIZ UDPゴシック"/>
              <a:ea typeface="BIZ UDPゴシック"/>
            </a:endParaRPr>
          </a:p>
        </p:txBody>
      </p:sp>
      <p:sp>
        <p:nvSpPr>
          <p:cNvPr id="31" name="四角形: 角を丸くする 30">
            <a:extLst>
              <a:ext uri="{FF2B5EF4-FFF2-40B4-BE49-F238E27FC236}">
                <a16:creationId xmlns:a16="http://schemas.microsoft.com/office/drawing/2014/main" id="{A5330C21-E5B2-FC91-BF2D-4F8BC93E2110}"/>
              </a:ext>
            </a:extLst>
          </p:cNvPr>
          <p:cNvSpPr/>
          <p:nvPr/>
        </p:nvSpPr>
        <p:spPr>
          <a:xfrm>
            <a:off x="931321" y="2488219"/>
            <a:ext cx="4831301" cy="818778"/>
          </a:xfrm>
          <a:prstGeom prst="roundRect">
            <a:avLst>
              <a:gd name="adj" fmla="val 73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a:spcBef>
                <a:spcPts val="300"/>
              </a:spcBef>
            </a:pPr>
            <a:r>
              <a:rPr kumimoji="1" lang="ja-JP" altLang="en-US" sz="1100" b="1">
                <a:solidFill>
                  <a:schemeClr val="tx1"/>
                </a:solidFill>
              </a:rPr>
              <a:t>＜解決すること＞</a:t>
            </a:r>
            <a:endParaRPr kumimoji="1" lang="en-US" altLang="ja-JP" sz="1100" b="1">
              <a:solidFill>
                <a:schemeClr val="tx1"/>
              </a:solidFill>
            </a:endParaRPr>
          </a:p>
          <a:p>
            <a:pPr marL="171450" indent="-171450">
              <a:spcBef>
                <a:spcPts val="300"/>
              </a:spcBef>
              <a:buFont typeface="Arial" panose="020B0604020202020204" pitchFamily="34" charset="0"/>
              <a:buChar char="•"/>
            </a:pPr>
            <a:r>
              <a:rPr lang="ja-JP" altLang="en-US" sz="1100">
                <a:solidFill>
                  <a:srgbClr val="0070C0"/>
                </a:solidFill>
                <a:latin typeface="BIZ UDPゴシック"/>
                <a:ea typeface="BIZ UDPゴシック"/>
              </a:rPr>
              <a:t>（アプローチする対象：自治体、交通事業者）が、（課題に感じていた機会）の際に、（効果の内容：●●に要する時間を短縮できる、手間を省ける、費用が減少する、利便性が向上する。）</a:t>
            </a:r>
          </a:p>
        </p:txBody>
      </p:sp>
      <p:sp>
        <p:nvSpPr>
          <p:cNvPr id="32" name="テキスト プレースホルダー 4">
            <a:extLst>
              <a:ext uri="{FF2B5EF4-FFF2-40B4-BE49-F238E27FC236}">
                <a16:creationId xmlns:a16="http://schemas.microsoft.com/office/drawing/2014/main" id="{4186813D-7C30-6994-B9DD-7F4E032B1901}"/>
              </a:ext>
            </a:extLst>
          </p:cNvPr>
          <p:cNvSpPr txBox="1">
            <a:spLocks/>
          </p:cNvSpPr>
          <p:nvPr/>
        </p:nvSpPr>
        <p:spPr>
          <a:xfrm>
            <a:off x="657225" y="3507088"/>
            <a:ext cx="5105400" cy="846386"/>
          </a:xfrm>
          <a:prstGeom prst="rect">
            <a:avLst/>
          </a:prstGeom>
        </p:spPr>
        <p:txBody>
          <a:bodyPr vert="horz" lIns="91440" tIns="45720" rIns="91440" bIns="45720" rtlCol="0" anchor="t">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プロジェクト内容②</a:t>
            </a:r>
            <a:r>
              <a:rPr lang="en-US" altLang="ja-JP" b="1" kern="0">
                <a:solidFill>
                  <a:srgbClr val="000000"/>
                </a:solidFill>
                <a:latin typeface="BIZ UDPゴシック"/>
                <a:ea typeface="BIZ UDPゴシック"/>
              </a:rPr>
              <a:t>】</a:t>
            </a:r>
          </a:p>
          <a:p>
            <a:pPr marL="171450" indent="-171450">
              <a:spcBef>
                <a:spcPts val="300"/>
              </a:spcBef>
            </a:pPr>
            <a:r>
              <a:rPr lang="ja-JP" altLang="en-US">
                <a:solidFill>
                  <a:srgbClr val="0070C0"/>
                </a:solidFill>
                <a:latin typeface="BIZ UDPゴシック"/>
                <a:ea typeface="BIZ UDPゴシック"/>
              </a:rPr>
              <a:t>具体的導入内容、利用範囲や導入機器の数、想定ユーザー数などを記載</a:t>
            </a:r>
            <a:endParaRPr lang="en-US" altLang="ja-JP">
              <a:solidFill>
                <a:srgbClr val="0070C0"/>
              </a:solidFill>
              <a:latin typeface="BIZ UDPゴシック"/>
              <a:ea typeface="BIZ UDPゴシック"/>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テキストテキストテキストテキストテキストテキストテキストテキストテキストテキストテキストテキストテキスト</a:t>
            </a:r>
            <a:endParaRPr lang="en-US" altLang="ja-JP" sz="800">
              <a:latin typeface="BIZ UDPゴシック"/>
              <a:ea typeface="BIZ UDPゴシック"/>
            </a:endParaRPr>
          </a:p>
        </p:txBody>
      </p:sp>
      <p:sp>
        <p:nvSpPr>
          <p:cNvPr id="33" name="四角形: 角を丸くする 32">
            <a:extLst>
              <a:ext uri="{FF2B5EF4-FFF2-40B4-BE49-F238E27FC236}">
                <a16:creationId xmlns:a16="http://schemas.microsoft.com/office/drawing/2014/main" id="{37AC0BE1-333B-365A-3B8C-67352CEF3CB8}"/>
              </a:ext>
            </a:extLst>
          </p:cNvPr>
          <p:cNvSpPr/>
          <p:nvPr/>
        </p:nvSpPr>
        <p:spPr>
          <a:xfrm>
            <a:off x="931321" y="5030802"/>
            <a:ext cx="4831301" cy="818778"/>
          </a:xfrm>
          <a:prstGeom prst="roundRect">
            <a:avLst>
              <a:gd name="adj" fmla="val 73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a:spcBef>
                <a:spcPts val="300"/>
              </a:spcBef>
            </a:pPr>
            <a:r>
              <a:rPr kumimoji="1" lang="ja-JP" altLang="en-US" sz="1100" b="1">
                <a:solidFill>
                  <a:schemeClr val="tx1"/>
                </a:solidFill>
              </a:rPr>
              <a:t>＜解決すること＞</a:t>
            </a:r>
            <a:endParaRPr kumimoji="1" lang="en-US" altLang="ja-JP" sz="1100" b="1">
              <a:solidFill>
                <a:schemeClr val="tx1"/>
              </a:solidFill>
            </a:endParaRPr>
          </a:p>
          <a:p>
            <a:pPr marL="171450" indent="-171450">
              <a:spcBef>
                <a:spcPts val="300"/>
              </a:spcBef>
              <a:buFont typeface="Arial" panose="020B0604020202020204" pitchFamily="34" charset="0"/>
              <a:buChar char="•"/>
            </a:pPr>
            <a:r>
              <a:rPr lang="ja-JP" altLang="en-US" sz="1100">
                <a:solidFill>
                  <a:srgbClr val="0070C0"/>
                </a:solidFill>
                <a:latin typeface="BIZ UDPゴシック"/>
                <a:ea typeface="BIZ UDPゴシック"/>
              </a:rPr>
              <a:t>（アプローチする対象：自治体、交通事業者）が、（課題に感じていた機会）の際に、（効果の内容：●●に要する時間を短縮できる、手間を省ける、費用が減少する、利便性が向上する。）</a:t>
            </a:r>
          </a:p>
        </p:txBody>
      </p:sp>
      <p:sp>
        <p:nvSpPr>
          <p:cNvPr id="39" name="テキスト プレースホルダー 4">
            <a:extLst>
              <a:ext uri="{FF2B5EF4-FFF2-40B4-BE49-F238E27FC236}">
                <a16:creationId xmlns:a16="http://schemas.microsoft.com/office/drawing/2014/main" id="{54A438BE-C90C-1BC7-4994-E135CFE3649F}"/>
              </a:ext>
            </a:extLst>
          </p:cNvPr>
          <p:cNvSpPr txBox="1">
            <a:spLocks/>
          </p:cNvSpPr>
          <p:nvPr/>
        </p:nvSpPr>
        <p:spPr>
          <a:xfrm>
            <a:off x="5840732" y="4504725"/>
            <a:ext cx="5105400" cy="261610"/>
          </a:xfrm>
          <a:prstGeom prst="rect">
            <a:avLst/>
          </a:prstGeom>
        </p:spPr>
        <p:txBody>
          <a:bodyPr vert="horz"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プロジェクト実施エリア</a:t>
            </a:r>
            <a:r>
              <a:rPr lang="en-US" altLang="ja-JP" b="1" kern="0">
                <a:solidFill>
                  <a:srgbClr val="000000"/>
                </a:solidFill>
                <a:latin typeface="BIZ UDPゴシック"/>
                <a:ea typeface="BIZ UDPゴシック"/>
              </a:rPr>
              <a:t>】</a:t>
            </a:r>
          </a:p>
        </p:txBody>
      </p:sp>
      <p:sp>
        <p:nvSpPr>
          <p:cNvPr id="40" name="テキスト プレースホルダー 4">
            <a:extLst>
              <a:ext uri="{FF2B5EF4-FFF2-40B4-BE49-F238E27FC236}">
                <a16:creationId xmlns:a16="http://schemas.microsoft.com/office/drawing/2014/main" id="{D98B7123-4201-1055-DD29-0E7A030EF0B0}"/>
              </a:ext>
            </a:extLst>
          </p:cNvPr>
          <p:cNvSpPr txBox="1">
            <a:spLocks/>
          </p:cNvSpPr>
          <p:nvPr/>
        </p:nvSpPr>
        <p:spPr>
          <a:xfrm>
            <a:off x="5840732" y="1093444"/>
            <a:ext cx="5105400" cy="261610"/>
          </a:xfrm>
          <a:prstGeom prst="rect">
            <a:avLst/>
          </a:prstGeom>
        </p:spPr>
        <p:txBody>
          <a:bodyPr vert="horz"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プロジェクトイメージ</a:t>
            </a:r>
            <a:r>
              <a:rPr lang="en-US" altLang="ja-JP" b="1" kern="0">
                <a:solidFill>
                  <a:srgbClr val="000000"/>
                </a:solidFill>
                <a:latin typeface="BIZ UDPゴシック"/>
                <a:ea typeface="BIZ UDPゴシック"/>
              </a:rPr>
              <a:t>】</a:t>
            </a:r>
          </a:p>
        </p:txBody>
      </p:sp>
      <p:pic>
        <p:nvPicPr>
          <p:cNvPr id="20" name="図 19">
            <a:extLst>
              <a:ext uri="{FF2B5EF4-FFF2-40B4-BE49-F238E27FC236}">
                <a16:creationId xmlns:a16="http://schemas.microsoft.com/office/drawing/2014/main" id="{04ADCC67-0E49-0DB3-F253-46CBA87D6CEC}"/>
              </a:ext>
            </a:extLst>
          </p:cNvPr>
          <p:cNvPicPr>
            <a:picLocks noChangeAspect="1"/>
          </p:cNvPicPr>
          <p:nvPr/>
        </p:nvPicPr>
        <p:blipFill>
          <a:blip r:embed="rId2"/>
          <a:stretch>
            <a:fillRect/>
          </a:stretch>
        </p:blipFill>
        <p:spPr>
          <a:xfrm>
            <a:off x="6235827" y="1401392"/>
            <a:ext cx="5102794" cy="3011685"/>
          </a:xfrm>
          <a:prstGeom prst="rect">
            <a:avLst/>
          </a:prstGeom>
        </p:spPr>
      </p:pic>
      <p:pic>
        <p:nvPicPr>
          <p:cNvPr id="94" name="図 93">
            <a:extLst>
              <a:ext uri="{FF2B5EF4-FFF2-40B4-BE49-F238E27FC236}">
                <a16:creationId xmlns:a16="http://schemas.microsoft.com/office/drawing/2014/main" id="{3B199301-7B3C-1112-C619-1AFC7659B6DE}"/>
              </a:ext>
            </a:extLst>
          </p:cNvPr>
          <p:cNvPicPr>
            <a:picLocks noChangeAspect="1"/>
          </p:cNvPicPr>
          <p:nvPr/>
        </p:nvPicPr>
        <p:blipFill>
          <a:blip r:embed="rId3"/>
          <a:stretch>
            <a:fillRect/>
          </a:stretch>
        </p:blipFill>
        <p:spPr>
          <a:xfrm>
            <a:off x="6235827" y="4766335"/>
            <a:ext cx="5096698" cy="1822862"/>
          </a:xfrm>
          <a:prstGeom prst="rect">
            <a:avLst/>
          </a:prstGeom>
        </p:spPr>
      </p:pic>
      <p:sp>
        <p:nvSpPr>
          <p:cNvPr id="14" name="テキスト プレースホルダー 4">
            <a:extLst>
              <a:ext uri="{FF2B5EF4-FFF2-40B4-BE49-F238E27FC236}">
                <a16:creationId xmlns:a16="http://schemas.microsoft.com/office/drawing/2014/main" id="{86FA017F-8330-E7DF-615F-D76F6251F704}"/>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70C0"/>
                </a:solidFill>
                <a:latin typeface="BIZ UDPゴシック"/>
                <a:ea typeface="BIZ UDPゴシック"/>
              </a:rPr>
              <a:t>事業名</a:t>
            </a:r>
            <a:r>
              <a:rPr lang="ja-JP" altLang="en-US" sz="2000" kern="0">
                <a:solidFill>
                  <a:srgbClr val="000000"/>
                </a:solidFill>
                <a:latin typeface="BIZ UDPゴシック"/>
                <a:ea typeface="BIZ UDPゴシック"/>
              </a:rPr>
              <a:t>｜</a:t>
            </a:r>
            <a:r>
              <a:rPr lang="ja-JP" altLang="en-US" sz="2000" kern="0">
                <a:solidFill>
                  <a:srgbClr val="0070C0"/>
                </a:solidFill>
                <a:latin typeface="BIZ UDPゴシック"/>
                <a:ea typeface="BIZ UDPゴシック"/>
              </a:rPr>
              <a:t>事業者名</a:t>
            </a:r>
            <a:endParaRPr lang="en-US" altLang="ja-JP" sz="2000" kern="0">
              <a:solidFill>
                <a:srgbClr val="0070C0"/>
              </a:solidFill>
              <a:latin typeface="BIZ UDPゴシック"/>
              <a:ea typeface="BIZ UDPゴシック"/>
            </a:endParaRPr>
          </a:p>
        </p:txBody>
      </p:sp>
    </p:spTree>
    <p:extLst>
      <p:ext uri="{BB962C8B-B14F-4D97-AF65-F5344CB8AC3E}">
        <p14:creationId xmlns:p14="http://schemas.microsoft.com/office/powerpoint/2010/main" val="317026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FAA65B-FE44-3EC7-AC6B-821A77F988AA}"/>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C0E22147-15C1-0B64-92BF-510653003F67}"/>
              </a:ext>
            </a:extLst>
          </p:cNvPr>
          <p:cNvPicPr>
            <a:picLocks noChangeAspect="1"/>
          </p:cNvPicPr>
          <p:nvPr/>
        </p:nvPicPr>
        <p:blipFill>
          <a:blip r:embed="rId2"/>
          <a:stretch>
            <a:fillRect/>
          </a:stretch>
        </p:blipFill>
        <p:spPr>
          <a:xfrm>
            <a:off x="1011495" y="1562954"/>
            <a:ext cx="10169009" cy="4871126"/>
          </a:xfrm>
          <a:prstGeom prst="rect">
            <a:avLst/>
          </a:prstGeom>
        </p:spPr>
      </p:pic>
      <p:sp>
        <p:nvSpPr>
          <p:cNvPr id="2" name="テキスト プレースホルダー 1">
            <a:extLst>
              <a:ext uri="{FF2B5EF4-FFF2-40B4-BE49-F238E27FC236}">
                <a16:creationId xmlns:a16="http://schemas.microsoft.com/office/drawing/2014/main" id="{16D64F49-4F5D-E4EA-56D2-81EFE9BD157E}"/>
              </a:ext>
            </a:extLst>
          </p:cNvPr>
          <p:cNvSpPr>
            <a:spLocks noGrp="1"/>
          </p:cNvSpPr>
          <p:nvPr>
            <p:ph type="body" sz="quarter" idx="36"/>
          </p:nvPr>
        </p:nvSpPr>
        <p:spPr/>
        <p:txBody>
          <a:bodyPr/>
          <a:lstStyle/>
          <a:p>
            <a:r>
              <a:rPr lang="en-US" altLang="ja-JP"/>
              <a:t>Ⅲ</a:t>
            </a:r>
            <a:r>
              <a:rPr lang="ja-JP" altLang="en-US"/>
              <a:t>．構築したシステム</a:t>
            </a:r>
            <a:endParaRPr kumimoji="1" lang="ja-JP" altLang="en-US"/>
          </a:p>
        </p:txBody>
      </p:sp>
      <p:sp>
        <p:nvSpPr>
          <p:cNvPr id="6" name="四角形: 角を丸くする 5">
            <a:extLst>
              <a:ext uri="{FF2B5EF4-FFF2-40B4-BE49-F238E27FC236}">
                <a16:creationId xmlns:a16="http://schemas.microsoft.com/office/drawing/2014/main" id="{87286DE7-CB88-C835-8344-D4E2F3F49645}"/>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システムアーキテクチャ図</a:t>
            </a:r>
          </a:p>
        </p:txBody>
      </p:sp>
      <p:sp>
        <p:nvSpPr>
          <p:cNvPr id="4" name="テキスト プレースホルダー 4">
            <a:extLst>
              <a:ext uri="{FF2B5EF4-FFF2-40B4-BE49-F238E27FC236}">
                <a16:creationId xmlns:a16="http://schemas.microsoft.com/office/drawing/2014/main" id="{BF02D68F-941A-8D72-345C-CA50E3AA9EC2}"/>
              </a:ext>
            </a:extLst>
          </p:cNvPr>
          <p:cNvSpPr txBox="1">
            <a:spLocks/>
          </p:cNvSpPr>
          <p:nvPr/>
        </p:nvSpPr>
        <p:spPr>
          <a:xfrm>
            <a:off x="4683761" y="1301344"/>
            <a:ext cx="3299460" cy="261610"/>
          </a:xfrm>
          <a:prstGeom prst="rect">
            <a:avLst/>
          </a:prstGeom>
          <a:solidFill>
            <a:schemeClr val="accent4">
              <a:lumMod val="20000"/>
              <a:lumOff val="80000"/>
            </a:schemeClr>
          </a:solidFill>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b="1" kern="0">
                <a:solidFill>
                  <a:srgbClr val="000000"/>
                </a:solidFill>
                <a:latin typeface="BIZ UDPゴシック"/>
                <a:ea typeface="BIZ UDPゴシック"/>
              </a:rPr>
              <a:t>（全体） </a:t>
            </a: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プロジェクト内容①</a:t>
            </a:r>
            <a:r>
              <a:rPr lang="en-US" altLang="ja-JP" b="1" kern="0">
                <a:solidFill>
                  <a:srgbClr val="000000"/>
                </a:solidFill>
                <a:latin typeface="BIZ UDPゴシック"/>
                <a:ea typeface="BIZ UDPゴシック"/>
              </a:rPr>
              <a:t>】</a:t>
            </a:r>
          </a:p>
        </p:txBody>
      </p:sp>
      <p:sp>
        <p:nvSpPr>
          <p:cNvPr id="7" name="テキスト プレースホルダー 4">
            <a:extLst>
              <a:ext uri="{FF2B5EF4-FFF2-40B4-BE49-F238E27FC236}">
                <a16:creationId xmlns:a16="http://schemas.microsoft.com/office/drawing/2014/main" id="{69D49598-6E6E-CEA7-78D3-D69EC32EA221}"/>
              </a:ext>
            </a:extLst>
          </p:cNvPr>
          <p:cNvSpPr txBox="1">
            <a:spLocks/>
          </p:cNvSpPr>
          <p:nvPr/>
        </p:nvSpPr>
        <p:spPr>
          <a:xfrm>
            <a:off x="6866596" y="1681269"/>
            <a:ext cx="2642235" cy="261610"/>
          </a:xfrm>
          <a:prstGeom prst="rect">
            <a:avLst/>
          </a:prstGeom>
          <a:solidFill>
            <a:schemeClr val="accent4">
              <a:lumMod val="20000"/>
              <a:lumOff val="80000"/>
            </a:schemeClr>
          </a:solidFill>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en-US" altLang="ja-JP" b="1" kern="0">
                <a:solidFill>
                  <a:srgbClr val="000000"/>
                </a:solidFill>
                <a:latin typeface="BIZ UDPゴシック"/>
                <a:ea typeface="BIZ UDPゴシック"/>
              </a:rPr>
              <a:t>【</a:t>
            </a:r>
            <a:r>
              <a:rPr lang="ja-JP" altLang="en-US" b="1" kern="0">
                <a:solidFill>
                  <a:srgbClr val="000000"/>
                </a:solidFill>
                <a:latin typeface="BIZ UDPゴシック"/>
                <a:ea typeface="BIZ UDPゴシック"/>
              </a:rPr>
              <a:t>プロジェクト内容②</a:t>
            </a:r>
            <a:r>
              <a:rPr lang="en-US" altLang="ja-JP" b="1" kern="0">
                <a:solidFill>
                  <a:srgbClr val="000000"/>
                </a:solidFill>
                <a:latin typeface="BIZ UDPゴシック"/>
                <a:ea typeface="BIZ UDPゴシック"/>
              </a:rPr>
              <a:t>】</a:t>
            </a:r>
          </a:p>
        </p:txBody>
      </p:sp>
      <p:cxnSp>
        <p:nvCxnSpPr>
          <p:cNvPr id="48" name="直線矢印コネクタ 47">
            <a:extLst>
              <a:ext uri="{FF2B5EF4-FFF2-40B4-BE49-F238E27FC236}">
                <a16:creationId xmlns:a16="http://schemas.microsoft.com/office/drawing/2014/main" id="{C299A465-2037-294E-F1D1-1C7A2043F199}"/>
              </a:ext>
            </a:extLst>
          </p:cNvPr>
          <p:cNvCxnSpPr>
            <a:cxnSpLocks/>
            <a:stCxn id="7" idx="1"/>
          </p:cNvCxnSpPr>
          <p:nvPr/>
        </p:nvCxnSpPr>
        <p:spPr>
          <a:xfrm flipH="1">
            <a:off x="3870960" y="1812074"/>
            <a:ext cx="2995636" cy="130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id="{712D4888-047C-F21E-E117-57F259BD97DD}"/>
              </a:ext>
            </a:extLst>
          </p:cNvPr>
          <p:cNvCxnSpPr>
            <a:cxnSpLocks/>
            <a:stCxn id="7" idx="1"/>
          </p:cNvCxnSpPr>
          <p:nvPr/>
        </p:nvCxnSpPr>
        <p:spPr>
          <a:xfrm flipH="1">
            <a:off x="6109005" y="1812074"/>
            <a:ext cx="757591" cy="130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テキスト プレースホルダー 4">
            <a:extLst>
              <a:ext uri="{FF2B5EF4-FFF2-40B4-BE49-F238E27FC236}">
                <a16:creationId xmlns:a16="http://schemas.microsoft.com/office/drawing/2014/main" id="{E9368F0E-15A9-88F2-18D6-A60472908980}"/>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70C0"/>
                </a:solidFill>
                <a:latin typeface="BIZ UDPゴシック"/>
                <a:ea typeface="BIZ UDPゴシック"/>
              </a:rPr>
              <a:t>事業名</a:t>
            </a:r>
            <a:r>
              <a:rPr lang="ja-JP" altLang="en-US" sz="2000" kern="0">
                <a:solidFill>
                  <a:srgbClr val="000000"/>
                </a:solidFill>
                <a:latin typeface="BIZ UDPゴシック"/>
                <a:ea typeface="BIZ UDPゴシック"/>
              </a:rPr>
              <a:t>｜</a:t>
            </a:r>
            <a:r>
              <a:rPr lang="ja-JP" altLang="en-US" sz="2000" kern="0">
                <a:solidFill>
                  <a:srgbClr val="0070C0"/>
                </a:solidFill>
                <a:latin typeface="BIZ UDPゴシック"/>
                <a:ea typeface="BIZ UDPゴシック"/>
              </a:rPr>
              <a:t>事業者名</a:t>
            </a:r>
            <a:endParaRPr lang="en-US" altLang="ja-JP" sz="2000" kern="0">
              <a:solidFill>
                <a:srgbClr val="0070C0"/>
              </a:solidFill>
              <a:latin typeface="BIZ UDPゴシック"/>
              <a:ea typeface="BIZ UDPゴシック"/>
            </a:endParaRPr>
          </a:p>
        </p:txBody>
      </p:sp>
    </p:spTree>
    <p:extLst>
      <p:ext uri="{BB962C8B-B14F-4D97-AF65-F5344CB8AC3E}">
        <p14:creationId xmlns:p14="http://schemas.microsoft.com/office/powerpoint/2010/main" val="116179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2C219-7F47-8A8A-A60E-9A3342D70F68}"/>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7077F91-352D-ACD0-EE7E-B574A4922144}"/>
              </a:ext>
            </a:extLst>
          </p:cNvPr>
          <p:cNvSpPr>
            <a:spLocks noGrp="1"/>
          </p:cNvSpPr>
          <p:nvPr>
            <p:ph type="body" sz="quarter" idx="36"/>
          </p:nvPr>
        </p:nvSpPr>
        <p:spPr/>
        <p:txBody>
          <a:bodyPr/>
          <a:lstStyle/>
          <a:p>
            <a:r>
              <a:rPr kumimoji="1" lang="en-US" altLang="ja-JP"/>
              <a:t>Ⅳ</a:t>
            </a:r>
            <a:r>
              <a:rPr kumimoji="1" lang="ja-JP" altLang="en-US"/>
              <a:t>．プロジェクトの成果</a:t>
            </a:r>
          </a:p>
        </p:txBody>
      </p:sp>
      <p:sp>
        <p:nvSpPr>
          <p:cNvPr id="6" name="四角形: 角を丸くする 5">
            <a:extLst>
              <a:ext uri="{FF2B5EF4-FFF2-40B4-BE49-F238E27FC236}">
                <a16:creationId xmlns:a16="http://schemas.microsoft.com/office/drawing/2014/main" id="{B2D15516-7C7A-F1D3-D03D-E01730BE36CD}"/>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成果</a:t>
            </a:r>
          </a:p>
        </p:txBody>
      </p:sp>
      <p:sp>
        <p:nvSpPr>
          <p:cNvPr id="8" name="正方形/長方形 7">
            <a:extLst>
              <a:ext uri="{FF2B5EF4-FFF2-40B4-BE49-F238E27FC236}">
                <a16:creationId xmlns:a16="http://schemas.microsoft.com/office/drawing/2014/main" id="{36B763F1-3378-193F-155B-FE0B326F06F0}"/>
              </a:ext>
            </a:extLst>
          </p:cNvPr>
          <p:cNvSpPr/>
          <p:nvPr/>
        </p:nvSpPr>
        <p:spPr>
          <a:xfrm>
            <a:off x="484652" y="1665863"/>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kumimoji="1" lang="ja-JP" altLang="en-US" sz="1200">
                <a:solidFill>
                  <a:schemeClr val="tx1"/>
                </a:solidFill>
              </a:rPr>
              <a:t>事業で開発したシステムの画面</a:t>
            </a:r>
          </a:p>
        </p:txBody>
      </p:sp>
      <p:sp>
        <p:nvSpPr>
          <p:cNvPr id="14" name="テキスト プレースホルダー 4">
            <a:extLst>
              <a:ext uri="{FF2B5EF4-FFF2-40B4-BE49-F238E27FC236}">
                <a16:creationId xmlns:a16="http://schemas.microsoft.com/office/drawing/2014/main" id="{EFE583E8-DB16-8263-8D6B-E4B4FE952879}"/>
              </a:ext>
            </a:extLst>
          </p:cNvPr>
          <p:cNvSpPr txBox="1">
            <a:spLocks/>
          </p:cNvSpPr>
          <p:nvPr/>
        </p:nvSpPr>
        <p:spPr>
          <a:xfrm>
            <a:off x="484651" y="3606799"/>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の画面</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16" name="正方形/長方形 15">
            <a:extLst>
              <a:ext uri="{FF2B5EF4-FFF2-40B4-BE49-F238E27FC236}">
                <a16:creationId xmlns:a16="http://schemas.microsoft.com/office/drawing/2014/main" id="{4625D044-B254-5E7B-2636-EC7DBB32EFE8}"/>
              </a:ext>
            </a:extLst>
          </p:cNvPr>
          <p:cNvSpPr/>
          <p:nvPr/>
        </p:nvSpPr>
        <p:spPr>
          <a:xfrm>
            <a:off x="484652" y="4128479"/>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kumimoji="1" lang="ja-JP" altLang="en-US" sz="1200">
                <a:solidFill>
                  <a:schemeClr val="tx1"/>
                </a:solidFill>
              </a:rPr>
              <a:t>事業で開発したシステムの画面</a:t>
            </a:r>
          </a:p>
        </p:txBody>
      </p:sp>
      <p:sp>
        <p:nvSpPr>
          <p:cNvPr id="17" name="テキスト プレースホルダー 4">
            <a:extLst>
              <a:ext uri="{FF2B5EF4-FFF2-40B4-BE49-F238E27FC236}">
                <a16:creationId xmlns:a16="http://schemas.microsoft.com/office/drawing/2014/main" id="{39A3E0AA-47C2-1AEC-8A50-71404FEE8997}"/>
              </a:ext>
            </a:extLst>
          </p:cNvPr>
          <p:cNvSpPr txBox="1">
            <a:spLocks/>
          </p:cNvSpPr>
          <p:nvPr/>
        </p:nvSpPr>
        <p:spPr>
          <a:xfrm>
            <a:off x="484651" y="6069415"/>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の画面</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18" name="正方形/長方形 17">
            <a:extLst>
              <a:ext uri="{FF2B5EF4-FFF2-40B4-BE49-F238E27FC236}">
                <a16:creationId xmlns:a16="http://schemas.microsoft.com/office/drawing/2014/main" id="{ED437B67-7670-D244-4BDF-05F10511EFE8}"/>
              </a:ext>
            </a:extLst>
          </p:cNvPr>
          <p:cNvSpPr/>
          <p:nvPr/>
        </p:nvSpPr>
        <p:spPr>
          <a:xfrm>
            <a:off x="4338441" y="1665863"/>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lang="ja-JP" altLang="en-US" sz="1200">
                <a:solidFill>
                  <a:schemeClr val="tx1"/>
                </a:solidFill>
              </a:rPr>
              <a:t>実証を行った際の写真など</a:t>
            </a:r>
            <a:endParaRPr kumimoji="1" lang="ja-JP" altLang="en-US" sz="1200">
              <a:solidFill>
                <a:schemeClr val="tx1"/>
              </a:solidFill>
            </a:endParaRPr>
          </a:p>
        </p:txBody>
      </p:sp>
      <p:sp>
        <p:nvSpPr>
          <p:cNvPr id="19" name="テキスト プレースホルダー 4">
            <a:extLst>
              <a:ext uri="{FF2B5EF4-FFF2-40B4-BE49-F238E27FC236}">
                <a16:creationId xmlns:a16="http://schemas.microsoft.com/office/drawing/2014/main" id="{B7DCF8A1-391B-44A9-8249-B5417C448EEC}"/>
              </a:ext>
            </a:extLst>
          </p:cNvPr>
          <p:cNvSpPr txBox="1">
            <a:spLocks/>
          </p:cNvSpPr>
          <p:nvPr/>
        </p:nvSpPr>
        <p:spPr>
          <a:xfrm>
            <a:off x="4338440" y="3606799"/>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の様子</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20" name="正方形/長方形 19">
            <a:extLst>
              <a:ext uri="{FF2B5EF4-FFF2-40B4-BE49-F238E27FC236}">
                <a16:creationId xmlns:a16="http://schemas.microsoft.com/office/drawing/2014/main" id="{8CBE0D8B-4EEC-736D-E2E2-B36CAB3601BE}"/>
              </a:ext>
            </a:extLst>
          </p:cNvPr>
          <p:cNvSpPr/>
          <p:nvPr/>
        </p:nvSpPr>
        <p:spPr>
          <a:xfrm>
            <a:off x="4338441" y="4128479"/>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lang="ja-JP" altLang="en-US" sz="1200">
                <a:solidFill>
                  <a:schemeClr val="tx1"/>
                </a:solidFill>
              </a:rPr>
              <a:t>実証を行った際の写真など</a:t>
            </a:r>
            <a:endParaRPr kumimoji="1" lang="ja-JP" altLang="en-US" sz="1200">
              <a:solidFill>
                <a:schemeClr val="tx1"/>
              </a:solidFill>
            </a:endParaRPr>
          </a:p>
        </p:txBody>
      </p:sp>
      <p:sp>
        <p:nvSpPr>
          <p:cNvPr id="21" name="テキスト プレースホルダー 4">
            <a:extLst>
              <a:ext uri="{FF2B5EF4-FFF2-40B4-BE49-F238E27FC236}">
                <a16:creationId xmlns:a16="http://schemas.microsoft.com/office/drawing/2014/main" id="{76665B03-7674-3791-8346-D02BA175C1C9}"/>
              </a:ext>
            </a:extLst>
          </p:cNvPr>
          <p:cNvSpPr txBox="1">
            <a:spLocks/>
          </p:cNvSpPr>
          <p:nvPr/>
        </p:nvSpPr>
        <p:spPr>
          <a:xfrm>
            <a:off x="4338440" y="6069415"/>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の様子</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22" name="正方形/長方形 21">
            <a:extLst>
              <a:ext uri="{FF2B5EF4-FFF2-40B4-BE49-F238E27FC236}">
                <a16:creationId xmlns:a16="http://schemas.microsoft.com/office/drawing/2014/main" id="{F816458D-BE14-5CCC-000D-7477DD8705F2}"/>
              </a:ext>
            </a:extLst>
          </p:cNvPr>
          <p:cNvSpPr/>
          <p:nvPr/>
        </p:nvSpPr>
        <p:spPr>
          <a:xfrm>
            <a:off x="8192232" y="1665863"/>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lang="ja-JP" altLang="en-US" sz="1200">
                <a:solidFill>
                  <a:schemeClr val="tx1"/>
                </a:solidFill>
              </a:rPr>
              <a:t>実証を行った際の写真など</a:t>
            </a:r>
            <a:endParaRPr kumimoji="1" lang="ja-JP" altLang="en-US" sz="1200">
              <a:solidFill>
                <a:schemeClr val="tx1"/>
              </a:solidFill>
            </a:endParaRPr>
          </a:p>
        </p:txBody>
      </p:sp>
      <p:sp>
        <p:nvSpPr>
          <p:cNvPr id="23" name="テキスト プレースホルダー 4">
            <a:extLst>
              <a:ext uri="{FF2B5EF4-FFF2-40B4-BE49-F238E27FC236}">
                <a16:creationId xmlns:a16="http://schemas.microsoft.com/office/drawing/2014/main" id="{CAC3B366-A731-CAAF-C7BF-FA6B9A4D28AC}"/>
              </a:ext>
            </a:extLst>
          </p:cNvPr>
          <p:cNvSpPr txBox="1">
            <a:spLocks/>
          </p:cNvSpPr>
          <p:nvPr/>
        </p:nvSpPr>
        <p:spPr>
          <a:xfrm>
            <a:off x="8192231" y="3606799"/>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の様子</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24" name="正方形/長方形 23">
            <a:extLst>
              <a:ext uri="{FF2B5EF4-FFF2-40B4-BE49-F238E27FC236}">
                <a16:creationId xmlns:a16="http://schemas.microsoft.com/office/drawing/2014/main" id="{B291057B-218F-CDE6-9FAC-90E9C7395E89}"/>
              </a:ext>
            </a:extLst>
          </p:cNvPr>
          <p:cNvSpPr/>
          <p:nvPr/>
        </p:nvSpPr>
        <p:spPr>
          <a:xfrm>
            <a:off x="8192232" y="4128479"/>
            <a:ext cx="3520147" cy="1940937"/>
          </a:xfrm>
          <a:prstGeom prst="rect">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r>
              <a:rPr lang="ja-JP" altLang="en-US" sz="1200">
                <a:solidFill>
                  <a:schemeClr val="tx1"/>
                </a:solidFill>
              </a:rPr>
              <a:t>実証を行った際の写真など</a:t>
            </a:r>
            <a:endParaRPr kumimoji="1" lang="ja-JP" altLang="en-US" sz="1200">
              <a:solidFill>
                <a:schemeClr val="tx1"/>
              </a:solidFill>
            </a:endParaRPr>
          </a:p>
        </p:txBody>
      </p:sp>
      <p:sp>
        <p:nvSpPr>
          <p:cNvPr id="25" name="テキスト プレースホルダー 4">
            <a:extLst>
              <a:ext uri="{FF2B5EF4-FFF2-40B4-BE49-F238E27FC236}">
                <a16:creationId xmlns:a16="http://schemas.microsoft.com/office/drawing/2014/main" id="{AB727DE2-9FDA-417B-F939-A55CE19620F4}"/>
              </a:ext>
            </a:extLst>
          </p:cNvPr>
          <p:cNvSpPr txBox="1">
            <a:spLocks/>
          </p:cNvSpPr>
          <p:nvPr/>
        </p:nvSpPr>
        <p:spPr>
          <a:xfrm>
            <a:off x="8192231" y="6069415"/>
            <a:ext cx="3520147" cy="407804"/>
          </a:xfrm>
          <a:prstGeom prst="rect">
            <a:avLst/>
          </a:prstGeom>
        </p:spPr>
        <p:txBody>
          <a:bodyPr vert="horz" wrap="square" lIns="91440" tIns="45720" rIns="91440" bIns="45720" rtlCol="0">
            <a:sp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None/>
            </a:pPr>
            <a:r>
              <a:rPr lang="ja-JP" altLang="en-US" sz="900">
                <a:solidFill>
                  <a:srgbClr val="000000"/>
                </a:solidFill>
                <a:latin typeface="BIZ UDPゴシック"/>
                <a:ea typeface="BIZ UDPゴシック"/>
              </a:rPr>
              <a:t>＜</a:t>
            </a:r>
            <a:r>
              <a:rPr kumimoji="1" lang="en-US" altLang="ja-JP" sz="900">
                <a:solidFill>
                  <a:schemeClr val="tx1"/>
                </a:solidFill>
              </a:rPr>
              <a:t>XXXXX</a:t>
            </a:r>
            <a:r>
              <a:rPr kumimoji="1" lang="ja-JP" altLang="en-US" sz="900">
                <a:solidFill>
                  <a:schemeClr val="tx1"/>
                </a:solidFill>
              </a:rPr>
              <a:t>の様子</a:t>
            </a:r>
            <a:r>
              <a:rPr lang="ja-JP" altLang="en-US" sz="900">
                <a:solidFill>
                  <a:srgbClr val="000000"/>
                </a:solidFill>
                <a:latin typeface="BIZ UDPゴシック"/>
                <a:ea typeface="BIZ UDPゴシック"/>
              </a:rPr>
              <a:t>＞</a:t>
            </a:r>
            <a:endParaRPr lang="en-US" altLang="ja-JP" sz="900">
              <a:solidFill>
                <a:srgbClr val="000000"/>
              </a:solidFill>
              <a:latin typeface="BIZ UDPゴシック"/>
              <a:ea typeface="BIZ UDPゴシック"/>
            </a:endParaRPr>
          </a:p>
          <a:p>
            <a:pPr marL="0" indent="0">
              <a:spcBef>
                <a:spcPts val="300"/>
              </a:spcBef>
              <a:buNone/>
            </a:pPr>
            <a:r>
              <a:rPr lang="ja-JP" altLang="en-US" sz="900">
                <a:solidFill>
                  <a:srgbClr val="000000"/>
                </a:solidFill>
                <a:latin typeface="BIZ UDPゴシック"/>
                <a:ea typeface="BIZ UDPゴシック"/>
              </a:rPr>
              <a:t>テキストテキストテキストテキストテキストテキストテキスト</a:t>
            </a:r>
            <a:endParaRPr lang="ja-JP" altLang="en-US" sz="900" kern="0">
              <a:latin typeface="BIZ UDPゴシック"/>
              <a:ea typeface="BIZ UDPゴシック"/>
            </a:endParaRPr>
          </a:p>
        </p:txBody>
      </p:sp>
      <p:sp>
        <p:nvSpPr>
          <p:cNvPr id="11" name="テキスト プレースホルダー 4">
            <a:extLst>
              <a:ext uri="{FF2B5EF4-FFF2-40B4-BE49-F238E27FC236}">
                <a16:creationId xmlns:a16="http://schemas.microsoft.com/office/drawing/2014/main" id="{C2CC4AD2-AB5F-5122-0BF5-97C7C759ACEF}"/>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70C0"/>
                </a:solidFill>
                <a:latin typeface="BIZ UDPゴシック"/>
                <a:ea typeface="BIZ UDPゴシック"/>
              </a:rPr>
              <a:t>事業名</a:t>
            </a:r>
            <a:r>
              <a:rPr lang="ja-JP" altLang="en-US" sz="2000" kern="0">
                <a:solidFill>
                  <a:srgbClr val="000000"/>
                </a:solidFill>
                <a:latin typeface="BIZ UDPゴシック"/>
                <a:ea typeface="BIZ UDPゴシック"/>
              </a:rPr>
              <a:t>｜</a:t>
            </a:r>
            <a:r>
              <a:rPr lang="ja-JP" altLang="en-US" sz="2000" kern="0">
                <a:solidFill>
                  <a:srgbClr val="0070C0"/>
                </a:solidFill>
                <a:latin typeface="BIZ UDPゴシック"/>
                <a:ea typeface="BIZ UDPゴシック"/>
              </a:rPr>
              <a:t>事業者名</a:t>
            </a:r>
            <a:endParaRPr lang="en-US" altLang="ja-JP" sz="2000" kern="0">
              <a:solidFill>
                <a:srgbClr val="0070C0"/>
              </a:solidFill>
              <a:latin typeface="BIZ UDPゴシック"/>
              <a:ea typeface="BIZ UDPゴシック"/>
            </a:endParaRPr>
          </a:p>
        </p:txBody>
      </p:sp>
    </p:spTree>
    <p:extLst>
      <p:ext uri="{BB962C8B-B14F-4D97-AF65-F5344CB8AC3E}">
        <p14:creationId xmlns:p14="http://schemas.microsoft.com/office/powerpoint/2010/main" val="81614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207F59-379C-FCFC-8015-098AFA76B36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B63E1B-7A58-26BE-DDD7-40A2EE9D953D}"/>
              </a:ext>
            </a:extLst>
          </p:cNvPr>
          <p:cNvSpPr>
            <a:spLocks noGrp="1"/>
          </p:cNvSpPr>
          <p:nvPr>
            <p:ph type="body" sz="quarter" idx="36"/>
          </p:nvPr>
        </p:nvSpPr>
        <p:spPr/>
        <p:txBody>
          <a:bodyPr/>
          <a:lstStyle/>
          <a:p>
            <a:r>
              <a:rPr lang="en-US" altLang="ja-JP"/>
              <a:t>Ⅴ</a:t>
            </a:r>
            <a:r>
              <a:rPr kumimoji="1" lang="ja-JP" altLang="en-US"/>
              <a:t>．</a:t>
            </a:r>
            <a:r>
              <a:rPr lang="ja-JP" altLang="en-US"/>
              <a:t>プロジェクト</a:t>
            </a:r>
            <a:r>
              <a:rPr kumimoji="1" lang="ja-JP" altLang="en-US"/>
              <a:t>の効果</a:t>
            </a:r>
          </a:p>
        </p:txBody>
      </p:sp>
      <p:sp>
        <p:nvSpPr>
          <p:cNvPr id="6" name="四角形: 角を丸くする 5">
            <a:extLst>
              <a:ext uri="{FF2B5EF4-FFF2-40B4-BE49-F238E27FC236}">
                <a16:creationId xmlns:a16="http://schemas.microsoft.com/office/drawing/2014/main" id="{E08C0C09-634F-4361-1ECD-5E65864CEB5D}"/>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en-US" altLang="ja-JP" sz="1400" b="1">
                <a:solidFill>
                  <a:schemeClr val="tx1"/>
                </a:solidFill>
                <a:latin typeface="+mn-ea"/>
                <a:ea typeface="+mn-ea"/>
              </a:rPr>
              <a:t>KPI</a:t>
            </a:r>
            <a:endParaRPr kumimoji="1" lang="ja-JP" altLang="en-US" sz="1400" b="1">
              <a:solidFill>
                <a:schemeClr val="tx1"/>
              </a:solidFill>
              <a:latin typeface="+mn-ea"/>
              <a:ea typeface="+mn-ea"/>
            </a:endParaRPr>
          </a:p>
        </p:txBody>
      </p:sp>
      <p:sp>
        <p:nvSpPr>
          <p:cNvPr id="17" name="四角形: 角を丸くする 16">
            <a:extLst>
              <a:ext uri="{FF2B5EF4-FFF2-40B4-BE49-F238E27FC236}">
                <a16:creationId xmlns:a16="http://schemas.microsoft.com/office/drawing/2014/main" id="{D90BA0F3-7D08-2EBD-F54D-9620C3CE1AA5}"/>
              </a:ext>
            </a:extLst>
          </p:cNvPr>
          <p:cNvSpPr/>
          <p:nvPr/>
        </p:nvSpPr>
        <p:spPr>
          <a:xfrm>
            <a:off x="657225" y="506925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課題に対する効果</a:t>
            </a:r>
          </a:p>
        </p:txBody>
      </p:sp>
      <p:sp>
        <p:nvSpPr>
          <p:cNvPr id="18" name="テキスト プレースホルダー 4">
            <a:extLst>
              <a:ext uri="{FF2B5EF4-FFF2-40B4-BE49-F238E27FC236}">
                <a16:creationId xmlns:a16="http://schemas.microsoft.com/office/drawing/2014/main" id="{9A22870A-C2BC-91C3-FB9E-154074EB4F5E}"/>
              </a:ext>
            </a:extLst>
          </p:cNvPr>
          <p:cNvSpPr txBox="1">
            <a:spLocks/>
          </p:cNvSpPr>
          <p:nvPr/>
        </p:nvSpPr>
        <p:spPr>
          <a:xfrm>
            <a:off x="657224" y="5498460"/>
            <a:ext cx="5438775" cy="696320"/>
          </a:xfrm>
          <a:prstGeom prst="rect">
            <a:avLst/>
          </a:prstGeom>
        </p:spPr>
        <p:txBody>
          <a:bodyPr vert="horz" lIns="91440" tIns="45720" rIns="91440" bIns="45720" rtlCol="0">
            <a:normAutofit fontScale="92500"/>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171450" indent="-171450">
              <a:spcBef>
                <a:spcPts val="300"/>
              </a:spcBef>
            </a:pPr>
            <a:r>
              <a:rPr lang="ja-JP" altLang="en-US" sz="1100">
                <a:solidFill>
                  <a:srgbClr val="0070C0"/>
                </a:solidFill>
              </a:rPr>
              <a:t>課題：従来の〇〇は、〇〇の課題があった（例：対応時間の遅延、コスト負担増大）</a:t>
            </a:r>
            <a:endParaRPr lang="en-US" altLang="ja-JP" sz="1100">
              <a:solidFill>
                <a:srgbClr val="0070C0"/>
              </a:solidFill>
            </a:endParaRPr>
          </a:p>
          <a:p>
            <a:pPr marL="171450" indent="-171450">
              <a:spcBef>
                <a:spcPts val="300"/>
              </a:spcBef>
            </a:pPr>
            <a:r>
              <a:rPr lang="ja-JP" altLang="en-US" sz="1100">
                <a:solidFill>
                  <a:srgbClr val="0070C0"/>
                </a:solidFill>
              </a:rPr>
              <a:t>効果：本事業により、〇〇が〇〇（例：対応時間を</a:t>
            </a:r>
            <a:r>
              <a:rPr lang="en-US" altLang="ja-JP" sz="1100">
                <a:solidFill>
                  <a:srgbClr val="0070C0"/>
                </a:solidFill>
              </a:rPr>
              <a:t>50%</a:t>
            </a:r>
            <a:r>
              <a:rPr lang="ja-JP" altLang="en-US" sz="1100">
                <a:solidFill>
                  <a:srgbClr val="0070C0"/>
                </a:solidFill>
              </a:rPr>
              <a:t>短縮、年間〇〇万円のコスト削減）</a:t>
            </a:r>
            <a:endParaRPr lang="en-US" altLang="ja-JP" sz="1100">
              <a:solidFill>
                <a:srgbClr val="0070C0"/>
              </a:solidFill>
            </a:endParaRPr>
          </a:p>
          <a:p>
            <a:pPr marL="171450" indent="-171450">
              <a:spcBef>
                <a:spcPts val="300"/>
              </a:spcBef>
            </a:pPr>
            <a:r>
              <a:rPr lang="ja-JP" altLang="en-US">
                <a:solidFill>
                  <a:srgbClr val="000000"/>
                </a:solidFill>
                <a:latin typeface="BIZ UDPゴシック"/>
                <a:ea typeface="BIZ UDPゴシック"/>
              </a:rPr>
              <a:t>テキストテキストテキストテキストテキストテキストテキストテキスト</a:t>
            </a:r>
            <a:endParaRPr lang="en-US" altLang="ja-JP">
              <a:solidFill>
                <a:srgbClr val="000000"/>
              </a:solidFill>
              <a:latin typeface="BIZ UDPゴシック"/>
              <a:ea typeface="BIZ UDPゴシック"/>
            </a:endParaRPr>
          </a:p>
        </p:txBody>
      </p:sp>
      <p:pic>
        <p:nvPicPr>
          <p:cNvPr id="7" name="図 6">
            <a:extLst>
              <a:ext uri="{FF2B5EF4-FFF2-40B4-BE49-F238E27FC236}">
                <a16:creationId xmlns:a16="http://schemas.microsoft.com/office/drawing/2014/main" id="{4C134F53-809F-DC06-6190-6D1358352B9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529869" y="2022697"/>
            <a:ext cx="11132261" cy="2950720"/>
          </a:xfrm>
          <a:prstGeom prst="rect">
            <a:avLst/>
          </a:prstGeom>
        </p:spPr>
      </p:pic>
      <p:sp>
        <p:nvSpPr>
          <p:cNvPr id="4" name="テキスト プレースホルダー 4">
            <a:extLst>
              <a:ext uri="{FF2B5EF4-FFF2-40B4-BE49-F238E27FC236}">
                <a16:creationId xmlns:a16="http://schemas.microsoft.com/office/drawing/2014/main" id="{D1FA7A12-A9DE-AE02-E719-0A70538C12C9}"/>
              </a:ext>
            </a:extLst>
          </p:cNvPr>
          <p:cNvSpPr txBox="1">
            <a:spLocks/>
          </p:cNvSpPr>
          <p:nvPr/>
        </p:nvSpPr>
        <p:spPr>
          <a:xfrm>
            <a:off x="657225" y="1552468"/>
            <a:ext cx="6601177" cy="766875"/>
          </a:xfrm>
          <a:prstGeom prst="rect">
            <a:avLst/>
          </a:prstGeom>
        </p:spPr>
        <p:txBody>
          <a:bodyPr vert="horz" lIns="91440" tIns="45720" rIns="91440" bIns="45720" rtlCol="0" anchor="t">
            <a:norm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defTabSz="1734634" fontAlgn="auto">
              <a:spcBef>
                <a:spcPts val="0"/>
              </a:spcBef>
              <a:spcAft>
                <a:spcPts val="0"/>
              </a:spcAft>
              <a:buFont typeface="Arial" charset="0"/>
              <a:buNone/>
              <a:defRPr/>
            </a:pPr>
            <a:r>
              <a:rPr lang="ja-JP" altLang="en-US"/>
              <a:t>・</a:t>
            </a:r>
            <a:r>
              <a:rPr lang="ja-JP" b="1">
                <a:cs typeface="+mn-ea"/>
              </a:rPr>
              <a:t>当初の目標値に対する達成状況</a:t>
            </a:r>
            <a:endParaRPr lang="en-US" altLang="ja-JP" b="1">
              <a:cs typeface="+mn-ea"/>
            </a:endParaRPr>
          </a:p>
          <a:p>
            <a:pPr marL="0" indent="0" defTabSz="1734634" fontAlgn="auto">
              <a:spcBef>
                <a:spcPts val="0"/>
              </a:spcBef>
              <a:spcAft>
                <a:spcPts val="0"/>
              </a:spcAft>
              <a:buFont typeface="Arial" charset="0"/>
              <a:buNone/>
              <a:defRPr/>
            </a:pPr>
            <a:r>
              <a:rPr lang="ja-JP" altLang="en-US" b="1">
                <a:cs typeface="+mn-ea"/>
              </a:rPr>
              <a:t>・</a:t>
            </a:r>
            <a:r>
              <a:rPr lang="ja-JP">
                <a:cs typeface="+mn-ea"/>
              </a:rPr>
              <a:t>達成した／達成しなかった原因を記載する。</a:t>
            </a:r>
            <a:endParaRPr lang="ja-JP"/>
          </a:p>
          <a:p>
            <a:pPr marL="0" indent="0" defTabSz="1734634">
              <a:spcBef>
                <a:spcPts val="0"/>
              </a:spcBef>
              <a:spcAft>
                <a:spcPts val="0"/>
              </a:spcAft>
              <a:buNone/>
              <a:defRPr/>
            </a:pPr>
            <a:endParaRPr lang="ja-JP" altLang="en-US">
              <a:latin typeface="BIZ UDPゴシック"/>
              <a:ea typeface="BIZ UDPゴシック"/>
            </a:endParaRPr>
          </a:p>
        </p:txBody>
      </p:sp>
      <p:sp>
        <p:nvSpPr>
          <p:cNvPr id="13" name="テキスト プレースホルダー 4">
            <a:extLst>
              <a:ext uri="{FF2B5EF4-FFF2-40B4-BE49-F238E27FC236}">
                <a16:creationId xmlns:a16="http://schemas.microsoft.com/office/drawing/2014/main" id="{CD728797-F89C-F940-2F0C-F14E8C3DB4FC}"/>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0000"/>
                </a:solidFill>
                <a:latin typeface="BIZ UDPゴシック"/>
                <a:ea typeface="BIZ UDPゴシック"/>
              </a:rPr>
              <a:t>事業名｜事業者名</a:t>
            </a:r>
            <a:endParaRPr lang="en-US" altLang="ja-JP" sz="2000" kern="0">
              <a:solidFill>
                <a:srgbClr val="000000"/>
              </a:solidFill>
              <a:latin typeface="BIZ UDPゴシック"/>
              <a:ea typeface="BIZ UDPゴシック"/>
            </a:endParaRPr>
          </a:p>
        </p:txBody>
      </p:sp>
    </p:spTree>
    <p:extLst>
      <p:ext uri="{BB962C8B-B14F-4D97-AF65-F5344CB8AC3E}">
        <p14:creationId xmlns:p14="http://schemas.microsoft.com/office/powerpoint/2010/main" val="59676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D88AEC-A170-11AB-F2DD-AD92587F57A2}"/>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A763D4C-0034-9D6A-B5BE-E661B0E3637A}"/>
              </a:ext>
            </a:extLst>
          </p:cNvPr>
          <p:cNvSpPr>
            <a:spLocks noGrp="1"/>
          </p:cNvSpPr>
          <p:nvPr>
            <p:ph type="body" sz="quarter" idx="36"/>
          </p:nvPr>
        </p:nvSpPr>
        <p:spPr/>
        <p:txBody>
          <a:bodyPr/>
          <a:lstStyle/>
          <a:p>
            <a:r>
              <a:rPr kumimoji="1" lang="en-US" altLang="ja-JP"/>
              <a:t>Ⅵ</a:t>
            </a:r>
            <a:r>
              <a:rPr kumimoji="1" lang="ja-JP" altLang="en-US"/>
              <a:t>．中長期的な展開</a:t>
            </a:r>
          </a:p>
        </p:txBody>
      </p:sp>
      <p:sp>
        <p:nvSpPr>
          <p:cNvPr id="6" name="四角形: 角を丸くする 5">
            <a:extLst>
              <a:ext uri="{FF2B5EF4-FFF2-40B4-BE49-F238E27FC236}">
                <a16:creationId xmlns:a16="http://schemas.microsoft.com/office/drawing/2014/main" id="{F5FB1964-DB0A-DF4D-1D1D-5DDFD61A1A82}"/>
              </a:ext>
            </a:extLst>
          </p:cNvPr>
          <p:cNvSpPr/>
          <p:nvPr/>
        </p:nvSpPr>
        <p:spPr>
          <a:xfrm>
            <a:off x="657225" y="1218611"/>
            <a:ext cx="3114675" cy="3333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1" lang="ja-JP" altLang="en-US" sz="1400" b="1">
                <a:solidFill>
                  <a:schemeClr val="tx1"/>
                </a:solidFill>
                <a:latin typeface="+mn-ea"/>
                <a:ea typeface="+mn-ea"/>
              </a:rPr>
              <a:t>中長期的な展開</a:t>
            </a:r>
          </a:p>
        </p:txBody>
      </p:sp>
      <p:sp>
        <p:nvSpPr>
          <p:cNvPr id="38" name="テキスト プレースホルダー 4">
            <a:extLst>
              <a:ext uri="{FF2B5EF4-FFF2-40B4-BE49-F238E27FC236}">
                <a16:creationId xmlns:a16="http://schemas.microsoft.com/office/drawing/2014/main" id="{72F8C754-D164-1008-2505-863335DBF11C}"/>
              </a:ext>
            </a:extLst>
          </p:cNvPr>
          <p:cNvSpPr txBox="1">
            <a:spLocks/>
          </p:cNvSpPr>
          <p:nvPr/>
        </p:nvSpPr>
        <p:spPr>
          <a:xfrm>
            <a:off x="647885" y="1637084"/>
            <a:ext cx="10337615" cy="601054"/>
          </a:xfrm>
          <a:prstGeom prst="rect">
            <a:avLst/>
          </a:prstGeom>
        </p:spPr>
        <p:txBody>
          <a:bodyPr vert="horz" lIns="91440" tIns="45720" rIns="91440" bIns="45720" rtlCol="0">
            <a:norm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defTabSz="1734634" fontAlgn="auto">
              <a:spcBef>
                <a:spcPts val="0"/>
              </a:spcBef>
              <a:spcAft>
                <a:spcPts val="0"/>
              </a:spcAft>
              <a:buNone/>
              <a:defRPr/>
            </a:pPr>
            <a:r>
              <a:rPr kumimoji="1" lang="ja-JP" altLang="en-US" sz="1100">
                <a:solidFill>
                  <a:srgbClr val="0070C0"/>
                </a:solidFill>
                <a:latin typeface="+mj-lt"/>
                <a:ea typeface="+mn-ea"/>
              </a:rPr>
              <a:t>（今年度明らかになった課題）が分かったため、次年度以降は（取組内容の想定）に取り組むことを（検討する自治体や協議会）で引続き検討する。</a:t>
            </a:r>
          </a:p>
        </p:txBody>
      </p:sp>
      <p:pic>
        <p:nvPicPr>
          <p:cNvPr id="76" name="図 75">
            <a:extLst>
              <a:ext uri="{FF2B5EF4-FFF2-40B4-BE49-F238E27FC236}">
                <a16:creationId xmlns:a16="http://schemas.microsoft.com/office/drawing/2014/main" id="{A3B18647-C196-D4B4-8267-8822A3C70B24}"/>
              </a:ext>
            </a:extLst>
          </p:cNvPr>
          <p:cNvPicPr>
            <a:picLocks noChangeAspect="1"/>
          </p:cNvPicPr>
          <p:nvPr/>
        </p:nvPicPr>
        <p:blipFill>
          <a:blip r:embed="rId3"/>
          <a:stretch>
            <a:fillRect/>
          </a:stretch>
        </p:blipFill>
        <p:spPr>
          <a:xfrm>
            <a:off x="1401673" y="1957692"/>
            <a:ext cx="9388654" cy="4237087"/>
          </a:xfrm>
          <a:prstGeom prst="rect">
            <a:avLst/>
          </a:prstGeom>
        </p:spPr>
      </p:pic>
      <p:sp>
        <p:nvSpPr>
          <p:cNvPr id="9" name="テキスト プレースホルダー 4">
            <a:extLst>
              <a:ext uri="{FF2B5EF4-FFF2-40B4-BE49-F238E27FC236}">
                <a16:creationId xmlns:a16="http://schemas.microsoft.com/office/drawing/2014/main" id="{80734FC1-9D50-1192-339E-0A736DC6A07D}"/>
              </a:ext>
            </a:extLst>
          </p:cNvPr>
          <p:cNvSpPr txBox="1">
            <a:spLocks/>
          </p:cNvSpPr>
          <p:nvPr/>
        </p:nvSpPr>
        <p:spPr>
          <a:xfrm>
            <a:off x="300778" y="135194"/>
            <a:ext cx="11590442" cy="422851"/>
          </a:xfrm>
          <a:prstGeom prst="rect">
            <a:avLst/>
          </a:prstGeom>
        </p:spPr>
        <p:txBody>
          <a:bodyPr vert="horz" lIns="91440" tIns="45720" rIns="91440" bIns="45720" rtlCol="0">
            <a:noAutofit/>
          </a:bodyPr>
          <a:lstStyle>
            <a:lvl1pPr marL="285750" indent="-285750" algn="l" rtl="0" eaLnBrk="1" fontAlgn="base" hangingPunct="1">
              <a:spcBef>
                <a:spcPct val="20000"/>
              </a:spcBef>
              <a:spcAft>
                <a:spcPct val="0"/>
              </a:spcAft>
              <a:buFont typeface="Arial" panose="020B0604020202020204" pitchFamily="34" charset="0"/>
              <a:buChar char="•"/>
              <a:defRPr kumimoji="1" sz="11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1400">
                <a:solidFill>
                  <a:schemeClr val="tx1"/>
                </a:solidFill>
                <a:latin typeface="+mj-lt"/>
                <a:ea typeface="+mn-ea"/>
              </a:defRPr>
            </a:lvl2pPr>
            <a:lvl3pPr marL="928688" indent="-185738" algn="l" rtl="0" eaLnBrk="1" fontAlgn="base" hangingPunct="1">
              <a:spcBef>
                <a:spcPct val="20000"/>
              </a:spcBef>
              <a:spcAft>
                <a:spcPct val="0"/>
              </a:spcAft>
              <a:buChar char="•"/>
              <a:defRPr kumimoji="1" sz="1400">
                <a:solidFill>
                  <a:schemeClr val="tx1"/>
                </a:solidFill>
                <a:latin typeface="+mj-lt"/>
                <a:ea typeface="+mn-ea"/>
              </a:defRPr>
            </a:lvl3pPr>
            <a:lvl4pPr marL="1300163" indent="-185738" algn="l" rtl="0" eaLnBrk="1" fontAlgn="base" hangingPunct="1">
              <a:spcBef>
                <a:spcPct val="20000"/>
              </a:spcBef>
              <a:spcAft>
                <a:spcPct val="0"/>
              </a:spcAft>
              <a:buChar char="–"/>
              <a:defRPr kumimoji="1" sz="1400">
                <a:solidFill>
                  <a:schemeClr val="tx1"/>
                </a:solidFill>
                <a:latin typeface="+mj-lt"/>
                <a:ea typeface="+mn-ea"/>
              </a:defRPr>
            </a:lvl4pPr>
            <a:lvl5pPr marL="1671638" indent="-185738" algn="l" rtl="0" eaLnBrk="1" fontAlgn="base" hangingPunct="1">
              <a:spcBef>
                <a:spcPct val="20000"/>
              </a:spcBef>
              <a:spcAft>
                <a:spcPct val="0"/>
              </a:spcAft>
              <a:buChar char="»"/>
              <a:defRPr kumimoji="1" sz="1400">
                <a:solidFill>
                  <a:schemeClr val="tx1"/>
                </a:solidFill>
                <a:latin typeface="+mj-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spcBef>
                <a:spcPts val="300"/>
              </a:spcBef>
              <a:buFont typeface="Arial" panose="020B0604020202020204" pitchFamily="34" charset="0"/>
              <a:buNone/>
            </a:pPr>
            <a:r>
              <a:rPr lang="ja-JP" altLang="en-US" sz="2000" kern="0">
                <a:solidFill>
                  <a:srgbClr val="000000"/>
                </a:solidFill>
                <a:latin typeface="BIZ UDPゴシック"/>
                <a:ea typeface="BIZ UDPゴシック"/>
              </a:rPr>
              <a:t>事業名｜事業者名</a:t>
            </a:r>
            <a:endParaRPr lang="en-US" altLang="ja-JP" sz="2000" kern="0">
              <a:solidFill>
                <a:srgbClr val="000000"/>
              </a:solidFill>
              <a:latin typeface="BIZ UDPゴシック"/>
              <a:ea typeface="BIZ UDPゴシック"/>
            </a:endParaRPr>
          </a:p>
        </p:txBody>
      </p:sp>
    </p:spTree>
    <p:extLst>
      <p:ext uri="{BB962C8B-B14F-4D97-AF65-F5344CB8AC3E}">
        <p14:creationId xmlns:p14="http://schemas.microsoft.com/office/powerpoint/2010/main" val="3718047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2CUTtPLl_woWDjQCX8x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_配布版">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ユーザー定義 5">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EEEE"/>
        </a:solidFill>
        <a:ln>
          <a:noFill/>
        </a:ln>
      </a:spPr>
      <a:bodyPr lIns="36000" tIns="36000" rIns="36000" bIns="36000" rtlCol="0" anchor="ctr"/>
      <a:lstStyle>
        <a:defPPr algn="ctr">
          <a:spcBef>
            <a:spcPts val="300"/>
          </a:spcBef>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sz="110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1_標準デザイン_配布版">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ユーザー定義 5">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EEEE"/>
        </a:solidFill>
        <a:ln>
          <a:noFill/>
        </a:ln>
      </a:spPr>
      <a:bodyPr lIns="36000" tIns="36000" rIns="36000" bIns="36000" rtlCol="0" anchor="ctr"/>
      <a:lstStyle>
        <a:defPPr algn="ctr">
          <a:spcBef>
            <a:spcPts val="300"/>
          </a:spcBef>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sz="110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5" ma:contentTypeDescription="新しいドキュメントを作成します。" ma:contentTypeScope="" ma:versionID="c0aecfde86254b3ee9b7b4fd78e73f1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d5592a7257a948fbcd1d3748c3bfbe83"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Props1.xml><?xml version="1.0" encoding="utf-8"?>
<ds:datastoreItem xmlns:ds="http://schemas.openxmlformats.org/officeDocument/2006/customXml" ds:itemID="{EF3402CF-0971-4FC5-B115-17C9C0A95925}">
  <ds:schemaRefs>
    <ds:schemaRef ds:uri="http://schemas.microsoft.com/sharepoint/v3/contenttype/forms"/>
  </ds:schemaRefs>
</ds:datastoreItem>
</file>

<file path=customXml/itemProps2.xml><?xml version="1.0" encoding="utf-8"?>
<ds:datastoreItem xmlns:ds="http://schemas.openxmlformats.org/officeDocument/2006/customXml" ds:itemID="{3DD00712-5946-4B8D-A96E-9E694C70068C}">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A04661-F4E9-4108-811E-23CAD80C9C75}">
  <ds:schemaRefs>
    <ds:schemaRef ds:uri="32f61a2f-400f-4e9e-94b6-317688899f21"/>
    <ds:schemaRef ds:uri="8796a868-7127-405e-9e92-a32837cab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PresentationFormat>Widescreen</PresentationFormat>
  <Slides>7</Slides>
  <Notes>1</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標準デザイン_配布版</vt:lpstr>
      <vt:lpstr>1_標準デザイン_配布版</vt:lpstr>
      <vt:lpstr>FY2025 日本版MaaS推進・支援事業 【[プロジェクト名]】   事業実施報告書</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