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image/vnd.ms-photo" Extension="wdp"/>
  <Default ContentType="image/x-wmf" Extension="wmf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C6FF"/>
    <a:srgbClr val="97E4FF"/>
    <a:srgbClr val="D8EEC0"/>
    <a:srgbClr val="92D050"/>
    <a:srgbClr val="FFC1C1"/>
    <a:srgbClr val="D3EBED"/>
    <a:srgbClr val="FFFFCC"/>
    <a:srgbClr val="FFCCFF"/>
    <a:srgbClr val="DCF0C6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66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notesMasters/notesMaster1.xml" Type="http://schemas.openxmlformats.org/officeDocument/2006/relationships/notesMaster"/><Relationship Id="rId4" Target="handoutMasters/handoutMaster1.xml" Type="http://schemas.openxmlformats.org/officeDocument/2006/relationships/handout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FAE83-6876-449D-BCCE-496EC707688A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39ECE-9559-4BF9-A72E-0A6C08851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085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30D34-39EC-4333-89A4-48E429B38CE2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C75C97-5DEC-465A-942A-ECFBEE6DB4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974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1.png" Type="http://schemas.openxmlformats.org/officeDocument/2006/relationships/image"/><Relationship Id="rId3" Target="../media/image2.wmf" Type="http://schemas.openxmlformats.org/officeDocument/2006/relationships/image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3.png" Type="http://schemas.openxmlformats.org/officeDocument/2006/relationships/image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mlit_to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30"/>
          <a:stretch>
            <a:fillRect/>
          </a:stretch>
        </p:blipFill>
        <p:spPr bwMode="auto">
          <a:xfrm>
            <a:off x="0" y="6524625"/>
            <a:ext cx="91440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1692275" y="3284538"/>
            <a:ext cx="7451725" cy="73025"/>
          </a:xfrm>
          <a:prstGeom prst="rect">
            <a:avLst/>
          </a:prstGeom>
          <a:solidFill>
            <a:srgbClr val="00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pic>
        <p:nvPicPr>
          <p:cNvPr id="6" name="Picture 1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1550"/>
            <a:ext cx="2124075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0" y="6524625"/>
            <a:ext cx="3636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200" i="1">
                <a:solidFill>
                  <a:schemeClr val="bg1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250" y="2133600"/>
            <a:ext cx="752475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1E978-A3B9-4673-8199-3797293923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2" name="グループ化 1"/>
          <p:cNvGrpSpPr/>
          <p:nvPr userDrawn="1"/>
        </p:nvGrpSpPr>
        <p:grpSpPr>
          <a:xfrm>
            <a:off x="179512" y="44624"/>
            <a:ext cx="9065294" cy="580664"/>
            <a:chOff x="179512" y="116632"/>
            <a:chExt cx="9065294" cy="580664"/>
          </a:xfrm>
        </p:grpSpPr>
        <p:sp>
          <p:nvSpPr>
            <p:cNvPr id="8" name="テキスト ボックス 18"/>
            <p:cNvSpPr txBox="1">
              <a:spLocks noChangeArrowheads="1"/>
            </p:cNvSpPr>
            <p:nvPr userDrawn="1"/>
          </p:nvSpPr>
          <p:spPr bwMode="auto">
            <a:xfrm>
              <a:off x="8128794" y="116632"/>
              <a:ext cx="1116012" cy="24622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ja-JP" sz="1000" b="1">
                  <a:latin typeface="+mn-ea"/>
                  <a:ea typeface="+mn-ea"/>
                </a:rPr>
                <a:t>【</a:t>
              </a:r>
              <a:r>
                <a:rPr lang="ja-JP" altLang="en-US" sz="1000" b="1">
                  <a:latin typeface="+mn-ea"/>
                  <a:ea typeface="+mn-ea"/>
                </a:rPr>
                <a:t>機密性２</a:t>
              </a:r>
              <a:r>
                <a:rPr lang="en-US" altLang="ja-JP" sz="1000" b="1">
                  <a:latin typeface="+mn-ea"/>
                  <a:ea typeface="+mn-ea"/>
                </a:rPr>
                <a:t>】</a:t>
              </a:r>
            </a:p>
          </p:txBody>
        </p:sp>
        <p:sp>
          <p:nvSpPr>
            <p:cNvPr id="12" name="テキスト ボックス 9"/>
            <p:cNvSpPr txBox="1"/>
            <p:nvPr userDrawn="1"/>
          </p:nvSpPr>
          <p:spPr>
            <a:xfrm>
              <a:off x="3361605" y="372599"/>
              <a:ext cx="5746899" cy="3246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wrap="square" numCol="1" spcCol="0" rtlCol="0" fromWordArt="0" anchor="t" anchorCtr="0" forceAA="0" compatLnSpc="1"/>
            <a:lstStyle/>
            <a:p>
              <a:pPr algn="r"/>
              <a:r>
                <a:rPr sz="1000" b="1" err="1">
                  <a:solidFill>
                    <a:schemeClr val="tx1"/>
                  </a:solidFill>
                  <a:latin typeface="+mn-ea"/>
                  <a:ea typeface="+mn-ea"/>
                </a:rPr>
                <a:t>作成日_作成担当課_用途_保存期間</a:t>
              </a:r>
              <a:endParaRPr sz="1000" b="1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13" name="テキスト ボックス 8"/>
            <p:cNvSpPr txBox="1"/>
            <p:nvPr userDrawn="1"/>
          </p:nvSpPr>
          <p:spPr>
            <a:xfrm>
              <a:off x="179512" y="372599"/>
              <a:ext cx="3312368" cy="3246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wrap="square" numCol="1" spcCol="0" rtlCol="0" fromWordArt="0" anchor="t" anchorCtr="0" forceAA="0" compatLnSpc="1"/>
            <a:lstStyle/>
            <a:p>
              <a:r>
                <a:rPr sz="1000" b="1" err="1">
                  <a:solidFill>
                    <a:schemeClr val="tx1"/>
                  </a:solidFill>
                  <a:latin typeface="+mn-ea"/>
                  <a:ea typeface="+mn-ea"/>
                </a:rPr>
                <a:t>発出元</a:t>
              </a:r>
              <a:r>
                <a:rPr sz="1000" b="1">
                  <a:solidFill>
                    <a:schemeClr val="tx1"/>
                  </a:solidFill>
                  <a:latin typeface="+mn-ea"/>
                  <a:ea typeface="+mn-ea"/>
                </a:rPr>
                <a:t> → </a:t>
              </a:r>
              <a:r>
                <a:rPr sz="1000" b="1" err="1">
                  <a:solidFill>
                    <a:schemeClr val="tx1"/>
                  </a:solidFill>
                  <a:latin typeface="+mn-ea"/>
                  <a:ea typeface="+mn-ea"/>
                </a:rPr>
                <a:t>発出先</a:t>
              </a:r>
              <a:endParaRPr sz="1000" b="1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4205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20612-914C-4BDE-8D4C-FEA4392E99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649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2171700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362700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B01F7-FA20-4B15-9970-D297285851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143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FC12D-27C1-4F31-90C9-A93D49E446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CEF3DD48-2ABC-7D06-1EEE-1827241FE1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129" y="169545"/>
            <a:ext cx="1192191" cy="206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70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94BDB-530F-4364-A4B7-5A1182A1D6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04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DE403-68E0-47EB-9A36-3C247B1647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6606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41BEC-AD9E-4104-AF2B-4C626651FF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1565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FE511-5094-4685-A035-FB392A6605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0967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2EA1-6911-4BAC-954D-0A2DD024DD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6665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176D3-1CBA-4E5C-8891-6A87D7C30D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1891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F5529-272E-4A2C-90D7-160EE3AC10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262788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FFDCE21E-3BF4-4A13-BE4A-B95BE9787B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74035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10" Target="../media/image12.png" Type="http://schemas.openxmlformats.org/officeDocument/2006/relationships/image"/><Relationship Id="rId11" Target="../media/image13.svg" Type="http://schemas.openxmlformats.org/officeDocument/2006/relationships/image"/><Relationship Id="rId12" Target="../media/image14.png" Type="http://schemas.openxmlformats.org/officeDocument/2006/relationships/image"/><Relationship Id="rId13" Target="../media/image15.svg" Type="http://schemas.openxmlformats.org/officeDocument/2006/relationships/image"/><Relationship Id="rId14" Target="../media/image16.png" Type="http://schemas.openxmlformats.org/officeDocument/2006/relationships/image"/><Relationship Id="rId15" Target="../media/image17.svg" Type="http://schemas.openxmlformats.org/officeDocument/2006/relationships/image"/><Relationship Id="rId16" Target="../media/image18.png" Type="http://schemas.openxmlformats.org/officeDocument/2006/relationships/image"/><Relationship Id="rId17" Target="../media/image19.svg" Type="http://schemas.openxmlformats.org/officeDocument/2006/relationships/image"/><Relationship Id="rId18" Target="../media/image20.png" Type="http://schemas.openxmlformats.org/officeDocument/2006/relationships/image"/><Relationship Id="rId19" Target="../media/image21.svg" Type="http://schemas.openxmlformats.org/officeDocument/2006/relationships/image"/><Relationship Id="rId2" Target="../media/image4.png" Type="http://schemas.openxmlformats.org/officeDocument/2006/relationships/image"/><Relationship Id="rId20" Target="../media/image22.png" Type="http://schemas.openxmlformats.org/officeDocument/2006/relationships/image"/><Relationship Id="rId21" Target="../media/image23.svg" Type="http://schemas.openxmlformats.org/officeDocument/2006/relationships/image"/><Relationship Id="rId22" Target="../media/image24.png" Type="http://schemas.openxmlformats.org/officeDocument/2006/relationships/image"/><Relationship Id="rId23" Target="../media/image25.svg" Type="http://schemas.openxmlformats.org/officeDocument/2006/relationships/image"/><Relationship Id="rId24" Target="../media/image26.png" Type="http://schemas.openxmlformats.org/officeDocument/2006/relationships/image"/><Relationship Id="rId25" Target="../media/image27.svg" Type="http://schemas.openxmlformats.org/officeDocument/2006/relationships/image"/><Relationship Id="rId26" Target="../media/image28.png" Type="http://schemas.openxmlformats.org/officeDocument/2006/relationships/image"/><Relationship Id="rId27" Target="../media/hdphoto1.wdp" Type="http://schemas.microsoft.com/office/2007/relationships/hdphoto"/><Relationship Id="rId3" Target="../media/image5.svg" Type="http://schemas.openxmlformats.org/officeDocument/2006/relationships/image"/><Relationship Id="rId4" Target="../media/image6.png" Type="http://schemas.openxmlformats.org/officeDocument/2006/relationships/image"/><Relationship Id="rId5" Target="../media/image7.svg" Type="http://schemas.openxmlformats.org/officeDocument/2006/relationships/image"/><Relationship Id="rId6" Target="../media/image8.png" Type="http://schemas.openxmlformats.org/officeDocument/2006/relationships/image"/><Relationship Id="rId7" Target="../media/image9.svg" Type="http://schemas.openxmlformats.org/officeDocument/2006/relationships/image"/><Relationship Id="rId8" Target="../media/image10.png" Type="http://schemas.openxmlformats.org/officeDocument/2006/relationships/image"/><Relationship Id="rId9" Target="../media/image11.sv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CD0E838-60E0-7AEA-F018-F6D56CDD436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99592" y="-3273"/>
            <a:ext cx="6624736" cy="63182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44000">
                <a:srgbClr val="97E4FF"/>
              </a:gs>
              <a:gs pos="100000">
                <a:srgbClr val="97E4FF"/>
              </a:gs>
            </a:gsLst>
            <a:lin ang="10800000" scaled="1"/>
            <a:tileRect/>
          </a:gra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r>
              <a:rPr lang="ja-JP" altLang="en-US" sz="20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CEC4609-3FCE-EA31-0C4C-B8D9F1E8EF0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628" y="3034320"/>
            <a:ext cx="4542905" cy="3132800"/>
          </a:xfrm>
          <a:prstGeom prst="rect">
            <a:avLst/>
          </a:prstGeom>
          <a:solidFill>
            <a:srgbClr val="FAFAFA"/>
          </a:solidFill>
          <a:ln w="1905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D23C3EDA-5CE5-6D21-BC69-BF20D1FC146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609" y="5673876"/>
            <a:ext cx="4701268" cy="1184150"/>
          </a:xfrm>
          <a:prstGeom prst="rect">
            <a:avLst/>
          </a:prstGeom>
          <a:solidFill>
            <a:srgbClr val="FAFAFA"/>
          </a:solidFill>
          <a:ln w="1905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A479A8E5-C9EC-5AED-6C5A-CB4BE4DEBEC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548534" y="5567680"/>
            <a:ext cx="4595466" cy="1290320"/>
          </a:xfrm>
          <a:prstGeom prst="rect">
            <a:avLst/>
          </a:prstGeom>
          <a:solidFill>
            <a:srgbClr val="FAFAFA"/>
          </a:solidFill>
          <a:ln w="1905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DFA25E24-C441-E197-5011-1CDAC073D9C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557189" y="3027680"/>
            <a:ext cx="4586811" cy="2631695"/>
          </a:xfrm>
          <a:prstGeom prst="rect">
            <a:avLst/>
          </a:prstGeom>
          <a:solidFill>
            <a:srgbClr val="FAFAFA"/>
          </a:solidFill>
          <a:ln w="1905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502FBDD-B79A-7F7D-6FDD-982767AB091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5372" y="0"/>
            <a:ext cx="904964" cy="635141"/>
          </a:xfrm>
          <a:prstGeom prst="rect">
            <a:avLst/>
          </a:prstGeom>
          <a:solidFill>
            <a:srgbClr val="25C6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accent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Title</a:t>
            </a:r>
            <a:endParaRPr kumimoji="1" lang="ja-JP" altLang="en-US" b="1" dirty="0">
              <a:solidFill>
                <a:schemeClr val="accent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CFF6FAC-5D8A-CA6B-33AB-95FC20B51F9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440149" y="651828"/>
            <a:ext cx="6712111" cy="2386013"/>
          </a:xfrm>
          <a:prstGeom prst="rect">
            <a:avLst/>
          </a:prstGeom>
          <a:solidFill>
            <a:srgbClr val="FAFAFA"/>
          </a:solidFill>
          <a:ln w="1905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426119C-DEDF-BB34-7EDD-644DD359249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822" y="630961"/>
            <a:ext cx="2420165" cy="2406880"/>
          </a:xfrm>
          <a:prstGeom prst="rect">
            <a:avLst/>
          </a:prstGeom>
          <a:solidFill>
            <a:srgbClr val="FAFAFA"/>
          </a:solidFill>
          <a:ln w="1905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70C0"/>
              </a:solidFill>
            </a:endParaRPr>
          </a:p>
        </p:txBody>
      </p:sp>
      <p:sp>
        <p:nvSpPr>
          <p:cNvPr id="17" name="直角三角形 16">
            <a:extLst>
              <a:ext uri="{FF2B5EF4-FFF2-40B4-BE49-F238E27FC236}">
                <a16:creationId xmlns:a16="http://schemas.microsoft.com/office/drawing/2014/main" id="{96EED4EC-EC87-3EAA-2E97-A233C669CF1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5400000">
            <a:off x="2443844" y="660384"/>
            <a:ext cx="629816" cy="629816"/>
          </a:xfrm>
          <a:prstGeom prst="rtTriangle">
            <a:avLst/>
          </a:prstGeom>
          <a:solidFill>
            <a:srgbClr val="25C6FF"/>
          </a:soli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highlight>
                <a:srgbClr val="FFFF00"/>
              </a:highlight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34F52ED-8A58-3C6F-9528-7AC420621D6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501965" y="679466"/>
            <a:ext cx="6098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Project Members</a:t>
            </a:r>
            <a:r>
              <a:rPr kumimoji="1" lang="ja-JP" altLang="en-US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事業主体、パートナー企業・団体、関係省庁など　</a:t>
            </a:r>
            <a:endParaRPr kumimoji="1" lang="ja-JP" altLang="en-US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直角三角形 19">
            <a:extLst>
              <a:ext uri="{FF2B5EF4-FFF2-40B4-BE49-F238E27FC236}">
                <a16:creationId xmlns:a16="http://schemas.microsoft.com/office/drawing/2014/main" id="{DDB9D9BC-2F65-0350-69F3-EA830E58AA6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5400000">
            <a:off x="21248" y="3046283"/>
            <a:ext cx="629816" cy="629816"/>
          </a:xfrm>
          <a:prstGeom prst="rtTriangle">
            <a:avLst/>
          </a:prstGeom>
          <a:solidFill>
            <a:srgbClr val="25C6FF"/>
          </a:soli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highlight>
                <a:srgbClr val="FFFF00"/>
              </a:highlight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8E9F0E9-9A9D-B6F6-E13A-02F7F45F1BB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61" y="3050624"/>
            <a:ext cx="3779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Background</a:t>
            </a:r>
            <a:r>
              <a:rPr kumimoji="1" lang="ja-JP" altLang="en-US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プロジェクト実施の背景</a:t>
            </a:r>
            <a:endParaRPr kumimoji="1" lang="ja-JP" altLang="en-US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直角三角形 21">
            <a:extLst>
              <a:ext uri="{FF2B5EF4-FFF2-40B4-BE49-F238E27FC236}">
                <a16:creationId xmlns:a16="http://schemas.microsoft.com/office/drawing/2014/main" id="{3CA94B90-5E11-88D8-E055-3651C2F37F8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5400000">
            <a:off x="4564872" y="5669640"/>
            <a:ext cx="629816" cy="629816"/>
          </a:xfrm>
          <a:prstGeom prst="rtTriangle">
            <a:avLst/>
          </a:prstGeom>
          <a:solidFill>
            <a:srgbClr val="25C6FF"/>
          </a:soli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highlight>
                <a:srgbClr val="FFFF00"/>
              </a:highlight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46FDFDA-C56B-BA64-355A-0FA29A7B7A8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560464" y="5709219"/>
            <a:ext cx="4536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Plan</a:t>
            </a:r>
            <a:r>
              <a:rPr kumimoji="1" lang="ja-JP" altLang="en-US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今後の展開（他地域への事業</a:t>
            </a:r>
            <a:r>
              <a:rPr lang="ja-JP" altLang="en-US" sz="140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展開構想・見通し）</a:t>
            </a:r>
            <a:endParaRPr kumimoji="1" lang="ja-JP" altLang="en-US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直角三角形 24">
            <a:extLst>
              <a:ext uri="{FF2B5EF4-FFF2-40B4-BE49-F238E27FC236}">
                <a16:creationId xmlns:a16="http://schemas.microsoft.com/office/drawing/2014/main" id="{1207DDEC-CB81-0D14-6604-1069200D2E4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5400000">
            <a:off x="4576015" y="3052915"/>
            <a:ext cx="629816" cy="629816"/>
          </a:xfrm>
          <a:prstGeom prst="rtTriangle">
            <a:avLst/>
          </a:prstGeom>
          <a:solidFill>
            <a:srgbClr val="25C6FF"/>
          </a:soli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highlight>
                <a:srgbClr val="FFFF00"/>
              </a:highlight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4E4C262-7973-AAB7-A4DA-7697144CDF6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547479" y="3066233"/>
            <a:ext cx="262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</a:t>
            </a:r>
            <a:r>
              <a:rPr kumimoji="1" lang="en-US" altLang="ja-JP" b="1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utline</a:t>
            </a:r>
            <a:r>
              <a:rPr kumimoji="1" lang="ja-JP" altLang="en-US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プロジェクト概要</a:t>
            </a:r>
            <a:endParaRPr kumimoji="1" lang="ja-JP" altLang="en-US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直角三角形 28">
            <a:extLst>
              <a:ext uri="{FF2B5EF4-FFF2-40B4-BE49-F238E27FC236}">
                <a16:creationId xmlns:a16="http://schemas.microsoft.com/office/drawing/2014/main" id="{23F1CD28-E784-77C7-F85E-882E857EC49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5400000">
            <a:off x="18421" y="5675322"/>
            <a:ext cx="629816" cy="629816"/>
          </a:xfrm>
          <a:prstGeom prst="rtTriangle">
            <a:avLst/>
          </a:prstGeom>
          <a:solidFill>
            <a:srgbClr val="25C6FF"/>
          </a:soli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highlight>
                <a:srgbClr val="FFFF00"/>
              </a:highlight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54128D38-B764-3598-1169-4E63DB9F4FA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98" y="5718738"/>
            <a:ext cx="3563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Effect</a:t>
            </a:r>
            <a:r>
              <a:rPr kumimoji="1" lang="ja-JP" altLang="en-US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想定される効果</a:t>
            </a:r>
            <a:endParaRPr kumimoji="1" lang="ja-JP" altLang="en-US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28" name="角丸四角形 5">
            <a:extLst>
              <a:ext uri="{FF2B5EF4-FFF2-40B4-BE49-F238E27FC236}">
                <a16:creationId xmlns:a16="http://schemas.microsoft.com/office/drawing/2014/main" id="{947056C8-7CF6-E0B1-1EB3-824CB2DA7DA0}"/>
              </a:ext>
            </a:extLst>
          </p:cNvPr>
          <p:cNvSpPr>
            <a:spLocks/>
          </p:cNvSpPr>
          <p:nvPr/>
        </p:nvSpPr>
        <p:spPr>
          <a:xfrm>
            <a:off x="9718013" y="1133506"/>
            <a:ext cx="2520000" cy="4719398"/>
          </a:xfrm>
          <a:prstGeom prst="roundRect">
            <a:avLst>
              <a:gd name="adj" fmla="val 2855"/>
            </a:avLst>
          </a:prstGeom>
          <a:noFill/>
          <a:ln w="25400" cap="flat" cmpd="sng" algn="ctr">
            <a:solidFill>
              <a:srgbClr val="1B224C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  <a:sym typeface="Arial"/>
            </a:endParaRPr>
          </a:p>
        </p:txBody>
      </p:sp>
      <p:sp>
        <p:nvSpPr>
          <p:cNvPr id="4129" name="片側の 2 つの角を丸めた四角形 6">
            <a:extLst>
              <a:ext uri="{FF2B5EF4-FFF2-40B4-BE49-F238E27FC236}">
                <a16:creationId xmlns:a16="http://schemas.microsoft.com/office/drawing/2014/main" id="{1CF4AD02-6E7E-3013-F872-DD5552518879}"/>
              </a:ext>
            </a:extLst>
          </p:cNvPr>
          <p:cNvSpPr/>
          <p:nvPr/>
        </p:nvSpPr>
        <p:spPr>
          <a:xfrm>
            <a:off x="9718013" y="1133506"/>
            <a:ext cx="2520000" cy="288000"/>
          </a:xfrm>
          <a:prstGeom prst="round2SameRect">
            <a:avLst>
              <a:gd name="adj1" fmla="val 20957"/>
              <a:gd name="adj2" fmla="val 0"/>
            </a:avLst>
          </a:prstGeom>
          <a:solidFill>
            <a:srgbClr val="1B224C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1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  <a:sym typeface="Arial"/>
              </a:rPr>
              <a:t>図解ツールキット</a:t>
            </a:r>
          </a:p>
        </p:txBody>
      </p:sp>
      <p:cxnSp>
        <p:nvCxnSpPr>
          <p:cNvPr id="4152" name="直線矢印コネクタ 4151">
            <a:extLst>
              <a:ext uri="{FF2B5EF4-FFF2-40B4-BE49-F238E27FC236}">
                <a16:creationId xmlns:a16="http://schemas.microsoft.com/office/drawing/2014/main" id="{65CABF57-0435-A291-E1BD-A8193FAC8328}"/>
              </a:ext>
            </a:extLst>
          </p:cNvPr>
          <p:cNvCxnSpPr>
            <a:cxnSpLocks/>
          </p:cNvCxnSpPr>
          <p:nvPr/>
        </p:nvCxnSpPr>
        <p:spPr>
          <a:xfrm>
            <a:off x="10023648" y="4157272"/>
            <a:ext cx="792000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</p:cxnSp>
      <p:sp>
        <p:nvSpPr>
          <p:cNvPr id="4153" name="テキスト ボックス 4152">
            <a:extLst>
              <a:ext uri="{FF2B5EF4-FFF2-40B4-BE49-F238E27FC236}">
                <a16:creationId xmlns:a16="http://schemas.microsoft.com/office/drawing/2014/main" id="{F8ED9049-249C-0E8E-97F0-3ED64BF7691A}"/>
              </a:ext>
            </a:extLst>
          </p:cNvPr>
          <p:cNvSpPr txBox="1"/>
          <p:nvPr/>
        </p:nvSpPr>
        <p:spPr>
          <a:xfrm>
            <a:off x="10605031" y="3692664"/>
            <a:ext cx="745964" cy="234286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400"/>
              </a:spcAft>
              <a:buClr>
                <a:srgbClr val="000000"/>
              </a:buClr>
              <a:buFont typeface="Arial"/>
              <a:buNone/>
            </a:pPr>
            <a:r>
              <a:rPr kumimoji="0" lang="ja-JP" altLang="en-US" sz="1050" b="1" kern="0">
                <a:solidFill>
                  <a:srgbClr val="1B224C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rPr>
              <a:t>情報の流れ</a:t>
            </a:r>
          </a:p>
        </p:txBody>
      </p:sp>
      <p:cxnSp>
        <p:nvCxnSpPr>
          <p:cNvPr id="4154" name="直線矢印コネクタ 4153">
            <a:extLst>
              <a:ext uri="{FF2B5EF4-FFF2-40B4-BE49-F238E27FC236}">
                <a16:creationId xmlns:a16="http://schemas.microsoft.com/office/drawing/2014/main" id="{9762442E-48A5-4BDF-9521-6A6C0F070B1F}"/>
              </a:ext>
            </a:extLst>
          </p:cNvPr>
          <p:cNvCxnSpPr>
            <a:cxnSpLocks/>
          </p:cNvCxnSpPr>
          <p:nvPr/>
        </p:nvCxnSpPr>
        <p:spPr>
          <a:xfrm>
            <a:off x="11166502" y="4157272"/>
            <a:ext cx="792000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headEnd type="none" w="lg" len="med"/>
            <a:tailEnd type="triangle" w="lg" len="med"/>
          </a:ln>
          <a:effectLst/>
        </p:spPr>
      </p:cxnSp>
      <p:sp>
        <p:nvSpPr>
          <p:cNvPr id="4155" name="正方形/長方形 4154">
            <a:extLst>
              <a:ext uri="{FF2B5EF4-FFF2-40B4-BE49-F238E27FC236}">
                <a16:creationId xmlns:a16="http://schemas.microsoft.com/office/drawing/2014/main" id="{526AD117-59AB-BA6E-9610-FEF357644455}"/>
              </a:ext>
            </a:extLst>
          </p:cNvPr>
          <p:cNvSpPr>
            <a:spLocks noChangeAspect="1"/>
          </p:cNvSpPr>
          <p:nvPr/>
        </p:nvSpPr>
        <p:spPr>
          <a:xfrm>
            <a:off x="10364038" y="4090185"/>
            <a:ext cx="144000" cy="144000"/>
          </a:xfrm>
          <a:prstGeom prst="rect">
            <a:avLst/>
          </a:prstGeom>
          <a:solidFill>
            <a:srgbClr val="FFFFFF">
              <a:lumMod val="95000"/>
            </a:srgbClr>
          </a:solidFill>
          <a:ln w="190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  <a:sym typeface="Arial"/>
            </a:endParaRPr>
          </a:p>
        </p:txBody>
      </p:sp>
      <p:sp>
        <p:nvSpPr>
          <p:cNvPr id="4156" name="正方形/長方形 4155">
            <a:extLst>
              <a:ext uri="{FF2B5EF4-FFF2-40B4-BE49-F238E27FC236}">
                <a16:creationId xmlns:a16="http://schemas.microsoft.com/office/drawing/2014/main" id="{8AB82FAE-EC42-D115-0F64-A35EEF7781AD}"/>
              </a:ext>
            </a:extLst>
          </p:cNvPr>
          <p:cNvSpPr>
            <a:spLocks noChangeAspect="1"/>
          </p:cNvSpPr>
          <p:nvPr/>
        </p:nvSpPr>
        <p:spPr>
          <a:xfrm>
            <a:off x="11475984" y="4090185"/>
            <a:ext cx="144000" cy="144000"/>
          </a:xfrm>
          <a:prstGeom prst="rect">
            <a:avLst/>
          </a:prstGeom>
          <a:solidFill>
            <a:srgbClr val="FFFFFF">
              <a:lumMod val="95000"/>
            </a:srgbClr>
          </a:solidFill>
          <a:ln w="190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  <a:sym typeface="Arial"/>
            </a:endParaRPr>
          </a:p>
        </p:txBody>
      </p:sp>
      <p:sp>
        <p:nvSpPr>
          <p:cNvPr id="4157" name="テキスト ボックス 4156">
            <a:extLst>
              <a:ext uri="{FF2B5EF4-FFF2-40B4-BE49-F238E27FC236}">
                <a16:creationId xmlns:a16="http://schemas.microsoft.com/office/drawing/2014/main" id="{9358BF72-5FCD-03EA-13D5-39D151D2FE8B}"/>
              </a:ext>
            </a:extLst>
          </p:cNvPr>
          <p:cNvSpPr txBox="1"/>
          <p:nvPr/>
        </p:nvSpPr>
        <p:spPr>
          <a:xfrm>
            <a:off x="10807009" y="4447498"/>
            <a:ext cx="342008" cy="234286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400"/>
              </a:spcAft>
              <a:buClr>
                <a:srgbClr val="000000"/>
              </a:buClr>
              <a:buFont typeface="Arial"/>
              <a:buNone/>
            </a:pPr>
            <a:r>
              <a:rPr kumimoji="0" lang="ja-JP" altLang="en-US" sz="1050" b="1" kern="0">
                <a:solidFill>
                  <a:srgbClr val="1B224C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rPr>
              <a:t>矢印</a:t>
            </a:r>
          </a:p>
        </p:txBody>
      </p:sp>
      <p:cxnSp>
        <p:nvCxnSpPr>
          <p:cNvPr id="4158" name="カギ線コネクタ 1090">
            <a:extLst>
              <a:ext uri="{FF2B5EF4-FFF2-40B4-BE49-F238E27FC236}">
                <a16:creationId xmlns:a16="http://schemas.microsoft.com/office/drawing/2014/main" id="{F87F930C-F857-9E23-14D7-F2535032F380}"/>
              </a:ext>
            </a:extLst>
          </p:cNvPr>
          <p:cNvCxnSpPr>
            <a:cxnSpLocks/>
          </p:cNvCxnSpPr>
          <p:nvPr/>
        </p:nvCxnSpPr>
        <p:spPr>
          <a:xfrm flipV="1">
            <a:off x="10023647" y="4838857"/>
            <a:ext cx="1944000" cy="144000"/>
          </a:xfrm>
          <a:prstGeom prst="bentConnector3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headEnd type="triangle" w="lg" len="med"/>
            <a:tailEnd w="lg" len="med"/>
          </a:ln>
          <a:effectLst/>
        </p:spPr>
      </p:cxnSp>
      <p:cxnSp>
        <p:nvCxnSpPr>
          <p:cNvPr id="4159" name="カギ線コネクタ 1095">
            <a:extLst>
              <a:ext uri="{FF2B5EF4-FFF2-40B4-BE49-F238E27FC236}">
                <a16:creationId xmlns:a16="http://schemas.microsoft.com/office/drawing/2014/main" id="{D390C606-1E34-0052-19BA-66433C594CAC}"/>
              </a:ext>
            </a:extLst>
          </p:cNvPr>
          <p:cNvCxnSpPr>
            <a:cxnSpLocks/>
          </p:cNvCxnSpPr>
          <p:nvPr/>
        </p:nvCxnSpPr>
        <p:spPr>
          <a:xfrm flipV="1">
            <a:off x="10023647" y="5061864"/>
            <a:ext cx="1944000" cy="144000"/>
          </a:xfrm>
          <a:prstGeom prst="bentConnector3">
            <a:avLst>
              <a:gd name="adj1" fmla="val 60017"/>
            </a:avLst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headEnd type="none" w="lg" len="med"/>
            <a:tailEnd type="triangle" w="lg" len="med"/>
          </a:ln>
          <a:effectLst/>
        </p:spPr>
      </p:cxnSp>
      <p:cxnSp>
        <p:nvCxnSpPr>
          <p:cNvPr id="4160" name="カギ線コネクタ 1099">
            <a:extLst>
              <a:ext uri="{FF2B5EF4-FFF2-40B4-BE49-F238E27FC236}">
                <a16:creationId xmlns:a16="http://schemas.microsoft.com/office/drawing/2014/main" id="{580451D1-9FCC-87AE-32EA-2718F7B43D4F}"/>
              </a:ext>
            </a:extLst>
          </p:cNvPr>
          <p:cNvCxnSpPr>
            <a:cxnSpLocks/>
          </p:cNvCxnSpPr>
          <p:nvPr/>
        </p:nvCxnSpPr>
        <p:spPr>
          <a:xfrm flipV="1">
            <a:off x="10023647" y="5284871"/>
            <a:ext cx="1944000" cy="144000"/>
          </a:xfrm>
          <a:prstGeom prst="bentConnector3">
            <a:avLst>
              <a:gd name="adj1" fmla="val 69080"/>
            </a:avLst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headEnd type="triangle" w="lg" len="med"/>
            <a:tailEnd type="triangle" w="lg" len="med"/>
          </a:ln>
          <a:effectLst/>
        </p:spPr>
      </p:cxnSp>
      <p:sp>
        <p:nvSpPr>
          <p:cNvPr id="4161" name="テキスト ボックス 4160">
            <a:extLst>
              <a:ext uri="{FF2B5EF4-FFF2-40B4-BE49-F238E27FC236}">
                <a16:creationId xmlns:a16="http://schemas.microsoft.com/office/drawing/2014/main" id="{412547BA-94DE-C612-2A6C-B0E028C9587C}"/>
              </a:ext>
            </a:extLst>
          </p:cNvPr>
          <p:cNvSpPr txBox="1"/>
          <p:nvPr/>
        </p:nvSpPr>
        <p:spPr>
          <a:xfrm>
            <a:off x="10470378" y="1591235"/>
            <a:ext cx="1015270" cy="234286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400"/>
              </a:spcAft>
              <a:buClr>
                <a:srgbClr val="000000"/>
              </a:buClr>
              <a:buFont typeface="Arial"/>
              <a:buNone/>
            </a:pPr>
            <a:r>
              <a:rPr kumimoji="0" lang="ja-JP" altLang="en-US" sz="1050" b="1" kern="0">
                <a:solidFill>
                  <a:srgbClr val="1B224C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rPr>
              <a:t>ヒトのアイコン</a:t>
            </a:r>
          </a:p>
        </p:txBody>
      </p:sp>
      <p:pic>
        <p:nvPicPr>
          <p:cNvPr id="4162" name="グラフィックス 4161" descr="男性 枠線">
            <a:extLst>
              <a:ext uri="{FF2B5EF4-FFF2-40B4-BE49-F238E27FC236}">
                <a16:creationId xmlns:a16="http://schemas.microsoft.com/office/drawing/2014/main" id="{D31FC97C-11D9-C27A-0C78-F09C4CB0F5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94990" y="1973149"/>
            <a:ext cx="324000" cy="324000"/>
          </a:xfrm>
          <a:prstGeom prst="rect">
            <a:avLst/>
          </a:prstGeom>
        </p:spPr>
      </p:pic>
      <p:pic>
        <p:nvPicPr>
          <p:cNvPr id="4163" name="グラフィックス 4162" descr="2 人の男性 枠線">
            <a:extLst>
              <a:ext uri="{FF2B5EF4-FFF2-40B4-BE49-F238E27FC236}">
                <a16:creationId xmlns:a16="http://schemas.microsoft.com/office/drawing/2014/main" id="{9597472E-817E-3F18-9DC9-E143791B65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7396" y="1963265"/>
            <a:ext cx="360000" cy="360000"/>
          </a:xfrm>
          <a:prstGeom prst="rect">
            <a:avLst/>
          </a:prstGeom>
        </p:spPr>
      </p:pic>
      <p:pic>
        <p:nvPicPr>
          <p:cNvPr id="4164" name="グラフィックス 4163" descr="男性の集団 枠線">
            <a:extLst>
              <a:ext uri="{FF2B5EF4-FFF2-40B4-BE49-F238E27FC236}">
                <a16:creationId xmlns:a16="http://schemas.microsoft.com/office/drawing/2014/main" id="{EDDDECCC-5518-A4BD-3E5F-1BD8DE2D79E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746222" y="1957142"/>
            <a:ext cx="360000" cy="360000"/>
          </a:xfrm>
          <a:prstGeom prst="rect">
            <a:avLst/>
          </a:prstGeom>
        </p:spPr>
      </p:pic>
      <p:pic>
        <p:nvPicPr>
          <p:cNvPr id="4165" name="グラフィックス 4164" descr="ユーザー 枠線">
            <a:extLst>
              <a:ext uri="{FF2B5EF4-FFF2-40B4-BE49-F238E27FC236}">
                <a16:creationId xmlns:a16="http://schemas.microsoft.com/office/drawing/2014/main" id="{6D986B00-DDED-7D31-A295-A3AA2351723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201020" y="1959590"/>
            <a:ext cx="360000" cy="360000"/>
          </a:xfrm>
          <a:prstGeom prst="rect">
            <a:avLst/>
          </a:prstGeom>
        </p:spPr>
      </p:pic>
      <p:pic>
        <p:nvPicPr>
          <p:cNvPr id="4166" name="グラフィックス 4165" descr="ユーザー 枠線">
            <a:extLst>
              <a:ext uri="{FF2B5EF4-FFF2-40B4-BE49-F238E27FC236}">
                <a16:creationId xmlns:a16="http://schemas.microsoft.com/office/drawing/2014/main" id="{DE99B9E6-CF28-1D99-BD7B-4B31423DB0D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1610724" y="1945265"/>
            <a:ext cx="396000" cy="396000"/>
          </a:xfrm>
          <a:prstGeom prst="rect">
            <a:avLst/>
          </a:prstGeom>
        </p:spPr>
      </p:pic>
      <p:pic>
        <p:nvPicPr>
          <p:cNvPr id="4167" name="グラフィックス 4166" descr="建物 枠線">
            <a:extLst>
              <a:ext uri="{FF2B5EF4-FFF2-40B4-BE49-F238E27FC236}">
                <a16:creationId xmlns:a16="http://schemas.microsoft.com/office/drawing/2014/main" id="{A845147B-4662-42C5-72A1-5CF76C8CBB3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026786" y="2967120"/>
            <a:ext cx="432000" cy="432000"/>
          </a:xfrm>
          <a:prstGeom prst="rect">
            <a:avLst/>
          </a:prstGeom>
        </p:spPr>
      </p:pic>
      <p:sp>
        <p:nvSpPr>
          <p:cNvPr id="4168" name="テキスト ボックス 4167">
            <a:extLst>
              <a:ext uri="{FF2B5EF4-FFF2-40B4-BE49-F238E27FC236}">
                <a16:creationId xmlns:a16="http://schemas.microsoft.com/office/drawing/2014/main" id="{3402979B-93FA-779F-FF2F-14189C9AFE1F}"/>
              </a:ext>
            </a:extLst>
          </p:cNvPr>
          <p:cNvSpPr txBox="1"/>
          <p:nvPr/>
        </p:nvSpPr>
        <p:spPr>
          <a:xfrm>
            <a:off x="9924548" y="2566810"/>
            <a:ext cx="1015269" cy="234286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400"/>
              </a:spcAft>
              <a:buClr>
                <a:srgbClr val="000000"/>
              </a:buClr>
              <a:buFont typeface="Arial"/>
              <a:buNone/>
            </a:pPr>
            <a:r>
              <a:rPr kumimoji="0" lang="ja-JP" altLang="en-US" sz="1050" b="1" kern="0">
                <a:solidFill>
                  <a:srgbClr val="1B224C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rPr>
              <a:t>会社のアイコン</a:t>
            </a:r>
          </a:p>
        </p:txBody>
      </p:sp>
      <p:pic>
        <p:nvPicPr>
          <p:cNvPr id="4169" name="グラフィックス 4168" descr="建物 単色塗りつぶし">
            <a:extLst>
              <a:ext uri="{FF2B5EF4-FFF2-40B4-BE49-F238E27FC236}">
                <a16:creationId xmlns:a16="http://schemas.microsoft.com/office/drawing/2014/main" id="{1C0DD54B-A837-AAA1-AF02-A7F38378D86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445123" y="2972632"/>
            <a:ext cx="432000" cy="432000"/>
          </a:xfrm>
          <a:prstGeom prst="rect">
            <a:avLst/>
          </a:prstGeom>
        </p:spPr>
      </p:pic>
      <p:sp>
        <p:nvSpPr>
          <p:cNvPr id="4180" name="テキスト ボックス 4179">
            <a:extLst>
              <a:ext uri="{FF2B5EF4-FFF2-40B4-BE49-F238E27FC236}">
                <a16:creationId xmlns:a16="http://schemas.microsoft.com/office/drawing/2014/main" id="{8E160203-C4EC-DA77-A18C-EE95BA9A480A}"/>
              </a:ext>
            </a:extLst>
          </p:cNvPr>
          <p:cNvSpPr txBox="1"/>
          <p:nvPr/>
        </p:nvSpPr>
        <p:spPr>
          <a:xfrm>
            <a:off x="11019705" y="2568769"/>
            <a:ext cx="1015269" cy="234286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400"/>
              </a:spcAft>
              <a:buClr>
                <a:srgbClr val="000000"/>
              </a:buClr>
              <a:buFont typeface="Arial"/>
              <a:buNone/>
            </a:pPr>
            <a:r>
              <a:rPr kumimoji="0" lang="ja-JP" altLang="en-US" sz="1050" b="1" kern="0">
                <a:solidFill>
                  <a:srgbClr val="1B224C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rPr>
              <a:t>情報のアイコン</a:t>
            </a:r>
          </a:p>
        </p:txBody>
      </p:sp>
      <p:grpSp>
        <p:nvGrpSpPr>
          <p:cNvPr id="4181" name="グループ化 4180">
            <a:extLst>
              <a:ext uri="{FF2B5EF4-FFF2-40B4-BE49-F238E27FC236}">
                <a16:creationId xmlns:a16="http://schemas.microsoft.com/office/drawing/2014/main" id="{F8E9B9F6-94CD-8ADA-9A87-9B1A9BB3E389}"/>
              </a:ext>
            </a:extLst>
          </p:cNvPr>
          <p:cNvGrpSpPr/>
          <p:nvPr/>
        </p:nvGrpSpPr>
        <p:grpSpPr>
          <a:xfrm>
            <a:off x="11529346" y="2934141"/>
            <a:ext cx="432001" cy="432001"/>
            <a:chOff x="12465666" y="1674207"/>
            <a:chExt cx="1459327" cy="1459327"/>
          </a:xfrm>
        </p:grpSpPr>
        <p:sp>
          <p:nvSpPr>
            <p:cNvPr id="4182" name="正方形/長方形 4181">
              <a:extLst>
                <a:ext uri="{FF2B5EF4-FFF2-40B4-BE49-F238E27FC236}">
                  <a16:creationId xmlns:a16="http://schemas.microsoft.com/office/drawing/2014/main" id="{566C10C7-4824-2C5B-2A61-F5295DF2A344}"/>
                </a:ext>
              </a:extLst>
            </p:cNvPr>
            <p:cNvSpPr/>
            <p:nvPr/>
          </p:nvSpPr>
          <p:spPr>
            <a:xfrm>
              <a:off x="12844356" y="1751115"/>
              <a:ext cx="719901" cy="12960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ja-JP" alt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  <a:sym typeface="Arial"/>
              </a:endParaRPr>
            </a:p>
          </p:txBody>
        </p:sp>
        <p:pic>
          <p:nvPicPr>
            <p:cNvPr id="4183" name="グラフィックス 4182" descr="スマート フォン 枠線">
              <a:extLst>
                <a:ext uri="{FF2B5EF4-FFF2-40B4-BE49-F238E27FC236}">
                  <a16:creationId xmlns:a16="http://schemas.microsoft.com/office/drawing/2014/main" id="{0A05F83E-1DDB-385A-7DE4-52A8B72673A1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12465666" y="1674207"/>
              <a:ext cx="1459327" cy="1459327"/>
            </a:xfrm>
            <a:prstGeom prst="rect">
              <a:avLst/>
            </a:prstGeom>
          </p:spPr>
        </p:pic>
      </p:grpSp>
      <p:grpSp>
        <p:nvGrpSpPr>
          <p:cNvPr id="4184" name="グループ化 4183">
            <a:extLst>
              <a:ext uri="{FF2B5EF4-FFF2-40B4-BE49-F238E27FC236}">
                <a16:creationId xmlns:a16="http://schemas.microsoft.com/office/drawing/2014/main" id="{8536D49E-538C-A01C-1F76-87F1AB53734E}"/>
              </a:ext>
            </a:extLst>
          </p:cNvPr>
          <p:cNvGrpSpPr/>
          <p:nvPr/>
        </p:nvGrpSpPr>
        <p:grpSpPr>
          <a:xfrm>
            <a:off x="11130578" y="2940239"/>
            <a:ext cx="408429" cy="408429"/>
            <a:chOff x="10321090" y="-847307"/>
            <a:chExt cx="914400" cy="914400"/>
          </a:xfrm>
        </p:grpSpPr>
        <p:sp>
          <p:nvSpPr>
            <p:cNvPr id="4185" name="正方形/長方形 4184">
              <a:extLst>
                <a:ext uri="{FF2B5EF4-FFF2-40B4-BE49-F238E27FC236}">
                  <a16:creationId xmlns:a16="http://schemas.microsoft.com/office/drawing/2014/main" id="{7E0B7EB5-7BB4-7AFC-A7AF-691A3CA3BB5C}"/>
                </a:ext>
              </a:extLst>
            </p:cNvPr>
            <p:cNvSpPr/>
            <p:nvPr/>
          </p:nvSpPr>
          <p:spPr>
            <a:xfrm>
              <a:off x="10515600" y="-586720"/>
              <a:ext cx="528598" cy="321934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ja-JP" alt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  <a:sym typeface="Arial"/>
              </a:endParaRPr>
            </a:p>
          </p:txBody>
        </p:sp>
        <p:pic>
          <p:nvPicPr>
            <p:cNvPr id="4186" name="グラフィックス 4185" descr="ノート PC 枠線">
              <a:extLst>
                <a:ext uri="{FF2B5EF4-FFF2-40B4-BE49-F238E27FC236}">
                  <a16:creationId xmlns:a16="http://schemas.microsoft.com/office/drawing/2014/main" id="{5324BB4E-2AB7-A8A1-1FED-F27D353B42B7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10321090" y="-847307"/>
              <a:ext cx="914400" cy="914400"/>
            </a:xfrm>
            <a:prstGeom prst="rect">
              <a:avLst/>
            </a:prstGeom>
          </p:spPr>
        </p:pic>
      </p:grpSp>
      <p:grpSp>
        <p:nvGrpSpPr>
          <p:cNvPr id="4194" name="グループ化 4193">
            <a:extLst>
              <a:ext uri="{FF2B5EF4-FFF2-40B4-BE49-F238E27FC236}">
                <a16:creationId xmlns:a16="http://schemas.microsoft.com/office/drawing/2014/main" id="{46469348-0C06-2759-8077-7BB8A1C867F7}"/>
              </a:ext>
            </a:extLst>
          </p:cNvPr>
          <p:cNvGrpSpPr/>
          <p:nvPr/>
        </p:nvGrpSpPr>
        <p:grpSpPr>
          <a:xfrm>
            <a:off x="5009447" y="1360097"/>
            <a:ext cx="1607285" cy="385310"/>
            <a:chOff x="2756112" y="1343811"/>
            <a:chExt cx="1607285" cy="385310"/>
          </a:xfrm>
          <a:solidFill>
            <a:srgbClr val="97E4FF"/>
          </a:solidFill>
        </p:grpSpPr>
        <p:sp>
          <p:nvSpPr>
            <p:cNvPr id="4193" name="正方形/長方形 4192">
              <a:extLst>
                <a:ext uri="{FF2B5EF4-FFF2-40B4-BE49-F238E27FC236}">
                  <a16:creationId xmlns:a16="http://schemas.microsoft.com/office/drawing/2014/main" id="{D0F8D7B4-F1C0-1146-0CD8-0281ECF1913B}"/>
                </a:ext>
              </a:extLst>
            </p:cNvPr>
            <p:cNvSpPr/>
            <p:nvPr/>
          </p:nvSpPr>
          <p:spPr>
            <a:xfrm>
              <a:off x="2756112" y="1343811"/>
              <a:ext cx="1607285" cy="3853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●●市</a:t>
              </a:r>
            </a:p>
          </p:txBody>
        </p:sp>
        <p:pic>
          <p:nvPicPr>
            <p:cNvPr id="4192" name="グラフィックス 4191" descr="建物 枠線">
              <a:extLst>
                <a:ext uri="{FF2B5EF4-FFF2-40B4-BE49-F238E27FC236}">
                  <a16:creationId xmlns:a16="http://schemas.microsoft.com/office/drawing/2014/main" id="{57B94354-DDEB-01AB-4A04-D56DF8121C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2907364" y="1421301"/>
              <a:ext cx="236975" cy="236975"/>
            </a:xfrm>
            <a:prstGeom prst="rect">
              <a:avLst/>
            </a:prstGeom>
          </p:spPr>
        </p:pic>
      </p:grpSp>
      <p:sp>
        <p:nvSpPr>
          <p:cNvPr id="4196" name="正方形/長方形 4195">
            <a:extLst>
              <a:ext uri="{FF2B5EF4-FFF2-40B4-BE49-F238E27FC236}">
                <a16:creationId xmlns:a16="http://schemas.microsoft.com/office/drawing/2014/main" id="{0BB65882-B3B3-6F99-48C8-4CE923B1D005}"/>
              </a:ext>
            </a:extLst>
          </p:cNvPr>
          <p:cNvSpPr/>
          <p:nvPr/>
        </p:nvSpPr>
        <p:spPr>
          <a:xfrm>
            <a:off x="5009447" y="2435214"/>
            <a:ext cx="1607285" cy="385310"/>
          </a:xfrm>
          <a:prstGeom prst="rect">
            <a:avLst/>
          </a:prstGeom>
          <a:solidFill>
            <a:srgbClr val="97E4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〇〇（株）</a:t>
            </a:r>
            <a:endParaRPr kumimoji="1" lang="ja-JP" altLang="en-US" sz="140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198" name="グラフィックス 4197" descr="建物 単色塗りつぶし">
            <a:extLst>
              <a:ext uri="{FF2B5EF4-FFF2-40B4-BE49-F238E27FC236}">
                <a16:creationId xmlns:a16="http://schemas.microsoft.com/office/drawing/2014/main" id="{0E87E78D-621F-19D1-2029-D768B6CD672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160699" y="2499574"/>
            <a:ext cx="249033" cy="249033"/>
          </a:xfrm>
          <a:prstGeom prst="rect">
            <a:avLst/>
          </a:prstGeom>
        </p:spPr>
      </p:pic>
      <p:sp>
        <p:nvSpPr>
          <p:cNvPr id="4199" name="正方形/長方形 4198">
            <a:extLst>
              <a:ext uri="{FF2B5EF4-FFF2-40B4-BE49-F238E27FC236}">
                <a16:creationId xmlns:a16="http://schemas.microsoft.com/office/drawing/2014/main" id="{ED6E2397-42F9-3B9A-5298-2809FB5EDDCA}"/>
              </a:ext>
            </a:extLst>
          </p:cNvPr>
          <p:cNvSpPr/>
          <p:nvPr/>
        </p:nvSpPr>
        <p:spPr>
          <a:xfrm>
            <a:off x="2740401" y="1721206"/>
            <a:ext cx="1627505" cy="429605"/>
          </a:xfrm>
          <a:prstGeom prst="rect">
            <a:avLst/>
          </a:prstGeom>
          <a:solidFill>
            <a:srgbClr val="97E4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〇●（株）　　　</a:t>
            </a:r>
            <a:endParaRPr kumimoji="1" lang="ja-JP" altLang="en-US" sz="140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200" name="グラフィックス 4199" descr="男性の集団 枠線">
            <a:extLst>
              <a:ext uri="{FF2B5EF4-FFF2-40B4-BE49-F238E27FC236}">
                <a16:creationId xmlns:a16="http://schemas.microsoft.com/office/drawing/2014/main" id="{F09ECD0B-A3A3-C398-590E-A3A2FEFC627C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807257" y="1775542"/>
            <a:ext cx="304682" cy="304682"/>
          </a:xfrm>
          <a:prstGeom prst="rect">
            <a:avLst/>
          </a:prstGeom>
        </p:spPr>
      </p:pic>
      <p:sp>
        <p:nvSpPr>
          <p:cNvPr id="4201" name="テキスト ボックス 4200">
            <a:extLst>
              <a:ext uri="{FF2B5EF4-FFF2-40B4-BE49-F238E27FC236}">
                <a16:creationId xmlns:a16="http://schemas.microsoft.com/office/drawing/2014/main" id="{8C422644-025A-2471-A868-D0854C6DD6C4}"/>
              </a:ext>
            </a:extLst>
          </p:cNvPr>
          <p:cNvSpPr txBox="1"/>
          <p:nvPr/>
        </p:nvSpPr>
        <p:spPr>
          <a:xfrm>
            <a:off x="2569579" y="2151223"/>
            <a:ext cx="19677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運行</a:t>
            </a:r>
            <a:r>
              <a:rPr kumimoji="1" lang="en-US" altLang="ja-JP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OP</a:t>
            </a:r>
            <a:r>
              <a:rPr kumimoji="1" lang="ja-JP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業務・システム設計</a:t>
            </a:r>
          </a:p>
        </p:txBody>
      </p:sp>
      <p:sp>
        <p:nvSpPr>
          <p:cNvPr id="4202" name="テキスト ボックス 4201">
            <a:extLst>
              <a:ext uri="{FF2B5EF4-FFF2-40B4-BE49-F238E27FC236}">
                <a16:creationId xmlns:a16="http://schemas.microsoft.com/office/drawing/2014/main" id="{B48C0EB6-4EC0-B7E2-7C85-FFA4D248040E}"/>
              </a:ext>
            </a:extLst>
          </p:cNvPr>
          <p:cNvSpPr txBox="1"/>
          <p:nvPr/>
        </p:nvSpPr>
        <p:spPr>
          <a:xfrm>
            <a:off x="4808007" y="2770263"/>
            <a:ext cx="1947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事業設計コンサルティング</a:t>
            </a:r>
            <a:endParaRPr kumimoji="1" lang="ja-JP" altLang="en-US" sz="1100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03" name="正方形/長方形 4202">
            <a:extLst>
              <a:ext uri="{FF2B5EF4-FFF2-40B4-BE49-F238E27FC236}">
                <a16:creationId xmlns:a16="http://schemas.microsoft.com/office/drawing/2014/main" id="{33904CD5-CB7C-B8D1-75EF-75D53D73738E}"/>
              </a:ext>
            </a:extLst>
          </p:cNvPr>
          <p:cNvSpPr/>
          <p:nvPr/>
        </p:nvSpPr>
        <p:spPr>
          <a:xfrm>
            <a:off x="7280592" y="1719870"/>
            <a:ext cx="1607285" cy="385310"/>
          </a:xfrm>
          <a:prstGeom prst="rect">
            <a:avLst/>
          </a:prstGeom>
          <a:solidFill>
            <a:srgbClr val="97E4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●〇協会</a:t>
            </a:r>
            <a:endParaRPr kumimoji="1" lang="ja-JP" altLang="en-US" sz="140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204" name="グラフィックス 4203" descr="ユーザー 枠線">
            <a:extLst>
              <a:ext uri="{FF2B5EF4-FFF2-40B4-BE49-F238E27FC236}">
                <a16:creationId xmlns:a16="http://schemas.microsoft.com/office/drawing/2014/main" id="{66FE4DFD-13FF-30C4-7A80-C2512B5027C9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7326753" y="1745407"/>
            <a:ext cx="316213" cy="316213"/>
          </a:xfrm>
          <a:prstGeom prst="rect">
            <a:avLst/>
          </a:prstGeom>
        </p:spPr>
      </p:pic>
      <p:sp>
        <p:nvSpPr>
          <p:cNvPr id="4205" name="テキスト ボックス 4204">
            <a:extLst>
              <a:ext uri="{FF2B5EF4-FFF2-40B4-BE49-F238E27FC236}">
                <a16:creationId xmlns:a16="http://schemas.microsoft.com/office/drawing/2014/main" id="{50309B6F-32A3-4E9F-4C77-ACF6B5FED4E0}"/>
              </a:ext>
            </a:extLst>
          </p:cNvPr>
          <p:cNvSpPr txBox="1"/>
          <p:nvPr/>
        </p:nvSpPr>
        <p:spPr>
          <a:xfrm>
            <a:off x="7272831" y="2090484"/>
            <a:ext cx="16189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コミュニティ拠点の運営</a:t>
            </a:r>
          </a:p>
        </p:txBody>
      </p:sp>
      <p:cxnSp>
        <p:nvCxnSpPr>
          <p:cNvPr id="4207" name="カギ線コネクタ 1090">
            <a:extLst>
              <a:ext uri="{FF2B5EF4-FFF2-40B4-BE49-F238E27FC236}">
                <a16:creationId xmlns:a16="http://schemas.microsoft.com/office/drawing/2014/main" id="{F92426BA-E4CD-C0B5-04AF-668699EBF49D}"/>
              </a:ext>
            </a:extLst>
          </p:cNvPr>
          <p:cNvCxnSpPr>
            <a:cxnSpLocks/>
            <a:stCxn id="4199" idx="0"/>
          </p:cNvCxnSpPr>
          <p:nvPr/>
        </p:nvCxnSpPr>
        <p:spPr>
          <a:xfrm rot="5400000" flipH="1" flipV="1">
            <a:off x="4191465" y="912279"/>
            <a:ext cx="171616" cy="1446238"/>
          </a:xfrm>
          <a:prstGeom prst="bentConnector2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headEnd type="triangle" w="lg" len="med"/>
            <a:tailEnd w="lg" len="med"/>
          </a:ln>
          <a:effectLst/>
        </p:spPr>
      </p:cxnSp>
      <p:cxnSp>
        <p:nvCxnSpPr>
          <p:cNvPr id="4209" name="カギ線コネクタ 1090">
            <a:extLst>
              <a:ext uri="{FF2B5EF4-FFF2-40B4-BE49-F238E27FC236}">
                <a16:creationId xmlns:a16="http://schemas.microsoft.com/office/drawing/2014/main" id="{69ACB0CF-5D87-24CD-E332-507B789CA6E8}"/>
              </a:ext>
            </a:extLst>
          </p:cNvPr>
          <p:cNvCxnSpPr>
            <a:cxnSpLocks/>
            <a:stCxn id="4201" idx="2"/>
          </p:cNvCxnSpPr>
          <p:nvPr/>
        </p:nvCxnSpPr>
        <p:spPr>
          <a:xfrm rot="16200000" flipH="1">
            <a:off x="4150066" y="1816216"/>
            <a:ext cx="253409" cy="1446642"/>
          </a:xfrm>
          <a:prstGeom prst="bentConnector2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headEnd type="triangle" w="lg" len="med"/>
            <a:tailEnd w="lg" len="med"/>
          </a:ln>
          <a:effectLst/>
        </p:spPr>
      </p:cxnSp>
      <p:cxnSp>
        <p:nvCxnSpPr>
          <p:cNvPr id="4212" name="カギ線コネクタ 1095">
            <a:extLst>
              <a:ext uri="{FF2B5EF4-FFF2-40B4-BE49-F238E27FC236}">
                <a16:creationId xmlns:a16="http://schemas.microsoft.com/office/drawing/2014/main" id="{C6B8A1AA-EB4A-FB6E-CFFE-493980B40B84}"/>
              </a:ext>
            </a:extLst>
          </p:cNvPr>
          <p:cNvCxnSpPr>
            <a:cxnSpLocks/>
            <a:endCxn id="4205" idx="2"/>
          </p:cNvCxnSpPr>
          <p:nvPr/>
        </p:nvCxnSpPr>
        <p:spPr>
          <a:xfrm flipV="1">
            <a:off x="6602519" y="2352094"/>
            <a:ext cx="1479805" cy="328599"/>
          </a:xfrm>
          <a:prstGeom prst="bentConnector2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headEnd type="none" w="lg" len="med"/>
            <a:tailEnd type="triangle" w="lg" len="med"/>
          </a:ln>
          <a:effectLst/>
        </p:spPr>
      </p:cxnSp>
      <p:cxnSp>
        <p:nvCxnSpPr>
          <p:cNvPr id="4220" name="カギ線コネクタ 1095">
            <a:extLst>
              <a:ext uri="{FF2B5EF4-FFF2-40B4-BE49-F238E27FC236}">
                <a16:creationId xmlns:a16="http://schemas.microsoft.com/office/drawing/2014/main" id="{7E80104F-4598-6F5A-998C-A3B9F5A68979}"/>
              </a:ext>
            </a:extLst>
          </p:cNvPr>
          <p:cNvCxnSpPr>
            <a:cxnSpLocks/>
            <a:endCxn id="4203" idx="0"/>
          </p:cNvCxnSpPr>
          <p:nvPr/>
        </p:nvCxnSpPr>
        <p:spPr>
          <a:xfrm>
            <a:off x="6613670" y="1538259"/>
            <a:ext cx="1470565" cy="181611"/>
          </a:xfrm>
          <a:prstGeom prst="bentConnector2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headEnd type="none" w="lg" len="med"/>
            <a:tailEnd type="triangle" w="lg" len="med"/>
          </a:ln>
          <a:effectLst/>
        </p:spPr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2C1E46-2735-3BA2-7BB4-F9405099E178}"/>
              </a:ext>
            </a:extLst>
          </p:cNvPr>
          <p:cNvSpPr txBox="1"/>
          <p:nvPr/>
        </p:nvSpPr>
        <p:spPr>
          <a:xfrm>
            <a:off x="4869441" y="1682412"/>
            <a:ext cx="1947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コミュニティ拠点の提供</a:t>
            </a:r>
            <a:endParaRPr kumimoji="1" lang="ja-JP" altLang="en-US" sz="110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7907C46-E7D8-CCA8-5399-22CB510100CA}"/>
              </a:ext>
            </a:extLst>
          </p:cNvPr>
          <p:cNvSpPr/>
          <p:nvPr/>
        </p:nvSpPr>
        <p:spPr>
          <a:xfrm>
            <a:off x="5009445" y="1180605"/>
            <a:ext cx="730331" cy="164871"/>
          </a:xfrm>
          <a:prstGeom prst="rect">
            <a:avLst/>
          </a:prstGeom>
          <a:solidFill>
            <a:srgbClr val="25C6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事業主体</a:t>
            </a:r>
            <a:endParaRPr kumimoji="1" lang="ja-JP" altLang="en-US" sz="105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B537B326-7D35-1436-D52D-BDBBA247CC96}"/>
              </a:ext>
            </a:extLst>
          </p:cNvPr>
          <p:cNvCxnSpPr>
            <a:cxnSpLocks/>
          </p:cNvCxnSpPr>
          <p:nvPr/>
        </p:nvCxnSpPr>
        <p:spPr>
          <a:xfrm flipV="1">
            <a:off x="-15532" y="629920"/>
            <a:ext cx="9169692" cy="2867"/>
          </a:xfrm>
          <a:prstGeom prst="line">
            <a:avLst/>
          </a:prstGeom>
          <a:ln w="38100">
            <a:solidFill>
              <a:schemeClr val="accent3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図 11" descr="ミラー, 挿絵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495A26ED-0AD5-54EF-F193-CD2220915809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BEBA8EAE-BF5A-486C-A8C5-ECC9F3942E4B}">
                <a14:imgProps xmlns:a14="http://schemas.microsoft.com/office/drawing/2010/main">
                  <a14:imgLayer r:embed="rId27">
                    <a14:imgEffect>
                      <a14:backgroundRemoval t="8989" b="95506" l="0" r="97576">
                        <a14:foregroundMark x1="1818" y1="8989" x2="10303" y2="37079"/>
                        <a14:foregroundMark x1="20606" y1="24719" x2="16970" y2="62921"/>
                        <a14:foregroundMark x1="23030" y1="25843" x2="23030" y2="47191"/>
                        <a14:foregroundMark x1="82245" y1="12360" x2="94545" y2="8989"/>
                        <a14:foregroundMark x1="78147" y1="13483" x2="82245" y2="12360"/>
                        <a14:foregroundMark x1="74046" y1="14607" x2="78147" y2="13483"/>
                        <a14:foregroundMark x1="65847" y1="16854" x2="74046" y2="14607"/>
                        <a14:foregroundMark x1="24848" y1="28090" x2="65847" y2="16854"/>
                        <a14:foregroundMark x1="94545" y1="8989" x2="90909" y2="39326"/>
                        <a14:foregroundMark x1="16364" y1="41573" x2="87879" y2="28090"/>
                        <a14:foregroundMark x1="87879" y1="28090" x2="90909" y2="28090"/>
                        <a14:foregroundMark x1="2424" y1="60674" x2="67879" y2="59551"/>
                        <a14:foregroundMark x1="23030" y1="74157" x2="23030" y2="74157"/>
                        <a14:foregroundMark x1="33333" y1="75281" x2="33333" y2="75281"/>
                        <a14:foregroundMark x1="41818" y1="85393" x2="41818" y2="85393"/>
                        <a14:foregroundMark x1="36970" y1="68539" x2="36970" y2="68539"/>
                        <a14:foregroundMark x1="35758" y1="83146" x2="35758" y2="83146"/>
                        <a14:foregroundMark x1="47273" y1="87640" x2="47273" y2="87640"/>
                        <a14:foregroundMark x1="45455" y1="91011" x2="45455" y2="91011"/>
                        <a14:foregroundMark x1="58182" y1="83146" x2="58182" y2="83146"/>
                        <a14:foregroundMark x1="62424" y1="75281" x2="62424" y2="75281"/>
                        <a14:foregroundMark x1="62424" y1="66292" x2="62424" y2="66292"/>
                        <a14:foregroundMark x1="66061" y1="25843" x2="66061" y2="25843"/>
                        <a14:foregroundMark x1="93939" y1="55056" x2="93939" y2="55056"/>
                        <a14:foregroundMark x1="97576" y1="24719" x2="97576" y2="24719"/>
                        <a14:foregroundMark x1="55758" y1="91011" x2="55758" y2="91011"/>
                        <a14:foregroundMark x1="45455" y1="95506" x2="45455" y2="95506"/>
                        <a14:foregroundMark x1="70303" y1="16854" x2="70303" y2="16854"/>
                        <a14:foregroundMark x1="71515" y1="20225" x2="71515" y2="20225"/>
                        <a14:foregroundMark x1="71515" y1="20225" x2="71515" y2="20225"/>
                        <a14:foregroundMark x1="79394" y1="12360" x2="79394" y2="12360"/>
                        <a14:foregroundMark x1="78788" y1="12360" x2="78788" y2="12360"/>
                        <a14:foregroundMark x1="78182" y1="12360" x2="78182" y2="12360"/>
                        <a14:backgroundMark x1="72727" y1="13483" x2="72727" y2="13483"/>
                        <a14:backgroundMark x1="70303" y1="16854" x2="70303" y2="16854"/>
                        <a14:backgroundMark x1="73333" y1="14607" x2="73333" y2="14607"/>
                        <a14:backgroundMark x1="68485" y1="13483" x2="68485" y2="13483"/>
                        <a14:backgroundMark x1="70303" y1="16854" x2="70303" y2="16854"/>
                        <a14:backgroundMark x1="76970" y1="12360" x2="76970" y2="12360"/>
                        <a14:backgroundMark x1="75152" y1="13483" x2="75152" y2="13483"/>
                        <a14:backgroundMark x1="70303" y1="13483" x2="70303" y2="13483"/>
                        <a14:backgroundMark x1="73333" y1="16854" x2="73333" y2="16854"/>
                        <a14:backgroundMark x1="70909" y1="14607" x2="70909" y2="14607"/>
                        <a14:backgroundMark x1="67879" y1="14607" x2="67879" y2="14607"/>
                        <a14:backgroundMark x1="74545" y1="14607" x2="74545" y2="14607"/>
                        <a14:backgroundMark x1="77576" y1="12360" x2="77576" y2="12360"/>
                        <a14:backgroundMark x1="78182" y1="12360" x2="78182" y2="12360"/>
                        <a14:backgroundMark x1="67879" y1="14607" x2="67879" y2="14607"/>
                        <a14:backgroundMark x1="71515" y1="14607" x2="71515" y2="14607"/>
                        <a14:backgroundMark x1="69091" y1="14607" x2="69091" y2="146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3304" y="1965853"/>
            <a:ext cx="685800" cy="369916"/>
          </a:xfrm>
          <a:prstGeom prst="rect">
            <a:avLst/>
          </a:prstGeom>
        </p:spPr>
      </p:pic>
      <p:sp>
        <p:nvSpPr>
          <p:cNvPr id="32" name="直角三角形 31">
            <a:extLst>
              <a:ext uri="{FF2B5EF4-FFF2-40B4-BE49-F238E27FC236}">
                <a16:creationId xmlns:a16="http://schemas.microsoft.com/office/drawing/2014/main" id="{8550FD3F-71CE-8A7D-22A0-3F388E03375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5400000">
            <a:off x="23238" y="645969"/>
            <a:ext cx="629816" cy="629816"/>
          </a:xfrm>
          <a:prstGeom prst="rtTriangle">
            <a:avLst/>
          </a:prstGeom>
          <a:solidFill>
            <a:srgbClr val="25C6FF"/>
          </a:soli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highlight>
                <a:srgbClr val="FFFF00"/>
              </a:highlight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7E9D838-070C-999D-265C-67F25A77162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-8622" y="648555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Area</a:t>
            </a:r>
            <a:r>
              <a:rPr kumimoji="1" lang="ja-JP" altLang="en-US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R7</a:t>
            </a:r>
            <a:r>
              <a:rPr lang="ja-JP" altLang="en-US" sz="14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 </a:t>
            </a:r>
            <a:r>
              <a:rPr kumimoji="1" lang="ja-JP" altLang="en-US" sz="14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実証地域</a:t>
            </a:r>
            <a:endParaRPr kumimoji="1" lang="ja-JP" altLang="en-US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286618B-EA5F-EF85-D663-52F282ABFB2D}"/>
              </a:ext>
            </a:extLst>
          </p:cNvPr>
          <p:cNvSpPr txBox="1"/>
          <p:nvPr/>
        </p:nvSpPr>
        <p:spPr>
          <a:xfrm>
            <a:off x="899592" y="4860"/>
            <a:ext cx="6624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「交通空白」解消パイロット・プロジェクト実証事業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18724B0-1BF8-F618-9838-146A03A3A881}"/>
              </a:ext>
            </a:extLst>
          </p:cNvPr>
          <p:cNvSpPr txBox="1"/>
          <p:nvPr/>
        </p:nvSpPr>
        <p:spPr>
          <a:xfrm>
            <a:off x="101600" y="1169389"/>
            <a:ext cx="23099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●●県など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913E1B3-F61C-3F36-DCBC-3951F93D5567}"/>
              </a:ext>
            </a:extLst>
          </p:cNvPr>
          <p:cNvSpPr txBox="1"/>
          <p:nvPr/>
        </p:nvSpPr>
        <p:spPr>
          <a:xfrm>
            <a:off x="89725" y="3385376"/>
            <a:ext cx="23099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endParaRPr kumimoji="1" lang="ja-JP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895394B-9857-39FB-8430-C14E8C1BB2C9}"/>
              </a:ext>
            </a:extLst>
          </p:cNvPr>
          <p:cNvSpPr txBox="1"/>
          <p:nvPr/>
        </p:nvSpPr>
        <p:spPr>
          <a:xfrm>
            <a:off x="4694701" y="3384828"/>
            <a:ext cx="23099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endParaRPr kumimoji="1" lang="ja-JP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3822036-B62A-8193-47F7-E1BB4A312BF0}"/>
              </a:ext>
            </a:extLst>
          </p:cNvPr>
          <p:cNvSpPr txBox="1"/>
          <p:nvPr/>
        </p:nvSpPr>
        <p:spPr>
          <a:xfrm>
            <a:off x="109983" y="5997843"/>
            <a:ext cx="23099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endParaRPr kumimoji="1" lang="ja-JP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3B61F6BD-2BF0-1DE9-52A3-FDF394318A76}"/>
              </a:ext>
            </a:extLst>
          </p:cNvPr>
          <p:cNvSpPr txBox="1"/>
          <p:nvPr/>
        </p:nvSpPr>
        <p:spPr>
          <a:xfrm>
            <a:off x="4696900" y="5980966"/>
            <a:ext cx="23099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endParaRPr kumimoji="1" lang="ja-JP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16AC6D2-F053-F8DA-252C-DC87B8A5DD23}"/>
              </a:ext>
            </a:extLst>
          </p:cNvPr>
          <p:cNvSpPr txBox="1"/>
          <p:nvPr/>
        </p:nvSpPr>
        <p:spPr>
          <a:xfrm>
            <a:off x="-2473343" y="-3273"/>
            <a:ext cx="2371777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枠線の移動やタイトル文言の変更はしないでください。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4AA8328-4236-1557-8D59-127ED79F44D7}"/>
              </a:ext>
            </a:extLst>
          </p:cNvPr>
          <p:cNvSpPr txBox="1"/>
          <p:nvPr/>
        </p:nvSpPr>
        <p:spPr>
          <a:xfrm>
            <a:off x="9658924" y="87357"/>
            <a:ext cx="2579089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図形を用いる際は</a:t>
            </a:r>
            <a:endParaRPr lang="en-US" altLang="ja-JP" dirty="0"/>
          </a:p>
          <a:p>
            <a:pPr algn="ctr"/>
            <a:r>
              <a:rPr lang="ja-JP" altLang="en-US" dirty="0"/>
              <a:t>以下の図解ツールキットをご利用ください。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5E1A1A-8FF4-F101-FD4D-7739465D6E59}"/>
              </a:ext>
            </a:extLst>
          </p:cNvPr>
          <p:cNvSpPr txBox="1"/>
          <p:nvPr/>
        </p:nvSpPr>
        <p:spPr>
          <a:xfrm>
            <a:off x="7004655" y="132207"/>
            <a:ext cx="720562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/>
              <a:t>様式</a:t>
            </a:r>
            <a:r>
              <a:rPr kumimoji="1" lang="en-US" altLang="ja-JP" sz="1600" dirty="0"/>
              <a:t>F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597164036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タイトル.pptx" id="{E7498F8A-E358-466F-AF97-A85145EC8708}" vid="{1396C27A-9803-4462-9F31-16E49278FC2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Words>167</Words>
  <PresentationFormat>画面に合わせる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Meiryo UI</vt:lpstr>
      <vt:lpstr>游ゴシック</vt:lpstr>
      <vt:lpstr>Arial</vt:lpstr>
      <vt:lpstr>Calibri</vt:lpstr>
      <vt:lpstr>Times New Roman</vt:lpstr>
      <vt:lpstr>標準デザイン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