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 id="2147483733" r:id="rId2"/>
    <p:sldMasterId id="2147483746" r:id="rId3"/>
  </p:sldMasterIdLst>
  <p:notesMasterIdLst>
    <p:notesMasterId r:id="rId5"/>
  </p:notesMasterIdLst>
  <p:sldIdLst>
    <p:sldId id="469" r:id="rId4"/>
  </p:sldIdLst>
  <p:sldSz cx="9906000" cy="6858000" type="A4"/>
  <p:notesSz cx="7102475" cy="102330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619">
          <p15:clr>
            <a:srgbClr val="A4A3A4"/>
          </p15:clr>
        </p15:guide>
        <p15:guide id="3" pos="56">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50D9C2-70F1-4D4B-5D80-E795427901E5}" name="渡邉 徳之" initials="徳渡" userId="S::watanabe-n54an@mlit.go.jp::7a3ce6d7-c99e-48c2-920d-501093d26a1b" providerId="AD"/>
  <p188:author id="{438B42C8-74DF-ABF6-C1B1-1B6B2A0414BC}" name="髙橋 尚暉" initials="尚髙" userId="S::takahashi-n542w@mlit.go.jp::c0954860-b157-45bc-a9bf-86696dbdb3a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9B9B"/>
    <a:srgbClr val="EA7E7E"/>
    <a:srgbClr val="D3EAF1"/>
    <a:srgbClr val="FFFFCC"/>
    <a:srgbClr val="FFCC99"/>
    <a:srgbClr val="FFC000"/>
    <a:srgbClr val="3399FF"/>
    <a:srgbClr val="0000FF"/>
    <a:srgbClr val="3333FF"/>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618" autoAdjust="0"/>
    <p:restoredTop sz="96995" autoAdjust="0"/>
  </p:normalViewPr>
  <p:slideViewPr>
    <p:cSldViewPr showGuides="1">
      <p:cViewPr varScale="1">
        <p:scale>
          <a:sx n="81" d="100"/>
          <a:sy n="81" d="100"/>
        </p:scale>
        <p:origin x="1050" y="84"/>
      </p:cViewPr>
      <p:guideLst>
        <p:guide orient="horz" pos="2160"/>
        <p:guide pos="3619"/>
        <p:guide pos="56"/>
      </p:guideLst>
    </p:cSldViewPr>
  </p:slideViewPr>
  <p:notesTextViewPr>
    <p:cViewPr>
      <p:scale>
        <a:sx n="125" d="100"/>
        <a:sy n="125" d="100"/>
      </p:scale>
      <p:origin x="0" y="0"/>
    </p:cViewPr>
  </p:notesTextViewPr>
  <p:sorterViewPr>
    <p:cViewPr>
      <p:scale>
        <a:sx n="66" d="100"/>
        <a:sy n="66"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authors.xml" Type="http://schemas.microsoft.com/office/2018/10/relationships/authors"/><Relationship Id="rId2" Target="slideMasters/slideMaster2.xml" Type="http://schemas.openxmlformats.org/officeDocument/2006/relationships/slideMaster"/><Relationship Id="rId3" Target="slideMasters/slideMaster3.xml" Type="http://schemas.openxmlformats.org/officeDocument/2006/relationships/slideMaster"/><Relationship Id="rId4" Target="slides/slide1.xml" Type="http://schemas.openxmlformats.org/officeDocument/2006/relationships/slide"/><Relationship Id="rId5" Target="notesMasters/notesMaster1.xml" Type="http://schemas.openxmlformats.org/officeDocument/2006/relationships/notesMaster"/><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notesMasters/_rels/notesMaster1.xml.rels><?xml version="1.0" encoding="UTF-8" standalone="yes"?><Relationships xmlns="http://schemas.openxmlformats.org/package/2006/relationships"><Relationship Id="rId1" Target="../theme/theme4.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3077740" cy="511652"/>
          </a:xfrm>
          <a:prstGeom prst="rect">
            <a:avLst/>
          </a:prstGeom>
        </p:spPr>
        <p:txBody>
          <a:bodyPr vert="horz" lIns="95451" tIns="47725" rIns="95451" bIns="47725" rtlCol="0"/>
          <a:lstStyle>
            <a:lvl1pPr algn="l">
              <a:defRPr sz="1300"/>
            </a:lvl1pPr>
          </a:lstStyle>
          <a:p>
            <a:endParaRPr kumimoji="1" lang="ja-JP" altLang="en-US"/>
          </a:p>
        </p:txBody>
      </p:sp>
      <p:sp>
        <p:nvSpPr>
          <p:cNvPr id="3" name="日付プレースホルダ 2"/>
          <p:cNvSpPr>
            <a:spLocks noGrp="1"/>
          </p:cNvSpPr>
          <p:nvPr>
            <p:ph type="dt" idx="1"/>
          </p:nvPr>
        </p:nvSpPr>
        <p:spPr>
          <a:xfrm>
            <a:off x="4023093" y="0"/>
            <a:ext cx="3077740" cy="511652"/>
          </a:xfrm>
          <a:prstGeom prst="rect">
            <a:avLst/>
          </a:prstGeom>
        </p:spPr>
        <p:txBody>
          <a:bodyPr vert="horz" lIns="95451" tIns="47725" rIns="95451" bIns="47725" rtlCol="0"/>
          <a:lstStyle>
            <a:lvl1pPr algn="r">
              <a:defRPr sz="1300"/>
            </a:lvl1pPr>
          </a:lstStyle>
          <a:p>
            <a:fld id="{61BC3B78-B151-407E-8308-7FB6D8F0EB75}" type="datetimeFigureOut">
              <a:rPr kumimoji="1" lang="ja-JP" altLang="en-US" smtClean="0"/>
              <a:pPr/>
              <a:t>2025/9/19</a:t>
            </a:fld>
            <a:endParaRPr kumimoji="1" lang="ja-JP" altLang="en-US"/>
          </a:p>
        </p:txBody>
      </p:sp>
      <p:sp>
        <p:nvSpPr>
          <p:cNvPr id="4" name="スライド イメージ プレースホルダ 3"/>
          <p:cNvSpPr>
            <a:spLocks noGrp="1" noRot="1" noChangeAspect="1"/>
          </p:cNvSpPr>
          <p:nvPr>
            <p:ph type="sldImg" idx="2"/>
          </p:nvPr>
        </p:nvSpPr>
        <p:spPr>
          <a:xfrm>
            <a:off x="779463" y="766763"/>
            <a:ext cx="5543550" cy="3838575"/>
          </a:xfrm>
          <a:prstGeom prst="rect">
            <a:avLst/>
          </a:prstGeom>
          <a:noFill/>
          <a:ln w="12700">
            <a:solidFill>
              <a:prstClr val="black"/>
            </a:solidFill>
          </a:ln>
        </p:spPr>
        <p:txBody>
          <a:bodyPr vert="horz" lIns="95451" tIns="47725" rIns="95451" bIns="47725" rtlCol="0" anchor="ctr"/>
          <a:lstStyle/>
          <a:p>
            <a:endParaRPr lang="ja-JP" altLang="en-US"/>
          </a:p>
        </p:txBody>
      </p:sp>
      <p:sp>
        <p:nvSpPr>
          <p:cNvPr id="5" name="ノート プレースホルダ 4"/>
          <p:cNvSpPr>
            <a:spLocks noGrp="1"/>
          </p:cNvSpPr>
          <p:nvPr>
            <p:ph type="body" sz="quarter" idx="3"/>
          </p:nvPr>
        </p:nvSpPr>
        <p:spPr>
          <a:xfrm>
            <a:off x="710248" y="4860690"/>
            <a:ext cx="5681980" cy="4604861"/>
          </a:xfrm>
          <a:prstGeom prst="rect">
            <a:avLst/>
          </a:prstGeom>
        </p:spPr>
        <p:txBody>
          <a:bodyPr vert="horz" lIns="95451" tIns="47725" rIns="95451" bIns="47725"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 y="9719598"/>
            <a:ext cx="3077740" cy="511652"/>
          </a:xfrm>
          <a:prstGeom prst="rect">
            <a:avLst/>
          </a:prstGeom>
        </p:spPr>
        <p:txBody>
          <a:bodyPr vert="horz" lIns="95451" tIns="47725" rIns="95451" bIns="47725"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4023093" y="9719598"/>
            <a:ext cx="3077740" cy="511652"/>
          </a:xfrm>
          <a:prstGeom prst="rect">
            <a:avLst/>
          </a:prstGeom>
        </p:spPr>
        <p:txBody>
          <a:bodyPr vert="horz" lIns="95451" tIns="47725" rIns="95451" bIns="47725" rtlCol="0" anchor="b"/>
          <a:lstStyle>
            <a:lvl1pPr algn="r">
              <a:defRPr sz="1300"/>
            </a:lvl1pPr>
          </a:lstStyle>
          <a:p>
            <a:fld id="{94AF9288-0C9F-4854-AB00-CA94C57BB842}" type="slidenum">
              <a:rPr kumimoji="1" lang="ja-JP" altLang="en-US" smtClean="0"/>
              <a:pPr/>
              <a:t>‹#›</a:t>
            </a:fld>
            <a:endParaRPr kumimoji="1" lang="ja-JP" altLang="en-US"/>
          </a:p>
        </p:txBody>
      </p:sp>
    </p:spTree>
    <p:extLst>
      <p:ext uri="{BB962C8B-B14F-4D97-AF65-F5344CB8AC3E}">
        <p14:creationId xmlns:p14="http://schemas.microsoft.com/office/powerpoint/2010/main" val="21588145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091" fontAlgn="base">
              <a:spcBef>
                <a:spcPct val="0"/>
              </a:spcBef>
              <a:spcAft>
                <a:spcPct val="0"/>
              </a:spcAft>
              <a:defRPr/>
            </a:pPr>
            <a:fld id="{D4FBDCBB-5A42-4E99-A671-5AA3E49C1F29}" type="slidenum">
              <a:rPr lang="ja-JP" altLang="en-US" sz="900">
                <a:solidFill>
                  <a:prstClr val="black"/>
                </a:solidFill>
                <a:latin typeface="Arial" charset="0"/>
                <a:ea typeface="ＭＳ Ｐゴシック" pitchFamily="50" charset="-128"/>
              </a:rPr>
              <a:pPr defTabSz="914091" fontAlgn="base">
                <a:spcBef>
                  <a:spcPct val="0"/>
                </a:spcBef>
                <a:spcAft>
                  <a:spcPct val="0"/>
                </a:spcAft>
                <a:defRPr/>
              </a:pPr>
              <a:t>1</a:t>
            </a:fld>
            <a:endParaRPr lang="ja-JP" altLang="en-US" sz="900" dirty="0">
              <a:solidFill>
                <a:prstClr val="black"/>
              </a:solidFill>
              <a:latin typeface="Arial" charset="0"/>
              <a:ea typeface="ＭＳ Ｐゴシック" pitchFamily="50" charset="-128"/>
            </a:endParaRPr>
          </a:p>
        </p:txBody>
      </p:sp>
    </p:spTree>
    <p:extLst>
      <p:ext uri="{BB962C8B-B14F-4D97-AF65-F5344CB8AC3E}">
        <p14:creationId xmlns:p14="http://schemas.microsoft.com/office/powerpoint/2010/main" val="376170032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jpe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4.png" Type="http://schemas.openxmlformats.org/officeDocument/2006/relationships/image"/><Relationship Id="rId3" Target="../media/image6.wmf" Type="http://schemas.openxmlformats.org/officeDocument/2006/relationships/image"/></Relationships>
</file>

<file path=ppt/slideLayouts/_rels/slideLayout1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20" descr="ppjtitle"/>
          <p:cNvPicPr>
            <a:picLocks noChangeAspect="1" noChangeArrowheads="1"/>
          </p:cNvPicPr>
          <p:nvPr userDrawn="1"/>
        </p:nvPicPr>
        <p:blipFill>
          <a:blip r:embed="rId2" cstate="email"/>
          <a:srcRect/>
          <a:stretch>
            <a:fillRect/>
          </a:stretch>
        </p:blipFill>
        <p:spPr bwMode="auto">
          <a:xfrm>
            <a:off x="0" y="6076950"/>
            <a:ext cx="9921875" cy="781050"/>
          </a:xfrm>
          <a:prstGeom prst="rect">
            <a:avLst/>
          </a:prstGeom>
          <a:noFill/>
          <a:ln w="9525">
            <a:noFill/>
            <a:miter lim="800000"/>
            <a:headEnd/>
            <a:tailEnd/>
          </a:ln>
        </p:spPr>
      </p:pic>
      <p:sp>
        <p:nvSpPr>
          <p:cNvPr id="5" name="Rectangle 14"/>
          <p:cNvSpPr>
            <a:spLocks noChangeArrowheads="1"/>
          </p:cNvSpPr>
          <p:nvPr userDrawn="1"/>
        </p:nvSpPr>
        <p:spPr bwMode="auto">
          <a:xfrm>
            <a:off x="1833563" y="3284538"/>
            <a:ext cx="8072437" cy="73025"/>
          </a:xfrm>
          <a:prstGeom prst="rect">
            <a:avLst/>
          </a:prstGeom>
          <a:solidFill>
            <a:srgbClr val="FF0000"/>
          </a:solidFill>
          <a:ln w="9525">
            <a:noFill/>
            <a:miter lim="800000"/>
            <a:headEnd/>
            <a:tailEnd/>
          </a:ln>
          <a:effectLst/>
        </p:spPr>
        <p:txBody>
          <a:bodyPr wrap="none" anchor="ctr"/>
          <a:lstStyle/>
          <a:p>
            <a:pPr fontAlgn="base">
              <a:spcBef>
                <a:spcPct val="0"/>
              </a:spcBef>
              <a:spcAft>
                <a:spcPct val="0"/>
              </a:spcAft>
              <a:defRPr/>
            </a:pPr>
            <a:endParaRPr lang="ja-JP" altLang="en-US" sz="1200">
              <a:solidFill>
                <a:srgbClr val="000000"/>
              </a:solidFill>
              <a:latin typeface="HG丸ｺﾞｼｯｸM-PRO" pitchFamily="50" charset="-128"/>
              <a:ea typeface="HG丸ｺﾞｼｯｸM-PRO" pitchFamily="50" charset="-128"/>
            </a:endParaRPr>
          </a:p>
        </p:txBody>
      </p:sp>
      <p:sp>
        <p:nvSpPr>
          <p:cNvPr id="31747" name="Rectangle 3"/>
          <p:cNvSpPr>
            <a:spLocks noGrp="1" noChangeArrowheads="1"/>
          </p:cNvSpPr>
          <p:nvPr>
            <p:ph type="ctrTitle"/>
          </p:nvPr>
        </p:nvSpPr>
        <p:spPr>
          <a:xfrm>
            <a:off x="1784350" y="2133600"/>
            <a:ext cx="8121650" cy="1470025"/>
          </a:xfrm>
        </p:spPr>
        <p:txBody>
          <a:bodyPr/>
          <a:lstStyle>
            <a:lvl1pPr>
              <a:defRPr sz="4000"/>
            </a:lvl1pPr>
          </a:lstStyle>
          <a:p>
            <a:r>
              <a:rPr lang="ja-JP" altLang="en-US"/>
              <a:t>マスタ タイトルの書式設定</a:t>
            </a:r>
          </a:p>
        </p:txBody>
      </p:sp>
      <p:sp>
        <p:nvSpPr>
          <p:cNvPr id="31748"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6" name="Rectangle 5"/>
          <p:cNvSpPr>
            <a:spLocks noGrp="1" noChangeArrowheads="1"/>
          </p:cNvSpPr>
          <p:nvPr>
            <p:ph type="dt" sz="half" idx="10"/>
          </p:nvPr>
        </p:nvSpPr>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ftr" sz="quarter" idx="11"/>
          </p:nvPr>
        </p:nvSpPr>
        <p:spPr/>
        <p:txBody>
          <a:bodyPr/>
          <a:lstStyle>
            <a:lvl1pPr>
              <a:defRPr/>
            </a:lvl1pPr>
          </a:lstStyle>
          <a:p>
            <a:pPr>
              <a:defRPr/>
            </a:pPr>
            <a:endParaRPr lang="en-US" altLang="ja-JP">
              <a:solidFill>
                <a:srgbClr val="000000"/>
              </a:solidFill>
            </a:endParaRPr>
          </a:p>
        </p:txBody>
      </p:sp>
      <p:sp>
        <p:nvSpPr>
          <p:cNvPr id="8" name="Rectangle 7"/>
          <p:cNvSpPr>
            <a:spLocks noGrp="1" noChangeArrowheads="1"/>
          </p:cNvSpPr>
          <p:nvPr>
            <p:ph type="sldNum" sz="quarter" idx="12"/>
          </p:nvPr>
        </p:nvSpPr>
        <p:spPr>
          <a:xfrm>
            <a:off x="7099300" y="6245225"/>
            <a:ext cx="2311400" cy="476250"/>
          </a:xfrm>
        </p:spPr>
        <p:txBody>
          <a:bodyPr/>
          <a:lstStyle>
            <a:lvl1pPr>
              <a:defRPr/>
            </a:lvl1pPr>
          </a:lstStyle>
          <a:p>
            <a:pPr>
              <a:defRPr/>
            </a:pPr>
            <a:fld id="{F72BC9B6-4AAC-4967-9C9D-1C18368EE969}"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1AD711A6-717B-4ECE-A65F-85C5BF9B6FFA}"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5" y="0"/>
            <a:ext cx="2352675"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0" y="0"/>
            <a:ext cx="69056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A9A38614-EAB7-43C5-AA24-AC86374AC01E}"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p:nvPicPr>
        <p:blipFill>
          <a:blip r:embed="rId2" cstate="print"/>
          <a:srcRect t="62230"/>
          <a:stretch>
            <a:fillRect/>
          </a:stretch>
        </p:blipFill>
        <p:spPr bwMode="auto">
          <a:xfrm>
            <a:off x="0" y="6524628"/>
            <a:ext cx="9906000" cy="333375"/>
          </a:xfrm>
          <a:prstGeom prst="rect">
            <a:avLst/>
          </a:prstGeom>
          <a:noFill/>
          <a:ln w="9525">
            <a:noFill/>
            <a:miter lim="800000"/>
            <a:headEnd/>
            <a:tailEnd/>
          </a:ln>
        </p:spPr>
      </p:pic>
      <p:sp>
        <p:nvSpPr>
          <p:cNvPr id="5" name="Rectangle 9"/>
          <p:cNvSpPr>
            <a:spLocks noChangeArrowheads="1"/>
          </p:cNvSpPr>
          <p:nvPr/>
        </p:nvSpPr>
        <p:spPr bwMode="auto">
          <a:xfrm>
            <a:off x="1833300" y="3284541"/>
            <a:ext cx="8072702" cy="73025"/>
          </a:xfrm>
          <a:prstGeom prst="rect">
            <a:avLst/>
          </a:prstGeom>
          <a:solidFill>
            <a:srgbClr val="0066CC"/>
          </a:solidFill>
          <a:ln w="9525">
            <a:noFill/>
            <a:miter lim="800000"/>
            <a:headEnd/>
            <a:tailEnd/>
          </a:ln>
          <a:effectLst/>
        </p:spPr>
        <p:txBody>
          <a:bodyPr wrap="none" anchor="ctr"/>
          <a:lstStyle/>
          <a:p>
            <a:pPr>
              <a:defRPr/>
            </a:pPr>
            <a:endParaRPr lang="ja-JP" altLang="en-US" dirty="0">
              <a:solidFill>
                <a:srgbClr val="000000"/>
              </a:solidFill>
              <a:ea typeface="ＭＳ Ｐゴシック" charset="-128"/>
            </a:endParaRPr>
          </a:p>
        </p:txBody>
      </p:sp>
      <p:pic>
        <p:nvPicPr>
          <p:cNvPr id="6" name="Picture 11"/>
          <p:cNvPicPr>
            <a:picLocks noChangeAspect="1" noChangeArrowheads="1"/>
          </p:cNvPicPr>
          <p:nvPr/>
        </p:nvPicPr>
        <p:blipFill>
          <a:blip r:embed="rId3" cstate="print"/>
          <a:srcRect/>
          <a:stretch>
            <a:fillRect/>
          </a:stretch>
        </p:blipFill>
        <p:spPr bwMode="auto">
          <a:xfrm>
            <a:off x="2" y="6051553"/>
            <a:ext cx="2301081" cy="473075"/>
          </a:xfrm>
          <a:prstGeom prst="rect">
            <a:avLst/>
          </a:prstGeom>
          <a:noFill/>
          <a:ln w="9525">
            <a:noFill/>
            <a:miter lim="800000"/>
            <a:headEnd/>
            <a:tailEnd/>
          </a:ln>
        </p:spPr>
      </p:pic>
      <p:sp>
        <p:nvSpPr>
          <p:cNvPr id="7" name="Text Box 12"/>
          <p:cNvSpPr txBox="1">
            <a:spLocks noChangeArrowheads="1"/>
          </p:cNvSpPr>
          <p:nvPr/>
        </p:nvSpPr>
        <p:spPr bwMode="auto">
          <a:xfrm>
            <a:off x="3" y="6524627"/>
            <a:ext cx="3389069" cy="262829"/>
          </a:xfrm>
          <a:prstGeom prst="rect">
            <a:avLst/>
          </a:prstGeom>
          <a:noFill/>
          <a:ln w="9525">
            <a:noFill/>
            <a:miter lim="800000"/>
            <a:headEnd/>
            <a:tailEnd/>
          </a:ln>
          <a:effectLst/>
        </p:spPr>
        <p:txBody>
          <a:bodyPr wrap="none">
            <a:spAutoFit/>
          </a:bodyPr>
          <a:lstStyle/>
          <a:p>
            <a:pPr>
              <a:defRPr/>
            </a:pPr>
            <a:r>
              <a:rPr lang="en-US" altLang="ja-JP" sz="1108" i="1" dirty="0">
                <a:solidFill>
                  <a:srgbClr val="FFFFFF"/>
                </a:solidFill>
                <a:latin typeface="Times New Roman" pitchFamily="18" charset="0"/>
                <a:ea typeface="ＭＳ Ｐゴシック" charset="-128"/>
              </a:rPr>
              <a:t>Ministry of Land, Infrastructure, Transport and Tourism</a:t>
            </a:r>
          </a:p>
        </p:txBody>
      </p:sp>
      <p:sp>
        <p:nvSpPr>
          <p:cNvPr id="3074" name="Rectangle 2"/>
          <p:cNvSpPr>
            <a:spLocks noGrp="1" noChangeArrowheads="1"/>
          </p:cNvSpPr>
          <p:nvPr>
            <p:ph type="ctrTitle"/>
          </p:nvPr>
        </p:nvSpPr>
        <p:spPr>
          <a:xfrm>
            <a:off x="1754187" y="2133603"/>
            <a:ext cx="8151813" cy="1470025"/>
          </a:xfrm>
        </p:spPr>
        <p:txBody>
          <a:bodyPr/>
          <a:lstStyle>
            <a:lvl1pPr>
              <a:defRPr sz="3692"/>
            </a:lvl1pPr>
          </a:lstStyle>
          <a:p>
            <a:r>
              <a:rPr lang="ja-JP" altLang="en-US"/>
              <a:t>マスタ タイトルの書式設定</a:t>
            </a:r>
          </a:p>
        </p:txBody>
      </p:sp>
      <p:sp>
        <p:nvSpPr>
          <p:cNvPr id="3075" name="Rectangle 3"/>
          <p:cNvSpPr>
            <a:spLocks noGrp="1" noChangeArrowheads="1"/>
          </p:cNvSpPr>
          <p:nvPr>
            <p:ph type="subTitle" idx="1"/>
          </p:nvPr>
        </p:nvSpPr>
        <p:spPr>
          <a:xfrm>
            <a:off x="1485900" y="3886200"/>
            <a:ext cx="6934200" cy="1752600"/>
          </a:xfrm>
        </p:spPr>
        <p:txBody>
          <a:bodyPr/>
          <a:lstStyle>
            <a:lvl1pPr marL="0" indent="0" algn="ctr">
              <a:buFontTx/>
              <a:buNone/>
              <a:defRPr/>
            </a:lvl1pPr>
          </a:lstStyle>
          <a:p>
            <a:r>
              <a:rPr lang="ja-JP" altLang="en-US"/>
              <a:t>マスタ サブタイトルの書式設定</a:t>
            </a:r>
          </a:p>
        </p:txBody>
      </p:sp>
      <p:sp>
        <p:nvSpPr>
          <p:cNvPr id="8" name="Rectangle 4"/>
          <p:cNvSpPr>
            <a:spLocks noGrp="1" noChangeArrowheads="1"/>
          </p:cNvSpPr>
          <p:nvPr>
            <p:ph type="dt" sz="half" idx="10"/>
          </p:nvPr>
        </p:nvSpPr>
        <p:spPr/>
        <p:txBody>
          <a:bodyPr/>
          <a:lstStyle>
            <a:lvl1pPr>
              <a:defRPr smtClean="0"/>
            </a:lvl1pPr>
          </a:lstStyle>
          <a:p>
            <a:pPr>
              <a:defRPr/>
            </a:pPr>
            <a:endParaRPr lang="ja-JP" altLang="en-US" dirty="0">
              <a:solidFill>
                <a:srgbClr val="000000"/>
              </a:solidFill>
            </a:endParaRPr>
          </a:p>
        </p:txBody>
      </p:sp>
      <p:sp>
        <p:nvSpPr>
          <p:cNvPr id="9" name="Rectangle 5"/>
          <p:cNvSpPr>
            <a:spLocks noGrp="1" noChangeArrowheads="1"/>
          </p:cNvSpPr>
          <p:nvPr>
            <p:ph type="ftr" sz="quarter" idx="11"/>
          </p:nvPr>
        </p:nvSpPr>
        <p:spPr/>
        <p:txBody>
          <a:bodyPr/>
          <a:lstStyle>
            <a:lvl1pPr>
              <a:defRPr smtClean="0"/>
            </a:lvl1pPr>
          </a:lstStyle>
          <a:p>
            <a:pPr>
              <a:defRPr/>
            </a:pPr>
            <a:endParaRPr lang="ja-JP" altLang="en-US" dirty="0">
              <a:solidFill>
                <a:srgbClr val="000000"/>
              </a:solidFill>
            </a:endParaRPr>
          </a:p>
        </p:txBody>
      </p:sp>
      <p:sp>
        <p:nvSpPr>
          <p:cNvPr id="10" name="Rectangle 6"/>
          <p:cNvSpPr>
            <a:spLocks noGrp="1" noChangeArrowheads="1"/>
          </p:cNvSpPr>
          <p:nvPr>
            <p:ph type="sldNum" sz="quarter" idx="12"/>
          </p:nvPr>
        </p:nvSpPr>
        <p:spPr>
          <a:xfrm>
            <a:off x="7099300" y="6245225"/>
            <a:ext cx="2311400" cy="476250"/>
          </a:xfrm>
        </p:spPr>
        <p:txBody>
          <a:bodyPr/>
          <a:lstStyle>
            <a:lvl1pPr>
              <a:defRPr smtClean="0"/>
            </a:lvl1pPr>
          </a:lstStyle>
          <a:p>
            <a:pPr>
              <a:defRPr/>
            </a:pPr>
            <a:fld id="{385E7D1F-4A28-4CC7-8DB8-F18EA26D70D9}" type="slidenum">
              <a:rPr lang="ja-JP" altLang="en-US">
                <a:solidFill>
                  <a:srgbClr val="000000"/>
                </a:solidFill>
              </a:rPr>
              <a:pPr>
                <a:defRPr/>
              </a:pPr>
              <a:t>‹#›</a:t>
            </a:fld>
            <a:endParaRPr lang="ja-JP" altLang="en-US" dirty="0">
              <a:solidFill>
                <a:srgbClr val="000000"/>
              </a:solidFill>
            </a:endParaRPr>
          </a:p>
        </p:txBody>
      </p:sp>
    </p:spTree>
    <p:extLst>
      <p:ext uri="{BB962C8B-B14F-4D97-AF65-F5344CB8AC3E}">
        <p14:creationId xmlns:p14="http://schemas.microsoft.com/office/powerpoint/2010/main" val="37631983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endParaRPr lang="en-US" altLang="ja-JP"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ltLang="ja-JP"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8A0F5535-896E-404B-9498-62E892888157}" type="slidenum">
              <a:rPr lang="en-US" altLang="ja-JP" smtClean="0">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27260180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3692"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endParaRPr lang="en-US" altLang="ja-JP"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ltLang="ja-JP"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6C08997E-174F-4B03-B400-C832CC7F8A14}" type="slidenum">
              <a:rPr lang="en-US" altLang="ja-JP" smtClean="0">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12699276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3"/>
            <a:ext cx="437515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3"/>
            <a:ext cx="437515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endParaRPr lang="en-US" altLang="ja-JP"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ltLang="ja-JP"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6C08997E-174F-4B03-B400-C832CC7F8A14}" type="slidenum">
              <a:rPr lang="en-US" altLang="ja-JP" smtClean="0">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16049153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2" y="1535113"/>
            <a:ext cx="4378590"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2" y="2174875"/>
            <a:ext cx="4378590"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endParaRPr lang="en-US" altLang="ja-JP"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endParaRPr lang="en-US" altLang="ja-JP" dirty="0">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6C08997E-174F-4B03-B400-C832CC7F8A14}" type="slidenum">
              <a:rPr lang="en-US" altLang="ja-JP" smtClean="0">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31032397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dirty="0">
              <a:solidFill>
                <a:prstClr val="black"/>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BAEDF933-85EC-4138-BD80-4F72DA109A42}" type="slidenum">
              <a:rPr lang="en-US" altLang="ja-JP" smtClean="0">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22623903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ja-JP" altLang="en-US"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ja-JP" altLang="en-US" dirty="0">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421937EA-6C07-41D6-AD9A-324E269B8708}" type="slidenum">
              <a:rPr lang="ja-JP" altLang="en-US" smtClean="0">
                <a:solidFill>
                  <a:srgbClr val="000000"/>
                </a:solidFill>
              </a:rPr>
              <a:pPr>
                <a:defRPr/>
              </a:pPr>
              <a:t>‹#›</a:t>
            </a:fld>
            <a:endParaRPr lang="ja-JP" altLang="en-US" dirty="0">
              <a:solidFill>
                <a:srgbClr val="000000"/>
              </a:solidFill>
            </a:endParaRPr>
          </a:p>
        </p:txBody>
      </p:sp>
    </p:spTree>
    <p:extLst>
      <p:ext uri="{BB962C8B-B14F-4D97-AF65-F5344CB8AC3E}">
        <p14:creationId xmlns:p14="http://schemas.microsoft.com/office/powerpoint/2010/main" val="17991297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1846" b="1"/>
            </a:lvl1pPr>
          </a:lstStyle>
          <a:p>
            <a:r>
              <a:rPr lang="ja-JP" altLang="en-US"/>
              <a:t>マスタ タイトルの書式設定</a:t>
            </a:r>
          </a:p>
        </p:txBody>
      </p:sp>
      <p:sp>
        <p:nvSpPr>
          <p:cNvPr id="3" name="コンテンツ プレースホルダ 2"/>
          <p:cNvSpPr>
            <a:spLocks noGrp="1"/>
          </p:cNvSpPr>
          <p:nvPr>
            <p:ph idx="1"/>
          </p:nvPr>
        </p:nvSpPr>
        <p:spPr>
          <a:xfrm>
            <a:off x="3872972" y="273053"/>
            <a:ext cx="5537729"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endParaRPr lang="en-US" altLang="ja-JP"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ltLang="ja-JP"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6C08997E-174F-4B03-B400-C832CC7F8A14}" type="slidenum">
              <a:rPr lang="en-US" altLang="ja-JP" smtClean="0">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2192802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12998AB6-B310-46FB-BC06-CA360509C283}"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1846"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r>
              <a:rPr lang="ja-JP" altLang="en-US" noProof="0" dirty="0"/>
              <a:t>アイコンをクリックして図を追加</a:t>
            </a:r>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endParaRPr lang="en-US" altLang="ja-JP"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ltLang="ja-JP"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6C08997E-174F-4B03-B400-C832CC7F8A14}" type="slidenum">
              <a:rPr lang="en-US" altLang="ja-JP" smtClean="0">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3095416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endParaRPr lang="en-US" altLang="ja-JP"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ltLang="ja-JP"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6C08997E-174F-4B03-B400-C832CC7F8A14}" type="slidenum">
              <a:rPr lang="en-US" altLang="ja-JP" smtClean="0">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048927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5" y="2"/>
            <a:ext cx="2352675"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0" y="2"/>
            <a:ext cx="68929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endParaRPr lang="en-US" altLang="ja-JP"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ltLang="ja-JP"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6C08997E-174F-4B03-B400-C832CC7F8A14}" type="slidenum">
              <a:rPr lang="en-US" altLang="ja-JP" smtClean="0">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1956296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D7ED0540-8521-4C5E-BB46-93DB6E59B14F}"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42392E33-39B9-4298-AD1D-9FEE081BCAD2}"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5"/>
          <p:cNvSpPr>
            <a:spLocks noGrp="1" noChangeArrowheads="1"/>
          </p:cNvSpPr>
          <p:nvPr>
            <p:ph type="sldNum" sz="quarter" idx="12"/>
          </p:nvPr>
        </p:nvSpPr>
        <p:spPr>
          <a:ln/>
        </p:spPr>
        <p:txBody>
          <a:bodyPr/>
          <a:lstStyle>
            <a:lvl1pPr>
              <a:defRPr/>
            </a:lvl1pPr>
          </a:lstStyle>
          <a:p>
            <a:pPr>
              <a:defRPr/>
            </a:pPr>
            <a:fld id="{6CA59128-3FE3-49C3-8363-535AF13719F2}"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ln/>
        </p:spPr>
        <p:txBody>
          <a:bodyPr/>
          <a:lstStyle>
            <a:lvl1pPr>
              <a:defRPr/>
            </a:lvl1pPr>
          </a:lstStyle>
          <a:p>
            <a:pPr>
              <a:defRPr/>
            </a:pPr>
            <a:fld id="{1CB4F28E-F21E-465B-BE45-B9D70E7D4159}"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sldNum" sz="quarter" idx="12"/>
          </p:nvPr>
        </p:nvSpPr>
        <p:spPr>
          <a:ln/>
        </p:spPr>
        <p:txBody>
          <a:bodyPr/>
          <a:lstStyle>
            <a:lvl1pPr>
              <a:defRPr/>
            </a:lvl1pPr>
          </a:lstStyle>
          <a:p>
            <a:pPr>
              <a:defRPr/>
            </a:pPr>
            <a:fld id="{370C7FC9-717A-493D-B50A-8739E08C02F0}"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4B6E99E8-B989-40B7-B71A-ADFC02A9C46A}"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A905EAB4-0504-472C-9B64-7E2F86719AD9}"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media/image1.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theme/theme2.xml" Type="http://schemas.openxmlformats.org/officeDocument/2006/relationships/theme"/><Relationship Id="rId2" Target="../media/image3.png" Type="http://schemas.openxmlformats.org/officeDocument/2006/relationships/image"/><Relationship Id="rId3" Target="../media/image4.png" Type="http://schemas.openxmlformats.org/officeDocument/2006/relationships/image"/><Relationship Id="rId4" Target="../media/image5.png" Type="http://schemas.openxmlformats.org/officeDocument/2006/relationships/image"/><Relationship Id="rId5" Target="../media/image6.wmf" Type="http://schemas.openxmlformats.org/officeDocument/2006/relationships/image"/></Relationships>
</file>

<file path=ppt/slideMasters/_rels/slideMaster3.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3.xml" Type="http://schemas.openxmlformats.org/officeDocument/2006/relationships/theme"/><Relationship Id="rId13" Target="../media/image3.png" Type="http://schemas.openxmlformats.org/officeDocument/2006/relationships/image"/><Relationship Id="rId14" Target="../media/image4.png" Type="http://schemas.openxmlformats.org/officeDocument/2006/relationships/image"/><Relationship Id="rId15" Target="../media/image5.png" Type="http://schemas.openxmlformats.org/officeDocument/2006/relationships/image"/><Relationship Id="rId16" Target="../media/image6.wmf" Type="http://schemas.openxmlformats.org/officeDocument/2006/relationships/imag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ea typeface="+mn-ea"/>
              </a:defRPr>
            </a:lvl1pPr>
          </a:lstStyle>
          <a:p>
            <a:pPr fontAlgn="base">
              <a:spcBef>
                <a:spcPct val="0"/>
              </a:spcBef>
              <a:spcAft>
                <a:spcPct val="0"/>
              </a:spcAft>
              <a:defRPr/>
            </a:pPr>
            <a:endParaRPr lang="en-US" altLang="ja-JP">
              <a:solidFill>
                <a:srgbClr val="000000"/>
              </a:solidFill>
            </a:endParaRPr>
          </a:p>
        </p:txBody>
      </p:sp>
      <p:sp>
        <p:nvSpPr>
          <p:cNvPr id="30724" name="Rectangle 4"/>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ea typeface="+mn-ea"/>
              </a:defRPr>
            </a:lvl1pPr>
          </a:lstStyle>
          <a:p>
            <a:pPr fontAlgn="base">
              <a:spcBef>
                <a:spcPct val="0"/>
              </a:spcBef>
              <a:spcAft>
                <a:spcPct val="0"/>
              </a:spcAft>
              <a:defRPr/>
            </a:pPr>
            <a:endParaRPr lang="en-US" altLang="ja-JP">
              <a:solidFill>
                <a:srgbClr val="000000"/>
              </a:solidFill>
            </a:endParaRPr>
          </a:p>
        </p:txBody>
      </p:sp>
      <p:sp>
        <p:nvSpPr>
          <p:cNvPr id="30725" name="Rectangle 5"/>
          <p:cNvSpPr>
            <a:spLocks noGrp="1" noChangeArrowheads="1"/>
          </p:cNvSpPr>
          <p:nvPr>
            <p:ph type="sldNum" sz="quarter" idx="4"/>
          </p:nvPr>
        </p:nvSpPr>
        <p:spPr bwMode="auto">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ea typeface="+mn-ea"/>
              </a:defRPr>
            </a:lvl1pPr>
          </a:lstStyle>
          <a:p>
            <a:pPr fontAlgn="base">
              <a:spcBef>
                <a:spcPct val="0"/>
              </a:spcBef>
              <a:spcAft>
                <a:spcPct val="0"/>
              </a:spcAft>
              <a:defRPr/>
            </a:pPr>
            <a:fld id="{67585F7E-BC01-4BF8-BBBF-ED6719A7D484}"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
        <p:nvSpPr>
          <p:cNvPr id="30726" name="Rectangle 6"/>
          <p:cNvSpPr>
            <a:spLocks noChangeArrowheads="1"/>
          </p:cNvSpPr>
          <p:nvPr/>
        </p:nvSpPr>
        <p:spPr bwMode="auto">
          <a:xfrm>
            <a:off x="0" y="0"/>
            <a:ext cx="9906000" cy="366713"/>
          </a:xfrm>
          <a:prstGeom prst="rect">
            <a:avLst/>
          </a:prstGeom>
          <a:noFill/>
          <a:ln w="9525" algn="ctr">
            <a:noFill/>
            <a:miter lim="800000"/>
            <a:headEnd/>
            <a:tailEnd/>
          </a:ln>
          <a:effectLst/>
        </p:spPr>
        <p:txBody>
          <a:bodyPr wrap="none" anchor="ctr"/>
          <a:lstStyle/>
          <a:p>
            <a:pPr fontAlgn="base">
              <a:spcBef>
                <a:spcPct val="0"/>
              </a:spcBef>
              <a:spcAft>
                <a:spcPct val="0"/>
              </a:spcAft>
              <a:defRPr/>
            </a:pPr>
            <a:endParaRPr lang="ja-JP" altLang="en-US" sz="1200">
              <a:solidFill>
                <a:srgbClr val="000000"/>
              </a:solidFill>
              <a:latin typeface="HG丸ｺﾞｼｯｸM-PRO" pitchFamily="50" charset="-128"/>
              <a:ea typeface="HG丸ｺﾞｼｯｸM-PRO" pitchFamily="50" charset="-128"/>
            </a:endParaRPr>
          </a:p>
        </p:txBody>
      </p:sp>
      <p:grpSp>
        <p:nvGrpSpPr>
          <p:cNvPr id="2" name="Group 27"/>
          <p:cNvGrpSpPr>
            <a:grpSpLocks/>
          </p:cNvGrpSpPr>
          <p:nvPr/>
        </p:nvGrpSpPr>
        <p:grpSpPr bwMode="auto">
          <a:xfrm>
            <a:off x="0" y="333375"/>
            <a:ext cx="9906000"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fontAlgn="base">
                <a:spcBef>
                  <a:spcPct val="0"/>
                </a:spcBef>
                <a:spcAft>
                  <a:spcPct val="0"/>
                </a:spcAft>
                <a:defRPr/>
              </a:pPr>
              <a:endParaRPr lang="ja-JP" altLang="en-US" sz="1200">
                <a:solidFill>
                  <a:srgbClr val="000000"/>
                </a:solidFill>
                <a:latin typeface="HG丸ｺﾞｼｯｸM-PRO" pitchFamily="50" charset="-128"/>
                <a:ea typeface="HG丸ｺﾞｼｯｸM-PRO" pitchFamily="50" charset="-128"/>
              </a:endParaRPr>
            </a:p>
          </p:txBody>
        </p:sp>
        <p:sp>
          <p:nvSpPr>
            <p:cNvPr id="30749"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fontAlgn="base">
                <a:spcBef>
                  <a:spcPct val="0"/>
                </a:spcBef>
                <a:spcAft>
                  <a:spcPct val="0"/>
                </a:spcAft>
                <a:defRPr/>
              </a:pPr>
              <a:endParaRPr lang="ja-JP" altLang="en-US" sz="1200">
                <a:solidFill>
                  <a:srgbClr val="000000"/>
                </a:solidFill>
                <a:latin typeface="HG丸ｺﾞｼｯｸM-PRO" pitchFamily="50" charset="-128"/>
                <a:ea typeface="HG丸ｺﾞｼｯｸM-PRO" pitchFamily="50" charset="-128"/>
              </a:endParaRPr>
            </a:p>
          </p:txBody>
        </p:sp>
        <p:sp>
          <p:nvSpPr>
            <p:cNvPr id="30750"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fontAlgn="base">
                <a:spcBef>
                  <a:spcPct val="0"/>
                </a:spcBef>
                <a:spcAft>
                  <a:spcPct val="0"/>
                </a:spcAft>
                <a:defRPr/>
              </a:pPr>
              <a:endParaRPr lang="ja-JP" altLang="en-US" sz="1200">
                <a:solidFill>
                  <a:srgbClr val="000000"/>
                </a:solidFill>
                <a:latin typeface="HG丸ｺﾞｼｯｸM-PRO" pitchFamily="50" charset="-128"/>
                <a:ea typeface="HG丸ｺﾞｼｯｸM-PRO" pitchFamily="50" charset="-128"/>
              </a:endParaRPr>
            </a:p>
          </p:txBody>
        </p:sp>
      </p:grpSp>
      <p:sp>
        <p:nvSpPr>
          <p:cNvPr id="1032" name="Rectangle 22"/>
          <p:cNvSpPr>
            <a:spLocks noGrp="1" noChangeArrowheads="1"/>
          </p:cNvSpPr>
          <p:nvPr>
            <p:ph type="title"/>
          </p:nvPr>
        </p:nvSpPr>
        <p:spPr bwMode="auto">
          <a:xfrm>
            <a:off x="0"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3" name="Picture 32" descr="ppjtitle"/>
          <p:cNvPicPr>
            <a:picLocks noChangeAspect="1" noChangeArrowheads="1"/>
          </p:cNvPicPr>
          <p:nvPr/>
        </p:nvPicPr>
        <p:blipFill>
          <a:blip r:embed="rId13" cstate="email"/>
          <a:srcRect/>
          <a:stretch>
            <a:fillRect/>
          </a:stretch>
        </p:blipFill>
        <p:spPr bwMode="auto">
          <a:xfrm>
            <a:off x="8697913" y="0"/>
            <a:ext cx="1208087" cy="3349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495300" y="1600204"/>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669"/>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defRPr/>
            </a:pPr>
            <a:endParaRPr lang="en-US" altLang="ja-JP">
              <a:solidFill>
                <a:prstClr val="black">
                  <a:tint val="75000"/>
                </a:prstClr>
              </a:solidFill>
              <a:latin typeface="Arial" charset="0"/>
            </a:endParaRPr>
          </a:p>
        </p:txBody>
      </p:sp>
      <p:sp>
        <p:nvSpPr>
          <p:cNvPr id="5" name="フッター プレースホルダ 4"/>
          <p:cNvSpPr>
            <a:spLocks noGrp="1"/>
          </p:cNvSpPr>
          <p:nvPr>
            <p:ph type="ftr" sz="quarter" idx="3"/>
          </p:nvPr>
        </p:nvSpPr>
        <p:spPr>
          <a:xfrm>
            <a:off x="3384550" y="6356669"/>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defRPr/>
            </a:pPr>
            <a:endParaRPr lang="en-US" altLang="ja-JP">
              <a:solidFill>
                <a:prstClr val="black">
                  <a:tint val="75000"/>
                </a:prstClr>
              </a:solidFill>
              <a:latin typeface="Arial" charset="0"/>
            </a:endParaRPr>
          </a:p>
        </p:txBody>
      </p:sp>
      <p:sp>
        <p:nvSpPr>
          <p:cNvPr id="6" name="スライド番号プレースホルダ 5"/>
          <p:cNvSpPr>
            <a:spLocks noGrp="1"/>
          </p:cNvSpPr>
          <p:nvPr>
            <p:ph type="sldNum" sz="quarter" idx="4"/>
          </p:nvPr>
        </p:nvSpPr>
        <p:spPr>
          <a:xfrm>
            <a:off x="7631360" y="6554167"/>
            <a:ext cx="2311400" cy="365125"/>
          </a:xfrm>
          <a:prstGeom prst="rect">
            <a:avLst/>
          </a:prstGeom>
        </p:spPr>
        <p:txBody>
          <a:bodyPr vert="horz" lIns="91440" tIns="45720" rIns="91440" bIns="45720" rtlCol="0" anchor="ctr"/>
          <a:lstStyle>
            <a:lvl1pPr algn="r">
              <a:defRPr sz="1400">
                <a:solidFill>
                  <a:schemeClr val="tx1"/>
                </a:solidFill>
              </a:defRPr>
            </a:lvl1pPr>
          </a:lstStyle>
          <a:p>
            <a:pPr fontAlgn="base">
              <a:spcBef>
                <a:spcPct val="0"/>
              </a:spcBef>
              <a:spcAft>
                <a:spcPct val="0"/>
              </a:spcAft>
              <a:defRPr/>
            </a:pPr>
            <a:fld id="{3091BEB7-1B0A-4F7A-8B03-36C517BDB2D1}" type="slidenum">
              <a:rPr lang="en-US" altLang="ja-JP" smtClean="0">
                <a:solidFill>
                  <a:prstClr val="black"/>
                </a:solidFill>
                <a:latin typeface="Arial" charset="0"/>
              </a:rPr>
              <a:pPr fontAlgn="base">
                <a:spcBef>
                  <a:spcPct val="0"/>
                </a:spcBef>
                <a:spcAft>
                  <a:spcPct val="0"/>
                </a:spcAft>
                <a:defRPr/>
              </a:pPr>
              <a:t>‹#›</a:t>
            </a:fld>
            <a:endParaRPr lang="en-US" altLang="ja-JP">
              <a:solidFill>
                <a:prstClr val="black"/>
              </a:solidFill>
              <a:latin typeface="Arial" charset="0"/>
            </a:endParaRPr>
          </a:p>
        </p:txBody>
      </p:sp>
      <p:grpSp>
        <p:nvGrpSpPr>
          <p:cNvPr id="7" name="Group 18"/>
          <p:cNvGrpSpPr>
            <a:grpSpLocks/>
          </p:cNvGrpSpPr>
          <p:nvPr/>
        </p:nvGrpSpPr>
        <p:grpSpPr bwMode="auto">
          <a:xfrm>
            <a:off x="0" y="0"/>
            <a:ext cx="9906000" cy="546100"/>
            <a:chOff x="0" y="0"/>
            <a:chExt cx="5760" cy="344"/>
          </a:xfrm>
        </p:grpSpPr>
        <p:pic>
          <p:nvPicPr>
            <p:cNvPr id="8" name="Picture 9" descr="mlit_top"/>
            <p:cNvPicPr>
              <a:picLocks noChangeAspect="1" noChangeArrowheads="1"/>
            </p:cNvPicPr>
            <p:nvPr userDrawn="1"/>
          </p:nvPicPr>
          <p:blipFill>
            <a:blip r:embed="rId2" cstate="print"/>
            <a:srcRect t="26801" b="65286"/>
            <a:stretch>
              <a:fillRect/>
            </a:stretch>
          </p:blipFill>
          <p:spPr bwMode="auto">
            <a:xfrm>
              <a:off x="0" y="300"/>
              <a:ext cx="5760" cy="44"/>
            </a:xfrm>
            <a:prstGeom prst="rect">
              <a:avLst/>
            </a:prstGeom>
            <a:noFill/>
            <a:ln w="9525">
              <a:noFill/>
              <a:miter lim="800000"/>
              <a:headEnd/>
              <a:tailEnd/>
            </a:ln>
          </p:spPr>
        </p:pic>
        <p:grpSp>
          <p:nvGrpSpPr>
            <p:cNvPr id="9" name="Group 17"/>
            <p:cNvGrpSpPr>
              <a:grpSpLocks/>
            </p:cNvGrpSpPr>
            <p:nvPr userDrawn="1"/>
          </p:nvGrpSpPr>
          <p:grpSpPr bwMode="auto">
            <a:xfrm>
              <a:off x="0" y="0"/>
              <a:ext cx="5760" cy="318"/>
              <a:chOff x="0" y="0"/>
              <a:chExt cx="5760" cy="318"/>
            </a:xfrm>
          </p:grpSpPr>
          <p:pic>
            <p:nvPicPr>
              <p:cNvPr id="10" name="Picture 11" descr="mlit_top"/>
              <p:cNvPicPr>
                <a:picLocks noChangeAspect="1" noChangeArrowheads="1"/>
              </p:cNvPicPr>
              <p:nvPr userDrawn="1"/>
            </p:nvPicPr>
            <p:blipFill>
              <a:blip r:embed="rId3" cstate="print"/>
              <a:srcRect r="66945" b="42805"/>
              <a:stretch>
                <a:fillRect/>
              </a:stretch>
            </p:blipFill>
            <p:spPr bwMode="auto">
              <a:xfrm>
                <a:off x="3856" y="0"/>
                <a:ext cx="1904" cy="318"/>
              </a:xfrm>
              <a:prstGeom prst="rect">
                <a:avLst/>
              </a:prstGeom>
              <a:noFill/>
              <a:ln w="9525">
                <a:noFill/>
                <a:miter lim="800000"/>
                <a:headEnd/>
                <a:tailEnd/>
              </a:ln>
            </p:spPr>
          </p:pic>
          <p:pic>
            <p:nvPicPr>
              <p:cNvPr id="11" name="Picture 16" descr="mlit_top"/>
              <p:cNvPicPr>
                <a:picLocks noChangeAspect="1" noChangeArrowheads="1"/>
              </p:cNvPicPr>
              <p:nvPr userDrawn="1"/>
            </p:nvPicPr>
            <p:blipFill>
              <a:blip r:embed="rId4" cstate="print"/>
              <a:srcRect l="50000" b="42805"/>
              <a:stretch>
                <a:fillRect/>
              </a:stretch>
            </p:blipFill>
            <p:spPr bwMode="auto">
              <a:xfrm>
                <a:off x="1043" y="0"/>
                <a:ext cx="2880" cy="318"/>
              </a:xfrm>
              <a:prstGeom prst="rect">
                <a:avLst/>
              </a:prstGeom>
              <a:noFill/>
              <a:ln w="9525">
                <a:noFill/>
                <a:miter lim="800000"/>
                <a:headEnd/>
                <a:tailEnd/>
              </a:ln>
            </p:spPr>
          </p:pic>
          <p:pic>
            <p:nvPicPr>
              <p:cNvPr id="12" name="Picture 10" descr="mlit_top"/>
              <p:cNvPicPr>
                <a:picLocks noChangeAspect="1" noChangeArrowheads="1"/>
              </p:cNvPicPr>
              <p:nvPr userDrawn="1"/>
            </p:nvPicPr>
            <p:blipFill>
              <a:blip r:embed="rId4" cstate="print"/>
              <a:srcRect l="68906" b="42805"/>
              <a:stretch>
                <a:fillRect/>
              </a:stretch>
            </p:blipFill>
            <p:spPr bwMode="auto">
              <a:xfrm>
                <a:off x="0" y="0"/>
                <a:ext cx="1791" cy="318"/>
              </a:xfrm>
              <a:prstGeom prst="rect">
                <a:avLst/>
              </a:prstGeom>
              <a:noFill/>
              <a:ln w="9525">
                <a:noFill/>
                <a:miter lim="800000"/>
                <a:headEnd/>
                <a:tailEnd/>
              </a:ln>
            </p:spPr>
          </p:pic>
        </p:grpSp>
      </p:grpSp>
      <p:pic>
        <p:nvPicPr>
          <p:cNvPr id="13" name="Picture 14"/>
          <p:cNvPicPr>
            <a:picLocks noChangeAspect="1" noChangeArrowheads="1"/>
          </p:cNvPicPr>
          <p:nvPr/>
        </p:nvPicPr>
        <p:blipFill>
          <a:blip r:embed="rId5" cstate="print"/>
          <a:srcRect t="3670"/>
          <a:stretch>
            <a:fillRect/>
          </a:stretch>
        </p:blipFill>
        <p:spPr bwMode="auto">
          <a:xfrm>
            <a:off x="8226516" y="2"/>
            <a:ext cx="1679575" cy="333375"/>
          </a:xfrm>
          <a:prstGeom prst="rect">
            <a:avLst/>
          </a:prstGeom>
          <a:noFill/>
          <a:ln w="9525">
            <a:noFill/>
            <a:miter lim="800000"/>
            <a:headEnd/>
            <a:tailEnd/>
          </a:ln>
        </p:spPr>
      </p:pic>
      <p:sp>
        <p:nvSpPr>
          <p:cNvPr id="2" name="タイトル プレースホルダ 1"/>
          <p:cNvSpPr>
            <a:spLocks noGrp="1"/>
          </p:cNvSpPr>
          <p:nvPr>
            <p:ph type="title"/>
          </p:nvPr>
        </p:nvSpPr>
        <p:spPr>
          <a:xfrm>
            <a:off x="-15552" y="0"/>
            <a:ext cx="8064896" cy="404664"/>
          </a:xfrm>
          <a:prstGeom prst="rect">
            <a:avLst/>
          </a:prstGeom>
        </p:spPr>
        <p:txBody>
          <a:bodyPr vert="horz" lIns="91440" tIns="45720" rIns="91440" bIns="45720" rtlCol="0" anchor="ctr">
            <a:noAutofit/>
          </a:bodyPr>
          <a:lstStyle/>
          <a:p>
            <a:r>
              <a:rPr kumimoji="1" lang="ja-JP" altLang="en-US"/>
              <a:t>マスタ タイトルの書式設定</a:t>
            </a:r>
          </a:p>
        </p:txBody>
      </p:sp>
    </p:spTree>
  </p:cSld>
  <p:clrMap bg1="lt1" tx1="dk1" bg2="lt2" tx2="dk2" accent1="accent1" accent2="accent2" accent3="accent3" accent4="accent4" accent5="accent5" accent6="accent6" hlink="hlink" folHlink="folHlink"/>
  <p:hf hdr="0" ftr="0" dt="0"/>
  <p:txStyles>
    <p:titleStyle>
      <a:lvl1pPr algn="l" defTabSz="914400" rtl="0" eaLnBrk="1" latinLnBrk="0" hangingPunct="1">
        <a:spcBef>
          <a:spcPct val="0"/>
        </a:spcBef>
        <a:buNone/>
        <a:defRPr kumimoji="1" sz="28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95300" y="1600203"/>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92" smtClean="0"/>
            </a:lvl1pPr>
          </a:lstStyle>
          <a:p>
            <a:endParaRPr lang="en-US" altLang="ja-JP" dirty="0">
              <a:solidFill>
                <a:srgbClr val="000000"/>
              </a:solidFill>
              <a:ea typeface="ＭＳ Ｐゴシック" charset="-128"/>
            </a:endParaRPr>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smtClean="0"/>
            </a:lvl1pPr>
          </a:lstStyle>
          <a:p>
            <a:endParaRPr lang="en-US" altLang="ja-JP" dirty="0">
              <a:solidFill>
                <a:srgbClr val="000000"/>
              </a:solidFill>
              <a:ea typeface="ＭＳ Ｐゴシック" charset="-128"/>
            </a:endParaRPr>
          </a:p>
        </p:txBody>
      </p:sp>
      <p:sp>
        <p:nvSpPr>
          <p:cNvPr id="1030" name="Rectangle 6"/>
          <p:cNvSpPr>
            <a:spLocks noGrp="1" noChangeArrowheads="1"/>
          </p:cNvSpPr>
          <p:nvPr>
            <p:ph type="sldNum" sz="quarter" idx="4"/>
          </p:nvPr>
        </p:nvSpPr>
        <p:spPr bwMode="auto">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smtClean="0"/>
            </a:lvl1pPr>
          </a:lstStyle>
          <a:p>
            <a:fld id="{6C08997E-174F-4B03-B400-C832CC7F8A14}" type="slidenum">
              <a:rPr lang="en-US" altLang="ja-JP">
                <a:solidFill>
                  <a:srgbClr val="000000"/>
                </a:solidFill>
                <a:ea typeface="ＭＳ Ｐゴシック" charset="-128"/>
              </a:rPr>
              <a:pPr/>
              <a:t>‹#›</a:t>
            </a:fld>
            <a:endParaRPr lang="en-US" altLang="ja-JP" dirty="0">
              <a:solidFill>
                <a:srgbClr val="000000"/>
              </a:solidFill>
              <a:ea typeface="ＭＳ Ｐゴシック" charset="-128"/>
            </a:endParaRPr>
          </a:p>
        </p:txBody>
      </p:sp>
      <p:grpSp>
        <p:nvGrpSpPr>
          <p:cNvPr id="2" name="Group 18"/>
          <p:cNvGrpSpPr>
            <a:grpSpLocks/>
          </p:cNvGrpSpPr>
          <p:nvPr/>
        </p:nvGrpSpPr>
        <p:grpSpPr bwMode="auto">
          <a:xfrm>
            <a:off x="0" y="0"/>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a:ln w="9525">
              <a:noFill/>
              <a:miter lim="800000"/>
              <a:headEnd/>
              <a:tailEnd/>
            </a:ln>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a:ln w="9525">
                <a:noFill/>
                <a:miter lim="800000"/>
                <a:headEnd/>
                <a:tailEnd/>
              </a:ln>
            </p:spPr>
          </p:pic>
          <p:pic>
            <p:nvPicPr>
              <p:cNvPr id="1036"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a:ln w="9525">
                <a:noFill/>
                <a:miter lim="800000"/>
                <a:headEnd/>
                <a:tailEnd/>
              </a:ln>
            </p:spPr>
          </p:pic>
          <p:pic>
            <p:nvPicPr>
              <p:cNvPr id="1037"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a:ln w="9525">
                <a:noFill/>
                <a:miter lim="800000"/>
                <a:headEnd/>
                <a:tailEnd/>
              </a:ln>
            </p:spPr>
          </p:pic>
        </p:grpSp>
      </p:grpSp>
      <p:sp>
        <p:nvSpPr>
          <p:cNvPr id="1031" name="Rectangle 2"/>
          <p:cNvSpPr>
            <a:spLocks noGrp="1" noChangeArrowheads="1"/>
          </p:cNvSpPr>
          <p:nvPr>
            <p:ph type="title"/>
          </p:nvPr>
        </p:nvSpPr>
        <p:spPr bwMode="auto">
          <a:xfrm>
            <a:off x="2" y="0"/>
            <a:ext cx="7604919"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2" name="Picture 14"/>
          <p:cNvPicPr>
            <a:picLocks noChangeAspect="1" noChangeArrowheads="1"/>
          </p:cNvPicPr>
          <p:nvPr/>
        </p:nvPicPr>
        <p:blipFill>
          <a:blip r:embed="rId16" cstate="print"/>
          <a:srcRect t="3670"/>
          <a:stretch>
            <a:fillRect/>
          </a:stretch>
        </p:blipFill>
        <p:spPr bwMode="auto">
          <a:xfrm>
            <a:off x="8225766" y="3"/>
            <a:ext cx="1680236" cy="333375"/>
          </a:xfrm>
          <a:prstGeom prst="rect">
            <a:avLst/>
          </a:prstGeom>
          <a:noFill/>
          <a:ln w="9525">
            <a:noFill/>
            <a:miter lim="800000"/>
            <a:headEnd/>
            <a:tailEnd/>
          </a:ln>
        </p:spPr>
      </p:pic>
      <p:grpSp>
        <p:nvGrpSpPr>
          <p:cNvPr id="14" name="Group 18"/>
          <p:cNvGrpSpPr>
            <a:grpSpLocks/>
          </p:cNvGrpSpPr>
          <p:nvPr userDrawn="1"/>
        </p:nvGrpSpPr>
        <p:grpSpPr bwMode="auto">
          <a:xfrm>
            <a:off x="0" y="0"/>
            <a:ext cx="9906000" cy="546100"/>
            <a:chOff x="0" y="0"/>
            <a:chExt cx="5760" cy="344"/>
          </a:xfrm>
        </p:grpSpPr>
        <p:pic>
          <p:nvPicPr>
            <p:cNvPr id="15"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16" name="Group 17"/>
            <p:cNvGrpSpPr>
              <a:grpSpLocks/>
            </p:cNvGrpSpPr>
            <p:nvPr userDrawn="1"/>
          </p:nvGrpSpPr>
          <p:grpSpPr bwMode="auto">
            <a:xfrm>
              <a:off x="0" y="0"/>
              <a:ext cx="5760" cy="318"/>
              <a:chOff x="0" y="0"/>
              <a:chExt cx="5760" cy="318"/>
            </a:xfrm>
          </p:grpSpPr>
          <p:pic>
            <p:nvPicPr>
              <p:cNvPr id="17"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8"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9"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pic>
        <p:nvPicPr>
          <p:cNvPr id="20" name="Picture 14"/>
          <p:cNvPicPr>
            <a:picLocks noChangeAspect="1" noChangeArrowheads="1"/>
          </p:cNvPicPr>
          <p:nvPr userDrawn="1"/>
        </p:nvPicPr>
        <p:blipFill>
          <a:blip r:embed="rId16" cstate="print"/>
          <a:srcRect t="3670"/>
          <a:stretch>
            <a:fillRect/>
          </a:stretch>
        </p:blipFill>
        <p:spPr bwMode="auto">
          <a:xfrm>
            <a:off x="8225768" y="4"/>
            <a:ext cx="1680236" cy="333375"/>
          </a:xfrm>
          <a:prstGeom prst="rect">
            <a:avLst/>
          </a:prstGeom>
          <a:noFill/>
          <a:ln w="9525">
            <a:noFill/>
            <a:miter lim="800000"/>
            <a:headEnd/>
            <a:tailEnd/>
          </a:ln>
          <a:effectLst/>
        </p:spPr>
      </p:pic>
    </p:spTree>
    <p:extLst>
      <p:ext uri="{BB962C8B-B14F-4D97-AF65-F5344CB8AC3E}">
        <p14:creationId xmlns:p14="http://schemas.microsoft.com/office/powerpoint/2010/main" val="3803675443"/>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hf hdr="0" ftr="0" dt="0"/>
  <p:txStyles>
    <p:titleStyle>
      <a:lvl1pPr algn="l" rtl="0" eaLnBrk="1" fontAlgn="base" hangingPunct="1">
        <a:spcBef>
          <a:spcPct val="0"/>
        </a:spcBef>
        <a:spcAft>
          <a:spcPct val="0"/>
        </a:spcAft>
        <a:defRPr kumimoji="1" sz="2585">
          <a:solidFill>
            <a:srgbClr val="4087C8"/>
          </a:solidFill>
          <a:latin typeface="+mj-lt"/>
          <a:ea typeface="+mj-ea"/>
          <a:cs typeface="+mj-cs"/>
        </a:defRPr>
      </a:lvl1pPr>
      <a:lvl2pPr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5pPr>
      <a:lvl6pPr marL="422041"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6pPr>
      <a:lvl7pPr marL="844083"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7pPr>
      <a:lvl8pPr marL="1266124"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8pPr>
      <a:lvl9pPr marL="1688165"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9pPr>
    </p:titleStyle>
    <p:bodyStyle>
      <a:lvl1pPr marL="316531" indent="-316531" algn="l" rtl="0" eaLnBrk="1" fontAlgn="base" hangingPunct="1">
        <a:spcBef>
          <a:spcPct val="20000"/>
        </a:spcBef>
        <a:spcAft>
          <a:spcPct val="0"/>
        </a:spcAft>
        <a:buChar char="•"/>
        <a:defRPr kumimoji="1" sz="2954">
          <a:solidFill>
            <a:schemeClr val="tx1"/>
          </a:solidFill>
          <a:latin typeface="+mn-lt"/>
          <a:ea typeface="+mn-ea"/>
          <a:cs typeface="+mn-cs"/>
        </a:defRPr>
      </a:lvl1pPr>
      <a:lvl2pPr marL="685817" indent="-263776" algn="l" rtl="0" eaLnBrk="1" fontAlgn="base" hangingPunct="1">
        <a:spcBef>
          <a:spcPct val="20000"/>
        </a:spcBef>
        <a:spcAft>
          <a:spcPct val="0"/>
        </a:spcAft>
        <a:buChar char="–"/>
        <a:defRPr kumimoji="1" sz="2585">
          <a:solidFill>
            <a:schemeClr val="tx1"/>
          </a:solidFill>
          <a:latin typeface="+mn-lt"/>
          <a:ea typeface="+mn-ea"/>
        </a:defRPr>
      </a:lvl2pPr>
      <a:lvl3pPr marL="1055103" indent="-211021" algn="l" rtl="0" eaLnBrk="1" fontAlgn="base" hangingPunct="1">
        <a:spcBef>
          <a:spcPct val="20000"/>
        </a:spcBef>
        <a:spcAft>
          <a:spcPct val="0"/>
        </a:spcAft>
        <a:buChar char="•"/>
        <a:defRPr kumimoji="1" sz="2215">
          <a:solidFill>
            <a:schemeClr val="tx1"/>
          </a:solidFill>
          <a:latin typeface="+mn-lt"/>
          <a:ea typeface="+mn-ea"/>
        </a:defRPr>
      </a:lvl3pPr>
      <a:lvl4pPr marL="1477145" indent="-211021" algn="l" rtl="0" eaLnBrk="1" fontAlgn="base" hangingPunct="1">
        <a:spcBef>
          <a:spcPct val="20000"/>
        </a:spcBef>
        <a:spcAft>
          <a:spcPct val="0"/>
        </a:spcAft>
        <a:buChar char="–"/>
        <a:defRPr kumimoji="1" sz="1846">
          <a:solidFill>
            <a:schemeClr val="tx1"/>
          </a:solidFill>
          <a:latin typeface="+mn-lt"/>
          <a:ea typeface="+mn-ea"/>
        </a:defRPr>
      </a:lvl4pPr>
      <a:lvl5pPr marL="1899186" indent="-211021" algn="l" rtl="0" eaLnBrk="1" fontAlgn="base" hangingPunct="1">
        <a:spcBef>
          <a:spcPct val="20000"/>
        </a:spcBef>
        <a:spcAft>
          <a:spcPct val="0"/>
        </a:spcAft>
        <a:buChar char="»"/>
        <a:defRPr kumimoji="1" sz="1846">
          <a:solidFill>
            <a:schemeClr val="tx1"/>
          </a:solidFill>
          <a:latin typeface="+mn-lt"/>
          <a:ea typeface="+mn-ea"/>
        </a:defRPr>
      </a:lvl5pPr>
      <a:lvl6pPr marL="2321227" indent="-211021" algn="l" rtl="0" eaLnBrk="1" fontAlgn="base" hangingPunct="1">
        <a:spcBef>
          <a:spcPct val="20000"/>
        </a:spcBef>
        <a:spcAft>
          <a:spcPct val="0"/>
        </a:spcAft>
        <a:buChar char="»"/>
        <a:defRPr kumimoji="1" sz="1846">
          <a:solidFill>
            <a:schemeClr val="tx1"/>
          </a:solidFill>
          <a:latin typeface="+mn-lt"/>
          <a:ea typeface="+mn-ea"/>
        </a:defRPr>
      </a:lvl6pPr>
      <a:lvl7pPr marL="2743269" indent="-211021" algn="l" rtl="0" eaLnBrk="1" fontAlgn="base" hangingPunct="1">
        <a:spcBef>
          <a:spcPct val="20000"/>
        </a:spcBef>
        <a:spcAft>
          <a:spcPct val="0"/>
        </a:spcAft>
        <a:buChar char="»"/>
        <a:defRPr kumimoji="1" sz="1846">
          <a:solidFill>
            <a:schemeClr val="tx1"/>
          </a:solidFill>
          <a:latin typeface="+mn-lt"/>
          <a:ea typeface="+mn-ea"/>
        </a:defRPr>
      </a:lvl7pPr>
      <a:lvl8pPr marL="3165310" indent="-211021" algn="l" rtl="0" eaLnBrk="1" fontAlgn="base" hangingPunct="1">
        <a:spcBef>
          <a:spcPct val="20000"/>
        </a:spcBef>
        <a:spcAft>
          <a:spcPct val="0"/>
        </a:spcAft>
        <a:buChar char="»"/>
        <a:defRPr kumimoji="1" sz="1846">
          <a:solidFill>
            <a:schemeClr val="tx1"/>
          </a:solidFill>
          <a:latin typeface="+mn-lt"/>
          <a:ea typeface="+mn-ea"/>
        </a:defRPr>
      </a:lvl8pPr>
      <a:lvl9pPr marL="3587351" indent="-211021" algn="l" rtl="0" eaLnBrk="1" fontAlgn="base" hangingPunct="1">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3.xml" Type="http://schemas.openxmlformats.org/officeDocument/2006/relationships/slideLayout"/><Relationship Id="rId2" Target="../notesSlides/notesSlide1.xml" Type="http://schemas.openxmlformats.org/officeDocument/2006/relationships/notesSlide"/><Relationship Id="rId3" Target="../media/image7.png" Type="http://schemas.openxmlformats.org/officeDocument/2006/relationships/image"/><Relationship Id="rId4" Target="../media/image8.png" Type="http://schemas.openxmlformats.org/officeDocument/2006/relationships/image"/><Relationship Id="rId5" Target="../media/image9.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a:extLst>
              <a:ext uri="{FF2B5EF4-FFF2-40B4-BE49-F238E27FC236}">
                <a16:creationId xmlns:a16="http://schemas.microsoft.com/office/drawing/2014/main" id="{C3C02056-5876-E164-4683-7FF2C6AED9B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4744463" y="3686022"/>
            <a:ext cx="5113255" cy="3082005"/>
          </a:xfrm>
          <a:prstGeom prst="rect">
            <a:avLst/>
          </a:prstGeom>
        </p:spPr>
      </p:pic>
      <p:sp>
        <p:nvSpPr>
          <p:cNvPr id="4" name="タイトル 3"/>
          <p:cNvSpPr>
            <a:spLocks noGrp="1"/>
          </p:cNvSpPr>
          <p:nvPr>
            <p:ph type="title"/>
          </p:nvPr>
        </p:nvSpPr>
        <p:spPr>
          <a:xfrm>
            <a:off x="2" y="0"/>
            <a:ext cx="9905998" cy="476250"/>
          </a:xfrm>
        </p:spPr>
        <p:txBody>
          <a:bodyPr/>
          <a:lstStyle/>
          <a:p>
            <a:r>
              <a:rPr lang="ja-JP" altLang="en-US" sz="2400" b="1" dirty="0">
                <a:latin typeface="Meiryo UI" panose="020B0604030504040204" pitchFamily="50" charset="-128"/>
                <a:ea typeface="Meiryo UI" panose="020B0604030504040204" pitchFamily="50" charset="-128"/>
              </a:rPr>
              <a:t>高山村地域公共交通利便増進実施計画（概要）</a:t>
            </a:r>
            <a:endParaRPr kumimoji="1" lang="ja-JP" altLang="en-US" sz="2400" b="1" dirty="0">
              <a:latin typeface="Meiryo UI" panose="020B0604030504040204" pitchFamily="50" charset="-128"/>
              <a:ea typeface="Meiryo UI" panose="020B0604030504040204" pitchFamily="50" charset="-128"/>
            </a:endParaRPr>
          </a:p>
        </p:txBody>
      </p:sp>
      <p:sp>
        <p:nvSpPr>
          <p:cNvPr id="55" name="テキスト ボックス 54"/>
          <p:cNvSpPr txBox="1"/>
          <p:nvPr/>
        </p:nvSpPr>
        <p:spPr>
          <a:xfrm>
            <a:off x="6393160" y="69159"/>
            <a:ext cx="2016224" cy="261610"/>
          </a:xfrm>
          <a:prstGeom prst="rect">
            <a:avLst/>
          </a:prstGeom>
          <a:solidFill>
            <a:schemeClr val="bg1"/>
          </a:solidFill>
          <a:ln w="19050">
            <a:solidFill>
              <a:srgbClr val="FF0000"/>
            </a:solidFill>
          </a:ln>
        </p:spPr>
        <p:txBody>
          <a:bodyPr wrap="square" rtlCol="0" anchor="ctr">
            <a:spAutoFit/>
          </a:bodyPr>
          <a:lstStyle/>
          <a:p>
            <a:pPr algn="ctr"/>
            <a:r>
              <a:rPr lang="ja-JP" altLang="en-US" sz="1100" b="1" dirty="0">
                <a:solidFill>
                  <a:srgbClr val="FF0000"/>
                </a:solidFill>
                <a:latin typeface="+mj-lt"/>
                <a:ea typeface="Meiryo UI" panose="020B0604030504040204" pitchFamily="50" charset="-128"/>
              </a:rPr>
              <a:t>新規（令和７年９月認定）</a:t>
            </a:r>
            <a:endParaRPr lang="en-US" altLang="ja-JP" sz="1100" b="1" dirty="0">
              <a:solidFill>
                <a:srgbClr val="FF0000"/>
              </a:solidFill>
              <a:latin typeface="+mj-lt"/>
              <a:ea typeface="Meiryo UI" panose="020B0604030504040204" pitchFamily="50" charset="-128"/>
            </a:endParaRPr>
          </a:p>
        </p:txBody>
      </p:sp>
      <p:sp>
        <p:nvSpPr>
          <p:cNvPr id="54" name="テキスト ボックス 53"/>
          <p:cNvSpPr txBox="1"/>
          <p:nvPr/>
        </p:nvSpPr>
        <p:spPr>
          <a:xfrm>
            <a:off x="13068" y="557654"/>
            <a:ext cx="9857306" cy="738664"/>
          </a:xfrm>
          <a:prstGeom prst="rect">
            <a:avLst/>
          </a:prstGeom>
          <a:solidFill>
            <a:schemeClr val="bg1"/>
          </a:solidFill>
          <a:ln w="12700">
            <a:solidFill>
              <a:schemeClr val="tx1"/>
            </a:solidFill>
          </a:ln>
        </p:spPr>
        <p:txBody>
          <a:bodyPr wrap="square" rtlCol="0">
            <a:spAutoFit/>
          </a:bodyPr>
          <a:lstStyle/>
          <a:p>
            <a:pPr marL="285750" indent="-285750">
              <a:buFont typeface="Wingdings" panose="05000000000000000000" pitchFamily="2" charset="2"/>
              <a:buChar char="n"/>
            </a:pPr>
            <a:r>
              <a:rPr lang="ja-JP" altLang="en-US" sz="1400" dirty="0">
                <a:latin typeface="Meiryo UI" panose="020B0604030504040204" pitchFamily="50" charset="-128"/>
                <a:ea typeface="Meiryo UI" panose="020B0604030504040204" pitchFamily="50" charset="-128"/>
              </a:rPr>
              <a:t>幹線交通の持続可能な運行の実現に向け、乗車率の低い区間を朝夕のみの運行にする等により</a:t>
            </a:r>
            <a:r>
              <a:rPr lang="ja-JP" altLang="en-US" sz="1400" b="1" u="sng" dirty="0">
                <a:latin typeface="Meiryo UI" panose="020B0604030504040204" pitchFamily="50" charset="-128"/>
                <a:ea typeface="Meiryo UI" panose="020B0604030504040204" pitchFamily="50" charset="-128"/>
              </a:rPr>
              <a:t>運行効率を向上</a:t>
            </a:r>
            <a:endParaRPr lang="en-US" altLang="ja-JP" sz="1400" b="1" u="sng"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n"/>
            </a:pPr>
            <a:r>
              <a:rPr lang="ja-JP" altLang="en-US" sz="1400" dirty="0">
                <a:latin typeface="Meiryo UI" panose="020B0604030504040204" pitchFamily="50" charset="-128"/>
                <a:ea typeface="Meiryo UI" panose="020B0604030504040204" pitchFamily="50" charset="-128"/>
              </a:rPr>
              <a:t>フルデマンド型での運行サービスを提供し、村内の移動制約や地域格差を解消し、幹線交通との連携により</a:t>
            </a:r>
            <a:r>
              <a:rPr lang="ja-JP" altLang="en-US" sz="1400" b="1" u="sng" dirty="0">
                <a:latin typeface="Meiryo UI" panose="020B0604030504040204" pitchFamily="50" charset="-128"/>
                <a:ea typeface="Meiryo UI" panose="020B0604030504040204" pitchFamily="50" charset="-128"/>
              </a:rPr>
              <a:t>利便性・効率性・持続可能性の高い公共交通ネットワークを再構築</a:t>
            </a:r>
            <a:endParaRPr lang="en-US" altLang="ja-JP" sz="1400" dirty="0">
              <a:latin typeface="Meiryo UI" panose="020B0604030504040204" pitchFamily="50" charset="-128"/>
              <a:ea typeface="Meiryo UI" panose="020B0604030504040204" pitchFamily="50" charset="-128"/>
            </a:endParaRPr>
          </a:p>
        </p:txBody>
      </p:sp>
      <p:grpSp>
        <p:nvGrpSpPr>
          <p:cNvPr id="2" name="グループ化 1"/>
          <p:cNvGrpSpPr/>
          <p:nvPr/>
        </p:nvGrpSpPr>
        <p:grpSpPr>
          <a:xfrm>
            <a:off x="22750" y="1326886"/>
            <a:ext cx="4657989" cy="2913605"/>
            <a:chOff x="70104" y="2242858"/>
            <a:chExt cx="4517335" cy="2956212"/>
          </a:xfrm>
        </p:grpSpPr>
        <p:sp>
          <p:nvSpPr>
            <p:cNvPr id="60" name="正方形/長方形 59"/>
            <p:cNvSpPr/>
            <p:nvPr/>
          </p:nvSpPr>
          <p:spPr>
            <a:xfrm>
              <a:off x="75097" y="2242858"/>
              <a:ext cx="4512342" cy="2956212"/>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rtlCol="0" anchor="t"/>
            <a:lstStyle/>
            <a:p>
              <a:endParaRPr kumimoji="1" lang="en-US" altLang="ja-JP" sz="1400" b="1" dirty="0">
                <a:solidFill>
                  <a:schemeClr val="tx1"/>
                </a:solidFill>
                <a:latin typeface="Meiryo UI" panose="020B0604030504040204" pitchFamily="50" charset="-128"/>
                <a:ea typeface="Meiryo UI" panose="020B0604030504040204" pitchFamily="50" charset="-128"/>
              </a:endParaRPr>
            </a:p>
            <a:p>
              <a:r>
                <a:rPr kumimoji="1" lang="ja-JP" altLang="en-US" sz="1400" b="1" dirty="0">
                  <a:solidFill>
                    <a:schemeClr val="tx1"/>
                  </a:solidFill>
                  <a:latin typeface="Meiryo UI" panose="020B0604030504040204" pitchFamily="50" charset="-128"/>
                  <a:ea typeface="Meiryo UI" panose="020B0604030504040204" pitchFamily="50" charset="-128"/>
                </a:rPr>
                <a:t>①</a:t>
              </a:r>
              <a:r>
                <a:rPr kumimoji="1" lang="ja-JP" altLang="en-US" sz="1400" b="1" u="sng" dirty="0">
                  <a:solidFill>
                    <a:schemeClr val="tx1"/>
                  </a:solidFill>
                  <a:latin typeface="Meiryo UI" panose="020B0604030504040204" pitchFamily="50" charset="-128"/>
                  <a:ea typeface="Meiryo UI" panose="020B0604030504040204" pitchFamily="50" charset="-128"/>
                </a:rPr>
                <a:t>幹線交通（山田温泉線）の運行区間短縮</a:t>
              </a:r>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en-US" altLang="ja-JP" sz="800" dirty="0">
                  <a:solidFill>
                    <a:schemeClr val="tx1"/>
                  </a:solidFill>
                  <a:latin typeface="Meiryo UI" panose="020B0604030504040204" pitchFamily="50" charset="-128"/>
                  <a:ea typeface="Meiryo UI"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rPr>
                <a:t>法第２条１３号イ</a:t>
              </a:r>
              <a:r>
                <a:rPr kumimoji="1" lang="en-US" altLang="ja-JP" sz="800" dirty="0">
                  <a:solidFill>
                    <a:schemeClr val="tx1"/>
                  </a:solidFill>
                  <a:latin typeface="Meiryo UI" panose="020B0604030504040204" pitchFamily="50" charset="-128"/>
                  <a:ea typeface="Meiryo UI"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rPr>
                <a:t>　</a:t>
              </a:r>
              <a:endParaRPr lang="en-US" altLang="ja-JP" sz="8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　乗車率の低い区間の運行を朝夕の時間帯以外の系統で廃止</a:t>
              </a:r>
              <a:endParaRPr lang="en-US" altLang="ja-JP" sz="1200" dirty="0">
                <a:solidFill>
                  <a:schemeClr val="tx1"/>
                </a:solidFill>
                <a:latin typeface="Meiryo UI" panose="020B0604030504040204" pitchFamily="50" charset="-128"/>
                <a:ea typeface="Meiryo UI" panose="020B0604030504040204" pitchFamily="50" charset="-128"/>
              </a:endParaRPr>
            </a:p>
            <a:p>
              <a:pPr>
                <a:lnSpc>
                  <a:spcPts val="1000"/>
                </a:lnSpc>
              </a:pPr>
              <a:endParaRPr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400" b="1" dirty="0">
                  <a:solidFill>
                    <a:schemeClr val="tx1"/>
                  </a:solidFill>
                  <a:latin typeface="Meiryo UI" panose="020B0604030504040204" pitchFamily="50" charset="-128"/>
                  <a:ea typeface="Meiryo UI" panose="020B0604030504040204" pitchFamily="50" charset="-128"/>
                </a:rPr>
                <a:t>②</a:t>
              </a:r>
              <a:r>
                <a:rPr kumimoji="1" lang="ja-JP" altLang="en-US" sz="1400" b="1" u="sng" dirty="0">
                  <a:solidFill>
                    <a:schemeClr val="tx1"/>
                  </a:solidFill>
                  <a:latin typeface="Meiryo UI" panose="020B0604030504040204" pitchFamily="50" charset="-128"/>
                  <a:ea typeface="Meiryo UI" panose="020B0604030504040204" pitchFamily="50" charset="-128"/>
                </a:rPr>
                <a:t>デマンド交通の区域拡大、フルデマンド化</a:t>
              </a:r>
              <a:r>
                <a:rPr kumimoji="1" lang="ja-JP" altLang="en-US" sz="1400" b="1" dirty="0">
                  <a:solidFill>
                    <a:schemeClr val="tx1"/>
                  </a:solidFill>
                  <a:latin typeface="Meiryo UI" panose="020B0604030504040204" pitchFamily="50" charset="-128"/>
                  <a:ea typeface="Meiryo UI" panose="020B0604030504040204" pitchFamily="50" charset="-128"/>
                </a:rPr>
                <a:t>　</a:t>
              </a:r>
              <a:r>
                <a:rPr kumimoji="1" lang="en-US" altLang="ja-JP" sz="800" dirty="0">
                  <a:solidFill>
                    <a:schemeClr val="tx1"/>
                  </a:solidFill>
                  <a:latin typeface="Meiryo UI" panose="020B0604030504040204" pitchFamily="50" charset="-128"/>
                  <a:ea typeface="Meiryo UI"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rPr>
                <a:t>法第２条１３号イ</a:t>
              </a:r>
              <a:r>
                <a:rPr kumimoji="1" lang="en-US" altLang="ja-JP" sz="800" dirty="0">
                  <a:solidFill>
                    <a:schemeClr val="tx1"/>
                  </a:solidFill>
                  <a:latin typeface="Meiryo UI" panose="020B0604030504040204" pitchFamily="50" charset="-128"/>
                  <a:ea typeface="Meiryo UI" panose="020B0604030504040204" pitchFamily="50" charset="-128"/>
                </a:rPr>
                <a:t>】</a:t>
              </a:r>
            </a:p>
            <a:p>
              <a:r>
                <a:rPr kumimoji="1" lang="ja-JP" altLang="en-US" sz="1200" dirty="0">
                  <a:solidFill>
                    <a:schemeClr val="tx1"/>
                  </a:solidFill>
                  <a:latin typeface="Meiryo UI" panose="020B0604030504040204" pitchFamily="50" charset="-128"/>
                  <a:ea typeface="Meiryo UI" panose="020B0604030504040204" pitchFamily="50" charset="-128"/>
                </a:rPr>
                <a:t>　</a:t>
              </a:r>
              <a:r>
                <a:rPr lang="ja-JP" altLang="en-US" sz="1200" dirty="0">
                  <a:solidFill>
                    <a:schemeClr val="tx1"/>
                  </a:solidFill>
                  <a:latin typeface="Meiryo UI" panose="020B0604030504040204" pitchFamily="50" charset="-128"/>
                  <a:ea typeface="Meiryo UI" panose="020B0604030504040204" pitchFamily="50" charset="-128"/>
                </a:rPr>
                <a:t>セミデマンド型と定時定路線型とで運行していた支線交通を統合し、フルデマンド型で村内広範囲を運行</a:t>
              </a:r>
              <a:endParaRPr kumimoji="1" lang="en-US" altLang="ja-JP" sz="1200" dirty="0">
                <a:solidFill>
                  <a:schemeClr val="tx1"/>
                </a:solidFill>
                <a:latin typeface="Meiryo UI" panose="020B0604030504040204" pitchFamily="50" charset="-128"/>
                <a:ea typeface="Meiryo UI" panose="020B0604030504040204" pitchFamily="50" charset="-128"/>
              </a:endParaRPr>
            </a:p>
            <a:p>
              <a:pPr>
                <a:lnSpc>
                  <a:spcPts val="1000"/>
                </a:lnSpc>
              </a:pPr>
              <a:endParaRPr kumimoji="1" lang="en-US" altLang="ja-JP" sz="1200"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③</a:t>
              </a:r>
              <a:r>
                <a:rPr lang="ja-JP" altLang="en-US" sz="1400" b="1" u="sng" dirty="0">
                  <a:solidFill>
                    <a:schemeClr val="tx1"/>
                  </a:solidFill>
                  <a:latin typeface="Meiryo UI" panose="020B0604030504040204" pitchFamily="50" charset="-128"/>
                  <a:ea typeface="Meiryo UI" panose="020B0604030504040204" pitchFamily="50" charset="-128"/>
                </a:rPr>
                <a:t>新たな交通結節点の整備</a:t>
              </a:r>
              <a:r>
                <a:rPr lang="ja-JP" altLang="en-US" sz="1400" b="1" dirty="0">
                  <a:solidFill>
                    <a:schemeClr val="tx1"/>
                  </a:solidFill>
                  <a:latin typeface="Meiryo UI" panose="020B0604030504040204" pitchFamily="50" charset="-128"/>
                  <a:ea typeface="Meiryo UI" panose="020B0604030504040204" pitchFamily="50" charset="-128"/>
                </a:rPr>
                <a:t>　</a:t>
              </a:r>
              <a:r>
                <a:rPr lang="en-US" altLang="ja-JP" sz="900" dirty="0">
                  <a:solidFill>
                    <a:schemeClr val="tx1"/>
                  </a:solidFill>
                  <a:latin typeface="Meiryo UI" panose="020B0604030504040204" pitchFamily="50" charset="-128"/>
                  <a:ea typeface="Meiryo UI" panose="020B0604030504040204" pitchFamily="50" charset="-128"/>
                </a:rPr>
                <a:t>【</a:t>
              </a:r>
              <a:r>
                <a:rPr lang="ja-JP" altLang="en-US" sz="900" dirty="0">
                  <a:solidFill>
                    <a:schemeClr val="tx1"/>
                  </a:solidFill>
                  <a:latin typeface="Meiryo UI" panose="020B0604030504040204" pitchFamily="50" charset="-128"/>
                  <a:ea typeface="Meiryo UI" panose="020B0604030504040204" pitchFamily="50" charset="-128"/>
                </a:rPr>
                <a:t>法第２条１３号ハ</a:t>
              </a:r>
              <a:r>
                <a:rPr lang="en-US" altLang="ja-JP" sz="900" dirty="0">
                  <a:solidFill>
                    <a:schemeClr val="tx1"/>
                  </a:solidFill>
                  <a:latin typeface="Meiryo UI" panose="020B0604030504040204" pitchFamily="50" charset="-128"/>
                  <a:ea typeface="Meiryo UI" panose="020B0604030504040204" pitchFamily="50" charset="-128"/>
                </a:rPr>
                <a:t>】</a:t>
              </a:r>
            </a:p>
            <a:p>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200" dirty="0">
                  <a:solidFill>
                    <a:schemeClr val="tx1"/>
                  </a:solidFill>
                  <a:latin typeface="Meiryo UI" panose="020B0604030504040204" pitchFamily="50" charset="-128"/>
                  <a:ea typeface="Meiryo UI" panose="020B0604030504040204" pitchFamily="50" charset="-128"/>
                </a:rPr>
                <a:t>高山村役場を新たな交通結節点として整備</a:t>
              </a:r>
              <a:endParaRPr kumimoji="1" lang="en-US" altLang="ja-JP" sz="1200" dirty="0">
                <a:solidFill>
                  <a:schemeClr val="tx1"/>
                </a:solidFill>
                <a:latin typeface="Meiryo UI" panose="020B0604030504040204" pitchFamily="50" charset="-128"/>
                <a:ea typeface="Meiryo UI" panose="020B0604030504040204" pitchFamily="50" charset="-128"/>
              </a:endParaRPr>
            </a:p>
            <a:p>
              <a:endParaRPr lang="en-US" altLang="ja-JP" sz="1200" b="1"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solidFill>
                    <a:schemeClr val="tx1"/>
                  </a:solidFill>
                  <a:latin typeface="Meiryo UI" panose="020B0604030504040204" pitchFamily="50" charset="-128"/>
                  <a:ea typeface="Meiryo UI" panose="020B0604030504040204" pitchFamily="50" charset="-128"/>
                </a:rPr>
                <a:t>④</a:t>
              </a:r>
              <a:r>
                <a:rPr lang="ja-JP" altLang="en-US" sz="1400" b="1" u="sng" dirty="0">
                  <a:solidFill>
                    <a:schemeClr val="tx1"/>
                  </a:solidFill>
                  <a:latin typeface="Meiryo UI" panose="020B0604030504040204" pitchFamily="50" charset="-128"/>
                  <a:ea typeface="Meiryo UI" panose="020B0604030504040204" pitchFamily="50" charset="-128"/>
                </a:rPr>
                <a:t>公共交通マップの作成による周知・ＰＲ</a:t>
              </a:r>
              <a:r>
                <a:rPr lang="ja-JP" altLang="en-US" sz="1400" b="1" dirty="0">
                  <a:solidFill>
                    <a:schemeClr val="tx1"/>
                  </a:solidFill>
                  <a:latin typeface="Meiryo UI" panose="020B0604030504040204" pitchFamily="50" charset="-128"/>
                  <a:ea typeface="Meiryo UI" panose="020B0604030504040204" pitchFamily="50" charset="-128"/>
                </a:rPr>
                <a:t>　</a:t>
              </a:r>
              <a:r>
                <a:rPr kumimoji="1" lang="en-US" altLang="ja-JP"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法第２条１３号ハ</a:t>
              </a:r>
              <a:r>
                <a:rPr kumimoji="1" lang="en-US" altLang="ja-JP"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lang="en-US" altLang="ja-JP" sz="1400" b="1" u="sng"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　各公共交通機関の運行方法や運賃、時刻表、利用方法等に関する情報を「公共交通マップ」として作成し、地域住民に配布するとともに主要施設に設置</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58" name="テキスト ボックス 57"/>
            <p:cNvSpPr txBox="1"/>
            <p:nvPr/>
          </p:nvSpPr>
          <p:spPr>
            <a:xfrm>
              <a:off x="70104" y="2242858"/>
              <a:ext cx="1041875" cy="281050"/>
            </a:xfrm>
            <a:prstGeom prst="rect">
              <a:avLst/>
            </a:prstGeom>
            <a:solidFill>
              <a:srgbClr val="00B0F0"/>
            </a:solidFill>
            <a:ln w="12700">
              <a:solidFill>
                <a:srgbClr val="00B0F0"/>
              </a:solidFill>
            </a:ln>
          </p:spPr>
          <p:txBody>
            <a:bodyPr wrap="square" rtlCol="0">
              <a:spAutoFit/>
            </a:bodyPr>
            <a:lstStyle/>
            <a:p>
              <a:pPr algn="ctr"/>
              <a:r>
                <a:rPr lang="ja-JP" altLang="en-US" sz="1200" b="1" dirty="0">
                  <a:solidFill>
                    <a:schemeClr val="bg1"/>
                  </a:solidFill>
                  <a:latin typeface="Meiryo UI" panose="020B0604030504040204" pitchFamily="50" charset="-128"/>
                  <a:ea typeface="Meiryo UI" panose="020B0604030504040204" pitchFamily="50" charset="-128"/>
                </a:rPr>
                <a:t>事業の内容</a:t>
              </a:r>
              <a:endParaRPr lang="en-US" altLang="ja-JP" sz="1200" b="1" dirty="0">
                <a:solidFill>
                  <a:schemeClr val="bg1"/>
                </a:solidFill>
                <a:latin typeface="Meiryo UI" panose="020B0604030504040204" pitchFamily="50" charset="-128"/>
                <a:ea typeface="Meiryo UI" panose="020B0604030504040204" pitchFamily="50" charset="-128"/>
              </a:endParaRPr>
            </a:p>
          </p:txBody>
        </p:sp>
      </p:grpSp>
      <p:grpSp>
        <p:nvGrpSpPr>
          <p:cNvPr id="5" name="グループ化 4"/>
          <p:cNvGrpSpPr/>
          <p:nvPr/>
        </p:nvGrpSpPr>
        <p:grpSpPr>
          <a:xfrm>
            <a:off x="16532" y="6193672"/>
            <a:ext cx="4632457" cy="645213"/>
            <a:chOff x="-367016" y="3333914"/>
            <a:chExt cx="4840458" cy="639249"/>
          </a:xfrm>
        </p:grpSpPr>
        <p:sp>
          <p:nvSpPr>
            <p:cNvPr id="11" name="正方形/長方形 10"/>
            <p:cNvSpPr/>
            <p:nvPr/>
          </p:nvSpPr>
          <p:spPr>
            <a:xfrm>
              <a:off x="-345417" y="3333914"/>
              <a:ext cx="4818859" cy="613003"/>
            </a:xfrm>
            <a:prstGeom prst="rect">
              <a:avLst/>
            </a:prstGeom>
            <a:solidFill>
              <a:schemeClr val="bg2">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p:cNvSpPr txBox="1"/>
            <p:nvPr/>
          </p:nvSpPr>
          <p:spPr>
            <a:xfrm>
              <a:off x="-367016" y="3342221"/>
              <a:ext cx="4818858" cy="630942"/>
            </a:xfrm>
            <a:prstGeom prst="rect">
              <a:avLst/>
            </a:prstGeom>
            <a:noFill/>
            <a:ln w="12700">
              <a:noFill/>
            </a:ln>
          </p:spPr>
          <p:txBody>
            <a:bodyPr wrap="square" rtlCol="0">
              <a:spAutoFit/>
            </a:bodyPr>
            <a:lstStyle/>
            <a:p>
              <a:pPr>
                <a:lnSpc>
                  <a:spcPts val="1400"/>
                </a:lnSpc>
              </a:pPr>
              <a:r>
                <a:rPr lang="ja-JP" altLang="en-US" sz="1300"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作成自治体</a:t>
              </a:r>
              <a:r>
                <a:rPr lang="ja-JP" altLang="en-US" sz="1300" dirty="0">
                  <a:latin typeface="Meiryo UI" panose="020B0604030504040204" pitchFamily="50" charset="-128"/>
                  <a:ea typeface="Meiryo UI" panose="020B0604030504040204" pitchFamily="50" charset="-128"/>
                </a:rPr>
                <a:t>　長野県高山村</a:t>
              </a:r>
              <a:endParaRPr lang="en-US" altLang="ja-JP" sz="1300" dirty="0">
                <a:latin typeface="Meiryo UI" panose="020B0604030504040204" pitchFamily="50" charset="-128"/>
                <a:ea typeface="Meiryo UI" panose="020B0604030504040204" pitchFamily="50" charset="-128"/>
              </a:endParaRPr>
            </a:p>
            <a:p>
              <a:pPr>
                <a:lnSpc>
                  <a:spcPts val="1400"/>
                </a:lnSpc>
              </a:pPr>
              <a:r>
                <a:rPr lang="ja-JP" altLang="en-US" sz="1300"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事業実施区域</a:t>
              </a:r>
              <a:r>
                <a:rPr lang="ja-JP" altLang="en-US" sz="1300" dirty="0">
                  <a:latin typeface="Meiryo UI" panose="020B0604030504040204" pitchFamily="50" charset="-128"/>
                  <a:ea typeface="Meiryo UI" panose="020B0604030504040204" pitchFamily="50" charset="-128"/>
                </a:rPr>
                <a:t>　高山村</a:t>
              </a:r>
              <a:endParaRPr lang="en-US" altLang="ja-JP" sz="1300" dirty="0">
                <a:latin typeface="Meiryo UI" panose="020B0604030504040204" pitchFamily="50" charset="-128"/>
                <a:ea typeface="Meiryo UI" panose="020B0604030504040204" pitchFamily="50" charset="-128"/>
              </a:endParaRPr>
            </a:p>
            <a:p>
              <a:pPr>
                <a:lnSpc>
                  <a:spcPts val="1400"/>
                </a:lnSpc>
              </a:pPr>
              <a:r>
                <a:rPr lang="ja-JP" altLang="en-US" sz="1300"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事業実施予定期間</a:t>
              </a:r>
              <a:r>
                <a:rPr lang="ja-JP" altLang="en-US" sz="1300" dirty="0">
                  <a:latin typeface="Meiryo UI" panose="020B0604030504040204" pitchFamily="50" charset="-128"/>
                  <a:ea typeface="Meiryo UI" panose="020B0604030504040204" pitchFamily="50" charset="-128"/>
                </a:rPr>
                <a:t>　Ｒ７年</a:t>
              </a:r>
              <a:r>
                <a:rPr lang="en-US" altLang="ja-JP" sz="1300" dirty="0">
                  <a:latin typeface="Meiryo UI" panose="020B0604030504040204" pitchFamily="50" charset="-128"/>
                  <a:ea typeface="Meiryo UI" panose="020B0604030504040204" pitchFamily="50" charset="-128"/>
                </a:rPr>
                <a:t>10</a:t>
              </a:r>
              <a:r>
                <a:rPr lang="ja-JP" altLang="en-US" sz="1300" dirty="0">
                  <a:latin typeface="Meiryo UI" panose="020B0604030504040204" pitchFamily="50" charset="-128"/>
                  <a:ea typeface="Meiryo UI" panose="020B0604030504040204" pitchFamily="50" charset="-128"/>
                </a:rPr>
                <a:t>月～Ｒ</a:t>
              </a:r>
              <a:r>
                <a:rPr lang="en-US" altLang="ja-JP" sz="1300" dirty="0">
                  <a:latin typeface="Meiryo UI" panose="020B0604030504040204" pitchFamily="50" charset="-128"/>
                  <a:ea typeface="Meiryo UI" panose="020B0604030504040204" pitchFamily="50" charset="-128"/>
                </a:rPr>
                <a:t>1</a:t>
              </a:r>
              <a:r>
                <a:rPr lang="ja-JP" altLang="en-US" sz="1300" dirty="0">
                  <a:latin typeface="Meiryo UI" panose="020B0604030504040204" pitchFamily="50" charset="-128"/>
                  <a:ea typeface="Meiryo UI" panose="020B0604030504040204" pitchFamily="50" charset="-128"/>
                </a:rPr>
                <a:t>２年３月</a:t>
              </a:r>
              <a:endParaRPr lang="en-US" altLang="ja-JP" sz="1300" dirty="0">
                <a:latin typeface="Meiryo UI" panose="020B0604030504040204" pitchFamily="50" charset="-128"/>
                <a:ea typeface="Meiryo UI" panose="020B0604030504040204" pitchFamily="50" charset="-128"/>
              </a:endParaRPr>
            </a:p>
          </p:txBody>
        </p:sp>
      </p:grpSp>
      <p:sp>
        <p:nvSpPr>
          <p:cNvPr id="63" name="正方形/長方形 62"/>
          <p:cNvSpPr/>
          <p:nvPr/>
        </p:nvSpPr>
        <p:spPr>
          <a:xfrm>
            <a:off x="22926" y="4299167"/>
            <a:ext cx="4652841" cy="1854861"/>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5C675AA8-E812-1919-6C99-8AB79B26B3FC}"/>
              </a:ext>
            </a:extLst>
          </p:cNvPr>
          <p:cNvSpPr txBox="1"/>
          <p:nvPr/>
        </p:nvSpPr>
        <p:spPr>
          <a:xfrm>
            <a:off x="35582" y="4315721"/>
            <a:ext cx="1074315" cy="276999"/>
          </a:xfrm>
          <a:prstGeom prst="rect">
            <a:avLst/>
          </a:prstGeom>
          <a:solidFill>
            <a:srgbClr val="FFC000"/>
          </a:solidFill>
          <a:ln w="12700">
            <a:solidFill>
              <a:srgbClr val="FFC000"/>
            </a:solidFill>
          </a:ln>
        </p:spPr>
        <p:txBody>
          <a:bodyPr wrap="square" rtlCol="0">
            <a:spAutoFit/>
          </a:bodyPr>
          <a:lstStyle/>
          <a:p>
            <a:pPr algn="ctr"/>
            <a:r>
              <a:rPr lang="ja-JP" altLang="en-US" sz="1200" b="1" dirty="0">
                <a:solidFill>
                  <a:schemeClr val="bg1"/>
                </a:solidFill>
                <a:latin typeface="Meiryo UI" panose="020B0604030504040204" pitchFamily="50" charset="-128"/>
                <a:ea typeface="Meiryo UI" panose="020B0604030504040204" pitchFamily="50" charset="-128"/>
              </a:rPr>
              <a:t>事業の効果</a:t>
            </a:r>
            <a:endParaRPr lang="en-US" altLang="ja-JP" sz="1200" b="1" dirty="0">
              <a:solidFill>
                <a:schemeClr val="bg1"/>
              </a:solidFill>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ECB4DDC1-D97A-FAB9-B9AA-D987CF081711}"/>
              </a:ext>
            </a:extLst>
          </p:cNvPr>
          <p:cNvSpPr txBox="1"/>
          <p:nvPr/>
        </p:nvSpPr>
        <p:spPr>
          <a:xfrm>
            <a:off x="22220" y="4629362"/>
            <a:ext cx="4606864" cy="707886"/>
          </a:xfrm>
          <a:prstGeom prst="rect">
            <a:avLst/>
          </a:prstGeom>
          <a:noFill/>
        </p:spPr>
        <p:txBody>
          <a:bodyPr wrap="square"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・幹線交通の効率性の向上</a:t>
            </a:r>
            <a:endParaRPr kumimoji="1" lang="en-US" altLang="ja-JP" sz="1400"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朝夕時間帯の移動を確保しつつ、運行区間短縮により効率性を高めることで乗車率の高い区間（高山村役場＝須坂駅）の運行が維持される。</a:t>
            </a:r>
            <a:endParaRPr kumimoji="1" lang="en-US" altLang="ja-JP" sz="1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28" name="テキスト ボックス 27">
            <a:extLst>
              <a:ext uri="{FF2B5EF4-FFF2-40B4-BE49-F238E27FC236}">
                <a16:creationId xmlns:a16="http://schemas.microsoft.com/office/drawing/2014/main" id="{6D71E36D-DCBD-0102-F2AC-04B54F9C0F4C}"/>
              </a:ext>
            </a:extLst>
          </p:cNvPr>
          <p:cNvSpPr txBox="1"/>
          <p:nvPr/>
        </p:nvSpPr>
        <p:spPr>
          <a:xfrm>
            <a:off x="22882" y="5341251"/>
            <a:ext cx="4748392" cy="696802"/>
          </a:xfrm>
          <a:prstGeom prst="rect">
            <a:avLst/>
          </a:prstGeom>
          <a:noFill/>
        </p:spPr>
        <p:txBody>
          <a:bodyPr wrap="square"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・利便性・快適性向上</a:t>
            </a:r>
            <a:endParaRPr kumimoji="1" lang="en-US" altLang="ja-JP" sz="1400"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デマンド交通の区域拡大により、支線交通が行き届いていなかった地域住民の移動手段が確保され、利便性が向上。</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ED0EAF8D-78B3-B393-FB69-9C4BE60B8997}"/>
              </a:ext>
            </a:extLst>
          </p:cNvPr>
          <p:cNvCxnSpPr/>
          <p:nvPr/>
        </p:nvCxnSpPr>
        <p:spPr>
          <a:xfrm>
            <a:off x="0" y="439121"/>
            <a:ext cx="9906000" cy="0"/>
          </a:xfrm>
          <a:prstGeom prst="line">
            <a:avLst/>
          </a:prstGeom>
          <a:ln w="57150"/>
        </p:spPr>
        <p:style>
          <a:lnRef idx="2">
            <a:schemeClr val="accent1"/>
          </a:lnRef>
          <a:fillRef idx="0">
            <a:schemeClr val="accent1"/>
          </a:fillRef>
          <a:effectRef idx="1">
            <a:schemeClr val="accent1"/>
          </a:effectRef>
          <a:fontRef idx="minor">
            <a:schemeClr val="tx1"/>
          </a:fontRef>
        </p:style>
      </p:cxnSp>
      <p:pic>
        <p:nvPicPr>
          <p:cNvPr id="6" name="図 5">
            <a:extLst>
              <a:ext uri="{FF2B5EF4-FFF2-40B4-BE49-F238E27FC236}">
                <a16:creationId xmlns:a16="http://schemas.microsoft.com/office/drawing/2014/main" id="{5B951F72-381D-1324-B37A-AADB17E4E17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744464" y="1630822"/>
            <a:ext cx="2952482" cy="2067549"/>
          </a:xfrm>
          <a:prstGeom prst="rect">
            <a:avLst/>
          </a:prstGeom>
        </p:spPr>
      </p:pic>
      <p:pic>
        <p:nvPicPr>
          <p:cNvPr id="13" name="図 12">
            <a:extLst>
              <a:ext uri="{FF2B5EF4-FFF2-40B4-BE49-F238E27FC236}">
                <a16:creationId xmlns:a16="http://schemas.microsoft.com/office/drawing/2014/main" id="{A7D1D734-01EB-BA7A-E387-91A24159BF20}"/>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7758779" y="1497288"/>
            <a:ext cx="2065991" cy="2185688"/>
          </a:xfrm>
          <a:prstGeom prst="rect">
            <a:avLst/>
          </a:prstGeom>
        </p:spPr>
      </p:pic>
      <p:sp>
        <p:nvSpPr>
          <p:cNvPr id="16" name="テキスト ボックス 15">
            <a:extLst>
              <a:ext uri="{FF2B5EF4-FFF2-40B4-BE49-F238E27FC236}">
                <a16:creationId xmlns:a16="http://schemas.microsoft.com/office/drawing/2014/main" id="{AEA7156A-7051-07A9-2D52-4DF584609492}"/>
              </a:ext>
            </a:extLst>
          </p:cNvPr>
          <p:cNvSpPr txBox="1"/>
          <p:nvPr/>
        </p:nvSpPr>
        <p:spPr>
          <a:xfrm>
            <a:off x="4898347" y="1389255"/>
            <a:ext cx="1593857" cy="253916"/>
          </a:xfrm>
          <a:prstGeom prst="rect">
            <a:avLst/>
          </a:prstGeom>
          <a:noFill/>
          <a:ln w="19050">
            <a:solidFill>
              <a:schemeClr val="tx1"/>
            </a:solidFill>
          </a:ln>
        </p:spPr>
        <p:txBody>
          <a:bodyPr wrap="square" rtlCol="0">
            <a:spAutoFit/>
          </a:bodyPr>
          <a:lstStyle/>
          <a:p>
            <a:r>
              <a:rPr kumimoji="1" lang="ja-JP" altLang="en-US" sz="1050" b="1" dirty="0"/>
              <a:t>■再編前デマンド区域</a:t>
            </a:r>
          </a:p>
        </p:txBody>
      </p:sp>
      <p:sp>
        <p:nvSpPr>
          <p:cNvPr id="18" name="テキスト ボックス 17">
            <a:extLst>
              <a:ext uri="{FF2B5EF4-FFF2-40B4-BE49-F238E27FC236}">
                <a16:creationId xmlns:a16="http://schemas.microsoft.com/office/drawing/2014/main" id="{1F943D1C-96F3-F99D-D1A6-C468014031F5}"/>
              </a:ext>
            </a:extLst>
          </p:cNvPr>
          <p:cNvSpPr txBox="1"/>
          <p:nvPr/>
        </p:nvSpPr>
        <p:spPr>
          <a:xfrm>
            <a:off x="7655418" y="1288984"/>
            <a:ext cx="2487670" cy="415498"/>
          </a:xfrm>
          <a:prstGeom prst="rect">
            <a:avLst/>
          </a:prstGeom>
          <a:noFill/>
        </p:spPr>
        <p:txBody>
          <a:bodyPr wrap="square" rtlCol="0">
            <a:spAutoFit/>
          </a:bodyPr>
          <a:lstStyle/>
          <a:p>
            <a:r>
              <a:rPr kumimoji="1" lang="ja-JP" altLang="en-US" sz="1050" b="1" dirty="0"/>
              <a:t>■再編前幹線（山田温泉線）運行区間</a:t>
            </a:r>
            <a:endParaRPr kumimoji="1" lang="en-US" altLang="ja-JP" sz="1050" b="1" dirty="0"/>
          </a:p>
          <a:p>
            <a:endParaRPr kumimoji="1" lang="ja-JP" altLang="en-US" sz="1050" dirty="0"/>
          </a:p>
        </p:txBody>
      </p:sp>
      <p:sp>
        <p:nvSpPr>
          <p:cNvPr id="19" name="テキスト ボックス 18">
            <a:extLst>
              <a:ext uri="{FF2B5EF4-FFF2-40B4-BE49-F238E27FC236}">
                <a16:creationId xmlns:a16="http://schemas.microsoft.com/office/drawing/2014/main" id="{7704B8F5-2AD1-F06A-43FF-6BAA59CD46EA}"/>
              </a:ext>
            </a:extLst>
          </p:cNvPr>
          <p:cNvSpPr txBox="1"/>
          <p:nvPr/>
        </p:nvSpPr>
        <p:spPr>
          <a:xfrm>
            <a:off x="8301546" y="3698371"/>
            <a:ext cx="1584176" cy="253916"/>
          </a:xfrm>
          <a:prstGeom prst="rect">
            <a:avLst/>
          </a:prstGeom>
          <a:noFill/>
        </p:spPr>
        <p:txBody>
          <a:bodyPr wrap="square" rtlCol="0">
            <a:spAutoFit/>
          </a:bodyPr>
          <a:lstStyle/>
          <a:p>
            <a:r>
              <a:rPr kumimoji="1" lang="ja-JP" altLang="en-US" sz="1050" b="1" dirty="0"/>
              <a:t>■再編後公共交通体系</a:t>
            </a:r>
          </a:p>
        </p:txBody>
      </p:sp>
      <p:cxnSp>
        <p:nvCxnSpPr>
          <p:cNvPr id="21" name="直線コネクタ 20">
            <a:extLst>
              <a:ext uri="{FF2B5EF4-FFF2-40B4-BE49-F238E27FC236}">
                <a16:creationId xmlns:a16="http://schemas.microsoft.com/office/drawing/2014/main" id="{ED4DE592-4163-707C-55E6-ED31D9B7F833}"/>
              </a:ext>
            </a:extLst>
          </p:cNvPr>
          <p:cNvCxnSpPr>
            <a:cxnSpLocks/>
          </p:cNvCxnSpPr>
          <p:nvPr/>
        </p:nvCxnSpPr>
        <p:spPr>
          <a:xfrm flipV="1">
            <a:off x="5673080" y="1651562"/>
            <a:ext cx="144016" cy="552181"/>
          </a:xfrm>
          <a:prstGeom prst="line">
            <a:avLst/>
          </a:prstGeom>
          <a:ln w="19050"/>
        </p:spPr>
        <p:style>
          <a:lnRef idx="1">
            <a:schemeClr val="dk1"/>
          </a:lnRef>
          <a:fillRef idx="0">
            <a:schemeClr val="dk1"/>
          </a:fillRef>
          <a:effectRef idx="0">
            <a:schemeClr val="dk1"/>
          </a:effectRef>
          <a:fontRef idx="minor">
            <a:schemeClr val="tx1"/>
          </a:fontRef>
        </p:style>
      </p:cxnSp>
      <p:sp>
        <p:nvSpPr>
          <p:cNvPr id="25" name="楕円 24">
            <a:extLst>
              <a:ext uri="{FF2B5EF4-FFF2-40B4-BE49-F238E27FC236}">
                <a16:creationId xmlns:a16="http://schemas.microsoft.com/office/drawing/2014/main" id="{A520D940-648D-AF0D-F559-7911BF4BB6EB}"/>
              </a:ext>
            </a:extLst>
          </p:cNvPr>
          <p:cNvSpPr/>
          <p:nvPr/>
        </p:nvSpPr>
        <p:spPr>
          <a:xfrm>
            <a:off x="9057456" y="2372695"/>
            <a:ext cx="216024" cy="188408"/>
          </a:xfrm>
          <a:prstGeom prst="ellipse">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a:extLst>
              <a:ext uri="{FF2B5EF4-FFF2-40B4-BE49-F238E27FC236}">
                <a16:creationId xmlns:a16="http://schemas.microsoft.com/office/drawing/2014/main" id="{BC5C0B6C-543E-26F2-DE52-75D1E5383DE9}"/>
              </a:ext>
            </a:extLst>
          </p:cNvPr>
          <p:cNvSpPr txBox="1"/>
          <p:nvPr/>
        </p:nvSpPr>
        <p:spPr>
          <a:xfrm>
            <a:off x="8698600" y="3066913"/>
            <a:ext cx="1008112" cy="246221"/>
          </a:xfrm>
          <a:prstGeom prst="rect">
            <a:avLst/>
          </a:prstGeom>
          <a:noFill/>
          <a:ln w="19050">
            <a:solidFill>
              <a:schemeClr val="tx1"/>
            </a:solidFill>
          </a:ln>
        </p:spPr>
        <p:txBody>
          <a:bodyPr wrap="square" rtlCol="0">
            <a:spAutoFit/>
          </a:bodyPr>
          <a:lstStyle/>
          <a:p>
            <a:r>
              <a:rPr kumimoji="1" lang="ja-JP" altLang="en-US" sz="1000" b="1" dirty="0"/>
              <a:t>旧：乗換拠点</a:t>
            </a:r>
          </a:p>
        </p:txBody>
      </p:sp>
      <p:cxnSp>
        <p:nvCxnSpPr>
          <p:cNvPr id="30" name="直線コネクタ 29">
            <a:extLst>
              <a:ext uri="{FF2B5EF4-FFF2-40B4-BE49-F238E27FC236}">
                <a16:creationId xmlns:a16="http://schemas.microsoft.com/office/drawing/2014/main" id="{D6EE281A-EB8C-72B3-A1BA-0815B37FDDC5}"/>
              </a:ext>
            </a:extLst>
          </p:cNvPr>
          <p:cNvCxnSpPr>
            <a:stCxn id="25" idx="4"/>
          </p:cNvCxnSpPr>
          <p:nvPr/>
        </p:nvCxnSpPr>
        <p:spPr>
          <a:xfrm>
            <a:off x="9165468" y="2561103"/>
            <a:ext cx="74376" cy="505810"/>
          </a:xfrm>
          <a:prstGeom prst="line">
            <a:avLst/>
          </a:prstGeom>
          <a:ln w="19050"/>
        </p:spPr>
        <p:style>
          <a:lnRef idx="1">
            <a:schemeClr val="dk1"/>
          </a:lnRef>
          <a:fillRef idx="0">
            <a:schemeClr val="dk1"/>
          </a:fillRef>
          <a:effectRef idx="0">
            <a:schemeClr val="dk1"/>
          </a:effectRef>
          <a:fontRef idx="minor">
            <a:schemeClr val="tx1"/>
          </a:fontRef>
        </p:style>
      </p:cxnSp>
      <p:sp>
        <p:nvSpPr>
          <p:cNvPr id="31" name="楕円 30">
            <a:extLst>
              <a:ext uri="{FF2B5EF4-FFF2-40B4-BE49-F238E27FC236}">
                <a16:creationId xmlns:a16="http://schemas.microsoft.com/office/drawing/2014/main" id="{01CA276C-C57C-DB0B-C8C1-BD242B62F454}"/>
              </a:ext>
            </a:extLst>
          </p:cNvPr>
          <p:cNvSpPr/>
          <p:nvPr/>
        </p:nvSpPr>
        <p:spPr>
          <a:xfrm>
            <a:off x="5889104" y="4799361"/>
            <a:ext cx="216024" cy="188408"/>
          </a:xfrm>
          <a:prstGeom prst="ellipse">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a:extLst>
              <a:ext uri="{FF2B5EF4-FFF2-40B4-BE49-F238E27FC236}">
                <a16:creationId xmlns:a16="http://schemas.microsoft.com/office/drawing/2014/main" id="{3AD8E25F-2B5C-56E0-D464-4D6A48D591B7}"/>
              </a:ext>
            </a:extLst>
          </p:cNvPr>
          <p:cNvSpPr txBox="1"/>
          <p:nvPr/>
        </p:nvSpPr>
        <p:spPr>
          <a:xfrm>
            <a:off x="5484092" y="5553733"/>
            <a:ext cx="1008112" cy="246221"/>
          </a:xfrm>
          <a:prstGeom prst="rect">
            <a:avLst/>
          </a:prstGeom>
          <a:noFill/>
          <a:ln w="19050">
            <a:solidFill>
              <a:schemeClr val="tx1"/>
            </a:solidFill>
          </a:ln>
        </p:spPr>
        <p:txBody>
          <a:bodyPr wrap="square" rtlCol="0">
            <a:spAutoFit/>
          </a:bodyPr>
          <a:lstStyle/>
          <a:p>
            <a:r>
              <a:rPr kumimoji="1" lang="ja-JP" altLang="en-US" sz="1000" b="1" dirty="0"/>
              <a:t>新：乗換拠点</a:t>
            </a:r>
          </a:p>
        </p:txBody>
      </p:sp>
      <p:cxnSp>
        <p:nvCxnSpPr>
          <p:cNvPr id="34" name="直線コネクタ 33">
            <a:extLst>
              <a:ext uri="{FF2B5EF4-FFF2-40B4-BE49-F238E27FC236}">
                <a16:creationId xmlns:a16="http://schemas.microsoft.com/office/drawing/2014/main" id="{C504A55B-3627-0A70-AF81-42821FC2535F}"/>
              </a:ext>
            </a:extLst>
          </p:cNvPr>
          <p:cNvCxnSpPr>
            <a:cxnSpLocks/>
            <a:stCxn id="31" idx="4"/>
          </p:cNvCxnSpPr>
          <p:nvPr/>
        </p:nvCxnSpPr>
        <p:spPr>
          <a:xfrm flipH="1">
            <a:off x="5889103" y="4987769"/>
            <a:ext cx="108013" cy="565964"/>
          </a:xfrm>
          <a:prstGeom prst="line">
            <a:avLst/>
          </a:prstGeom>
          <a:ln w="19050"/>
        </p:spPr>
        <p:style>
          <a:lnRef idx="1">
            <a:schemeClr val="dk1"/>
          </a:lnRef>
          <a:fillRef idx="0">
            <a:schemeClr val="dk1"/>
          </a:fillRef>
          <a:effectRef idx="0">
            <a:schemeClr val="dk1"/>
          </a:effectRef>
          <a:fontRef idx="minor">
            <a:schemeClr val="tx1"/>
          </a:fontRef>
        </p:style>
      </p:cxnSp>
      <p:sp>
        <p:nvSpPr>
          <p:cNvPr id="36" name="テキスト ボックス 35">
            <a:extLst>
              <a:ext uri="{FF2B5EF4-FFF2-40B4-BE49-F238E27FC236}">
                <a16:creationId xmlns:a16="http://schemas.microsoft.com/office/drawing/2014/main" id="{A38A657F-FB7D-4049-5AFF-FA8BF5087C80}"/>
              </a:ext>
            </a:extLst>
          </p:cNvPr>
          <p:cNvSpPr txBox="1"/>
          <p:nvPr/>
        </p:nvSpPr>
        <p:spPr>
          <a:xfrm>
            <a:off x="4876151" y="6468517"/>
            <a:ext cx="1593857" cy="253916"/>
          </a:xfrm>
          <a:prstGeom prst="rect">
            <a:avLst/>
          </a:prstGeom>
          <a:solidFill>
            <a:schemeClr val="bg1"/>
          </a:solidFill>
          <a:ln w="19050">
            <a:solidFill>
              <a:schemeClr val="tx1"/>
            </a:solidFill>
          </a:ln>
        </p:spPr>
        <p:txBody>
          <a:bodyPr wrap="square" rtlCol="0">
            <a:spAutoFit/>
          </a:bodyPr>
          <a:lstStyle/>
          <a:p>
            <a:r>
              <a:rPr kumimoji="1" lang="ja-JP" altLang="en-US" sz="1050" b="1" dirty="0"/>
              <a:t>■再編後デマンド区域</a:t>
            </a:r>
          </a:p>
        </p:txBody>
      </p:sp>
      <p:cxnSp>
        <p:nvCxnSpPr>
          <p:cNvPr id="38" name="直線コネクタ 37">
            <a:extLst>
              <a:ext uri="{FF2B5EF4-FFF2-40B4-BE49-F238E27FC236}">
                <a16:creationId xmlns:a16="http://schemas.microsoft.com/office/drawing/2014/main" id="{FC0785DF-6A8A-DBBC-02EC-D64DF07F2D8F}"/>
              </a:ext>
            </a:extLst>
          </p:cNvPr>
          <p:cNvCxnSpPr>
            <a:endCxn id="36" idx="0"/>
          </p:cNvCxnSpPr>
          <p:nvPr/>
        </p:nvCxnSpPr>
        <p:spPr>
          <a:xfrm flipH="1">
            <a:off x="5673080" y="6116182"/>
            <a:ext cx="161260" cy="352335"/>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949532031"/>
      </p:ext>
    </p:extLst>
  </p:cSld>
  <p:clrMapOvr>
    <a:masterClrMapping/>
  </p:clrMapOvr>
</p:sld>
</file>

<file path=ppt/theme/theme1.xml><?xml version="1.0" encoding="utf-8"?>
<a:theme xmlns:a="http://schemas.openxmlformats.org/drawingml/2006/main" name="2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6"/>
        </a:solidFill>
        <a:ln w="9525" cap="flat" cmpd="sng" algn="ctr">
          <a:solidFill>
            <a:schemeClr val="tx1"/>
          </a:solidFill>
          <a:prstDash val="solid"/>
          <a:round/>
          <a:headEnd type="none" w="med" len="med"/>
          <a:tailEnd type="none" w="med" len="med"/>
        </a:ln>
        <a:effectLst/>
      </a:spPr>
      <a:bodyPr wrap="none" anchor="ctr"/>
      <a:lstStyle>
        <a:defPPr eaLnBrk="0" hangingPunct="0">
          <a:defRPr sz="1400" b="1" dirty="0" smtClean="0">
            <a:solidFill>
              <a:srgbClr val="FFFFFF"/>
            </a:solidFill>
            <a:ea typeface="ＭＳ Ｐゴシック" pitchFamily="50" charset="-128"/>
          </a:defRPr>
        </a:defPPr>
      </a:lstStyle>
    </a:spDef>
    <a:lnDef>
      <a:spPr bwMode="auto">
        <a:xfrm>
          <a:off x="0" y="0"/>
          <a:ext cx="1" cy="1"/>
        </a:xfrm>
        <a:custGeom>
          <a:avLst/>
          <a:gdLst/>
          <a:ahLst/>
          <a:cxnLst/>
          <a:rect l="0" t="0" r="0" b="0"/>
          <a:pathLst/>
        </a:custGeom>
        <a:solidFill>
          <a:srgbClr val="FFFF99"/>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200" b="0" i="0" u="none" strike="noStrike" cap="none" normalizeH="0" baseline="0" smtClean="0">
            <a:ln>
              <a:noFill/>
            </a:ln>
            <a:solidFill>
              <a:schemeClr val="tx1"/>
            </a:solidFill>
            <a:effectLst/>
            <a:latin typeface="HG丸ｺﾞｼｯｸM-PRO" pitchFamily="50" charset="-128"/>
            <a:ea typeface="HG丸ｺﾞｼｯｸM-PRO"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国土交通省">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377</Words>
  <PresentationFormat>A4 210 x 297 mm</PresentationFormat>
  <Paragraphs>32</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3</vt:i4>
      </vt:variant>
      <vt:variant>
        <vt:lpstr>スライド タイトル</vt:lpstr>
      </vt:variant>
      <vt:variant>
        <vt:i4>1</vt:i4>
      </vt:variant>
    </vt:vector>
  </HeadingPairs>
  <TitlesOfParts>
    <vt:vector size="10" baseType="lpstr">
      <vt:lpstr>HGP創英角ｺﾞｼｯｸUB</vt:lpstr>
      <vt:lpstr>HG丸ｺﾞｼｯｸM-PRO</vt:lpstr>
      <vt:lpstr>Meiryo UI</vt:lpstr>
      <vt:lpstr>Arial</vt:lpstr>
      <vt:lpstr>Calibri</vt:lpstr>
      <vt:lpstr>Wingdings</vt:lpstr>
      <vt:lpstr>2_標準デザイン</vt:lpstr>
      <vt:lpstr>5_Office テーマ</vt:lpstr>
      <vt:lpstr>1_国土交通省</vt:lpstr>
      <vt:lpstr>高山村地域公共交通利便増進実施計画（概要）</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