
<file path=[Content_Types].xml><?xml version="1.0" encoding="utf-8"?>
<Types xmlns="http://schemas.openxmlformats.org/package/2006/content-types">
  <Default ContentType="image/x-emf" Extension="emf"/>
  <Default ContentType="image/jpeg" Extension="jpeg"/>
  <Default ContentType="image/png" Extension="png"/>
  <Default ContentType="application/vnd.openxmlformats-package.relationships+xml" Extension="rels"/>
  <Default ContentType="image/x-wmf" Extension="wmf"/>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ms-powerpoint.authors+xml" PartName="/pp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Master+xml" PartName="/ppt/slideMasters/slideMaster3.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72" r:id="rId1"/>
    <p:sldMasterId id="2147483733" r:id="rId2"/>
    <p:sldMasterId id="2147483746" r:id="rId3"/>
  </p:sldMasterIdLst>
  <p:notesMasterIdLst>
    <p:notesMasterId r:id="rId5"/>
  </p:notesMasterIdLst>
  <p:sldIdLst>
    <p:sldId id="470" r:id="rId4"/>
  </p:sldIdLst>
  <p:sldSz cx="9906000" cy="6858000" type="A4"/>
  <p:notesSz cx="7102475" cy="1023302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619">
          <p15:clr>
            <a:srgbClr val="A4A3A4"/>
          </p15:clr>
        </p15:guide>
        <p15:guide id="3" pos="56">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FF472DD-8C2F-8B55-FB67-2B82C55C6EC5}" name="嶋田 実佳" initials="嶋田" userId="S::shimada-m54aj@mlit.go.jp::5dde18c7-ab2a-49c0-b31c-9805a77360f5" providerId="AD"/>
  <p188:author id="{5A6BDAF7-278F-6410-741B-3A05DCCB2F5F}" name="新倉 孝礼" initials="新倉" userId="S::niikura-t2tp@mlit.go.jp::1ed9ff50-9d01-47b3-8196-c85a64ee109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FF"/>
    <a:srgbClr val="0000FF"/>
    <a:srgbClr val="3333FF"/>
    <a:srgbClr val="D3EAF1"/>
    <a:srgbClr val="FF99CC"/>
    <a:srgbClr val="FFFF99"/>
    <a:srgbClr val="1F497C"/>
    <a:srgbClr val="FFFF66"/>
    <a:srgbClr val="4087C8"/>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539" autoAdjust="0"/>
    <p:restoredTop sz="96995" autoAdjust="0"/>
  </p:normalViewPr>
  <p:slideViewPr>
    <p:cSldViewPr showGuides="1">
      <p:cViewPr varScale="1">
        <p:scale>
          <a:sx n="110" d="100"/>
          <a:sy n="110" d="100"/>
        </p:scale>
        <p:origin x="1560" y="114"/>
      </p:cViewPr>
      <p:guideLst>
        <p:guide orient="horz" pos="2160"/>
        <p:guide pos="3619"/>
        <p:guide pos="56"/>
      </p:guideLst>
    </p:cSldViewPr>
  </p:slideViewPr>
  <p:notesTextViewPr>
    <p:cViewPr>
      <p:scale>
        <a:sx n="125" d="100"/>
        <a:sy n="125" d="100"/>
      </p:scale>
      <p:origin x="0" y="0"/>
    </p:cViewPr>
  </p:notesTextViewPr>
  <p:sorterViewPr>
    <p:cViewPr>
      <p:scale>
        <a:sx n="66" d="100"/>
        <a:sy n="66" d="100"/>
      </p:scale>
      <p:origin x="0" y="0"/>
    </p:cViewPr>
  </p:sorter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authors.xml" Type="http://schemas.microsoft.com/office/2018/10/relationships/authors"/><Relationship Id="rId2" Target="slideMasters/slideMaster2.xml" Type="http://schemas.openxmlformats.org/officeDocument/2006/relationships/slideMaster"/><Relationship Id="rId3" Target="slideMasters/slideMaster3.xml" Type="http://schemas.openxmlformats.org/officeDocument/2006/relationships/slideMaster"/><Relationship Id="rId4" Target="slides/slide1.xml" Type="http://schemas.openxmlformats.org/officeDocument/2006/relationships/slide"/><Relationship Id="rId5" Target="notesMasters/notesMaster1.xml" Type="http://schemas.openxmlformats.org/officeDocument/2006/relationships/notesMaster"/><Relationship Id="rId6" Target="presProps.xml" Type="http://schemas.openxmlformats.org/officeDocument/2006/relationships/presProps"/><Relationship Id="rId7" Target="viewProps.xml" Type="http://schemas.openxmlformats.org/officeDocument/2006/relationships/viewProps"/><Relationship Id="rId8" Target="theme/theme1.xml" Type="http://schemas.openxmlformats.org/officeDocument/2006/relationships/theme"/><Relationship Id="rId9" Target="tableStyles.xml" Type="http://schemas.openxmlformats.org/officeDocument/2006/relationships/tableStyles"/></Relationships>
</file>

<file path=ppt/notesMasters/_rels/notesMaster1.xml.rels><?xml version="1.0" encoding="UTF-8" standalone="yes"?><Relationships xmlns="http://schemas.openxmlformats.org/package/2006/relationships"><Relationship Id="rId1" Target="../theme/theme4.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2" y="0"/>
            <a:ext cx="3077740" cy="511652"/>
          </a:xfrm>
          <a:prstGeom prst="rect">
            <a:avLst/>
          </a:prstGeom>
        </p:spPr>
        <p:txBody>
          <a:bodyPr vert="horz" lIns="95443" tIns="47722" rIns="95443" bIns="47722" rtlCol="0"/>
          <a:lstStyle>
            <a:lvl1pPr algn="l">
              <a:defRPr sz="1300"/>
            </a:lvl1pPr>
          </a:lstStyle>
          <a:p>
            <a:endParaRPr kumimoji="1" lang="ja-JP" altLang="en-US"/>
          </a:p>
        </p:txBody>
      </p:sp>
      <p:sp>
        <p:nvSpPr>
          <p:cNvPr id="3" name="日付プレースホルダ 2"/>
          <p:cNvSpPr>
            <a:spLocks noGrp="1"/>
          </p:cNvSpPr>
          <p:nvPr>
            <p:ph type="dt" idx="1"/>
          </p:nvPr>
        </p:nvSpPr>
        <p:spPr>
          <a:xfrm>
            <a:off x="4023094" y="0"/>
            <a:ext cx="3077740" cy="511652"/>
          </a:xfrm>
          <a:prstGeom prst="rect">
            <a:avLst/>
          </a:prstGeom>
        </p:spPr>
        <p:txBody>
          <a:bodyPr vert="horz" lIns="95443" tIns="47722" rIns="95443" bIns="47722" rtlCol="0"/>
          <a:lstStyle>
            <a:lvl1pPr algn="r">
              <a:defRPr sz="1300"/>
            </a:lvl1pPr>
          </a:lstStyle>
          <a:p>
            <a:fld id="{61BC3B78-B151-407E-8308-7FB6D8F0EB75}" type="datetimeFigureOut">
              <a:rPr kumimoji="1" lang="ja-JP" altLang="en-US" smtClean="0"/>
              <a:pPr/>
              <a:t>2025/9/22</a:t>
            </a:fld>
            <a:endParaRPr kumimoji="1" lang="ja-JP" altLang="en-US"/>
          </a:p>
        </p:txBody>
      </p:sp>
      <p:sp>
        <p:nvSpPr>
          <p:cNvPr id="4" name="スライド イメージ プレースホルダ 3"/>
          <p:cNvSpPr>
            <a:spLocks noGrp="1" noRot="1" noChangeAspect="1"/>
          </p:cNvSpPr>
          <p:nvPr>
            <p:ph type="sldImg" idx="2"/>
          </p:nvPr>
        </p:nvSpPr>
        <p:spPr>
          <a:xfrm>
            <a:off x="779463" y="766763"/>
            <a:ext cx="5543550" cy="3838575"/>
          </a:xfrm>
          <a:prstGeom prst="rect">
            <a:avLst/>
          </a:prstGeom>
          <a:noFill/>
          <a:ln w="12700">
            <a:solidFill>
              <a:prstClr val="black"/>
            </a:solidFill>
          </a:ln>
        </p:spPr>
        <p:txBody>
          <a:bodyPr vert="horz" lIns="95443" tIns="47722" rIns="95443" bIns="47722" rtlCol="0" anchor="ctr"/>
          <a:lstStyle/>
          <a:p>
            <a:endParaRPr lang="ja-JP" altLang="en-US"/>
          </a:p>
        </p:txBody>
      </p:sp>
      <p:sp>
        <p:nvSpPr>
          <p:cNvPr id="5" name="ノート プレースホルダ 4"/>
          <p:cNvSpPr>
            <a:spLocks noGrp="1"/>
          </p:cNvSpPr>
          <p:nvPr>
            <p:ph type="body" sz="quarter" idx="3"/>
          </p:nvPr>
        </p:nvSpPr>
        <p:spPr>
          <a:xfrm>
            <a:off x="710248" y="4860691"/>
            <a:ext cx="5681980" cy="4604861"/>
          </a:xfrm>
          <a:prstGeom prst="rect">
            <a:avLst/>
          </a:prstGeom>
        </p:spPr>
        <p:txBody>
          <a:bodyPr vert="horz" lIns="95443" tIns="47722" rIns="95443" bIns="47722"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2" y="9719598"/>
            <a:ext cx="3077740" cy="511652"/>
          </a:xfrm>
          <a:prstGeom prst="rect">
            <a:avLst/>
          </a:prstGeom>
        </p:spPr>
        <p:txBody>
          <a:bodyPr vert="horz" lIns="95443" tIns="47722" rIns="95443" bIns="47722" rtlCol="0" anchor="b"/>
          <a:lstStyle>
            <a:lvl1pPr algn="l">
              <a:defRPr sz="1300"/>
            </a:lvl1pPr>
          </a:lstStyle>
          <a:p>
            <a:endParaRPr kumimoji="1" lang="ja-JP" altLang="en-US"/>
          </a:p>
        </p:txBody>
      </p:sp>
      <p:sp>
        <p:nvSpPr>
          <p:cNvPr id="7" name="スライド番号プレースホルダ 6"/>
          <p:cNvSpPr>
            <a:spLocks noGrp="1"/>
          </p:cNvSpPr>
          <p:nvPr>
            <p:ph type="sldNum" sz="quarter" idx="5"/>
          </p:nvPr>
        </p:nvSpPr>
        <p:spPr>
          <a:xfrm>
            <a:off x="4023094" y="9719598"/>
            <a:ext cx="3077740" cy="511652"/>
          </a:xfrm>
          <a:prstGeom prst="rect">
            <a:avLst/>
          </a:prstGeom>
        </p:spPr>
        <p:txBody>
          <a:bodyPr vert="horz" lIns="95443" tIns="47722" rIns="95443" bIns="47722" rtlCol="0" anchor="b"/>
          <a:lstStyle>
            <a:lvl1pPr algn="r">
              <a:defRPr sz="1300"/>
            </a:lvl1pPr>
          </a:lstStyle>
          <a:p>
            <a:fld id="{94AF9288-0C9F-4854-AB00-CA94C57BB842}" type="slidenum">
              <a:rPr kumimoji="1" lang="ja-JP" altLang="en-US" smtClean="0"/>
              <a:pPr/>
              <a:t>‹#›</a:t>
            </a:fld>
            <a:endParaRPr kumimoji="1" lang="ja-JP" altLang="en-US"/>
          </a:p>
        </p:txBody>
      </p:sp>
    </p:spTree>
    <p:extLst>
      <p:ext uri="{BB962C8B-B14F-4D97-AF65-F5344CB8AC3E}">
        <p14:creationId xmlns:p14="http://schemas.microsoft.com/office/powerpoint/2010/main" val="215881452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914022" fontAlgn="base">
              <a:spcBef>
                <a:spcPct val="0"/>
              </a:spcBef>
              <a:spcAft>
                <a:spcPct val="0"/>
              </a:spcAft>
              <a:defRPr/>
            </a:pPr>
            <a:fld id="{D4FBDCBB-5A42-4E99-A671-5AA3E49C1F29}" type="slidenum">
              <a:rPr lang="ja-JP" altLang="en-US" sz="900">
                <a:solidFill>
                  <a:prstClr val="black"/>
                </a:solidFill>
                <a:latin typeface="Arial" charset="0"/>
                <a:ea typeface="ＭＳ Ｐゴシック" pitchFamily="50" charset="-128"/>
              </a:rPr>
              <a:pPr defTabSz="914022" fontAlgn="base">
                <a:spcBef>
                  <a:spcPct val="0"/>
                </a:spcBef>
                <a:spcAft>
                  <a:spcPct val="0"/>
                </a:spcAft>
                <a:defRPr/>
              </a:pPr>
              <a:t>1</a:t>
            </a:fld>
            <a:endParaRPr lang="ja-JP" altLang="en-US" sz="900" dirty="0">
              <a:solidFill>
                <a:prstClr val="black"/>
              </a:solidFill>
              <a:latin typeface="Arial" charset="0"/>
              <a:ea typeface="ＭＳ Ｐゴシック" pitchFamily="50" charset="-128"/>
            </a:endParaRPr>
          </a:p>
        </p:txBody>
      </p:sp>
    </p:spTree>
    <p:extLst>
      <p:ext uri="{BB962C8B-B14F-4D97-AF65-F5344CB8AC3E}">
        <p14:creationId xmlns:p14="http://schemas.microsoft.com/office/powerpoint/2010/main" val="2884798459"/>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2.jpeg" Type="http://schemas.openxmlformats.org/officeDocument/2006/relationships/image"/></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3.xml" Type="http://schemas.openxmlformats.org/officeDocument/2006/relationships/slideMaster"/><Relationship Id="rId2" Target="../media/image4.png" Type="http://schemas.openxmlformats.org/officeDocument/2006/relationships/image"/><Relationship Id="rId3" Target="../media/image6.wmf" Type="http://schemas.openxmlformats.org/officeDocument/2006/relationships/image"/></Relationships>
</file>

<file path=ppt/slideLayouts/_rels/slideLayout14.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20" descr="ppjtitle"/>
          <p:cNvPicPr>
            <a:picLocks noChangeAspect="1" noChangeArrowheads="1"/>
          </p:cNvPicPr>
          <p:nvPr userDrawn="1"/>
        </p:nvPicPr>
        <p:blipFill>
          <a:blip r:embed="rId2" cstate="email"/>
          <a:srcRect/>
          <a:stretch>
            <a:fillRect/>
          </a:stretch>
        </p:blipFill>
        <p:spPr bwMode="auto">
          <a:xfrm>
            <a:off x="0" y="6076950"/>
            <a:ext cx="9921875" cy="781050"/>
          </a:xfrm>
          <a:prstGeom prst="rect">
            <a:avLst/>
          </a:prstGeom>
          <a:noFill/>
          <a:ln w="9525">
            <a:noFill/>
            <a:miter lim="800000"/>
            <a:headEnd/>
            <a:tailEnd/>
          </a:ln>
        </p:spPr>
      </p:pic>
      <p:sp>
        <p:nvSpPr>
          <p:cNvPr id="5" name="Rectangle 14"/>
          <p:cNvSpPr>
            <a:spLocks noChangeArrowheads="1"/>
          </p:cNvSpPr>
          <p:nvPr userDrawn="1"/>
        </p:nvSpPr>
        <p:spPr bwMode="auto">
          <a:xfrm>
            <a:off x="1833563" y="3284538"/>
            <a:ext cx="8072437" cy="73025"/>
          </a:xfrm>
          <a:prstGeom prst="rect">
            <a:avLst/>
          </a:prstGeom>
          <a:solidFill>
            <a:srgbClr val="FF0000"/>
          </a:solidFill>
          <a:ln w="9525">
            <a:noFill/>
            <a:miter lim="800000"/>
            <a:headEnd/>
            <a:tailEnd/>
          </a:ln>
          <a:effectLst/>
        </p:spPr>
        <p:txBody>
          <a:bodyPr wrap="none" anchor="ctr"/>
          <a:lstStyle/>
          <a:p>
            <a:pPr fontAlgn="base">
              <a:spcBef>
                <a:spcPct val="0"/>
              </a:spcBef>
              <a:spcAft>
                <a:spcPct val="0"/>
              </a:spcAft>
              <a:defRPr/>
            </a:pPr>
            <a:endParaRPr lang="ja-JP" altLang="en-US" sz="1200">
              <a:solidFill>
                <a:srgbClr val="000000"/>
              </a:solidFill>
              <a:latin typeface="HG丸ｺﾞｼｯｸM-PRO" pitchFamily="50" charset="-128"/>
              <a:ea typeface="HG丸ｺﾞｼｯｸM-PRO" pitchFamily="50" charset="-128"/>
            </a:endParaRPr>
          </a:p>
        </p:txBody>
      </p:sp>
      <p:sp>
        <p:nvSpPr>
          <p:cNvPr id="31747" name="Rectangle 3"/>
          <p:cNvSpPr>
            <a:spLocks noGrp="1" noChangeArrowheads="1"/>
          </p:cNvSpPr>
          <p:nvPr>
            <p:ph type="ctrTitle"/>
          </p:nvPr>
        </p:nvSpPr>
        <p:spPr>
          <a:xfrm>
            <a:off x="1784350" y="2133600"/>
            <a:ext cx="8121650" cy="1470025"/>
          </a:xfrm>
        </p:spPr>
        <p:txBody>
          <a:bodyPr/>
          <a:lstStyle>
            <a:lvl1pPr>
              <a:defRPr sz="4000"/>
            </a:lvl1pPr>
          </a:lstStyle>
          <a:p>
            <a:r>
              <a:rPr lang="ja-JP" altLang="en-US"/>
              <a:t>マスタ タイトルの書式設定</a:t>
            </a:r>
          </a:p>
        </p:txBody>
      </p:sp>
      <p:sp>
        <p:nvSpPr>
          <p:cNvPr id="31748" name="Rectangle 4"/>
          <p:cNvSpPr>
            <a:spLocks noGrp="1" noChangeArrowheads="1"/>
          </p:cNvSpPr>
          <p:nvPr>
            <p:ph type="subTitle" idx="1"/>
          </p:nvPr>
        </p:nvSpPr>
        <p:spPr>
          <a:xfrm>
            <a:off x="1485900" y="3886200"/>
            <a:ext cx="6934200" cy="1752600"/>
          </a:xfrm>
        </p:spPr>
        <p:txBody>
          <a:bodyPr/>
          <a:lstStyle>
            <a:lvl1pPr marL="0" indent="0" algn="ctr">
              <a:buFontTx/>
              <a:buNone/>
              <a:defRPr kumimoji="0"/>
            </a:lvl1pPr>
          </a:lstStyle>
          <a:p>
            <a:r>
              <a:rPr lang="ja-JP" altLang="en-US"/>
              <a:t>国土交通省　観光庁</a:t>
            </a:r>
          </a:p>
          <a:p>
            <a:r>
              <a:rPr lang="ja-JP" altLang="en-US"/>
              <a:t>○○課</a:t>
            </a:r>
          </a:p>
          <a:p>
            <a:r>
              <a:rPr lang="ja-JP" altLang="en-US"/>
              <a:t>平成○○年○○月</a:t>
            </a:r>
          </a:p>
        </p:txBody>
      </p:sp>
      <p:sp>
        <p:nvSpPr>
          <p:cNvPr id="6" name="Rectangle 5"/>
          <p:cNvSpPr>
            <a:spLocks noGrp="1" noChangeArrowheads="1"/>
          </p:cNvSpPr>
          <p:nvPr>
            <p:ph type="dt" sz="half" idx="10"/>
          </p:nvPr>
        </p:nvSpPr>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ftr" sz="quarter" idx="11"/>
          </p:nvPr>
        </p:nvSpPr>
        <p:spPr/>
        <p:txBody>
          <a:bodyPr/>
          <a:lstStyle>
            <a:lvl1pPr>
              <a:defRPr/>
            </a:lvl1pPr>
          </a:lstStyle>
          <a:p>
            <a:pPr>
              <a:defRPr/>
            </a:pPr>
            <a:endParaRPr lang="en-US" altLang="ja-JP">
              <a:solidFill>
                <a:srgbClr val="000000"/>
              </a:solidFill>
            </a:endParaRPr>
          </a:p>
        </p:txBody>
      </p:sp>
      <p:sp>
        <p:nvSpPr>
          <p:cNvPr id="8" name="Rectangle 7"/>
          <p:cNvSpPr>
            <a:spLocks noGrp="1" noChangeArrowheads="1"/>
          </p:cNvSpPr>
          <p:nvPr>
            <p:ph type="sldNum" sz="quarter" idx="12"/>
          </p:nvPr>
        </p:nvSpPr>
        <p:spPr>
          <a:xfrm>
            <a:off x="7099300" y="6245225"/>
            <a:ext cx="2311400" cy="476250"/>
          </a:xfrm>
        </p:spPr>
        <p:txBody>
          <a:bodyPr/>
          <a:lstStyle>
            <a:lvl1pPr>
              <a:defRPr/>
            </a:lvl1pPr>
          </a:lstStyle>
          <a:p>
            <a:pPr>
              <a:defRPr/>
            </a:pPr>
            <a:fld id="{F72BC9B6-4AAC-4967-9C9D-1C18368EE969}"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1AD711A6-717B-4ECE-A65F-85C5BF9B6FFA}"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025" y="0"/>
            <a:ext cx="2352675"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0" y="0"/>
            <a:ext cx="6905625"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A9A38614-EAB7-43C5-AA24-AC86374AC01E}"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9424C3B-B1F5-061A-F2A2-69271BF9EDB5}"/>
              </a:ext>
            </a:extLst>
          </p:cNvPr>
          <p:cNvSpPr>
            <a:spLocks noGrp="1"/>
          </p:cNvSpPr>
          <p:nvPr>
            <p:ph type="ctrTitle"/>
          </p:nvPr>
        </p:nvSpPr>
        <p:spPr>
          <a:xfrm>
            <a:off x="1238250" y="1122363"/>
            <a:ext cx="74295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4E55F8E2-3CEF-340F-6A3E-6D0EC5526123}"/>
              </a:ext>
            </a:extLst>
          </p:cNvPr>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CFC51A0A-1CFF-21DC-A2BC-3397DD218E77}"/>
              </a:ext>
            </a:extLst>
          </p:cNvPr>
          <p:cNvSpPr>
            <a:spLocks noGrp="1"/>
          </p:cNvSpPr>
          <p:nvPr>
            <p:ph type="dt" sz="half" idx="10"/>
          </p:nvPr>
        </p:nvSpPr>
        <p:spPr/>
        <p:txBody>
          <a:bodyPr/>
          <a:lstStyle/>
          <a:p>
            <a:pPr fontAlgn="base">
              <a:spcBef>
                <a:spcPct val="0"/>
              </a:spcBef>
              <a:spcAft>
                <a:spcPct val="0"/>
              </a:spcAft>
              <a:defRPr/>
            </a:pPr>
            <a:endParaRPr lang="en-US" altLang="ja-JP">
              <a:solidFill>
                <a:prstClr val="black">
                  <a:tint val="75000"/>
                </a:prstClr>
              </a:solidFill>
              <a:latin typeface="Arial" charset="0"/>
            </a:endParaRPr>
          </a:p>
        </p:txBody>
      </p:sp>
      <p:sp>
        <p:nvSpPr>
          <p:cNvPr id="5" name="フッター プレースホルダー 4">
            <a:extLst>
              <a:ext uri="{FF2B5EF4-FFF2-40B4-BE49-F238E27FC236}">
                <a16:creationId xmlns:a16="http://schemas.microsoft.com/office/drawing/2014/main" id="{955B2C79-3D9B-FECD-718D-E9F12A3BBCA9}"/>
              </a:ext>
            </a:extLst>
          </p:cNvPr>
          <p:cNvSpPr>
            <a:spLocks noGrp="1"/>
          </p:cNvSpPr>
          <p:nvPr>
            <p:ph type="ftr" sz="quarter" idx="11"/>
          </p:nvPr>
        </p:nvSpPr>
        <p:spPr/>
        <p:txBody>
          <a:bodyPr/>
          <a:lstStyle/>
          <a:p>
            <a:pPr fontAlgn="base">
              <a:spcBef>
                <a:spcPct val="0"/>
              </a:spcBef>
              <a:spcAft>
                <a:spcPct val="0"/>
              </a:spcAft>
              <a:defRPr/>
            </a:pPr>
            <a:endParaRPr lang="en-US" altLang="ja-JP">
              <a:solidFill>
                <a:prstClr val="black">
                  <a:tint val="75000"/>
                </a:prstClr>
              </a:solidFill>
              <a:latin typeface="Arial" charset="0"/>
            </a:endParaRPr>
          </a:p>
        </p:txBody>
      </p:sp>
      <p:sp>
        <p:nvSpPr>
          <p:cNvPr id="6" name="スライド番号プレースホルダー 5">
            <a:extLst>
              <a:ext uri="{FF2B5EF4-FFF2-40B4-BE49-F238E27FC236}">
                <a16:creationId xmlns:a16="http://schemas.microsoft.com/office/drawing/2014/main" id="{F3C0FF94-B85B-BBF6-3112-5EE0B655155A}"/>
              </a:ext>
            </a:extLst>
          </p:cNvPr>
          <p:cNvSpPr>
            <a:spLocks noGrp="1"/>
          </p:cNvSpPr>
          <p:nvPr>
            <p:ph type="sldNum" sz="quarter" idx="12"/>
          </p:nvPr>
        </p:nvSpPr>
        <p:spPr/>
        <p:txBody>
          <a:bodyPr/>
          <a:lstStyle/>
          <a:p>
            <a:pPr fontAlgn="base">
              <a:spcBef>
                <a:spcPct val="0"/>
              </a:spcBef>
              <a:spcAft>
                <a:spcPct val="0"/>
              </a:spcAft>
              <a:defRPr/>
            </a:pPr>
            <a:fld id="{3091BEB7-1B0A-4F7A-8B03-36C517BDB2D1}" type="slidenum">
              <a:rPr lang="en-US" altLang="ja-JP" smtClean="0">
                <a:solidFill>
                  <a:prstClr val="black"/>
                </a:solidFill>
                <a:latin typeface="Arial" charset="0"/>
              </a:rPr>
              <a:pPr fontAlgn="base">
                <a:spcBef>
                  <a:spcPct val="0"/>
                </a:spcBef>
                <a:spcAft>
                  <a:spcPct val="0"/>
                </a:spcAft>
                <a:defRPr/>
              </a:pPr>
              <a:t>‹#›</a:t>
            </a:fld>
            <a:endParaRPr lang="en-US" altLang="ja-JP">
              <a:solidFill>
                <a:prstClr val="black"/>
              </a:solidFill>
              <a:latin typeface="Arial" charset="0"/>
            </a:endParaRPr>
          </a:p>
        </p:txBody>
      </p:sp>
    </p:spTree>
    <p:extLst>
      <p:ext uri="{BB962C8B-B14F-4D97-AF65-F5344CB8AC3E}">
        <p14:creationId xmlns:p14="http://schemas.microsoft.com/office/powerpoint/2010/main" val="42696573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7" descr="mlit_top"/>
          <p:cNvPicPr>
            <a:picLocks noChangeAspect="1" noChangeArrowheads="1"/>
          </p:cNvPicPr>
          <p:nvPr/>
        </p:nvPicPr>
        <p:blipFill>
          <a:blip r:embed="rId2" cstate="print"/>
          <a:srcRect t="62230"/>
          <a:stretch>
            <a:fillRect/>
          </a:stretch>
        </p:blipFill>
        <p:spPr bwMode="auto">
          <a:xfrm>
            <a:off x="0" y="6524628"/>
            <a:ext cx="9906000" cy="333375"/>
          </a:xfrm>
          <a:prstGeom prst="rect">
            <a:avLst/>
          </a:prstGeom>
          <a:noFill/>
          <a:ln w="9525">
            <a:noFill/>
            <a:miter lim="800000"/>
            <a:headEnd/>
            <a:tailEnd/>
          </a:ln>
        </p:spPr>
      </p:pic>
      <p:sp>
        <p:nvSpPr>
          <p:cNvPr id="5" name="Rectangle 9"/>
          <p:cNvSpPr>
            <a:spLocks noChangeArrowheads="1"/>
          </p:cNvSpPr>
          <p:nvPr/>
        </p:nvSpPr>
        <p:spPr bwMode="auto">
          <a:xfrm>
            <a:off x="1833300" y="3284541"/>
            <a:ext cx="8072702" cy="73025"/>
          </a:xfrm>
          <a:prstGeom prst="rect">
            <a:avLst/>
          </a:prstGeom>
          <a:solidFill>
            <a:srgbClr val="0066CC"/>
          </a:solidFill>
          <a:ln w="9525">
            <a:noFill/>
            <a:miter lim="800000"/>
            <a:headEnd/>
            <a:tailEnd/>
          </a:ln>
          <a:effectLst/>
        </p:spPr>
        <p:txBody>
          <a:bodyPr wrap="none" anchor="ctr"/>
          <a:lstStyle/>
          <a:p>
            <a:pPr>
              <a:defRPr/>
            </a:pPr>
            <a:endParaRPr lang="ja-JP" altLang="en-US" dirty="0">
              <a:solidFill>
                <a:srgbClr val="000000"/>
              </a:solidFill>
              <a:ea typeface="ＭＳ Ｐゴシック" charset="-128"/>
            </a:endParaRPr>
          </a:p>
        </p:txBody>
      </p:sp>
      <p:pic>
        <p:nvPicPr>
          <p:cNvPr id="6" name="Picture 11"/>
          <p:cNvPicPr>
            <a:picLocks noChangeAspect="1" noChangeArrowheads="1"/>
          </p:cNvPicPr>
          <p:nvPr/>
        </p:nvPicPr>
        <p:blipFill>
          <a:blip r:embed="rId3" cstate="print"/>
          <a:srcRect/>
          <a:stretch>
            <a:fillRect/>
          </a:stretch>
        </p:blipFill>
        <p:spPr bwMode="auto">
          <a:xfrm>
            <a:off x="2" y="6051553"/>
            <a:ext cx="2301081" cy="473075"/>
          </a:xfrm>
          <a:prstGeom prst="rect">
            <a:avLst/>
          </a:prstGeom>
          <a:noFill/>
          <a:ln w="9525">
            <a:noFill/>
            <a:miter lim="800000"/>
            <a:headEnd/>
            <a:tailEnd/>
          </a:ln>
        </p:spPr>
      </p:pic>
      <p:sp>
        <p:nvSpPr>
          <p:cNvPr id="7" name="Text Box 12"/>
          <p:cNvSpPr txBox="1">
            <a:spLocks noChangeArrowheads="1"/>
          </p:cNvSpPr>
          <p:nvPr/>
        </p:nvSpPr>
        <p:spPr bwMode="auto">
          <a:xfrm>
            <a:off x="3" y="6524627"/>
            <a:ext cx="3389069" cy="262829"/>
          </a:xfrm>
          <a:prstGeom prst="rect">
            <a:avLst/>
          </a:prstGeom>
          <a:noFill/>
          <a:ln w="9525">
            <a:noFill/>
            <a:miter lim="800000"/>
            <a:headEnd/>
            <a:tailEnd/>
          </a:ln>
          <a:effectLst/>
        </p:spPr>
        <p:txBody>
          <a:bodyPr wrap="none">
            <a:spAutoFit/>
          </a:bodyPr>
          <a:lstStyle/>
          <a:p>
            <a:pPr>
              <a:defRPr/>
            </a:pPr>
            <a:r>
              <a:rPr lang="en-US" altLang="ja-JP" sz="1108" i="1" dirty="0">
                <a:solidFill>
                  <a:srgbClr val="FFFFFF"/>
                </a:solidFill>
                <a:latin typeface="Times New Roman" pitchFamily="18" charset="0"/>
                <a:ea typeface="ＭＳ Ｐゴシック" charset="-128"/>
              </a:rPr>
              <a:t>Ministry of Land, Infrastructure, Transport and Tourism</a:t>
            </a:r>
          </a:p>
        </p:txBody>
      </p:sp>
      <p:sp>
        <p:nvSpPr>
          <p:cNvPr id="3074" name="Rectangle 2"/>
          <p:cNvSpPr>
            <a:spLocks noGrp="1" noChangeArrowheads="1"/>
          </p:cNvSpPr>
          <p:nvPr>
            <p:ph type="ctrTitle"/>
          </p:nvPr>
        </p:nvSpPr>
        <p:spPr>
          <a:xfrm>
            <a:off x="1754187" y="2133603"/>
            <a:ext cx="8151813" cy="1470025"/>
          </a:xfrm>
        </p:spPr>
        <p:txBody>
          <a:bodyPr/>
          <a:lstStyle>
            <a:lvl1pPr>
              <a:defRPr sz="3692"/>
            </a:lvl1pPr>
          </a:lstStyle>
          <a:p>
            <a:r>
              <a:rPr lang="ja-JP" altLang="en-US"/>
              <a:t>マスタ タイトルの書式設定</a:t>
            </a:r>
          </a:p>
        </p:txBody>
      </p:sp>
      <p:sp>
        <p:nvSpPr>
          <p:cNvPr id="3075" name="Rectangle 3"/>
          <p:cNvSpPr>
            <a:spLocks noGrp="1" noChangeArrowheads="1"/>
          </p:cNvSpPr>
          <p:nvPr>
            <p:ph type="subTitle" idx="1"/>
          </p:nvPr>
        </p:nvSpPr>
        <p:spPr>
          <a:xfrm>
            <a:off x="1485900" y="3886200"/>
            <a:ext cx="6934200" cy="1752600"/>
          </a:xfrm>
        </p:spPr>
        <p:txBody>
          <a:bodyPr/>
          <a:lstStyle>
            <a:lvl1pPr marL="0" indent="0" algn="ctr">
              <a:buFontTx/>
              <a:buNone/>
              <a:defRPr/>
            </a:lvl1pPr>
          </a:lstStyle>
          <a:p>
            <a:r>
              <a:rPr lang="ja-JP" altLang="en-US"/>
              <a:t>マスタ サブタイトルの書式設定</a:t>
            </a:r>
          </a:p>
        </p:txBody>
      </p:sp>
      <p:sp>
        <p:nvSpPr>
          <p:cNvPr id="8" name="Rectangle 4"/>
          <p:cNvSpPr>
            <a:spLocks noGrp="1" noChangeArrowheads="1"/>
          </p:cNvSpPr>
          <p:nvPr>
            <p:ph type="dt" sz="half" idx="10"/>
          </p:nvPr>
        </p:nvSpPr>
        <p:spPr/>
        <p:txBody>
          <a:bodyPr/>
          <a:lstStyle>
            <a:lvl1pPr>
              <a:defRPr smtClean="0"/>
            </a:lvl1pPr>
          </a:lstStyle>
          <a:p>
            <a:pPr>
              <a:defRPr/>
            </a:pPr>
            <a:endParaRPr lang="ja-JP" altLang="en-US" dirty="0">
              <a:solidFill>
                <a:srgbClr val="000000"/>
              </a:solidFill>
            </a:endParaRPr>
          </a:p>
        </p:txBody>
      </p:sp>
      <p:sp>
        <p:nvSpPr>
          <p:cNvPr id="9" name="Rectangle 5"/>
          <p:cNvSpPr>
            <a:spLocks noGrp="1" noChangeArrowheads="1"/>
          </p:cNvSpPr>
          <p:nvPr>
            <p:ph type="ftr" sz="quarter" idx="11"/>
          </p:nvPr>
        </p:nvSpPr>
        <p:spPr/>
        <p:txBody>
          <a:bodyPr/>
          <a:lstStyle>
            <a:lvl1pPr>
              <a:defRPr smtClean="0"/>
            </a:lvl1pPr>
          </a:lstStyle>
          <a:p>
            <a:pPr>
              <a:defRPr/>
            </a:pPr>
            <a:endParaRPr lang="ja-JP" altLang="en-US" dirty="0">
              <a:solidFill>
                <a:srgbClr val="000000"/>
              </a:solidFill>
            </a:endParaRPr>
          </a:p>
        </p:txBody>
      </p:sp>
      <p:sp>
        <p:nvSpPr>
          <p:cNvPr id="10" name="Rectangle 6"/>
          <p:cNvSpPr>
            <a:spLocks noGrp="1" noChangeArrowheads="1"/>
          </p:cNvSpPr>
          <p:nvPr>
            <p:ph type="sldNum" sz="quarter" idx="12"/>
          </p:nvPr>
        </p:nvSpPr>
        <p:spPr>
          <a:xfrm>
            <a:off x="7099300" y="6245225"/>
            <a:ext cx="2311400" cy="476250"/>
          </a:xfrm>
        </p:spPr>
        <p:txBody>
          <a:bodyPr/>
          <a:lstStyle>
            <a:lvl1pPr>
              <a:defRPr smtClean="0"/>
            </a:lvl1pPr>
          </a:lstStyle>
          <a:p>
            <a:pPr>
              <a:defRPr/>
            </a:pPr>
            <a:fld id="{385E7D1F-4A28-4CC7-8DB8-F18EA26D70D9}" type="slidenum">
              <a:rPr lang="ja-JP" altLang="en-US">
                <a:solidFill>
                  <a:srgbClr val="000000"/>
                </a:solidFill>
              </a:rPr>
              <a:pPr>
                <a:defRPr/>
              </a:pPr>
              <a:t>‹#›</a:t>
            </a:fld>
            <a:endParaRPr lang="ja-JP" altLang="en-US" dirty="0">
              <a:solidFill>
                <a:srgbClr val="000000"/>
              </a:solidFill>
            </a:endParaRPr>
          </a:p>
        </p:txBody>
      </p:sp>
    </p:spTree>
    <p:extLst>
      <p:ext uri="{BB962C8B-B14F-4D97-AF65-F5344CB8AC3E}">
        <p14:creationId xmlns:p14="http://schemas.microsoft.com/office/powerpoint/2010/main" val="37631983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endParaRPr lang="en-US" altLang="ja-JP"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endParaRPr lang="en-US" altLang="ja-JP"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8A0F5535-896E-404B-9498-62E892888157}" type="slidenum">
              <a:rPr lang="en-US" altLang="ja-JP" smtClean="0">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27260180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3"/>
            <a:ext cx="8420100" cy="1362075"/>
          </a:xfrm>
        </p:spPr>
        <p:txBody>
          <a:bodyPr anchor="t"/>
          <a:lstStyle>
            <a:lvl1pPr algn="l">
              <a:defRPr sz="3692" b="1" cap="all"/>
            </a:lvl1pPr>
          </a:lstStyle>
          <a:p>
            <a:r>
              <a:rPr lang="ja-JP" altLang="en-US"/>
              <a:t>マスタ タイトルの書式設定</a:t>
            </a:r>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1846"/>
            </a:lvl1pPr>
            <a:lvl2pPr marL="422041" indent="0">
              <a:buNone/>
              <a:defRPr sz="1662"/>
            </a:lvl2pPr>
            <a:lvl3pPr marL="844083" indent="0">
              <a:buNone/>
              <a:defRPr sz="1477"/>
            </a:lvl3pPr>
            <a:lvl4pPr marL="1266124" indent="0">
              <a:buNone/>
              <a:defRPr sz="1292"/>
            </a:lvl4pPr>
            <a:lvl5pPr marL="1688165" indent="0">
              <a:buNone/>
              <a:defRPr sz="1292"/>
            </a:lvl5pPr>
            <a:lvl6pPr marL="2110207" indent="0">
              <a:buNone/>
              <a:defRPr sz="1292"/>
            </a:lvl6pPr>
            <a:lvl7pPr marL="2532248" indent="0">
              <a:buNone/>
              <a:defRPr sz="1292"/>
            </a:lvl7pPr>
            <a:lvl8pPr marL="2954289" indent="0">
              <a:buNone/>
              <a:defRPr sz="1292"/>
            </a:lvl8pPr>
            <a:lvl9pPr marL="3376331" indent="0">
              <a:buNone/>
              <a:defRPr sz="1292"/>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endParaRPr lang="en-US" altLang="ja-JP"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endParaRPr lang="en-US" altLang="ja-JP"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6C08997E-174F-4B03-B400-C832CC7F8A14}" type="slidenum">
              <a:rPr lang="en-US" altLang="ja-JP" smtClean="0">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12699276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300" y="1600203"/>
            <a:ext cx="4375150"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35550" y="1600203"/>
            <a:ext cx="4375150"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endParaRPr lang="en-US" altLang="ja-JP"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endParaRPr lang="en-US" altLang="ja-JP"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6C08997E-174F-4B03-B400-C832CC7F8A14}" type="slidenum">
              <a:rPr lang="en-US" altLang="ja-JP" smtClean="0">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16049153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112" y="1535113"/>
            <a:ext cx="4378590"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112" y="2174875"/>
            <a:ext cx="4378590"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endParaRPr lang="en-US" altLang="ja-JP" dirty="0">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endParaRPr lang="en-US" altLang="ja-JP" dirty="0">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fld id="{6C08997E-174F-4B03-B400-C832CC7F8A14}" type="slidenum">
              <a:rPr lang="en-US" altLang="ja-JP" smtClean="0">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310323973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dirty="0">
              <a:solidFill>
                <a:prstClr val="black"/>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dirty="0">
              <a:solidFill>
                <a:prstClr val="black"/>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BAEDF933-85EC-4138-BD80-4F72DA109A42}" type="slidenum">
              <a:rPr lang="en-US" altLang="ja-JP" smtClean="0">
                <a:solidFill>
                  <a:prstClr val="black"/>
                </a:solidFill>
              </a:rPr>
              <a:pPr>
                <a:defRPr/>
              </a:pPr>
              <a:t>‹#›</a:t>
            </a:fld>
            <a:endParaRPr lang="en-US" altLang="ja-JP" dirty="0">
              <a:solidFill>
                <a:prstClr val="black"/>
              </a:solidFill>
            </a:endParaRPr>
          </a:p>
        </p:txBody>
      </p:sp>
    </p:spTree>
    <p:extLst>
      <p:ext uri="{BB962C8B-B14F-4D97-AF65-F5344CB8AC3E}">
        <p14:creationId xmlns:p14="http://schemas.microsoft.com/office/powerpoint/2010/main" val="226239032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ja-JP" altLang="en-US" dirty="0">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ja-JP" altLang="en-US" dirty="0">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421937EA-6C07-41D6-AD9A-324E269B8708}" type="slidenum">
              <a:rPr lang="ja-JP" altLang="en-US" smtClean="0">
                <a:solidFill>
                  <a:srgbClr val="000000"/>
                </a:solidFill>
              </a:rPr>
              <a:pPr>
                <a:defRPr/>
              </a:pPr>
              <a:t>‹#›</a:t>
            </a:fld>
            <a:endParaRPr lang="ja-JP" altLang="en-US" dirty="0">
              <a:solidFill>
                <a:srgbClr val="000000"/>
              </a:solidFill>
            </a:endParaRPr>
          </a:p>
        </p:txBody>
      </p:sp>
    </p:spTree>
    <p:extLst>
      <p:ext uri="{BB962C8B-B14F-4D97-AF65-F5344CB8AC3E}">
        <p14:creationId xmlns:p14="http://schemas.microsoft.com/office/powerpoint/2010/main" val="17991297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12998AB6-B310-46FB-BC06-CA360509C283}"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1846" b="1"/>
            </a:lvl1pPr>
          </a:lstStyle>
          <a:p>
            <a:r>
              <a:rPr lang="ja-JP" altLang="en-US"/>
              <a:t>マスタ タイトルの書式設定</a:t>
            </a:r>
          </a:p>
        </p:txBody>
      </p:sp>
      <p:sp>
        <p:nvSpPr>
          <p:cNvPr id="3" name="コンテンツ プレースホルダ 2"/>
          <p:cNvSpPr>
            <a:spLocks noGrp="1"/>
          </p:cNvSpPr>
          <p:nvPr>
            <p:ph idx="1"/>
          </p:nvPr>
        </p:nvSpPr>
        <p:spPr>
          <a:xfrm>
            <a:off x="3872972" y="273053"/>
            <a:ext cx="5537729"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0" y="1435103"/>
            <a:ext cx="3259006"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endParaRPr lang="en-US" altLang="ja-JP"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endParaRPr lang="en-US" altLang="ja-JP"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6C08997E-174F-4B03-B400-C832CC7F8A14}" type="slidenum">
              <a:rPr lang="en-US" altLang="ja-JP" smtClean="0">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21928024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1846" b="1"/>
            </a:lvl1pPr>
          </a:lstStyle>
          <a:p>
            <a:r>
              <a:rPr lang="ja-JP" altLang="en-US"/>
              <a:t>マスタ タイトルの書式設定</a:t>
            </a:r>
          </a:p>
        </p:txBody>
      </p:sp>
      <p:sp>
        <p:nvSpPr>
          <p:cNvPr id="3" name="図プレースホルダ 2"/>
          <p:cNvSpPr>
            <a:spLocks noGrp="1"/>
          </p:cNvSpPr>
          <p:nvPr>
            <p:ph type="pic" idx="1"/>
          </p:nvPr>
        </p:nvSpPr>
        <p:spPr>
          <a:xfrm>
            <a:off x="1941645" y="612775"/>
            <a:ext cx="5943600" cy="4114800"/>
          </a:xfrm>
        </p:spPr>
        <p:txBody>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pPr lvl="0"/>
            <a:r>
              <a:rPr lang="ja-JP" altLang="en-US" noProof="0" dirty="0"/>
              <a:t>アイコンをクリックして図を追加</a:t>
            </a:r>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endParaRPr lang="en-US" altLang="ja-JP"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endParaRPr lang="en-US" altLang="ja-JP"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6C08997E-174F-4B03-B400-C832CC7F8A14}" type="slidenum">
              <a:rPr lang="en-US" altLang="ja-JP" smtClean="0">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30954160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endParaRPr lang="en-US" altLang="ja-JP"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endParaRPr lang="en-US" altLang="ja-JP"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6C08997E-174F-4B03-B400-C832CC7F8A14}" type="slidenum">
              <a:rPr lang="en-US" altLang="ja-JP" smtClean="0">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40489279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025" y="2"/>
            <a:ext cx="2352675"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0" y="2"/>
            <a:ext cx="6892925"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endParaRPr lang="en-US" altLang="ja-JP"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endParaRPr lang="en-US" altLang="ja-JP"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6C08997E-174F-4B03-B400-C832CC7F8A14}" type="slidenum">
              <a:rPr lang="en-US" altLang="ja-JP" smtClean="0">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1956296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D7ED0540-8521-4C5E-BB46-93DB6E59B14F}"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300" y="1600200"/>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9200" y="1600200"/>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5"/>
          <p:cNvSpPr>
            <a:spLocks noGrp="1" noChangeArrowheads="1"/>
          </p:cNvSpPr>
          <p:nvPr>
            <p:ph type="sldNum" sz="quarter" idx="12"/>
          </p:nvPr>
        </p:nvSpPr>
        <p:spPr>
          <a:ln/>
        </p:spPr>
        <p:txBody>
          <a:bodyPr/>
          <a:lstStyle>
            <a:lvl1pPr>
              <a:defRPr/>
            </a:lvl1pPr>
          </a:lstStyle>
          <a:p>
            <a:pPr>
              <a:defRPr/>
            </a:pPr>
            <a:fld id="{42392E33-39B9-4298-AD1D-9FEE081BCAD2}"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8"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9" name="Rectangle 5"/>
          <p:cNvSpPr>
            <a:spLocks noGrp="1" noChangeArrowheads="1"/>
          </p:cNvSpPr>
          <p:nvPr>
            <p:ph type="sldNum" sz="quarter" idx="12"/>
          </p:nvPr>
        </p:nvSpPr>
        <p:spPr>
          <a:ln/>
        </p:spPr>
        <p:txBody>
          <a:bodyPr/>
          <a:lstStyle>
            <a:lvl1pPr>
              <a:defRPr/>
            </a:lvl1pPr>
          </a:lstStyle>
          <a:p>
            <a:pPr>
              <a:defRPr/>
            </a:pPr>
            <a:fld id="{6CA59128-3FE3-49C3-8363-535AF13719F2}"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sldNum" sz="quarter" idx="12"/>
          </p:nvPr>
        </p:nvSpPr>
        <p:spPr>
          <a:ln/>
        </p:spPr>
        <p:txBody>
          <a:bodyPr/>
          <a:lstStyle>
            <a:lvl1pPr>
              <a:defRPr/>
            </a:lvl1pPr>
          </a:lstStyle>
          <a:p>
            <a:pPr>
              <a:defRPr/>
            </a:pPr>
            <a:fld id="{1CB4F28E-F21E-465B-BE45-B9D70E7D4159}"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3"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 name="Rectangle 5"/>
          <p:cNvSpPr>
            <a:spLocks noGrp="1" noChangeArrowheads="1"/>
          </p:cNvSpPr>
          <p:nvPr>
            <p:ph type="sldNum" sz="quarter" idx="12"/>
          </p:nvPr>
        </p:nvSpPr>
        <p:spPr>
          <a:ln/>
        </p:spPr>
        <p:txBody>
          <a:bodyPr/>
          <a:lstStyle>
            <a:lvl1pPr>
              <a:defRPr/>
            </a:lvl1pPr>
          </a:lstStyle>
          <a:p>
            <a:pPr>
              <a:defRPr/>
            </a:pPr>
            <a:fld id="{370C7FC9-717A-493D-B50A-8739E08C02F0}"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5"/>
          <p:cNvSpPr>
            <a:spLocks noGrp="1" noChangeArrowheads="1"/>
          </p:cNvSpPr>
          <p:nvPr>
            <p:ph type="sldNum" sz="quarter" idx="12"/>
          </p:nvPr>
        </p:nvSpPr>
        <p:spPr>
          <a:ln/>
        </p:spPr>
        <p:txBody>
          <a:bodyPr/>
          <a:lstStyle>
            <a:lvl1pPr>
              <a:defRPr/>
            </a:lvl1pPr>
          </a:lstStyle>
          <a:p>
            <a:pPr>
              <a:defRPr/>
            </a:pPr>
            <a:fld id="{4B6E99E8-B989-40B7-B71A-ADFC02A9C46A}"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5"/>
          <p:cNvSpPr>
            <a:spLocks noGrp="1" noChangeArrowheads="1"/>
          </p:cNvSpPr>
          <p:nvPr>
            <p:ph type="sldNum" sz="quarter" idx="12"/>
          </p:nvPr>
        </p:nvSpPr>
        <p:spPr>
          <a:ln/>
        </p:spPr>
        <p:txBody>
          <a:bodyPr/>
          <a:lstStyle>
            <a:lvl1pPr>
              <a:defRPr/>
            </a:lvl1pPr>
          </a:lstStyle>
          <a:p>
            <a:pPr>
              <a:defRPr/>
            </a:pPr>
            <a:fld id="{A905EAB4-0504-472C-9B64-7E2F86719AD9}"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13" Target="../media/image1.jpe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2" Target="../theme/theme2.xml" Type="http://schemas.openxmlformats.org/officeDocument/2006/relationships/theme"/><Relationship Id="rId3" Target="../media/image3.png" Type="http://schemas.openxmlformats.org/officeDocument/2006/relationships/image"/><Relationship Id="rId4" Target="../media/image4.png" Type="http://schemas.openxmlformats.org/officeDocument/2006/relationships/image"/><Relationship Id="rId5" Target="../media/image5.png" Type="http://schemas.openxmlformats.org/officeDocument/2006/relationships/image"/><Relationship Id="rId6" Target="../media/image6.wmf" Type="http://schemas.openxmlformats.org/officeDocument/2006/relationships/image"/></Relationships>
</file>

<file path=ppt/slideMasters/_rels/slideMaster3.xml.rels><?xml version="1.0" encoding="UTF-8" standalone="yes"?><Relationships xmlns="http://schemas.openxmlformats.org/package/2006/relationships"><Relationship Id="rId1" Target="../slideLayouts/slideLayout13.xml" Type="http://schemas.openxmlformats.org/officeDocument/2006/relationships/slideLayout"/><Relationship Id="rId10" Target="../slideLayouts/slideLayout22.xml" Type="http://schemas.openxmlformats.org/officeDocument/2006/relationships/slideLayout"/><Relationship Id="rId11" Target="../slideLayouts/slideLayout23.xml" Type="http://schemas.openxmlformats.org/officeDocument/2006/relationships/slideLayout"/><Relationship Id="rId12" Target="../theme/theme3.xml" Type="http://schemas.openxmlformats.org/officeDocument/2006/relationships/theme"/><Relationship Id="rId13" Target="../media/image3.png" Type="http://schemas.openxmlformats.org/officeDocument/2006/relationships/image"/><Relationship Id="rId14" Target="../media/image4.png" Type="http://schemas.openxmlformats.org/officeDocument/2006/relationships/image"/><Relationship Id="rId15" Target="../media/image5.png" Type="http://schemas.openxmlformats.org/officeDocument/2006/relationships/image"/><Relationship Id="rId16" Target="../media/image6.wmf" Type="http://schemas.openxmlformats.org/officeDocument/2006/relationships/image"/><Relationship Id="rId2" Target="../slideLayouts/slideLayout14.xml" Type="http://schemas.openxmlformats.org/officeDocument/2006/relationships/slideLayout"/><Relationship Id="rId3" Target="../slideLayouts/slideLayout15.xml" Type="http://schemas.openxmlformats.org/officeDocument/2006/relationships/slideLayout"/><Relationship Id="rId4" Target="../slideLayouts/slideLayout16.xml" Type="http://schemas.openxmlformats.org/officeDocument/2006/relationships/slideLayout"/><Relationship Id="rId5" Target="../slideLayouts/slideLayout17.xml" Type="http://schemas.openxmlformats.org/officeDocument/2006/relationships/slideLayout"/><Relationship Id="rId6" Target="../slideLayouts/slideLayout18.xml" Type="http://schemas.openxmlformats.org/officeDocument/2006/relationships/slideLayout"/><Relationship Id="rId7" Target="../slideLayouts/slideLayout19.xml" Type="http://schemas.openxmlformats.org/officeDocument/2006/relationships/slideLayout"/><Relationship Id="rId8" Target="../slideLayouts/slideLayout20.xml" Type="http://schemas.openxmlformats.org/officeDocument/2006/relationships/slideLayout"/><Relationship Id="rId9" Target="../slideLayouts/slideLayout21.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body" idx="1"/>
          </p:nvPr>
        </p:nvSpPr>
        <p:spPr bwMode="auto">
          <a:xfrm>
            <a:off x="495300" y="1600200"/>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0723" name="Rectangle 3"/>
          <p:cNvSpPr>
            <a:spLocks noGrp="1" noChangeArrowheads="1"/>
          </p:cNvSpPr>
          <p:nvPr>
            <p:ph type="dt" sz="half" idx="2"/>
          </p:nvPr>
        </p:nvSpPr>
        <p:spPr bwMode="auto">
          <a:xfrm>
            <a:off x="495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ea typeface="+mn-ea"/>
              </a:defRPr>
            </a:lvl1pPr>
          </a:lstStyle>
          <a:p>
            <a:pPr fontAlgn="base">
              <a:spcBef>
                <a:spcPct val="0"/>
              </a:spcBef>
              <a:spcAft>
                <a:spcPct val="0"/>
              </a:spcAft>
              <a:defRPr/>
            </a:pPr>
            <a:endParaRPr lang="en-US" altLang="ja-JP">
              <a:solidFill>
                <a:srgbClr val="000000"/>
              </a:solidFill>
            </a:endParaRPr>
          </a:p>
        </p:txBody>
      </p:sp>
      <p:sp>
        <p:nvSpPr>
          <p:cNvPr id="30724" name="Rectangle 4"/>
          <p:cNvSpPr>
            <a:spLocks noGrp="1" noChangeArrowheads="1"/>
          </p:cNvSpPr>
          <p:nvPr>
            <p:ph type="ftr" sz="quarter" idx="3"/>
          </p:nvPr>
        </p:nvSpPr>
        <p:spPr bwMode="auto">
          <a:xfrm>
            <a:off x="3384550" y="6245225"/>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ea typeface="+mn-ea"/>
              </a:defRPr>
            </a:lvl1pPr>
          </a:lstStyle>
          <a:p>
            <a:pPr fontAlgn="base">
              <a:spcBef>
                <a:spcPct val="0"/>
              </a:spcBef>
              <a:spcAft>
                <a:spcPct val="0"/>
              </a:spcAft>
              <a:defRPr/>
            </a:pPr>
            <a:endParaRPr lang="en-US" altLang="ja-JP">
              <a:solidFill>
                <a:srgbClr val="000000"/>
              </a:solidFill>
            </a:endParaRPr>
          </a:p>
        </p:txBody>
      </p:sp>
      <p:sp>
        <p:nvSpPr>
          <p:cNvPr id="30725" name="Rectangle 5"/>
          <p:cNvSpPr>
            <a:spLocks noGrp="1" noChangeArrowheads="1"/>
          </p:cNvSpPr>
          <p:nvPr>
            <p:ph type="sldNum" sz="quarter" idx="4"/>
          </p:nvPr>
        </p:nvSpPr>
        <p:spPr bwMode="auto">
          <a:xfrm>
            <a:off x="7594600" y="6237288"/>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ea typeface="+mn-ea"/>
              </a:defRPr>
            </a:lvl1pPr>
          </a:lstStyle>
          <a:p>
            <a:pPr fontAlgn="base">
              <a:spcBef>
                <a:spcPct val="0"/>
              </a:spcBef>
              <a:spcAft>
                <a:spcPct val="0"/>
              </a:spcAft>
              <a:defRPr/>
            </a:pPr>
            <a:fld id="{67585F7E-BC01-4BF8-BBBF-ED6719A7D484}" type="slidenum">
              <a:rPr lang="en-US" altLang="ja-JP">
                <a:solidFill>
                  <a:srgbClr val="000000"/>
                </a:solidFill>
              </a:rPr>
              <a:pPr fontAlgn="base">
                <a:spcBef>
                  <a:spcPct val="0"/>
                </a:spcBef>
                <a:spcAft>
                  <a:spcPct val="0"/>
                </a:spcAft>
                <a:defRPr/>
              </a:pPr>
              <a:t>‹#›</a:t>
            </a:fld>
            <a:endParaRPr lang="en-US" altLang="ja-JP">
              <a:solidFill>
                <a:srgbClr val="000000"/>
              </a:solidFill>
            </a:endParaRPr>
          </a:p>
        </p:txBody>
      </p:sp>
      <p:sp>
        <p:nvSpPr>
          <p:cNvPr id="30726" name="Rectangle 6"/>
          <p:cNvSpPr>
            <a:spLocks noChangeArrowheads="1"/>
          </p:cNvSpPr>
          <p:nvPr/>
        </p:nvSpPr>
        <p:spPr bwMode="auto">
          <a:xfrm>
            <a:off x="0" y="0"/>
            <a:ext cx="9906000" cy="366713"/>
          </a:xfrm>
          <a:prstGeom prst="rect">
            <a:avLst/>
          </a:prstGeom>
          <a:noFill/>
          <a:ln w="9525" algn="ctr">
            <a:noFill/>
            <a:miter lim="800000"/>
            <a:headEnd/>
            <a:tailEnd/>
          </a:ln>
          <a:effectLst/>
        </p:spPr>
        <p:txBody>
          <a:bodyPr wrap="none" anchor="ctr"/>
          <a:lstStyle/>
          <a:p>
            <a:pPr fontAlgn="base">
              <a:spcBef>
                <a:spcPct val="0"/>
              </a:spcBef>
              <a:spcAft>
                <a:spcPct val="0"/>
              </a:spcAft>
              <a:defRPr/>
            </a:pPr>
            <a:endParaRPr lang="ja-JP" altLang="en-US" sz="1200">
              <a:solidFill>
                <a:srgbClr val="000000"/>
              </a:solidFill>
              <a:latin typeface="HG丸ｺﾞｼｯｸM-PRO" pitchFamily="50" charset="-128"/>
              <a:ea typeface="HG丸ｺﾞｼｯｸM-PRO" pitchFamily="50" charset="-128"/>
            </a:endParaRPr>
          </a:p>
        </p:txBody>
      </p:sp>
      <p:grpSp>
        <p:nvGrpSpPr>
          <p:cNvPr id="2" name="Group 27"/>
          <p:cNvGrpSpPr>
            <a:grpSpLocks/>
          </p:cNvGrpSpPr>
          <p:nvPr/>
        </p:nvGrpSpPr>
        <p:grpSpPr bwMode="auto">
          <a:xfrm>
            <a:off x="0" y="333375"/>
            <a:ext cx="9906000" cy="214313"/>
            <a:chOff x="0" y="255"/>
            <a:chExt cx="6240" cy="135"/>
          </a:xfrm>
        </p:grpSpPr>
        <p:sp>
          <p:nvSpPr>
            <p:cNvPr id="30748" name="Rectangle 28"/>
            <p:cNvSpPr>
              <a:spLocks noChangeArrowheads="1"/>
            </p:cNvSpPr>
            <p:nvPr userDrawn="1"/>
          </p:nvSpPr>
          <p:spPr bwMode="auto">
            <a:xfrm>
              <a:off x="0" y="345"/>
              <a:ext cx="6240" cy="45"/>
            </a:xfrm>
            <a:prstGeom prst="rect">
              <a:avLst/>
            </a:prstGeom>
            <a:solidFill>
              <a:srgbClr val="FF0000"/>
            </a:solidFill>
            <a:ln w="9525" algn="ctr">
              <a:noFill/>
              <a:miter lim="800000"/>
              <a:headEnd/>
              <a:tailEnd/>
            </a:ln>
            <a:effectLst/>
          </p:spPr>
          <p:txBody>
            <a:bodyPr wrap="none" anchor="ctr"/>
            <a:lstStyle/>
            <a:p>
              <a:pPr fontAlgn="base">
                <a:spcBef>
                  <a:spcPct val="0"/>
                </a:spcBef>
                <a:spcAft>
                  <a:spcPct val="0"/>
                </a:spcAft>
                <a:defRPr/>
              </a:pPr>
              <a:endParaRPr lang="ja-JP" altLang="en-US" sz="1200">
                <a:solidFill>
                  <a:srgbClr val="000000"/>
                </a:solidFill>
                <a:latin typeface="HG丸ｺﾞｼｯｸM-PRO" pitchFamily="50" charset="-128"/>
                <a:ea typeface="HG丸ｺﾞｼｯｸM-PRO" pitchFamily="50" charset="-128"/>
              </a:endParaRPr>
            </a:p>
          </p:txBody>
        </p:sp>
        <p:sp>
          <p:nvSpPr>
            <p:cNvPr id="30749" name="Rectangle 29"/>
            <p:cNvSpPr>
              <a:spLocks noChangeArrowheads="1"/>
            </p:cNvSpPr>
            <p:nvPr userDrawn="1"/>
          </p:nvSpPr>
          <p:spPr bwMode="auto">
            <a:xfrm>
              <a:off x="0" y="300"/>
              <a:ext cx="6240" cy="45"/>
            </a:xfrm>
            <a:prstGeom prst="rect">
              <a:avLst/>
            </a:prstGeom>
            <a:solidFill>
              <a:srgbClr val="FF3399"/>
            </a:solidFill>
            <a:ln w="9525" algn="ctr">
              <a:noFill/>
              <a:miter lim="800000"/>
              <a:headEnd/>
              <a:tailEnd/>
            </a:ln>
            <a:effectLst/>
          </p:spPr>
          <p:txBody>
            <a:bodyPr wrap="none" anchor="ctr"/>
            <a:lstStyle/>
            <a:p>
              <a:pPr fontAlgn="base">
                <a:spcBef>
                  <a:spcPct val="0"/>
                </a:spcBef>
                <a:spcAft>
                  <a:spcPct val="0"/>
                </a:spcAft>
                <a:defRPr/>
              </a:pPr>
              <a:endParaRPr lang="ja-JP" altLang="en-US" sz="1200">
                <a:solidFill>
                  <a:srgbClr val="000000"/>
                </a:solidFill>
                <a:latin typeface="HG丸ｺﾞｼｯｸM-PRO" pitchFamily="50" charset="-128"/>
                <a:ea typeface="HG丸ｺﾞｼｯｸM-PRO" pitchFamily="50" charset="-128"/>
              </a:endParaRPr>
            </a:p>
          </p:txBody>
        </p:sp>
        <p:sp>
          <p:nvSpPr>
            <p:cNvPr id="30750" name="Rectangle 30"/>
            <p:cNvSpPr>
              <a:spLocks noChangeArrowheads="1"/>
            </p:cNvSpPr>
            <p:nvPr userDrawn="1"/>
          </p:nvSpPr>
          <p:spPr bwMode="auto">
            <a:xfrm>
              <a:off x="0" y="255"/>
              <a:ext cx="6240" cy="45"/>
            </a:xfrm>
            <a:prstGeom prst="rect">
              <a:avLst/>
            </a:prstGeom>
            <a:solidFill>
              <a:srgbClr val="FFCCFF"/>
            </a:solidFill>
            <a:ln w="9525" algn="ctr">
              <a:noFill/>
              <a:miter lim="800000"/>
              <a:headEnd/>
              <a:tailEnd/>
            </a:ln>
            <a:effectLst/>
          </p:spPr>
          <p:txBody>
            <a:bodyPr wrap="none" anchor="ctr"/>
            <a:lstStyle/>
            <a:p>
              <a:pPr fontAlgn="base">
                <a:spcBef>
                  <a:spcPct val="0"/>
                </a:spcBef>
                <a:spcAft>
                  <a:spcPct val="0"/>
                </a:spcAft>
                <a:defRPr/>
              </a:pPr>
              <a:endParaRPr lang="ja-JP" altLang="en-US" sz="1200">
                <a:solidFill>
                  <a:srgbClr val="000000"/>
                </a:solidFill>
                <a:latin typeface="HG丸ｺﾞｼｯｸM-PRO" pitchFamily="50" charset="-128"/>
                <a:ea typeface="HG丸ｺﾞｼｯｸM-PRO" pitchFamily="50" charset="-128"/>
              </a:endParaRPr>
            </a:p>
          </p:txBody>
        </p:sp>
      </p:grpSp>
      <p:sp>
        <p:nvSpPr>
          <p:cNvPr id="1032" name="Rectangle 22"/>
          <p:cNvSpPr>
            <a:spLocks noGrp="1" noChangeArrowheads="1"/>
          </p:cNvSpPr>
          <p:nvPr>
            <p:ph type="title"/>
          </p:nvPr>
        </p:nvSpPr>
        <p:spPr bwMode="auto">
          <a:xfrm>
            <a:off x="0" y="0"/>
            <a:ext cx="8266113"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33" name="Picture 32" descr="ppjtitle"/>
          <p:cNvPicPr>
            <a:picLocks noChangeAspect="1" noChangeArrowheads="1"/>
          </p:cNvPicPr>
          <p:nvPr/>
        </p:nvPicPr>
        <p:blipFill>
          <a:blip r:embed="rId13" cstate="email"/>
          <a:srcRect/>
          <a:stretch>
            <a:fillRect/>
          </a:stretch>
        </p:blipFill>
        <p:spPr bwMode="auto">
          <a:xfrm>
            <a:off x="8697913" y="0"/>
            <a:ext cx="1208087" cy="334963"/>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テキスト プレースホルダ 2"/>
          <p:cNvSpPr>
            <a:spLocks noGrp="1"/>
          </p:cNvSpPr>
          <p:nvPr>
            <p:ph type="body" idx="1"/>
          </p:nvPr>
        </p:nvSpPr>
        <p:spPr>
          <a:xfrm>
            <a:off x="495300" y="1600204"/>
            <a:ext cx="89154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95300" y="6356669"/>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base">
              <a:spcBef>
                <a:spcPct val="0"/>
              </a:spcBef>
              <a:spcAft>
                <a:spcPct val="0"/>
              </a:spcAft>
              <a:defRPr/>
            </a:pPr>
            <a:endParaRPr lang="en-US" altLang="ja-JP">
              <a:solidFill>
                <a:prstClr val="black">
                  <a:tint val="75000"/>
                </a:prstClr>
              </a:solidFill>
              <a:latin typeface="Arial" charset="0"/>
            </a:endParaRPr>
          </a:p>
        </p:txBody>
      </p:sp>
      <p:sp>
        <p:nvSpPr>
          <p:cNvPr id="5" name="フッター プレースホルダ 4"/>
          <p:cNvSpPr>
            <a:spLocks noGrp="1"/>
          </p:cNvSpPr>
          <p:nvPr>
            <p:ph type="ftr" sz="quarter" idx="3"/>
          </p:nvPr>
        </p:nvSpPr>
        <p:spPr>
          <a:xfrm>
            <a:off x="3384550" y="6356669"/>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base">
              <a:spcBef>
                <a:spcPct val="0"/>
              </a:spcBef>
              <a:spcAft>
                <a:spcPct val="0"/>
              </a:spcAft>
              <a:defRPr/>
            </a:pPr>
            <a:endParaRPr lang="en-US" altLang="ja-JP">
              <a:solidFill>
                <a:prstClr val="black">
                  <a:tint val="75000"/>
                </a:prstClr>
              </a:solidFill>
              <a:latin typeface="Arial" charset="0"/>
            </a:endParaRPr>
          </a:p>
        </p:txBody>
      </p:sp>
      <p:sp>
        <p:nvSpPr>
          <p:cNvPr id="6" name="スライド番号プレースホルダ 5"/>
          <p:cNvSpPr>
            <a:spLocks noGrp="1"/>
          </p:cNvSpPr>
          <p:nvPr>
            <p:ph type="sldNum" sz="quarter" idx="4"/>
          </p:nvPr>
        </p:nvSpPr>
        <p:spPr>
          <a:xfrm>
            <a:off x="7631360" y="6554167"/>
            <a:ext cx="2311400" cy="365125"/>
          </a:xfrm>
          <a:prstGeom prst="rect">
            <a:avLst/>
          </a:prstGeom>
        </p:spPr>
        <p:txBody>
          <a:bodyPr vert="horz" lIns="91440" tIns="45720" rIns="91440" bIns="45720" rtlCol="0" anchor="ctr"/>
          <a:lstStyle>
            <a:lvl1pPr algn="r">
              <a:defRPr sz="1400">
                <a:solidFill>
                  <a:schemeClr val="tx1"/>
                </a:solidFill>
              </a:defRPr>
            </a:lvl1pPr>
          </a:lstStyle>
          <a:p>
            <a:pPr fontAlgn="base">
              <a:spcBef>
                <a:spcPct val="0"/>
              </a:spcBef>
              <a:spcAft>
                <a:spcPct val="0"/>
              </a:spcAft>
              <a:defRPr/>
            </a:pPr>
            <a:fld id="{3091BEB7-1B0A-4F7A-8B03-36C517BDB2D1}" type="slidenum">
              <a:rPr lang="en-US" altLang="ja-JP" smtClean="0">
                <a:solidFill>
                  <a:prstClr val="black"/>
                </a:solidFill>
                <a:latin typeface="Arial" charset="0"/>
              </a:rPr>
              <a:pPr fontAlgn="base">
                <a:spcBef>
                  <a:spcPct val="0"/>
                </a:spcBef>
                <a:spcAft>
                  <a:spcPct val="0"/>
                </a:spcAft>
                <a:defRPr/>
              </a:pPr>
              <a:t>‹#›</a:t>
            </a:fld>
            <a:endParaRPr lang="en-US" altLang="ja-JP">
              <a:solidFill>
                <a:prstClr val="black"/>
              </a:solidFill>
              <a:latin typeface="Arial" charset="0"/>
            </a:endParaRPr>
          </a:p>
        </p:txBody>
      </p:sp>
      <p:grpSp>
        <p:nvGrpSpPr>
          <p:cNvPr id="7" name="Group 18"/>
          <p:cNvGrpSpPr>
            <a:grpSpLocks/>
          </p:cNvGrpSpPr>
          <p:nvPr/>
        </p:nvGrpSpPr>
        <p:grpSpPr bwMode="auto">
          <a:xfrm>
            <a:off x="0" y="0"/>
            <a:ext cx="9906000" cy="546100"/>
            <a:chOff x="0" y="0"/>
            <a:chExt cx="5760" cy="344"/>
          </a:xfrm>
        </p:grpSpPr>
        <p:pic>
          <p:nvPicPr>
            <p:cNvPr id="8" name="Picture 9" descr="mlit_top"/>
            <p:cNvPicPr>
              <a:picLocks noChangeAspect="1" noChangeArrowheads="1"/>
            </p:cNvPicPr>
            <p:nvPr userDrawn="1"/>
          </p:nvPicPr>
          <p:blipFill>
            <a:blip r:embed="rId3" cstate="print"/>
            <a:srcRect t="26801" b="65286"/>
            <a:stretch>
              <a:fillRect/>
            </a:stretch>
          </p:blipFill>
          <p:spPr bwMode="auto">
            <a:xfrm>
              <a:off x="0" y="300"/>
              <a:ext cx="5760" cy="44"/>
            </a:xfrm>
            <a:prstGeom prst="rect">
              <a:avLst/>
            </a:prstGeom>
            <a:noFill/>
            <a:ln w="9525">
              <a:noFill/>
              <a:miter lim="800000"/>
              <a:headEnd/>
              <a:tailEnd/>
            </a:ln>
          </p:spPr>
        </p:pic>
        <p:grpSp>
          <p:nvGrpSpPr>
            <p:cNvPr id="9" name="Group 17"/>
            <p:cNvGrpSpPr>
              <a:grpSpLocks/>
            </p:cNvGrpSpPr>
            <p:nvPr userDrawn="1"/>
          </p:nvGrpSpPr>
          <p:grpSpPr bwMode="auto">
            <a:xfrm>
              <a:off x="0" y="0"/>
              <a:ext cx="5760" cy="318"/>
              <a:chOff x="0" y="0"/>
              <a:chExt cx="5760" cy="318"/>
            </a:xfrm>
          </p:grpSpPr>
          <p:pic>
            <p:nvPicPr>
              <p:cNvPr id="10" name="Picture 11" descr="mlit_top"/>
              <p:cNvPicPr>
                <a:picLocks noChangeAspect="1" noChangeArrowheads="1"/>
              </p:cNvPicPr>
              <p:nvPr userDrawn="1"/>
            </p:nvPicPr>
            <p:blipFill>
              <a:blip r:embed="rId4" cstate="print"/>
              <a:srcRect r="66945" b="42805"/>
              <a:stretch>
                <a:fillRect/>
              </a:stretch>
            </p:blipFill>
            <p:spPr bwMode="auto">
              <a:xfrm>
                <a:off x="3856" y="0"/>
                <a:ext cx="1904" cy="318"/>
              </a:xfrm>
              <a:prstGeom prst="rect">
                <a:avLst/>
              </a:prstGeom>
              <a:noFill/>
              <a:ln w="9525">
                <a:noFill/>
                <a:miter lim="800000"/>
                <a:headEnd/>
                <a:tailEnd/>
              </a:ln>
            </p:spPr>
          </p:pic>
          <p:pic>
            <p:nvPicPr>
              <p:cNvPr id="11" name="Picture 16" descr="mlit_top"/>
              <p:cNvPicPr>
                <a:picLocks noChangeAspect="1" noChangeArrowheads="1"/>
              </p:cNvPicPr>
              <p:nvPr userDrawn="1"/>
            </p:nvPicPr>
            <p:blipFill>
              <a:blip r:embed="rId5" cstate="print"/>
              <a:srcRect l="50000" b="42805"/>
              <a:stretch>
                <a:fillRect/>
              </a:stretch>
            </p:blipFill>
            <p:spPr bwMode="auto">
              <a:xfrm>
                <a:off x="1043" y="0"/>
                <a:ext cx="2880" cy="318"/>
              </a:xfrm>
              <a:prstGeom prst="rect">
                <a:avLst/>
              </a:prstGeom>
              <a:noFill/>
              <a:ln w="9525">
                <a:noFill/>
                <a:miter lim="800000"/>
                <a:headEnd/>
                <a:tailEnd/>
              </a:ln>
            </p:spPr>
          </p:pic>
          <p:pic>
            <p:nvPicPr>
              <p:cNvPr id="12" name="Picture 10" descr="mlit_top"/>
              <p:cNvPicPr>
                <a:picLocks noChangeAspect="1" noChangeArrowheads="1"/>
              </p:cNvPicPr>
              <p:nvPr userDrawn="1"/>
            </p:nvPicPr>
            <p:blipFill>
              <a:blip r:embed="rId5" cstate="print"/>
              <a:srcRect l="68906" b="42805"/>
              <a:stretch>
                <a:fillRect/>
              </a:stretch>
            </p:blipFill>
            <p:spPr bwMode="auto">
              <a:xfrm>
                <a:off x="0" y="0"/>
                <a:ext cx="1791" cy="318"/>
              </a:xfrm>
              <a:prstGeom prst="rect">
                <a:avLst/>
              </a:prstGeom>
              <a:noFill/>
              <a:ln w="9525">
                <a:noFill/>
                <a:miter lim="800000"/>
                <a:headEnd/>
                <a:tailEnd/>
              </a:ln>
            </p:spPr>
          </p:pic>
        </p:grpSp>
      </p:grpSp>
      <p:pic>
        <p:nvPicPr>
          <p:cNvPr id="13" name="Picture 14"/>
          <p:cNvPicPr>
            <a:picLocks noChangeAspect="1" noChangeArrowheads="1"/>
          </p:cNvPicPr>
          <p:nvPr/>
        </p:nvPicPr>
        <p:blipFill>
          <a:blip r:embed="rId6" cstate="print"/>
          <a:srcRect t="3670"/>
          <a:stretch>
            <a:fillRect/>
          </a:stretch>
        </p:blipFill>
        <p:spPr bwMode="auto">
          <a:xfrm>
            <a:off x="8226516" y="2"/>
            <a:ext cx="1679575" cy="333375"/>
          </a:xfrm>
          <a:prstGeom prst="rect">
            <a:avLst/>
          </a:prstGeom>
          <a:noFill/>
          <a:ln w="9525">
            <a:noFill/>
            <a:miter lim="800000"/>
            <a:headEnd/>
            <a:tailEnd/>
          </a:ln>
        </p:spPr>
      </p:pic>
      <p:sp>
        <p:nvSpPr>
          <p:cNvPr id="2" name="タイトル プレースホルダ 1"/>
          <p:cNvSpPr>
            <a:spLocks noGrp="1"/>
          </p:cNvSpPr>
          <p:nvPr>
            <p:ph type="title"/>
          </p:nvPr>
        </p:nvSpPr>
        <p:spPr>
          <a:xfrm>
            <a:off x="-15552" y="0"/>
            <a:ext cx="8064896" cy="404664"/>
          </a:xfrm>
          <a:prstGeom prst="rect">
            <a:avLst/>
          </a:prstGeom>
        </p:spPr>
        <p:txBody>
          <a:bodyPr vert="horz" lIns="91440" tIns="45720" rIns="91440" bIns="45720" rtlCol="0" anchor="ctr">
            <a:noAutofit/>
          </a:bodyPr>
          <a:lstStyle/>
          <a:p>
            <a:r>
              <a:rPr kumimoji="1" lang="ja-JP" altLang="en-US"/>
              <a:t>マスタ タイトルの書式設定</a:t>
            </a:r>
          </a:p>
        </p:txBody>
      </p:sp>
    </p:spTree>
  </p:cSld>
  <p:clrMap bg1="lt1" tx1="dk1" bg2="lt2" tx2="dk2" accent1="accent1" accent2="accent2" accent3="accent3" accent4="accent4" accent5="accent5" accent6="accent6" hlink="hlink" folHlink="folHlink"/>
  <p:sldLayoutIdLst>
    <p:sldLayoutId id="2147483758" r:id="rId1"/>
  </p:sldLayoutIdLst>
  <p:hf hdr="0" ftr="0" dt="0"/>
  <p:txStyles>
    <p:titleStyle>
      <a:lvl1pPr algn="l" defTabSz="914400" rtl="0" eaLnBrk="1" latinLnBrk="0" hangingPunct="1">
        <a:spcBef>
          <a:spcPct val="0"/>
        </a:spcBef>
        <a:buNone/>
        <a:defRPr kumimoji="1" sz="28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95300" y="1600203"/>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95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92" smtClean="0"/>
            </a:lvl1pPr>
          </a:lstStyle>
          <a:p>
            <a:endParaRPr lang="en-US" altLang="ja-JP" dirty="0">
              <a:solidFill>
                <a:srgbClr val="000000"/>
              </a:solidFill>
              <a:ea typeface="ＭＳ Ｐゴシック" charset="-128"/>
            </a:endParaRPr>
          </a:p>
        </p:txBody>
      </p:sp>
      <p:sp>
        <p:nvSpPr>
          <p:cNvPr id="1029" name="Rectangle 5"/>
          <p:cNvSpPr>
            <a:spLocks noGrp="1" noChangeArrowheads="1"/>
          </p:cNvSpPr>
          <p:nvPr>
            <p:ph type="ftr" sz="quarter" idx="3"/>
          </p:nvPr>
        </p:nvSpPr>
        <p:spPr bwMode="auto">
          <a:xfrm>
            <a:off x="3384550" y="6245225"/>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92" smtClean="0"/>
            </a:lvl1pPr>
          </a:lstStyle>
          <a:p>
            <a:endParaRPr lang="en-US" altLang="ja-JP" dirty="0">
              <a:solidFill>
                <a:srgbClr val="000000"/>
              </a:solidFill>
              <a:ea typeface="ＭＳ Ｐゴシック" charset="-128"/>
            </a:endParaRPr>
          </a:p>
        </p:txBody>
      </p:sp>
      <p:sp>
        <p:nvSpPr>
          <p:cNvPr id="1030" name="Rectangle 6"/>
          <p:cNvSpPr>
            <a:spLocks noGrp="1" noChangeArrowheads="1"/>
          </p:cNvSpPr>
          <p:nvPr>
            <p:ph type="sldNum" sz="quarter" idx="4"/>
          </p:nvPr>
        </p:nvSpPr>
        <p:spPr bwMode="auto">
          <a:xfrm>
            <a:off x="7594600" y="6237288"/>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92" smtClean="0"/>
            </a:lvl1pPr>
          </a:lstStyle>
          <a:p>
            <a:fld id="{6C08997E-174F-4B03-B400-C832CC7F8A14}" type="slidenum">
              <a:rPr lang="en-US" altLang="ja-JP">
                <a:solidFill>
                  <a:srgbClr val="000000"/>
                </a:solidFill>
                <a:ea typeface="ＭＳ Ｐゴシック" charset="-128"/>
              </a:rPr>
              <a:pPr/>
              <a:t>‹#›</a:t>
            </a:fld>
            <a:endParaRPr lang="en-US" altLang="ja-JP" dirty="0">
              <a:solidFill>
                <a:srgbClr val="000000"/>
              </a:solidFill>
              <a:ea typeface="ＭＳ Ｐゴシック" charset="-128"/>
            </a:endParaRPr>
          </a:p>
        </p:txBody>
      </p:sp>
      <p:grpSp>
        <p:nvGrpSpPr>
          <p:cNvPr id="2" name="Group 18"/>
          <p:cNvGrpSpPr>
            <a:grpSpLocks/>
          </p:cNvGrpSpPr>
          <p:nvPr/>
        </p:nvGrpSpPr>
        <p:grpSpPr bwMode="auto">
          <a:xfrm>
            <a:off x="0" y="0"/>
            <a:ext cx="9906000" cy="546100"/>
            <a:chOff x="0" y="0"/>
            <a:chExt cx="5760" cy="344"/>
          </a:xfrm>
        </p:grpSpPr>
        <p:pic>
          <p:nvPicPr>
            <p:cNvPr id="1033" name="Picture 9" descr="mlit_top"/>
            <p:cNvPicPr>
              <a:picLocks noChangeAspect="1" noChangeArrowheads="1"/>
            </p:cNvPicPr>
            <p:nvPr userDrawn="1"/>
          </p:nvPicPr>
          <p:blipFill>
            <a:blip r:embed="rId13" cstate="print"/>
            <a:srcRect t="26801" b="65286"/>
            <a:stretch>
              <a:fillRect/>
            </a:stretch>
          </p:blipFill>
          <p:spPr bwMode="auto">
            <a:xfrm>
              <a:off x="0" y="300"/>
              <a:ext cx="5760" cy="44"/>
            </a:xfrm>
            <a:prstGeom prst="rect">
              <a:avLst/>
            </a:prstGeom>
            <a:noFill/>
            <a:ln w="9525">
              <a:noFill/>
              <a:miter lim="800000"/>
              <a:headEnd/>
              <a:tailEnd/>
            </a:ln>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14" cstate="print"/>
              <a:srcRect r="66945" b="42805"/>
              <a:stretch>
                <a:fillRect/>
              </a:stretch>
            </p:blipFill>
            <p:spPr bwMode="auto">
              <a:xfrm>
                <a:off x="3856" y="0"/>
                <a:ext cx="1904" cy="318"/>
              </a:xfrm>
              <a:prstGeom prst="rect">
                <a:avLst/>
              </a:prstGeom>
              <a:noFill/>
              <a:ln w="9525">
                <a:noFill/>
                <a:miter lim="800000"/>
                <a:headEnd/>
                <a:tailEnd/>
              </a:ln>
            </p:spPr>
          </p:pic>
          <p:pic>
            <p:nvPicPr>
              <p:cNvPr id="1036" name="Picture 16" descr="mlit_top"/>
              <p:cNvPicPr>
                <a:picLocks noChangeAspect="1" noChangeArrowheads="1"/>
              </p:cNvPicPr>
              <p:nvPr userDrawn="1"/>
            </p:nvPicPr>
            <p:blipFill>
              <a:blip r:embed="rId15" cstate="print"/>
              <a:srcRect l="50000" b="42805"/>
              <a:stretch>
                <a:fillRect/>
              </a:stretch>
            </p:blipFill>
            <p:spPr bwMode="auto">
              <a:xfrm>
                <a:off x="1043" y="0"/>
                <a:ext cx="2880" cy="318"/>
              </a:xfrm>
              <a:prstGeom prst="rect">
                <a:avLst/>
              </a:prstGeom>
              <a:noFill/>
              <a:ln w="9525">
                <a:noFill/>
                <a:miter lim="800000"/>
                <a:headEnd/>
                <a:tailEnd/>
              </a:ln>
            </p:spPr>
          </p:pic>
          <p:pic>
            <p:nvPicPr>
              <p:cNvPr id="1037" name="Picture 10" descr="mlit_top"/>
              <p:cNvPicPr>
                <a:picLocks noChangeAspect="1" noChangeArrowheads="1"/>
              </p:cNvPicPr>
              <p:nvPr userDrawn="1"/>
            </p:nvPicPr>
            <p:blipFill>
              <a:blip r:embed="rId15" cstate="print"/>
              <a:srcRect l="68906" b="42805"/>
              <a:stretch>
                <a:fillRect/>
              </a:stretch>
            </p:blipFill>
            <p:spPr bwMode="auto">
              <a:xfrm>
                <a:off x="0" y="0"/>
                <a:ext cx="1791" cy="318"/>
              </a:xfrm>
              <a:prstGeom prst="rect">
                <a:avLst/>
              </a:prstGeom>
              <a:noFill/>
              <a:ln w="9525">
                <a:noFill/>
                <a:miter lim="800000"/>
                <a:headEnd/>
                <a:tailEnd/>
              </a:ln>
            </p:spPr>
          </p:pic>
        </p:grpSp>
      </p:grpSp>
      <p:sp>
        <p:nvSpPr>
          <p:cNvPr id="1031" name="Rectangle 2"/>
          <p:cNvSpPr>
            <a:spLocks noGrp="1" noChangeArrowheads="1"/>
          </p:cNvSpPr>
          <p:nvPr>
            <p:ph type="title"/>
          </p:nvPr>
        </p:nvSpPr>
        <p:spPr bwMode="auto">
          <a:xfrm>
            <a:off x="2" y="0"/>
            <a:ext cx="7604919"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32" name="Picture 14"/>
          <p:cNvPicPr>
            <a:picLocks noChangeAspect="1" noChangeArrowheads="1"/>
          </p:cNvPicPr>
          <p:nvPr/>
        </p:nvPicPr>
        <p:blipFill>
          <a:blip r:embed="rId16" cstate="print"/>
          <a:srcRect t="3670"/>
          <a:stretch>
            <a:fillRect/>
          </a:stretch>
        </p:blipFill>
        <p:spPr bwMode="auto">
          <a:xfrm>
            <a:off x="8225766" y="3"/>
            <a:ext cx="1680236" cy="333375"/>
          </a:xfrm>
          <a:prstGeom prst="rect">
            <a:avLst/>
          </a:prstGeom>
          <a:noFill/>
          <a:ln w="9525">
            <a:noFill/>
            <a:miter lim="800000"/>
            <a:headEnd/>
            <a:tailEnd/>
          </a:ln>
        </p:spPr>
      </p:pic>
      <p:grpSp>
        <p:nvGrpSpPr>
          <p:cNvPr id="14" name="Group 18"/>
          <p:cNvGrpSpPr>
            <a:grpSpLocks/>
          </p:cNvGrpSpPr>
          <p:nvPr userDrawn="1"/>
        </p:nvGrpSpPr>
        <p:grpSpPr bwMode="auto">
          <a:xfrm>
            <a:off x="0" y="0"/>
            <a:ext cx="9906000" cy="546100"/>
            <a:chOff x="0" y="0"/>
            <a:chExt cx="5760" cy="344"/>
          </a:xfrm>
        </p:grpSpPr>
        <p:pic>
          <p:nvPicPr>
            <p:cNvPr id="15" name="Picture 9" descr="mlit_top"/>
            <p:cNvPicPr>
              <a:picLocks noChangeAspect="1" noChangeArrowheads="1"/>
            </p:cNvPicPr>
            <p:nvPr userDrawn="1"/>
          </p:nvPicPr>
          <p:blipFill>
            <a:blip r:embed="rId13" cstate="print"/>
            <a:srcRect t="26801" b="65286"/>
            <a:stretch>
              <a:fillRect/>
            </a:stretch>
          </p:blipFill>
          <p:spPr bwMode="auto">
            <a:xfrm>
              <a:off x="0" y="300"/>
              <a:ext cx="5760" cy="44"/>
            </a:xfrm>
            <a:prstGeom prst="rect">
              <a:avLst/>
            </a:prstGeom>
            <a:noFill/>
          </p:spPr>
        </p:pic>
        <p:grpSp>
          <p:nvGrpSpPr>
            <p:cNvPr id="16" name="Group 17"/>
            <p:cNvGrpSpPr>
              <a:grpSpLocks/>
            </p:cNvGrpSpPr>
            <p:nvPr userDrawn="1"/>
          </p:nvGrpSpPr>
          <p:grpSpPr bwMode="auto">
            <a:xfrm>
              <a:off x="0" y="0"/>
              <a:ext cx="5760" cy="318"/>
              <a:chOff x="0" y="0"/>
              <a:chExt cx="5760" cy="318"/>
            </a:xfrm>
          </p:grpSpPr>
          <p:pic>
            <p:nvPicPr>
              <p:cNvPr id="17" name="Picture 11" descr="mlit_top"/>
              <p:cNvPicPr>
                <a:picLocks noChangeAspect="1" noChangeArrowheads="1"/>
              </p:cNvPicPr>
              <p:nvPr userDrawn="1"/>
            </p:nvPicPr>
            <p:blipFill>
              <a:blip r:embed="rId14" cstate="print"/>
              <a:srcRect r="66945" b="42805"/>
              <a:stretch>
                <a:fillRect/>
              </a:stretch>
            </p:blipFill>
            <p:spPr bwMode="auto">
              <a:xfrm>
                <a:off x="3856" y="0"/>
                <a:ext cx="1904" cy="318"/>
              </a:xfrm>
              <a:prstGeom prst="rect">
                <a:avLst/>
              </a:prstGeom>
              <a:noFill/>
            </p:spPr>
          </p:pic>
          <p:pic>
            <p:nvPicPr>
              <p:cNvPr id="18" name="Picture 16" descr="mlit_top"/>
              <p:cNvPicPr>
                <a:picLocks noChangeAspect="1" noChangeArrowheads="1"/>
              </p:cNvPicPr>
              <p:nvPr userDrawn="1"/>
            </p:nvPicPr>
            <p:blipFill>
              <a:blip r:embed="rId15" cstate="print"/>
              <a:srcRect l="50000" b="42805"/>
              <a:stretch>
                <a:fillRect/>
              </a:stretch>
            </p:blipFill>
            <p:spPr bwMode="auto">
              <a:xfrm>
                <a:off x="1043" y="0"/>
                <a:ext cx="2880" cy="318"/>
              </a:xfrm>
              <a:prstGeom prst="rect">
                <a:avLst/>
              </a:prstGeom>
              <a:noFill/>
            </p:spPr>
          </p:pic>
          <p:pic>
            <p:nvPicPr>
              <p:cNvPr id="19" name="Picture 10" descr="mlit_top"/>
              <p:cNvPicPr>
                <a:picLocks noChangeAspect="1" noChangeArrowheads="1"/>
              </p:cNvPicPr>
              <p:nvPr userDrawn="1"/>
            </p:nvPicPr>
            <p:blipFill>
              <a:blip r:embed="rId15" cstate="print"/>
              <a:srcRect l="68906" b="42805"/>
              <a:stretch>
                <a:fillRect/>
              </a:stretch>
            </p:blipFill>
            <p:spPr bwMode="auto">
              <a:xfrm>
                <a:off x="0" y="0"/>
                <a:ext cx="1791" cy="318"/>
              </a:xfrm>
              <a:prstGeom prst="rect">
                <a:avLst/>
              </a:prstGeom>
              <a:noFill/>
            </p:spPr>
          </p:pic>
        </p:grpSp>
      </p:grpSp>
      <p:pic>
        <p:nvPicPr>
          <p:cNvPr id="20" name="Picture 14"/>
          <p:cNvPicPr>
            <a:picLocks noChangeAspect="1" noChangeArrowheads="1"/>
          </p:cNvPicPr>
          <p:nvPr userDrawn="1"/>
        </p:nvPicPr>
        <p:blipFill>
          <a:blip r:embed="rId16" cstate="print"/>
          <a:srcRect t="3670"/>
          <a:stretch>
            <a:fillRect/>
          </a:stretch>
        </p:blipFill>
        <p:spPr bwMode="auto">
          <a:xfrm>
            <a:off x="8225768" y="4"/>
            <a:ext cx="1680236" cy="333375"/>
          </a:xfrm>
          <a:prstGeom prst="rect">
            <a:avLst/>
          </a:prstGeom>
          <a:noFill/>
          <a:ln w="9525">
            <a:noFill/>
            <a:miter lim="800000"/>
            <a:headEnd/>
            <a:tailEnd/>
          </a:ln>
          <a:effectLst/>
        </p:spPr>
      </p:pic>
    </p:spTree>
    <p:extLst>
      <p:ext uri="{BB962C8B-B14F-4D97-AF65-F5344CB8AC3E}">
        <p14:creationId xmlns:p14="http://schemas.microsoft.com/office/powerpoint/2010/main" val="3803675443"/>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hf hdr="0" ftr="0" dt="0"/>
  <p:txStyles>
    <p:titleStyle>
      <a:lvl1pPr algn="l" rtl="0" eaLnBrk="1" fontAlgn="base" hangingPunct="1">
        <a:spcBef>
          <a:spcPct val="0"/>
        </a:spcBef>
        <a:spcAft>
          <a:spcPct val="0"/>
        </a:spcAft>
        <a:defRPr kumimoji="1" sz="2585">
          <a:solidFill>
            <a:srgbClr val="4087C8"/>
          </a:solidFill>
          <a:latin typeface="+mj-lt"/>
          <a:ea typeface="+mj-ea"/>
          <a:cs typeface="+mj-cs"/>
        </a:defRPr>
      </a:lvl1pPr>
      <a:lvl2pPr algn="l" rtl="0" eaLnBrk="1" fontAlgn="base" hangingPunct="1">
        <a:spcBef>
          <a:spcPct val="0"/>
        </a:spcBef>
        <a:spcAft>
          <a:spcPct val="0"/>
        </a:spcAft>
        <a:defRPr kumimoji="1" sz="2585">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585">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585">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585">
          <a:solidFill>
            <a:srgbClr val="4087C8"/>
          </a:solidFill>
          <a:latin typeface="HGP創英角ｺﾞｼｯｸUB" pitchFamily="50" charset="-128"/>
          <a:ea typeface="HGP創英角ｺﾞｼｯｸUB" pitchFamily="50" charset="-128"/>
        </a:defRPr>
      </a:lvl5pPr>
      <a:lvl6pPr marL="422041" algn="l" rtl="0" eaLnBrk="1" fontAlgn="base" hangingPunct="1">
        <a:spcBef>
          <a:spcPct val="0"/>
        </a:spcBef>
        <a:spcAft>
          <a:spcPct val="0"/>
        </a:spcAft>
        <a:defRPr kumimoji="1" sz="2585">
          <a:solidFill>
            <a:srgbClr val="4087C8"/>
          </a:solidFill>
          <a:latin typeface="HGP創英角ｺﾞｼｯｸUB" pitchFamily="50" charset="-128"/>
          <a:ea typeface="HGP創英角ｺﾞｼｯｸUB" pitchFamily="50" charset="-128"/>
        </a:defRPr>
      </a:lvl6pPr>
      <a:lvl7pPr marL="844083" algn="l" rtl="0" eaLnBrk="1" fontAlgn="base" hangingPunct="1">
        <a:spcBef>
          <a:spcPct val="0"/>
        </a:spcBef>
        <a:spcAft>
          <a:spcPct val="0"/>
        </a:spcAft>
        <a:defRPr kumimoji="1" sz="2585">
          <a:solidFill>
            <a:srgbClr val="4087C8"/>
          </a:solidFill>
          <a:latin typeface="HGP創英角ｺﾞｼｯｸUB" pitchFamily="50" charset="-128"/>
          <a:ea typeface="HGP創英角ｺﾞｼｯｸUB" pitchFamily="50" charset="-128"/>
        </a:defRPr>
      </a:lvl7pPr>
      <a:lvl8pPr marL="1266124" algn="l" rtl="0" eaLnBrk="1" fontAlgn="base" hangingPunct="1">
        <a:spcBef>
          <a:spcPct val="0"/>
        </a:spcBef>
        <a:spcAft>
          <a:spcPct val="0"/>
        </a:spcAft>
        <a:defRPr kumimoji="1" sz="2585">
          <a:solidFill>
            <a:srgbClr val="4087C8"/>
          </a:solidFill>
          <a:latin typeface="HGP創英角ｺﾞｼｯｸUB" pitchFamily="50" charset="-128"/>
          <a:ea typeface="HGP創英角ｺﾞｼｯｸUB" pitchFamily="50" charset="-128"/>
        </a:defRPr>
      </a:lvl8pPr>
      <a:lvl9pPr marL="1688165" algn="l" rtl="0" eaLnBrk="1" fontAlgn="base" hangingPunct="1">
        <a:spcBef>
          <a:spcPct val="0"/>
        </a:spcBef>
        <a:spcAft>
          <a:spcPct val="0"/>
        </a:spcAft>
        <a:defRPr kumimoji="1" sz="2585">
          <a:solidFill>
            <a:srgbClr val="4087C8"/>
          </a:solidFill>
          <a:latin typeface="HGP創英角ｺﾞｼｯｸUB" pitchFamily="50" charset="-128"/>
          <a:ea typeface="HGP創英角ｺﾞｼｯｸUB" pitchFamily="50" charset="-128"/>
        </a:defRPr>
      </a:lvl9pPr>
    </p:titleStyle>
    <p:bodyStyle>
      <a:lvl1pPr marL="316531" indent="-316531" algn="l" rtl="0" eaLnBrk="1" fontAlgn="base" hangingPunct="1">
        <a:spcBef>
          <a:spcPct val="20000"/>
        </a:spcBef>
        <a:spcAft>
          <a:spcPct val="0"/>
        </a:spcAft>
        <a:buChar char="•"/>
        <a:defRPr kumimoji="1" sz="2954">
          <a:solidFill>
            <a:schemeClr val="tx1"/>
          </a:solidFill>
          <a:latin typeface="+mn-lt"/>
          <a:ea typeface="+mn-ea"/>
          <a:cs typeface="+mn-cs"/>
        </a:defRPr>
      </a:lvl1pPr>
      <a:lvl2pPr marL="685817" indent="-263776" algn="l" rtl="0" eaLnBrk="1" fontAlgn="base" hangingPunct="1">
        <a:spcBef>
          <a:spcPct val="20000"/>
        </a:spcBef>
        <a:spcAft>
          <a:spcPct val="0"/>
        </a:spcAft>
        <a:buChar char="–"/>
        <a:defRPr kumimoji="1" sz="2585">
          <a:solidFill>
            <a:schemeClr val="tx1"/>
          </a:solidFill>
          <a:latin typeface="+mn-lt"/>
          <a:ea typeface="+mn-ea"/>
        </a:defRPr>
      </a:lvl2pPr>
      <a:lvl3pPr marL="1055103" indent="-211021" algn="l" rtl="0" eaLnBrk="1" fontAlgn="base" hangingPunct="1">
        <a:spcBef>
          <a:spcPct val="20000"/>
        </a:spcBef>
        <a:spcAft>
          <a:spcPct val="0"/>
        </a:spcAft>
        <a:buChar char="•"/>
        <a:defRPr kumimoji="1" sz="2215">
          <a:solidFill>
            <a:schemeClr val="tx1"/>
          </a:solidFill>
          <a:latin typeface="+mn-lt"/>
          <a:ea typeface="+mn-ea"/>
        </a:defRPr>
      </a:lvl3pPr>
      <a:lvl4pPr marL="1477145" indent="-211021" algn="l" rtl="0" eaLnBrk="1" fontAlgn="base" hangingPunct="1">
        <a:spcBef>
          <a:spcPct val="20000"/>
        </a:spcBef>
        <a:spcAft>
          <a:spcPct val="0"/>
        </a:spcAft>
        <a:buChar char="–"/>
        <a:defRPr kumimoji="1" sz="1846">
          <a:solidFill>
            <a:schemeClr val="tx1"/>
          </a:solidFill>
          <a:latin typeface="+mn-lt"/>
          <a:ea typeface="+mn-ea"/>
        </a:defRPr>
      </a:lvl4pPr>
      <a:lvl5pPr marL="1899186" indent="-211021" algn="l" rtl="0" eaLnBrk="1" fontAlgn="base" hangingPunct="1">
        <a:spcBef>
          <a:spcPct val="20000"/>
        </a:spcBef>
        <a:spcAft>
          <a:spcPct val="0"/>
        </a:spcAft>
        <a:buChar char="»"/>
        <a:defRPr kumimoji="1" sz="1846">
          <a:solidFill>
            <a:schemeClr val="tx1"/>
          </a:solidFill>
          <a:latin typeface="+mn-lt"/>
          <a:ea typeface="+mn-ea"/>
        </a:defRPr>
      </a:lvl5pPr>
      <a:lvl6pPr marL="2321227" indent="-211021" algn="l" rtl="0" eaLnBrk="1" fontAlgn="base" hangingPunct="1">
        <a:spcBef>
          <a:spcPct val="20000"/>
        </a:spcBef>
        <a:spcAft>
          <a:spcPct val="0"/>
        </a:spcAft>
        <a:buChar char="»"/>
        <a:defRPr kumimoji="1" sz="1846">
          <a:solidFill>
            <a:schemeClr val="tx1"/>
          </a:solidFill>
          <a:latin typeface="+mn-lt"/>
          <a:ea typeface="+mn-ea"/>
        </a:defRPr>
      </a:lvl6pPr>
      <a:lvl7pPr marL="2743269" indent="-211021" algn="l" rtl="0" eaLnBrk="1" fontAlgn="base" hangingPunct="1">
        <a:spcBef>
          <a:spcPct val="20000"/>
        </a:spcBef>
        <a:spcAft>
          <a:spcPct val="0"/>
        </a:spcAft>
        <a:buChar char="»"/>
        <a:defRPr kumimoji="1" sz="1846">
          <a:solidFill>
            <a:schemeClr val="tx1"/>
          </a:solidFill>
          <a:latin typeface="+mn-lt"/>
          <a:ea typeface="+mn-ea"/>
        </a:defRPr>
      </a:lvl7pPr>
      <a:lvl8pPr marL="3165310" indent="-211021" algn="l" rtl="0" eaLnBrk="1" fontAlgn="base" hangingPunct="1">
        <a:spcBef>
          <a:spcPct val="20000"/>
        </a:spcBef>
        <a:spcAft>
          <a:spcPct val="0"/>
        </a:spcAft>
        <a:buChar char="»"/>
        <a:defRPr kumimoji="1" sz="1846">
          <a:solidFill>
            <a:schemeClr val="tx1"/>
          </a:solidFill>
          <a:latin typeface="+mn-lt"/>
          <a:ea typeface="+mn-ea"/>
        </a:defRPr>
      </a:lvl8pPr>
      <a:lvl9pPr marL="3587351" indent="-211021" algn="l" rtl="0" eaLnBrk="1" fontAlgn="base" hangingPunct="1">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4.xml" Type="http://schemas.openxmlformats.org/officeDocument/2006/relationships/slideLayout"/><Relationship Id="rId2" Target="../notesSlides/notesSlide1.xml" Type="http://schemas.openxmlformats.org/officeDocument/2006/relationships/notesSlide"/><Relationship Id="rId3" Target="../media/image7.jpeg" Type="http://schemas.openxmlformats.org/officeDocument/2006/relationships/image"/><Relationship Id="rId4" Target="../media/image8.emf" Type="http://schemas.openxmlformats.org/officeDocument/2006/relationships/image"/><Relationship Id="rId5" Target="../media/image9.png" Type="http://schemas.openxmlformats.org/officeDocument/2006/relationships/image"/><Relationship Id="rId6" Target="../media/image10.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2" y="0"/>
            <a:ext cx="8265366" cy="476250"/>
          </a:xfrm>
        </p:spPr>
        <p:txBody>
          <a:bodyPr/>
          <a:lstStyle/>
          <a:p>
            <a:r>
              <a:rPr lang="zh-TW" altLang="en-US" sz="2000" dirty="0"/>
              <a:t>上越市地域公共交通利便増進実施計画（概要）</a:t>
            </a:r>
            <a:endParaRPr kumimoji="1" lang="ja-JP" altLang="en-US" sz="2000" dirty="0"/>
          </a:p>
        </p:txBody>
      </p:sp>
      <p:sp>
        <p:nvSpPr>
          <p:cNvPr id="55" name="テキスト ボックス 54"/>
          <p:cNvSpPr txBox="1"/>
          <p:nvPr/>
        </p:nvSpPr>
        <p:spPr>
          <a:xfrm>
            <a:off x="7905328" y="332656"/>
            <a:ext cx="1944216" cy="271869"/>
          </a:xfrm>
          <a:prstGeom prst="rect">
            <a:avLst/>
          </a:prstGeom>
          <a:solidFill>
            <a:schemeClr val="bg1"/>
          </a:solidFill>
          <a:ln w="19050">
            <a:solidFill>
              <a:srgbClr val="FF0000"/>
            </a:solidFill>
          </a:ln>
        </p:spPr>
        <p:txBody>
          <a:bodyPr wrap="square" rtlCol="0">
            <a:spAutoFit/>
          </a:bodyPr>
          <a:lstStyle/>
          <a:p>
            <a:pPr algn="ctr">
              <a:lnSpc>
                <a:spcPts val="1400"/>
              </a:lnSpc>
            </a:pPr>
            <a:r>
              <a:rPr lang="ja-JP" altLang="en-US" sz="1100" b="1" dirty="0">
                <a:solidFill>
                  <a:srgbClr val="FF0000"/>
                </a:solidFill>
                <a:latin typeface="+mj-lt"/>
                <a:ea typeface="Meiryo UI" panose="020B0604030504040204" pitchFamily="50" charset="-128"/>
              </a:rPr>
              <a:t>新規（令和７年９月認定</a:t>
            </a:r>
            <a:r>
              <a:rPr lang="ja-JP" altLang="en-US" sz="1400" b="1" dirty="0">
                <a:solidFill>
                  <a:srgbClr val="FF0000"/>
                </a:solidFill>
                <a:latin typeface="+mj-lt"/>
                <a:ea typeface="Meiryo UI" panose="020B0604030504040204" pitchFamily="50" charset="-128"/>
              </a:rPr>
              <a:t>）</a:t>
            </a:r>
            <a:endParaRPr lang="en-US" altLang="ja-JP" sz="1400" b="1" dirty="0">
              <a:solidFill>
                <a:srgbClr val="FF0000"/>
              </a:solidFill>
              <a:latin typeface="+mj-lt"/>
              <a:ea typeface="Meiryo UI" panose="020B0604030504040204" pitchFamily="50" charset="-128"/>
            </a:endParaRPr>
          </a:p>
        </p:txBody>
      </p:sp>
      <p:sp>
        <p:nvSpPr>
          <p:cNvPr id="54" name="テキスト ボックス 53"/>
          <p:cNvSpPr txBox="1"/>
          <p:nvPr/>
        </p:nvSpPr>
        <p:spPr>
          <a:xfrm>
            <a:off x="26661" y="691242"/>
            <a:ext cx="9812827" cy="1369606"/>
          </a:xfrm>
          <a:prstGeom prst="rect">
            <a:avLst/>
          </a:prstGeom>
          <a:solidFill>
            <a:schemeClr val="bg1"/>
          </a:solidFill>
          <a:ln w="12700">
            <a:solidFill>
              <a:schemeClr val="tx1"/>
            </a:solidFill>
          </a:ln>
        </p:spPr>
        <p:txBody>
          <a:bodyPr wrap="square" lIns="91440" tIns="45720" rIns="91440" bIns="45720" rtlCol="0" anchor="t">
            <a:spAutoFit/>
          </a:bodyPr>
          <a:lstStyle/>
          <a:p>
            <a:pPr marL="285750" indent="-285750" algn="just">
              <a:buFont typeface="Wingdings" panose="05000000000000000000" pitchFamily="2" charset="2"/>
              <a:buChar char="n"/>
            </a:pPr>
            <a:r>
              <a:rPr lang="ja-JP" altLang="en-US" sz="1600" dirty="0">
                <a:latin typeface="Meiryo UI"/>
                <a:ea typeface="Meiryo UI"/>
              </a:rPr>
              <a:t>上越市では、「第</a:t>
            </a:r>
            <a:r>
              <a:rPr lang="en-US" altLang="ja-JP" sz="1600" dirty="0">
                <a:latin typeface="Meiryo UI"/>
                <a:ea typeface="Meiryo UI"/>
              </a:rPr>
              <a:t>2</a:t>
            </a:r>
            <a:r>
              <a:rPr lang="ja-JP" altLang="en-US" sz="1600" dirty="0">
                <a:latin typeface="Meiryo UI"/>
                <a:ea typeface="Meiryo UI"/>
              </a:rPr>
              <a:t>次上越市総合公共交通計画（後期再編計画）」において、</a:t>
            </a:r>
            <a:r>
              <a:rPr lang="ja-JP" altLang="en-US" sz="1600" b="1" u="sng" dirty="0">
                <a:latin typeface="Meiryo UI"/>
                <a:ea typeface="Meiryo UI"/>
              </a:rPr>
              <a:t>「公共交通による市民の日常生活の移動手段の確保」</a:t>
            </a:r>
            <a:r>
              <a:rPr lang="ja-JP" altLang="en-US" sz="1600" dirty="0">
                <a:latin typeface="Meiryo UI"/>
                <a:ea typeface="Meiryo UI"/>
              </a:rPr>
              <a:t>と</a:t>
            </a:r>
            <a:r>
              <a:rPr lang="ja-JP" altLang="en-US" sz="1600" b="1" u="sng" dirty="0">
                <a:latin typeface="Meiryo UI"/>
                <a:ea typeface="Meiryo UI"/>
              </a:rPr>
              <a:t>「将来にわたって持続可能な公共交通ネットワークの構築」</a:t>
            </a:r>
            <a:r>
              <a:rPr lang="ja-JP" altLang="en-US" sz="1600" dirty="0">
                <a:latin typeface="Meiryo UI"/>
                <a:ea typeface="Meiryo UI"/>
              </a:rPr>
              <a:t>に向け、バス路線の評価と地域の実情を踏まえた路線再編と利用促進策に取り組んでいる。</a:t>
            </a:r>
            <a:endParaRPr lang="en-US" altLang="ja-JP" sz="1600" dirty="0">
              <a:latin typeface="Meiryo UI"/>
              <a:ea typeface="Meiryo UI"/>
            </a:endParaRPr>
          </a:p>
          <a:p>
            <a:pPr marL="285750" indent="-285750" algn="just">
              <a:buFont typeface="Wingdings" panose="05000000000000000000" pitchFamily="2" charset="2"/>
              <a:buChar char="n"/>
            </a:pPr>
            <a:r>
              <a:rPr lang="ja-JP" altLang="en-US" sz="1600" dirty="0">
                <a:latin typeface="Meiryo UI"/>
                <a:ea typeface="Meiryo UI"/>
              </a:rPr>
              <a:t>具体的には、利用者が減少した定時定路線型のバスに代えて、高齢者や高校生等が利用しやすい移動手段として</a:t>
            </a:r>
            <a:r>
              <a:rPr lang="ja-JP" altLang="en-US" sz="1600" b="1" u="sng" dirty="0">
                <a:latin typeface="Meiryo UI"/>
                <a:ea typeface="Meiryo UI"/>
              </a:rPr>
              <a:t>オンデマンド交通の導入を行い</a:t>
            </a:r>
            <a:r>
              <a:rPr lang="ja-JP" altLang="en-US" sz="1600" dirty="0">
                <a:latin typeface="Meiryo UI"/>
                <a:ea typeface="Meiryo UI"/>
              </a:rPr>
              <a:t>、公共交通の利便性の向上や移動手段の維持・確保を図る。</a:t>
            </a:r>
            <a:endParaRPr lang="en-US" altLang="ja-JP" sz="1600" dirty="0">
              <a:latin typeface="Meiryo UI"/>
              <a:ea typeface="Meiryo UI"/>
            </a:endParaRPr>
          </a:p>
          <a:p>
            <a:pPr algn="just"/>
            <a:endParaRPr lang="ja-JP" altLang="en-US" sz="300" dirty="0">
              <a:latin typeface="Meiryo UI"/>
              <a:ea typeface="Meiryo UI"/>
            </a:endParaRPr>
          </a:p>
        </p:txBody>
      </p:sp>
      <p:sp>
        <p:nvSpPr>
          <p:cNvPr id="57" name="テキスト ボックス 56"/>
          <p:cNvSpPr txBox="1"/>
          <p:nvPr/>
        </p:nvSpPr>
        <p:spPr>
          <a:xfrm>
            <a:off x="44207" y="6093611"/>
            <a:ext cx="3324618" cy="692497"/>
          </a:xfrm>
          <a:prstGeom prst="rect">
            <a:avLst/>
          </a:prstGeom>
          <a:solidFill>
            <a:schemeClr val="bg2">
              <a:lumMod val="20000"/>
              <a:lumOff val="80000"/>
            </a:schemeClr>
          </a:solidFill>
          <a:ln w="12700">
            <a:noFill/>
          </a:ln>
        </p:spPr>
        <p:txBody>
          <a:bodyPr wrap="square" rtlCol="0">
            <a:spAutoFit/>
          </a:bodyPr>
          <a:lstStyle/>
          <a:p>
            <a:r>
              <a:rPr lang="ja-JP" altLang="en-US" sz="1300" b="1" dirty="0">
                <a:latin typeface="Meiryo UI" panose="020B0604030504040204" pitchFamily="50" charset="-128"/>
                <a:ea typeface="Meiryo UI" panose="020B0604030504040204" pitchFamily="50" charset="-128"/>
              </a:rPr>
              <a:t>・作成自治体 </a:t>
            </a:r>
            <a:r>
              <a:rPr lang="ja-JP" altLang="en-US" sz="1300" dirty="0">
                <a:latin typeface="Meiryo UI" panose="020B0604030504040204" pitchFamily="50" charset="-128"/>
                <a:ea typeface="Meiryo UI" panose="020B0604030504040204" pitchFamily="50" charset="-128"/>
              </a:rPr>
              <a:t>新潟県上越市</a:t>
            </a:r>
            <a:endParaRPr lang="en-US" altLang="ja-JP" sz="1300" dirty="0">
              <a:latin typeface="Meiryo UI" panose="020B0604030504040204" pitchFamily="50" charset="-128"/>
              <a:ea typeface="Meiryo UI" panose="020B0604030504040204" pitchFamily="50" charset="-128"/>
            </a:endParaRPr>
          </a:p>
          <a:p>
            <a:r>
              <a:rPr lang="ja-JP" altLang="en-US" sz="1300" b="1" dirty="0">
                <a:latin typeface="Meiryo UI" panose="020B0604030504040204" pitchFamily="50" charset="-128"/>
                <a:ea typeface="Meiryo UI" panose="020B0604030504040204" pitchFamily="50" charset="-128"/>
              </a:rPr>
              <a:t>・事業実施区域 </a:t>
            </a:r>
            <a:r>
              <a:rPr lang="ja-JP" altLang="en-US" sz="1300" dirty="0">
                <a:latin typeface="Meiryo UI" panose="020B0604030504040204" pitchFamily="50" charset="-128"/>
                <a:ea typeface="Meiryo UI" panose="020B0604030504040204" pitchFamily="50" charset="-128"/>
              </a:rPr>
              <a:t>上越市全域</a:t>
            </a:r>
          </a:p>
          <a:p>
            <a:r>
              <a:rPr lang="ja-JP" altLang="en-US" sz="1300" b="1" dirty="0">
                <a:latin typeface="Meiryo UI" panose="020B0604030504040204" pitchFamily="50" charset="-128"/>
                <a:ea typeface="Meiryo UI" panose="020B0604030504040204" pitchFamily="50" charset="-128"/>
              </a:rPr>
              <a:t>・事業実施予定期間 </a:t>
            </a:r>
            <a:r>
              <a:rPr lang="en-US" altLang="ja-JP" sz="1300" dirty="0">
                <a:latin typeface="Meiryo UI" panose="020B0604030504040204" pitchFamily="50" charset="-128"/>
                <a:ea typeface="Meiryo UI" panose="020B0604030504040204" pitchFamily="50" charset="-128"/>
              </a:rPr>
              <a:t>R7</a:t>
            </a:r>
            <a:r>
              <a:rPr lang="ja-JP" altLang="en-US" sz="1300" dirty="0">
                <a:latin typeface="Meiryo UI" panose="020B0604030504040204" pitchFamily="50" charset="-128"/>
                <a:ea typeface="Meiryo UI" panose="020B0604030504040204" pitchFamily="50" charset="-128"/>
              </a:rPr>
              <a:t>年</a:t>
            </a:r>
            <a:r>
              <a:rPr lang="en-US" altLang="ja-JP" sz="1300" dirty="0">
                <a:latin typeface="Meiryo UI" panose="020B0604030504040204" pitchFamily="50" charset="-128"/>
                <a:ea typeface="Meiryo UI" panose="020B0604030504040204" pitchFamily="50" charset="-128"/>
              </a:rPr>
              <a:t>9</a:t>
            </a:r>
            <a:r>
              <a:rPr lang="ja-JP" altLang="en-US" sz="1300" dirty="0">
                <a:latin typeface="Meiryo UI" panose="020B0604030504040204" pitchFamily="50" charset="-128"/>
                <a:ea typeface="Meiryo UI" panose="020B0604030504040204" pitchFamily="50" charset="-128"/>
              </a:rPr>
              <a:t>月～</a:t>
            </a:r>
            <a:r>
              <a:rPr lang="en-US" altLang="ja-JP" sz="1300" dirty="0">
                <a:latin typeface="Meiryo UI" panose="020B0604030504040204" pitchFamily="50" charset="-128"/>
                <a:ea typeface="Meiryo UI" panose="020B0604030504040204" pitchFamily="50" charset="-128"/>
              </a:rPr>
              <a:t>R10</a:t>
            </a:r>
            <a:r>
              <a:rPr lang="ja-JP" altLang="en-US" sz="1300" dirty="0">
                <a:latin typeface="Meiryo UI" panose="020B0604030504040204" pitchFamily="50" charset="-128"/>
                <a:ea typeface="Meiryo UI" panose="020B0604030504040204" pitchFamily="50" charset="-128"/>
              </a:rPr>
              <a:t>年</a:t>
            </a:r>
            <a:r>
              <a:rPr lang="en-US" altLang="ja-JP" sz="1300" dirty="0">
                <a:latin typeface="Meiryo UI" panose="020B0604030504040204" pitchFamily="50" charset="-128"/>
                <a:ea typeface="Meiryo UI" panose="020B0604030504040204" pitchFamily="50" charset="-128"/>
              </a:rPr>
              <a:t>3</a:t>
            </a:r>
            <a:r>
              <a:rPr lang="ja-JP" altLang="en-US" sz="1300" dirty="0">
                <a:latin typeface="Meiryo UI" panose="020B0604030504040204" pitchFamily="50" charset="-128"/>
                <a:ea typeface="Meiryo UI" panose="020B0604030504040204" pitchFamily="50" charset="-128"/>
              </a:rPr>
              <a:t>月</a:t>
            </a:r>
            <a:endParaRPr lang="en-US" altLang="ja-JP" sz="1300" dirty="0">
              <a:latin typeface="Meiryo UI" panose="020B0604030504040204" pitchFamily="50" charset="-128"/>
              <a:ea typeface="Meiryo UI" panose="020B0604030504040204" pitchFamily="50" charset="-128"/>
            </a:endParaRPr>
          </a:p>
        </p:txBody>
      </p:sp>
      <p:sp>
        <p:nvSpPr>
          <p:cNvPr id="60" name="正方形/長方形 59"/>
          <p:cNvSpPr/>
          <p:nvPr/>
        </p:nvSpPr>
        <p:spPr>
          <a:xfrm>
            <a:off x="44206" y="2243064"/>
            <a:ext cx="3289538" cy="1979860"/>
          </a:xfrm>
          <a:prstGeom prst="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pPr>
              <a:lnSpc>
                <a:spcPts val="500"/>
              </a:lnSpc>
            </a:pPr>
            <a:endParaRPr kumimoji="1" lang="en-US" altLang="ja-JP" sz="1400" b="1" dirty="0">
              <a:solidFill>
                <a:schemeClr val="tx1"/>
              </a:solidFill>
              <a:latin typeface="Meiryo UI" panose="020B0604030504040204" pitchFamily="50" charset="-128"/>
              <a:ea typeface="Meiryo UI" panose="020B0604030504040204" pitchFamily="50" charset="-128"/>
            </a:endParaRPr>
          </a:p>
          <a:p>
            <a:pPr algn="just"/>
            <a:r>
              <a:rPr kumimoji="1" lang="ja-JP" altLang="en-US" sz="1400" b="1" dirty="0">
                <a:solidFill>
                  <a:schemeClr val="tx1"/>
                </a:solidFill>
                <a:latin typeface="Meiryo UI"/>
                <a:ea typeface="Meiryo UI"/>
              </a:rPr>
              <a:t> </a:t>
            </a:r>
            <a:endParaRPr kumimoji="1" lang="en-US" altLang="ja-JP" sz="1400" b="1" dirty="0">
              <a:solidFill>
                <a:schemeClr val="tx1"/>
              </a:solidFill>
              <a:latin typeface="Meiryo UI"/>
              <a:ea typeface="Meiryo UI"/>
            </a:endParaRPr>
          </a:p>
          <a:p>
            <a:pPr algn="just"/>
            <a:r>
              <a:rPr kumimoji="1" lang="ja-JP" altLang="en-US" sz="1400" b="1" dirty="0">
                <a:solidFill>
                  <a:schemeClr val="tx1"/>
                </a:solidFill>
                <a:latin typeface="Meiryo UI"/>
                <a:ea typeface="Meiryo UI"/>
              </a:rPr>
              <a:t>区域運行の導入（板倉区</a:t>
            </a:r>
            <a:r>
              <a:rPr kumimoji="1" lang="ja-JP" altLang="en-US" sz="1400" dirty="0">
                <a:solidFill>
                  <a:schemeClr val="tx1"/>
                </a:solidFill>
                <a:latin typeface="Meiryo UI"/>
                <a:ea typeface="Meiryo UI"/>
              </a:rPr>
              <a:t>） </a:t>
            </a:r>
            <a:r>
              <a:rPr kumimoji="1" lang="en-US" altLang="ja-JP" sz="1400" dirty="0">
                <a:solidFill>
                  <a:schemeClr val="tx1"/>
                </a:solidFill>
                <a:latin typeface="Meiryo UI"/>
                <a:ea typeface="Meiryo UI"/>
              </a:rPr>
              <a:t>【</a:t>
            </a:r>
            <a:r>
              <a:rPr kumimoji="1" lang="ja-JP" altLang="en-US" sz="1400" dirty="0">
                <a:solidFill>
                  <a:schemeClr val="tx1"/>
                </a:solidFill>
                <a:latin typeface="Meiryo UI"/>
                <a:ea typeface="Meiryo UI"/>
              </a:rPr>
              <a:t>法第</a:t>
            </a:r>
            <a:r>
              <a:rPr kumimoji="1" lang="en-US" altLang="ja-JP" sz="1400" dirty="0">
                <a:solidFill>
                  <a:schemeClr val="tx1"/>
                </a:solidFill>
                <a:latin typeface="Meiryo UI"/>
                <a:ea typeface="Meiryo UI"/>
              </a:rPr>
              <a:t>2</a:t>
            </a:r>
            <a:r>
              <a:rPr kumimoji="1" lang="ja-JP" altLang="en-US" sz="1400" dirty="0">
                <a:solidFill>
                  <a:schemeClr val="tx1"/>
                </a:solidFill>
                <a:latin typeface="Meiryo UI"/>
                <a:ea typeface="Meiryo UI"/>
              </a:rPr>
              <a:t>条第</a:t>
            </a:r>
            <a:r>
              <a:rPr kumimoji="1" lang="en-US" altLang="ja-JP" sz="1400" dirty="0">
                <a:solidFill>
                  <a:schemeClr val="tx1"/>
                </a:solidFill>
                <a:latin typeface="Meiryo UI"/>
                <a:ea typeface="Meiryo UI"/>
              </a:rPr>
              <a:t>13</a:t>
            </a:r>
            <a:r>
              <a:rPr kumimoji="1" lang="ja-JP" altLang="en-US" sz="1400" dirty="0">
                <a:solidFill>
                  <a:schemeClr val="tx1"/>
                </a:solidFill>
                <a:latin typeface="Meiryo UI"/>
                <a:ea typeface="Meiryo UI"/>
              </a:rPr>
              <a:t>号イ⑶</a:t>
            </a:r>
            <a:r>
              <a:rPr kumimoji="1" lang="en-US" altLang="ja-JP" sz="1400" dirty="0">
                <a:solidFill>
                  <a:schemeClr val="tx1"/>
                </a:solidFill>
                <a:latin typeface="Meiryo UI"/>
                <a:ea typeface="Meiryo UI"/>
              </a:rPr>
              <a:t>】</a:t>
            </a:r>
          </a:p>
          <a:p>
            <a:pPr algn="just"/>
            <a:r>
              <a:rPr kumimoji="1" lang="ja-JP" altLang="en-US" sz="1400" dirty="0">
                <a:solidFill>
                  <a:schemeClr val="tx1"/>
                </a:solidFill>
                <a:latin typeface="Meiryo UI"/>
                <a:ea typeface="Meiryo UI"/>
              </a:rPr>
              <a:t>　スクールバスへの一般混乗から乗合輸送を切り分け、小型車両とオンデマンド交通システムを用いた区域運行を導入し、停留所を増設（</a:t>
            </a:r>
            <a:r>
              <a:rPr kumimoji="1" lang="en-US" altLang="ja-JP" sz="1400" dirty="0">
                <a:solidFill>
                  <a:schemeClr val="tx1"/>
                </a:solidFill>
                <a:latin typeface="Meiryo UI"/>
                <a:ea typeface="Meiryo UI"/>
              </a:rPr>
              <a:t>35→63</a:t>
            </a:r>
            <a:r>
              <a:rPr kumimoji="1" lang="ja-JP" altLang="en-US" sz="1400" dirty="0">
                <a:solidFill>
                  <a:schemeClr val="tx1"/>
                </a:solidFill>
                <a:latin typeface="Meiryo UI"/>
                <a:ea typeface="Meiryo UI"/>
              </a:rPr>
              <a:t>か所）。あわせて、</a:t>
            </a:r>
            <a:r>
              <a:rPr kumimoji="1" lang="en-US" altLang="ja-JP" sz="1400" dirty="0">
                <a:solidFill>
                  <a:schemeClr val="tx1"/>
                </a:solidFill>
                <a:latin typeface="Meiryo UI"/>
                <a:ea typeface="Meiryo UI"/>
              </a:rPr>
              <a:t>Web</a:t>
            </a:r>
            <a:r>
              <a:rPr kumimoji="1" lang="ja-JP" altLang="en-US" sz="1400" dirty="0">
                <a:solidFill>
                  <a:schemeClr val="tx1"/>
                </a:solidFill>
                <a:latin typeface="Meiryo UI"/>
                <a:ea typeface="Meiryo UI"/>
              </a:rPr>
              <a:t>予約の導入と、運行時間の拡大を実施。</a:t>
            </a:r>
            <a:endParaRPr kumimoji="1" lang="en-US" altLang="ja-JP" sz="1400" dirty="0">
              <a:solidFill>
                <a:schemeClr val="tx1"/>
              </a:solidFill>
              <a:latin typeface="Meiryo UI"/>
              <a:ea typeface="Meiryo UI"/>
            </a:endParaRPr>
          </a:p>
          <a:p>
            <a:endParaRPr kumimoji="1" lang="en-US" altLang="ja-JP" sz="1400" dirty="0">
              <a:solidFill>
                <a:schemeClr val="tx1"/>
              </a:solidFill>
              <a:latin typeface="Meiryo UI"/>
              <a:ea typeface="Meiryo UI"/>
            </a:endParaRPr>
          </a:p>
        </p:txBody>
      </p:sp>
      <p:sp>
        <p:nvSpPr>
          <p:cNvPr id="58" name="テキスト ボックス 57"/>
          <p:cNvSpPr txBox="1"/>
          <p:nvPr/>
        </p:nvSpPr>
        <p:spPr>
          <a:xfrm>
            <a:off x="70856" y="2219452"/>
            <a:ext cx="1105445" cy="307777"/>
          </a:xfrm>
          <a:prstGeom prst="rect">
            <a:avLst/>
          </a:prstGeom>
          <a:solidFill>
            <a:srgbClr val="00B0F0"/>
          </a:solidFill>
          <a:ln w="12700">
            <a:solidFill>
              <a:srgbClr val="00B0F0"/>
            </a:solidFill>
          </a:ln>
        </p:spPr>
        <p:txBody>
          <a:bodyPr wrap="square" rtlCol="0" anchor="ctr">
            <a:spAutoFit/>
          </a:bodyPr>
          <a:lstStyle/>
          <a:p>
            <a:r>
              <a:rPr lang="ja-JP" altLang="en-US" sz="1400" b="1" dirty="0">
                <a:solidFill>
                  <a:schemeClr val="bg1"/>
                </a:solidFill>
                <a:latin typeface="Meiryo UI" panose="020B0604030504040204" pitchFamily="50" charset="-128"/>
                <a:ea typeface="Meiryo UI" panose="020B0604030504040204" pitchFamily="50" charset="-128"/>
              </a:rPr>
              <a:t>事業の内容</a:t>
            </a:r>
            <a:endParaRPr lang="en-US" altLang="ja-JP" sz="1400" b="1" dirty="0">
              <a:solidFill>
                <a:schemeClr val="bg1"/>
              </a:solidFill>
              <a:latin typeface="Meiryo UI" panose="020B0604030504040204" pitchFamily="50" charset="-128"/>
              <a:ea typeface="Meiryo UI" panose="020B0604030504040204" pitchFamily="50" charset="-128"/>
            </a:endParaRPr>
          </a:p>
        </p:txBody>
      </p:sp>
      <p:sp>
        <p:nvSpPr>
          <p:cNvPr id="63" name="正方形/長方形 62"/>
          <p:cNvSpPr/>
          <p:nvPr/>
        </p:nvSpPr>
        <p:spPr>
          <a:xfrm>
            <a:off x="46918" y="4299446"/>
            <a:ext cx="3289538" cy="1708183"/>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pPr>
              <a:lnSpc>
                <a:spcPts val="600"/>
              </a:lnSpc>
            </a:pPr>
            <a:endParaRPr lang="en-US" altLang="ja-JP" sz="1400" dirty="0">
              <a:solidFill>
                <a:schemeClr val="tx1"/>
              </a:solidFill>
              <a:latin typeface="Meiryo UI" panose="020B0604030504040204" pitchFamily="50" charset="-128"/>
              <a:ea typeface="Meiryo UI" panose="020B0604030504040204" pitchFamily="50" charset="-128"/>
            </a:endParaRPr>
          </a:p>
          <a:p>
            <a:pPr>
              <a:lnSpc>
                <a:spcPts val="600"/>
              </a:lnSpc>
            </a:pPr>
            <a:endParaRPr lang="en-US" altLang="ja-JP" sz="1400" dirty="0">
              <a:solidFill>
                <a:schemeClr val="tx1"/>
              </a:solidFill>
              <a:latin typeface="Meiryo UI" panose="020B0604030504040204" pitchFamily="50" charset="-128"/>
              <a:ea typeface="Meiryo UI" panose="020B0604030504040204" pitchFamily="50" charset="-128"/>
            </a:endParaRPr>
          </a:p>
          <a:p>
            <a:pPr>
              <a:lnSpc>
                <a:spcPts val="600"/>
              </a:lnSpc>
            </a:pPr>
            <a:endParaRPr lang="en-US" altLang="ja-JP" sz="1400" dirty="0">
              <a:solidFill>
                <a:schemeClr val="tx1"/>
              </a:solidFill>
              <a:latin typeface="Meiryo UI" panose="020B0604030504040204" pitchFamily="50" charset="-128"/>
              <a:ea typeface="Meiryo UI" panose="020B0604030504040204" pitchFamily="50" charset="-128"/>
            </a:endParaRPr>
          </a:p>
          <a:p>
            <a:pPr>
              <a:lnSpc>
                <a:spcPts val="600"/>
              </a:lnSpc>
            </a:pP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b="1" u="sng">
                <a:solidFill>
                  <a:schemeClr val="tx1"/>
                </a:solidFill>
                <a:latin typeface="Meiryo UI" panose="020B0604030504040204" pitchFamily="50" charset="-128"/>
                <a:ea typeface="Meiryo UI" panose="020B0604030504040204" pitchFamily="50" charset="-128"/>
              </a:rPr>
              <a:t> </a:t>
            </a:r>
            <a:r>
              <a:rPr lang="ja-JP" altLang="en-US" sz="1400" b="1" u="sng" dirty="0">
                <a:solidFill>
                  <a:schemeClr val="tx1"/>
                </a:solidFill>
                <a:latin typeface="Meiryo UI" panose="020B0604030504040204" pitchFamily="50" charset="-128"/>
                <a:ea typeface="Meiryo UI" panose="020B0604030504040204" pitchFamily="50" charset="-128"/>
              </a:rPr>
              <a:t>地域公共交通の利便性の向上</a:t>
            </a:r>
          </a:p>
          <a:p>
            <a:r>
              <a:rPr lang="ja-JP" altLang="en-US" sz="1400" dirty="0">
                <a:solidFill>
                  <a:schemeClr val="tx1"/>
                </a:solidFill>
                <a:latin typeface="Meiryo UI" panose="020B0604030504040204" pitchFamily="50" charset="-128"/>
                <a:ea typeface="Meiryo UI" panose="020B0604030504040204" pitchFamily="50" charset="-128"/>
              </a:rPr>
              <a:t>→停留所のきめ細やかな設置と予約に応じた運行により、高齢者等の通院や買物、余暇活動など多様なニーズに対応。</a:t>
            </a:r>
          </a:p>
          <a:p>
            <a:r>
              <a:rPr lang="ja-JP" altLang="en-US" sz="1400" dirty="0">
                <a:solidFill>
                  <a:schemeClr val="tx1"/>
                </a:solidFill>
                <a:latin typeface="Meiryo UI" panose="020B0604030504040204" pitchFamily="50" charset="-128"/>
                <a:ea typeface="Meiryo UI" panose="020B0604030504040204" pitchFamily="50" charset="-128"/>
              </a:rPr>
              <a:t>→時間延長や</a:t>
            </a:r>
            <a:r>
              <a:rPr lang="en-US" altLang="ja-JP" sz="1400" dirty="0">
                <a:solidFill>
                  <a:schemeClr val="tx1"/>
                </a:solidFill>
                <a:latin typeface="Meiryo UI" panose="020B0604030504040204" pitchFamily="50" charset="-128"/>
                <a:ea typeface="Meiryo UI" panose="020B0604030504040204" pitchFamily="50" charset="-128"/>
              </a:rPr>
              <a:t>Web</a:t>
            </a:r>
            <a:r>
              <a:rPr lang="ja-JP" altLang="en-US" sz="1400" dirty="0">
                <a:solidFill>
                  <a:schemeClr val="tx1"/>
                </a:solidFill>
                <a:latin typeface="Meiryo UI" panose="020B0604030504040204" pitchFamily="50" charset="-128"/>
                <a:ea typeface="Meiryo UI" panose="020B0604030504040204" pitchFamily="50" charset="-128"/>
              </a:rPr>
              <a:t>予約導入で、高校生等が利用しやすいよう整備。</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67" name="テキスト ボックス 66"/>
          <p:cNvSpPr txBox="1"/>
          <p:nvPr/>
        </p:nvSpPr>
        <p:spPr>
          <a:xfrm>
            <a:off x="60933" y="4287744"/>
            <a:ext cx="1125289" cy="307777"/>
          </a:xfrm>
          <a:prstGeom prst="rect">
            <a:avLst/>
          </a:prstGeom>
          <a:solidFill>
            <a:srgbClr val="FFC000"/>
          </a:solidFill>
          <a:ln w="12700">
            <a:solidFill>
              <a:srgbClr val="FFC000"/>
            </a:solidFill>
          </a:ln>
        </p:spPr>
        <p:txBody>
          <a:bodyPr wrap="square" rtlCol="0" anchor="ctr">
            <a:spAutoFit/>
          </a:bodyPr>
          <a:lstStyle/>
          <a:p>
            <a:r>
              <a:rPr lang="ja-JP" altLang="en-US" sz="1400" b="1" dirty="0">
                <a:solidFill>
                  <a:schemeClr val="bg1"/>
                </a:solidFill>
                <a:latin typeface="Meiryo UI" panose="020B0604030504040204" pitchFamily="50" charset="-128"/>
                <a:ea typeface="Meiryo UI" panose="020B0604030504040204" pitchFamily="50" charset="-128"/>
              </a:rPr>
              <a:t>事業の効果</a:t>
            </a:r>
            <a:endParaRPr lang="en-US" altLang="ja-JP" sz="1400" b="1" dirty="0">
              <a:solidFill>
                <a:schemeClr val="bg1"/>
              </a:solidFill>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DB13DEA2-427A-1008-C50A-69E1DEDF1529}"/>
              </a:ext>
            </a:extLst>
          </p:cNvPr>
          <p:cNvSpPr txBox="1"/>
          <p:nvPr/>
        </p:nvSpPr>
        <p:spPr>
          <a:xfrm>
            <a:off x="5175266" y="1985979"/>
            <a:ext cx="2019213" cy="307777"/>
          </a:xfrm>
          <a:prstGeom prst="rect">
            <a:avLst/>
          </a:prstGeom>
          <a:noFill/>
        </p:spPr>
        <p:txBody>
          <a:bodyPr wrap="square" rtlCol="0">
            <a:spAutoFit/>
          </a:bodyPr>
          <a:lstStyle/>
          <a:p>
            <a:endParaRPr kumimoji="1" lang="ja-JP" altLang="en-US" sz="1400" dirty="0">
              <a:latin typeface="Meiryo UI" panose="020B0604030504040204" pitchFamily="50" charset="-128"/>
              <a:ea typeface="Meiryo UI" panose="020B0604030504040204" pitchFamily="50" charset="-128"/>
            </a:endParaRPr>
          </a:p>
        </p:txBody>
      </p:sp>
      <p:graphicFrame>
        <p:nvGraphicFramePr>
          <p:cNvPr id="13" name="表 12"/>
          <p:cNvGraphicFramePr>
            <a:graphicFrameLocks noGrp="1"/>
          </p:cNvGraphicFramePr>
          <p:nvPr>
            <p:extLst>
              <p:ext uri="{D42A27DB-BD31-4B8C-83A1-F6EECF244321}">
                <p14:modId xmlns:p14="http://schemas.microsoft.com/office/powerpoint/2010/main" val="608508557"/>
              </p:ext>
            </p:extLst>
          </p:nvPr>
        </p:nvGraphicFramePr>
        <p:xfrm>
          <a:off x="3698339" y="5966116"/>
          <a:ext cx="2880320" cy="819992"/>
        </p:xfrm>
        <a:graphic>
          <a:graphicData uri="http://schemas.openxmlformats.org/drawingml/2006/table">
            <a:tbl>
              <a:tblPr firstRow="1" bandRow="1">
                <a:tableStyleId>{17292A2E-F333-43FB-9621-5CBBE7FDCDCB}</a:tableStyleId>
              </a:tblPr>
              <a:tblGrid>
                <a:gridCol w="1008112">
                  <a:extLst>
                    <a:ext uri="{9D8B030D-6E8A-4147-A177-3AD203B41FA5}">
                      <a16:colId xmlns:a16="http://schemas.microsoft.com/office/drawing/2014/main" val="20000"/>
                    </a:ext>
                  </a:extLst>
                </a:gridCol>
                <a:gridCol w="936104">
                  <a:extLst>
                    <a:ext uri="{9D8B030D-6E8A-4147-A177-3AD203B41FA5}">
                      <a16:colId xmlns:a16="http://schemas.microsoft.com/office/drawing/2014/main" val="20001"/>
                    </a:ext>
                  </a:extLst>
                </a:gridCol>
                <a:gridCol w="936104">
                  <a:extLst>
                    <a:ext uri="{9D8B030D-6E8A-4147-A177-3AD203B41FA5}">
                      <a16:colId xmlns:a16="http://schemas.microsoft.com/office/drawing/2014/main" val="20002"/>
                    </a:ext>
                  </a:extLst>
                </a:gridCol>
              </a:tblGrid>
              <a:tr h="204998">
                <a:tc>
                  <a:txBody>
                    <a:bodyPr/>
                    <a:lstStyle/>
                    <a:p>
                      <a:pPr algn="ctr"/>
                      <a:r>
                        <a:rPr kumimoji="1" lang="ja-JP" altLang="en-US" sz="700" dirty="0">
                          <a:latin typeface="Meiryo UI" panose="020B0604030504040204" pitchFamily="50" charset="-128"/>
                          <a:ea typeface="Meiryo UI" panose="020B0604030504040204" pitchFamily="50" charset="-128"/>
                        </a:rPr>
                        <a:t>指標（利用者数</a:t>
                      </a:r>
                      <a:r>
                        <a:rPr kumimoji="1" lang="en-US" altLang="ja-JP" sz="700" dirty="0">
                          <a:latin typeface="Meiryo UI" panose="020B0604030504040204" pitchFamily="50" charset="-128"/>
                          <a:ea typeface="Meiryo UI" panose="020B0604030504040204" pitchFamily="50" charset="-128"/>
                        </a:rPr>
                        <a:t>/</a:t>
                      </a:r>
                      <a:r>
                        <a:rPr kumimoji="1" lang="ja-JP" altLang="en-US" sz="700" dirty="0">
                          <a:latin typeface="Meiryo UI" panose="020B0604030504040204" pitchFamily="50" charset="-128"/>
                          <a:ea typeface="Meiryo UI" panose="020B0604030504040204" pitchFamily="50" charset="-128"/>
                        </a:rPr>
                        <a:t>便）</a:t>
                      </a:r>
                    </a:p>
                  </a:txBody>
                  <a:tcPr marL="74295" marR="74295" marT="37148" marB="37148" anchor="ctr">
                    <a:lnL w="6350" cap="flat" cmpd="sng" algn="ctr">
                      <a:solidFill>
                        <a:schemeClr val="bg2">
                          <a:lumMod val="60000"/>
                          <a:lumOff val="40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2">
                          <a:lumMod val="60000"/>
                          <a:lumOff val="40000"/>
                        </a:schemeClr>
                      </a:solidFill>
                      <a:prstDash val="solid"/>
                      <a:round/>
                      <a:headEnd type="none" w="med" len="med"/>
                      <a:tailEnd type="none" w="med" len="med"/>
                    </a:lnT>
                    <a:lnB w="6350" cap="flat" cmpd="sng" algn="ctr">
                      <a:solidFill>
                        <a:schemeClr val="bg2">
                          <a:lumMod val="60000"/>
                          <a:lumOff val="40000"/>
                        </a:schemeClr>
                      </a:solidFill>
                      <a:prstDash val="solid"/>
                      <a:round/>
                      <a:headEnd type="none" w="med" len="med"/>
                      <a:tailEnd type="none" w="med" len="med"/>
                    </a:lnB>
                    <a:solidFill>
                      <a:schemeClr val="bg1">
                        <a:lumMod val="65000"/>
                      </a:schemeClr>
                    </a:solidFill>
                  </a:tcPr>
                </a:tc>
                <a:tc>
                  <a:txBody>
                    <a:bodyPr/>
                    <a:lstStyle/>
                    <a:p>
                      <a:pPr algn="ctr"/>
                      <a:r>
                        <a:rPr kumimoji="1" lang="ja-JP" altLang="en-US" sz="700" dirty="0">
                          <a:latin typeface="Meiryo UI" panose="020B0604030504040204" pitchFamily="50" charset="-128"/>
                          <a:ea typeface="Meiryo UI" panose="020B0604030504040204" pitchFamily="50" charset="-128"/>
                        </a:rPr>
                        <a:t>幹　線</a:t>
                      </a:r>
                    </a:p>
                  </a:txBody>
                  <a:tcPr marL="74295" marR="74295" marT="37148" marB="37148"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2">
                          <a:lumMod val="60000"/>
                          <a:lumOff val="40000"/>
                        </a:schemeClr>
                      </a:solidFill>
                      <a:prstDash val="solid"/>
                      <a:round/>
                      <a:headEnd type="none" w="med" len="med"/>
                      <a:tailEnd type="none" w="med" len="med"/>
                    </a:lnT>
                    <a:lnB w="6350" cap="flat" cmpd="sng" algn="ctr">
                      <a:solidFill>
                        <a:schemeClr val="bg2">
                          <a:lumMod val="60000"/>
                          <a:lumOff val="40000"/>
                        </a:schemeClr>
                      </a:solidFill>
                      <a:prstDash val="solid"/>
                      <a:round/>
                      <a:headEnd type="none" w="med" len="med"/>
                      <a:tailEnd type="none" w="med" len="med"/>
                    </a:lnB>
                    <a:solidFill>
                      <a:schemeClr val="bg1">
                        <a:lumMod val="65000"/>
                      </a:schemeClr>
                    </a:solidFill>
                  </a:tcPr>
                </a:tc>
                <a:tc>
                  <a:txBody>
                    <a:bodyPr/>
                    <a:lstStyle/>
                    <a:p>
                      <a:pPr algn="ctr"/>
                      <a:r>
                        <a:rPr kumimoji="1" lang="ja-JP" altLang="en-US" sz="700" dirty="0">
                          <a:latin typeface="Meiryo UI" panose="020B0604030504040204" pitchFamily="50" charset="-128"/>
                          <a:ea typeface="Meiryo UI" panose="020B0604030504040204" pitchFamily="50" charset="-128"/>
                        </a:rPr>
                        <a:t>支　線</a:t>
                      </a:r>
                    </a:p>
                  </a:txBody>
                  <a:tcPr marL="74295" marR="74295" marT="37148" marB="37148" anchor="ctr">
                    <a:lnL w="6350" cap="flat" cmpd="sng" algn="ctr">
                      <a:solidFill>
                        <a:schemeClr val="bg1">
                          <a:lumMod val="65000"/>
                        </a:schemeClr>
                      </a:solidFill>
                      <a:prstDash val="solid"/>
                      <a:round/>
                      <a:headEnd type="none" w="med" len="med"/>
                      <a:tailEnd type="none" w="med" len="med"/>
                    </a:lnL>
                    <a:lnR w="6350" cap="flat" cmpd="sng" algn="ctr">
                      <a:solidFill>
                        <a:schemeClr val="bg2">
                          <a:lumMod val="60000"/>
                          <a:lumOff val="40000"/>
                        </a:schemeClr>
                      </a:solidFill>
                      <a:prstDash val="solid"/>
                      <a:round/>
                      <a:headEnd type="none" w="med" len="med"/>
                      <a:tailEnd type="none" w="med" len="med"/>
                    </a:lnR>
                    <a:lnT w="6350" cap="flat" cmpd="sng" algn="ctr">
                      <a:solidFill>
                        <a:schemeClr val="bg2">
                          <a:lumMod val="60000"/>
                          <a:lumOff val="40000"/>
                        </a:schemeClr>
                      </a:solidFill>
                      <a:prstDash val="solid"/>
                      <a:round/>
                      <a:headEnd type="none" w="med" len="med"/>
                      <a:tailEnd type="none" w="med" len="med"/>
                    </a:lnT>
                    <a:lnB w="6350" cap="flat" cmpd="sng" algn="ctr">
                      <a:solidFill>
                        <a:schemeClr val="bg2">
                          <a:lumMod val="60000"/>
                          <a:lumOff val="40000"/>
                        </a:schemeClr>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10000"/>
                  </a:ext>
                </a:extLst>
              </a:tr>
              <a:tr h="204998">
                <a:tc>
                  <a:txBody>
                    <a:bodyPr/>
                    <a:lstStyle/>
                    <a:p>
                      <a:pPr algn="ctr"/>
                      <a:r>
                        <a:rPr kumimoji="1" lang="en-US" altLang="ja-JP" sz="700" dirty="0">
                          <a:latin typeface="Meiryo UI" panose="020B0604030504040204" pitchFamily="50" charset="-128"/>
                          <a:ea typeface="Meiryo UI" panose="020B0604030504040204" pitchFamily="50" charset="-128"/>
                        </a:rPr>
                        <a:t>5.0</a:t>
                      </a:r>
                      <a:r>
                        <a:rPr kumimoji="1" lang="ja-JP" altLang="en-US" sz="700" dirty="0">
                          <a:latin typeface="Meiryo UI" panose="020B0604030504040204" pitchFamily="50" charset="-128"/>
                          <a:ea typeface="Meiryo UI" panose="020B0604030504040204" pitchFamily="50" charset="-128"/>
                        </a:rPr>
                        <a:t>人～</a:t>
                      </a:r>
                    </a:p>
                  </a:txBody>
                  <a:tcPr marL="74295" marR="74295" marT="37148" marB="37148" anchor="ctr">
                    <a:lnL w="6350" cap="flat" cmpd="sng" algn="ctr">
                      <a:solidFill>
                        <a:schemeClr val="bg2">
                          <a:lumMod val="60000"/>
                          <a:lumOff val="40000"/>
                        </a:schemeClr>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2">
                          <a:lumMod val="60000"/>
                          <a:lumOff val="40000"/>
                        </a:schemeClr>
                      </a:solidFill>
                      <a:prstDash val="solid"/>
                      <a:round/>
                      <a:headEnd type="none" w="med" len="med"/>
                      <a:tailEnd type="none" w="med" len="med"/>
                    </a:lnT>
                    <a:lnB w="6350" cap="flat" cmpd="sng" algn="ctr">
                      <a:solidFill>
                        <a:schemeClr val="bg2">
                          <a:lumMod val="60000"/>
                          <a:lumOff val="40000"/>
                        </a:schemeClr>
                      </a:solidFill>
                      <a:prstDash val="solid"/>
                      <a:round/>
                      <a:headEnd type="none" w="med" len="med"/>
                      <a:tailEnd type="none" w="med" len="med"/>
                    </a:lnB>
                  </a:tcPr>
                </a:tc>
                <a:tc>
                  <a:txBody>
                    <a:bodyPr/>
                    <a:lstStyle/>
                    <a:p>
                      <a:pPr algn="ctr"/>
                      <a:r>
                        <a:rPr kumimoji="1" lang="ja-JP" altLang="en-US" sz="700" dirty="0">
                          <a:latin typeface="Meiryo UI" panose="020B0604030504040204" pitchFamily="50" charset="-128"/>
                          <a:ea typeface="Meiryo UI" panose="020B0604030504040204" pitchFamily="50" charset="-128"/>
                        </a:rPr>
                        <a:t>現状維持</a:t>
                      </a:r>
                    </a:p>
                  </a:txBody>
                  <a:tcPr marL="74295" marR="74295" marT="37148" marB="37148"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2">
                          <a:lumMod val="60000"/>
                          <a:lumOff val="40000"/>
                        </a:schemeClr>
                      </a:solidFill>
                      <a:prstDash val="solid"/>
                      <a:round/>
                      <a:headEnd type="none" w="med" len="med"/>
                      <a:tailEnd type="none" w="med" len="med"/>
                    </a:lnT>
                    <a:lnB w="6350" cap="flat" cmpd="sng" algn="ctr">
                      <a:solidFill>
                        <a:schemeClr val="bg2">
                          <a:lumMod val="60000"/>
                          <a:lumOff val="40000"/>
                        </a:schemeClr>
                      </a:solidFill>
                      <a:prstDash val="solid"/>
                      <a:round/>
                      <a:headEnd type="none" w="med" len="med"/>
                      <a:tailEnd type="none" w="med" len="med"/>
                    </a:lnB>
                  </a:tcPr>
                </a:tc>
                <a:tc>
                  <a:txBody>
                    <a:bodyPr/>
                    <a:lstStyle/>
                    <a:p>
                      <a:pPr algn="ctr"/>
                      <a:r>
                        <a:rPr kumimoji="1" lang="ja-JP" altLang="en-US" sz="700" dirty="0">
                          <a:latin typeface="Meiryo UI" panose="020B0604030504040204" pitchFamily="50" charset="-128"/>
                          <a:ea typeface="Meiryo UI" panose="020B0604030504040204" pitchFamily="50" charset="-128"/>
                        </a:rPr>
                        <a:t>現状維持</a:t>
                      </a:r>
                    </a:p>
                  </a:txBody>
                  <a:tcPr marL="74295" marR="74295" marT="37148" marB="37148" anchor="ctr">
                    <a:lnL w="6350" cap="flat" cmpd="sng" algn="ctr">
                      <a:solidFill>
                        <a:schemeClr val="bg1"/>
                      </a:solidFill>
                      <a:prstDash val="solid"/>
                      <a:round/>
                      <a:headEnd type="none" w="med" len="med"/>
                      <a:tailEnd type="none" w="med" len="med"/>
                    </a:lnL>
                    <a:lnR w="6350" cap="flat" cmpd="sng" algn="ctr">
                      <a:solidFill>
                        <a:schemeClr val="bg2">
                          <a:lumMod val="60000"/>
                          <a:lumOff val="40000"/>
                        </a:schemeClr>
                      </a:solidFill>
                      <a:prstDash val="solid"/>
                      <a:round/>
                      <a:headEnd type="none" w="med" len="med"/>
                      <a:tailEnd type="none" w="med" len="med"/>
                    </a:lnR>
                    <a:lnT w="6350" cap="flat" cmpd="sng" algn="ctr">
                      <a:solidFill>
                        <a:schemeClr val="bg2">
                          <a:lumMod val="60000"/>
                          <a:lumOff val="40000"/>
                        </a:schemeClr>
                      </a:solidFill>
                      <a:prstDash val="solid"/>
                      <a:round/>
                      <a:headEnd type="none" w="med" len="med"/>
                      <a:tailEnd type="none" w="med" len="med"/>
                    </a:lnT>
                    <a:lnB w="6350" cap="flat" cmpd="sng" algn="ctr">
                      <a:solidFill>
                        <a:schemeClr val="bg2">
                          <a:lumMod val="60000"/>
                          <a:lumOff val="40000"/>
                        </a:schemeClr>
                      </a:solidFill>
                      <a:prstDash val="solid"/>
                      <a:round/>
                      <a:headEnd type="none" w="med" len="med"/>
                      <a:tailEnd type="none" w="med" len="med"/>
                    </a:lnB>
                  </a:tcPr>
                </a:tc>
                <a:extLst>
                  <a:ext uri="{0D108BD9-81ED-4DB2-BD59-A6C34878D82A}">
                    <a16:rowId xmlns:a16="http://schemas.microsoft.com/office/drawing/2014/main" val="10001"/>
                  </a:ext>
                </a:extLst>
              </a:tr>
              <a:tr h="204998">
                <a:tc>
                  <a:txBody>
                    <a:bodyPr/>
                    <a:lstStyle/>
                    <a:p>
                      <a:pPr algn="ctr"/>
                      <a:r>
                        <a:rPr kumimoji="1" lang="en-US" altLang="ja-JP" sz="700" dirty="0">
                          <a:latin typeface="Meiryo UI" panose="020B0604030504040204" pitchFamily="50" charset="-128"/>
                          <a:ea typeface="Meiryo UI" panose="020B0604030504040204" pitchFamily="50" charset="-128"/>
                        </a:rPr>
                        <a:t>1.0</a:t>
                      </a:r>
                      <a:r>
                        <a:rPr kumimoji="1" lang="ja-JP" altLang="en-US" sz="700" dirty="0">
                          <a:latin typeface="Meiryo UI" panose="020B0604030504040204" pitchFamily="50" charset="-128"/>
                          <a:ea typeface="Meiryo UI" panose="020B0604030504040204" pitchFamily="50" charset="-128"/>
                        </a:rPr>
                        <a:t>人～</a:t>
                      </a:r>
                      <a:r>
                        <a:rPr kumimoji="1" lang="en-US" altLang="ja-JP" sz="700" dirty="0">
                          <a:latin typeface="Meiryo UI" panose="020B0604030504040204" pitchFamily="50" charset="-128"/>
                          <a:ea typeface="Meiryo UI" panose="020B0604030504040204" pitchFamily="50" charset="-128"/>
                        </a:rPr>
                        <a:t>4.9</a:t>
                      </a:r>
                      <a:r>
                        <a:rPr kumimoji="1" lang="ja-JP" altLang="en-US" sz="700" dirty="0">
                          <a:latin typeface="Meiryo UI" panose="020B0604030504040204" pitchFamily="50" charset="-128"/>
                          <a:ea typeface="Meiryo UI" panose="020B0604030504040204" pitchFamily="50" charset="-128"/>
                        </a:rPr>
                        <a:t>人</a:t>
                      </a:r>
                    </a:p>
                  </a:txBody>
                  <a:tcPr marL="74295" marR="74295" marT="37148" marB="37148" anchor="ctr">
                    <a:lnL w="6350" cap="flat" cmpd="sng" algn="ctr">
                      <a:solidFill>
                        <a:schemeClr val="bg2">
                          <a:lumMod val="60000"/>
                          <a:lumOff val="40000"/>
                        </a:schemeClr>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2">
                          <a:lumMod val="60000"/>
                          <a:lumOff val="40000"/>
                        </a:schemeClr>
                      </a:solidFill>
                      <a:prstDash val="solid"/>
                      <a:round/>
                      <a:headEnd type="none" w="med" len="med"/>
                      <a:tailEnd type="none" w="med" len="med"/>
                    </a:lnT>
                    <a:lnB w="6350" cap="flat" cmpd="sng" algn="ctr">
                      <a:solidFill>
                        <a:schemeClr val="bg2">
                          <a:lumMod val="60000"/>
                          <a:lumOff val="40000"/>
                        </a:schemeClr>
                      </a:solidFill>
                      <a:prstDash val="solid"/>
                      <a:round/>
                      <a:headEnd type="none" w="med" len="med"/>
                      <a:tailEnd type="none" w="med" len="med"/>
                    </a:lnB>
                  </a:tcPr>
                </a:tc>
                <a:tc>
                  <a:txBody>
                    <a:bodyPr/>
                    <a:lstStyle/>
                    <a:p>
                      <a:pPr algn="ctr"/>
                      <a:r>
                        <a:rPr kumimoji="1" lang="ja-JP" altLang="en-US" sz="700" dirty="0">
                          <a:latin typeface="Meiryo UI" panose="020B0604030504040204" pitchFamily="50" charset="-128"/>
                          <a:ea typeface="Meiryo UI" panose="020B0604030504040204" pitchFamily="50" charset="-128"/>
                        </a:rPr>
                        <a:t>効率化</a:t>
                      </a:r>
                    </a:p>
                  </a:txBody>
                  <a:tcPr marL="74295" marR="74295" marT="37148" marB="37148"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2">
                          <a:lumMod val="60000"/>
                          <a:lumOff val="40000"/>
                        </a:schemeClr>
                      </a:solidFill>
                      <a:prstDash val="solid"/>
                      <a:round/>
                      <a:headEnd type="none" w="med" len="med"/>
                      <a:tailEnd type="none" w="med" len="med"/>
                    </a:lnT>
                    <a:lnB w="6350" cap="flat" cmpd="sng" algn="ctr">
                      <a:solidFill>
                        <a:schemeClr val="bg2">
                          <a:lumMod val="60000"/>
                          <a:lumOff val="40000"/>
                        </a:schemeClr>
                      </a:solidFill>
                      <a:prstDash val="solid"/>
                      <a:round/>
                      <a:headEnd type="none" w="med" len="med"/>
                      <a:tailEnd type="none" w="med" len="med"/>
                    </a:lnB>
                  </a:tcPr>
                </a:tc>
                <a:tc>
                  <a:txBody>
                    <a:bodyPr/>
                    <a:lstStyle/>
                    <a:p>
                      <a:pPr algn="ctr"/>
                      <a:r>
                        <a:rPr kumimoji="1" lang="ja-JP" altLang="en-US" sz="700" dirty="0">
                          <a:latin typeface="Meiryo UI" panose="020B0604030504040204" pitchFamily="50" charset="-128"/>
                          <a:ea typeface="Meiryo UI" panose="020B0604030504040204" pitchFamily="50" charset="-128"/>
                        </a:rPr>
                        <a:t>運行形態の転換</a:t>
                      </a:r>
                      <a:endParaRPr kumimoji="1" lang="ja-JP" altLang="en-US" sz="700" dirty="0">
                        <a:solidFill>
                          <a:srgbClr val="0000FF"/>
                        </a:solidFill>
                        <a:latin typeface="Meiryo UI" panose="020B0604030504040204" pitchFamily="50" charset="-128"/>
                        <a:ea typeface="Meiryo UI" panose="020B0604030504040204" pitchFamily="50" charset="-128"/>
                      </a:endParaRPr>
                    </a:p>
                  </a:txBody>
                  <a:tcPr marL="74295" marR="74295" marT="37148" marB="37148" anchor="ctr">
                    <a:lnL w="6350" cap="flat" cmpd="sng" algn="ctr">
                      <a:solidFill>
                        <a:schemeClr val="bg1"/>
                      </a:solidFill>
                      <a:prstDash val="solid"/>
                      <a:round/>
                      <a:headEnd type="none" w="med" len="med"/>
                      <a:tailEnd type="none" w="med" len="med"/>
                    </a:lnL>
                    <a:lnR w="6350" cap="flat" cmpd="sng" algn="ctr">
                      <a:solidFill>
                        <a:schemeClr val="bg2">
                          <a:lumMod val="60000"/>
                          <a:lumOff val="40000"/>
                        </a:schemeClr>
                      </a:solidFill>
                      <a:prstDash val="solid"/>
                      <a:round/>
                      <a:headEnd type="none" w="med" len="med"/>
                      <a:tailEnd type="none" w="med" len="med"/>
                    </a:lnR>
                    <a:lnT w="6350" cap="flat" cmpd="sng" algn="ctr">
                      <a:solidFill>
                        <a:schemeClr val="bg2">
                          <a:lumMod val="60000"/>
                          <a:lumOff val="40000"/>
                        </a:schemeClr>
                      </a:solidFill>
                      <a:prstDash val="solid"/>
                      <a:round/>
                      <a:headEnd type="none" w="med" len="med"/>
                      <a:tailEnd type="none" w="med" len="med"/>
                    </a:lnT>
                    <a:lnB w="6350" cap="flat" cmpd="sng" algn="ctr">
                      <a:solidFill>
                        <a:schemeClr val="bg2">
                          <a:lumMod val="60000"/>
                          <a:lumOff val="40000"/>
                        </a:schemeClr>
                      </a:solidFill>
                      <a:prstDash val="solid"/>
                      <a:round/>
                      <a:headEnd type="none" w="med" len="med"/>
                      <a:tailEnd type="none" w="med" len="med"/>
                    </a:lnB>
                  </a:tcPr>
                </a:tc>
                <a:extLst>
                  <a:ext uri="{0D108BD9-81ED-4DB2-BD59-A6C34878D82A}">
                    <a16:rowId xmlns:a16="http://schemas.microsoft.com/office/drawing/2014/main" val="10002"/>
                  </a:ext>
                </a:extLst>
              </a:tr>
              <a:tr h="204998">
                <a:tc>
                  <a:txBody>
                    <a:bodyPr/>
                    <a:lstStyle/>
                    <a:p>
                      <a:pPr algn="ctr"/>
                      <a:r>
                        <a:rPr kumimoji="1" lang="ja-JP" altLang="en-US" sz="700" dirty="0">
                          <a:latin typeface="Meiryo UI" panose="020B0604030504040204" pitchFamily="50" charset="-128"/>
                          <a:ea typeface="Meiryo UI" panose="020B0604030504040204" pitchFamily="50" charset="-128"/>
                        </a:rPr>
                        <a:t>～</a:t>
                      </a:r>
                      <a:r>
                        <a:rPr kumimoji="1" lang="en-US" altLang="ja-JP" sz="700" dirty="0">
                          <a:latin typeface="Meiryo UI" panose="020B0604030504040204" pitchFamily="50" charset="-128"/>
                          <a:ea typeface="Meiryo UI" panose="020B0604030504040204" pitchFamily="50" charset="-128"/>
                        </a:rPr>
                        <a:t>0.9</a:t>
                      </a:r>
                      <a:r>
                        <a:rPr kumimoji="1" lang="ja-JP" altLang="en-US" sz="700" dirty="0">
                          <a:latin typeface="Meiryo UI" panose="020B0604030504040204" pitchFamily="50" charset="-128"/>
                          <a:ea typeface="Meiryo UI" panose="020B0604030504040204" pitchFamily="50" charset="-128"/>
                        </a:rPr>
                        <a:t>人</a:t>
                      </a:r>
                    </a:p>
                  </a:txBody>
                  <a:tcPr marL="74295" marR="74295" marT="37148" marB="37148" anchor="ctr">
                    <a:lnL w="6350" cap="flat" cmpd="sng" algn="ctr">
                      <a:solidFill>
                        <a:schemeClr val="bg2">
                          <a:lumMod val="60000"/>
                          <a:lumOff val="40000"/>
                        </a:schemeClr>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2">
                          <a:lumMod val="60000"/>
                          <a:lumOff val="40000"/>
                        </a:schemeClr>
                      </a:solidFill>
                      <a:prstDash val="solid"/>
                      <a:round/>
                      <a:headEnd type="none" w="med" len="med"/>
                      <a:tailEnd type="none" w="med" len="med"/>
                    </a:lnT>
                    <a:lnB w="6350" cap="flat" cmpd="sng" algn="ctr">
                      <a:solidFill>
                        <a:schemeClr val="bg2">
                          <a:lumMod val="60000"/>
                          <a:lumOff val="40000"/>
                        </a:schemeClr>
                      </a:solidFill>
                      <a:prstDash val="solid"/>
                      <a:round/>
                      <a:headEnd type="none" w="med" len="med"/>
                      <a:tailEnd type="none" w="med" len="med"/>
                    </a:lnB>
                  </a:tcPr>
                </a:tc>
                <a:tc>
                  <a:txBody>
                    <a:bodyPr/>
                    <a:lstStyle/>
                    <a:p>
                      <a:pPr algn="ctr"/>
                      <a:r>
                        <a:rPr kumimoji="1" lang="ja-JP" altLang="en-US" sz="700" dirty="0">
                          <a:latin typeface="Meiryo UI" panose="020B0604030504040204" pitchFamily="50" charset="-128"/>
                          <a:ea typeface="Meiryo UI" panose="020B0604030504040204" pitchFamily="50" charset="-128"/>
                        </a:rPr>
                        <a:t>効率化</a:t>
                      </a:r>
                    </a:p>
                  </a:txBody>
                  <a:tcPr marL="74295" marR="74295" marT="37148" marB="37148"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2">
                          <a:lumMod val="60000"/>
                          <a:lumOff val="40000"/>
                        </a:schemeClr>
                      </a:solidFill>
                      <a:prstDash val="solid"/>
                      <a:round/>
                      <a:headEnd type="none" w="med" len="med"/>
                      <a:tailEnd type="none" w="med" len="med"/>
                    </a:lnT>
                    <a:lnB w="6350" cap="flat" cmpd="sng" algn="ctr">
                      <a:solidFill>
                        <a:schemeClr val="bg2">
                          <a:lumMod val="60000"/>
                          <a:lumOff val="40000"/>
                        </a:schemeClr>
                      </a:solidFill>
                      <a:prstDash val="solid"/>
                      <a:round/>
                      <a:headEnd type="none" w="med" len="med"/>
                      <a:tailEnd type="none" w="med" len="med"/>
                    </a:lnB>
                  </a:tcPr>
                </a:tc>
                <a:tc>
                  <a:txBody>
                    <a:bodyPr/>
                    <a:lstStyle/>
                    <a:p>
                      <a:pPr algn="ctr"/>
                      <a:r>
                        <a:rPr kumimoji="1" lang="ja-JP" altLang="en-US" sz="700" dirty="0">
                          <a:latin typeface="Meiryo UI" panose="020B0604030504040204" pitchFamily="50" charset="-128"/>
                          <a:ea typeface="Meiryo UI" panose="020B0604030504040204" pitchFamily="50" charset="-128"/>
                        </a:rPr>
                        <a:t>廃止等</a:t>
                      </a:r>
                      <a:endParaRPr kumimoji="1" lang="ja-JP" altLang="en-US" sz="70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L w="6350" cap="flat" cmpd="sng" algn="ctr">
                      <a:solidFill>
                        <a:schemeClr val="bg1"/>
                      </a:solidFill>
                      <a:prstDash val="solid"/>
                      <a:round/>
                      <a:headEnd type="none" w="med" len="med"/>
                      <a:tailEnd type="none" w="med" len="med"/>
                    </a:lnL>
                    <a:lnR w="6350" cap="flat" cmpd="sng" algn="ctr">
                      <a:solidFill>
                        <a:schemeClr val="bg2">
                          <a:lumMod val="60000"/>
                          <a:lumOff val="40000"/>
                        </a:schemeClr>
                      </a:solidFill>
                      <a:prstDash val="solid"/>
                      <a:round/>
                      <a:headEnd type="none" w="med" len="med"/>
                      <a:tailEnd type="none" w="med" len="med"/>
                    </a:lnR>
                    <a:lnT w="6350" cap="flat" cmpd="sng" algn="ctr">
                      <a:solidFill>
                        <a:schemeClr val="bg2">
                          <a:lumMod val="60000"/>
                          <a:lumOff val="40000"/>
                        </a:schemeClr>
                      </a:solidFill>
                      <a:prstDash val="solid"/>
                      <a:round/>
                      <a:headEnd type="none" w="med" len="med"/>
                      <a:tailEnd type="none" w="med" len="med"/>
                    </a:lnT>
                    <a:lnB w="6350" cap="flat" cmpd="sng" algn="ctr">
                      <a:solidFill>
                        <a:schemeClr val="bg2">
                          <a:lumMod val="60000"/>
                          <a:lumOff val="40000"/>
                        </a:schemeClr>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14" name="正方形/長方形 13"/>
          <p:cNvSpPr/>
          <p:nvPr/>
        </p:nvSpPr>
        <p:spPr>
          <a:xfrm>
            <a:off x="3585948" y="5767239"/>
            <a:ext cx="2197131" cy="2174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spAutoFit/>
          </a:bodyPr>
          <a:lstStyle/>
          <a:p>
            <a:r>
              <a:rPr lang="ja-JP" altLang="en-US" sz="813" dirty="0">
                <a:solidFill>
                  <a:schemeClr val="tx1"/>
                </a:solidFill>
                <a:latin typeface="HGP創英ﾌﾟﾚｾﾞﾝｽEB" panose="02020800000000000000" pitchFamily="18" charset="-128"/>
                <a:ea typeface="HGP創英ﾌﾟﾚｾﾞﾝｽEB" panose="02020800000000000000" pitchFamily="18" charset="-128"/>
              </a:rPr>
              <a:t>（参考）バス路線の評価基準</a:t>
            </a:r>
          </a:p>
        </p:txBody>
      </p:sp>
      <p:sp>
        <p:nvSpPr>
          <p:cNvPr id="15" name="正方形/長方形 14"/>
          <p:cNvSpPr/>
          <p:nvPr/>
        </p:nvSpPr>
        <p:spPr>
          <a:xfrm>
            <a:off x="6681192" y="5763865"/>
            <a:ext cx="1767832" cy="2169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spAutoFit/>
          </a:bodyPr>
          <a:lstStyle/>
          <a:p>
            <a:r>
              <a:rPr lang="en-US" altLang="ja-JP" sz="810" dirty="0">
                <a:solidFill>
                  <a:schemeClr val="tx1"/>
                </a:solidFill>
                <a:latin typeface="HGP創英ﾌﾟﾚｾﾞﾝｽEB" panose="02020800000000000000" pitchFamily="18" charset="-128"/>
                <a:ea typeface="HGP創英ﾌﾟﾚｾﾞﾝｽEB" panose="02020800000000000000" pitchFamily="18" charset="-128"/>
              </a:rPr>
              <a:t>&lt;</a:t>
            </a:r>
            <a:r>
              <a:rPr lang="ja-JP" altLang="en-US" sz="810" dirty="0">
                <a:solidFill>
                  <a:schemeClr val="tx1"/>
                </a:solidFill>
                <a:latin typeface="HGP創英ﾌﾟﾚｾﾞﾝｽEB" panose="02020800000000000000" pitchFamily="18" charset="-128"/>
                <a:ea typeface="HGP創英ﾌﾟﾚｾﾞﾝｽEB" panose="02020800000000000000" pitchFamily="18" charset="-128"/>
              </a:rPr>
              <a:t>今後予定するバス路線の再編</a:t>
            </a:r>
            <a:r>
              <a:rPr lang="en-US" altLang="ja-JP" sz="810" dirty="0">
                <a:solidFill>
                  <a:schemeClr val="tx1"/>
                </a:solidFill>
                <a:latin typeface="HGP創英ﾌﾟﾚｾﾞﾝｽEB" panose="02020800000000000000" pitchFamily="18" charset="-128"/>
                <a:ea typeface="HGP創英ﾌﾟﾚｾﾞﾝｽEB" panose="02020800000000000000" pitchFamily="18" charset="-128"/>
              </a:rPr>
              <a:t>&gt;</a:t>
            </a:r>
            <a:endParaRPr lang="ja-JP" altLang="en-US" sz="810" dirty="0">
              <a:solidFill>
                <a:schemeClr val="tx1"/>
              </a:solidFill>
              <a:latin typeface="HGP創英ﾌﾟﾚｾﾞﾝｽEB" panose="02020800000000000000" pitchFamily="18" charset="-128"/>
              <a:ea typeface="HGP創英ﾌﾟﾚｾﾞﾝｽEB" panose="02020800000000000000" pitchFamily="18" charset="-128"/>
            </a:endParaRPr>
          </a:p>
        </p:txBody>
      </p:sp>
      <p:sp>
        <p:nvSpPr>
          <p:cNvPr id="16" name="正方形/長方形 15"/>
          <p:cNvSpPr/>
          <p:nvPr/>
        </p:nvSpPr>
        <p:spPr>
          <a:xfrm>
            <a:off x="6826274" y="5960839"/>
            <a:ext cx="2836830" cy="833562"/>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spAutoFit/>
          </a:bodyPr>
          <a:lstStyle/>
          <a:p>
            <a:pPr>
              <a:lnSpc>
                <a:spcPts val="1300"/>
              </a:lnSpc>
            </a:pPr>
            <a:r>
              <a:rPr lang="ja-JP" altLang="en-US" sz="750" b="1" dirty="0">
                <a:solidFill>
                  <a:schemeClr val="tx1"/>
                </a:solidFill>
                <a:latin typeface="Meiryo UI" panose="020B0604030504040204" pitchFamily="50" charset="-128"/>
                <a:ea typeface="Meiryo UI" panose="020B0604030504040204" pitchFamily="50" charset="-128"/>
              </a:rPr>
              <a:t>①　区域運行の導入</a:t>
            </a:r>
            <a:r>
              <a:rPr lang="ja-JP" altLang="en-US" sz="750" dirty="0">
                <a:solidFill>
                  <a:schemeClr val="tx1"/>
                </a:solidFill>
                <a:latin typeface="Meiryo UI" panose="020B0604030504040204" pitchFamily="50" charset="-128"/>
                <a:ea typeface="Meiryo UI" panose="020B0604030504040204" pitchFamily="50" charset="-128"/>
              </a:rPr>
              <a:t>（</a:t>
            </a:r>
            <a:r>
              <a:rPr lang="en-US" altLang="ja-JP" sz="750" dirty="0">
                <a:solidFill>
                  <a:schemeClr val="tx1"/>
                </a:solidFill>
                <a:latin typeface="Meiryo UI" panose="020B0604030504040204" pitchFamily="50" charset="-128"/>
                <a:ea typeface="Meiryo UI" panose="020B0604030504040204" pitchFamily="50" charset="-128"/>
              </a:rPr>
              <a:t>R8</a:t>
            </a:r>
            <a:r>
              <a:rPr lang="ja-JP" altLang="en-US" sz="750" dirty="0">
                <a:solidFill>
                  <a:schemeClr val="tx1"/>
                </a:solidFill>
                <a:latin typeface="Meiryo UI" panose="020B0604030504040204" pitchFamily="50" charset="-128"/>
                <a:ea typeface="Meiryo UI" panose="020B0604030504040204" pitchFamily="50" charset="-128"/>
              </a:rPr>
              <a:t> 名立区、</a:t>
            </a:r>
            <a:r>
              <a:rPr lang="en-US" altLang="ja-JP" sz="750" dirty="0">
                <a:solidFill>
                  <a:schemeClr val="tx1"/>
                </a:solidFill>
                <a:latin typeface="Meiryo UI" panose="020B0604030504040204" pitchFamily="50" charset="-128"/>
                <a:ea typeface="Meiryo UI" panose="020B0604030504040204" pitchFamily="50" charset="-128"/>
              </a:rPr>
              <a:t>R9</a:t>
            </a:r>
            <a:r>
              <a:rPr lang="ja-JP" altLang="en-US" sz="750" dirty="0">
                <a:solidFill>
                  <a:schemeClr val="tx1"/>
                </a:solidFill>
                <a:latin typeface="Meiryo UI" panose="020B0604030504040204" pitchFamily="50" charset="-128"/>
                <a:ea typeface="Meiryo UI" panose="020B0604030504040204" pitchFamily="50" charset="-128"/>
              </a:rPr>
              <a:t> 金谷区、</a:t>
            </a:r>
            <a:r>
              <a:rPr lang="en-US" altLang="ja-JP" sz="750" dirty="0">
                <a:solidFill>
                  <a:schemeClr val="tx1"/>
                </a:solidFill>
                <a:latin typeface="Meiryo UI" panose="020B0604030504040204" pitchFamily="50" charset="-128"/>
                <a:ea typeface="Meiryo UI" panose="020B0604030504040204" pitchFamily="50" charset="-128"/>
              </a:rPr>
              <a:t>R9</a:t>
            </a:r>
            <a:r>
              <a:rPr lang="ja-JP" altLang="en-US" sz="750" dirty="0">
                <a:solidFill>
                  <a:schemeClr val="tx1"/>
                </a:solidFill>
                <a:latin typeface="Meiryo UI" panose="020B0604030504040204" pitchFamily="50" charset="-128"/>
                <a:ea typeface="Meiryo UI" panose="020B0604030504040204" pitchFamily="50" charset="-128"/>
              </a:rPr>
              <a:t> 吉川区）</a:t>
            </a:r>
            <a:endParaRPr lang="en-US" altLang="ja-JP" sz="750" dirty="0">
              <a:solidFill>
                <a:schemeClr val="tx1"/>
              </a:solidFill>
              <a:latin typeface="Meiryo UI" panose="020B0604030504040204" pitchFamily="50" charset="-128"/>
              <a:ea typeface="Meiryo UI" panose="020B0604030504040204" pitchFamily="50" charset="-128"/>
            </a:endParaRPr>
          </a:p>
          <a:p>
            <a:pPr>
              <a:lnSpc>
                <a:spcPts val="1300"/>
              </a:lnSpc>
            </a:pPr>
            <a:r>
              <a:rPr lang="ja-JP" altLang="en-US" sz="750" dirty="0">
                <a:solidFill>
                  <a:schemeClr val="tx1"/>
                </a:solidFill>
                <a:latin typeface="Meiryo UI" panose="020B0604030504040204" pitchFamily="50" charset="-128"/>
                <a:ea typeface="Meiryo UI" panose="020B0604030504040204" pitchFamily="50" charset="-128"/>
              </a:rPr>
              <a:t>　・　小型車両による区域運行を導入する。</a:t>
            </a:r>
            <a:endParaRPr lang="en-US" altLang="ja-JP" sz="750" dirty="0">
              <a:solidFill>
                <a:schemeClr val="tx1"/>
              </a:solidFill>
              <a:latin typeface="Meiryo UI" panose="020B0604030504040204" pitchFamily="50" charset="-128"/>
              <a:ea typeface="Meiryo UI" panose="020B0604030504040204" pitchFamily="50" charset="-128"/>
            </a:endParaRPr>
          </a:p>
          <a:p>
            <a:pPr>
              <a:lnSpc>
                <a:spcPts val="1300"/>
              </a:lnSpc>
            </a:pPr>
            <a:r>
              <a:rPr lang="ja-JP" altLang="en-US" sz="750" b="1" dirty="0">
                <a:solidFill>
                  <a:schemeClr val="tx1"/>
                </a:solidFill>
                <a:latin typeface="Meiryo UI" panose="020B0604030504040204" pitchFamily="50" charset="-128"/>
                <a:ea typeface="Meiryo UI" panose="020B0604030504040204" pitchFamily="50" charset="-128"/>
              </a:rPr>
              <a:t>②　互助輸送への転換</a:t>
            </a:r>
            <a:r>
              <a:rPr lang="ja-JP" altLang="en-US" sz="750" dirty="0">
                <a:solidFill>
                  <a:schemeClr val="tx1"/>
                </a:solidFill>
                <a:latin typeface="Meiryo UI" panose="020B0604030504040204" pitchFamily="50" charset="-128"/>
                <a:ea typeface="Meiryo UI" panose="020B0604030504040204" pitchFamily="50" charset="-128"/>
              </a:rPr>
              <a:t>（</a:t>
            </a:r>
            <a:r>
              <a:rPr lang="en-US" altLang="ja-JP" sz="750" dirty="0">
                <a:solidFill>
                  <a:schemeClr val="tx1"/>
                </a:solidFill>
                <a:latin typeface="Meiryo UI" panose="020B0604030504040204" pitchFamily="50" charset="-128"/>
                <a:ea typeface="Meiryo UI" panose="020B0604030504040204" pitchFamily="50" charset="-128"/>
              </a:rPr>
              <a:t>R8</a:t>
            </a:r>
            <a:r>
              <a:rPr lang="ja-JP" altLang="en-US" sz="750" dirty="0">
                <a:solidFill>
                  <a:schemeClr val="tx1"/>
                </a:solidFill>
                <a:latin typeface="Meiryo UI" panose="020B0604030504040204" pitchFamily="50" charset="-128"/>
                <a:ea typeface="Meiryo UI" panose="020B0604030504040204" pitchFamily="50" charset="-128"/>
              </a:rPr>
              <a:t> 中郷区、清里区）</a:t>
            </a:r>
            <a:endParaRPr lang="en-US" altLang="ja-JP" sz="750" dirty="0">
              <a:solidFill>
                <a:schemeClr val="tx1"/>
              </a:solidFill>
              <a:latin typeface="Meiryo UI" panose="020B0604030504040204" pitchFamily="50" charset="-128"/>
              <a:ea typeface="Meiryo UI" panose="020B0604030504040204" pitchFamily="50" charset="-128"/>
            </a:endParaRPr>
          </a:p>
          <a:p>
            <a:pPr>
              <a:lnSpc>
                <a:spcPts val="1300"/>
              </a:lnSpc>
            </a:pPr>
            <a:r>
              <a:rPr lang="ja-JP" altLang="en-US" sz="750" dirty="0">
                <a:solidFill>
                  <a:schemeClr val="tx1"/>
                </a:solidFill>
                <a:latin typeface="Meiryo UI" panose="020B0604030504040204" pitchFamily="50" charset="-128"/>
                <a:ea typeface="Meiryo UI" panose="020B0604030504040204" pitchFamily="50" charset="-128"/>
              </a:rPr>
              <a:t>　・　住民組織等による自家用有償旅客運送に転換する。</a:t>
            </a:r>
            <a:endParaRPr lang="en-US" altLang="ja-JP" sz="750" dirty="0">
              <a:solidFill>
                <a:schemeClr val="tx1"/>
              </a:solidFill>
              <a:latin typeface="Meiryo UI" panose="020B0604030504040204" pitchFamily="50" charset="-128"/>
              <a:ea typeface="Meiryo UI" panose="020B0604030504040204" pitchFamily="50" charset="-128"/>
            </a:endParaRPr>
          </a:p>
          <a:p>
            <a:pPr>
              <a:lnSpc>
                <a:spcPts val="1300"/>
              </a:lnSpc>
            </a:pPr>
            <a:r>
              <a:rPr lang="ja-JP" altLang="en-US" sz="750" b="1" dirty="0">
                <a:solidFill>
                  <a:schemeClr val="tx1"/>
                </a:solidFill>
                <a:latin typeface="Meiryo UI" panose="020B0604030504040204" pitchFamily="50" charset="-128"/>
                <a:ea typeface="Meiryo UI" panose="020B0604030504040204" pitchFamily="50" charset="-128"/>
              </a:rPr>
              <a:t>③　総合病院の閉院に伴うバス路線の再編</a:t>
            </a:r>
            <a:r>
              <a:rPr lang="ja-JP" altLang="en-US" sz="750" dirty="0">
                <a:solidFill>
                  <a:schemeClr val="tx1"/>
                </a:solidFill>
                <a:latin typeface="Meiryo UI" panose="020B0604030504040204" pitchFamily="50" charset="-128"/>
                <a:ea typeface="Meiryo UI" panose="020B0604030504040204" pitchFamily="50" charset="-128"/>
              </a:rPr>
              <a:t>（</a:t>
            </a:r>
            <a:r>
              <a:rPr lang="en-US" altLang="ja-JP" sz="750" dirty="0">
                <a:solidFill>
                  <a:schemeClr val="tx1"/>
                </a:solidFill>
                <a:latin typeface="Meiryo UI" panose="020B0604030504040204" pitchFamily="50" charset="-128"/>
                <a:ea typeface="Meiryo UI" panose="020B0604030504040204" pitchFamily="50" charset="-128"/>
              </a:rPr>
              <a:t>R8</a:t>
            </a:r>
            <a:r>
              <a:rPr lang="ja-JP" altLang="en-US" sz="750" dirty="0">
                <a:solidFill>
                  <a:schemeClr val="tx1"/>
                </a:solidFill>
                <a:latin typeface="Meiryo UI" panose="020B0604030504040204" pitchFamily="50" charset="-128"/>
                <a:ea typeface="Meiryo UI" panose="020B0604030504040204" pitchFamily="50" charset="-128"/>
              </a:rPr>
              <a:t> 合併前の上越市）</a:t>
            </a:r>
          </a:p>
        </p:txBody>
      </p:sp>
      <p:cxnSp>
        <p:nvCxnSpPr>
          <p:cNvPr id="17" name="直線コネクタ 16"/>
          <p:cNvCxnSpPr/>
          <p:nvPr/>
        </p:nvCxnSpPr>
        <p:spPr>
          <a:xfrm flipH="1" flipV="1">
            <a:off x="3535286" y="5792129"/>
            <a:ext cx="6120000" cy="51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正方形/長方形 17"/>
          <p:cNvSpPr/>
          <p:nvPr/>
        </p:nvSpPr>
        <p:spPr>
          <a:xfrm>
            <a:off x="3368824" y="2132856"/>
            <a:ext cx="1744794" cy="2308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spAutoFit/>
          </a:bodyPr>
          <a:lstStyle/>
          <a:p>
            <a:r>
              <a:rPr lang="en-US" altLang="ja-JP" sz="900" dirty="0">
                <a:solidFill>
                  <a:schemeClr val="tx1"/>
                </a:solidFill>
                <a:latin typeface="HGP創英ﾌﾟﾚｾﾞﾝｽEB" panose="02020800000000000000" pitchFamily="18" charset="-128"/>
                <a:ea typeface="HGP創英ﾌﾟﾚｾﾞﾝｽEB" panose="02020800000000000000" pitchFamily="18" charset="-128"/>
              </a:rPr>
              <a:t>&lt;</a:t>
            </a:r>
            <a:r>
              <a:rPr lang="ja-JP" altLang="en-US" sz="900" dirty="0">
                <a:solidFill>
                  <a:schemeClr val="tx1"/>
                </a:solidFill>
                <a:latin typeface="HGP創英ﾌﾟﾚｾﾞﾝｽEB" panose="02020800000000000000" pitchFamily="18" charset="-128"/>
                <a:ea typeface="HGP創英ﾌﾟﾚｾﾞﾝｽEB" panose="02020800000000000000" pitchFamily="18" charset="-128"/>
              </a:rPr>
              <a:t>上越市全図</a:t>
            </a:r>
            <a:r>
              <a:rPr lang="en-US" altLang="ja-JP" sz="900" dirty="0">
                <a:solidFill>
                  <a:schemeClr val="tx1"/>
                </a:solidFill>
                <a:latin typeface="HGP創英ﾌﾟﾚｾﾞﾝｽEB" panose="02020800000000000000" pitchFamily="18" charset="-128"/>
                <a:ea typeface="HGP創英ﾌﾟﾚｾﾞﾝｽEB" panose="02020800000000000000" pitchFamily="18" charset="-128"/>
              </a:rPr>
              <a:t>&gt;</a:t>
            </a:r>
            <a:endParaRPr lang="ja-JP" altLang="en-US" sz="900" dirty="0">
              <a:solidFill>
                <a:schemeClr val="tx1"/>
              </a:solidFill>
              <a:latin typeface="HGP創英ﾌﾟﾚｾﾞﾝｽEB" panose="02020800000000000000" pitchFamily="18" charset="-128"/>
              <a:ea typeface="HGP創英ﾌﾟﾚｾﾞﾝｽEB" panose="02020800000000000000" pitchFamily="18" charset="-128"/>
            </a:endParaRPr>
          </a:p>
        </p:txBody>
      </p:sp>
      <p:sp>
        <p:nvSpPr>
          <p:cNvPr id="19" name="正方形/長方形 1"/>
          <p:cNvSpPr/>
          <p:nvPr/>
        </p:nvSpPr>
        <p:spPr>
          <a:xfrm>
            <a:off x="3463040" y="2408415"/>
            <a:ext cx="2518522" cy="1293222"/>
          </a:xfrm>
          <a:custGeom>
            <a:avLst/>
            <a:gdLst>
              <a:gd name="connsiteX0" fmla="*/ 0 w 1990593"/>
              <a:gd name="connsiteY0" fmla="*/ 0 h 1031047"/>
              <a:gd name="connsiteX1" fmla="*/ 1990593 w 1990593"/>
              <a:gd name="connsiteY1" fmla="*/ 0 h 1031047"/>
              <a:gd name="connsiteX2" fmla="*/ 1990593 w 1990593"/>
              <a:gd name="connsiteY2" fmla="*/ 1031047 h 1031047"/>
              <a:gd name="connsiteX3" fmla="*/ 0 w 1990593"/>
              <a:gd name="connsiteY3" fmla="*/ 1031047 h 1031047"/>
              <a:gd name="connsiteX4" fmla="*/ 0 w 1990593"/>
              <a:gd name="connsiteY4" fmla="*/ 0 h 1031047"/>
              <a:gd name="connsiteX0" fmla="*/ 0 w 1990593"/>
              <a:gd name="connsiteY0" fmla="*/ 0 h 1031047"/>
              <a:gd name="connsiteX1" fmla="*/ 1990593 w 1990593"/>
              <a:gd name="connsiteY1" fmla="*/ 0 h 1031047"/>
              <a:gd name="connsiteX2" fmla="*/ 1111911 w 1990593"/>
              <a:gd name="connsiteY2" fmla="*/ 385729 h 1031047"/>
              <a:gd name="connsiteX3" fmla="*/ 0 w 1990593"/>
              <a:gd name="connsiteY3" fmla="*/ 1031047 h 1031047"/>
              <a:gd name="connsiteX4" fmla="*/ 0 w 1990593"/>
              <a:gd name="connsiteY4" fmla="*/ 0 h 1031047"/>
              <a:gd name="connsiteX0" fmla="*/ 0 w 1990593"/>
              <a:gd name="connsiteY0" fmla="*/ 0 h 776253"/>
              <a:gd name="connsiteX1" fmla="*/ 1990593 w 1990593"/>
              <a:gd name="connsiteY1" fmla="*/ 0 h 776253"/>
              <a:gd name="connsiteX2" fmla="*/ 1111911 w 1990593"/>
              <a:gd name="connsiteY2" fmla="*/ 385729 h 776253"/>
              <a:gd name="connsiteX3" fmla="*/ 4762 w 1990593"/>
              <a:gd name="connsiteY3" fmla="*/ 776253 h 776253"/>
              <a:gd name="connsiteX4" fmla="*/ 0 w 1990593"/>
              <a:gd name="connsiteY4" fmla="*/ 0 h 776253"/>
              <a:gd name="connsiteX0" fmla="*/ 0 w 1990593"/>
              <a:gd name="connsiteY0" fmla="*/ 0 h 1023903"/>
              <a:gd name="connsiteX1" fmla="*/ 1990593 w 1990593"/>
              <a:gd name="connsiteY1" fmla="*/ 0 h 1023903"/>
              <a:gd name="connsiteX2" fmla="*/ 1111911 w 1990593"/>
              <a:gd name="connsiteY2" fmla="*/ 385729 h 1023903"/>
              <a:gd name="connsiteX3" fmla="*/ 9525 w 1990593"/>
              <a:gd name="connsiteY3" fmla="*/ 1023903 h 1023903"/>
              <a:gd name="connsiteX4" fmla="*/ 0 w 1990593"/>
              <a:gd name="connsiteY4" fmla="*/ 0 h 1023903"/>
              <a:gd name="connsiteX0" fmla="*/ 0 w 1990593"/>
              <a:gd name="connsiteY0" fmla="*/ 0 h 1023903"/>
              <a:gd name="connsiteX1" fmla="*/ 1990593 w 1990593"/>
              <a:gd name="connsiteY1" fmla="*/ 0 h 1023903"/>
              <a:gd name="connsiteX2" fmla="*/ 1111911 w 1990593"/>
              <a:gd name="connsiteY2" fmla="*/ 385729 h 1023903"/>
              <a:gd name="connsiteX3" fmla="*/ 314193 w 1990593"/>
              <a:gd name="connsiteY3" fmla="*/ 519366 h 1023903"/>
              <a:gd name="connsiteX4" fmla="*/ 9525 w 1990593"/>
              <a:gd name="connsiteY4" fmla="*/ 1023903 h 1023903"/>
              <a:gd name="connsiteX5" fmla="*/ 0 w 1990593"/>
              <a:gd name="connsiteY5" fmla="*/ 0 h 1023903"/>
              <a:gd name="connsiteX0" fmla="*/ 0 w 1990593"/>
              <a:gd name="connsiteY0" fmla="*/ 0 h 1023903"/>
              <a:gd name="connsiteX1" fmla="*/ 1990593 w 1990593"/>
              <a:gd name="connsiteY1" fmla="*/ 0 h 1023903"/>
              <a:gd name="connsiteX2" fmla="*/ 1111911 w 1990593"/>
              <a:gd name="connsiteY2" fmla="*/ 385729 h 1023903"/>
              <a:gd name="connsiteX3" fmla="*/ 728531 w 1990593"/>
              <a:gd name="connsiteY3" fmla="*/ 917034 h 1023903"/>
              <a:gd name="connsiteX4" fmla="*/ 314193 w 1990593"/>
              <a:gd name="connsiteY4" fmla="*/ 519366 h 1023903"/>
              <a:gd name="connsiteX5" fmla="*/ 9525 w 1990593"/>
              <a:gd name="connsiteY5" fmla="*/ 1023903 h 1023903"/>
              <a:gd name="connsiteX6" fmla="*/ 0 w 1990593"/>
              <a:gd name="connsiteY6" fmla="*/ 0 h 1023903"/>
              <a:gd name="connsiteX0" fmla="*/ 0 w 1990593"/>
              <a:gd name="connsiteY0" fmla="*/ 0 h 1023903"/>
              <a:gd name="connsiteX1" fmla="*/ 1990593 w 1990593"/>
              <a:gd name="connsiteY1" fmla="*/ 0 h 1023903"/>
              <a:gd name="connsiteX2" fmla="*/ 1240498 w 1990593"/>
              <a:gd name="connsiteY2" fmla="*/ 704817 h 1023903"/>
              <a:gd name="connsiteX3" fmla="*/ 728531 w 1990593"/>
              <a:gd name="connsiteY3" fmla="*/ 917034 h 1023903"/>
              <a:gd name="connsiteX4" fmla="*/ 314193 w 1990593"/>
              <a:gd name="connsiteY4" fmla="*/ 519366 h 1023903"/>
              <a:gd name="connsiteX5" fmla="*/ 9525 w 1990593"/>
              <a:gd name="connsiteY5" fmla="*/ 1023903 h 1023903"/>
              <a:gd name="connsiteX6" fmla="*/ 0 w 1990593"/>
              <a:gd name="connsiteY6" fmla="*/ 0 h 1023903"/>
              <a:gd name="connsiteX0" fmla="*/ 0 w 1990593"/>
              <a:gd name="connsiteY0" fmla="*/ 0 h 1023903"/>
              <a:gd name="connsiteX1" fmla="*/ 1990593 w 1990593"/>
              <a:gd name="connsiteY1" fmla="*/ 0 h 1023903"/>
              <a:gd name="connsiteX2" fmla="*/ 1240498 w 1990593"/>
              <a:gd name="connsiteY2" fmla="*/ 704817 h 1023903"/>
              <a:gd name="connsiteX3" fmla="*/ 902362 w 1990593"/>
              <a:gd name="connsiteY3" fmla="*/ 909891 h 1023903"/>
              <a:gd name="connsiteX4" fmla="*/ 728531 w 1990593"/>
              <a:gd name="connsiteY4" fmla="*/ 917034 h 1023903"/>
              <a:gd name="connsiteX5" fmla="*/ 314193 w 1990593"/>
              <a:gd name="connsiteY5" fmla="*/ 519366 h 1023903"/>
              <a:gd name="connsiteX6" fmla="*/ 9525 w 1990593"/>
              <a:gd name="connsiteY6" fmla="*/ 1023903 h 1023903"/>
              <a:gd name="connsiteX7" fmla="*/ 0 w 1990593"/>
              <a:gd name="connsiteY7" fmla="*/ 0 h 1023903"/>
              <a:gd name="connsiteX0" fmla="*/ 0 w 2002499"/>
              <a:gd name="connsiteY0" fmla="*/ 0 h 1023903"/>
              <a:gd name="connsiteX1" fmla="*/ 2002499 w 2002499"/>
              <a:gd name="connsiteY1" fmla="*/ 0 h 1023903"/>
              <a:gd name="connsiteX2" fmla="*/ 1240498 w 2002499"/>
              <a:gd name="connsiteY2" fmla="*/ 704817 h 1023903"/>
              <a:gd name="connsiteX3" fmla="*/ 902362 w 2002499"/>
              <a:gd name="connsiteY3" fmla="*/ 909891 h 1023903"/>
              <a:gd name="connsiteX4" fmla="*/ 728531 w 2002499"/>
              <a:gd name="connsiteY4" fmla="*/ 917034 h 1023903"/>
              <a:gd name="connsiteX5" fmla="*/ 314193 w 2002499"/>
              <a:gd name="connsiteY5" fmla="*/ 519366 h 1023903"/>
              <a:gd name="connsiteX6" fmla="*/ 9525 w 2002499"/>
              <a:gd name="connsiteY6" fmla="*/ 1023903 h 1023903"/>
              <a:gd name="connsiteX7" fmla="*/ 0 w 2002499"/>
              <a:gd name="connsiteY7" fmla="*/ 0 h 1023903"/>
              <a:gd name="connsiteX0" fmla="*/ 0 w 2002499"/>
              <a:gd name="connsiteY0" fmla="*/ 0 h 1023903"/>
              <a:gd name="connsiteX1" fmla="*/ 2002499 w 2002499"/>
              <a:gd name="connsiteY1" fmla="*/ 0 h 1023903"/>
              <a:gd name="connsiteX2" fmla="*/ 1664362 w 2002499"/>
              <a:gd name="connsiteY2" fmla="*/ 336009 h 1023903"/>
              <a:gd name="connsiteX3" fmla="*/ 1240498 w 2002499"/>
              <a:gd name="connsiteY3" fmla="*/ 704817 h 1023903"/>
              <a:gd name="connsiteX4" fmla="*/ 902362 w 2002499"/>
              <a:gd name="connsiteY4" fmla="*/ 909891 h 1023903"/>
              <a:gd name="connsiteX5" fmla="*/ 728531 w 2002499"/>
              <a:gd name="connsiteY5" fmla="*/ 917034 h 1023903"/>
              <a:gd name="connsiteX6" fmla="*/ 314193 w 2002499"/>
              <a:gd name="connsiteY6" fmla="*/ 519366 h 1023903"/>
              <a:gd name="connsiteX7" fmla="*/ 9525 w 2002499"/>
              <a:gd name="connsiteY7" fmla="*/ 1023903 h 1023903"/>
              <a:gd name="connsiteX8" fmla="*/ 0 w 2002499"/>
              <a:gd name="connsiteY8" fmla="*/ 0 h 1023903"/>
              <a:gd name="connsiteX0" fmla="*/ 0 w 2002499"/>
              <a:gd name="connsiteY0" fmla="*/ 0 h 1023903"/>
              <a:gd name="connsiteX1" fmla="*/ 2002499 w 2002499"/>
              <a:gd name="connsiteY1" fmla="*/ 0 h 1023903"/>
              <a:gd name="connsiteX2" fmla="*/ 1664362 w 2002499"/>
              <a:gd name="connsiteY2" fmla="*/ 336009 h 1023903"/>
              <a:gd name="connsiteX3" fmla="*/ 1240498 w 2002499"/>
              <a:gd name="connsiteY3" fmla="*/ 704817 h 1023903"/>
              <a:gd name="connsiteX4" fmla="*/ 902362 w 2002499"/>
              <a:gd name="connsiteY4" fmla="*/ 909891 h 1023903"/>
              <a:gd name="connsiteX5" fmla="*/ 728531 w 2002499"/>
              <a:gd name="connsiteY5" fmla="*/ 917034 h 1023903"/>
              <a:gd name="connsiteX6" fmla="*/ 183224 w 2002499"/>
              <a:gd name="connsiteY6" fmla="*/ 845598 h 1023903"/>
              <a:gd name="connsiteX7" fmla="*/ 9525 w 2002499"/>
              <a:gd name="connsiteY7" fmla="*/ 1023903 h 1023903"/>
              <a:gd name="connsiteX8" fmla="*/ 0 w 2002499"/>
              <a:gd name="connsiteY8" fmla="*/ 0 h 1023903"/>
              <a:gd name="connsiteX0" fmla="*/ 0 w 2002499"/>
              <a:gd name="connsiteY0" fmla="*/ 0 h 1023903"/>
              <a:gd name="connsiteX1" fmla="*/ 2002499 w 2002499"/>
              <a:gd name="connsiteY1" fmla="*/ 0 h 1023903"/>
              <a:gd name="connsiteX2" fmla="*/ 1664362 w 2002499"/>
              <a:gd name="connsiteY2" fmla="*/ 336009 h 1023903"/>
              <a:gd name="connsiteX3" fmla="*/ 1240498 w 2002499"/>
              <a:gd name="connsiteY3" fmla="*/ 704817 h 1023903"/>
              <a:gd name="connsiteX4" fmla="*/ 902362 w 2002499"/>
              <a:gd name="connsiteY4" fmla="*/ 909891 h 1023903"/>
              <a:gd name="connsiteX5" fmla="*/ 728531 w 2002499"/>
              <a:gd name="connsiteY5" fmla="*/ 917034 h 1023903"/>
              <a:gd name="connsiteX6" fmla="*/ 335624 w 2002499"/>
              <a:gd name="connsiteY6" fmla="*/ 883697 h 1023903"/>
              <a:gd name="connsiteX7" fmla="*/ 183224 w 2002499"/>
              <a:gd name="connsiteY7" fmla="*/ 845598 h 1023903"/>
              <a:gd name="connsiteX8" fmla="*/ 9525 w 2002499"/>
              <a:gd name="connsiteY8" fmla="*/ 1023903 h 1023903"/>
              <a:gd name="connsiteX9" fmla="*/ 0 w 2002499"/>
              <a:gd name="connsiteY9" fmla="*/ 0 h 1023903"/>
              <a:gd name="connsiteX0" fmla="*/ 0 w 2002499"/>
              <a:gd name="connsiteY0" fmla="*/ 0 h 1023903"/>
              <a:gd name="connsiteX1" fmla="*/ 2002499 w 2002499"/>
              <a:gd name="connsiteY1" fmla="*/ 0 h 1023903"/>
              <a:gd name="connsiteX2" fmla="*/ 1664362 w 2002499"/>
              <a:gd name="connsiteY2" fmla="*/ 336009 h 1023903"/>
              <a:gd name="connsiteX3" fmla="*/ 1240498 w 2002499"/>
              <a:gd name="connsiteY3" fmla="*/ 704817 h 1023903"/>
              <a:gd name="connsiteX4" fmla="*/ 902362 w 2002499"/>
              <a:gd name="connsiteY4" fmla="*/ 909891 h 1023903"/>
              <a:gd name="connsiteX5" fmla="*/ 728531 w 2002499"/>
              <a:gd name="connsiteY5" fmla="*/ 917034 h 1023903"/>
              <a:gd name="connsiteX6" fmla="*/ 542793 w 2002499"/>
              <a:gd name="connsiteY6" fmla="*/ 955134 h 1023903"/>
              <a:gd name="connsiteX7" fmla="*/ 335624 w 2002499"/>
              <a:gd name="connsiteY7" fmla="*/ 883697 h 1023903"/>
              <a:gd name="connsiteX8" fmla="*/ 183224 w 2002499"/>
              <a:gd name="connsiteY8" fmla="*/ 845598 h 1023903"/>
              <a:gd name="connsiteX9" fmla="*/ 9525 w 2002499"/>
              <a:gd name="connsiteY9" fmla="*/ 1023903 h 1023903"/>
              <a:gd name="connsiteX10" fmla="*/ 0 w 2002499"/>
              <a:gd name="connsiteY10" fmla="*/ 0 h 1023903"/>
              <a:gd name="connsiteX0" fmla="*/ 0 w 2002499"/>
              <a:gd name="connsiteY0" fmla="*/ 0 h 1023903"/>
              <a:gd name="connsiteX1" fmla="*/ 2002499 w 2002499"/>
              <a:gd name="connsiteY1" fmla="*/ 0 h 1023903"/>
              <a:gd name="connsiteX2" fmla="*/ 1664362 w 2002499"/>
              <a:gd name="connsiteY2" fmla="*/ 336009 h 1023903"/>
              <a:gd name="connsiteX3" fmla="*/ 1240498 w 2002499"/>
              <a:gd name="connsiteY3" fmla="*/ 704817 h 1023903"/>
              <a:gd name="connsiteX4" fmla="*/ 902362 w 2002499"/>
              <a:gd name="connsiteY4" fmla="*/ 909891 h 1023903"/>
              <a:gd name="connsiteX5" fmla="*/ 728531 w 2002499"/>
              <a:gd name="connsiteY5" fmla="*/ 917034 h 1023903"/>
              <a:gd name="connsiteX6" fmla="*/ 542793 w 2002499"/>
              <a:gd name="connsiteY6" fmla="*/ 955134 h 1023903"/>
              <a:gd name="connsiteX7" fmla="*/ 433256 w 2002499"/>
              <a:gd name="connsiteY7" fmla="*/ 926559 h 1023903"/>
              <a:gd name="connsiteX8" fmla="*/ 335624 w 2002499"/>
              <a:gd name="connsiteY8" fmla="*/ 883697 h 1023903"/>
              <a:gd name="connsiteX9" fmla="*/ 183224 w 2002499"/>
              <a:gd name="connsiteY9" fmla="*/ 845598 h 1023903"/>
              <a:gd name="connsiteX10" fmla="*/ 9525 w 2002499"/>
              <a:gd name="connsiteY10" fmla="*/ 1023903 h 1023903"/>
              <a:gd name="connsiteX11" fmla="*/ 0 w 2002499"/>
              <a:gd name="connsiteY11" fmla="*/ 0 h 1023903"/>
              <a:gd name="connsiteX0" fmla="*/ 0 w 2002499"/>
              <a:gd name="connsiteY0" fmla="*/ 0 h 1023903"/>
              <a:gd name="connsiteX1" fmla="*/ 2002499 w 2002499"/>
              <a:gd name="connsiteY1" fmla="*/ 0 h 1023903"/>
              <a:gd name="connsiteX2" fmla="*/ 1664362 w 2002499"/>
              <a:gd name="connsiteY2" fmla="*/ 336009 h 1023903"/>
              <a:gd name="connsiteX3" fmla="*/ 1240498 w 2002499"/>
              <a:gd name="connsiteY3" fmla="*/ 704817 h 1023903"/>
              <a:gd name="connsiteX4" fmla="*/ 902362 w 2002499"/>
              <a:gd name="connsiteY4" fmla="*/ 909891 h 1023903"/>
              <a:gd name="connsiteX5" fmla="*/ 728531 w 2002499"/>
              <a:gd name="connsiteY5" fmla="*/ 917034 h 1023903"/>
              <a:gd name="connsiteX6" fmla="*/ 542793 w 2002499"/>
              <a:gd name="connsiteY6" fmla="*/ 955134 h 1023903"/>
              <a:gd name="connsiteX7" fmla="*/ 433256 w 2002499"/>
              <a:gd name="connsiteY7" fmla="*/ 926559 h 1023903"/>
              <a:gd name="connsiteX8" fmla="*/ 335624 w 2002499"/>
              <a:gd name="connsiteY8" fmla="*/ 883697 h 1023903"/>
              <a:gd name="connsiteX9" fmla="*/ 183224 w 2002499"/>
              <a:gd name="connsiteY9" fmla="*/ 845598 h 1023903"/>
              <a:gd name="connsiteX10" fmla="*/ 95118 w 2002499"/>
              <a:gd name="connsiteY10" fmla="*/ 957516 h 1023903"/>
              <a:gd name="connsiteX11" fmla="*/ 9525 w 2002499"/>
              <a:gd name="connsiteY11" fmla="*/ 1023903 h 1023903"/>
              <a:gd name="connsiteX12" fmla="*/ 0 w 2002499"/>
              <a:gd name="connsiteY12" fmla="*/ 0 h 1023903"/>
              <a:gd name="connsiteX0" fmla="*/ 0 w 2002499"/>
              <a:gd name="connsiteY0" fmla="*/ 0 h 1023903"/>
              <a:gd name="connsiteX1" fmla="*/ 2002499 w 2002499"/>
              <a:gd name="connsiteY1" fmla="*/ 0 h 1023903"/>
              <a:gd name="connsiteX2" fmla="*/ 1664362 w 2002499"/>
              <a:gd name="connsiteY2" fmla="*/ 336009 h 1023903"/>
              <a:gd name="connsiteX3" fmla="*/ 1240498 w 2002499"/>
              <a:gd name="connsiteY3" fmla="*/ 704817 h 1023903"/>
              <a:gd name="connsiteX4" fmla="*/ 902362 w 2002499"/>
              <a:gd name="connsiteY4" fmla="*/ 909891 h 1023903"/>
              <a:gd name="connsiteX5" fmla="*/ 728531 w 2002499"/>
              <a:gd name="connsiteY5" fmla="*/ 917034 h 1023903"/>
              <a:gd name="connsiteX6" fmla="*/ 542793 w 2002499"/>
              <a:gd name="connsiteY6" fmla="*/ 955134 h 1023903"/>
              <a:gd name="connsiteX7" fmla="*/ 433256 w 2002499"/>
              <a:gd name="connsiteY7" fmla="*/ 926559 h 1023903"/>
              <a:gd name="connsiteX8" fmla="*/ 390393 w 2002499"/>
              <a:gd name="connsiteY8" fmla="*/ 919416 h 1023903"/>
              <a:gd name="connsiteX9" fmla="*/ 335624 w 2002499"/>
              <a:gd name="connsiteY9" fmla="*/ 883697 h 1023903"/>
              <a:gd name="connsiteX10" fmla="*/ 183224 w 2002499"/>
              <a:gd name="connsiteY10" fmla="*/ 845598 h 1023903"/>
              <a:gd name="connsiteX11" fmla="*/ 95118 w 2002499"/>
              <a:gd name="connsiteY11" fmla="*/ 957516 h 1023903"/>
              <a:gd name="connsiteX12" fmla="*/ 9525 w 2002499"/>
              <a:gd name="connsiteY12" fmla="*/ 1023903 h 1023903"/>
              <a:gd name="connsiteX13" fmla="*/ 0 w 2002499"/>
              <a:gd name="connsiteY13" fmla="*/ 0 h 1023903"/>
              <a:gd name="connsiteX0" fmla="*/ 0 w 2002499"/>
              <a:gd name="connsiteY0" fmla="*/ 0 h 1023903"/>
              <a:gd name="connsiteX1" fmla="*/ 2002499 w 2002499"/>
              <a:gd name="connsiteY1" fmla="*/ 0 h 1023903"/>
              <a:gd name="connsiteX2" fmla="*/ 1664362 w 2002499"/>
              <a:gd name="connsiteY2" fmla="*/ 336009 h 1023903"/>
              <a:gd name="connsiteX3" fmla="*/ 1240498 w 2002499"/>
              <a:gd name="connsiteY3" fmla="*/ 704817 h 1023903"/>
              <a:gd name="connsiteX4" fmla="*/ 902362 w 2002499"/>
              <a:gd name="connsiteY4" fmla="*/ 909891 h 1023903"/>
              <a:gd name="connsiteX5" fmla="*/ 728531 w 2002499"/>
              <a:gd name="connsiteY5" fmla="*/ 917034 h 1023903"/>
              <a:gd name="connsiteX6" fmla="*/ 542793 w 2002499"/>
              <a:gd name="connsiteY6" fmla="*/ 955134 h 1023903"/>
              <a:gd name="connsiteX7" fmla="*/ 490406 w 2002499"/>
              <a:gd name="connsiteY7" fmla="*/ 959897 h 1023903"/>
              <a:gd name="connsiteX8" fmla="*/ 433256 w 2002499"/>
              <a:gd name="connsiteY8" fmla="*/ 926559 h 1023903"/>
              <a:gd name="connsiteX9" fmla="*/ 390393 w 2002499"/>
              <a:gd name="connsiteY9" fmla="*/ 919416 h 1023903"/>
              <a:gd name="connsiteX10" fmla="*/ 335624 w 2002499"/>
              <a:gd name="connsiteY10" fmla="*/ 883697 h 1023903"/>
              <a:gd name="connsiteX11" fmla="*/ 183224 w 2002499"/>
              <a:gd name="connsiteY11" fmla="*/ 845598 h 1023903"/>
              <a:gd name="connsiteX12" fmla="*/ 95118 w 2002499"/>
              <a:gd name="connsiteY12" fmla="*/ 957516 h 1023903"/>
              <a:gd name="connsiteX13" fmla="*/ 9525 w 2002499"/>
              <a:gd name="connsiteY13" fmla="*/ 1023903 h 1023903"/>
              <a:gd name="connsiteX14" fmla="*/ 0 w 2002499"/>
              <a:gd name="connsiteY14" fmla="*/ 0 h 1023903"/>
              <a:gd name="connsiteX0" fmla="*/ 0 w 2002499"/>
              <a:gd name="connsiteY0" fmla="*/ 0 h 1023903"/>
              <a:gd name="connsiteX1" fmla="*/ 2002499 w 2002499"/>
              <a:gd name="connsiteY1" fmla="*/ 0 h 1023903"/>
              <a:gd name="connsiteX2" fmla="*/ 1664362 w 2002499"/>
              <a:gd name="connsiteY2" fmla="*/ 336009 h 1023903"/>
              <a:gd name="connsiteX3" fmla="*/ 1240498 w 2002499"/>
              <a:gd name="connsiteY3" fmla="*/ 704817 h 1023903"/>
              <a:gd name="connsiteX4" fmla="*/ 902362 w 2002499"/>
              <a:gd name="connsiteY4" fmla="*/ 909891 h 1023903"/>
              <a:gd name="connsiteX5" fmla="*/ 728531 w 2002499"/>
              <a:gd name="connsiteY5" fmla="*/ 917034 h 1023903"/>
              <a:gd name="connsiteX6" fmla="*/ 623756 w 2002499"/>
              <a:gd name="connsiteY6" fmla="*/ 945609 h 1023903"/>
              <a:gd name="connsiteX7" fmla="*/ 542793 w 2002499"/>
              <a:gd name="connsiteY7" fmla="*/ 955134 h 1023903"/>
              <a:gd name="connsiteX8" fmla="*/ 490406 w 2002499"/>
              <a:gd name="connsiteY8" fmla="*/ 959897 h 1023903"/>
              <a:gd name="connsiteX9" fmla="*/ 433256 w 2002499"/>
              <a:gd name="connsiteY9" fmla="*/ 926559 h 1023903"/>
              <a:gd name="connsiteX10" fmla="*/ 390393 w 2002499"/>
              <a:gd name="connsiteY10" fmla="*/ 919416 h 1023903"/>
              <a:gd name="connsiteX11" fmla="*/ 335624 w 2002499"/>
              <a:gd name="connsiteY11" fmla="*/ 883697 h 1023903"/>
              <a:gd name="connsiteX12" fmla="*/ 183224 w 2002499"/>
              <a:gd name="connsiteY12" fmla="*/ 845598 h 1023903"/>
              <a:gd name="connsiteX13" fmla="*/ 95118 w 2002499"/>
              <a:gd name="connsiteY13" fmla="*/ 957516 h 1023903"/>
              <a:gd name="connsiteX14" fmla="*/ 9525 w 2002499"/>
              <a:gd name="connsiteY14" fmla="*/ 1023903 h 1023903"/>
              <a:gd name="connsiteX15" fmla="*/ 0 w 2002499"/>
              <a:gd name="connsiteY15" fmla="*/ 0 h 1023903"/>
              <a:gd name="connsiteX0" fmla="*/ 0 w 2002499"/>
              <a:gd name="connsiteY0" fmla="*/ 0 h 1023903"/>
              <a:gd name="connsiteX1" fmla="*/ 2002499 w 2002499"/>
              <a:gd name="connsiteY1" fmla="*/ 0 h 1023903"/>
              <a:gd name="connsiteX2" fmla="*/ 1664362 w 2002499"/>
              <a:gd name="connsiteY2" fmla="*/ 336009 h 1023903"/>
              <a:gd name="connsiteX3" fmla="*/ 1240498 w 2002499"/>
              <a:gd name="connsiteY3" fmla="*/ 704817 h 1023903"/>
              <a:gd name="connsiteX4" fmla="*/ 902362 w 2002499"/>
              <a:gd name="connsiteY4" fmla="*/ 909891 h 1023903"/>
              <a:gd name="connsiteX5" fmla="*/ 799968 w 2002499"/>
              <a:gd name="connsiteY5" fmla="*/ 936084 h 1023903"/>
              <a:gd name="connsiteX6" fmla="*/ 728531 w 2002499"/>
              <a:gd name="connsiteY6" fmla="*/ 917034 h 1023903"/>
              <a:gd name="connsiteX7" fmla="*/ 623756 w 2002499"/>
              <a:gd name="connsiteY7" fmla="*/ 945609 h 1023903"/>
              <a:gd name="connsiteX8" fmla="*/ 542793 w 2002499"/>
              <a:gd name="connsiteY8" fmla="*/ 955134 h 1023903"/>
              <a:gd name="connsiteX9" fmla="*/ 490406 w 2002499"/>
              <a:gd name="connsiteY9" fmla="*/ 959897 h 1023903"/>
              <a:gd name="connsiteX10" fmla="*/ 433256 w 2002499"/>
              <a:gd name="connsiteY10" fmla="*/ 926559 h 1023903"/>
              <a:gd name="connsiteX11" fmla="*/ 390393 w 2002499"/>
              <a:gd name="connsiteY11" fmla="*/ 919416 h 1023903"/>
              <a:gd name="connsiteX12" fmla="*/ 335624 w 2002499"/>
              <a:gd name="connsiteY12" fmla="*/ 883697 h 1023903"/>
              <a:gd name="connsiteX13" fmla="*/ 183224 w 2002499"/>
              <a:gd name="connsiteY13" fmla="*/ 845598 h 1023903"/>
              <a:gd name="connsiteX14" fmla="*/ 95118 w 2002499"/>
              <a:gd name="connsiteY14" fmla="*/ 957516 h 1023903"/>
              <a:gd name="connsiteX15" fmla="*/ 9525 w 2002499"/>
              <a:gd name="connsiteY15" fmla="*/ 1023903 h 1023903"/>
              <a:gd name="connsiteX16" fmla="*/ 0 w 2002499"/>
              <a:gd name="connsiteY16" fmla="*/ 0 h 1023903"/>
              <a:gd name="connsiteX0" fmla="*/ 0 w 2009642"/>
              <a:gd name="connsiteY0" fmla="*/ 0 h 1023903"/>
              <a:gd name="connsiteX1" fmla="*/ 2009642 w 2009642"/>
              <a:gd name="connsiteY1" fmla="*/ 0 h 1023903"/>
              <a:gd name="connsiteX2" fmla="*/ 1664362 w 2009642"/>
              <a:gd name="connsiteY2" fmla="*/ 336009 h 1023903"/>
              <a:gd name="connsiteX3" fmla="*/ 1240498 w 2009642"/>
              <a:gd name="connsiteY3" fmla="*/ 704817 h 1023903"/>
              <a:gd name="connsiteX4" fmla="*/ 902362 w 2009642"/>
              <a:gd name="connsiteY4" fmla="*/ 909891 h 1023903"/>
              <a:gd name="connsiteX5" fmla="*/ 799968 w 2009642"/>
              <a:gd name="connsiteY5" fmla="*/ 936084 h 1023903"/>
              <a:gd name="connsiteX6" fmla="*/ 728531 w 2009642"/>
              <a:gd name="connsiteY6" fmla="*/ 917034 h 1023903"/>
              <a:gd name="connsiteX7" fmla="*/ 623756 w 2009642"/>
              <a:gd name="connsiteY7" fmla="*/ 945609 h 1023903"/>
              <a:gd name="connsiteX8" fmla="*/ 542793 w 2009642"/>
              <a:gd name="connsiteY8" fmla="*/ 955134 h 1023903"/>
              <a:gd name="connsiteX9" fmla="*/ 490406 w 2009642"/>
              <a:gd name="connsiteY9" fmla="*/ 959897 h 1023903"/>
              <a:gd name="connsiteX10" fmla="*/ 433256 w 2009642"/>
              <a:gd name="connsiteY10" fmla="*/ 926559 h 1023903"/>
              <a:gd name="connsiteX11" fmla="*/ 390393 w 2009642"/>
              <a:gd name="connsiteY11" fmla="*/ 919416 h 1023903"/>
              <a:gd name="connsiteX12" fmla="*/ 335624 w 2009642"/>
              <a:gd name="connsiteY12" fmla="*/ 883697 h 1023903"/>
              <a:gd name="connsiteX13" fmla="*/ 183224 w 2009642"/>
              <a:gd name="connsiteY13" fmla="*/ 845598 h 1023903"/>
              <a:gd name="connsiteX14" fmla="*/ 95118 w 2009642"/>
              <a:gd name="connsiteY14" fmla="*/ 957516 h 1023903"/>
              <a:gd name="connsiteX15" fmla="*/ 9525 w 2009642"/>
              <a:gd name="connsiteY15" fmla="*/ 1023903 h 1023903"/>
              <a:gd name="connsiteX16" fmla="*/ 0 w 2009642"/>
              <a:gd name="connsiteY16" fmla="*/ 0 h 10239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09642" h="1023903">
                <a:moveTo>
                  <a:pt x="0" y="0"/>
                </a:moveTo>
                <a:lnTo>
                  <a:pt x="2009642" y="0"/>
                </a:lnTo>
                <a:cubicBezTo>
                  <a:pt x="1890580" y="106447"/>
                  <a:pt x="1783424" y="229562"/>
                  <a:pt x="1664362" y="336009"/>
                </a:cubicBezTo>
                <a:lnTo>
                  <a:pt x="1240498" y="704817"/>
                </a:lnTo>
                <a:cubicBezTo>
                  <a:pt x="1058332" y="846940"/>
                  <a:pt x="987690" y="874522"/>
                  <a:pt x="902362" y="909891"/>
                </a:cubicBezTo>
                <a:cubicBezTo>
                  <a:pt x="829337" y="946848"/>
                  <a:pt x="828940" y="934894"/>
                  <a:pt x="799968" y="936084"/>
                </a:cubicBezTo>
                <a:cubicBezTo>
                  <a:pt x="770996" y="937274"/>
                  <a:pt x="758297" y="913859"/>
                  <a:pt x="728531" y="917034"/>
                </a:cubicBezTo>
                <a:cubicBezTo>
                  <a:pt x="698765" y="920209"/>
                  <a:pt x="654712" y="939259"/>
                  <a:pt x="623756" y="945609"/>
                </a:cubicBezTo>
                <a:cubicBezTo>
                  <a:pt x="592800" y="951959"/>
                  <a:pt x="565018" y="950768"/>
                  <a:pt x="542793" y="955134"/>
                </a:cubicBezTo>
                <a:cubicBezTo>
                  <a:pt x="520568" y="959500"/>
                  <a:pt x="508662" y="964659"/>
                  <a:pt x="490406" y="959897"/>
                </a:cubicBezTo>
                <a:cubicBezTo>
                  <a:pt x="472150" y="955135"/>
                  <a:pt x="451115" y="931321"/>
                  <a:pt x="433256" y="926559"/>
                </a:cubicBezTo>
                <a:cubicBezTo>
                  <a:pt x="415397" y="921797"/>
                  <a:pt x="406665" y="926560"/>
                  <a:pt x="390393" y="919416"/>
                </a:cubicBezTo>
                <a:cubicBezTo>
                  <a:pt x="374121" y="912272"/>
                  <a:pt x="370549" y="893222"/>
                  <a:pt x="335624" y="883697"/>
                </a:cubicBezTo>
                <a:cubicBezTo>
                  <a:pt x="300699" y="874172"/>
                  <a:pt x="224499" y="837264"/>
                  <a:pt x="183224" y="845598"/>
                </a:cubicBezTo>
                <a:cubicBezTo>
                  <a:pt x="151474" y="874966"/>
                  <a:pt x="126868" y="928148"/>
                  <a:pt x="95118" y="957516"/>
                </a:cubicBezTo>
                <a:lnTo>
                  <a:pt x="9525" y="1023903"/>
                </a:lnTo>
                <a:cubicBezTo>
                  <a:pt x="7938" y="765152"/>
                  <a:pt x="1587" y="258751"/>
                  <a:pt x="0" y="0"/>
                </a:cubicBezTo>
                <a:close/>
              </a:path>
            </a:pathLst>
          </a:custGeom>
          <a:blipFill>
            <a:blip r:embed="rId3"/>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p>
        </p:txBody>
      </p:sp>
      <p:pic>
        <p:nvPicPr>
          <p:cNvPr id="2" name="図 1"/>
          <p:cNvPicPr>
            <a:picLocks noChangeAspect="1"/>
          </p:cNvPicPr>
          <p:nvPr/>
        </p:nvPicPr>
        <p:blipFill rotWithShape="1">
          <a:blip r:embed="rId4"/>
          <a:srcRect l="2041" r="6119" b="2061"/>
          <a:stretch/>
        </p:blipFill>
        <p:spPr>
          <a:xfrm>
            <a:off x="3461974" y="2472609"/>
            <a:ext cx="3240360" cy="3176166"/>
          </a:xfrm>
          <a:prstGeom prst="rect">
            <a:avLst/>
          </a:prstGeom>
        </p:spPr>
      </p:pic>
      <p:sp>
        <p:nvSpPr>
          <p:cNvPr id="20" name="正方形/長方形 19"/>
          <p:cNvSpPr/>
          <p:nvPr/>
        </p:nvSpPr>
        <p:spPr>
          <a:xfrm>
            <a:off x="3896995" y="5347290"/>
            <a:ext cx="444807" cy="1231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spAutoFit/>
          </a:bodyPr>
          <a:lstStyle/>
          <a:p>
            <a:pPr algn="ctr"/>
            <a:r>
              <a:rPr lang="ja-JP" altLang="en-US" sz="800" b="1" dirty="0">
                <a:solidFill>
                  <a:schemeClr val="tx1"/>
                </a:solidFill>
                <a:latin typeface="+mn-ea"/>
              </a:rPr>
              <a:t>中郷区</a:t>
            </a:r>
          </a:p>
        </p:txBody>
      </p:sp>
      <p:sp>
        <p:nvSpPr>
          <p:cNvPr id="21" name="正方形/長方形 20"/>
          <p:cNvSpPr/>
          <p:nvPr/>
        </p:nvSpPr>
        <p:spPr>
          <a:xfrm>
            <a:off x="4931718" y="5068343"/>
            <a:ext cx="444807" cy="1231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spAutoFit/>
          </a:bodyPr>
          <a:lstStyle/>
          <a:p>
            <a:pPr algn="ctr"/>
            <a:r>
              <a:rPr lang="ja-JP" altLang="en-US" sz="800" b="1" dirty="0">
                <a:solidFill>
                  <a:schemeClr val="tx1"/>
                </a:solidFill>
                <a:latin typeface="+mn-ea"/>
              </a:rPr>
              <a:t>板倉区</a:t>
            </a:r>
          </a:p>
        </p:txBody>
      </p:sp>
      <p:sp>
        <p:nvSpPr>
          <p:cNvPr id="22" name="正方形/長方形 21"/>
          <p:cNvSpPr/>
          <p:nvPr/>
        </p:nvSpPr>
        <p:spPr>
          <a:xfrm>
            <a:off x="4974142" y="4537460"/>
            <a:ext cx="444807" cy="1231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spAutoFit/>
          </a:bodyPr>
          <a:lstStyle/>
          <a:p>
            <a:pPr algn="ctr"/>
            <a:r>
              <a:rPr lang="ja-JP" altLang="en-US" sz="800" b="1" dirty="0">
                <a:solidFill>
                  <a:schemeClr val="tx1"/>
                </a:solidFill>
                <a:latin typeface="+mn-ea"/>
              </a:rPr>
              <a:t>清里区</a:t>
            </a:r>
          </a:p>
        </p:txBody>
      </p:sp>
      <p:sp>
        <p:nvSpPr>
          <p:cNvPr id="23" name="正方形/長方形 22"/>
          <p:cNvSpPr/>
          <p:nvPr/>
        </p:nvSpPr>
        <p:spPr>
          <a:xfrm>
            <a:off x="5694222" y="3340151"/>
            <a:ext cx="444807" cy="1231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spAutoFit/>
          </a:bodyPr>
          <a:lstStyle/>
          <a:p>
            <a:pPr algn="ctr"/>
            <a:r>
              <a:rPr lang="ja-JP" altLang="en-US" sz="800" b="1" dirty="0">
                <a:solidFill>
                  <a:schemeClr val="tx1"/>
                </a:solidFill>
                <a:latin typeface="+mn-ea"/>
              </a:rPr>
              <a:t>吉川区</a:t>
            </a:r>
          </a:p>
        </p:txBody>
      </p:sp>
      <p:sp>
        <p:nvSpPr>
          <p:cNvPr id="24" name="正方形/長方形 23"/>
          <p:cNvSpPr/>
          <p:nvPr/>
        </p:nvSpPr>
        <p:spPr>
          <a:xfrm>
            <a:off x="4173333" y="3396895"/>
            <a:ext cx="564111" cy="1231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spAutoFit/>
          </a:bodyPr>
          <a:lstStyle/>
          <a:p>
            <a:pPr algn="ctr"/>
            <a:r>
              <a:rPr lang="ja-JP" altLang="en-US" sz="800" dirty="0">
                <a:solidFill>
                  <a:schemeClr val="tx1"/>
                </a:solidFill>
                <a:latin typeface="+mn-ea"/>
              </a:rPr>
              <a:t>直江津港</a:t>
            </a:r>
          </a:p>
        </p:txBody>
      </p:sp>
      <p:sp>
        <p:nvSpPr>
          <p:cNvPr id="25" name="正方形/長方形 24"/>
          <p:cNvSpPr/>
          <p:nvPr/>
        </p:nvSpPr>
        <p:spPr>
          <a:xfrm>
            <a:off x="3915816" y="4362967"/>
            <a:ext cx="564111" cy="1231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spAutoFit/>
          </a:bodyPr>
          <a:lstStyle/>
          <a:p>
            <a:pPr algn="ctr"/>
            <a:r>
              <a:rPr lang="ja-JP" altLang="en-US" sz="800" dirty="0">
                <a:solidFill>
                  <a:schemeClr val="tx1"/>
                </a:solidFill>
                <a:latin typeface="+mn-ea"/>
              </a:rPr>
              <a:t>上越妙高駅</a:t>
            </a:r>
          </a:p>
        </p:txBody>
      </p:sp>
      <p:sp>
        <p:nvSpPr>
          <p:cNvPr id="26" name="正方形/長方形 25"/>
          <p:cNvSpPr/>
          <p:nvPr/>
        </p:nvSpPr>
        <p:spPr>
          <a:xfrm>
            <a:off x="3418208" y="4505724"/>
            <a:ext cx="444807" cy="1231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spAutoFit/>
          </a:bodyPr>
          <a:lstStyle/>
          <a:p>
            <a:pPr algn="ctr"/>
            <a:r>
              <a:rPr lang="ja-JP" altLang="en-US" sz="800" b="1" dirty="0">
                <a:solidFill>
                  <a:schemeClr val="tx1"/>
                </a:solidFill>
                <a:latin typeface="+mn-ea"/>
              </a:rPr>
              <a:t>名立区</a:t>
            </a:r>
          </a:p>
        </p:txBody>
      </p:sp>
      <p:sp>
        <p:nvSpPr>
          <p:cNvPr id="27" name="正方形/長方形 26"/>
          <p:cNvSpPr/>
          <p:nvPr/>
        </p:nvSpPr>
        <p:spPr>
          <a:xfrm>
            <a:off x="4041529" y="3916232"/>
            <a:ext cx="404624" cy="1231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spAutoFit/>
          </a:bodyPr>
          <a:lstStyle/>
          <a:p>
            <a:pPr algn="ctr"/>
            <a:r>
              <a:rPr lang="ja-JP" altLang="en-US" sz="800" b="1" dirty="0">
                <a:solidFill>
                  <a:schemeClr val="tx1"/>
                </a:solidFill>
                <a:latin typeface="+mn-ea"/>
              </a:rPr>
              <a:t>金谷区</a:t>
            </a:r>
          </a:p>
        </p:txBody>
      </p:sp>
      <p:grpSp>
        <p:nvGrpSpPr>
          <p:cNvPr id="5" name="グループ化 4"/>
          <p:cNvGrpSpPr/>
          <p:nvPr/>
        </p:nvGrpSpPr>
        <p:grpSpPr>
          <a:xfrm>
            <a:off x="5827285" y="5094710"/>
            <a:ext cx="1636451" cy="707886"/>
            <a:chOff x="5765367" y="5084243"/>
            <a:chExt cx="1636451" cy="707886"/>
          </a:xfrm>
        </p:grpSpPr>
        <p:sp>
          <p:nvSpPr>
            <p:cNvPr id="31" name="正方形/長方形 30"/>
            <p:cNvSpPr/>
            <p:nvPr/>
          </p:nvSpPr>
          <p:spPr>
            <a:xfrm>
              <a:off x="5765367" y="5084243"/>
              <a:ext cx="1636451" cy="7078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t">
              <a:spAutoFit/>
            </a:bodyPr>
            <a:lstStyle/>
            <a:p>
              <a:r>
                <a:rPr lang="en-US" altLang="ja-JP" sz="800" dirty="0">
                  <a:solidFill>
                    <a:schemeClr val="tx1"/>
                  </a:solidFill>
                  <a:latin typeface="Meiryo UI" panose="020B0604030504040204" pitchFamily="50" charset="-128"/>
                  <a:ea typeface="Meiryo UI" panose="020B0604030504040204" pitchFamily="50" charset="-128"/>
                </a:rPr>
                <a:t>【</a:t>
              </a:r>
              <a:r>
                <a:rPr lang="ja-JP" altLang="en-US" sz="800" dirty="0">
                  <a:solidFill>
                    <a:schemeClr val="tx1"/>
                  </a:solidFill>
                  <a:latin typeface="Meiryo UI" panose="020B0604030504040204" pitchFamily="50" charset="-128"/>
                  <a:ea typeface="Meiryo UI" panose="020B0604030504040204" pitchFamily="50" charset="-128"/>
                </a:rPr>
                <a:t>凡例</a:t>
              </a:r>
              <a:r>
                <a:rPr lang="en-US" altLang="ja-JP" sz="800" dirty="0">
                  <a:solidFill>
                    <a:schemeClr val="tx1"/>
                  </a:solidFill>
                  <a:latin typeface="Meiryo UI" panose="020B0604030504040204" pitchFamily="50" charset="-128"/>
                  <a:ea typeface="Meiryo UI" panose="020B0604030504040204" pitchFamily="50" charset="-128"/>
                </a:rPr>
                <a:t>】</a:t>
              </a:r>
            </a:p>
            <a:p>
              <a:r>
                <a:rPr lang="ja-JP" altLang="en-US" sz="800" dirty="0">
                  <a:solidFill>
                    <a:schemeClr val="tx1"/>
                  </a:solidFill>
                  <a:latin typeface="Meiryo UI" panose="020B0604030504040204" pitchFamily="50" charset="-128"/>
                  <a:ea typeface="Meiryo UI" panose="020B0604030504040204" pitchFamily="50" charset="-128"/>
                </a:rPr>
                <a:t>① 区域運行　　　　　② 互助輸送</a:t>
              </a:r>
              <a:endParaRPr lang="en-US" altLang="ja-JP" sz="800" dirty="0">
                <a:solidFill>
                  <a:schemeClr val="tx1"/>
                </a:solidFill>
                <a:latin typeface="Meiryo UI" panose="020B0604030504040204" pitchFamily="50" charset="-128"/>
                <a:ea typeface="Meiryo UI" panose="020B0604030504040204" pitchFamily="50" charset="-128"/>
              </a:endParaRPr>
            </a:p>
            <a:p>
              <a:r>
                <a:rPr lang="ja-JP" altLang="en-US" sz="800" dirty="0">
                  <a:solidFill>
                    <a:schemeClr val="tx1"/>
                  </a:solidFill>
                  <a:latin typeface="Meiryo UI" panose="020B0604030504040204" pitchFamily="50" charset="-128"/>
                  <a:ea typeface="Meiryo UI" panose="020B0604030504040204" pitchFamily="50" charset="-128"/>
                </a:rPr>
                <a:t> 　 　　導入済　　　　　　　　 転換済</a:t>
              </a:r>
              <a:endParaRPr lang="en-US" altLang="ja-JP" sz="800" dirty="0">
                <a:solidFill>
                  <a:schemeClr val="tx1"/>
                </a:solidFill>
                <a:latin typeface="Meiryo UI" panose="020B0604030504040204" pitchFamily="50" charset="-128"/>
                <a:ea typeface="Meiryo UI" panose="020B0604030504040204" pitchFamily="50" charset="-128"/>
              </a:endParaRPr>
            </a:p>
            <a:p>
              <a:r>
                <a:rPr lang="ja-JP" altLang="en-US" sz="800" dirty="0">
                  <a:solidFill>
                    <a:schemeClr val="tx1"/>
                  </a:solidFill>
                  <a:latin typeface="Meiryo UI" panose="020B0604030504040204" pitchFamily="50" charset="-128"/>
                  <a:ea typeface="Meiryo UI" panose="020B0604030504040204" pitchFamily="50" charset="-128"/>
                </a:rPr>
                <a:t>　　　　利便増進事業　　　　今後予定</a:t>
              </a:r>
              <a:endParaRPr lang="en-US" altLang="ja-JP" sz="800" dirty="0">
                <a:solidFill>
                  <a:schemeClr val="tx1"/>
                </a:solidFill>
                <a:latin typeface="Meiryo UI" panose="020B0604030504040204" pitchFamily="50" charset="-128"/>
                <a:ea typeface="Meiryo UI" panose="020B0604030504040204" pitchFamily="50" charset="-128"/>
              </a:endParaRPr>
            </a:p>
            <a:p>
              <a:r>
                <a:rPr lang="ja-JP" altLang="en-US" sz="800" dirty="0">
                  <a:solidFill>
                    <a:schemeClr val="tx1"/>
                  </a:solidFill>
                  <a:latin typeface="Meiryo UI" panose="020B0604030504040204" pitchFamily="50" charset="-128"/>
                  <a:ea typeface="Meiryo UI" panose="020B0604030504040204" pitchFamily="50" charset="-128"/>
                </a:rPr>
                <a:t>　　　　今後予定</a:t>
              </a:r>
              <a:endParaRPr lang="en-US" altLang="ja-JP" sz="800" dirty="0">
                <a:solidFill>
                  <a:schemeClr val="tx1"/>
                </a:solidFill>
                <a:latin typeface="Meiryo UI" panose="020B0604030504040204" pitchFamily="50" charset="-128"/>
                <a:ea typeface="Meiryo UI" panose="020B0604030504040204" pitchFamily="50" charset="-128"/>
              </a:endParaRPr>
            </a:p>
          </p:txBody>
        </p:sp>
        <p:sp>
          <p:nvSpPr>
            <p:cNvPr id="32" name="正方形/長方形 31"/>
            <p:cNvSpPr/>
            <p:nvPr/>
          </p:nvSpPr>
          <p:spPr>
            <a:xfrm>
              <a:off x="5870731" y="5394089"/>
              <a:ext cx="115636" cy="81918"/>
            </a:xfrm>
            <a:prstGeom prst="rect">
              <a:avLst/>
            </a:prstGeom>
            <a:solidFill>
              <a:srgbClr val="EBF1DE"/>
            </a:solid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p>
          </p:txBody>
        </p:sp>
        <p:sp>
          <p:nvSpPr>
            <p:cNvPr id="33" name="正方形/長方形 32"/>
            <p:cNvSpPr/>
            <p:nvPr/>
          </p:nvSpPr>
          <p:spPr>
            <a:xfrm>
              <a:off x="5868900" y="5513769"/>
              <a:ext cx="115636" cy="81918"/>
            </a:xfrm>
            <a:prstGeom prst="rect">
              <a:avLst/>
            </a:prstGeom>
            <a:solidFill>
              <a:srgbClr val="C3D69B"/>
            </a:solid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p>
          </p:txBody>
        </p:sp>
        <p:sp>
          <p:nvSpPr>
            <p:cNvPr id="34" name="正方形/長方形 33"/>
            <p:cNvSpPr/>
            <p:nvPr/>
          </p:nvSpPr>
          <p:spPr>
            <a:xfrm>
              <a:off x="5871813" y="5640772"/>
              <a:ext cx="115636" cy="81918"/>
            </a:xfrm>
            <a:prstGeom prst="rect">
              <a:avLst/>
            </a:prstGeom>
            <a:solidFill>
              <a:srgbClr val="ADBE8A"/>
            </a:solidFill>
            <a:ln w="12700">
              <a:solidFill>
                <a:schemeClr val="tx1">
                  <a:lumMod val="50000"/>
                  <a:lumOff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p>
          </p:txBody>
        </p:sp>
        <p:sp>
          <p:nvSpPr>
            <p:cNvPr id="35" name="正方形/長方形 34"/>
            <p:cNvSpPr/>
            <p:nvPr/>
          </p:nvSpPr>
          <p:spPr>
            <a:xfrm>
              <a:off x="6737328" y="5398791"/>
              <a:ext cx="115636" cy="81918"/>
            </a:xfrm>
            <a:prstGeom prst="rect">
              <a:avLst/>
            </a:prstGeom>
            <a:solidFill>
              <a:srgbClr val="FFFFCC"/>
            </a:solid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p>
          </p:txBody>
        </p:sp>
        <p:sp>
          <p:nvSpPr>
            <p:cNvPr id="37" name="正方形/長方形 36"/>
            <p:cNvSpPr/>
            <p:nvPr/>
          </p:nvSpPr>
          <p:spPr>
            <a:xfrm>
              <a:off x="6741947" y="5516848"/>
              <a:ext cx="115636" cy="81918"/>
            </a:xfrm>
            <a:prstGeom prst="rect">
              <a:avLst/>
            </a:prstGeom>
            <a:solidFill>
              <a:srgbClr val="FFE066"/>
            </a:solidFill>
            <a:ln w="12700">
              <a:solidFill>
                <a:schemeClr val="tx1">
                  <a:lumMod val="50000"/>
                  <a:lumOff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p>
          </p:txBody>
        </p:sp>
      </p:grpSp>
      <p:sp>
        <p:nvSpPr>
          <p:cNvPr id="41" name="正方形/長方形 40"/>
          <p:cNvSpPr/>
          <p:nvPr/>
        </p:nvSpPr>
        <p:spPr>
          <a:xfrm>
            <a:off x="6333912" y="2112023"/>
            <a:ext cx="3659850" cy="3693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spAutoFit/>
          </a:bodyPr>
          <a:lstStyle/>
          <a:p>
            <a:r>
              <a:rPr lang="ja-JP" altLang="en-US" sz="900" b="1" dirty="0">
                <a:solidFill>
                  <a:schemeClr val="tx1"/>
                </a:solidFill>
                <a:latin typeface="Meiryo UI" panose="020B0604030504040204" pitchFamily="50" charset="-128"/>
                <a:ea typeface="Meiryo UI" panose="020B0604030504040204" pitchFamily="50" charset="-128"/>
              </a:rPr>
              <a:t>① 区域運行の導入（板倉区）</a:t>
            </a:r>
            <a:endParaRPr lang="en-US" altLang="ja-JP" sz="900" b="1" dirty="0">
              <a:solidFill>
                <a:schemeClr val="tx1"/>
              </a:solidFill>
              <a:latin typeface="Meiryo UI" panose="020B0604030504040204" pitchFamily="50" charset="-128"/>
              <a:ea typeface="Meiryo UI" panose="020B0604030504040204" pitchFamily="50" charset="-128"/>
            </a:endParaRPr>
          </a:p>
          <a:p>
            <a:r>
              <a:rPr lang="ja-JP" altLang="en-US" sz="900" b="1" dirty="0">
                <a:solidFill>
                  <a:schemeClr val="tx1"/>
                </a:solidFill>
                <a:latin typeface="Meiryo UI" panose="020B0604030504040204" pitchFamily="50" charset="-128"/>
                <a:ea typeface="Meiryo UI" panose="020B0604030504040204" pitchFamily="50" charset="-128"/>
              </a:rPr>
              <a:t>　　</a:t>
            </a:r>
            <a:r>
              <a:rPr lang="ja-JP" altLang="en-US" sz="900" dirty="0">
                <a:solidFill>
                  <a:schemeClr val="tx1"/>
                </a:solidFill>
                <a:latin typeface="Meiryo UI" panose="020B0604030504040204" pitchFamily="50" charset="-128"/>
                <a:ea typeface="Meiryo UI" panose="020B0604030504040204" pitchFamily="50" charset="-128"/>
              </a:rPr>
              <a:t> </a:t>
            </a:r>
            <a:r>
              <a:rPr lang="en-US" altLang="ja-JP" sz="900" dirty="0">
                <a:solidFill>
                  <a:schemeClr val="tx1"/>
                </a:solidFill>
                <a:latin typeface="Meiryo UI" panose="020B0604030504040204" pitchFamily="50" charset="-128"/>
                <a:ea typeface="Meiryo UI" panose="020B0604030504040204" pitchFamily="50" charset="-128"/>
              </a:rPr>
              <a:t>…</a:t>
            </a:r>
            <a:r>
              <a:rPr lang="ja-JP" altLang="en-US" sz="900" dirty="0">
                <a:solidFill>
                  <a:schemeClr val="tx1"/>
                </a:solidFill>
                <a:latin typeface="Meiryo UI" panose="020B0604030504040204" pitchFamily="50" charset="-128"/>
                <a:ea typeface="Meiryo UI" panose="020B0604030504040204" pitchFamily="50" charset="-128"/>
              </a:rPr>
              <a:t> 停留所増設、</a:t>
            </a:r>
            <a:r>
              <a:rPr lang="en-US" altLang="ja-JP" sz="900" dirty="0">
                <a:solidFill>
                  <a:schemeClr val="tx1"/>
                </a:solidFill>
                <a:latin typeface="Meiryo UI" panose="020B0604030504040204" pitchFamily="50" charset="-128"/>
                <a:ea typeface="Meiryo UI" panose="020B0604030504040204" pitchFamily="50" charset="-128"/>
              </a:rPr>
              <a:t>Web</a:t>
            </a:r>
            <a:r>
              <a:rPr lang="ja-JP" altLang="en-US" sz="900" dirty="0">
                <a:solidFill>
                  <a:schemeClr val="tx1"/>
                </a:solidFill>
                <a:latin typeface="Meiryo UI" panose="020B0604030504040204" pitchFamily="50" charset="-128"/>
                <a:ea typeface="Meiryo UI" panose="020B0604030504040204" pitchFamily="50" charset="-128"/>
              </a:rPr>
              <a:t>予約導入、運行時間拡大</a:t>
            </a:r>
          </a:p>
        </p:txBody>
      </p:sp>
      <p:sp>
        <p:nvSpPr>
          <p:cNvPr id="43" name="正方形/長方形 42"/>
          <p:cNvSpPr/>
          <p:nvPr/>
        </p:nvSpPr>
        <p:spPr>
          <a:xfrm>
            <a:off x="4974142" y="2501633"/>
            <a:ext cx="564111" cy="923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spAutoFit/>
          </a:bodyPr>
          <a:lstStyle/>
          <a:p>
            <a:pPr algn="ctr"/>
            <a:r>
              <a:rPr lang="ja-JP" altLang="en-US" sz="600" dirty="0">
                <a:solidFill>
                  <a:schemeClr val="tx1"/>
                </a:solidFill>
                <a:latin typeface="HGP創英ﾌﾟﾚｾﾞﾝｽEB" panose="02020800000000000000" pitchFamily="18" charset="-128"/>
                <a:ea typeface="HGP創英ﾌﾟﾚｾﾞﾝｽEB" panose="02020800000000000000" pitchFamily="18" charset="-128"/>
              </a:rPr>
              <a:t>日本海</a:t>
            </a:r>
          </a:p>
        </p:txBody>
      </p:sp>
      <p:sp>
        <p:nvSpPr>
          <p:cNvPr id="44" name="正方形/長方形 43"/>
          <p:cNvSpPr/>
          <p:nvPr/>
        </p:nvSpPr>
        <p:spPr>
          <a:xfrm>
            <a:off x="4330058" y="5640923"/>
            <a:ext cx="564111" cy="923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spAutoFit/>
          </a:bodyPr>
          <a:lstStyle/>
          <a:p>
            <a:pPr algn="ctr"/>
            <a:r>
              <a:rPr lang="ja-JP" altLang="en-US" sz="600" dirty="0">
                <a:solidFill>
                  <a:schemeClr val="tx1"/>
                </a:solidFill>
                <a:latin typeface="HGP創英ﾌﾟﾚｾﾞﾝｽEB" panose="02020800000000000000" pitchFamily="18" charset="-128"/>
                <a:ea typeface="HGP創英ﾌﾟﾚｾﾞﾝｽEB" panose="02020800000000000000" pitchFamily="18" charset="-128"/>
              </a:rPr>
              <a:t>至長野</a:t>
            </a:r>
          </a:p>
        </p:txBody>
      </p:sp>
      <p:sp>
        <p:nvSpPr>
          <p:cNvPr id="45" name="正方形/長方形 44"/>
          <p:cNvSpPr/>
          <p:nvPr/>
        </p:nvSpPr>
        <p:spPr>
          <a:xfrm>
            <a:off x="3261417" y="3839203"/>
            <a:ext cx="564111" cy="923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spAutoFit/>
          </a:bodyPr>
          <a:lstStyle/>
          <a:p>
            <a:pPr algn="ctr"/>
            <a:r>
              <a:rPr lang="ja-JP" altLang="en-US" sz="600" dirty="0">
                <a:solidFill>
                  <a:schemeClr val="tx1"/>
                </a:solidFill>
                <a:latin typeface="HGP創英ﾌﾟﾚｾﾞﾝｽEB" panose="02020800000000000000" pitchFamily="18" charset="-128"/>
                <a:ea typeface="HGP創英ﾌﾟﾚｾﾞﾝｽEB" panose="02020800000000000000" pitchFamily="18" charset="-128"/>
              </a:rPr>
              <a:t>至富山</a:t>
            </a:r>
          </a:p>
        </p:txBody>
      </p:sp>
      <p:pic>
        <p:nvPicPr>
          <p:cNvPr id="46" name="図 45"/>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16200000">
            <a:off x="7947741" y="2249015"/>
            <a:ext cx="1581157" cy="2074957"/>
          </a:xfrm>
          <a:prstGeom prst="rect">
            <a:avLst/>
          </a:prstGeom>
          <a:noFill/>
          <a:ln>
            <a:noFill/>
          </a:ln>
        </p:spPr>
      </p:pic>
      <p:pic>
        <p:nvPicPr>
          <p:cNvPr id="47" name="図 46"/>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rot="16200000">
            <a:off x="7935320" y="3907169"/>
            <a:ext cx="1581157" cy="2064980"/>
          </a:xfrm>
          <a:prstGeom prst="rect">
            <a:avLst/>
          </a:prstGeom>
          <a:noFill/>
          <a:ln>
            <a:solidFill>
              <a:schemeClr val="tx1">
                <a:lumMod val="50000"/>
                <a:lumOff val="50000"/>
              </a:schemeClr>
            </a:solidFill>
          </a:ln>
        </p:spPr>
      </p:pic>
      <p:sp>
        <p:nvSpPr>
          <p:cNvPr id="48" name="二等辺三角形 47"/>
          <p:cNvSpPr/>
          <p:nvPr/>
        </p:nvSpPr>
        <p:spPr>
          <a:xfrm flipV="1">
            <a:off x="8625408" y="4062890"/>
            <a:ext cx="237915" cy="14814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p>
        </p:txBody>
      </p:sp>
      <p:cxnSp>
        <p:nvCxnSpPr>
          <p:cNvPr id="49" name="直線コネクタ 48"/>
          <p:cNvCxnSpPr/>
          <p:nvPr/>
        </p:nvCxnSpPr>
        <p:spPr>
          <a:xfrm flipH="1">
            <a:off x="5062753" y="2327739"/>
            <a:ext cx="1321850" cy="2527484"/>
          </a:xfrm>
          <a:prstGeom prst="line">
            <a:avLst/>
          </a:prstGeom>
          <a:ln>
            <a:solidFill>
              <a:srgbClr val="0000FF"/>
            </a:solidFill>
            <a:prstDash val="solid"/>
            <a:headEnd type="none"/>
            <a:tailEnd type="oval"/>
          </a:ln>
        </p:spPr>
        <p:style>
          <a:lnRef idx="1">
            <a:schemeClr val="accent1"/>
          </a:lnRef>
          <a:fillRef idx="0">
            <a:schemeClr val="accent1"/>
          </a:fillRef>
          <a:effectRef idx="0">
            <a:schemeClr val="accent1"/>
          </a:effectRef>
          <a:fontRef idx="minor">
            <a:schemeClr val="tx1"/>
          </a:fontRef>
        </p:style>
      </p:cxnSp>
      <p:sp>
        <p:nvSpPr>
          <p:cNvPr id="42" name="下矢印 41"/>
          <p:cNvSpPr/>
          <p:nvPr/>
        </p:nvSpPr>
        <p:spPr>
          <a:xfrm>
            <a:off x="4550819" y="3411421"/>
            <a:ext cx="225797" cy="398624"/>
          </a:xfrm>
          <a:prstGeom prst="downArrow">
            <a:avLst/>
          </a:prstGeom>
          <a:gradFill flip="none" rotWithShape="1">
            <a:gsLst>
              <a:gs pos="0">
                <a:schemeClr val="accent1">
                  <a:lumMod val="20000"/>
                  <a:lumOff val="80000"/>
                  <a:alpha val="50000"/>
                </a:schemeClr>
              </a:gs>
              <a:gs pos="27000">
                <a:schemeClr val="accent1">
                  <a:lumMod val="60000"/>
                  <a:lumOff val="40000"/>
                  <a:alpha val="50000"/>
                </a:schemeClr>
              </a:gs>
              <a:gs pos="60000">
                <a:schemeClr val="accent1">
                  <a:alpha val="60000"/>
                </a:schemeClr>
              </a:gs>
              <a:gs pos="100000">
                <a:srgbClr val="0000FF"/>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p>
        </p:txBody>
      </p:sp>
      <p:sp>
        <p:nvSpPr>
          <p:cNvPr id="3" name="線吹き出し 1 (枠付き) 2"/>
          <p:cNvSpPr/>
          <p:nvPr/>
        </p:nvSpPr>
        <p:spPr>
          <a:xfrm>
            <a:off x="6632402" y="2492896"/>
            <a:ext cx="964038" cy="830997"/>
          </a:xfrm>
          <a:prstGeom prst="borderCallout1">
            <a:avLst>
              <a:gd name="adj1" fmla="val 16877"/>
              <a:gd name="adj2" fmla="val 107722"/>
              <a:gd name="adj3" fmla="val 68819"/>
              <a:gd name="adj4" fmla="val 188129"/>
            </a:avLst>
          </a:prstGeom>
        </p:spPr>
        <p:style>
          <a:lnRef idx="2">
            <a:schemeClr val="accent1">
              <a:shade val="50000"/>
            </a:schemeClr>
          </a:lnRef>
          <a:fillRef idx="1">
            <a:schemeClr val="accent1"/>
          </a:fillRef>
          <a:effectRef idx="0">
            <a:schemeClr val="accent1"/>
          </a:effectRef>
          <a:fontRef idx="minor">
            <a:schemeClr val="lt1"/>
          </a:fontRef>
        </p:style>
        <p:txBody>
          <a:bodyPr rtlCol="0" anchor="t">
            <a:spAutoFit/>
          </a:bodyPr>
          <a:lstStyle/>
          <a:p>
            <a:r>
              <a:rPr lang="en-US" altLang="ja-JP" sz="800" b="1" dirty="0">
                <a:solidFill>
                  <a:schemeClr val="tx1"/>
                </a:solidFill>
                <a:latin typeface="Meiryo UI" panose="020B0604030504040204" pitchFamily="50" charset="-128"/>
                <a:ea typeface="Meiryo UI" panose="020B0604030504040204" pitchFamily="50" charset="-128"/>
              </a:rPr>
              <a:t>[</a:t>
            </a:r>
            <a:r>
              <a:rPr lang="ja-JP" altLang="en-US" sz="800" b="1" dirty="0">
                <a:solidFill>
                  <a:schemeClr val="tx1"/>
                </a:solidFill>
                <a:latin typeface="Meiryo UI" panose="020B0604030504040204" pitchFamily="50" charset="-128"/>
                <a:ea typeface="Meiryo UI" panose="020B0604030504040204" pitchFamily="50" charset="-128"/>
              </a:rPr>
              <a:t>再編前</a:t>
            </a:r>
            <a:r>
              <a:rPr lang="en-US" altLang="ja-JP" sz="800" b="1" dirty="0">
                <a:solidFill>
                  <a:schemeClr val="tx1"/>
                </a:solidFill>
                <a:latin typeface="Meiryo UI" panose="020B0604030504040204" pitchFamily="50" charset="-128"/>
                <a:ea typeface="Meiryo UI" panose="020B0604030504040204" pitchFamily="50" charset="-128"/>
              </a:rPr>
              <a:t>]</a:t>
            </a:r>
            <a:endParaRPr kumimoji="1" lang="en-US" altLang="ja-JP" sz="800" b="1" dirty="0">
              <a:solidFill>
                <a:schemeClr val="tx1"/>
              </a:solidFill>
              <a:latin typeface="Meiryo UI" panose="020B0604030504040204" pitchFamily="50" charset="-128"/>
              <a:ea typeface="Meiryo UI" panose="020B0604030504040204" pitchFamily="50" charset="-128"/>
            </a:endParaRPr>
          </a:p>
          <a:p>
            <a:r>
              <a:rPr kumimoji="1" lang="ja-JP" altLang="en-US" sz="800" dirty="0">
                <a:solidFill>
                  <a:schemeClr val="tx1"/>
                </a:solidFill>
                <a:latin typeface="Meiryo UI" panose="020B0604030504040204" pitchFamily="50" charset="-128"/>
                <a:ea typeface="Meiryo UI" panose="020B0604030504040204" pitchFamily="50" charset="-128"/>
              </a:rPr>
              <a:t>・スクールバス</a:t>
            </a:r>
            <a:r>
              <a:rPr kumimoji="1" lang="en-US" altLang="ja-JP" sz="800" dirty="0">
                <a:solidFill>
                  <a:schemeClr val="tx1"/>
                </a:solidFill>
                <a:latin typeface="Meiryo UI" panose="020B0604030504040204" pitchFamily="50" charset="-128"/>
                <a:ea typeface="Meiryo UI" panose="020B0604030504040204" pitchFamily="50" charset="-128"/>
              </a:rPr>
              <a:t>2</a:t>
            </a:r>
            <a:r>
              <a:rPr kumimoji="1" lang="ja-JP" altLang="en-US" sz="800" dirty="0">
                <a:solidFill>
                  <a:schemeClr val="tx1"/>
                </a:solidFill>
                <a:latin typeface="Meiryo UI" panose="020B0604030504040204" pitchFamily="50" charset="-128"/>
                <a:ea typeface="Meiryo UI" panose="020B0604030504040204" pitchFamily="50" charset="-128"/>
              </a:rPr>
              <a:t>台に児童と一般の方が混乗</a:t>
            </a:r>
            <a:endParaRPr kumimoji="1" lang="en-US" altLang="ja-JP" sz="800" dirty="0">
              <a:solidFill>
                <a:schemeClr val="tx1"/>
              </a:solidFill>
              <a:latin typeface="Meiryo UI" panose="020B0604030504040204" pitchFamily="50" charset="-128"/>
              <a:ea typeface="Meiryo UI" panose="020B0604030504040204" pitchFamily="50" charset="-128"/>
            </a:endParaRPr>
          </a:p>
          <a:p>
            <a:r>
              <a:rPr kumimoji="1" lang="ja-JP" altLang="en-US" sz="800" dirty="0">
                <a:solidFill>
                  <a:schemeClr val="tx1"/>
                </a:solidFill>
                <a:latin typeface="Meiryo UI" panose="020B0604030504040204" pitchFamily="50" charset="-128"/>
                <a:ea typeface="Meiryo UI" panose="020B0604030504040204" pitchFamily="50" charset="-128"/>
              </a:rPr>
              <a:t>・運行経路や時刻は固定</a:t>
            </a:r>
          </a:p>
        </p:txBody>
      </p:sp>
      <p:sp>
        <p:nvSpPr>
          <p:cNvPr id="53" name="線吹き出し 1 (枠付き) 52"/>
          <p:cNvSpPr/>
          <p:nvPr/>
        </p:nvSpPr>
        <p:spPr>
          <a:xfrm>
            <a:off x="6635563" y="4149080"/>
            <a:ext cx="964038" cy="830997"/>
          </a:xfrm>
          <a:prstGeom prst="borderCallout1">
            <a:avLst>
              <a:gd name="adj1" fmla="val 16877"/>
              <a:gd name="adj2" fmla="val 107722"/>
              <a:gd name="adj3" fmla="val 70611"/>
              <a:gd name="adj4" fmla="val 177565"/>
            </a:avLst>
          </a:prstGeom>
        </p:spPr>
        <p:style>
          <a:lnRef idx="2">
            <a:schemeClr val="accent1">
              <a:shade val="50000"/>
            </a:schemeClr>
          </a:lnRef>
          <a:fillRef idx="1">
            <a:schemeClr val="accent1"/>
          </a:fillRef>
          <a:effectRef idx="0">
            <a:schemeClr val="accent1"/>
          </a:effectRef>
          <a:fontRef idx="minor">
            <a:schemeClr val="lt1"/>
          </a:fontRef>
        </p:style>
        <p:txBody>
          <a:bodyPr rtlCol="0" anchor="t">
            <a:spAutoFit/>
          </a:bodyPr>
          <a:lstStyle/>
          <a:p>
            <a:r>
              <a:rPr kumimoji="1" lang="en-US" altLang="ja-JP" sz="800" b="1" dirty="0">
                <a:solidFill>
                  <a:schemeClr val="tx1"/>
                </a:solidFill>
                <a:latin typeface="Meiryo UI" panose="020B0604030504040204" pitchFamily="50" charset="-128"/>
                <a:ea typeface="Meiryo UI" panose="020B0604030504040204" pitchFamily="50" charset="-128"/>
              </a:rPr>
              <a:t>[</a:t>
            </a:r>
            <a:r>
              <a:rPr kumimoji="1" lang="ja-JP" altLang="en-US" sz="800" b="1" dirty="0">
                <a:solidFill>
                  <a:schemeClr val="tx1"/>
                </a:solidFill>
                <a:latin typeface="Meiryo UI" panose="020B0604030504040204" pitchFamily="50" charset="-128"/>
                <a:ea typeface="Meiryo UI" panose="020B0604030504040204" pitchFamily="50" charset="-128"/>
              </a:rPr>
              <a:t>再編後</a:t>
            </a:r>
            <a:r>
              <a:rPr kumimoji="1" lang="en-US" altLang="ja-JP" sz="800" b="1" dirty="0">
                <a:solidFill>
                  <a:schemeClr val="tx1"/>
                </a:solidFill>
                <a:latin typeface="Meiryo UI" panose="020B0604030504040204" pitchFamily="50" charset="-128"/>
                <a:ea typeface="Meiryo UI" panose="020B0604030504040204" pitchFamily="50" charset="-128"/>
              </a:rPr>
              <a:t>]</a:t>
            </a:r>
          </a:p>
          <a:p>
            <a:r>
              <a:rPr kumimoji="1" lang="ja-JP" altLang="en-US" sz="800" dirty="0">
                <a:solidFill>
                  <a:schemeClr val="tx1"/>
                </a:solidFill>
                <a:latin typeface="Meiryo UI" panose="020B0604030504040204" pitchFamily="50" charset="-128"/>
                <a:ea typeface="Meiryo UI" panose="020B0604030504040204" pitchFamily="50" charset="-128"/>
              </a:rPr>
              <a:t>・スクールバスと公共交通を分離し、区域運行を導入</a:t>
            </a:r>
            <a:endParaRPr kumimoji="1" lang="en-US" altLang="ja-JP" sz="800" dirty="0">
              <a:solidFill>
                <a:schemeClr val="tx1"/>
              </a:solidFill>
              <a:latin typeface="Meiryo UI" panose="020B0604030504040204" pitchFamily="50" charset="-128"/>
              <a:ea typeface="Meiryo UI" panose="020B0604030504040204" pitchFamily="50" charset="-128"/>
            </a:endParaRPr>
          </a:p>
          <a:p>
            <a:r>
              <a:rPr kumimoji="1" lang="ja-JP" altLang="en-US" sz="800" dirty="0">
                <a:solidFill>
                  <a:schemeClr val="tx1"/>
                </a:solidFill>
                <a:latin typeface="Meiryo UI" panose="020B0604030504040204" pitchFamily="50" charset="-128"/>
                <a:ea typeface="Meiryo UI" panose="020B0604030504040204" pitchFamily="50" charset="-128"/>
              </a:rPr>
              <a:t>・ニーズに合わせた運行が可能に</a:t>
            </a:r>
          </a:p>
        </p:txBody>
      </p:sp>
      <p:sp>
        <p:nvSpPr>
          <p:cNvPr id="59" name="線吹き出し 1 (枠付き) 58"/>
          <p:cNvSpPr/>
          <p:nvPr/>
        </p:nvSpPr>
        <p:spPr>
          <a:xfrm>
            <a:off x="4903404" y="5441323"/>
            <a:ext cx="634496" cy="300082"/>
          </a:xfrm>
          <a:prstGeom prst="borderCallout1">
            <a:avLst>
              <a:gd name="adj1" fmla="val -8447"/>
              <a:gd name="adj2" fmla="val 97510"/>
              <a:gd name="adj3" fmla="val -95822"/>
              <a:gd name="adj4" fmla="val 97944"/>
            </a:avLst>
          </a:prstGeom>
          <a:solidFill>
            <a:schemeClr val="bg1">
              <a:alpha val="20000"/>
            </a:schemeClr>
          </a:solidFill>
          <a:ln w="6350">
            <a:solidFill>
              <a:schemeClr val="bg1">
                <a:lumMod val="50000"/>
              </a:schemeClr>
            </a:solidFill>
            <a:prstDash val="dash"/>
            <a:tailEnd type="oval"/>
          </a:ln>
        </p:spPr>
        <p:style>
          <a:lnRef idx="2">
            <a:schemeClr val="accent1">
              <a:shade val="50000"/>
            </a:schemeClr>
          </a:lnRef>
          <a:fillRef idx="1">
            <a:schemeClr val="accent1"/>
          </a:fillRef>
          <a:effectRef idx="0">
            <a:schemeClr val="accent1"/>
          </a:effectRef>
          <a:fontRef idx="minor">
            <a:schemeClr val="lt1"/>
          </a:fontRef>
        </p:style>
        <p:txBody>
          <a:bodyPr wrap="square" lIns="29250" tIns="0" rIns="29250" bIns="0" rtlCol="0" anchor="t">
            <a:spAutoFit/>
          </a:bodyPr>
          <a:lstStyle/>
          <a:p>
            <a:endParaRPr lang="en-US" altLang="ja-JP" sz="650" dirty="0">
              <a:solidFill>
                <a:schemeClr val="tx1"/>
              </a:solidFill>
              <a:latin typeface="Meiryo UI" panose="020B0604030504040204" pitchFamily="50" charset="-128"/>
              <a:ea typeface="Meiryo UI" panose="020B0604030504040204" pitchFamily="50" charset="-128"/>
            </a:endParaRPr>
          </a:p>
          <a:p>
            <a:endParaRPr lang="en-US" altLang="ja-JP" sz="650" dirty="0">
              <a:solidFill>
                <a:schemeClr val="tx1"/>
              </a:solidFill>
              <a:latin typeface="Meiryo UI" panose="020B0604030504040204" pitchFamily="50" charset="-128"/>
              <a:ea typeface="Meiryo UI" panose="020B0604030504040204" pitchFamily="50" charset="-128"/>
            </a:endParaRPr>
          </a:p>
          <a:p>
            <a:endParaRPr lang="en-US" altLang="ja-JP" sz="650" dirty="0">
              <a:solidFill>
                <a:schemeClr val="tx1"/>
              </a:solidFill>
              <a:latin typeface="Meiryo UI" panose="020B0604030504040204" pitchFamily="50" charset="-128"/>
              <a:ea typeface="Meiryo UI" panose="020B0604030504040204" pitchFamily="50" charset="-128"/>
            </a:endParaRPr>
          </a:p>
        </p:txBody>
      </p:sp>
      <p:sp>
        <p:nvSpPr>
          <p:cNvPr id="56" name="線吹き出し 1 (枠付き) 55"/>
          <p:cNvSpPr/>
          <p:nvPr/>
        </p:nvSpPr>
        <p:spPr>
          <a:xfrm>
            <a:off x="4902218" y="5440462"/>
            <a:ext cx="636681" cy="300082"/>
          </a:xfrm>
          <a:prstGeom prst="borderCallout1">
            <a:avLst>
              <a:gd name="adj1" fmla="val 6630"/>
              <a:gd name="adj2" fmla="val -2201"/>
              <a:gd name="adj3" fmla="val -8270"/>
              <a:gd name="adj4" fmla="val -91027"/>
            </a:avLst>
          </a:prstGeom>
          <a:solidFill>
            <a:schemeClr val="bg1">
              <a:alpha val="20000"/>
            </a:schemeClr>
          </a:solidFill>
          <a:ln w="6350">
            <a:solidFill>
              <a:schemeClr val="bg1">
                <a:lumMod val="50000"/>
              </a:schemeClr>
            </a:solidFill>
            <a:prstDash val="dash"/>
            <a:tailEnd type="oval"/>
          </a:ln>
        </p:spPr>
        <p:style>
          <a:lnRef idx="2">
            <a:schemeClr val="accent1">
              <a:shade val="50000"/>
            </a:schemeClr>
          </a:lnRef>
          <a:fillRef idx="1">
            <a:schemeClr val="accent1"/>
          </a:fillRef>
          <a:effectRef idx="0">
            <a:schemeClr val="accent1"/>
          </a:effectRef>
          <a:fontRef idx="minor">
            <a:schemeClr val="lt1"/>
          </a:fontRef>
        </p:style>
        <p:txBody>
          <a:bodyPr wrap="square" lIns="29250" tIns="0" rIns="29250" bIns="0" rtlCol="0" anchor="t">
            <a:spAutoFit/>
          </a:bodyPr>
          <a:lstStyle/>
          <a:p>
            <a:r>
              <a:rPr lang="en-US" altLang="ja-JP" sz="650" b="1" dirty="0">
                <a:solidFill>
                  <a:schemeClr val="tx1"/>
                </a:solidFill>
                <a:latin typeface="Meiryo UI" panose="020B0604030504040204" pitchFamily="50" charset="-128"/>
                <a:ea typeface="Meiryo UI" panose="020B0604030504040204" pitchFamily="50" charset="-128"/>
              </a:rPr>
              <a:t>※</a:t>
            </a:r>
            <a:r>
              <a:rPr lang="ja-JP" altLang="en-US" sz="650" b="1" dirty="0">
                <a:solidFill>
                  <a:schemeClr val="tx1"/>
                </a:solidFill>
                <a:latin typeface="Meiryo UI" panose="020B0604030504040204" pitchFamily="50" charset="-128"/>
                <a:ea typeface="Meiryo UI" panose="020B0604030504040204" pitchFamily="50" charset="-128"/>
              </a:rPr>
              <a:t>今後の予定</a:t>
            </a:r>
            <a:endParaRPr lang="en-US" altLang="ja-JP" sz="650" b="1" dirty="0">
              <a:solidFill>
                <a:schemeClr val="tx1"/>
              </a:solidFill>
              <a:latin typeface="Meiryo UI" panose="020B0604030504040204" pitchFamily="50" charset="-128"/>
              <a:ea typeface="Meiryo UI" panose="020B0604030504040204" pitchFamily="50" charset="-128"/>
            </a:endParaRPr>
          </a:p>
          <a:p>
            <a:r>
              <a:rPr lang="ja-JP" altLang="en-US" sz="650" dirty="0">
                <a:solidFill>
                  <a:schemeClr val="tx1"/>
                </a:solidFill>
                <a:latin typeface="Meiryo UI" panose="020B0604030504040204" pitchFamily="50" charset="-128"/>
                <a:ea typeface="Meiryo UI" panose="020B0604030504040204" pitchFamily="50" charset="-128"/>
              </a:rPr>
              <a:t>② 互助輸送への</a:t>
            </a:r>
            <a:endParaRPr lang="en-US" altLang="ja-JP" sz="650" dirty="0">
              <a:solidFill>
                <a:schemeClr val="tx1"/>
              </a:solidFill>
              <a:latin typeface="Meiryo UI" panose="020B0604030504040204" pitchFamily="50" charset="-128"/>
              <a:ea typeface="Meiryo UI" panose="020B0604030504040204" pitchFamily="50" charset="-128"/>
            </a:endParaRPr>
          </a:p>
          <a:p>
            <a:r>
              <a:rPr lang="ja-JP" altLang="en-US" sz="650" dirty="0">
                <a:solidFill>
                  <a:schemeClr val="tx1"/>
                </a:solidFill>
                <a:latin typeface="Meiryo UI" panose="020B0604030504040204" pitchFamily="50" charset="-128"/>
                <a:ea typeface="Meiryo UI" panose="020B0604030504040204" pitchFamily="50" charset="-128"/>
              </a:rPr>
              <a:t>　　転換</a:t>
            </a:r>
          </a:p>
        </p:txBody>
      </p:sp>
      <p:sp>
        <p:nvSpPr>
          <p:cNvPr id="50" name="線吹き出し 1 (枠付き) 49"/>
          <p:cNvSpPr/>
          <p:nvPr/>
        </p:nvSpPr>
        <p:spPr>
          <a:xfrm>
            <a:off x="4232952" y="2904619"/>
            <a:ext cx="860205" cy="300082"/>
          </a:xfrm>
          <a:prstGeom prst="borderCallout1">
            <a:avLst>
              <a:gd name="adj1" fmla="val 106728"/>
              <a:gd name="adj2" fmla="val 79471"/>
              <a:gd name="adj3" fmla="val 247001"/>
              <a:gd name="adj4" fmla="val 49878"/>
            </a:avLst>
          </a:prstGeom>
          <a:solidFill>
            <a:schemeClr val="bg1">
              <a:alpha val="20000"/>
            </a:schemeClr>
          </a:solidFill>
          <a:ln w="6350">
            <a:solidFill>
              <a:schemeClr val="bg1">
                <a:lumMod val="50000"/>
              </a:schemeClr>
            </a:solidFill>
            <a:prstDash val="dash"/>
            <a:tailEnd type="oval"/>
          </a:ln>
        </p:spPr>
        <p:style>
          <a:lnRef idx="2">
            <a:schemeClr val="accent1">
              <a:shade val="50000"/>
            </a:schemeClr>
          </a:lnRef>
          <a:fillRef idx="1">
            <a:schemeClr val="accent1"/>
          </a:fillRef>
          <a:effectRef idx="0">
            <a:schemeClr val="accent1"/>
          </a:effectRef>
          <a:fontRef idx="minor">
            <a:schemeClr val="lt1"/>
          </a:fontRef>
        </p:style>
        <p:txBody>
          <a:bodyPr wrap="square" lIns="29250" tIns="0" rIns="29250" bIns="0" rtlCol="0" anchor="t">
            <a:spAutoFit/>
          </a:bodyPr>
          <a:lstStyle/>
          <a:p>
            <a:r>
              <a:rPr lang="en-US" altLang="ja-JP" sz="650" b="1" dirty="0">
                <a:solidFill>
                  <a:schemeClr val="tx1"/>
                </a:solidFill>
                <a:latin typeface="Meiryo UI" panose="020B0604030504040204" pitchFamily="50" charset="-128"/>
                <a:ea typeface="Meiryo UI" panose="020B0604030504040204" pitchFamily="50" charset="-128"/>
              </a:rPr>
              <a:t>※</a:t>
            </a:r>
            <a:r>
              <a:rPr lang="ja-JP" altLang="en-US" sz="650" b="1" dirty="0">
                <a:solidFill>
                  <a:schemeClr val="tx1"/>
                </a:solidFill>
                <a:latin typeface="Meiryo UI" panose="020B0604030504040204" pitchFamily="50" charset="-128"/>
                <a:ea typeface="Meiryo UI" panose="020B0604030504040204" pitchFamily="50" charset="-128"/>
              </a:rPr>
              <a:t>今後の予定</a:t>
            </a:r>
            <a:endParaRPr lang="en-US" altLang="ja-JP" sz="650" b="1" dirty="0">
              <a:solidFill>
                <a:schemeClr val="tx1"/>
              </a:solidFill>
              <a:latin typeface="Meiryo UI" panose="020B0604030504040204" pitchFamily="50" charset="-128"/>
              <a:ea typeface="Meiryo UI" panose="020B0604030504040204" pitchFamily="50" charset="-128"/>
            </a:endParaRPr>
          </a:p>
          <a:p>
            <a:r>
              <a:rPr lang="ja-JP" altLang="en-US" sz="650" dirty="0">
                <a:solidFill>
                  <a:schemeClr val="tx1"/>
                </a:solidFill>
                <a:latin typeface="Meiryo UI" panose="020B0604030504040204" pitchFamily="50" charset="-128"/>
                <a:ea typeface="Meiryo UI" panose="020B0604030504040204" pitchFamily="50" charset="-128"/>
              </a:rPr>
              <a:t>③ 総合病院の閉院</a:t>
            </a:r>
            <a:endParaRPr lang="en-US" altLang="ja-JP" sz="650" dirty="0">
              <a:solidFill>
                <a:schemeClr val="tx1"/>
              </a:solidFill>
              <a:latin typeface="Meiryo UI" panose="020B0604030504040204" pitchFamily="50" charset="-128"/>
              <a:ea typeface="Meiryo UI" panose="020B0604030504040204" pitchFamily="50" charset="-128"/>
            </a:endParaRPr>
          </a:p>
          <a:p>
            <a:r>
              <a:rPr lang="ja-JP" altLang="en-US" sz="650" dirty="0">
                <a:solidFill>
                  <a:schemeClr val="tx1"/>
                </a:solidFill>
                <a:latin typeface="Meiryo UI" panose="020B0604030504040204" pitchFamily="50" charset="-128"/>
                <a:ea typeface="Meiryo UI" panose="020B0604030504040204" pitchFamily="50" charset="-128"/>
              </a:rPr>
              <a:t>　　に伴うバス路線再編</a:t>
            </a:r>
          </a:p>
        </p:txBody>
      </p:sp>
    </p:spTree>
    <p:extLst>
      <p:ext uri="{BB962C8B-B14F-4D97-AF65-F5344CB8AC3E}">
        <p14:creationId xmlns:p14="http://schemas.microsoft.com/office/powerpoint/2010/main" val="2284595456"/>
      </p:ext>
    </p:extLst>
  </p:cSld>
  <p:clrMapOvr>
    <a:masterClrMapping/>
  </p:clrMapOvr>
</p:sld>
</file>

<file path=ppt/theme/theme1.xml><?xml version="1.0" encoding="utf-8"?>
<a:theme xmlns:a="http://schemas.openxmlformats.org/drawingml/2006/main" name="2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6"/>
        </a:solidFill>
        <a:ln w="9525" cap="flat" cmpd="sng" algn="ctr">
          <a:solidFill>
            <a:schemeClr val="tx1"/>
          </a:solidFill>
          <a:prstDash val="solid"/>
          <a:round/>
          <a:headEnd type="none" w="med" len="med"/>
          <a:tailEnd type="none" w="med" len="med"/>
        </a:ln>
        <a:effectLst/>
      </a:spPr>
      <a:bodyPr wrap="none" anchor="ctr"/>
      <a:lstStyle>
        <a:defPPr eaLnBrk="0" hangingPunct="0">
          <a:defRPr sz="1400" b="1" dirty="0" smtClean="0">
            <a:solidFill>
              <a:srgbClr val="FFFFFF"/>
            </a:solidFill>
            <a:ea typeface="ＭＳ Ｐゴシック" pitchFamily="50" charset="-128"/>
          </a:defRPr>
        </a:defPPr>
      </a:lstStyle>
    </a:spDef>
    <a:lnDef>
      <a:spPr bwMode="auto">
        <a:xfrm>
          <a:off x="0" y="0"/>
          <a:ext cx="1" cy="1"/>
        </a:xfrm>
        <a:custGeom>
          <a:avLst/>
          <a:gdLst/>
          <a:ahLst/>
          <a:cxnLst/>
          <a:rect l="0" t="0" r="0" b="0"/>
          <a:pathLst/>
        </a:custGeom>
        <a:solidFill>
          <a:srgbClr val="FFFF99"/>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200" b="0" i="0" u="none" strike="noStrike" cap="none" normalizeH="0" baseline="0" smtClean="0">
            <a:ln>
              <a:noFill/>
            </a:ln>
            <a:solidFill>
              <a:schemeClr val="tx1"/>
            </a:solidFill>
            <a:effectLst/>
            <a:latin typeface="HG丸ｺﾞｼｯｸM-PRO" pitchFamily="50" charset="-128"/>
            <a:ea typeface="HG丸ｺﾞｼｯｸM-PRO" pitchFamily="50" charset="-128"/>
          </a:defRPr>
        </a:defPPr>
      </a:lstStyle>
    </a:lnDef>
  </a:objectDefaults>
  <a:extraClrSchemeLst>
    <a:extraClrScheme>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5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国土交通省">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550</Words>
  <PresentationFormat>A4 210 x 297 mm</PresentationFormat>
  <Paragraphs>72</Paragraphs>
  <Slides>1</Slides>
  <Notes>1</Notes>
  <HiddenSlides>0</HiddenSlides>
  <MMClips>0</MMClips>
  <ScaleCrop>false</ScaleCrop>
  <HeadingPairs>
    <vt:vector size="6" baseType="variant">
      <vt:variant>
        <vt:lpstr>使用されているフォント</vt:lpstr>
      </vt:variant>
      <vt:variant>
        <vt:i4>9</vt:i4>
      </vt:variant>
      <vt:variant>
        <vt:lpstr>テーマ</vt:lpstr>
      </vt:variant>
      <vt:variant>
        <vt:i4>3</vt:i4>
      </vt:variant>
      <vt:variant>
        <vt:lpstr>スライド タイトル</vt:lpstr>
      </vt:variant>
      <vt:variant>
        <vt:i4>1</vt:i4>
      </vt:variant>
    </vt:vector>
  </HeadingPairs>
  <TitlesOfParts>
    <vt:vector size="13" baseType="lpstr">
      <vt:lpstr>HGP創英ﾌﾟﾚｾﾞﾝｽEB</vt:lpstr>
      <vt:lpstr>HGP創英角ｺﾞｼｯｸUB</vt:lpstr>
      <vt:lpstr>HG丸ｺﾞｼｯｸM-PRO</vt:lpstr>
      <vt:lpstr>Meiryo UI</vt:lpstr>
      <vt:lpstr>ＭＳ Ｐゴシック</vt:lpstr>
      <vt:lpstr>Arial</vt:lpstr>
      <vt:lpstr>Calibri</vt:lpstr>
      <vt:lpstr>Times New Roman</vt:lpstr>
      <vt:lpstr>Wingdings</vt:lpstr>
      <vt:lpstr>2_標準デザイン</vt:lpstr>
      <vt:lpstr>5_Office テーマ</vt:lpstr>
      <vt:lpstr>1_国土交通省</vt:lpstr>
      <vt:lpstr>上越市地域公共交通利便増進実施計画（概要）</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