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733" r:id="rId2"/>
    <p:sldMasterId id="2147483746" r:id="rId3"/>
  </p:sldMasterIdLst>
  <p:notesMasterIdLst>
    <p:notesMasterId r:id="rId5"/>
  </p:notesMasterIdLst>
  <p:sldIdLst>
    <p:sldId id="468" r:id="rId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19">
          <p15:clr>
            <a:srgbClr val="A4A3A4"/>
          </p15:clr>
        </p15:guide>
        <p15:guide id="3" pos="5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F472DD-8C2F-8B55-FB67-2B82C55C6EC5}" name="嶋田 実佳" initials="嶋田" userId="S::shimada-m54aj@mlit.go.jp::5dde18c7-ab2a-49c0-b31c-9805a77360f5" providerId="AD"/>
  <p188:author id="{5A6BDAF7-278F-6410-741B-3A05DCCB2F5F}" name="新倉 孝礼" initials="新倉" userId="S::niikura-t2tp@mlit.go.jp::1ed9ff50-9d01-47b3-8196-c85a64ee10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FF"/>
    <a:srgbClr val="3333FF"/>
    <a:srgbClr val="D3EAF1"/>
    <a:srgbClr val="FF99CC"/>
    <a:srgbClr val="FFFF99"/>
    <a:srgbClr val="1F497C"/>
    <a:srgbClr val="FFFF66"/>
    <a:srgbClr val="4087C8"/>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995" autoAdjust="0"/>
  </p:normalViewPr>
  <p:slideViewPr>
    <p:cSldViewPr showGuides="1">
      <p:cViewPr>
        <p:scale>
          <a:sx n="152" d="100"/>
          <a:sy n="152" d="100"/>
        </p:scale>
        <p:origin x="516" y="144"/>
      </p:cViewPr>
      <p:guideLst>
        <p:guide orient="horz" pos="2160"/>
        <p:guide pos="3619"/>
        <p:guide pos="56"/>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authors.xml" Type="http://schemas.microsoft.com/office/2018/10/relationships/authors"/><Relationship Id="rId2" Target="slideMasters/slideMaster2.xml" Type="http://schemas.openxmlformats.org/officeDocument/2006/relationships/slideMaster"/><Relationship Id="rId3" Target="slideMasters/slideMaster3.xml" Type="http://schemas.openxmlformats.org/officeDocument/2006/relationships/slideMaster"/><Relationship Id="rId4" Target="slides/slide1.xml" Type="http://schemas.openxmlformats.org/officeDocument/2006/relationships/slide"/><Relationship Id="rId5" Target="notesMasters/notesMaster1.xml" Type="http://schemas.openxmlformats.org/officeDocument/2006/relationships/notesMaster"/><Relationship Id="rId6" Target="presProps.xml" Type="http://schemas.openxmlformats.org/officeDocument/2006/relationships/presProps"/><Relationship Id="rId7" Target="viewProps.xml" Type="http://schemas.openxmlformats.org/officeDocument/2006/relationships/viewProps"/><Relationship Id="rId8" Target="theme/theme1.xml" Type="http://schemas.openxmlformats.org/officeDocument/2006/relationships/theme"/><Relationship Id="rId9" Target="tableStyles.xml" Type="http://schemas.openxmlformats.org/officeDocument/2006/relationships/tableStyles"/></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787" cy="496967"/>
          </a:xfrm>
          <a:prstGeom prst="rect">
            <a:avLst/>
          </a:prstGeom>
        </p:spPr>
        <p:txBody>
          <a:bodyPr vert="horz" lIns="92214" tIns="46107" rIns="92214" bIns="46107"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9" y="0"/>
            <a:ext cx="2949787" cy="496967"/>
          </a:xfrm>
          <a:prstGeom prst="rect">
            <a:avLst/>
          </a:prstGeom>
        </p:spPr>
        <p:txBody>
          <a:bodyPr vert="horz" lIns="92214" tIns="46107" rIns="92214" bIns="46107" rtlCol="0"/>
          <a:lstStyle>
            <a:lvl1pPr algn="r">
              <a:defRPr sz="1200"/>
            </a:lvl1pPr>
          </a:lstStyle>
          <a:p>
            <a:fld id="{61BC3B78-B151-407E-8308-7FB6D8F0EB75}" type="datetimeFigureOut">
              <a:rPr kumimoji="1" lang="ja-JP" altLang="en-US" smtClean="0"/>
              <a:pPr/>
              <a:t>2025/3/27</a:t>
            </a:fld>
            <a:endParaRPr kumimoji="1" lang="ja-JP" altLang="en-US"/>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2214" tIns="46107" rIns="92214" bIns="46107" rtlCol="0" anchor="ctr"/>
          <a:lstStyle/>
          <a:p>
            <a:endParaRPr lang="ja-JP" altLang="en-US"/>
          </a:p>
        </p:txBody>
      </p:sp>
      <p:sp>
        <p:nvSpPr>
          <p:cNvPr id="5" name="ノート プレースホルダ 4"/>
          <p:cNvSpPr>
            <a:spLocks noGrp="1"/>
          </p:cNvSpPr>
          <p:nvPr>
            <p:ph type="body" sz="quarter" idx="3"/>
          </p:nvPr>
        </p:nvSpPr>
        <p:spPr>
          <a:xfrm>
            <a:off x="680721" y="4721189"/>
            <a:ext cx="5445760" cy="4472702"/>
          </a:xfrm>
          <a:prstGeom prst="rect">
            <a:avLst/>
          </a:prstGeom>
        </p:spPr>
        <p:txBody>
          <a:bodyPr vert="horz" lIns="92214" tIns="46107" rIns="92214" bIns="4610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440646"/>
            <a:ext cx="2949787" cy="496967"/>
          </a:xfrm>
          <a:prstGeom prst="rect">
            <a:avLst/>
          </a:prstGeom>
        </p:spPr>
        <p:txBody>
          <a:bodyPr vert="horz" lIns="92214" tIns="46107" rIns="92214" bIns="4610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9" y="9440646"/>
            <a:ext cx="2949787" cy="496967"/>
          </a:xfrm>
          <a:prstGeom prst="rect">
            <a:avLst/>
          </a:prstGeom>
        </p:spPr>
        <p:txBody>
          <a:bodyPr vert="horz" lIns="92214" tIns="46107" rIns="92214" bIns="46107" rtlCol="0" anchor="b"/>
          <a:lstStyle>
            <a:lvl1pPr algn="r">
              <a:defRPr sz="1200"/>
            </a:lvl1pPr>
          </a:lstStyle>
          <a:p>
            <a:fld id="{94AF9288-0C9F-4854-AB00-CA94C57BB842}" type="slidenum">
              <a:rPr kumimoji="1" lang="ja-JP" altLang="en-US" smtClean="0"/>
              <a:pPr/>
              <a:t>‹#›</a:t>
            </a:fld>
            <a:endParaRPr kumimoji="1" lang="ja-JP" altLang="en-US"/>
          </a:p>
        </p:txBody>
      </p:sp>
    </p:spTree>
    <p:extLst>
      <p:ext uri="{BB962C8B-B14F-4D97-AF65-F5344CB8AC3E}">
        <p14:creationId xmlns:p14="http://schemas.microsoft.com/office/powerpoint/2010/main" val="21588145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83099" fontAlgn="base">
              <a:spcBef>
                <a:spcPct val="0"/>
              </a:spcBef>
              <a:spcAft>
                <a:spcPct val="0"/>
              </a:spcAft>
              <a:defRPr/>
            </a:pPr>
            <a:fld id="{D4FBDCBB-5A42-4E99-A671-5AA3E49C1F29}" type="slidenum">
              <a:rPr lang="ja-JP" altLang="en-US" sz="900">
                <a:solidFill>
                  <a:prstClr val="black"/>
                </a:solidFill>
                <a:latin typeface="Arial" charset="0"/>
                <a:ea typeface="ＭＳ Ｐゴシック" pitchFamily="50" charset="-128"/>
              </a:rPr>
              <a:pPr defTabSz="883099" fontAlgn="base">
                <a:spcBef>
                  <a:spcPct val="0"/>
                </a:spcBef>
                <a:spcAft>
                  <a:spcPct val="0"/>
                </a:spcAft>
                <a:defRPr/>
              </a:pPr>
              <a:t>1</a:t>
            </a:fld>
            <a:endParaRPr lang="ja-JP" altLang="en-US" sz="900" dirty="0">
              <a:solidFill>
                <a:prstClr val="black"/>
              </a:solidFill>
              <a:latin typeface="Arial" charset="0"/>
              <a:ea typeface="ＭＳ Ｐゴシック" pitchFamily="50" charset="-128"/>
            </a:endParaRPr>
          </a:p>
        </p:txBody>
      </p:sp>
    </p:spTree>
    <p:extLst>
      <p:ext uri="{BB962C8B-B14F-4D97-AF65-F5344CB8AC3E}">
        <p14:creationId xmlns:p14="http://schemas.microsoft.com/office/powerpoint/2010/main" val="346216393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3.xml" Type="http://schemas.openxmlformats.org/officeDocument/2006/relationships/slideMaster"/><Relationship Id="rId2" Target="../media/image4.png" Type="http://schemas.openxmlformats.org/officeDocument/2006/relationships/image"/><Relationship Id="rId3" Target="../media/image6.wmf"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20" descr="ppjtitle"/>
          <p:cNvPicPr>
            <a:picLocks noChangeAspect="1" noChangeArrowheads="1"/>
          </p:cNvPicPr>
          <p:nvPr userDrawn="1"/>
        </p:nvPicPr>
        <p:blipFill>
          <a:blip r:embed="rId2" cstate="email"/>
          <a:srcRect/>
          <a:stretch>
            <a:fillRect/>
          </a:stretch>
        </p:blipFill>
        <p:spPr bwMode="auto">
          <a:xfrm>
            <a:off x="0" y="6076950"/>
            <a:ext cx="9921875" cy="781050"/>
          </a:xfrm>
          <a:prstGeom prst="rect">
            <a:avLst/>
          </a:prstGeom>
          <a:noFill/>
          <a:ln w="9525">
            <a:noFill/>
            <a:miter lim="800000"/>
            <a:headEnd/>
            <a:tailEnd/>
          </a:ln>
        </p:spPr>
      </p:pic>
      <p:sp>
        <p:nvSpPr>
          <p:cNvPr id="5" name="Rectangle 14"/>
          <p:cNvSpPr>
            <a:spLocks noChangeArrowheads="1"/>
          </p:cNvSpPr>
          <p:nvPr userDrawn="1"/>
        </p:nvSpPr>
        <p:spPr bwMode="auto">
          <a:xfrm>
            <a:off x="1833563" y="3284538"/>
            <a:ext cx="8072437" cy="73025"/>
          </a:xfrm>
          <a:prstGeom prst="rect">
            <a:avLst/>
          </a:prstGeom>
          <a:solidFill>
            <a:srgbClr val="FF0000"/>
          </a:solidFill>
          <a:ln w="9525">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sp>
        <p:nvSpPr>
          <p:cNvPr id="31747" name="Rectangle 3"/>
          <p:cNvSpPr>
            <a:spLocks noGrp="1" noChangeArrowheads="1"/>
          </p:cNvSpPr>
          <p:nvPr>
            <p:ph type="ctrTitle"/>
          </p:nvPr>
        </p:nvSpPr>
        <p:spPr>
          <a:xfrm>
            <a:off x="1784350" y="2133600"/>
            <a:ext cx="8121650" cy="1470025"/>
          </a:xfrm>
        </p:spPr>
        <p:txBody>
          <a:bodyPr/>
          <a:lstStyle>
            <a:lvl1pPr>
              <a:defRPr sz="4000"/>
            </a:lvl1pPr>
          </a:lstStyle>
          <a:p>
            <a:r>
              <a:rPr lang="ja-JP" altLang="en-US"/>
              <a:t>マスタ タイトルの書式設定</a:t>
            </a:r>
          </a:p>
        </p:txBody>
      </p:sp>
      <p:sp>
        <p:nvSpPr>
          <p:cNvPr id="31748" name="Rectangle 4"/>
          <p:cNvSpPr>
            <a:spLocks noGrp="1" noChangeArrowheads="1"/>
          </p:cNvSpPr>
          <p:nvPr>
            <p:ph type="subTitle" idx="1"/>
          </p:nvPr>
        </p:nvSpPr>
        <p:spPr>
          <a:xfrm>
            <a:off x="1485900" y="3886200"/>
            <a:ext cx="6934200" cy="1752600"/>
          </a:xfrm>
        </p:spPr>
        <p:txBody>
          <a:bodyPr/>
          <a:lstStyle>
            <a:lvl1pPr marL="0" indent="0" algn="ctr">
              <a:buFontTx/>
              <a:buNone/>
              <a:defRPr kumimoji="0"/>
            </a:lvl1pPr>
          </a:lstStyle>
          <a:p>
            <a:r>
              <a:rPr lang="ja-JP" altLang="en-US"/>
              <a:t>国土交通省　観光庁</a:t>
            </a:r>
          </a:p>
          <a:p>
            <a:r>
              <a:rPr lang="ja-JP" altLang="en-US"/>
              <a:t>○○課</a:t>
            </a:r>
          </a:p>
          <a:p>
            <a:r>
              <a:rPr lang="ja-JP" altLang="en-US"/>
              <a:t>平成○○年○○月</a:t>
            </a:r>
          </a:p>
        </p:txBody>
      </p:sp>
      <p:sp>
        <p:nvSpPr>
          <p:cNvPr id="6" name="Rectangle 5"/>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8" name="Rectangle 7"/>
          <p:cNvSpPr>
            <a:spLocks noGrp="1" noChangeArrowheads="1"/>
          </p:cNvSpPr>
          <p:nvPr>
            <p:ph type="sldNum" sz="quarter" idx="12"/>
          </p:nvPr>
        </p:nvSpPr>
        <p:spPr>
          <a:xfrm>
            <a:off x="7099300" y="6245225"/>
            <a:ext cx="2311400" cy="476250"/>
          </a:xfrm>
        </p:spPr>
        <p:txBody>
          <a:bodyPr/>
          <a:lstStyle>
            <a:lvl1pPr>
              <a:defRPr/>
            </a:lvl1pPr>
          </a:lstStyle>
          <a:p>
            <a:pPr>
              <a:defRPr/>
            </a:pPr>
            <a:fld id="{F72BC9B6-4AAC-4967-9C9D-1C18368EE96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1AD711A6-717B-4ECE-A65F-85C5BF9B6FFA}"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0"/>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0"/>
            <a:ext cx="69056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A9A38614-EAB7-43C5-AA24-AC86374AC01E}"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424C3B-B1F5-061A-F2A2-69271BF9EDB5}"/>
              </a:ext>
            </a:extLst>
          </p:cNvPr>
          <p:cNvSpPr>
            <a:spLocks noGrp="1"/>
          </p:cNvSpPr>
          <p:nvPr>
            <p:ph type="ctrTitle"/>
          </p:nvPr>
        </p:nvSpPr>
        <p:spPr>
          <a:xfrm>
            <a:off x="1238250" y="1122363"/>
            <a:ext cx="74295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E55F8E2-3CEF-340F-6A3E-6D0EC5526123}"/>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FC51A0A-1CFF-21DC-A2BC-3397DD218E77}"/>
              </a:ext>
            </a:extLst>
          </p:cNvPr>
          <p:cNvSpPr>
            <a:spLocks noGrp="1"/>
          </p:cNvSpPr>
          <p:nvPr>
            <p:ph type="dt" sz="half" idx="10"/>
          </p:nvPr>
        </p:nvSpPr>
        <p:spPr/>
        <p:txBody>
          <a:body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ー 4">
            <a:extLst>
              <a:ext uri="{FF2B5EF4-FFF2-40B4-BE49-F238E27FC236}">
                <a16:creationId xmlns:a16="http://schemas.microsoft.com/office/drawing/2014/main" id="{955B2C79-3D9B-FECD-718D-E9F12A3BBCA9}"/>
              </a:ext>
            </a:extLst>
          </p:cNvPr>
          <p:cNvSpPr>
            <a:spLocks noGrp="1"/>
          </p:cNvSpPr>
          <p:nvPr>
            <p:ph type="ftr" sz="quarter" idx="11"/>
          </p:nvPr>
        </p:nvSpPr>
        <p:spPr/>
        <p:txBody>
          <a:body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ー 5">
            <a:extLst>
              <a:ext uri="{FF2B5EF4-FFF2-40B4-BE49-F238E27FC236}">
                <a16:creationId xmlns:a16="http://schemas.microsoft.com/office/drawing/2014/main" id="{F3C0FF94-B85B-BBF6-3112-5EE0B655155A}"/>
              </a:ext>
            </a:extLst>
          </p:cNvPr>
          <p:cNvSpPr>
            <a:spLocks noGrp="1"/>
          </p:cNvSpPr>
          <p:nvPr>
            <p:ph type="sldNum" sz="quarter" idx="12"/>
          </p:nvPr>
        </p:nvSpPr>
        <p:spPr/>
        <p:txBody>
          <a:bodyPr/>
          <a:lstStyle/>
          <a:p>
            <a:pPr fontAlgn="base">
              <a:spcBef>
                <a:spcPct val="0"/>
              </a:spcBef>
              <a:spcAft>
                <a:spcPct val="0"/>
              </a:spcAft>
              <a:defRPr/>
            </a:pPr>
            <a:fld id="{3091BEB7-1B0A-4F7A-8B03-36C517BDB2D1}" type="slidenum">
              <a:rPr lang="en-US" altLang="ja-JP" smtClean="0">
                <a:solidFill>
                  <a:prstClr val="black"/>
                </a:solidFill>
                <a:latin typeface="Arial" charset="0"/>
              </a:rPr>
              <a:pPr fontAlgn="base">
                <a:spcBef>
                  <a:spcPct val="0"/>
                </a:spcBef>
                <a:spcAft>
                  <a:spcPct val="0"/>
                </a:spcAft>
                <a:defRPr/>
              </a:pPr>
              <a:t>‹#›</a:t>
            </a:fld>
            <a:endParaRPr lang="en-US" altLang="ja-JP">
              <a:solidFill>
                <a:prstClr val="black"/>
              </a:solidFill>
              <a:latin typeface="Arial" charset="0"/>
            </a:endParaRPr>
          </a:p>
        </p:txBody>
      </p:sp>
    </p:spTree>
    <p:extLst>
      <p:ext uri="{BB962C8B-B14F-4D97-AF65-F5344CB8AC3E}">
        <p14:creationId xmlns:p14="http://schemas.microsoft.com/office/powerpoint/2010/main" val="4269657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p:nvPicPr>
        <p:blipFill>
          <a:blip r:embed="rId2" cstate="print"/>
          <a:srcRect t="62230"/>
          <a:stretch>
            <a:fillRect/>
          </a:stretch>
        </p:blipFill>
        <p:spPr bwMode="auto">
          <a:xfrm>
            <a:off x="0" y="6524628"/>
            <a:ext cx="9906000" cy="333375"/>
          </a:xfrm>
          <a:prstGeom prst="rect">
            <a:avLst/>
          </a:prstGeom>
          <a:noFill/>
          <a:ln w="9525">
            <a:noFill/>
            <a:miter lim="800000"/>
            <a:headEnd/>
            <a:tailEnd/>
          </a:ln>
        </p:spPr>
      </p:pic>
      <p:sp>
        <p:nvSpPr>
          <p:cNvPr id="5" name="Rectangle 9"/>
          <p:cNvSpPr>
            <a:spLocks noChangeArrowheads="1"/>
          </p:cNvSpPr>
          <p:nvPr/>
        </p:nvSpPr>
        <p:spPr bwMode="auto">
          <a:xfrm>
            <a:off x="1833300" y="3284541"/>
            <a:ext cx="8072702" cy="73025"/>
          </a:xfrm>
          <a:prstGeom prst="rect">
            <a:avLst/>
          </a:prstGeom>
          <a:solidFill>
            <a:srgbClr val="0066CC"/>
          </a:solidFill>
          <a:ln w="9525">
            <a:noFill/>
            <a:miter lim="800000"/>
            <a:headEnd/>
            <a:tailEnd/>
          </a:ln>
          <a:effectLst/>
        </p:spPr>
        <p:txBody>
          <a:bodyPr wrap="none" anchor="ctr"/>
          <a:lstStyle/>
          <a:p>
            <a:pPr>
              <a:defRPr/>
            </a:pPr>
            <a:endParaRPr lang="ja-JP" altLang="en-US" dirty="0">
              <a:solidFill>
                <a:srgbClr val="000000"/>
              </a:solidFill>
              <a:ea typeface="ＭＳ Ｐゴシック" charset="-128"/>
            </a:endParaRPr>
          </a:p>
        </p:txBody>
      </p:sp>
      <p:pic>
        <p:nvPicPr>
          <p:cNvPr id="6" name="Picture 11"/>
          <p:cNvPicPr>
            <a:picLocks noChangeAspect="1" noChangeArrowheads="1"/>
          </p:cNvPicPr>
          <p:nvPr/>
        </p:nvPicPr>
        <p:blipFill>
          <a:blip r:embed="rId3" cstate="print"/>
          <a:srcRect/>
          <a:stretch>
            <a:fillRect/>
          </a:stretch>
        </p:blipFill>
        <p:spPr bwMode="auto">
          <a:xfrm>
            <a:off x="2" y="6051553"/>
            <a:ext cx="2301081" cy="473075"/>
          </a:xfrm>
          <a:prstGeom prst="rect">
            <a:avLst/>
          </a:prstGeom>
          <a:noFill/>
          <a:ln w="9525">
            <a:noFill/>
            <a:miter lim="800000"/>
            <a:headEnd/>
            <a:tailEnd/>
          </a:ln>
        </p:spPr>
      </p:pic>
      <p:sp>
        <p:nvSpPr>
          <p:cNvPr id="7" name="Text Box 12"/>
          <p:cNvSpPr txBox="1">
            <a:spLocks noChangeArrowheads="1"/>
          </p:cNvSpPr>
          <p:nvPr/>
        </p:nvSpPr>
        <p:spPr bwMode="auto">
          <a:xfrm>
            <a:off x="3" y="6524627"/>
            <a:ext cx="3389069" cy="262829"/>
          </a:xfrm>
          <a:prstGeom prst="rect">
            <a:avLst/>
          </a:prstGeom>
          <a:noFill/>
          <a:ln w="9525">
            <a:noFill/>
            <a:miter lim="800000"/>
            <a:headEnd/>
            <a:tailEnd/>
          </a:ln>
          <a:effectLst/>
        </p:spPr>
        <p:txBody>
          <a:bodyPr wrap="none">
            <a:spAutoFit/>
          </a:bodyPr>
          <a:lstStyle/>
          <a:p>
            <a:pPr>
              <a:defRPr/>
            </a:pPr>
            <a:r>
              <a:rPr lang="en-US" altLang="ja-JP" sz="1108" i="1" dirty="0">
                <a:solidFill>
                  <a:srgbClr val="FFFFFF"/>
                </a:solidFill>
                <a:latin typeface="Times New Roman" pitchFamily="18" charset="0"/>
                <a:ea typeface="ＭＳ Ｐゴシック" charset="-128"/>
              </a:rPr>
              <a:t>Ministry of Land, Infrastructure, Transport and Tourism</a:t>
            </a:r>
          </a:p>
        </p:txBody>
      </p:sp>
      <p:sp>
        <p:nvSpPr>
          <p:cNvPr id="3074" name="Rectangle 2"/>
          <p:cNvSpPr>
            <a:spLocks noGrp="1" noChangeArrowheads="1"/>
          </p:cNvSpPr>
          <p:nvPr>
            <p:ph type="ctrTitle"/>
          </p:nvPr>
        </p:nvSpPr>
        <p:spPr>
          <a:xfrm>
            <a:off x="1754187" y="2133603"/>
            <a:ext cx="8151813" cy="1470025"/>
          </a:xfrm>
        </p:spPr>
        <p:txBody>
          <a:bodyPr/>
          <a:lstStyle>
            <a:lvl1pPr>
              <a:defRPr sz="3692"/>
            </a:lvl1pPr>
          </a:lstStyle>
          <a:p>
            <a:r>
              <a:rPr lang="ja-JP" altLang="en-US"/>
              <a:t>マスタ タイトルの書式設定</a:t>
            </a:r>
          </a:p>
        </p:txBody>
      </p:sp>
      <p:sp>
        <p:nvSpPr>
          <p:cNvPr id="3075"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smtClean="0"/>
            </a:lvl1pPr>
          </a:lstStyle>
          <a:p>
            <a:pPr>
              <a:defRPr/>
            </a:pPr>
            <a:endParaRPr lang="ja-JP" altLang="en-US" dirty="0">
              <a:solidFill>
                <a:srgbClr val="000000"/>
              </a:solidFill>
            </a:endParaRPr>
          </a:p>
        </p:txBody>
      </p:sp>
      <p:sp>
        <p:nvSpPr>
          <p:cNvPr id="9" name="Rectangle 5"/>
          <p:cNvSpPr>
            <a:spLocks noGrp="1" noChangeArrowheads="1"/>
          </p:cNvSpPr>
          <p:nvPr>
            <p:ph type="ftr" sz="quarter" idx="11"/>
          </p:nvPr>
        </p:nvSpPr>
        <p:spPr/>
        <p:txBody>
          <a:bodyPr/>
          <a:lstStyle>
            <a:lvl1pPr>
              <a:defRPr smtClean="0"/>
            </a:lvl1pPr>
          </a:lstStyle>
          <a:p>
            <a:pPr>
              <a:defRPr/>
            </a:pPr>
            <a:endParaRPr lang="ja-JP" altLang="en-US" dirty="0">
              <a:solidFill>
                <a:srgbClr val="000000"/>
              </a:solidFill>
            </a:endParaRPr>
          </a:p>
        </p:txBody>
      </p:sp>
      <p:sp>
        <p:nvSpPr>
          <p:cNvPr id="10" name="Rectangle 6"/>
          <p:cNvSpPr>
            <a:spLocks noGrp="1" noChangeArrowheads="1"/>
          </p:cNvSpPr>
          <p:nvPr>
            <p:ph type="sldNum" sz="quarter" idx="12"/>
          </p:nvPr>
        </p:nvSpPr>
        <p:spPr>
          <a:xfrm>
            <a:off x="7099300" y="6245225"/>
            <a:ext cx="2311400" cy="476250"/>
          </a:xfrm>
        </p:spPr>
        <p:txBody>
          <a:bodyPr/>
          <a:lstStyle>
            <a:lvl1pPr>
              <a:defRPr smtClean="0"/>
            </a:lvl1pPr>
          </a:lstStyle>
          <a:p>
            <a:pPr>
              <a:defRPr/>
            </a:pPr>
            <a:fld id="{385E7D1F-4A28-4CC7-8DB8-F18EA26D70D9}" type="slidenum">
              <a:rPr lang="ja-JP" altLang="en-US">
                <a:solidFill>
                  <a:srgbClr val="000000"/>
                </a:solidFill>
              </a:rPr>
              <a:pPr>
                <a:defRPr/>
              </a:pPr>
              <a:t>‹#›</a:t>
            </a:fld>
            <a:endParaRPr lang="ja-JP" altLang="en-US" dirty="0">
              <a:solidFill>
                <a:srgbClr val="000000"/>
              </a:solidFill>
            </a:endParaRPr>
          </a:p>
        </p:txBody>
      </p:sp>
    </p:spTree>
    <p:extLst>
      <p:ext uri="{BB962C8B-B14F-4D97-AF65-F5344CB8AC3E}">
        <p14:creationId xmlns:p14="http://schemas.microsoft.com/office/powerpoint/2010/main" val="376319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A0F5535-896E-404B-9498-62E892888157}"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726018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3"/>
            <a:ext cx="84201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269927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3"/>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3"/>
            <a:ext cx="437515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604915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2" y="1535113"/>
            <a:ext cx="4378590"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2" y="2174875"/>
            <a:ext cx="4378590"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103239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EDF933-85EC-4138-BD80-4F72DA109A4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62390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ja-JP"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ja-JP"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21937EA-6C07-41D6-AD9A-324E269B8708}" type="slidenum">
              <a:rPr lang="ja-JP" altLang="en-US" smtClean="0">
                <a:solidFill>
                  <a:srgbClr val="000000"/>
                </a:solidFill>
              </a:rPr>
              <a:pPr>
                <a:defRPr/>
              </a:pPr>
              <a:t>‹#›</a:t>
            </a:fld>
            <a:endParaRPr lang="ja-JP" altLang="en-US" dirty="0">
              <a:solidFill>
                <a:srgbClr val="000000"/>
              </a:solidFill>
            </a:endParaRPr>
          </a:p>
        </p:txBody>
      </p:sp>
    </p:spTree>
    <p:extLst>
      <p:ext uri="{BB962C8B-B14F-4D97-AF65-F5344CB8AC3E}">
        <p14:creationId xmlns:p14="http://schemas.microsoft.com/office/powerpoint/2010/main" val="179912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12998AB6-B310-46FB-BC06-CA360509C283}"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872972" y="273053"/>
            <a:ext cx="5537729"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2192802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ja-JP" altLang="en-US" noProof="0" dirty="0"/>
              <a:t>アイコンをクリックして図を追加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309541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404892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2"/>
            <a:ext cx="2352675"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0" y="2"/>
            <a:ext cx="6892925"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08997E-174F-4B03-B400-C832CC7F8A14}" type="slidenum">
              <a:rPr lang="en-US" altLang="ja-JP" smtClean="0">
                <a:solidFill>
                  <a:srgbClr val="000000"/>
                </a:solidFill>
              </a:rPr>
              <a:pPr/>
              <a:t>‹#›</a:t>
            </a:fld>
            <a:endParaRPr lang="en-US" altLang="ja-JP" dirty="0">
              <a:solidFill>
                <a:srgbClr val="000000"/>
              </a:solidFill>
            </a:endParaRPr>
          </a:p>
        </p:txBody>
      </p:sp>
    </p:spTree>
    <p:extLst>
      <p:ext uri="{BB962C8B-B14F-4D97-AF65-F5344CB8AC3E}">
        <p14:creationId xmlns:p14="http://schemas.microsoft.com/office/powerpoint/2010/main" val="195629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sldNum" sz="quarter" idx="12"/>
          </p:nvPr>
        </p:nvSpPr>
        <p:spPr>
          <a:ln/>
        </p:spPr>
        <p:txBody>
          <a:bodyPr/>
          <a:lstStyle>
            <a:lvl1pPr>
              <a:defRPr/>
            </a:lvl1pPr>
          </a:lstStyle>
          <a:p>
            <a:pPr>
              <a:defRPr/>
            </a:pPr>
            <a:fld id="{D7ED0540-8521-4C5E-BB46-93DB6E59B14F}"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42392E33-39B9-4298-AD1D-9FEE081BCAD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5"/>
          <p:cNvSpPr>
            <a:spLocks noGrp="1" noChangeArrowheads="1"/>
          </p:cNvSpPr>
          <p:nvPr>
            <p:ph type="sldNum" sz="quarter" idx="12"/>
          </p:nvPr>
        </p:nvSpPr>
        <p:spPr>
          <a:ln/>
        </p:spPr>
        <p:txBody>
          <a:bodyPr/>
          <a:lstStyle>
            <a:lvl1pPr>
              <a:defRPr/>
            </a:lvl1pPr>
          </a:lstStyle>
          <a:p>
            <a:pPr>
              <a:defRPr/>
            </a:pPr>
            <a:fld id="{6CA59128-3FE3-49C3-8363-535AF13719F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sldNum" sz="quarter" idx="12"/>
          </p:nvPr>
        </p:nvSpPr>
        <p:spPr>
          <a:ln/>
        </p:spPr>
        <p:txBody>
          <a:bodyPr/>
          <a:lstStyle>
            <a:lvl1pPr>
              <a:defRPr/>
            </a:lvl1pPr>
          </a:lstStyle>
          <a:p>
            <a:pPr>
              <a:defRPr/>
            </a:pPr>
            <a:fld id="{1CB4F28E-F21E-465B-BE45-B9D70E7D415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sldNum" sz="quarter" idx="12"/>
          </p:nvPr>
        </p:nvSpPr>
        <p:spPr>
          <a:ln/>
        </p:spPr>
        <p:txBody>
          <a:bodyPr/>
          <a:lstStyle>
            <a:lvl1pPr>
              <a:defRPr/>
            </a:lvl1pPr>
          </a:lstStyle>
          <a:p>
            <a:pPr>
              <a:defRPr/>
            </a:pPr>
            <a:fld id="{370C7FC9-717A-493D-B50A-8739E08C02F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4B6E99E8-B989-40B7-B71A-ADFC02A9C46A}"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5"/>
          <p:cNvSpPr>
            <a:spLocks noGrp="1" noChangeArrowheads="1"/>
          </p:cNvSpPr>
          <p:nvPr>
            <p:ph type="sldNum" sz="quarter" idx="12"/>
          </p:nvPr>
        </p:nvSpPr>
        <p:spPr>
          <a:ln/>
        </p:spPr>
        <p:txBody>
          <a:bodyPr/>
          <a:lstStyle>
            <a:lvl1pPr>
              <a:defRPr/>
            </a:lvl1pPr>
          </a:lstStyle>
          <a:p>
            <a:pPr>
              <a:defRPr/>
            </a:pPr>
            <a:fld id="{A905EAB4-0504-472C-9B64-7E2F86719AD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1.jpe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2" Target="../theme/theme2.xml" Type="http://schemas.openxmlformats.org/officeDocument/2006/relationships/them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wmf" Type="http://schemas.openxmlformats.org/officeDocument/2006/relationships/image"/></Relationships>
</file>

<file path=ppt/slideMasters/_rels/slideMaster3.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3.xml" Type="http://schemas.openxmlformats.org/officeDocument/2006/relationships/theme"/><Relationship Id="rId13" Target="../media/image3.png" Type="http://schemas.openxmlformats.org/officeDocument/2006/relationships/image"/><Relationship Id="rId14" Target="../media/image4.png" Type="http://schemas.openxmlformats.org/officeDocument/2006/relationships/image"/><Relationship Id="rId15" Target="../media/image5.png" Type="http://schemas.openxmlformats.org/officeDocument/2006/relationships/image"/><Relationship Id="rId16" Target="../media/image6.wmf" Type="http://schemas.openxmlformats.org/officeDocument/2006/relationships/imag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0723" name="Rectangle 3"/>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30724" name="Rectangle 4"/>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fontAlgn="base">
              <a:spcBef>
                <a:spcPct val="0"/>
              </a:spcBef>
              <a:spcAft>
                <a:spcPct val="0"/>
              </a:spcAft>
              <a:defRPr/>
            </a:pPr>
            <a:endParaRPr lang="en-US" altLang="ja-JP">
              <a:solidFill>
                <a:srgbClr val="000000"/>
              </a:solidFill>
            </a:endParaRPr>
          </a:p>
        </p:txBody>
      </p:sp>
      <p:sp>
        <p:nvSpPr>
          <p:cNvPr id="30725" name="Rectangle 5"/>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fontAlgn="base">
              <a:spcBef>
                <a:spcPct val="0"/>
              </a:spcBef>
              <a:spcAft>
                <a:spcPct val="0"/>
              </a:spcAft>
              <a:defRPr/>
            </a:pPr>
            <a:fld id="{67585F7E-BC01-4BF8-BBBF-ED6719A7D484}"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
        <p:nvSpPr>
          <p:cNvPr id="30726" name="Rectangle 6"/>
          <p:cNvSpPr>
            <a:spLocks noChangeArrowheads="1"/>
          </p:cNvSpPr>
          <p:nvPr/>
        </p:nvSpPr>
        <p:spPr bwMode="auto">
          <a:xfrm>
            <a:off x="0" y="0"/>
            <a:ext cx="9906000" cy="366713"/>
          </a:xfrm>
          <a:prstGeom prst="rect">
            <a:avLst/>
          </a:prstGeom>
          <a:noFill/>
          <a:ln w="9525" algn="ctr">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grpSp>
        <p:nvGrpSpPr>
          <p:cNvPr id="2" name="Group 27"/>
          <p:cNvGrpSpPr>
            <a:grpSpLocks/>
          </p:cNvGrpSpPr>
          <p:nvPr/>
        </p:nvGrpSpPr>
        <p:grpSpPr bwMode="auto">
          <a:xfrm>
            <a:off x="0" y="333375"/>
            <a:ext cx="9906000" cy="214313"/>
            <a:chOff x="0" y="255"/>
            <a:chExt cx="6240" cy="135"/>
          </a:xfrm>
        </p:grpSpPr>
        <p:sp>
          <p:nvSpPr>
            <p:cNvPr id="30748" name="Rectangle 28"/>
            <p:cNvSpPr>
              <a:spLocks noChangeArrowheads="1"/>
            </p:cNvSpPr>
            <p:nvPr userDrawn="1"/>
          </p:nvSpPr>
          <p:spPr bwMode="auto">
            <a:xfrm>
              <a:off x="0" y="345"/>
              <a:ext cx="6240" cy="45"/>
            </a:xfrm>
            <a:prstGeom prst="rect">
              <a:avLst/>
            </a:prstGeom>
            <a:solidFill>
              <a:srgbClr val="FF0000"/>
            </a:solidFill>
            <a:ln w="9525" algn="ctr">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sp>
          <p:nvSpPr>
            <p:cNvPr id="30749" name="Rectangle 29"/>
            <p:cNvSpPr>
              <a:spLocks noChangeArrowheads="1"/>
            </p:cNvSpPr>
            <p:nvPr userDrawn="1"/>
          </p:nvSpPr>
          <p:spPr bwMode="auto">
            <a:xfrm>
              <a:off x="0" y="300"/>
              <a:ext cx="6240" cy="45"/>
            </a:xfrm>
            <a:prstGeom prst="rect">
              <a:avLst/>
            </a:prstGeom>
            <a:solidFill>
              <a:srgbClr val="FF3399"/>
            </a:solidFill>
            <a:ln w="9525" algn="ctr">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sp>
          <p:nvSpPr>
            <p:cNvPr id="30750" name="Rectangle 30"/>
            <p:cNvSpPr>
              <a:spLocks noChangeArrowheads="1"/>
            </p:cNvSpPr>
            <p:nvPr userDrawn="1"/>
          </p:nvSpPr>
          <p:spPr bwMode="auto">
            <a:xfrm>
              <a:off x="0" y="255"/>
              <a:ext cx="6240" cy="45"/>
            </a:xfrm>
            <a:prstGeom prst="rect">
              <a:avLst/>
            </a:prstGeom>
            <a:solidFill>
              <a:srgbClr val="FFCCFF"/>
            </a:solidFill>
            <a:ln w="9525" algn="ctr">
              <a:noFill/>
              <a:miter lim="800000"/>
              <a:headEnd/>
              <a:tailEnd/>
            </a:ln>
            <a:effectLst/>
          </p:spPr>
          <p:txBody>
            <a:bodyPr wrap="none" anchor="ctr"/>
            <a:lstStyle/>
            <a:p>
              <a:pPr fontAlgn="base">
                <a:spcBef>
                  <a:spcPct val="0"/>
                </a:spcBef>
                <a:spcAft>
                  <a:spcPct val="0"/>
                </a:spcAft>
                <a:defRPr/>
              </a:pPr>
              <a:endParaRPr lang="ja-JP" altLang="en-US" sz="1200">
                <a:solidFill>
                  <a:srgbClr val="000000"/>
                </a:solidFill>
                <a:latin typeface="HG丸ｺﾞｼｯｸM-PRO" pitchFamily="50" charset="-128"/>
                <a:ea typeface="HG丸ｺﾞｼｯｸM-PRO" pitchFamily="50" charset="-128"/>
              </a:endParaRPr>
            </a:p>
          </p:txBody>
        </p:sp>
      </p:grpSp>
      <p:sp>
        <p:nvSpPr>
          <p:cNvPr id="1032" name="Rectangle 22"/>
          <p:cNvSpPr>
            <a:spLocks noGrp="1" noChangeArrowheads="1"/>
          </p:cNvSpPr>
          <p:nvPr>
            <p:ph type="title"/>
          </p:nvPr>
        </p:nvSpPr>
        <p:spPr bwMode="auto">
          <a:xfrm>
            <a:off x="0" y="0"/>
            <a:ext cx="8266113"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3" name="Picture 32" descr="ppjtitle"/>
          <p:cNvPicPr>
            <a:picLocks noChangeAspect="1" noChangeArrowheads="1"/>
          </p:cNvPicPr>
          <p:nvPr/>
        </p:nvPicPr>
        <p:blipFill>
          <a:blip r:embed="rId13" cstate="email"/>
          <a:srcRect/>
          <a:stretch>
            <a:fillRect/>
          </a:stretch>
        </p:blipFill>
        <p:spPr bwMode="auto">
          <a:xfrm>
            <a:off x="8697913" y="0"/>
            <a:ext cx="1208087" cy="334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kumimoji="1" sz="2800">
          <a:solidFill>
            <a:schemeClr val="tx1"/>
          </a:solidFill>
          <a:latin typeface="+mj-lt"/>
          <a:ea typeface="+mj-ea"/>
          <a:cs typeface="+mj-cs"/>
        </a:defRPr>
      </a:lvl1pPr>
      <a:lvl2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800">
          <a:solidFill>
            <a:schemeClr val="tx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2800">
          <a:solidFill>
            <a:schemeClr val="tx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6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50" y="63566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ltLang="ja-JP">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631360" y="6554167"/>
            <a:ext cx="2311400" cy="365125"/>
          </a:xfrm>
          <a:prstGeom prst="rect">
            <a:avLst/>
          </a:prstGeom>
        </p:spPr>
        <p:txBody>
          <a:bodyPr vert="horz" lIns="91440" tIns="45720" rIns="91440" bIns="45720" rtlCol="0" anchor="ctr"/>
          <a:lstStyle>
            <a:lvl1pPr algn="r">
              <a:defRPr sz="1400">
                <a:solidFill>
                  <a:schemeClr val="tx1"/>
                </a:solidFill>
              </a:defRPr>
            </a:lvl1pPr>
          </a:lstStyle>
          <a:p>
            <a:pPr fontAlgn="base">
              <a:spcBef>
                <a:spcPct val="0"/>
              </a:spcBef>
              <a:spcAft>
                <a:spcPct val="0"/>
              </a:spcAft>
              <a:defRPr/>
            </a:pPr>
            <a:fld id="{3091BEB7-1B0A-4F7A-8B03-36C517BDB2D1}" type="slidenum">
              <a:rPr lang="en-US" altLang="ja-JP" smtClean="0">
                <a:solidFill>
                  <a:prstClr val="black"/>
                </a:solidFill>
                <a:latin typeface="Arial" charset="0"/>
              </a:rPr>
              <a:pPr fontAlgn="base">
                <a:spcBef>
                  <a:spcPct val="0"/>
                </a:spcBef>
                <a:spcAft>
                  <a:spcPct val="0"/>
                </a:spcAft>
                <a:defRPr/>
              </a:pPr>
              <a:t>‹#›</a:t>
            </a:fld>
            <a:endParaRPr lang="en-US" altLang="ja-JP">
              <a:solidFill>
                <a:prstClr val="black"/>
              </a:solidFill>
              <a:latin typeface="Arial" charset="0"/>
            </a:endParaRPr>
          </a:p>
        </p:txBody>
      </p:sp>
      <p:grpSp>
        <p:nvGrpSpPr>
          <p:cNvPr id="7" name="Group 18"/>
          <p:cNvGrpSpPr>
            <a:grpSpLocks/>
          </p:cNvGrpSpPr>
          <p:nvPr/>
        </p:nvGrpSpPr>
        <p:grpSpPr bwMode="auto">
          <a:xfrm>
            <a:off x="0" y="0"/>
            <a:ext cx="9906000" cy="546100"/>
            <a:chOff x="0" y="0"/>
            <a:chExt cx="5760" cy="344"/>
          </a:xfrm>
        </p:grpSpPr>
        <p:pic>
          <p:nvPicPr>
            <p:cNvPr id="8" name="Picture 9" descr="mlit_top"/>
            <p:cNvPicPr>
              <a:picLocks noChangeAspect="1" noChangeArrowheads="1"/>
            </p:cNvPicPr>
            <p:nvPr userDrawn="1"/>
          </p:nvPicPr>
          <p:blipFill>
            <a:blip r:embed="rId3" cstate="print"/>
            <a:srcRect t="26801" b="65286"/>
            <a:stretch>
              <a:fillRect/>
            </a:stretch>
          </p:blipFill>
          <p:spPr bwMode="auto">
            <a:xfrm>
              <a:off x="0" y="300"/>
              <a:ext cx="5760" cy="44"/>
            </a:xfrm>
            <a:prstGeom prst="rect">
              <a:avLst/>
            </a:prstGeom>
            <a:noFill/>
            <a:ln w="9525">
              <a:noFill/>
              <a:miter lim="800000"/>
              <a:headEnd/>
              <a:tailEnd/>
            </a:ln>
          </p:spPr>
        </p:pic>
        <p:grpSp>
          <p:nvGrpSpPr>
            <p:cNvPr id="9" name="Group 17"/>
            <p:cNvGrpSpPr>
              <a:grpSpLocks/>
            </p:cNvGrpSpPr>
            <p:nvPr userDrawn="1"/>
          </p:nvGrpSpPr>
          <p:grpSpPr bwMode="auto">
            <a:xfrm>
              <a:off x="0" y="0"/>
              <a:ext cx="5760" cy="318"/>
              <a:chOff x="0" y="0"/>
              <a:chExt cx="5760" cy="318"/>
            </a:xfrm>
          </p:grpSpPr>
          <p:pic>
            <p:nvPicPr>
              <p:cNvPr id="10" name="Picture 11" descr="mlit_top"/>
              <p:cNvPicPr>
                <a:picLocks noChangeAspect="1" noChangeArrowheads="1"/>
              </p:cNvPicPr>
              <p:nvPr userDrawn="1"/>
            </p:nvPicPr>
            <p:blipFill>
              <a:blip r:embed="rId4" cstate="print"/>
              <a:srcRect r="66945" b="42805"/>
              <a:stretch>
                <a:fillRect/>
              </a:stretch>
            </p:blipFill>
            <p:spPr bwMode="auto">
              <a:xfrm>
                <a:off x="3856" y="0"/>
                <a:ext cx="1904" cy="318"/>
              </a:xfrm>
              <a:prstGeom prst="rect">
                <a:avLst/>
              </a:prstGeom>
              <a:noFill/>
              <a:ln w="9525">
                <a:noFill/>
                <a:miter lim="800000"/>
                <a:headEnd/>
                <a:tailEnd/>
              </a:ln>
            </p:spPr>
          </p:pic>
          <p:pic>
            <p:nvPicPr>
              <p:cNvPr id="11" name="Picture 16" descr="mlit_top"/>
              <p:cNvPicPr>
                <a:picLocks noChangeAspect="1" noChangeArrowheads="1"/>
              </p:cNvPicPr>
              <p:nvPr userDrawn="1"/>
            </p:nvPicPr>
            <p:blipFill>
              <a:blip r:embed="rId5" cstate="print"/>
              <a:srcRect l="50000" b="42805"/>
              <a:stretch>
                <a:fillRect/>
              </a:stretch>
            </p:blipFill>
            <p:spPr bwMode="auto">
              <a:xfrm>
                <a:off x="1043" y="0"/>
                <a:ext cx="2880" cy="318"/>
              </a:xfrm>
              <a:prstGeom prst="rect">
                <a:avLst/>
              </a:prstGeom>
              <a:noFill/>
              <a:ln w="9525">
                <a:noFill/>
                <a:miter lim="800000"/>
                <a:headEnd/>
                <a:tailEnd/>
              </a:ln>
            </p:spPr>
          </p:pic>
          <p:pic>
            <p:nvPicPr>
              <p:cNvPr id="12" name="Picture 10" descr="mlit_top"/>
              <p:cNvPicPr>
                <a:picLocks noChangeAspect="1" noChangeArrowheads="1"/>
              </p:cNvPicPr>
              <p:nvPr userDrawn="1"/>
            </p:nvPicPr>
            <p:blipFill>
              <a:blip r:embed="rId5" cstate="print"/>
              <a:srcRect l="68906" b="42805"/>
              <a:stretch>
                <a:fillRect/>
              </a:stretch>
            </p:blipFill>
            <p:spPr bwMode="auto">
              <a:xfrm>
                <a:off x="0" y="0"/>
                <a:ext cx="1791" cy="318"/>
              </a:xfrm>
              <a:prstGeom prst="rect">
                <a:avLst/>
              </a:prstGeom>
              <a:noFill/>
              <a:ln w="9525">
                <a:noFill/>
                <a:miter lim="800000"/>
                <a:headEnd/>
                <a:tailEnd/>
              </a:ln>
            </p:spPr>
          </p:pic>
        </p:grpSp>
      </p:grpSp>
      <p:pic>
        <p:nvPicPr>
          <p:cNvPr id="13" name="Picture 14"/>
          <p:cNvPicPr>
            <a:picLocks noChangeAspect="1" noChangeArrowheads="1"/>
          </p:cNvPicPr>
          <p:nvPr/>
        </p:nvPicPr>
        <p:blipFill>
          <a:blip r:embed="rId6" cstate="print"/>
          <a:srcRect t="3670"/>
          <a:stretch>
            <a:fillRect/>
          </a:stretch>
        </p:blipFill>
        <p:spPr bwMode="auto">
          <a:xfrm>
            <a:off x="8226516" y="2"/>
            <a:ext cx="1679575" cy="333375"/>
          </a:xfrm>
          <a:prstGeom prst="rect">
            <a:avLst/>
          </a:prstGeom>
          <a:noFill/>
          <a:ln w="9525">
            <a:noFill/>
            <a:miter lim="800000"/>
            <a:headEnd/>
            <a:tailEnd/>
          </a:ln>
        </p:spPr>
      </p:pic>
      <p:sp>
        <p:nvSpPr>
          <p:cNvPr id="2" name="タイトル プレースホルダ 1"/>
          <p:cNvSpPr>
            <a:spLocks noGrp="1"/>
          </p:cNvSpPr>
          <p:nvPr>
            <p:ph type="title"/>
          </p:nvPr>
        </p:nvSpPr>
        <p:spPr>
          <a:xfrm>
            <a:off x="-15552" y="0"/>
            <a:ext cx="8064896" cy="404664"/>
          </a:xfrm>
          <a:prstGeom prst="rect">
            <a:avLst/>
          </a:prstGeom>
        </p:spPr>
        <p:txBody>
          <a:bodyPr vert="horz" lIns="91440" tIns="45720" rIns="91440" bIns="45720" rtlCol="0" anchor="ctr">
            <a:noAutofit/>
          </a:bodyPr>
          <a:lstStyle/>
          <a:p>
            <a:r>
              <a:rPr kumimoji="1"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spcBef>
          <a:spcPct val="0"/>
        </a:spcBef>
        <a:buNone/>
        <a:defRPr kumimoji="1"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3"/>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92" smtClean="0"/>
            </a:lvl1pPr>
          </a:lstStyle>
          <a:p>
            <a:endParaRPr lang="en-US" altLang="ja-JP" dirty="0">
              <a:solidFill>
                <a:srgbClr val="000000"/>
              </a:solidFill>
              <a:ea typeface="ＭＳ Ｐゴシック" charset="-128"/>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92" smtClean="0"/>
            </a:lvl1pPr>
          </a:lstStyle>
          <a:p>
            <a:endParaRPr lang="en-US" altLang="ja-JP" dirty="0">
              <a:solidFill>
                <a:srgbClr val="000000"/>
              </a:solidFill>
              <a:ea typeface="ＭＳ Ｐゴシック" charset="-128"/>
            </a:endParaRPr>
          </a:p>
        </p:txBody>
      </p:sp>
      <p:sp>
        <p:nvSpPr>
          <p:cNvPr id="1030" name="Rectangle 6"/>
          <p:cNvSpPr>
            <a:spLocks noGrp="1" noChangeArrowheads="1"/>
          </p:cNvSpPr>
          <p:nvPr>
            <p:ph type="sldNum" sz="quarter" idx="4"/>
          </p:nvPr>
        </p:nvSpPr>
        <p:spPr bwMode="auto">
          <a:xfrm>
            <a:off x="7594600" y="6237288"/>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smtClean="0"/>
            </a:lvl1pPr>
          </a:lstStyle>
          <a:p>
            <a:fld id="{6C08997E-174F-4B03-B400-C832CC7F8A14}" type="slidenum">
              <a:rPr lang="en-US" altLang="ja-JP">
                <a:solidFill>
                  <a:srgbClr val="000000"/>
                </a:solidFill>
                <a:ea typeface="ＭＳ Ｐゴシック" charset="-128"/>
              </a:rPr>
              <a:pPr/>
              <a:t>‹#›</a:t>
            </a:fld>
            <a:endParaRPr lang="en-US" altLang="ja-JP" dirty="0">
              <a:solidFill>
                <a:srgbClr val="000000"/>
              </a:solidFill>
              <a:ea typeface="ＭＳ Ｐゴシック" charset="-128"/>
            </a:endParaRPr>
          </a:p>
        </p:txBody>
      </p:sp>
      <p:grpSp>
        <p:nvGrpSpPr>
          <p:cNvPr id="2" name="Group 18"/>
          <p:cNvGrpSpPr>
            <a:grpSpLocks/>
          </p:cNvGrpSpPr>
          <p:nvPr/>
        </p:nvGrpSpPr>
        <p:grpSpPr bwMode="auto">
          <a:xfrm>
            <a:off x="0" y="0"/>
            <a:ext cx="9906000" cy="546100"/>
            <a:chOff x="0" y="0"/>
            <a:chExt cx="5760" cy="344"/>
          </a:xfrm>
        </p:grpSpPr>
        <p:pic>
          <p:nvPicPr>
            <p:cNvPr id="1033"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a:ln w="9525">
              <a:noFill/>
              <a:miter lim="800000"/>
              <a:headEnd/>
              <a:tailEnd/>
            </a:ln>
          </p:spPr>
        </p:pic>
        <p:grpSp>
          <p:nvGrpSpPr>
            <p:cNvPr id="3"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a:ln w="9525">
                <a:noFill/>
                <a:miter lim="800000"/>
                <a:headEnd/>
                <a:tailEnd/>
              </a:ln>
            </p:spPr>
          </p:pic>
          <p:pic>
            <p:nvPicPr>
              <p:cNvPr id="1036"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a:ln w="9525">
                <a:noFill/>
                <a:miter lim="800000"/>
                <a:headEnd/>
                <a:tailEnd/>
              </a:ln>
            </p:spPr>
          </p:pic>
          <p:pic>
            <p:nvPicPr>
              <p:cNvPr id="1037"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a:ln w="9525">
                <a:noFill/>
                <a:miter lim="800000"/>
                <a:headEnd/>
                <a:tailEnd/>
              </a:ln>
            </p:spPr>
          </p:pic>
        </p:grpSp>
      </p:grpSp>
      <p:sp>
        <p:nvSpPr>
          <p:cNvPr id="1031" name="Rectangle 2"/>
          <p:cNvSpPr>
            <a:spLocks noGrp="1" noChangeArrowheads="1"/>
          </p:cNvSpPr>
          <p:nvPr>
            <p:ph type="title"/>
          </p:nvPr>
        </p:nvSpPr>
        <p:spPr bwMode="auto">
          <a:xfrm>
            <a:off x="2" y="0"/>
            <a:ext cx="7604919"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032" name="Picture 14"/>
          <p:cNvPicPr>
            <a:picLocks noChangeAspect="1" noChangeArrowheads="1"/>
          </p:cNvPicPr>
          <p:nvPr/>
        </p:nvPicPr>
        <p:blipFill>
          <a:blip r:embed="rId16" cstate="print"/>
          <a:srcRect t="3670"/>
          <a:stretch>
            <a:fillRect/>
          </a:stretch>
        </p:blipFill>
        <p:spPr bwMode="auto">
          <a:xfrm>
            <a:off x="8225766" y="3"/>
            <a:ext cx="1680236" cy="333375"/>
          </a:xfrm>
          <a:prstGeom prst="rect">
            <a:avLst/>
          </a:prstGeom>
          <a:noFill/>
          <a:ln w="9525">
            <a:noFill/>
            <a:miter lim="800000"/>
            <a:headEnd/>
            <a:tailEnd/>
          </a:ln>
        </p:spPr>
      </p:pic>
      <p:grpSp>
        <p:nvGrpSpPr>
          <p:cNvPr id="14" name="Group 18"/>
          <p:cNvGrpSpPr>
            <a:grpSpLocks/>
          </p:cNvGrpSpPr>
          <p:nvPr userDrawn="1"/>
        </p:nvGrpSpPr>
        <p:grpSpPr bwMode="auto">
          <a:xfrm>
            <a:off x="0" y="0"/>
            <a:ext cx="9906000" cy="546100"/>
            <a:chOff x="0" y="0"/>
            <a:chExt cx="5760" cy="344"/>
          </a:xfrm>
        </p:grpSpPr>
        <p:pic>
          <p:nvPicPr>
            <p:cNvPr id="15" name="Picture 9" descr="mlit_top"/>
            <p:cNvPicPr>
              <a:picLocks noChangeAspect="1" noChangeArrowheads="1"/>
            </p:cNvPicPr>
            <p:nvPr userDrawn="1"/>
          </p:nvPicPr>
          <p:blipFill>
            <a:blip r:embed="rId13" cstate="print"/>
            <a:srcRect t="26801" b="65286"/>
            <a:stretch>
              <a:fillRect/>
            </a:stretch>
          </p:blipFill>
          <p:spPr bwMode="auto">
            <a:xfrm>
              <a:off x="0" y="300"/>
              <a:ext cx="5760" cy="44"/>
            </a:xfrm>
            <a:prstGeom prst="rect">
              <a:avLst/>
            </a:prstGeom>
            <a:noFill/>
          </p:spPr>
        </p:pic>
        <p:grpSp>
          <p:nvGrpSpPr>
            <p:cNvPr id="16" name="Group 17"/>
            <p:cNvGrpSpPr>
              <a:grpSpLocks/>
            </p:cNvGrpSpPr>
            <p:nvPr userDrawn="1"/>
          </p:nvGrpSpPr>
          <p:grpSpPr bwMode="auto">
            <a:xfrm>
              <a:off x="0" y="0"/>
              <a:ext cx="5760" cy="318"/>
              <a:chOff x="0" y="0"/>
              <a:chExt cx="5760" cy="318"/>
            </a:xfrm>
          </p:grpSpPr>
          <p:pic>
            <p:nvPicPr>
              <p:cNvPr id="17" name="Picture 11" descr="mlit_top"/>
              <p:cNvPicPr>
                <a:picLocks noChangeAspect="1" noChangeArrowheads="1"/>
              </p:cNvPicPr>
              <p:nvPr userDrawn="1"/>
            </p:nvPicPr>
            <p:blipFill>
              <a:blip r:embed="rId14" cstate="print"/>
              <a:srcRect r="66945" b="42805"/>
              <a:stretch>
                <a:fillRect/>
              </a:stretch>
            </p:blipFill>
            <p:spPr bwMode="auto">
              <a:xfrm>
                <a:off x="3856" y="0"/>
                <a:ext cx="1904" cy="318"/>
              </a:xfrm>
              <a:prstGeom prst="rect">
                <a:avLst/>
              </a:prstGeom>
              <a:noFill/>
            </p:spPr>
          </p:pic>
          <p:pic>
            <p:nvPicPr>
              <p:cNvPr id="18" name="Picture 16" descr="mlit_top"/>
              <p:cNvPicPr>
                <a:picLocks noChangeAspect="1" noChangeArrowheads="1"/>
              </p:cNvPicPr>
              <p:nvPr userDrawn="1"/>
            </p:nvPicPr>
            <p:blipFill>
              <a:blip r:embed="rId15" cstate="print"/>
              <a:srcRect l="50000" b="42805"/>
              <a:stretch>
                <a:fillRect/>
              </a:stretch>
            </p:blipFill>
            <p:spPr bwMode="auto">
              <a:xfrm>
                <a:off x="1043" y="0"/>
                <a:ext cx="2880" cy="318"/>
              </a:xfrm>
              <a:prstGeom prst="rect">
                <a:avLst/>
              </a:prstGeom>
              <a:noFill/>
            </p:spPr>
          </p:pic>
          <p:pic>
            <p:nvPicPr>
              <p:cNvPr id="19" name="Picture 10" descr="mlit_top"/>
              <p:cNvPicPr>
                <a:picLocks noChangeAspect="1" noChangeArrowheads="1"/>
              </p:cNvPicPr>
              <p:nvPr userDrawn="1"/>
            </p:nvPicPr>
            <p:blipFill>
              <a:blip r:embed="rId15" cstate="print"/>
              <a:srcRect l="68906" b="42805"/>
              <a:stretch>
                <a:fillRect/>
              </a:stretch>
            </p:blipFill>
            <p:spPr bwMode="auto">
              <a:xfrm>
                <a:off x="0" y="0"/>
                <a:ext cx="1791" cy="318"/>
              </a:xfrm>
              <a:prstGeom prst="rect">
                <a:avLst/>
              </a:prstGeom>
              <a:noFill/>
            </p:spPr>
          </p:pic>
        </p:grpSp>
      </p:grpSp>
      <p:pic>
        <p:nvPicPr>
          <p:cNvPr id="20" name="Picture 14"/>
          <p:cNvPicPr>
            <a:picLocks noChangeAspect="1" noChangeArrowheads="1"/>
          </p:cNvPicPr>
          <p:nvPr userDrawn="1"/>
        </p:nvPicPr>
        <p:blipFill>
          <a:blip r:embed="rId16" cstate="print"/>
          <a:srcRect t="3670"/>
          <a:stretch>
            <a:fillRect/>
          </a:stretch>
        </p:blipFill>
        <p:spPr bwMode="auto">
          <a:xfrm>
            <a:off x="8225768" y="4"/>
            <a:ext cx="1680236" cy="333375"/>
          </a:xfrm>
          <a:prstGeom prst="rect">
            <a:avLst/>
          </a:prstGeom>
          <a:noFill/>
          <a:ln w="9525">
            <a:noFill/>
            <a:miter lim="800000"/>
            <a:headEnd/>
            <a:tailEnd/>
          </a:ln>
          <a:effectLst/>
        </p:spPr>
      </p:pic>
    </p:spTree>
    <p:extLst>
      <p:ext uri="{BB962C8B-B14F-4D97-AF65-F5344CB8AC3E}">
        <p14:creationId xmlns:p14="http://schemas.microsoft.com/office/powerpoint/2010/main" val="380367544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l" rtl="0" eaLnBrk="1" fontAlgn="base" hangingPunct="1">
        <a:spcBef>
          <a:spcPct val="0"/>
        </a:spcBef>
        <a:spcAft>
          <a:spcPct val="0"/>
        </a:spcAft>
        <a:defRPr kumimoji="1" sz="2585">
          <a:solidFill>
            <a:srgbClr val="4087C8"/>
          </a:solidFill>
          <a:latin typeface="+mj-lt"/>
          <a:ea typeface="+mj-ea"/>
          <a:cs typeface="+mj-cs"/>
        </a:defRPr>
      </a:lvl1pPr>
      <a:lvl2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eaLnBrk="1" fontAlgn="base" hangingPunct="1">
        <a:spcBef>
          <a:spcPct val="0"/>
        </a:spcBef>
        <a:spcAft>
          <a:spcPct val="0"/>
        </a:spcAft>
        <a:defRPr kumimoji="1" sz="2585">
          <a:solidFill>
            <a:srgbClr val="4087C8"/>
          </a:solidFill>
          <a:latin typeface="HGP創英角ｺﾞｼｯｸUB" pitchFamily="50" charset="-128"/>
          <a:ea typeface="HGP創英角ｺﾞｼｯｸUB" pitchFamily="50" charset="-128"/>
        </a:defRPr>
      </a:lvl9pPr>
    </p:titleStyle>
    <p:bodyStyle>
      <a:lvl1pPr marL="316531" indent="-316531" algn="l" rtl="0" eaLnBrk="1" fontAlgn="base" hangingPunct="1">
        <a:spcBef>
          <a:spcPct val="20000"/>
        </a:spcBef>
        <a:spcAft>
          <a:spcPct val="0"/>
        </a:spcAft>
        <a:buChar char="•"/>
        <a:defRPr kumimoji="1" sz="2954">
          <a:solidFill>
            <a:schemeClr val="tx1"/>
          </a:solidFill>
          <a:latin typeface="+mn-lt"/>
          <a:ea typeface="+mn-ea"/>
          <a:cs typeface="+mn-cs"/>
        </a:defRPr>
      </a:lvl1pPr>
      <a:lvl2pPr marL="685817" indent="-263776" algn="l" rtl="0" eaLnBrk="1" fontAlgn="base" hangingPunct="1">
        <a:spcBef>
          <a:spcPct val="20000"/>
        </a:spcBef>
        <a:spcAft>
          <a:spcPct val="0"/>
        </a:spcAft>
        <a:buChar char="–"/>
        <a:defRPr kumimoji="1" sz="2585">
          <a:solidFill>
            <a:schemeClr val="tx1"/>
          </a:solidFill>
          <a:latin typeface="+mn-lt"/>
          <a:ea typeface="+mn-ea"/>
        </a:defRPr>
      </a:lvl2pPr>
      <a:lvl3pPr marL="1055103" indent="-211021" algn="l" rtl="0" eaLnBrk="1" fontAlgn="base" hangingPunct="1">
        <a:spcBef>
          <a:spcPct val="20000"/>
        </a:spcBef>
        <a:spcAft>
          <a:spcPct val="0"/>
        </a:spcAft>
        <a:buChar char="•"/>
        <a:defRPr kumimoji="1" sz="2215">
          <a:solidFill>
            <a:schemeClr val="tx1"/>
          </a:solidFill>
          <a:latin typeface="+mn-lt"/>
          <a:ea typeface="+mn-ea"/>
        </a:defRPr>
      </a:lvl3pPr>
      <a:lvl4pPr marL="1477145" indent="-211021" algn="l" rtl="0" eaLnBrk="1" fontAlgn="base" hangingPunct="1">
        <a:spcBef>
          <a:spcPct val="20000"/>
        </a:spcBef>
        <a:spcAft>
          <a:spcPct val="0"/>
        </a:spcAft>
        <a:buChar char="–"/>
        <a:defRPr kumimoji="1" sz="1846">
          <a:solidFill>
            <a:schemeClr val="tx1"/>
          </a:solidFill>
          <a:latin typeface="+mn-lt"/>
          <a:ea typeface="+mn-ea"/>
        </a:defRPr>
      </a:lvl4pPr>
      <a:lvl5pPr marL="1899186" indent="-211021" algn="l" rtl="0" eaLnBrk="1" fontAlgn="base" hangingPunct="1">
        <a:spcBef>
          <a:spcPct val="20000"/>
        </a:spcBef>
        <a:spcAft>
          <a:spcPct val="0"/>
        </a:spcAft>
        <a:buChar char="»"/>
        <a:defRPr kumimoji="1" sz="1846">
          <a:solidFill>
            <a:schemeClr val="tx1"/>
          </a:solidFill>
          <a:latin typeface="+mn-lt"/>
          <a:ea typeface="+mn-ea"/>
        </a:defRPr>
      </a:lvl5pPr>
      <a:lvl6pPr marL="2321227" indent="-211021" algn="l" rtl="0" eaLnBrk="1" fontAlgn="base" hangingPunct="1">
        <a:spcBef>
          <a:spcPct val="20000"/>
        </a:spcBef>
        <a:spcAft>
          <a:spcPct val="0"/>
        </a:spcAft>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xml" Type="http://schemas.openxmlformats.org/officeDocument/2006/relationships/notesSlide"/><Relationship Id="rId3" Target="../media/image7.png" Type="http://schemas.openxmlformats.org/officeDocument/2006/relationships/image"/><Relationship Id="rId4" Target="../media/hdphoto1.wdp" Type="http://schemas.microsoft.com/office/2007/relationships/hdphoto"/><Relationship Id="rId5" Target="../media/image8.png" Type="http://schemas.openxmlformats.org/officeDocument/2006/relationships/image"/><Relationship Id="rId6" Target="../media/image9.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 y="0"/>
            <a:ext cx="8265366" cy="476250"/>
          </a:xfrm>
        </p:spPr>
        <p:txBody>
          <a:bodyPr/>
          <a:lstStyle/>
          <a:p>
            <a:r>
              <a:rPr lang="ja-JP" altLang="en-US" sz="2400" dirty="0"/>
              <a:t>能登方面</a:t>
            </a:r>
            <a:r>
              <a:rPr lang="ja-JP" altLang="en-US" sz="2400"/>
              <a:t>特急バス利便</a:t>
            </a:r>
            <a:r>
              <a:rPr lang="ja-JP" altLang="en-US" sz="2400" dirty="0"/>
              <a:t>増進実施計画（概要）</a:t>
            </a:r>
            <a:endParaRPr kumimoji="1" lang="ja-JP" altLang="en-US" sz="2400" dirty="0"/>
          </a:p>
        </p:txBody>
      </p:sp>
      <p:sp>
        <p:nvSpPr>
          <p:cNvPr id="55" name="テキスト ボックス 54"/>
          <p:cNvSpPr txBox="1"/>
          <p:nvPr/>
        </p:nvSpPr>
        <p:spPr>
          <a:xfrm>
            <a:off x="7887976" y="315195"/>
            <a:ext cx="1944216" cy="233397"/>
          </a:xfrm>
          <a:prstGeom prst="rect">
            <a:avLst/>
          </a:prstGeom>
          <a:solidFill>
            <a:schemeClr val="bg1"/>
          </a:solidFill>
          <a:ln w="19050">
            <a:solidFill>
              <a:srgbClr val="FF0000"/>
            </a:solidFill>
          </a:ln>
        </p:spPr>
        <p:txBody>
          <a:bodyPr wrap="square" rtlCol="0" anchor="ctr">
            <a:spAutoFit/>
          </a:bodyPr>
          <a:lstStyle/>
          <a:p>
            <a:pPr algn="ctr">
              <a:lnSpc>
                <a:spcPts val="1100"/>
              </a:lnSpc>
            </a:pPr>
            <a:r>
              <a:rPr lang="ja-JP" altLang="en-US" sz="1100" b="1" dirty="0">
                <a:solidFill>
                  <a:srgbClr val="FF0000"/>
                </a:solidFill>
                <a:latin typeface="+mj-lt"/>
                <a:ea typeface="Meiryo UI" panose="020B0604030504040204" pitchFamily="50" charset="-128"/>
              </a:rPr>
              <a:t>新規（令和７年４月認定）</a:t>
            </a:r>
            <a:endParaRPr lang="en-US" altLang="ja-JP" sz="1100" b="1" dirty="0">
              <a:solidFill>
                <a:srgbClr val="FF0000"/>
              </a:solidFill>
              <a:latin typeface="+mj-lt"/>
              <a:ea typeface="Meiryo UI" panose="020B0604030504040204" pitchFamily="50" charset="-128"/>
            </a:endParaRPr>
          </a:p>
        </p:txBody>
      </p:sp>
      <p:sp>
        <p:nvSpPr>
          <p:cNvPr id="54" name="テキスト ボックス 53"/>
          <p:cNvSpPr txBox="1"/>
          <p:nvPr/>
        </p:nvSpPr>
        <p:spPr>
          <a:xfrm>
            <a:off x="53934" y="605448"/>
            <a:ext cx="9798129" cy="1169551"/>
          </a:xfrm>
          <a:prstGeom prst="rect">
            <a:avLst/>
          </a:prstGeom>
          <a:solidFill>
            <a:schemeClr val="bg1"/>
          </a:solidFill>
          <a:ln w="12700">
            <a:solidFill>
              <a:schemeClr val="tx1"/>
            </a:solidFill>
          </a:ln>
        </p:spPr>
        <p:txBody>
          <a:bodyPr wrap="square" lIns="91440" tIns="45720" rIns="91440" bIns="45720" rtlCol="0" anchor="t">
            <a:spAutoFit/>
          </a:bodyPr>
          <a:lstStyle/>
          <a:p>
            <a:pPr marL="285750" indent="-285750" algn="just">
              <a:buFont typeface="Wingdings" panose="05000000000000000000" pitchFamily="2" charset="2"/>
              <a:buChar char="n"/>
            </a:pPr>
            <a:r>
              <a:rPr lang="ja-JP" altLang="en-US" sz="1400" dirty="0">
                <a:latin typeface="Meiryo UI"/>
                <a:ea typeface="Meiryo UI"/>
              </a:rPr>
              <a:t>石川県能登方面特急バスは、</a:t>
            </a:r>
            <a:r>
              <a:rPr lang="ja-JP" altLang="en-US" sz="1400" b="1" u="sng" dirty="0">
                <a:latin typeface="Meiryo UI"/>
                <a:ea typeface="Meiryo UI"/>
              </a:rPr>
              <a:t>金沢と奥能登地域を結ぶ広域基幹交通として重要な役割</a:t>
            </a:r>
            <a:r>
              <a:rPr lang="ja-JP" altLang="en-US" sz="1400" dirty="0">
                <a:latin typeface="Meiryo UI"/>
                <a:ea typeface="Meiryo UI"/>
              </a:rPr>
              <a:t>を担っているが、令和６年能登半島地震による</a:t>
            </a:r>
            <a:r>
              <a:rPr lang="ja-JP" altLang="en-US" sz="1400" b="1" u="sng" dirty="0">
                <a:latin typeface="Meiryo UI"/>
                <a:ea typeface="Meiryo UI"/>
              </a:rPr>
              <a:t>利用者減や運転者不足の深刻化によって維持確保に課題</a:t>
            </a:r>
            <a:r>
              <a:rPr lang="ja-JP" altLang="en-US" sz="1400" dirty="0">
                <a:latin typeface="Meiryo UI"/>
                <a:ea typeface="Meiryo UI"/>
              </a:rPr>
              <a:t>。</a:t>
            </a:r>
            <a:endParaRPr lang="en-US" altLang="ja-JP" sz="1400" dirty="0">
              <a:latin typeface="Meiryo UI"/>
              <a:ea typeface="Meiryo UI"/>
            </a:endParaRPr>
          </a:p>
          <a:p>
            <a:pPr marL="285750" indent="-285750" algn="just">
              <a:buFont typeface="Wingdings" panose="05000000000000000000" pitchFamily="2" charset="2"/>
              <a:buChar char="n"/>
            </a:pPr>
            <a:r>
              <a:rPr lang="ja-JP" altLang="en-US" sz="1400" dirty="0">
                <a:latin typeface="Meiryo UI"/>
                <a:ea typeface="Meiryo UI"/>
              </a:rPr>
              <a:t>このため、①重複区間（金沢～のと里山空港）を整理・統合し、</a:t>
            </a:r>
            <a:r>
              <a:rPr lang="ja-JP" altLang="en-US" sz="1400" b="1" u="sng" dirty="0">
                <a:latin typeface="Meiryo UI"/>
                <a:ea typeface="Meiryo UI"/>
              </a:rPr>
              <a:t>のと里山空港を拠点とした、ハブ＆スポーク型の路線ネットワークに再編</a:t>
            </a:r>
            <a:r>
              <a:rPr lang="ja-JP" altLang="en-US" sz="1400" dirty="0">
                <a:latin typeface="Meiryo UI"/>
                <a:ea typeface="Meiryo UI"/>
              </a:rPr>
              <a:t>するとともに、②</a:t>
            </a:r>
            <a:r>
              <a:rPr lang="ja-JP" altLang="en-US" sz="1400" b="1" u="sng" dirty="0">
                <a:latin typeface="Meiryo UI"/>
                <a:ea typeface="Meiryo UI"/>
              </a:rPr>
              <a:t>のと里山空港のバス待ち環境の改善</a:t>
            </a:r>
            <a:r>
              <a:rPr lang="ja-JP" altLang="en-US" sz="1400" dirty="0">
                <a:latin typeface="Meiryo UI"/>
                <a:ea typeface="Meiryo UI"/>
              </a:rPr>
              <a:t>や</a:t>
            </a:r>
            <a:r>
              <a:rPr lang="ja-JP" altLang="en-US" sz="1400" b="1" u="sng" dirty="0">
                <a:latin typeface="Meiryo UI"/>
                <a:ea typeface="Meiryo UI"/>
              </a:rPr>
              <a:t>キャッシュレス決済の導入</a:t>
            </a:r>
            <a:r>
              <a:rPr lang="ja-JP" altLang="en-US" sz="1400" dirty="0">
                <a:latin typeface="Meiryo UI"/>
                <a:ea typeface="Meiryo UI"/>
              </a:rPr>
              <a:t>などを行う。</a:t>
            </a:r>
            <a:endParaRPr lang="en-US" altLang="ja-JP" sz="1400" dirty="0">
              <a:latin typeface="Meiryo UI"/>
              <a:ea typeface="Meiryo UI"/>
            </a:endParaRPr>
          </a:p>
          <a:p>
            <a:pPr algn="just"/>
            <a:r>
              <a:rPr lang="ja-JP" altLang="en-US" sz="1400" dirty="0">
                <a:latin typeface="Meiryo UI"/>
                <a:ea typeface="Meiryo UI"/>
              </a:rPr>
              <a:t>　　▶▶金沢～奥能登地域の便数を震災前と同程度以上に確保した</a:t>
            </a:r>
            <a:r>
              <a:rPr lang="ja-JP" altLang="en-US" sz="1400" b="1" u="sng" dirty="0">
                <a:latin typeface="Meiryo UI"/>
                <a:ea typeface="Meiryo UI"/>
              </a:rPr>
              <a:t>持続可能性と利便性の高い特急バスネットワークに再構築</a:t>
            </a:r>
            <a:r>
              <a:rPr lang="ja-JP" altLang="en-US" sz="1400" dirty="0">
                <a:latin typeface="Meiryo UI"/>
                <a:ea typeface="Meiryo UI"/>
              </a:rPr>
              <a:t>。</a:t>
            </a:r>
            <a:endParaRPr lang="en-US" altLang="ja-JP" sz="1400" dirty="0">
              <a:latin typeface="Meiryo UI"/>
              <a:ea typeface="Meiryo UI"/>
            </a:endParaRPr>
          </a:p>
        </p:txBody>
      </p:sp>
      <p:sp>
        <p:nvSpPr>
          <p:cNvPr id="11" name="正方形/長方形 10"/>
          <p:cNvSpPr/>
          <p:nvPr/>
        </p:nvSpPr>
        <p:spPr>
          <a:xfrm>
            <a:off x="5072317" y="4701194"/>
            <a:ext cx="4779746" cy="532768"/>
          </a:xfrm>
          <a:prstGeom prst="rect">
            <a:avLst/>
          </a:prstGeom>
          <a:solidFill>
            <a:schemeClr val="bg2">
              <a:lumMod val="20000"/>
              <a:lumOff val="8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863" marR="0" lvl="0" indent="-804863"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作成自治体</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石川県、金沢市、輪島市、珠洲市、かほく市、内灘町、志賀町、穴水町、能登町</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事業実施区域</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同上（能登方面特急バス沿線地域）</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事業実施予定期間</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Ｒ７年４月～Ｒ</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15</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年３月</a:t>
            </a:r>
            <a:endParaRPr kumimoji="1" lang="ja-JP" altLang="en-US" sz="900" dirty="0"/>
          </a:p>
        </p:txBody>
      </p:sp>
      <p:grpSp>
        <p:nvGrpSpPr>
          <p:cNvPr id="3" name="グループ化 2"/>
          <p:cNvGrpSpPr/>
          <p:nvPr/>
        </p:nvGrpSpPr>
        <p:grpSpPr>
          <a:xfrm>
            <a:off x="54075" y="5284765"/>
            <a:ext cx="9797988" cy="1456603"/>
            <a:chOff x="-18160" y="7548617"/>
            <a:chExt cx="8867560" cy="2982744"/>
          </a:xfrm>
        </p:grpSpPr>
        <p:sp>
          <p:nvSpPr>
            <p:cNvPr id="63" name="正方形/長方形 62"/>
            <p:cNvSpPr/>
            <p:nvPr/>
          </p:nvSpPr>
          <p:spPr>
            <a:xfrm>
              <a:off x="-11702" y="7786945"/>
              <a:ext cx="8861102" cy="27444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ts val="200"/>
                </a:lnSpc>
              </a:pP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900" dirty="0">
                <a:solidFill>
                  <a:schemeClr val="tx1"/>
                </a:solidFill>
                <a:latin typeface="Meiryo UI" panose="020B0604030504040204" pitchFamily="50" charset="-128"/>
                <a:ea typeface="Meiryo UI" panose="020B0604030504040204" pitchFamily="50" charset="-128"/>
              </a:endParaRPr>
            </a:p>
            <a:p>
              <a:pPr>
                <a:lnSpc>
                  <a:spcPts val="200"/>
                </a:lnSpc>
              </a:pPr>
              <a:endParaRPr lang="en-US" altLang="ja-JP" sz="700" dirty="0">
                <a:solidFill>
                  <a:schemeClr val="tx1"/>
                </a:solidFill>
                <a:latin typeface="Meiryo UI" panose="020B0604030504040204" pitchFamily="50" charset="-128"/>
                <a:ea typeface="Meiryo UI" panose="020B0604030504040204" pitchFamily="50" charset="-128"/>
              </a:endParaRPr>
            </a:p>
            <a:p>
              <a:pPr>
                <a:lnSpc>
                  <a:spcPct val="150000"/>
                </a:lnSpc>
              </a:pPr>
              <a:r>
                <a:rPr lang="ja-JP" altLang="en-US" sz="1400" b="1" u="sng" dirty="0">
                  <a:solidFill>
                    <a:schemeClr val="tx1"/>
                  </a:solidFill>
                  <a:latin typeface="Meiryo UI" panose="020B0604030504040204" pitchFamily="50" charset="-128"/>
                  <a:ea typeface="Meiryo UI" panose="020B0604030504040204" pitchFamily="50" charset="-128"/>
                </a:rPr>
                <a:t>・人的資源の効率的活用による利便性・持続可能性の向上</a:t>
              </a:r>
              <a:endParaRPr lang="en-US" altLang="ja-JP" sz="1400" b="1" u="sng"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限られた人的資源（運転手）を効率的に活用し、運行本数の維持が難しくなっていた特急バスネットワーク全体の利便性・持続可能性の向上に寄与。</a:t>
              </a:r>
              <a:endParaRPr lang="en-US" altLang="ja-JP" sz="1200" dirty="0">
                <a:solidFill>
                  <a:schemeClr val="tx1"/>
                </a:solidFill>
                <a:latin typeface="Meiryo UI" panose="020B0604030504040204" pitchFamily="50" charset="-128"/>
                <a:ea typeface="Meiryo UI" panose="020B0604030504040204" pitchFamily="50" charset="-128"/>
              </a:endParaRPr>
            </a:p>
            <a:p>
              <a:pPr>
                <a:spcBef>
                  <a:spcPts val="200"/>
                </a:spcBef>
              </a:pPr>
              <a:r>
                <a:rPr lang="ja-JP" altLang="en-US" sz="1000" dirty="0">
                  <a:solidFill>
                    <a:schemeClr val="tx1"/>
                  </a:solidFill>
                  <a:latin typeface="Meiryo UI" panose="020B0604030504040204" pitchFamily="50" charset="-128"/>
                  <a:ea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参考</a:t>
              </a:r>
              <a:r>
                <a:rPr lang="en-US" altLang="ja-JP" sz="1000" dirty="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rPr>
                <a:t>　再編前：輪島７往復、珠洲３往復、宇出津１往復　　→　再編後：輪島６往復、珠洲４往復、宇出津３往復</a:t>
              </a:r>
              <a:endParaRPr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・乗り継ぎ抵抗の低減に寄与する利便性の向上</a:t>
              </a:r>
              <a:endParaRPr kumimoji="1" lang="en-US" altLang="ja-JP"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乗り継ぎ情報や遅延情報の発信や案内表示の充実、キャッシュレス決済の導入を通じて、住民・来訪者双方に使いやすい環境を整備。</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18160" y="7548617"/>
              <a:ext cx="1029458" cy="516686"/>
            </a:xfrm>
            <a:prstGeom prst="rect">
              <a:avLst/>
            </a:prstGeom>
            <a:solidFill>
              <a:srgbClr val="FFC000"/>
            </a:solidFill>
            <a:ln w="12700">
              <a:solidFill>
                <a:srgbClr val="FFC000"/>
              </a:solidFill>
            </a:ln>
          </p:spPr>
          <p:txBody>
            <a:bodyPr wrap="square" rtlCol="0">
              <a:spAutoFit/>
            </a:bodyPr>
            <a:lstStyle/>
            <a:p>
              <a:pPr>
                <a:lnSpc>
                  <a:spcPts val="1500"/>
                </a:lnSpc>
              </a:pPr>
              <a:r>
                <a:rPr lang="ja-JP" altLang="en-US" sz="1400" b="1" dirty="0">
                  <a:solidFill>
                    <a:schemeClr val="bg1"/>
                  </a:solidFill>
                  <a:latin typeface="Meiryo UI" panose="020B0604030504040204" pitchFamily="50" charset="-128"/>
                  <a:ea typeface="Meiryo UI" panose="020B0604030504040204" pitchFamily="50" charset="-128"/>
                </a:rPr>
                <a:t>事業の効果</a:t>
              </a:r>
              <a:endParaRPr lang="en-US" altLang="ja-JP" sz="1400" b="1" dirty="0">
                <a:solidFill>
                  <a:schemeClr val="bg1"/>
                </a:solidFill>
                <a:latin typeface="Meiryo UI" panose="020B0604030504040204" pitchFamily="50" charset="-128"/>
                <a:ea typeface="Meiryo UI" panose="020B0604030504040204" pitchFamily="50" charset="-128"/>
              </a:endParaRPr>
            </a:p>
          </p:txBody>
        </p:sp>
      </p:grpSp>
      <p:sp>
        <p:nvSpPr>
          <p:cNvPr id="8" name="テキスト ボックス 7">
            <a:extLst>
              <a:ext uri="{FF2B5EF4-FFF2-40B4-BE49-F238E27FC236}">
                <a16:creationId xmlns:a16="http://schemas.microsoft.com/office/drawing/2014/main" id="{3460374E-36B5-F100-3982-050F25B196A5}"/>
              </a:ext>
            </a:extLst>
          </p:cNvPr>
          <p:cNvSpPr txBox="1"/>
          <p:nvPr/>
        </p:nvSpPr>
        <p:spPr>
          <a:xfrm>
            <a:off x="4975858" y="1794103"/>
            <a:ext cx="1936855" cy="276999"/>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■再編イメージ図</a:t>
            </a:r>
          </a:p>
        </p:txBody>
      </p:sp>
      <p:grpSp>
        <p:nvGrpSpPr>
          <p:cNvPr id="31" name="グループ化 30">
            <a:extLst>
              <a:ext uri="{FF2B5EF4-FFF2-40B4-BE49-F238E27FC236}">
                <a16:creationId xmlns:a16="http://schemas.microsoft.com/office/drawing/2014/main" id="{73E08F22-17CF-85E5-3C3A-A14A0EBAD8AE}"/>
              </a:ext>
            </a:extLst>
          </p:cNvPr>
          <p:cNvGrpSpPr/>
          <p:nvPr/>
        </p:nvGrpSpPr>
        <p:grpSpPr>
          <a:xfrm>
            <a:off x="54624" y="1818735"/>
            <a:ext cx="4958479" cy="3415227"/>
            <a:chOff x="54624" y="1818735"/>
            <a:chExt cx="4958479" cy="3415227"/>
          </a:xfrm>
        </p:grpSpPr>
        <p:grpSp>
          <p:nvGrpSpPr>
            <p:cNvPr id="2" name="グループ化 1"/>
            <p:cNvGrpSpPr/>
            <p:nvPr/>
          </p:nvGrpSpPr>
          <p:grpSpPr>
            <a:xfrm>
              <a:off x="54624" y="1818735"/>
              <a:ext cx="4958479" cy="3415227"/>
              <a:chOff x="73532" y="3062840"/>
              <a:chExt cx="4512856" cy="3586458"/>
            </a:xfrm>
          </p:grpSpPr>
          <p:sp>
            <p:nvSpPr>
              <p:cNvPr id="60" name="正方形/長方形 59"/>
              <p:cNvSpPr/>
              <p:nvPr/>
            </p:nvSpPr>
            <p:spPr>
              <a:xfrm>
                <a:off x="79526" y="3196295"/>
                <a:ext cx="4506862" cy="345300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nSpc>
                    <a:spcPts val="500"/>
                  </a:lnSpc>
                </a:pPr>
                <a:endParaRPr kumimoji="1" lang="en-US" altLang="ja-JP" sz="1400" b="1" dirty="0">
                  <a:solidFill>
                    <a:schemeClr val="tx1"/>
                  </a:solidFill>
                  <a:latin typeface="Meiryo UI" panose="020B0604030504040204" pitchFamily="50" charset="-128"/>
                  <a:ea typeface="Meiryo UI" panose="020B0604030504040204" pitchFamily="50" charset="-128"/>
                </a:endParaRPr>
              </a:p>
              <a:p>
                <a:pPr algn="just"/>
                <a:endParaRPr kumimoji="1" lang="en-US" altLang="ja-JP" sz="400" b="1" dirty="0">
                  <a:solidFill>
                    <a:schemeClr val="tx1"/>
                  </a:solidFill>
                  <a:latin typeface="Meiryo UI"/>
                  <a:ea typeface="Meiryo UI"/>
                </a:endParaRPr>
              </a:p>
              <a:p>
                <a:pPr algn="just"/>
                <a:r>
                  <a:rPr kumimoji="1" lang="ja-JP" altLang="en-US" sz="1400" b="1" dirty="0">
                    <a:solidFill>
                      <a:schemeClr val="tx1"/>
                    </a:solidFill>
                    <a:latin typeface="Meiryo UI"/>
                    <a:ea typeface="Meiryo UI"/>
                  </a:rPr>
                  <a:t>①　</a:t>
                </a:r>
                <a:r>
                  <a:rPr kumimoji="1" lang="ja-JP" altLang="en-US" sz="1400" b="1" u="sng" dirty="0">
                    <a:solidFill>
                      <a:schemeClr val="tx1"/>
                    </a:solidFill>
                    <a:latin typeface="Meiryo UI"/>
                    <a:ea typeface="Meiryo UI"/>
                  </a:rPr>
                  <a:t>のと里山空港を拠点としたハブ＆スポーク型への再編</a:t>
                </a:r>
                <a:endParaRPr kumimoji="1" lang="en-US" altLang="ja-JP" sz="1400" b="1" u="sng" dirty="0">
                  <a:solidFill>
                    <a:schemeClr val="tx1"/>
                  </a:solidFill>
                  <a:latin typeface="Meiryo UI"/>
                  <a:ea typeface="Meiryo UI"/>
                </a:endParaRPr>
              </a:p>
              <a:p>
                <a:pPr algn="r">
                  <a:lnSpc>
                    <a:spcPts val="1200"/>
                  </a:lnSpc>
                </a:pPr>
                <a:r>
                  <a:rPr kumimoji="1" lang="ja-JP" altLang="en-US" sz="1400" dirty="0">
                    <a:solidFill>
                      <a:schemeClr val="tx1"/>
                    </a:solidFill>
                    <a:latin typeface="Meiryo UI"/>
                    <a:ea typeface="Meiryo UI"/>
                  </a:rPr>
                  <a:t>　</a:t>
                </a:r>
                <a:r>
                  <a:rPr kumimoji="1" lang="en-US" altLang="ja-JP" sz="1000" dirty="0">
                    <a:solidFill>
                      <a:schemeClr val="tx1"/>
                    </a:solidFill>
                    <a:latin typeface="Meiryo UI"/>
                    <a:ea typeface="Meiryo UI"/>
                  </a:rPr>
                  <a:t>【</a:t>
                </a:r>
                <a:r>
                  <a:rPr kumimoji="1" lang="ja-JP" altLang="en-US" sz="1000" dirty="0">
                    <a:solidFill>
                      <a:schemeClr val="tx1"/>
                    </a:solidFill>
                    <a:latin typeface="Meiryo UI"/>
                    <a:ea typeface="Meiryo UI"/>
                  </a:rPr>
                  <a:t>法第２条第</a:t>
                </a:r>
                <a:r>
                  <a:rPr kumimoji="1" lang="en-US" altLang="ja-JP" sz="1000" dirty="0">
                    <a:solidFill>
                      <a:schemeClr val="tx1"/>
                    </a:solidFill>
                    <a:latin typeface="Meiryo UI"/>
                    <a:ea typeface="Meiryo UI"/>
                  </a:rPr>
                  <a:t>13</a:t>
                </a:r>
                <a:r>
                  <a:rPr kumimoji="1" lang="ja-JP" altLang="en-US" sz="1000" dirty="0">
                    <a:solidFill>
                      <a:schemeClr val="tx1"/>
                    </a:solidFill>
                    <a:latin typeface="Meiryo UI"/>
                    <a:ea typeface="Meiryo UI"/>
                  </a:rPr>
                  <a:t>号イ（１）</a:t>
                </a:r>
                <a:r>
                  <a:rPr kumimoji="1" lang="en-US" altLang="ja-JP" sz="1000" dirty="0">
                    <a:solidFill>
                      <a:schemeClr val="tx1"/>
                    </a:solidFill>
                    <a:latin typeface="Meiryo UI"/>
                    <a:ea typeface="Meiryo UI"/>
                  </a:rPr>
                  <a:t>】</a:t>
                </a:r>
                <a:endParaRPr lang="en-US" altLang="ja-JP" sz="1200" dirty="0">
                  <a:solidFill>
                    <a:schemeClr val="tx1"/>
                  </a:solidFill>
                  <a:latin typeface="Meiryo UI"/>
                  <a:ea typeface="Meiryo UI"/>
                </a:endParaRPr>
              </a:p>
              <a:p>
                <a:pPr algn="just"/>
                <a:r>
                  <a:rPr lang="ja-JP" altLang="en-US" sz="1200" dirty="0">
                    <a:solidFill>
                      <a:schemeClr val="tx1"/>
                    </a:solidFill>
                    <a:latin typeface="Meiryo UI"/>
                    <a:ea typeface="Meiryo UI"/>
                  </a:rPr>
                  <a:t>　金沢から輪島・珠洲・宇出津の各方面に直通する路線を整理・統合し、金沢からの直通便を輪島特急（金沢～輪島）に統合。あわせて、のと里山空港を拠点として、珠洲・宇出津方面への特急接続便を運行し、運行回数増を実現。</a:t>
                </a:r>
                <a:endParaRPr lang="en-US" altLang="ja-JP" sz="1200" dirty="0">
                  <a:solidFill>
                    <a:schemeClr val="tx1"/>
                  </a:solidFill>
                  <a:latin typeface="Meiryo UI"/>
                  <a:ea typeface="Meiryo UI"/>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b="1" dirty="0">
                    <a:solidFill>
                      <a:schemeClr val="tx1"/>
                    </a:solidFill>
                    <a:latin typeface="Meiryo UI"/>
                    <a:ea typeface="Meiryo UI"/>
                  </a:rPr>
                  <a:t>②　</a:t>
                </a:r>
                <a:r>
                  <a:rPr lang="ja-JP" altLang="en-US" sz="1400" b="1" u="sng" dirty="0">
                    <a:solidFill>
                      <a:schemeClr val="tx1"/>
                    </a:solidFill>
                    <a:latin typeface="Meiryo UI"/>
                    <a:ea typeface="Meiryo UI"/>
                  </a:rPr>
                  <a:t>公共交通サービスの向上</a:t>
                </a:r>
                <a:r>
                  <a:rPr lang="ja-JP" altLang="en-US" sz="1400" b="1" dirty="0">
                    <a:solidFill>
                      <a:schemeClr val="tx1"/>
                    </a:solidFill>
                    <a:latin typeface="Meiryo UI"/>
                    <a:ea typeface="Meiryo UI"/>
                  </a:rPr>
                  <a:t>　</a:t>
                </a:r>
                <a:r>
                  <a:rPr kumimoji="1" lang="en-US" altLang="ja-JP" sz="1000" b="0" i="0" u="none" strike="noStrike" kern="1200" cap="none" spc="0" normalizeH="0" baseline="0" noProof="0" dirty="0">
                    <a:ln>
                      <a:noFill/>
                    </a:ln>
                    <a:solidFill>
                      <a:schemeClr val="tx1"/>
                    </a:solidFill>
                    <a:effectLst/>
                    <a:uLnTx/>
                    <a:uFillTx/>
                    <a:latin typeface="Meiryo UI"/>
                    <a:ea typeface="Meiryo UI"/>
                  </a:rPr>
                  <a:t>【</a:t>
                </a:r>
                <a:r>
                  <a:rPr kumimoji="1" lang="ja-JP" altLang="en-US" sz="1000" b="0" i="0" u="none" strike="noStrike" kern="1200" cap="none" spc="0" normalizeH="0" baseline="0" noProof="0" dirty="0">
                    <a:ln>
                      <a:noFill/>
                    </a:ln>
                    <a:solidFill>
                      <a:schemeClr val="tx1"/>
                    </a:solidFill>
                    <a:effectLst/>
                    <a:uLnTx/>
                    <a:uFillTx/>
                    <a:latin typeface="Meiryo UI"/>
                    <a:ea typeface="Meiryo UI"/>
                  </a:rPr>
                  <a:t>法第２条第</a:t>
                </a:r>
                <a:r>
                  <a:rPr kumimoji="1" lang="en-US" altLang="ja-JP" sz="1000" b="0" i="0" u="none" strike="noStrike" kern="1200" cap="none" spc="0" normalizeH="0" baseline="0" noProof="0" dirty="0">
                    <a:ln>
                      <a:noFill/>
                    </a:ln>
                    <a:solidFill>
                      <a:schemeClr val="tx1"/>
                    </a:solidFill>
                    <a:effectLst/>
                    <a:uLnTx/>
                    <a:uFillTx/>
                    <a:latin typeface="Meiryo UI"/>
                    <a:ea typeface="Meiryo UI"/>
                  </a:rPr>
                  <a:t>13</a:t>
                </a:r>
                <a:r>
                  <a:rPr kumimoji="1" lang="ja-JP" altLang="en-US" sz="1000" b="0" i="0" u="none" strike="noStrike" kern="1200" cap="none" spc="0" normalizeH="0" baseline="0" noProof="0" dirty="0">
                    <a:ln>
                      <a:noFill/>
                    </a:ln>
                    <a:solidFill>
                      <a:schemeClr val="tx1"/>
                    </a:solidFill>
                    <a:effectLst/>
                    <a:uLnTx/>
                    <a:uFillTx/>
                    <a:latin typeface="Meiryo UI"/>
                    <a:ea typeface="Meiryo UI"/>
                  </a:rPr>
                  <a:t>号ハ</a:t>
                </a:r>
                <a:r>
                  <a:rPr kumimoji="1" lang="en-US" altLang="ja-JP" sz="1000" b="0" i="0" u="none" strike="noStrike" kern="1200" cap="none" spc="0" normalizeH="0" baseline="0" noProof="0" dirty="0">
                    <a:ln>
                      <a:noFill/>
                    </a:ln>
                    <a:solidFill>
                      <a:schemeClr val="tx1"/>
                    </a:solidFill>
                    <a:effectLst/>
                    <a:uLnTx/>
                    <a:uFillTx/>
                    <a:latin typeface="Meiryo UI"/>
                    <a:ea typeface="Meiryo UI"/>
                  </a:rPr>
                  <a:t>】</a:t>
                </a:r>
                <a:endParaRPr lang="en-US" altLang="ja-JP" sz="1400" b="1" u="sng" dirty="0">
                  <a:solidFill>
                    <a:schemeClr val="tx1"/>
                  </a:solidFill>
                  <a:latin typeface="Meiryo UI"/>
                  <a:ea typeface="Meiryo UI"/>
                </a:endParaRPr>
              </a:p>
              <a:p>
                <a:pPr lvl="0" algn="just">
                  <a:defRPr/>
                </a:pPr>
                <a:r>
                  <a:rPr kumimoji="1" lang="ja-JP" altLang="en-US" sz="1200" dirty="0">
                    <a:solidFill>
                      <a:schemeClr val="tx1"/>
                    </a:solidFill>
                    <a:latin typeface="Meiryo UI"/>
                    <a:ea typeface="Meiryo UI"/>
                  </a:rPr>
                  <a:t>　乗り継ぎ拠点となるのと里山空港における運行情報の発信などバス待ち環境の整備を行う</a:t>
                </a:r>
                <a:r>
                  <a:rPr lang="ja-JP" altLang="en-US" sz="1200" dirty="0">
                    <a:solidFill>
                      <a:schemeClr val="tx1"/>
                    </a:solidFill>
                    <a:latin typeface="Meiryo UI"/>
                    <a:ea typeface="Meiryo UI"/>
                  </a:rPr>
                  <a:t>。また、キャッシュレス決済の導入などによる利便性向上を図る。</a:t>
                </a:r>
                <a:endParaRPr lang="en-US" altLang="ja-JP" sz="1200" dirty="0">
                  <a:solidFill>
                    <a:schemeClr val="tx1"/>
                  </a:solidFill>
                  <a:latin typeface="Meiryo UI"/>
                  <a:ea typeface="Meiryo UI"/>
                </a:endParaRPr>
              </a:p>
            </p:txBody>
          </p:sp>
          <p:sp>
            <p:nvSpPr>
              <p:cNvPr id="58" name="テキスト ボックス 57"/>
              <p:cNvSpPr txBox="1"/>
              <p:nvPr/>
            </p:nvSpPr>
            <p:spPr>
              <a:xfrm>
                <a:off x="73532" y="3062840"/>
                <a:ext cx="1015854" cy="298967"/>
              </a:xfrm>
              <a:prstGeom prst="rect">
                <a:avLst/>
              </a:prstGeom>
              <a:solidFill>
                <a:srgbClr val="00B0F0"/>
              </a:solidFill>
              <a:ln w="12700">
                <a:solidFill>
                  <a:srgbClr val="00B0F0"/>
                </a:solidFill>
              </a:ln>
            </p:spPr>
            <p:txBody>
              <a:bodyPr wrap="square" rtlCol="0">
                <a:spAutoFit/>
              </a:bodyPr>
              <a:lstStyle/>
              <a:p>
                <a:pPr>
                  <a:lnSpc>
                    <a:spcPts val="1500"/>
                  </a:lnSpc>
                </a:pPr>
                <a:r>
                  <a:rPr lang="ja-JP" altLang="en-US" sz="1400" b="1" dirty="0">
                    <a:solidFill>
                      <a:schemeClr val="bg1"/>
                    </a:solidFill>
                    <a:latin typeface="Meiryo UI" panose="020B0604030504040204" pitchFamily="50" charset="-128"/>
                    <a:ea typeface="Meiryo UI" panose="020B0604030504040204" pitchFamily="50" charset="-128"/>
                  </a:rPr>
                  <a:t>事業の内容</a:t>
                </a:r>
                <a:endParaRPr lang="en-US" altLang="ja-JP" sz="1400" b="1" dirty="0">
                  <a:solidFill>
                    <a:schemeClr val="bg1"/>
                  </a:solidFill>
                  <a:latin typeface="Meiryo UI" panose="020B0604030504040204" pitchFamily="50" charset="-128"/>
                  <a:ea typeface="Meiryo UI" panose="020B0604030504040204" pitchFamily="50" charset="-128"/>
                </a:endParaRPr>
              </a:p>
            </p:txBody>
          </p:sp>
        </p:grpSp>
        <p:pic>
          <p:nvPicPr>
            <p:cNvPr id="14" name="図 13">
              <a:extLst>
                <a:ext uri="{FF2B5EF4-FFF2-40B4-BE49-F238E27FC236}">
                  <a16:creationId xmlns:a16="http://schemas.microsoft.com/office/drawing/2014/main" id="{EDC50B18-1478-C1B8-0EAE-C07F47CF050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2824" t="8528" r="523" b="11223"/>
            <a:stretch/>
          </p:blipFill>
          <p:spPr>
            <a:xfrm>
              <a:off x="330152" y="3800697"/>
              <a:ext cx="1949658" cy="1354218"/>
            </a:xfrm>
            <a:prstGeom prst="rect">
              <a:avLst/>
            </a:prstGeom>
          </p:spPr>
        </p:pic>
        <p:pic>
          <p:nvPicPr>
            <p:cNvPr id="20" name="図 19">
              <a:extLst>
                <a:ext uri="{FF2B5EF4-FFF2-40B4-BE49-F238E27FC236}">
                  <a16:creationId xmlns:a16="http://schemas.microsoft.com/office/drawing/2014/main" id="{30FECA49-241D-ED31-9167-8E0914B6578E}"/>
                </a:ext>
              </a:extLst>
            </p:cNvPr>
            <p:cNvPicPr>
              <a:picLocks noChangeAspect="1"/>
            </p:cNvPicPr>
            <p:nvPr/>
          </p:nvPicPr>
          <p:blipFill rotWithShape="1">
            <a:blip r:embed="rId5"/>
            <a:srcRect l="11753" r="5260"/>
            <a:stretch/>
          </p:blipFill>
          <p:spPr>
            <a:xfrm>
              <a:off x="2491884" y="3794868"/>
              <a:ext cx="2115907" cy="1365876"/>
            </a:xfrm>
            <a:prstGeom prst="rect">
              <a:avLst/>
            </a:prstGeom>
          </p:spPr>
        </p:pic>
        <p:sp>
          <p:nvSpPr>
            <p:cNvPr id="25" name="テキスト ボックス 24">
              <a:extLst>
                <a:ext uri="{FF2B5EF4-FFF2-40B4-BE49-F238E27FC236}">
                  <a16:creationId xmlns:a16="http://schemas.microsoft.com/office/drawing/2014/main" id="{037F3C00-6873-08BF-6405-02EF149D156D}"/>
                </a:ext>
              </a:extLst>
            </p:cNvPr>
            <p:cNvSpPr txBox="1"/>
            <p:nvPr/>
          </p:nvSpPr>
          <p:spPr>
            <a:xfrm>
              <a:off x="2491884" y="5021493"/>
              <a:ext cx="2115907" cy="138499"/>
            </a:xfrm>
            <a:prstGeom prst="rect">
              <a:avLst/>
            </a:prstGeom>
            <a:solidFill>
              <a:schemeClr val="bg1">
                <a:lumMod val="85000"/>
                <a:alpha val="55000"/>
              </a:schemeClr>
            </a:solidFill>
          </p:spPr>
          <p:txBody>
            <a:bodyPr wrap="square" tIns="0" bIns="0" anchor="ctr">
              <a:spAutoFit/>
            </a:bodyPr>
            <a:lstStyle/>
            <a:p>
              <a:pPr algn="ctr"/>
              <a:r>
                <a:rPr kumimoji="1" lang="ja-JP" altLang="en-US" sz="900" b="1" i="0" u="none" strike="noStrike" kern="1200" cap="none" spc="0" normalizeH="0" baseline="0" noProof="0" dirty="0">
                  <a:ln w="3175">
                    <a:noFill/>
                  </a:ln>
                  <a:effectLst/>
                  <a:uLnTx/>
                  <a:uFillTx/>
                  <a:latin typeface="Meiryo UI"/>
                  <a:ea typeface="Meiryo UI"/>
                  <a:cs typeface="+mn-cs"/>
                </a:rPr>
                <a:t>クレジットタッチ決済（イメージ）</a:t>
              </a:r>
              <a:endParaRPr lang="ja-JP" altLang="en-US" sz="1050" b="1" dirty="0">
                <a:ln w="3175">
                  <a:noFill/>
                </a:ln>
              </a:endParaRPr>
            </a:p>
          </p:txBody>
        </p:sp>
        <p:sp>
          <p:nvSpPr>
            <p:cNvPr id="27" name="テキスト ボックス 26">
              <a:extLst>
                <a:ext uri="{FF2B5EF4-FFF2-40B4-BE49-F238E27FC236}">
                  <a16:creationId xmlns:a16="http://schemas.microsoft.com/office/drawing/2014/main" id="{8F37076D-5B07-12FA-0FA9-864C64423CAA}"/>
                </a:ext>
              </a:extLst>
            </p:cNvPr>
            <p:cNvSpPr txBox="1"/>
            <p:nvPr/>
          </p:nvSpPr>
          <p:spPr>
            <a:xfrm>
              <a:off x="330152" y="5014350"/>
              <a:ext cx="1949658" cy="138499"/>
            </a:xfrm>
            <a:prstGeom prst="rect">
              <a:avLst/>
            </a:prstGeom>
            <a:solidFill>
              <a:schemeClr val="bg1">
                <a:lumMod val="85000"/>
                <a:alpha val="55000"/>
              </a:schemeClr>
            </a:solidFill>
          </p:spPr>
          <p:txBody>
            <a:bodyPr wrap="square" tIns="0" bIns="0" anchor="ctr">
              <a:spAutoFit/>
            </a:bodyPr>
            <a:lstStyle/>
            <a:p>
              <a:pPr algn="ctr"/>
              <a:r>
                <a:rPr kumimoji="1" lang="ja-JP" altLang="en-US" sz="900" b="1" i="0" u="none" strike="noStrike" kern="1200" cap="none" spc="0" normalizeH="0" baseline="0" noProof="0" dirty="0">
                  <a:ln w="3175">
                    <a:noFill/>
                  </a:ln>
                  <a:effectLst/>
                  <a:uLnTx/>
                  <a:uFillTx/>
                  <a:latin typeface="Meiryo UI"/>
                  <a:ea typeface="Meiryo UI"/>
                  <a:cs typeface="+mn-cs"/>
                </a:rPr>
                <a:t>能登方面特急バス</a:t>
              </a:r>
              <a:endParaRPr lang="ja-JP" altLang="en-US" sz="1050" b="1" dirty="0">
                <a:ln w="3175">
                  <a:noFill/>
                </a:ln>
              </a:endParaRPr>
            </a:p>
          </p:txBody>
        </p:sp>
      </p:grpSp>
      <p:grpSp>
        <p:nvGrpSpPr>
          <p:cNvPr id="428" name="グループ化 427">
            <a:extLst>
              <a:ext uri="{FF2B5EF4-FFF2-40B4-BE49-F238E27FC236}">
                <a16:creationId xmlns:a16="http://schemas.microsoft.com/office/drawing/2014/main" id="{770B88CA-605A-0E85-DF83-6D4C88EE0326}"/>
              </a:ext>
            </a:extLst>
          </p:cNvPr>
          <p:cNvGrpSpPr/>
          <p:nvPr/>
        </p:nvGrpSpPr>
        <p:grpSpPr>
          <a:xfrm>
            <a:off x="5303960" y="2348608"/>
            <a:ext cx="653516" cy="781850"/>
            <a:chOff x="6597191" y="5601715"/>
            <a:chExt cx="653516" cy="781850"/>
          </a:xfrm>
        </p:grpSpPr>
        <p:sp>
          <p:nvSpPr>
            <p:cNvPr id="429" name="テキスト ボックス 428">
              <a:extLst>
                <a:ext uri="{FF2B5EF4-FFF2-40B4-BE49-F238E27FC236}">
                  <a16:creationId xmlns:a16="http://schemas.microsoft.com/office/drawing/2014/main" id="{91EC7757-E192-131C-B1A8-664B7E64CF98}"/>
                </a:ext>
              </a:extLst>
            </p:cNvPr>
            <p:cNvSpPr txBox="1"/>
            <p:nvPr/>
          </p:nvSpPr>
          <p:spPr>
            <a:xfrm>
              <a:off x="6597191" y="5601715"/>
              <a:ext cx="646331" cy="221018"/>
            </a:xfrm>
            <a:prstGeom prst="rect">
              <a:avLst/>
            </a:prstGeom>
            <a:noFill/>
            <a:ln>
              <a:solidFill>
                <a:srgbClr val="00215D"/>
              </a:solidFill>
            </a:ln>
          </p:spPr>
          <p:txBody>
            <a:bodyPr wrap="none" tIns="3600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メイリオ"/>
                  <a:ea typeface="メイリオ"/>
                </a:rPr>
                <a:t>輪島市</a:t>
              </a:r>
              <a:endParaRPr kumimoji="0" lang="en-US" altLang="ja-JP" sz="1200" b="0" i="0" u="none" strike="noStrike" kern="0" cap="none" spc="0" normalizeH="0" baseline="0" noProof="0" dirty="0">
                <a:ln>
                  <a:noFill/>
                </a:ln>
                <a:solidFill>
                  <a:srgbClr val="333333"/>
                </a:solidFill>
                <a:effectLst/>
                <a:uLnTx/>
                <a:uFillTx/>
                <a:latin typeface="メイリオ"/>
                <a:ea typeface="メイリオ"/>
              </a:endParaRPr>
            </a:p>
          </p:txBody>
        </p:sp>
        <p:sp>
          <p:nvSpPr>
            <p:cNvPr id="430" name="テキスト ボックス 429">
              <a:extLst>
                <a:ext uri="{FF2B5EF4-FFF2-40B4-BE49-F238E27FC236}">
                  <a16:creationId xmlns:a16="http://schemas.microsoft.com/office/drawing/2014/main" id="{3E3066DB-1621-ADDC-29F9-C4E278B3DDDE}"/>
                </a:ext>
              </a:extLst>
            </p:cNvPr>
            <p:cNvSpPr txBox="1"/>
            <p:nvPr/>
          </p:nvSpPr>
          <p:spPr>
            <a:xfrm>
              <a:off x="6604376" y="5882131"/>
              <a:ext cx="646331" cy="221018"/>
            </a:xfrm>
            <a:prstGeom prst="rect">
              <a:avLst/>
            </a:prstGeom>
            <a:noFill/>
            <a:ln>
              <a:solidFill>
                <a:srgbClr val="00215D"/>
              </a:solidFill>
            </a:ln>
          </p:spPr>
          <p:txBody>
            <a:bodyPr wrap="none" tIns="3600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メイリオ"/>
                  <a:ea typeface="メイリオ"/>
                </a:rPr>
                <a:t>珠洲市</a:t>
              </a:r>
              <a:endParaRPr kumimoji="0" lang="en-US" altLang="ja-JP" sz="1200" b="0" i="0" u="none" strike="noStrike" kern="0" cap="none" spc="0" normalizeH="0" baseline="0" noProof="0" dirty="0">
                <a:ln>
                  <a:noFill/>
                </a:ln>
                <a:solidFill>
                  <a:srgbClr val="333333"/>
                </a:solidFill>
                <a:effectLst/>
                <a:uLnTx/>
                <a:uFillTx/>
                <a:latin typeface="メイリオ"/>
                <a:ea typeface="メイリオ"/>
              </a:endParaRPr>
            </a:p>
          </p:txBody>
        </p:sp>
        <p:sp>
          <p:nvSpPr>
            <p:cNvPr id="431" name="テキスト ボックス 430">
              <a:extLst>
                <a:ext uri="{FF2B5EF4-FFF2-40B4-BE49-F238E27FC236}">
                  <a16:creationId xmlns:a16="http://schemas.microsoft.com/office/drawing/2014/main" id="{C1999000-2375-7AED-F96F-A0C56C50683E}"/>
                </a:ext>
              </a:extLst>
            </p:cNvPr>
            <p:cNvSpPr txBox="1"/>
            <p:nvPr/>
          </p:nvSpPr>
          <p:spPr>
            <a:xfrm>
              <a:off x="6597191" y="6162547"/>
              <a:ext cx="646331" cy="221018"/>
            </a:xfrm>
            <a:prstGeom prst="rect">
              <a:avLst/>
            </a:prstGeom>
            <a:solidFill>
              <a:srgbClr val="FFFFFF"/>
            </a:solidFill>
            <a:ln w="9525" cap="flat" cmpd="sng" algn="ctr">
              <a:solidFill>
                <a:srgbClr val="00215D"/>
              </a:solidFill>
              <a:prstDash val="solid"/>
            </a:ln>
            <a:effectLst/>
          </p:spPr>
          <p:txBody>
            <a:bodyPr wrap="none" tIns="3600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メイリオ"/>
                  <a:ea typeface="メイリオ"/>
                  <a:cs typeface="+mn-cs"/>
                </a:rPr>
                <a:t>能登町</a:t>
              </a:r>
            </a:p>
          </p:txBody>
        </p:sp>
      </p:grpSp>
      <p:sp>
        <p:nvSpPr>
          <p:cNvPr id="432" name="テキスト ボックス 431">
            <a:extLst>
              <a:ext uri="{FF2B5EF4-FFF2-40B4-BE49-F238E27FC236}">
                <a16:creationId xmlns:a16="http://schemas.microsoft.com/office/drawing/2014/main" id="{46854003-3B97-DBFC-75EF-BED19CF0E904}"/>
              </a:ext>
            </a:extLst>
          </p:cNvPr>
          <p:cNvSpPr txBox="1"/>
          <p:nvPr/>
        </p:nvSpPr>
        <p:spPr>
          <a:xfrm>
            <a:off x="5302317" y="3151872"/>
            <a:ext cx="2425664" cy="461665"/>
          </a:xfrm>
          <a:prstGeom prst="rect">
            <a:avLst/>
          </a:prstGeom>
          <a:noFill/>
          <a:ln w="127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路線集約により、</a:t>
            </a:r>
            <a:endParaRPr kumimoji="0" lang="en-US" altLang="ja-JP" sz="1200" b="0" i="0" u="none" strike="noStrike" kern="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双方向からの往来回数を維持・拡大</a:t>
            </a:r>
          </a:p>
        </p:txBody>
      </p:sp>
      <p:sp>
        <p:nvSpPr>
          <p:cNvPr id="433" name="テキスト ボックス 432">
            <a:extLst>
              <a:ext uri="{FF2B5EF4-FFF2-40B4-BE49-F238E27FC236}">
                <a16:creationId xmlns:a16="http://schemas.microsoft.com/office/drawing/2014/main" id="{52169426-D5FA-240C-2840-3BB0EAA33D6A}"/>
              </a:ext>
            </a:extLst>
          </p:cNvPr>
          <p:cNvSpPr txBox="1"/>
          <p:nvPr/>
        </p:nvSpPr>
        <p:spPr>
          <a:xfrm>
            <a:off x="5035400" y="2003202"/>
            <a:ext cx="3137397" cy="276999"/>
          </a:xfrm>
          <a:prstGeom prst="rect">
            <a:avLst/>
          </a:prstGeom>
          <a:noFill/>
          <a:ln w="127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Meiryo UI" panose="020B0604030504040204" pitchFamily="50" charset="-128"/>
                <a:ea typeface="Meiryo UI" panose="020B0604030504040204" pitchFamily="50" charset="-128"/>
                <a:cs typeface="+mn-cs"/>
              </a:rPr>
              <a:t>従来：各奥能登市町と金沢駅の直行便を運行</a:t>
            </a:r>
          </a:p>
        </p:txBody>
      </p:sp>
      <p:sp>
        <p:nvSpPr>
          <p:cNvPr id="454" name="二等辺三角形 453">
            <a:extLst>
              <a:ext uri="{FF2B5EF4-FFF2-40B4-BE49-F238E27FC236}">
                <a16:creationId xmlns:a16="http://schemas.microsoft.com/office/drawing/2014/main" id="{198A697E-F223-B2CA-F13E-4D4FB084F956}"/>
              </a:ext>
            </a:extLst>
          </p:cNvPr>
          <p:cNvSpPr/>
          <p:nvPr/>
        </p:nvSpPr>
        <p:spPr>
          <a:xfrm rot="5400000">
            <a:off x="5152395" y="3311131"/>
            <a:ext cx="148239" cy="119107"/>
          </a:xfrm>
          <a:prstGeom prst="triangle">
            <a:avLst/>
          </a:prstGeom>
          <a:solidFill>
            <a:srgbClr val="FF5050"/>
          </a:solidFill>
          <a:ln w="25400" cap="flat" cmpd="sng" algn="ctr">
            <a:solidFill>
              <a:srgbClr val="FF5050"/>
            </a:solidFill>
            <a:prstDash val="solid"/>
          </a:ln>
          <a:effectLst/>
        </p:spPr>
        <p:txBody>
          <a:bodyPr lIns="91264" tIns="45632" rIns="91264" bIns="45632"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HGP創英角ｺﾞｼｯｸUB" pitchFamily="50" charset="-128"/>
              <a:ea typeface="HGP創英角ｺﾞｼｯｸUB" pitchFamily="50" charset="-128"/>
              <a:cs typeface="+mn-cs"/>
            </a:endParaRPr>
          </a:p>
        </p:txBody>
      </p:sp>
      <p:cxnSp>
        <p:nvCxnSpPr>
          <p:cNvPr id="462" name="直線矢印コネクタ 461">
            <a:extLst>
              <a:ext uri="{FF2B5EF4-FFF2-40B4-BE49-F238E27FC236}">
                <a16:creationId xmlns:a16="http://schemas.microsoft.com/office/drawing/2014/main" id="{273C8BDC-F27B-B7A9-ECF5-06C91FD33666}"/>
              </a:ext>
            </a:extLst>
          </p:cNvPr>
          <p:cNvCxnSpPr>
            <a:cxnSpLocks/>
          </p:cNvCxnSpPr>
          <p:nvPr/>
        </p:nvCxnSpPr>
        <p:spPr>
          <a:xfrm>
            <a:off x="5986690" y="2466108"/>
            <a:ext cx="1600031" cy="0"/>
          </a:xfrm>
          <a:prstGeom prst="straightConnector1">
            <a:avLst/>
          </a:prstGeom>
          <a:noFill/>
          <a:ln w="6350" cap="flat" cmpd="sng" algn="ctr">
            <a:solidFill>
              <a:srgbClr val="698077"/>
            </a:solidFill>
            <a:prstDash val="dash"/>
            <a:headEnd type="triangle"/>
            <a:tailEnd type="triangle"/>
          </a:ln>
          <a:effectLst/>
        </p:spPr>
      </p:cxnSp>
      <p:cxnSp>
        <p:nvCxnSpPr>
          <p:cNvPr id="463" name="直線矢印コネクタ 462">
            <a:extLst>
              <a:ext uri="{FF2B5EF4-FFF2-40B4-BE49-F238E27FC236}">
                <a16:creationId xmlns:a16="http://schemas.microsoft.com/office/drawing/2014/main" id="{290C946A-619A-AA60-F70B-224CFA3A5DA6}"/>
              </a:ext>
            </a:extLst>
          </p:cNvPr>
          <p:cNvCxnSpPr>
            <a:cxnSpLocks/>
          </p:cNvCxnSpPr>
          <p:nvPr/>
        </p:nvCxnSpPr>
        <p:spPr>
          <a:xfrm>
            <a:off x="5991582" y="2738572"/>
            <a:ext cx="1595139" cy="0"/>
          </a:xfrm>
          <a:prstGeom prst="straightConnector1">
            <a:avLst/>
          </a:prstGeom>
          <a:noFill/>
          <a:ln w="6350" cap="flat" cmpd="sng" algn="ctr">
            <a:solidFill>
              <a:srgbClr val="698077"/>
            </a:solidFill>
            <a:prstDash val="dash"/>
            <a:headEnd type="triangle"/>
            <a:tailEnd type="triangle"/>
          </a:ln>
          <a:effectLst/>
        </p:spPr>
      </p:cxnSp>
      <p:cxnSp>
        <p:nvCxnSpPr>
          <p:cNvPr id="464" name="直線矢印コネクタ 463">
            <a:extLst>
              <a:ext uri="{FF2B5EF4-FFF2-40B4-BE49-F238E27FC236}">
                <a16:creationId xmlns:a16="http://schemas.microsoft.com/office/drawing/2014/main" id="{E81D629A-DB94-115E-26AD-6BE55C0518D4}"/>
              </a:ext>
            </a:extLst>
          </p:cNvPr>
          <p:cNvCxnSpPr>
            <a:cxnSpLocks/>
          </p:cNvCxnSpPr>
          <p:nvPr/>
        </p:nvCxnSpPr>
        <p:spPr>
          <a:xfrm>
            <a:off x="5985934" y="3040543"/>
            <a:ext cx="1600787" cy="0"/>
          </a:xfrm>
          <a:prstGeom prst="straightConnector1">
            <a:avLst/>
          </a:prstGeom>
          <a:noFill/>
          <a:ln w="6350" cap="flat" cmpd="sng" algn="ctr">
            <a:solidFill>
              <a:srgbClr val="698077"/>
            </a:solidFill>
            <a:prstDash val="dash"/>
            <a:headEnd type="triangle"/>
            <a:tailEnd type="triangle"/>
          </a:ln>
          <a:effectLst/>
        </p:spPr>
      </p:cxnSp>
      <p:grpSp>
        <p:nvGrpSpPr>
          <p:cNvPr id="468" name="グループ化 467">
            <a:extLst>
              <a:ext uri="{FF2B5EF4-FFF2-40B4-BE49-F238E27FC236}">
                <a16:creationId xmlns:a16="http://schemas.microsoft.com/office/drawing/2014/main" id="{1E692DA4-C768-471D-F911-5DD56F9A1D19}"/>
              </a:ext>
            </a:extLst>
          </p:cNvPr>
          <p:cNvGrpSpPr/>
          <p:nvPr/>
        </p:nvGrpSpPr>
        <p:grpSpPr>
          <a:xfrm>
            <a:off x="7549051" y="2344878"/>
            <a:ext cx="353943" cy="753052"/>
            <a:chOff x="8459277" y="1948133"/>
            <a:chExt cx="353943" cy="753052"/>
          </a:xfrm>
        </p:grpSpPr>
        <p:sp>
          <p:nvSpPr>
            <p:cNvPr id="469" name="正方形/長方形 468">
              <a:extLst>
                <a:ext uri="{FF2B5EF4-FFF2-40B4-BE49-F238E27FC236}">
                  <a16:creationId xmlns:a16="http://schemas.microsoft.com/office/drawing/2014/main" id="{20DC0CDE-5B99-AD14-70A0-444DF85BA042}"/>
                </a:ext>
              </a:extLst>
            </p:cNvPr>
            <p:cNvSpPr/>
            <p:nvPr/>
          </p:nvSpPr>
          <p:spPr bwMode="auto">
            <a:xfrm>
              <a:off x="8523079" y="1948133"/>
              <a:ext cx="221018" cy="753052"/>
            </a:xfrm>
            <a:prstGeom prst="rect">
              <a:avLst/>
            </a:prstGeom>
            <a:solidFill>
              <a:srgbClr val="FFFFFF"/>
            </a:solidFill>
            <a:ln w="9525">
              <a:solidFill>
                <a:srgbClr val="00215D"/>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just" defTabSz="457200" eaLnBrk="1" fontAlgn="auto" latinLnBrk="0" hangingPunct="1">
                <a:lnSpc>
                  <a:spcPct val="140000"/>
                </a:lnSpc>
                <a:spcBef>
                  <a:spcPct val="0"/>
                </a:spcBef>
                <a:spcAft>
                  <a:spcPts val="600"/>
                </a:spcAft>
                <a:buClrTx/>
                <a:buSzTx/>
                <a:buFontTx/>
                <a:buNone/>
                <a:tabLst/>
                <a:defRPr/>
              </a:pPr>
              <a:endParaRPr kumimoji="0" lang="ja-JP" altLang="en-US" sz="1600" b="0" i="0" u="none" strike="noStrike" kern="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470" name="テキスト ボックス 469">
              <a:extLst>
                <a:ext uri="{FF2B5EF4-FFF2-40B4-BE49-F238E27FC236}">
                  <a16:creationId xmlns:a16="http://schemas.microsoft.com/office/drawing/2014/main" id="{E36B8B13-1B52-4BCB-49C7-422033DFEB51}"/>
                </a:ext>
              </a:extLst>
            </p:cNvPr>
            <p:cNvSpPr txBox="1"/>
            <p:nvPr/>
          </p:nvSpPr>
          <p:spPr>
            <a:xfrm>
              <a:off x="8459277" y="2040783"/>
              <a:ext cx="353943" cy="515526"/>
            </a:xfrm>
            <a:prstGeom prst="rect">
              <a:avLst/>
            </a:prstGeom>
            <a:noFill/>
          </p:spPr>
          <p:txBody>
            <a:bodyPr vert="eaVert"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333333"/>
                  </a:solidFill>
                  <a:effectLst/>
                  <a:uLnTx/>
                  <a:uFillTx/>
                  <a:latin typeface="メイリオ"/>
                  <a:ea typeface="メイリオ"/>
                </a:rPr>
                <a:t>金沢駅</a:t>
              </a:r>
            </a:p>
          </p:txBody>
        </p:sp>
      </p:grpSp>
      <p:grpSp>
        <p:nvGrpSpPr>
          <p:cNvPr id="492" name="グループ化 491">
            <a:extLst>
              <a:ext uri="{FF2B5EF4-FFF2-40B4-BE49-F238E27FC236}">
                <a16:creationId xmlns:a16="http://schemas.microsoft.com/office/drawing/2014/main" id="{8D5989C8-1F09-8476-8ADE-768781765A4A}"/>
              </a:ext>
            </a:extLst>
          </p:cNvPr>
          <p:cNvGrpSpPr/>
          <p:nvPr/>
        </p:nvGrpSpPr>
        <p:grpSpPr>
          <a:xfrm>
            <a:off x="5310327" y="3607581"/>
            <a:ext cx="2630337" cy="862402"/>
            <a:chOff x="5310327" y="3823418"/>
            <a:chExt cx="2630337" cy="862402"/>
          </a:xfrm>
        </p:grpSpPr>
        <p:sp>
          <p:nvSpPr>
            <p:cNvPr id="484" name="テキスト ボックス 483">
              <a:extLst>
                <a:ext uri="{FF2B5EF4-FFF2-40B4-BE49-F238E27FC236}">
                  <a16:creationId xmlns:a16="http://schemas.microsoft.com/office/drawing/2014/main" id="{BD88B76A-8913-A232-5ED9-915DDBDCE875}"/>
                </a:ext>
              </a:extLst>
            </p:cNvPr>
            <p:cNvSpPr txBox="1"/>
            <p:nvPr/>
          </p:nvSpPr>
          <p:spPr>
            <a:xfrm>
              <a:off x="6050157" y="4407706"/>
              <a:ext cx="580608" cy="200055"/>
            </a:xfrm>
            <a:prstGeom prst="rect">
              <a:avLst/>
            </a:prstGeom>
            <a:noFill/>
          </p:spPr>
          <p:txBody>
            <a:bodyPr wrap="none" rtlCol="0">
              <a:spAutoFit/>
            </a:bodyPr>
            <a:lstStyle/>
            <a:p>
              <a:pPr defTabSz="457200"/>
              <a:r>
                <a:rPr lang="en-US" altLang="ja-JP" sz="700" dirty="0">
                  <a:solidFill>
                    <a:srgbClr val="333333"/>
                  </a:solidFill>
                  <a:latin typeface="メイリオ"/>
                  <a:ea typeface="メイリオ"/>
                </a:rPr>
                <a:t>3</a:t>
              </a:r>
              <a:r>
                <a:rPr lang="ja-JP" altLang="en-US" sz="700" dirty="0">
                  <a:solidFill>
                    <a:srgbClr val="333333"/>
                  </a:solidFill>
                  <a:latin typeface="メイリオ"/>
                  <a:ea typeface="メイリオ"/>
                </a:rPr>
                <a:t>往復</a:t>
              </a:r>
              <a:r>
                <a:rPr lang="en-US" altLang="ja-JP" sz="700" dirty="0">
                  <a:solidFill>
                    <a:srgbClr val="333333"/>
                  </a:solidFill>
                  <a:latin typeface="メイリオ"/>
                  <a:ea typeface="メイリオ"/>
                </a:rPr>
                <a:t>/</a:t>
              </a:r>
              <a:r>
                <a:rPr lang="ja-JP" altLang="en-US" sz="700" dirty="0">
                  <a:solidFill>
                    <a:srgbClr val="333333"/>
                  </a:solidFill>
                  <a:latin typeface="メイリオ"/>
                  <a:ea typeface="メイリオ"/>
                </a:rPr>
                <a:t>日 </a:t>
              </a:r>
            </a:p>
          </p:txBody>
        </p:sp>
        <p:sp>
          <p:nvSpPr>
            <p:cNvPr id="482" name="テキスト ボックス 481">
              <a:extLst>
                <a:ext uri="{FF2B5EF4-FFF2-40B4-BE49-F238E27FC236}">
                  <a16:creationId xmlns:a16="http://schemas.microsoft.com/office/drawing/2014/main" id="{40F973D2-5A8D-AABA-82EC-084BF52FFEA6}"/>
                </a:ext>
              </a:extLst>
            </p:cNvPr>
            <p:cNvSpPr txBox="1"/>
            <p:nvPr/>
          </p:nvSpPr>
          <p:spPr>
            <a:xfrm>
              <a:off x="6046098" y="3823418"/>
              <a:ext cx="580608" cy="200055"/>
            </a:xfrm>
            <a:prstGeom prst="rect">
              <a:avLst/>
            </a:prstGeom>
            <a:noFill/>
          </p:spPr>
          <p:txBody>
            <a:bodyPr wrap="none" rtlCol="0">
              <a:spAutoFit/>
            </a:bodyPr>
            <a:lstStyle/>
            <a:p>
              <a:pPr defTabSz="457200"/>
              <a:r>
                <a:rPr lang="en-US" altLang="ja-JP" sz="700" dirty="0">
                  <a:solidFill>
                    <a:srgbClr val="333333"/>
                  </a:solidFill>
                  <a:latin typeface="メイリオ"/>
                  <a:ea typeface="メイリオ"/>
                </a:rPr>
                <a:t>6</a:t>
              </a:r>
              <a:r>
                <a:rPr lang="ja-JP" altLang="en-US" sz="700" dirty="0">
                  <a:solidFill>
                    <a:srgbClr val="333333"/>
                  </a:solidFill>
                  <a:latin typeface="メイリオ"/>
                  <a:ea typeface="メイリオ"/>
                </a:rPr>
                <a:t>往復</a:t>
              </a:r>
              <a:r>
                <a:rPr lang="en-US" altLang="ja-JP" sz="700" dirty="0">
                  <a:solidFill>
                    <a:srgbClr val="333333"/>
                  </a:solidFill>
                  <a:latin typeface="メイリオ"/>
                  <a:ea typeface="メイリオ"/>
                </a:rPr>
                <a:t>/</a:t>
              </a:r>
              <a:r>
                <a:rPr lang="ja-JP" altLang="en-US" sz="700" dirty="0">
                  <a:solidFill>
                    <a:srgbClr val="333333"/>
                  </a:solidFill>
                  <a:latin typeface="メイリオ"/>
                  <a:ea typeface="メイリオ"/>
                </a:rPr>
                <a:t>日 </a:t>
              </a:r>
            </a:p>
          </p:txBody>
        </p:sp>
        <p:cxnSp>
          <p:nvCxnSpPr>
            <p:cNvPr id="465" name="直線矢印コネクタ 464">
              <a:extLst>
                <a:ext uri="{FF2B5EF4-FFF2-40B4-BE49-F238E27FC236}">
                  <a16:creationId xmlns:a16="http://schemas.microsoft.com/office/drawing/2014/main" id="{7EE29386-15F4-9A26-0B2D-DF7E91764044}"/>
                </a:ext>
              </a:extLst>
            </p:cNvPr>
            <p:cNvCxnSpPr>
              <a:cxnSpLocks/>
            </p:cNvCxnSpPr>
            <p:nvPr/>
          </p:nvCxnSpPr>
          <p:spPr>
            <a:xfrm>
              <a:off x="5967405" y="4006136"/>
              <a:ext cx="1685919" cy="0"/>
            </a:xfrm>
            <a:prstGeom prst="straightConnector1">
              <a:avLst/>
            </a:prstGeom>
            <a:noFill/>
            <a:ln w="19050" cap="flat" cmpd="sng" algn="ctr">
              <a:solidFill>
                <a:srgbClr val="FF5050"/>
              </a:solidFill>
              <a:prstDash val="solid"/>
              <a:headEnd type="triangle"/>
              <a:tailEnd type="triangle"/>
            </a:ln>
            <a:effectLst/>
          </p:spPr>
        </p:cxnSp>
        <p:sp>
          <p:nvSpPr>
            <p:cNvPr id="483" name="テキスト ボックス 482">
              <a:extLst>
                <a:ext uri="{FF2B5EF4-FFF2-40B4-BE49-F238E27FC236}">
                  <a16:creationId xmlns:a16="http://schemas.microsoft.com/office/drawing/2014/main" id="{652CF36C-F1FA-1E32-EDAF-9118A4C2057D}"/>
                </a:ext>
              </a:extLst>
            </p:cNvPr>
            <p:cNvSpPr txBox="1"/>
            <p:nvPr/>
          </p:nvSpPr>
          <p:spPr>
            <a:xfrm>
              <a:off x="6050157" y="4110061"/>
              <a:ext cx="580608" cy="200055"/>
            </a:xfrm>
            <a:prstGeom prst="rect">
              <a:avLst/>
            </a:prstGeom>
            <a:noFill/>
          </p:spPr>
          <p:txBody>
            <a:bodyPr wrap="none" rtlCol="0">
              <a:spAutoFit/>
            </a:bodyPr>
            <a:lstStyle/>
            <a:p>
              <a:pPr defTabSz="457200"/>
              <a:r>
                <a:rPr lang="en-US" altLang="ja-JP" sz="700" dirty="0">
                  <a:solidFill>
                    <a:srgbClr val="333333"/>
                  </a:solidFill>
                  <a:latin typeface="メイリオ"/>
                  <a:ea typeface="メイリオ"/>
                </a:rPr>
                <a:t>4</a:t>
              </a:r>
              <a:r>
                <a:rPr lang="ja-JP" altLang="en-US" sz="700" dirty="0">
                  <a:solidFill>
                    <a:srgbClr val="333333"/>
                  </a:solidFill>
                  <a:latin typeface="メイリオ"/>
                  <a:ea typeface="メイリオ"/>
                </a:rPr>
                <a:t>往復</a:t>
              </a:r>
              <a:r>
                <a:rPr lang="en-US" altLang="ja-JP" sz="700" dirty="0">
                  <a:solidFill>
                    <a:srgbClr val="333333"/>
                  </a:solidFill>
                  <a:latin typeface="メイリオ"/>
                  <a:ea typeface="メイリオ"/>
                </a:rPr>
                <a:t>/</a:t>
              </a:r>
              <a:r>
                <a:rPr lang="ja-JP" altLang="en-US" sz="700" dirty="0">
                  <a:solidFill>
                    <a:srgbClr val="333333"/>
                  </a:solidFill>
                  <a:latin typeface="メイリオ"/>
                  <a:ea typeface="メイリオ"/>
                </a:rPr>
                <a:t>日 </a:t>
              </a:r>
            </a:p>
          </p:txBody>
        </p:sp>
        <p:grpSp>
          <p:nvGrpSpPr>
            <p:cNvPr id="455" name="グループ化 454">
              <a:extLst>
                <a:ext uri="{FF2B5EF4-FFF2-40B4-BE49-F238E27FC236}">
                  <a16:creationId xmlns:a16="http://schemas.microsoft.com/office/drawing/2014/main" id="{6A039971-BA1D-77AF-B740-8AC57F5FF47B}"/>
                </a:ext>
              </a:extLst>
            </p:cNvPr>
            <p:cNvGrpSpPr/>
            <p:nvPr/>
          </p:nvGrpSpPr>
          <p:grpSpPr>
            <a:xfrm>
              <a:off x="5310327" y="3903970"/>
              <a:ext cx="653516" cy="781850"/>
              <a:chOff x="6597191" y="5601715"/>
              <a:chExt cx="653516" cy="781850"/>
            </a:xfrm>
          </p:grpSpPr>
          <p:sp>
            <p:nvSpPr>
              <p:cNvPr id="456" name="テキスト ボックス 455">
                <a:extLst>
                  <a:ext uri="{FF2B5EF4-FFF2-40B4-BE49-F238E27FC236}">
                    <a16:creationId xmlns:a16="http://schemas.microsoft.com/office/drawing/2014/main" id="{E65AE427-AEBD-3FDB-978B-E4246251E462}"/>
                  </a:ext>
                </a:extLst>
              </p:cNvPr>
              <p:cNvSpPr txBox="1"/>
              <p:nvPr/>
            </p:nvSpPr>
            <p:spPr>
              <a:xfrm>
                <a:off x="6597191" y="5601715"/>
                <a:ext cx="646331" cy="221018"/>
              </a:xfrm>
              <a:prstGeom prst="rect">
                <a:avLst/>
              </a:prstGeom>
              <a:noFill/>
              <a:ln>
                <a:solidFill>
                  <a:srgbClr val="00215D"/>
                </a:solidFill>
              </a:ln>
            </p:spPr>
            <p:txBody>
              <a:bodyPr wrap="none" tIns="3600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メイリオ"/>
                    <a:ea typeface="メイリオ"/>
                  </a:rPr>
                  <a:t>輪島市</a:t>
                </a:r>
                <a:endParaRPr kumimoji="0" lang="en-US" altLang="ja-JP" sz="1200" b="0" i="0" u="none" strike="noStrike" kern="0" cap="none" spc="0" normalizeH="0" baseline="0" noProof="0" dirty="0">
                  <a:ln>
                    <a:noFill/>
                  </a:ln>
                  <a:solidFill>
                    <a:srgbClr val="333333"/>
                  </a:solidFill>
                  <a:effectLst/>
                  <a:uLnTx/>
                  <a:uFillTx/>
                  <a:latin typeface="メイリオ"/>
                  <a:ea typeface="メイリオ"/>
                </a:endParaRPr>
              </a:p>
            </p:txBody>
          </p:sp>
          <p:sp>
            <p:nvSpPr>
              <p:cNvPr id="457" name="テキスト ボックス 456">
                <a:extLst>
                  <a:ext uri="{FF2B5EF4-FFF2-40B4-BE49-F238E27FC236}">
                    <a16:creationId xmlns:a16="http://schemas.microsoft.com/office/drawing/2014/main" id="{AD868306-38FD-304F-F479-A537EABA6231}"/>
                  </a:ext>
                </a:extLst>
              </p:cNvPr>
              <p:cNvSpPr txBox="1"/>
              <p:nvPr/>
            </p:nvSpPr>
            <p:spPr>
              <a:xfrm>
                <a:off x="6604376" y="5882131"/>
                <a:ext cx="646331" cy="221018"/>
              </a:xfrm>
              <a:prstGeom prst="rect">
                <a:avLst/>
              </a:prstGeom>
              <a:noFill/>
              <a:ln>
                <a:solidFill>
                  <a:srgbClr val="00215D"/>
                </a:solidFill>
              </a:ln>
            </p:spPr>
            <p:txBody>
              <a:bodyPr wrap="none" tIns="3600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メイリオ"/>
                    <a:ea typeface="メイリオ"/>
                  </a:rPr>
                  <a:t>珠洲市</a:t>
                </a:r>
                <a:endParaRPr kumimoji="0" lang="en-US" altLang="ja-JP" sz="1200" b="0" i="0" u="none" strike="noStrike" kern="0" cap="none" spc="0" normalizeH="0" baseline="0" noProof="0" dirty="0">
                  <a:ln>
                    <a:noFill/>
                  </a:ln>
                  <a:solidFill>
                    <a:srgbClr val="333333"/>
                  </a:solidFill>
                  <a:effectLst/>
                  <a:uLnTx/>
                  <a:uFillTx/>
                  <a:latin typeface="メイリオ"/>
                  <a:ea typeface="メイリオ"/>
                </a:endParaRPr>
              </a:p>
            </p:txBody>
          </p:sp>
          <p:sp>
            <p:nvSpPr>
              <p:cNvPr id="458" name="テキスト ボックス 457">
                <a:extLst>
                  <a:ext uri="{FF2B5EF4-FFF2-40B4-BE49-F238E27FC236}">
                    <a16:creationId xmlns:a16="http://schemas.microsoft.com/office/drawing/2014/main" id="{2AFE6442-28D6-6A49-F115-CD137657B6F7}"/>
                  </a:ext>
                </a:extLst>
              </p:cNvPr>
              <p:cNvSpPr txBox="1"/>
              <p:nvPr/>
            </p:nvSpPr>
            <p:spPr>
              <a:xfrm>
                <a:off x="6597191" y="6162547"/>
                <a:ext cx="646331" cy="221018"/>
              </a:xfrm>
              <a:prstGeom prst="rect">
                <a:avLst/>
              </a:prstGeom>
              <a:solidFill>
                <a:srgbClr val="FFFFFF"/>
              </a:solidFill>
              <a:ln w="9525" cap="flat" cmpd="sng" algn="ctr">
                <a:solidFill>
                  <a:srgbClr val="00215D"/>
                </a:solidFill>
                <a:prstDash val="solid"/>
              </a:ln>
              <a:effectLst/>
            </p:spPr>
            <p:txBody>
              <a:bodyPr wrap="none" tIns="3600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333333"/>
                    </a:solidFill>
                    <a:effectLst/>
                    <a:uLnTx/>
                    <a:uFillTx/>
                    <a:latin typeface="メイリオ"/>
                    <a:ea typeface="メイリオ"/>
                    <a:cs typeface="+mn-cs"/>
                  </a:rPr>
                  <a:t>能登町</a:t>
                </a:r>
              </a:p>
            </p:txBody>
          </p:sp>
        </p:grpSp>
        <p:cxnSp>
          <p:nvCxnSpPr>
            <p:cNvPr id="466" name="直線矢印コネクタ 465">
              <a:extLst>
                <a:ext uri="{FF2B5EF4-FFF2-40B4-BE49-F238E27FC236}">
                  <a16:creationId xmlns:a16="http://schemas.microsoft.com/office/drawing/2014/main" id="{4831C8D1-A756-C3ED-0856-CFD64782952E}"/>
                </a:ext>
              </a:extLst>
            </p:cNvPr>
            <p:cNvCxnSpPr>
              <a:cxnSpLocks/>
            </p:cNvCxnSpPr>
            <p:nvPr/>
          </p:nvCxnSpPr>
          <p:spPr>
            <a:xfrm>
              <a:off x="5985934" y="4294090"/>
              <a:ext cx="649668" cy="0"/>
            </a:xfrm>
            <a:prstGeom prst="straightConnector1">
              <a:avLst/>
            </a:prstGeom>
            <a:noFill/>
            <a:ln w="19050" cap="flat" cmpd="sng" algn="ctr">
              <a:solidFill>
                <a:srgbClr val="FF5050"/>
              </a:solidFill>
              <a:prstDash val="solid"/>
              <a:headEnd type="triangle"/>
              <a:tailEnd type="triangle"/>
            </a:ln>
            <a:effectLst/>
          </p:spPr>
        </p:cxnSp>
        <p:cxnSp>
          <p:nvCxnSpPr>
            <p:cNvPr id="467" name="直線矢印コネクタ 466">
              <a:extLst>
                <a:ext uri="{FF2B5EF4-FFF2-40B4-BE49-F238E27FC236}">
                  <a16:creationId xmlns:a16="http://schemas.microsoft.com/office/drawing/2014/main" id="{5ED6BFC1-D251-1CFA-4CFE-5883EBDC761F}"/>
                </a:ext>
              </a:extLst>
            </p:cNvPr>
            <p:cNvCxnSpPr>
              <a:cxnSpLocks/>
            </p:cNvCxnSpPr>
            <p:nvPr/>
          </p:nvCxnSpPr>
          <p:spPr>
            <a:xfrm>
              <a:off x="5985934" y="4579424"/>
              <a:ext cx="647941" cy="0"/>
            </a:xfrm>
            <a:prstGeom prst="straightConnector1">
              <a:avLst/>
            </a:prstGeom>
            <a:noFill/>
            <a:ln w="19050" cap="flat" cmpd="sng" algn="ctr">
              <a:solidFill>
                <a:srgbClr val="FF5050"/>
              </a:solidFill>
              <a:prstDash val="solid"/>
              <a:headEnd type="triangle"/>
              <a:tailEnd type="triangle"/>
            </a:ln>
            <a:effectLst/>
          </p:spPr>
        </p:cxnSp>
        <p:grpSp>
          <p:nvGrpSpPr>
            <p:cNvPr id="471" name="グループ化 470">
              <a:extLst>
                <a:ext uri="{FF2B5EF4-FFF2-40B4-BE49-F238E27FC236}">
                  <a16:creationId xmlns:a16="http://schemas.microsoft.com/office/drawing/2014/main" id="{B56E2E44-70BD-3726-AD21-3FA42D5E972C}"/>
                </a:ext>
              </a:extLst>
            </p:cNvPr>
            <p:cNvGrpSpPr/>
            <p:nvPr/>
          </p:nvGrpSpPr>
          <p:grpSpPr>
            <a:xfrm>
              <a:off x="6629931" y="3908083"/>
              <a:ext cx="353943" cy="753052"/>
              <a:chOff x="8460852" y="1948133"/>
              <a:chExt cx="353943" cy="753052"/>
            </a:xfrm>
          </p:grpSpPr>
          <p:sp>
            <p:nvSpPr>
              <p:cNvPr id="472" name="正方形/長方形 471">
                <a:extLst>
                  <a:ext uri="{FF2B5EF4-FFF2-40B4-BE49-F238E27FC236}">
                    <a16:creationId xmlns:a16="http://schemas.microsoft.com/office/drawing/2014/main" id="{EB916DD9-BCC3-39F7-DBC1-8DBC2E274B7C}"/>
                  </a:ext>
                </a:extLst>
              </p:cNvPr>
              <p:cNvSpPr/>
              <p:nvPr/>
            </p:nvSpPr>
            <p:spPr bwMode="auto">
              <a:xfrm>
                <a:off x="8523079" y="1948133"/>
                <a:ext cx="221018" cy="753052"/>
              </a:xfrm>
              <a:prstGeom prst="rect">
                <a:avLst/>
              </a:prstGeom>
              <a:solidFill>
                <a:srgbClr val="FFFFFF"/>
              </a:solidFill>
              <a:ln w="9525">
                <a:solidFill>
                  <a:srgbClr val="00215D"/>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just" defTabSz="457200" eaLnBrk="1" fontAlgn="auto" latinLnBrk="0" hangingPunct="1">
                  <a:lnSpc>
                    <a:spcPct val="140000"/>
                  </a:lnSpc>
                  <a:spcBef>
                    <a:spcPct val="0"/>
                  </a:spcBef>
                  <a:spcAft>
                    <a:spcPts val="600"/>
                  </a:spcAft>
                  <a:buClrTx/>
                  <a:buSzTx/>
                  <a:buFontTx/>
                  <a:buNone/>
                  <a:tabLst/>
                  <a:defRPr/>
                </a:pPr>
                <a:endParaRPr kumimoji="0" lang="ja-JP" altLang="en-US" sz="1600" b="0" i="0" u="none" strike="noStrike" kern="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473" name="テキスト ボックス 472">
                <a:extLst>
                  <a:ext uri="{FF2B5EF4-FFF2-40B4-BE49-F238E27FC236}">
                    <a16:creationId xmlns:a16="http://schemas.microsoft.com/office/drawing/2014/main" id="{F9670E0B-87F3-952F-9005-89C7F62B4059}"/>
                  </a:ext>
                </a:extLst>
              </p:cNvPr>
              <p:cNvSpPr txBox="1"/>
              <p:nvPr/>
            </p:nvSpPr>
            <p:spPr>
              <a:xfrm>
                <a:off x="8460852" y="1983209"/>
                <a:ext cx="353943" cy="656590"/>
              </a:xfrm>
              <a:prstGeom prst="rect">
                <a:avLst/>
              </a:prstGeom>
              <a:noFill/>
            </p:spPr>
            <p:txBody>
              <a:bodyPr vert="eaVert"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333333"/>
                    </a:solidFill>
                    <a:effectLst/>
                    <a:uLnTx/>
                    <a:uFillTx/>
                    <a:latin typeface="メイリオ"/>
                    <a:ea typeface="メイリオ"/>
                  </a:rPr>
                  <a:t>能登空港</a:t>
                </a:r>
              </a:p>
            </p:txBody>
          </p:sp>
        </p:grpSp>
        <p:grpSp>
          <p:nvGrpSpPr>
            <p:cNvPr id="474" name="グループ化 473">
              <a:extLst>
                <a:ext uri="{FF2B5EF4-FFF2-40B4-BE49-F238E27FC236}">
                  <a16:creationId xmlns:a16="http://schemas.microsoft.com/office/drawing/2014/main" id="{DA492C8D-1F06-9329-1EC8-DA5AE3A5A544}"/>
                </a:ext>
              </a:extLst>
            </p:cNvPr>
            <p:cNvGrpSpPr/>
            <p:nvPr/>
          </p:nvGrpSpPr>
          <p:grpSpPr>
            <a:xfrm>
              <a:off x="7586721" y="3911448"/>
              <a:ext cx="353943" cy="753052"/>
              <a:chOff x="8464992" y="1948133"/>
              <a:chExt cx="353943" cy="753052"/>
            </a:xfrm>
          </p:grpSpPr>
          <p:sp>
            <p:nvSpPr>
              <p:cNvPr id="475" name="正方形/長方形 474">
                <a:extLst>
                  <a:ext uri="{FF2B5EF4-FFF2-40B4-BE49-F238E27FC236}">
                    <a16:creationId xmlns:a16="http://schemas.microsoft.com/office/drawing/2014/main" id="{773671CF-B3B3-A02D-4795-407D30CF4CEF}"/>
                  </a:ext>
                </a:extLst>
              </p:cNvPr>
              <p:cNvSpPr/>
              <p:nvPr/>
            </p:nvSpPr>
            <p:spPr bwMode="auto">
              <a:xfrm>
                <a:off x="8523079" y="1948133"/>
                <a:ext cx="221018" cy="753052"/>
              </a:xfrm>
              <a:prstGeom prst="rect">
                <a:avLst/>
              </a:prstGeom>
              <a:solidFill>
                <a:srgbClr val="FFFFFF"/>
              </a:solidFill>
              <a:ln w="9525">
                <a:solidFill>
                  <a:srgbClr val="00215D"/>
                </a:solidFill>
              </a:ln>
              <a:effectLst/>
            </p:spPr>
            <p:txBody>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p>
                <a:pPr marL="0" marR="0" lvl="0" indent="0" algn="just" defTabSz="457200" eaLnBrk="1" fontAlgn="auto" latinLnBrk="0" hangingPunct="1">
                  <a:lnSpc>
                    <a:spcPct val="140000"/>
                  </a:lnSpc>
                  <a:spcBef>
                    <a:spcPct val="0"/>
                  </a:spcBef>
                  <a:spcAft>
                    <a:spcPts val="600"/>
                  </a:spcAft>
                  <a:buClrTx/>
                  <a:buSzTx/>
                  <a:buFontTx/>
                  <a:buNone/>
                  <a:tabLst/>
                  <a:defRPr/>
                </a:pPr>
                <a:endParaRPr kumimoji="0" lang="ja-JP" altLang="en-US" sz="1600" b="0" i="0" u="none" strike="noStrike" kern="0" cap="none" spc="0" normalizeH="0" baseline="0" noProof="0" dirty="0">
                  <a:ln>
                    <a:noFill/>
                  </a:ln>
                  <a:solidFill>
                    <a:srgbClr val="4D4D4D"/>
                  </a:solidFill>
                  <a:effectLst/>
                  <a:uLnTx/>
                  <a:uFillTx/>
                  <a:latin typeface="メイリオ" pitchFamily="50" charset="-128"/>
                  <a:ea typeface="メイリオ" pitchFamily="50" charset="-128"/>
                  <a:cs typeface="メイリオ" pitchFamily="50" charset="-128"/>
                </a:endParaRPr>
              </a:p>
            </p:txBody>
          </p:sp>
          <p:sp>
            <p:nvSpPr>
              <p:cNvPr id="476" name="テキスト ボックス 475">
                <a:extLst>
                  <a:ext uri="{FF2B5EF4-FFF2-40B4-BE49-F238E27FC236}">
                    <a16:creationId xmlns:a16="http://schemas.microsoft.com/office/drawing/2014/main" id="{6747DFA2-C85D-227F-F381-74DD0B09348C}"/>
                  </a:ext>
                </a:extLst>
              </p:cNvPr>
              <p:cNvSpPr txBox="1"/>
              <p:nvPr/>
            </p:nvSpPr>
            <p:spPr>
              <a:xfrm>
                <a:off x="8464992" y="2066896"/>
                <a:ext cx="353943" cy="515526"/>
              </a:xfrm>
              <a:prstGeom prst="rect">
                <a:avLst/>
              </a:prstGeom>
              <a:noFill/>
            </p:spPr>
            <p:txBody>
              <a:bodyPr vert="eaVert"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333333"/>
                    </a:solidFill>
                    <a:effectLst/>
                    <a:uLnTx/>
                    <a:uFillTx/>
                    <a:latin typeface="メイリオ"/>
                    <a:ea typeface="メイリオ"/>
                  </a:rPr>
                  <a:t>金沢駅</a:t>
                </a:r>
              </a:p>
            </p:txBody>
          </p:sp>
        </p:grpSp>
      </p:grpSp>
      <p:sp>
        <p:nvSpPr>
          <p:cNvPr id="477" name="テキスト ボックス 476">
            <a:extLst>
              <a:ext uri="{FF2B5EF4-FFF2-40B4-BE49-F238E27FC236}">
                <a16:creationId xmlns:a16="http://schemas.microsoft.com/office/drawing/2014/main" id="{8DD50F86-1E08-17B9-261A-09F19215DB98}"/>
              </a:ext>
            </a:extLst>
          </p:cNvPr>
          <p:cNvSpPr txBox="1"/>
          <p:nvPr/>
        </p:nvSpPr>
        <p:spPr>
          <a:xfrm>
            <a:off x="6096882" y="2280353"/>
            <a:ext cx="1459054" cy="200055"/>
          </a:xfrm>
          <a:prstGeom prst="rect">
            <a:avLst/>
          </a:prstGeom>
          <a:noFill/>
        </p:spPr>
        <p:txBody>
          <a:bodyPr wrap="none" rtlCol="0">
            <a:spAutoFit/>
          </a:bodyPr>
          <a:lstStyle/>
          <a:p>
            <a:pPr defTabSz="457200"/>
            <a:r>
              <a:rPr lang="ja-JP" altLang="en-US" sz="700" dirty="0">
                <a:solidFill>
                  <a:srgbClr val="333333"/>
                </a:solidFill>
                <a:latin typeface="メイリオ"/>
                <a:ea typeface="メイリオ"/>
              </a:rPr>
              <a:t>７往復</a:t>
            </a:r>
            <a:r>
              <a:rPr lang="en-US" altLang="ja-JP" sz="700" dirty="0">
                <a:solidFill>
                  <a:srgbClr val="333333"/>
                </a:solidFill>
                <a:latin typeface="メイリオ"/>
                <a:ea typeface="メイリオ"/>
              </a:rPr>
              <a:t>/</a:t>
            </a:r>
            <a:r>
              <a:rPr lang="ja-JP" altLang="en-US" sz="700" dirty="0">
                <a:solidFill>
                  <a:srgbClr val="333333"/>
                </a:solidFill>
                <a:latin typeface="メイリオ"/>
                <a:ea typeface="メイリオ"/>
              </a:rPr>
              <a:t>日 → 震災後：</a:t>
            </a:r>
            <a:r>
              <a:rPr lang="en-US" altLang="ja-JP" sz="700" dirty="0">
                <a:solidFill>
                  <a:srgbClr val="333333"/>
                </a:solidFill>
                <a:latin typeface="メイリオ"/>
                <a:ea typeface="メイリオ"/>
              </a:rPr>
              <a:t>4</a:t>
            </a:r>
            <a:r>
              <a:rPr lang="ja-JP" altLang="en-US" sz="700" dirty="0">
                <a:solidFill>
                  <a:srgbClr val="333333"/>
                </a:solidFill>
                <a:latin typeface="メイリオ"/>
                <a:ea typeface="メイリオ"/>
              </a:rPr>
              <a:t>往復</a:t>
            </a:r>
            <a:r>
              <a:rPr lang="en-US" altLang="ja-JP" sz="700" dirty="0">
                <a:solidFill>
                  <a:srgbClr val="333333"/>
                </a:solidFill>
                <a:latin typeface="メイリオ"/>
                <a:ea typeface="メイリオ"/>
              </a:rPr>
              <a:t>/</a:t>
            </a:r>
            <a:r>
              <a:rPr lang="ja-JP" altLang="en-US" sz="700" dirty="0">
                <a:solidFill>
                  <a:srgbClr val="333333"/>
                </a:solidFill>
                <a:latin typeface="メイリオ"/>
                <a:ea typeface="メイリオ"/>
              </a:rPr>
              <a:t>日</a:t>
            </a:r>
          </a:p>
        </p:txBody>
      </p:sp>
      <p:sp>
        <p:nvSpPr>
          <p:cNvPr id="478" name="テキスト ボックス 477">
            <a:extLst>
              <a:ext uri="{FF2B5EF4-FFF2-40B4-BE49-F238E27FC236}">
                <a16:creationId xmlns:a16="http://schemas.microsoft.com/office/drawing/2014/main" id="{6E82A593-28FA-5056-429B-2146324EA61A}"/>
              </a:ext>
            </a:extLst>
          </p:cNvPr>
          <p:cNvSpPr txBox="1"/>
          <p:nvPr/>
        </p:nvSpPr>
        <p:spPr>
          <a:xfrm>
            <a:off x="6101231" y="2540537"/>
            <a:ext cx="1459054" cy="200055"/>
          </a:xfrm>
          <a:prstGeom prst="rect">
            <a:avLst/>
          </a:prstGeom>
          <a:noFill/>
        </p:spPr>
        <p:txBody>
          <a:bodyPr wrap="none" rtlCol="0">
            <a:spAutoFit/>
          </a:bodyPr>
          <a:lstStyle/>
          <a:p>
            <a:pPr defTabSz="457200"/>
            <a:r>
              <a:rPr lang="ja-JP" altLang="en-US" sz="700" dirty="0">
                <a:solidFill>
                  <a:srgbClr val="333333"/>
                </a:solidFill>
                <a:latin typeface="メイリオ"/>
                <a:ea typeface="メイリオ"/>
              </a:rPr>
              <a:t>３往復</a:t>
            </a:r>
            <a:r>
              <a:rPr lang="en-US" altLang="ja-JP" sz="700" dirty="0">
                <a:solidFill>
                  <a:srgbClr val="333333"/>
                </a:solidFill>
                <a:latin typeface="メイリオ"/>
                <a:ea typeface="メイリオ"/>
              </a:rPr>
              <a:t>/</a:t>
            </a:r>
            <a:r>
              <a:rPr lang="ja-JP" altLang="en-US" sz="700" dirty="0">
                <a:solidFill>
                  <a:srgbClr val="333333"/>
                </a:solidFill>
                <a:latin typeface="メイリオ"/>
                <a:ea typeface="メイリオ"/>
              </a:rPr>
              <a:t>日 → </a:t>
            </a:r>
            <a:r>
              <a:rPr kumimoji="0" lang="ja-JP" altLang="en-US" sz="700" dirty="0">
                <a:solidFill>
                  <a:srgbClr val="333333"/>
                </a:solidFill>
                <a:latin typeface="メイリオ"/>
                <a:ea typeface="メイリオ"/>
              </a:rPr>
              <a:t>震災</a:t>
            </a:r>
            <a:r>
              <a:rPr lang="ja-JP" altLang="en-US" sz="700" dirty="0">
                <a:solidFill>
                  <a:srgbClr val="333333"/>
                </a:solidFill>
                <a:latin typeface="メイリオ"/>
                <a:ea typeface="メイリオ"/>
              </a:rPr>
              <a:t>後：</a:t>
            </a:r>
            <a:r>
              <a:rPr lang="en-US" altLang="ja-JP" sz="700" dirty="0">
                <a:solidFill>
                  <a:srgbClr val="333333"/>
                </a:solidFill>
                <a:latin typeface="メイリオ"/>
                <a:ea typeface="メイリオ"/>
              </a:rPr>
              <a:t>1</a:t>
            </a:r>
            <a:r>
              <a:rPr lang="ja-JP" altLang="en-US" sz="700" dirty="0">
                <a:solidFill>
                  <a:srgbClr val="333333"/>
                </a:solidFill>
                <a:latin typeface="メイリオ"/>
                <a:ea typeface="メイリオ"/>
              </a:rPr>
              <a:t>往復</a:t>
            </a:r>
            <a:r>
              <a:rPr lang="en-US" altLang="ja-JP" sz="700" dirty="0">
                <a:solidFill>
                  <a:srgbClr val="333333"/>
                </a:solidFill>
                <a:latin typeface="メイリオ"/>
                <a:ea typeface="メイリオ"/>
              </a:rPr>
              <a:t>/</a:t>
            </a:r>
            <a:r>
              <a:rPr lang="ja-JP" altLang="en-US" sz="700" dirty="0">
                <a:solidFill>
                  <a:srgbClr val="333333"/>
                </a:solidFill>
                <a:latin typeface="メイリオ"/>
                <a:ea typeface="メイリオ"/>
              </a:rPr>
              <a:t>日</a:t>
            </a:r>
          </a:p>
        </p:txBody>
      </p:sp>
      <p:sp>
        <p:nvSpPr>
          <p:cNvPr id="479" name="テキスト ボックス 478">
            <a:extLst>
              <a:ext uri="{FF2B5EF4-FFF2-40B4-BE49-F238E27FC236}">
                <a16:creationId xmlns:a16="http://schemas.microsoft.com/office/drawing/2014/main" id="{79730220-7719-03D3-2946-1D9AEC8EFDF3}"/>
              </a:ext>
            </a:extLst>
          </p:cNvPr>
          <p:cNvSpPr txBox="1"/>
          <p:nvPr/>
        </p:nvSpPr>
        <p:spPr>
          <a:xfrm>
            <a:off x="6103752" y="2839183"/>
            <a:ext cx="1459054" cy="200055"/>
          </a:xfrm>
          <a:prstGeom prst="rect">
            <a:avLst/>
          </a:prstGeom>
          <a:noFill/>
        </p:spPr>
        <p:txBody>
          <a:bodyPr wrap="none" rtlCol="0">
            <a:spAutoFit/>
          </a:bodyPr>
          <a:lstStyle/>
          <a:p>
            <a:pPr defTabSz="457200"/>
            <a:r>
              <a:rPr lang="ja-JP" altLang="en-US" sz="700" dirty="0">
                <a:solidFill>
                  <a:srgbClr val="333333"/>
                </a:solidFill>
                <a:latin typeface="メイリオ"/>
                <a:ea typeface="メイリオ"/>
              </a:rPr>
              <a:t>１往復</a:t>
            </a:r>
            <a:r>
              <a:rPr lang="en-US" altLang="ja-JP" sz="700" dirty="0">
                <a:solidFill>
                  <a:srgbClr val="333333"/>
                </a:solidFill>
                <a:latin typeface="メイリオ"/>
                <a:ea typeface="メイリオ"/>
              </a:rPr>
              <a:t>/</a:t>
            </a:r>
            <a:r>
              <a:rPr lang="ja-JP" altLang="en-US" sz="700" dirty="0">
                <a:solidFill>
                  <a:srgbClr val="333333"/>
                </a:solidFill>
                <a:latin typeface="メイリオ"/>
                <a:ea typeface="メイリオ"/>
              </a:rPr>
              <a:t>日 → </a:t>
            </a:r>
            <a:r>
              <a:rPr kumimoji="0" lang="ja-JP" altLang="en-US" sz="700" dirty="0">
                <a:solidFill>
                  <a:srgbClr val="333333"/>
                </a:solidFill>
                <a:latin typeface="メイリオ"/>
                <a:ea typeface="メイリオ"/>
              </a:rPr>
              <a:t>震災</a:t>
            </a:r>
            <a:r>
              <a:rPr lang="ja-JP" altLang="en-US" sz="700" dirty="0">
                <a:solidFill>
                  <a:srgbClr val="333333"/>
                </a:solidFill>
                <a:latin typeface="メイリオ"/>
                <a:ea typeface="メイリオ"/>
              </a:rPr>
              <a:t>後：</a:t>
            </a:r>
            <a:r>
              <a:rPr lang="en-US" altLang="ja-JP" sz="700" dirty="0">
                <a:solidFill>
                  <a:srgbClr val="333333"/>
                </a:solidFill>
                <a:latin typeface="メイリオ"/>
                <a:ea typeface="メイリオ"/>
              </a:rPr>
              <a:t>1</a:t>
            </a:r>
            <a:r>
              <a:rPr lang="ja-JP" altLang="en-US" sz="700" dirty="0">
                <a:solidFill>
                  <a:srgbClr val="333333"/>
                </a:solidFill>
                <a:latin typeface="メイリオ"/>
                <a:ea typeface="メイリオ"/>
              </a:rPr>
              <a:t>往復</a:t>
            </a:r>
            <a:r>
              <a:rPr lang="en-US" altLang="ja-JP" sz="700" dirty="0">
                <a:solidFill>
                  <a:srgbClr val="333333"/>
                </a:solidFill>
                <a:latin typeface="メイリオ"/>
                <a:ea typeface="メイリオ"/>
              </a:rPr>
              <a:t>/</a:t>
            </a:r>
            <a:r>
              <a:rPr lang="ja-JP" altLang="en-US" sz="700" dirty="0">
                <a:solidFill>
                  <a:srgbClr val="333333"/>
                </a:solidFill>
                <a:latin typeface="メイリオ"/>
                <a:ea typeface="メイリオ"/>
              </a:rPr>
              <a:t>日</a:t>
            </a:r>
          </a:p>
        </p:txBody>
      </p:sp>
      <p:grpSp>
        <p:nvGrpSpPr>
          <p:cNvPr id="490" name="グループ化 489">
            <a:extLst>
              <a:ext uri="{FF2B5EF4-FFF2-40B4-BE49-F238E27FC236}">
                <a16:creationId xmlns:a16="http://schemas.microsoft.com/office/drawing/2014/main" id="{0876473C-4CAE-FE30-EF96-C7A9A5D16DE6}"/>
              </a:ext>
            </a:extLst>
          </p:cNvPr>
          <p:cNvGrpSpPr/>
          <p:nvPr/>
        </p:nvGrpSpPr>
        <p:grpSpPr>
          <a:xfrm>
            <a:off x="8032390" y="1942188"/>
            <a:ext cx="1755455" cy="2729738"/>
            <a:chOff x="8470645" y="2174107"/>
            <a:chExt cx="1812330" cy="2818179"/>
          </a:xfrm>
        </p:grpSpPr>
        <p:grpSp>
          <p:nvGrpSpPr>
            <p:cNvPr id="489" name="グループ化 488">
              <a:extLst>
                <a:ext uri="{FF2B5EF4-FFF2-40B4-BE49-F238E27FC236}">
                  <a16:creationId xmlns:a16="http://schemas.microsoft.com/office/drawing/2014/main" id="{AB86279D-A8AF-B752-EC14-EEF7E59767E7}"/>
                </a:ext>
              </a:extLst>
            </p:cNvPr>
            <p:cNvGrpSpPr/>
            <p:nvPr/>
          </p:nvGrpSpPr>
          <p:grpSpPr>
            <a:xfrm>
              <a:off x="8470645" y="2174107"/>
              <a:ext cx="1812330" cy="2818179"/>
              <a:chOff x="8470645" y="2174107"/>
              <a:chExt cx="1812330" cy="2818179"/>
            </a:xfrm>
          </p:grpSpPr>
          <p:grpSp>
            <p:nvGrpSpPr>
              <p:cNvPr id="434" name="グループ化 433">
                <a:extLst>
                  <a:ext uri="{FF2B5EF4-FFF2-40B4-BE49-F238E27FC236}">
                    <a16:creationId xmlns:a16="http://schemas.microsoft.com/office/drawing/2014/main" id="{671C1F97-3F27-F97F-8316-8A963B193F14}"/>
                  </a:ext>
                </a:extLst>
              </p:cNvPr>
              <p:cNvGrpSpPr/>
              <p:nvPr/>
            </p:nvGrpSpPr>
            <p:grpSpPr>
              <a:xfrm>
                <a:off x="8470645" y="2174107"/>
                <a:ext cx="1812330" cy="2818179"/>
                <a:chOff x="6991159" y="870401"/>
                <a:chExt cx="4271849" cy="5930584"/>
              </a:xfrm>
            </p:grpSpPr>
            <p:grpSp>
              <p:nvGrpSpPr>
                <p:cNvPr id="435" name="グループ化 434">
                  <a:extLst>
                    <a:ext uri="{FF2B5EF4-FFF2-40B4-BE49-F238E27FC236}">
                      <a16:creationId xmlns:a16="http://schemas.microsoft.com/office/drawing/2014/main" id="{547EB904-1198-8670-F668-8B96757F0BCA}"/>
                    </a:ext>
                  </a:extLst>
                </p:cNvPr>
                <p:cNvGrpSpPr/>
                <p:nvPr/>
              </p:nvGrpSpPr>
              <p:grpSpPr>
                <a:xfrm>
                  <a:off x="6991159" y="870401"/>
                  <a:ext cx="4271849" cy="5930584"/>
                  <a:chOff x="14647156" y="1102376"/>
                  <a:chExt cx="2898627" cy="3718167"/>
                </a:xfrm>
                <a:solidFill>
                  <a:srgbClr val="00B050">
                    <a:alpha val="20000"/>
                  </a:srgbClr>
                </a:solidFill>
              </p:grpSpPr>
              <p:sp>
                <p:nvSpPr>
                  <p:cNvPr id="441" name="Freeform 270">
                    <a:extLst>
                      <a:ext uri="{FF2B5EF4-FFF2-40B4-BE49-F238E27FC236}">
                        <a16:creationId xmlns:a16="http://schemas.microsoft.com/office/drawing/2014/main" id="{A3201064-FD0E-0E72-DD3B-92184E5A54C4}"/>
                      </a:ext>
                    </a:extLst>
                  </p:cNvPr>
                  <p:cNvSpPr>
                    <a:spLocks/>
                  </p:cNvSpPr>
                  <p:nvPr/>
                </p:nvSpPr>
                <p:spPr bwMode="auto">
                  <a:xfrm>
                    <a:off x="14647156" y="4138375"/>
                    <a:ext cx="641080" cy="440034"/>
                  </a:xfrm>
                  <a:custGeom>
                    <a:avLst/>
                    <a:gdLst>
                      <a:gd name="T0" fmla="*/ 142 w 652"/>
                      <a:gd name="T1" fmla="*/ 567 h 567"/>
                      <a:gd name="T2" fmla="*/ 56 w 652"/>
                      <a:gd name="T3" fmla="*/ 539 h 567"/>
                      <a:gd name="T4" fmla="*/ 113 w 652"/>
                      <a:gd name="T5" fmla="*/ 482 h 567"/>
                      <a:gd name="T6" fmla="*/ 0 w 652"/>
                      <a:gd name="T7" fmla="*/ 454 h 567"/>
                      <a:gd name="T8" fmla="*/ 198 w 652"/>
                      <a:gd name="T9" fmla="*/ 113 h 567"/>
                      <a:gd name="T10" fmla="*/ 227 w 652"/>
                      <a:gd name="T11" fmla="*/ 0 h 567"/>
                      <a:gd name="T12" fmla="*/ 340 w 652"/>
                      <a:gd name="T13" fmla="*/ 0 h 567"/>
                      <a:gd name="T14" fmla="*/ 340 w 652"/>
                      <a:gd name="T15" fmla="*/ 85 h 567"/>
                      <a:gd name="T16" fmla="*/ 453 w 652"/>
                      <a:gd name="T17" fmla="*/ 28 h 567"/>
                      <a:gd name="T18" fmla="*/ 538 w 652"/>
                      <a:gd name="T19" fmla="*/ 85 h 567"/>
                      <a:gd name="T20" fmla="*/ 652 w 652"/>
                      <a:gd name="T21" fmla="*/ 142 h 567"/>
                      <a:gd name="T22" fmla="*/ 510 w 652"/>
                      <a:gd name="T23" fmla="*/ 198 h 567"/>
                      <a:gd name="T24" fmla="*/ 425 w 652"/>
                      <a:gd name="T25" fmla="*/ 170 h 567"/>
                      <a:gd name="T26" fmla="*/ 368 w 652"/>
                      <a:gd name="T27" fmla="*/ 255 h 567"/>
                      <a:gd name="T28" fmla="*/ 425 w 652"/>
                      <a:gd name="T29" fmla="*/ 312 h 567"/>
                      <a:gd name="T30" fmla="*/ 283 w 652"/>
                      <a:gd name="T31" fmla="*/ 482 h 567"/>
                      <a:gd name="T32" fmla="*/ 170 w 652"/>
                      <a:gd name="T33" fmla="*/ 482 h 567"/>
                      <a:gd name="T34" fmla="*/ 142 w 652"/>
                      <a:gd name="T35" fmla="*/ 56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2" h="567">
                        <a:moveTo>
                          <a:pt x="142" y="567"/>
                        </a:moveTo>
                        <a:lnTo>
                          <a:pt x="56" y="539"/>
                        </a:lnTo>
                        <a:lnTo>
                          <a:pt x="113" y="482"/>
                        </a:lnTo>
                        <a:lnTo>
                          <a:pt x="0" y="454"/>
                        </a:lnTo>
                        <a:lnTo>
                          <a:pt x="198" y="113"/>
                        </a:lnTo>
                        <a:lnTo>
                          <a:pt x="227" y="0"/>
                        </a:lnTo>
                        <a:lnTo>
                          <a:pt x="340" y="0"/>
                        </a:lnTo>
                        <a:lnTo>
                          <a:pt x="340" y="85"/>
                        </a:lnTo>
                        <a:lnTo>
                          <a:pt x="453" y="28"/>
                        </a:lnTo>
                        <a:lnTo>
                          <a:pt x="538" y="85"/>
                        </a:lnTo>
                        <a:lnTo>
                          <a:pt x="652" y="142"/>
                        </a:lnTo>
                        <a:lnTo>
                          <a:pt x="510" y="198"/>
                        </a:lnTo>
                        <a:lnTo>
                          <a:pt x="425" y="170"/>
                        </a:lnTo>
                        <a:lnTo>
                          <a:pt x="368" y="255"/>
                        </a:lnTo>
                        <a:lnTo>
                          <a:pt x="425" y="312"/>
                        </a:lnTo>
                        <a:lnTo>
                          <a:pt x="283" y="482"/>
                        </a:lnTo>
                        <a:lnTo>
                          <a:pt x="170" y="482"/>
                        </a:lnTo>
                        <a:lnTo>
                          <a:pt x="142" y="567"/>
                        </a:lnTo>
                        <a:close/>
                      </a:path>
                    </a:pathLst>
                  </a:custGeom>
                  <a:solidFill>
                    <a:srgbClr val="FFFFFF">
                      <a:lumMod val="95000"/>
                    </a:srgbClr>
                  </a:solidFill>
                  <a:ln w="12700" cap="flat" cmpd="sng" algn="ctr">
                    <a:solidFill>
                      <a:srgbClr val="FFFFFF">
                        <a:lumMod val="75000"/>
                      </a:srgbClr>
                    </a:solidFill>
                    <a:prstDash val="solid"/>
                    <a:headEnd/>
                    <a:tailEnd/>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442" name="Freeform 271">
                    <a:extLst>
                      <a:ext uri="{FF2B5EF4-FFF2-40B4-BE49-F238E27FC236}">
                        <a16:creationId xmlns:a16="http://schemas.microsoft.com/office/drawing/2014/main" id="{EB59DAE1-2B73-C726-382E-6643514AB4F0}"/>
                      </a:ext>
                    </a:extLst>
                  </p:cNvPr>
                  <p:cNvSpPr>
                    <a:spLocks/>
                  </p:cNvSpPr>
                  <p:nvPr/>
                </p:nvSpPr>
                <p:spPr bwMode="auto">
                  <a:xfrm>
                    <a:off x="14730732" y="4182611"/>
                    <a:ext cx="641080" cy="637932"/>
                  </a:xfrm>
                  <a:custGeom>
                    <a:avLst/>
                    <a:gdLst>
                      <a:gd name="T0" fmla="*/ 453 w 652"/>
                      <a:gd name="T1" fmla="*/ 822 h 822"/>
                      <a:gd name="T2" fmla="*/ 170 w 652"/>
                      <a:gd name="T3" fmla="*/ 708 h 822"/>
                      <a:gd name="T4" fmla="*/ 0 w 652"/>
                      <a:gd name="T5" fmla="*/ 567 h 822"/>
                      <a:gd name="T6" fmla="*/ 57 w 652"/>
                      <a:gd name="T7" fmla="*/ 510 h 822"/>
                      <a:gd name="T8" fmla="*/ 85 w 652"/>
                      <a:gd name="T9" fmla="*/ 425 h 822"/>
                      <a:gd name="T10" fmla="*/ 198 w 652"/>
                      <a:gd name="T11" fmla="*/ 425 h 822"/>
                      <a:gd name="T12" fmla="*/ 340 w 652"/>
                      <a:gd name="T13" fmla="*/ 255 h 822"/>
                      <a:gd name="T14" fmla="*/ 283 w 652"/>
                      <a:gd name="T15" fmla="*/ 198 h 822"/>
                      <a:gd name="T16" fmla="*/ 340 w 652"/>
                      <a:gd name="T17" fmla="*/ 113 h 822"/>
                      <a:gd name="T18" fmla="*/ 425 w 652"/>
                      <a:gd name="T19" fmla="*/ 141 h 822"/>
                      <a:gd name="T20" fmla="*/ 567 w 652"/>
                      <a:gd name="T21" fmla="*/ 85 h 822"/>
                      <a:gd name="T22" fmla="*/ 623 w 652"/>
                      <a:gd name="T23" fmla="*/ 0 h 822"/>
                      <a:gd name="T24" fmla="*/ 652 w 652"/>
                      <a:gd name="T25" fmla="*/ 141 h 822"/>
                      <a:gd name="T26" fmla="*/ 567 w 652"/>
                      <a:gd name="T27" fmla="*/ 255 h 822"/>
                      <a:gd name="T28" fmla="*/ 453 w 652"/>
                      <a:gd name="T29" fmla="*/ 255 h 822"/>
                      <a:gd name="T30" fmla="*/ 453 w 652"/>
                      <a:gd name="T31" fmla="*/ 312 h 822"/>
                      <a:gd name="T32" fmla="*/ 567 w 652"/>
                      <a:gd name="T33" fmla="*/ 397 h 822"/>
                      <a:gd name="T34" fmla="*/ 538 w 652"/>
                      <a:gd name="T35" fmla="*/ 510 h 822"/>
                      <a:gd name="T36" fmla="*/ 595 w 652"/>
                      <a:gd name="T37" fmla="*/ 567 h 822"/>
                      <a:gd name="T38" fmla="*/ 453 w 652"/>
                      <a:gd name="T39" fmla="*/ 82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2" h="822">
                        <a:moveTo>
                          <a:pt x="453" y="822"/>
                        </a:moveTo>
                        <a:lnTo>
                          <a:pt x="170" y="708"/>
                        </a:lnTo>
                        <a:lnTo>
                          <a:pt x="0" y="567"/>
                        </a:lnTo>
                        <a:lnTo>
                          <a:pt x="57" y="510"/>
                        </a:lnTo>
                        <a:lnTo>
                          <a:pt x="85" y="425"/>
                        </a:lnTo>
                        <a:lnTo>
                          <a:pt x="198" y="425"/>
                        </a:lnTo>
                        <a:lnTo>
                          <a:pt x="340" y="255"/>
                        </a:lnTo>
                        <a:lnTo>
                          <a:pt x="283" y="198"/>
                        </a:lnTo>
                        <a:lnTo>
                          <a:pt x="340" y="113"/>
                        </a:lnTo>
                        <a:lnTo>
                          <a:pt x="425" y="141"/>
                        </a:lnTo>
                        <a:lnTo>
                          <a:pt x="567" y="85"/>
                        </a:lnTo>
                        <a:lnTo>
                          <a:pt x="623" y="0"/>
                        </a:lnTo>
                        <a:lnTo>
                          <a:pt x="652" y="141"/>
                        </a:lnTo>
                        <a:lnTo>
                          <a:pt x="567" y="255"/>
                        </a:lnTo>
                        <a:lnTo>
                          <a:pt x="453" y="255"/>
                        </a:lnTo>
                        <a:lnTo>
                          <a:pt x="453" y="312"/>
                        </a:lnTo>
                        <a:lnTo>
                          <a:pt x="567" y="397"/>
                        </a:lnTo>
                        <a:lnTo>
                          <a:pt x="538" y="510"/>
                        </a:lnTo>
                        <a:lnTo>
                          <a:pt x="595" y="567"/>
                        </a:lnTo>
                        <a:lnTo>
                          <a:pt x="453" y="822"/>
                        </a:lnTo>
                        <a:close/>
                      </a:path>
                    </a:pathLst>
                  </a:custGeom>
                  <a:solidFill>
                    <a:srgbClr val="FFFFFF">
                      <a:lumMod val="95000"/>
                    </a:srgbClr>
                  </a:solidFill>
                  <a:ln w="12700" cap="flat" cmpd="sng" algn="ctr">
                    <a:solidFill>
                      <a:srgbClr val="FFFFFF">
                        <a:lumMod val="75000"/>
                      </a:srgbClr>
                    </a:solidFill>
                    <a:prstDash val="solid"/>
                    <a:headEnd/>
                    <a:tailEnd/>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443" name="Freeform 272">
                    <a:extLst>
                      <a:ext uri="{FF2B5EF4-FFF2-40B4-BE49-F238E27FC236}">
                        <a16:creationId xmlns:a16="http://schemas.microsoft.com/office/drawing/2014/main" id="{1FAFD7B2-9E53-737F-15C3-8EABECCCF95E}"/>
                      </a:ext>
                    </a:extLst>
                  </p:cNvPr>
                  <p:cNvSpPr>
                    <a:spLocks/>
                  </p:cNvSpPr>
                  <p:nvPr/>
                </p:nvSpPr>
                <p:spPr bwMode="auto">
                  <a:xfrm>
                    <a:off x="14870354" y="3742578"/>
                    <a:ext cx="668611" cy="549460"/>
                  </a:xfrm>
                  <a:custGeom>
                    <a:avLst/>
                    <a:gdLst>
                      <a:gd name="T0" fmla="*/ 0 w 680"/>
                      <a:gd name="T1" fmla="*/ 510 h 708"/>
                      <a:gd name="T2" fmla="*/ 113 w 680"/>
                      <a:gd name="T3" fmla="*/ 510 h 708"/>
                      <a:gd name="T4" fmla="*/ 113 w 680"/>
                      <a:gd name="T5" fmla="*/ 595 h 708"/>
                      <a:gd name="T6" fmla="*/ 226 w 680"/>
                      <a:gd name="T7" fmla="*/ 538 h 708"/>
                      <a:gd name="T8" fmla="*/ 311 w 680"/>
                      <a:gd name="T9" fmla="*/ 595 h 708"/>
                      <a:gd name="T10" fmla="*/ 425 w 680"/>
                      <a:gd name="T11" fmla="*/ 652 h 708"/>
                      <a:gd name="T12" fmla="*/ 481 w 680"/>
                      <a:gd name="T13" fmla="*/ 567 h 708"/>
                      <a:gd name="T14" fmla="*/ 510 w 680"/>
                      <a:gd name="T15" fmla="*/ 708 h 708"/>
                      <a:gd name="T16" fmla="*/ 538 w 680"/>
                      <a:gd name="T17" fmla="*/ 595 h 708"/>
                      <a:gd name="T18" fmla="*/ 595 w 680"/>
                      <a:gd name="T19" fmla="*/ 510 h 708"/>
                      <a:gd name="T20" fmla="*/ 538 w 680"/>
                      <a:gd name="T21" fmla="*/ 425 h 708"/>
                      <a:gd name="T22" fmla="*/ 595 w 680"/>
                      <a:gd name="T23" fmla="*/ 368 h 708"/>
                      <a:gd name="T24" fmla="*/ 595 w 680"/>
                      <a:gd name="T25" fmla="*/ 198 h 708"/>
                      <a:gd name="T26" fmla="*/ 680 w 680"/>
                      <a:gd name="T27" fmla="*/ 113 h 708"/>
                      <a:gd name="T28" fmla="*/ 652 w 680"/>
                      <a:gd name="T29" fmla="*/ 85 h 708"/>
                      <a:gd name="T30" fmla="*/ 595 w 680"/>
                      <a:gd name="T31" fmla="*/ 113 h 708"/>
                      <a:gd name="T32" fmla="*/ 567 w 680"/>
                      <a:gd name="T33" fmla="*/ 85 h 708"/>
                      <a:gd name="T34" fmla="*/ 481 w 680"/>
                      <a:gd name="T35" fmla="*/ 85 h 708"/>
                      <a:gd name="T36" fmla="*/ 453 w 680"/>
                      <a:gd name="T37" fmla="*/ 0 h 708"/>
                      <a:gd name="T38" fmla="*/ 311 w 680"/>
                      <a:gd name="T39" fmla="*/ 0 h 708"/>
                      <a:gd name="T40" fmla="*/ 255 w 680"/>
                      <a:gd name="T41" fmla="*/ 113 h 708"/>
                      <a:gd name="T42" fmla="*/ 141 w 680"/>
                      <a:gd name="T43" fmla="*/ 113 h 708"/>
                      <a:gd name="T44" fmla="*/ 113 w 680"/>
                      <a:gd name="T45" fmla="*/ 283 h 708"/>
                      <a:gd name="T46" fmla="*/ 0 w 680"/>
                      <a:gd name="T47" fmla="*/ 51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708">
                        <a:moveTo>
                          <a:pt x="0" y="510"/>
                        </a:moveTo>
                        <a:lnTo>
                          <a:pt x="113" y="510"/>
                        </a:lnTo>
                        <a:lnTo>
                          <a:pt x="113" y="595"/>
                        </a:lnTo>
                        <a:lnTo>
                          <a:pt x="226" y="538"/>
                        </a:lnTo>
                        <a:lnTo>
                          <a:pt x="311" y="595"/>
                        </a:lnTo>
                        <a:lnTo>
                          <a:pt x="425" y="652"/>
                        </a:lnTo>
                        <a:lnTo>
                          <a:pt x="481" y="567"/>
                        </a:lnTo>
                        <a:lnTo>
                          <a:pt x="510" y="708"/>
                        </a:lnTo>
                        <a:lnTo>
                          <a:pt x="538" y="595"/>
                        </a:lnTo>
                        <a:lnTo>
                          <a:pt x="595" y="510"/>
                        </a:lnTo>
                        <a:lnTo>
                          <a:pt x="538" y="425"/>
                        </a:lnTo>
                        <a:lnTo>
                          <a:pt x="595" y="368"/>
                        </a:lnTo>
                        <a:lnTo>
                          <a:pt x="595" y="198"/>
                        </a:lnTo>
                        <a:lnTo>
                          <a:pt x="680" y="113"/>
                        </a:lnTo>
                        <a:lnTo>
                          <a:pt x="652" y="85"/>
                        </a:lnTo>
                        <a:lnTo>
                          <a:pt x="595" y="113"/>
                        </a:lnTo>
                        <a:lnTo>
                          <a:pt x="567" y="85"/>
                        </a:lnTo>
                        <a:lnTo>
                          <a:pt x="481" y="85"/>
                        </a:lnTo>
                        <a:lnTo>
                          <a:pt x="453" y="0"/>
                        </a:lnTo>
                        <a:lnTo>
                          <a:pt x="311" y="0"/>
                        </a:lnTo>
                        <a:lnTo>
                          <a:pt x="255" y="113"/>
                        </a:lnTo>
                        <a:lnTo>
                          <a:pt x="141" y="113"/>
                        </a:lnTo>
                        <a:lnTo>
                          <a:pt x="113" y="283"/>
                        </a:lnTo>
                        <a:lnTo>
                          <a:pt x="0" y="510"/>
                        </a:lnTo>
                        <a:close/>
                      </a:path>
                    </a:pathLst>
                  </a:custGeom>
                  <a:solidFill>
                    <a:srgbClr val="FFFFFF">
                      <a:lumMod val="95000"/>
                    </a:srgbClr>
                  </a:solidFill>
                  <a:ln w="12700" cap="flat" cmpd="sng" algn="ctr">
                    <a:solidFill>
                      <a:srgbClr val="FFFFFF">
                        <a:lumMod val="75000"/>
                      </a:srgbClr>
                    </a:solidFill>
                    <a:prstDash val="solid"/>
                    <a:headEnd/>
                    <a:tailEnd/>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444" name="Freeform 273">
                    <a:extLst>
                      <a:ext uri="{FF2B5EF4-FFF2-40B4-BE49-F238E27FC236}">
                        <a16:creationId xmlns:a16="http://schemas.microsoft.com/office/drawing/2014/main" id="{4116E968-985A-1A58-690C-4E5A9981775C}"/>
                      </a:ext>
                    </a:extLst>
                  </p:cNvPr>
                  <p:cNvSpPr>
                    <a:spLocks/>
                  </p:cNvSpPr>
                  <p:nvPr/>
                </p:nvSpPr>
                <p:spPr bwMode="auto">
                  <a:xfrm>
                    <a:off x="15008993" y="3434477"/>
                    <a:ext cx="586018" cy="395797"/>
                  </a:xfrm>
                  <a:custGeom>
                    <a:avLst/>
                    <a:gdLst>
                      <a:gd name="T0" fmla="*/ 539 w 596"/>
                      <a:gd name="T1" fmla="*/ 510 h 510"/>
                      <a:gd name="T2" fmla="*/ 511 w 596"/>
                      <a:gd name="T3" fmla="*/ 482 h 510"/>
                      <a:gd name="T4" fmla="*/ 454 w 596"/>
                      <a:gd name="T5" fmla="*/ 510 h 510"/>
                      <a:gd name="T6" fmla="*/ 426 w 596"/>
                      <a:gd name="T7" fmla="*/ 482 h 510"/>
                      <a:gd name="T8" fmla="*/ 340 w 596"/>
                      <a:gd name="T9" fmla="*/ 482 h 510"/>
                      <a:gd name="T10" fmla="*/ 312 w 596"/>
                      <a:gd name="T11" fmla="*/ 397 h 510"/>
                      <a:gd name="T12" fmla="*/ 170 w 596"/>
                      <a:gd name="T13" fmla="*/ 397 h 510"/>
                      <a:gd name="T14" fmla="*/ 114 w 596"/>
                      <a:gd name="T15" fmla="*/ 510 h 510"/>
                      <a:gd name="T16" fmla="*/ 0 w 596"/>
                      <a:gd name="T17" fmla="*/ 510 h 510"/>
                      <a:gd name="T18" fmla="*/ 57 w 596"/>
                      <a:gd name="T19" fmla="*/ 340 h 510"/>
                      <a:gd name="T20" fmla="*/ 57 w 596"/>
                      <a:gd name="T21" fmla="*/ 227 h 510"/>
                      <a:gd name="T22" fmla="*/ 29 w 596"/>
                      <a:gd name="T23" fmla="*/ 227 h 510"/>
                      <a:gd name="T24" fmla="*/ 0 w 596"/>
                      <a:gd name="T25" fmla="*/ 198 h 510"/>
                      <a:gd name="T26" fmla="*/ 57 w 596"/>
                      <a:gd name="T27" fmla="*/ 0 h 510"/>
                      <a:gd name="T28" fmla="*/ 114 w 596"/>
                      <a:gd name="T29" fmla="*/ 0 h 510"/>
                      <a:gd name="T30" fmla="*/ 170 w 596"/>
                      <a:gd name="T31" fmla="*/ 85 h 510"/>
                      <a:gd name="T32" fmla="*/ 255 w 596"/>
                      <a:gd name="T33" fmla="*/ 142 h 510"/>
                      <a:gd name="T34" fmla="*/ 312 w 596"/>
                      <a:gd name="T35" fmla="*/ 85 h 510"/>
                      <a:gd name="T36" fmla="*/ 454 w 596"/>
                      <a:gd name="T37" fmla="*/ 85 h 510"/>
                      <a:gd name="T38" fmla="*/ 454 w 596"/>
                      <a:gd name="T39" fmla="*/ 142 h 510"/>
                      <a:gd name="T40" fmla="*/ 511 w 596"/>
                      <a:gd name="T41" fmla="*/ 170 h 510"/>
                      <a:gd name="T42" fmla="*/ 511 w 596"/>
                      <a:gd name="T43" fmla="*/ 255 h 510"/>
                      <a:gd name="T44" fmla="*/ 596 w 596"/>
                      <a:gd name="T45" fmla="*/ 283 h 510"/>
                      <a:gd name="T46" fmla="*/ 539 w 596"/>
                      <a:gd name="T47" fmla="*/ 340 h 510"/>
                      <a:gd name="T48" fmla="*/ 567 w 596"/>
                      <a:gd name="T49" fmla="*/ 425 h 510"/>
                      <a:gd name="T50" fmla="*/ 539 w 596"/>
                      <a:gd name="T51"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6" h="510">
                        <a:moveTo>
                          <a:pt x="539" y="510"/>
                        </a:moveTo>
                        <a:lnTo>
                          <a:pt x="511" y="482"/>
                        </a:lnTo>
                        <a:lnTo>
                          <a:pt x="454" y="510"/>
                        </a:lnTo>
                        <a:lnTo>
                          <a:pt x="426" y="482"/>
                        </a:lnTo>
                        <a:lnTo>
                          <a:pt x="340" y="482"/>
                        </a:lnTo>
                        <a:lnTo>
                          <a:pt x="312" y="397"/>
                        </a:lnTo>
                        <a:lnTo>
                          <a:pt x="170" y="397"/>
                        </a:lnTo>
                        <a:lnTo>
                          <a:pt x="114" y="510"/>
                        </a:lnTo>
                        <a:lnTo>
                          <a:pt x="0" y="510"/>
                        </a:lnTo>
                        <a:lnTo>
                          <a:pt x="57" y="340"/>
                        </a:lnTo>
                        <a:lnTo>
                          <a:pt x="57" y="227"/>
                        </a:lnTo>
                        <a:lnTo>
                          <a:pt x="29" y="227"/>
                        </a:lnTo>
                        <a:lnTo>
                          <a:pt x="0" y="198"/>
                        </a:lnTo>
                        <a:lnTo>
                          <a:pt x="57" y="0"/>
                        </a:lnTo>
                        <a:lnTo>
                          <a:pt x="114" y="0"/>
                        </a:lnTo>
                        <a:lnTo>
                          <a:pt x="170" y="85"/>
                        </a:lnTo>
                        <a:lnTo>
                          <a:pt x="255" y="142"/>
                        </a:lnTo>
                        <a:lnTo>
                          <a:pt x="312" y="85"/>
                        </a:lnTo>
                        <a:lnTo>
                          <a:pt x="454" y="85"/>
                        </a:lnTo>
                        <a:lnTo>
                          <a:pt x="454" y="142"/>
                        </a:lnTo>
                        <a:lnTo>
                          <a:pt x="511" y="170"/>
                        </a:lnTo>
                        <a:lnTo>
                          <a:pt x="511" y="255"/>
                        </a:lnTo>
                        <a:lnTo>
                          <a:pt x="596" y="283"/>
                        </a:lnTo>
                        <a:lnTo>
                          <a:pt x="539" y="340"/>
                        </a:lnTo>
                        <a:lnTo>
                          <a:pt x="567" y="425"/>
                        </a:lnTo>
                        <a:lnTo>
                          <a:pt x="539" y="510"/>
                        </a:lnTo>
                        <a:close/>
                      </a:path>
                    </a:pathLst>
                  </a:custGeom>
                  <a:solidFill>
                    <a:srgbClr val="FFFFFF">
                      <a:lumMod val="95000"/>
                    </a:srgbClr>
                  </a:solidFill>
                  <a:ln w="12700" cap="flat" cmpd="sng" algn="ctr">
                    <a:solidFill>
                      <a:srgbClr val="FFFFFF">
                        <a:lumMod val="75000"/>
                      </a:srgbClr>
                    </a:solidFill>
                    <a:prstDash val="solid"/>
                    <a:headEnd/>
                    <a:tailEnd/>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445" name="Freeform 274">
                    <a:extLst>
                      <a:ext uri="{FF2B5EF4-FFF2-40B4-BE49-F238E27FC236}">
                        <a16:creationId xmlns:a16="http://schemas.microsoft.com/office/drawing/2014/main" id="{0A1F2F1C-AB89-269C-4325-4F27719C2D7F}"/>
                      </a:ext>
                    </a:extLst>
                  </p:cNvPr>
                  <p:cNvSpPr>
                    <a:spLocks/>
                  </p:cNvSpPr>
                  <p:nvPr/>
                </p:nvSpPr>
                <p:spPr bwMode="auto">
                  <a:xfrm>
                    <a:off x="15650073" y="2598646"/>
                    <a:ext cx="613549" cy="307325"/>
                  </a:xfrm>
                  <a:custGeom>
                    <a:avLst/>
                    <a:gdLst>
                      <a:gd name="T0" fmla="*/ 0 w 624"/>
                      <a:gd name="T1" fmla="*/ 85 h 396"/>
                      <a:gd name="T2" fmla="*/ 29 w 624"/>
                      <a:gd name="T3" fmla="*/ 56 h 396"/>
                      <a:gd name="T4" fmla="*/ 85 w 624"/>
                      <a:gd name="T5" fmla="*/ 113 h 396"/>
                      <a:gd name="T6" fmla="*/ 85 w 624"/>
                      <a:gd name="T7" fmla="*/ 170 h 396"/>
                      <a:gd name="T8" fmla="*/ 142 w 624"/>
                      <a:gd name="T9" fmla="*/ 113 h 396"/>
                      <a:gd name="T10" fmla="*/ 142 w 624"/>
                      <a:gd name="T11" fmla="*/ 141 h 396"/>
                      <a:gd name="T12" fmla="*/ 255 w 624"/>
                      <a:gd name="T13" fmla="*/ 113 h 396"/>
                      <a:gd name="T14" fmla="*/ 255 w 624"/>
                      <a:gd name="T15" fmla="*/ 85 h 396"/>
                      <a:gd name="T16" fmla="*/ 341 w 624"/>
                      <a:gd name="T17" fmla="*/ 85 h 396"/>
                      <a:gd name="T18" fmla="*/ 397 w 624"/>
                      <a:gd name="T19" fmla="*/ 170 h 396"/>
                      <a:gd name="T20" fmla="*/ 426 w 624"/>
                      <a:gd name="T21" fmla="*/ 141 h 396"/>
                      <a:gd name="T22" fmla="*/ 511 w 624"/>
                      <a:gd name="T23" fmla="*/ 141 h 396"/>
                      <a:gd name="T24" fmla="*/ 567 w 624"/>
                      <a:gd name="T25" fmla="*/ 0 h 396"/>
                      <a:gd name="T26" fmla="*/ 596 w 624"/>
                      <a:gd name="T27" fmla="*/ 113 h 396"/>
                      <a:gd name="T28" fmla="*/ 567 w 624"/>
                      <a:gd name="T29" fmla="*/ 141 h 396"/>
                      <a:gd name="T30" fmla="*/ 624 w 624"/>
                      <a:gd name="T31" fmla="*/ 255 h 396"/>
                      <a:gd name="T32" fmla="*/ 482 w 624"/>
                      <a:gd name="T33" fmla="*/ 311 h 396"/>
                      <a:gd name="T34" fmla="*/ 369 w 624"/>
                      <a:gd name="T35" fmla="*/ 255 h 396"/>
                      <a:gd name="T36" fmla="*/ 284 w 624"/>
                      <a:gd name="T37" fmla="*/ 396 h 396"/>
                      <a:gd name="T38" fmla="*/ 255 w 624"/>
                      <a:gd name="T39" fmla="*/ 340 h 396"/>
                      <a:gd name="T40" fmla="*/ 199 w 624"/>
                      <a:gd name="T41" fmla="*/ 396 h 396"/>
                      <a:gd name="T42" fmla="*/ 114 w 624"/>
                      <a:gd name="T43" fmla="*/ 255 h 396"/>
                      <a:gd name="T44" fmla="*/ 29 w 624"/>
                      <a:gd name="T45" fmla="*/ 226 h 396"/>
                      <a:gd name="T46" fmla="*/ 0 w 624"/>
                      <a:gd name="T47" fmla="*/ 170 h 396"/>
                      <a:gd name="T48" fmla="*/ 0 w 624"/>
                      <a:gd name="T49" fmla="*/ 8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4" h="396">
                        <a:moveTo>
                          <a:pt x="0" y="85"/>
                        </a:moveTo>
                        <a:lnTo>
                          <a:pt x="29" y="56"/>
                        </a:lnTo>
                        <a:lnTo>
                          <a:pt x="85" y="113"/>
                        </a:lnTo>
                        <a:lnTo>
                          <a:pt x="85" y="170"/>
                        </a:lnTo>
                        <a:lnTo>
                          <a:pt x="142" y="113"/>
                        </a:lnTo>
                        <a:lnTo>
                          <a:pt x="142" y="141"/>
                        </a:lnTo>
                        <a:lnTo>
                          <a:pt x="255" y="113"/>
                        </a:lnTo>
                        <a:lnTo>
                          <a:pt x="255" y="85"/>
                        </a:lnTo>
                        <a:lnTo>
                          <a:pt x="341" y="85"/>
                        </a:lnTo>
                        <a:lnTo>
                          <a:pt x="397" y="170"/>
                        </a:lnTo>
                        <a:lnTo>
                          <a:pt x="426" y="141"/>
                        </a:lnTo>
                        <a:lnTo>
                          <a:pt x="511" y="141"/>
                        </a:lnTo>
                        <a:lnTo>
                          <a:pt x="567" y="0"/>
                        </a:lnTo>
                        <a:lnTo>
                          <a:pt x="596" y="113"/>
                        </a:lnTo>
                        <a:lnTo>
                          <a:pt x="567" y="141"/>
                        </a:lnTo>
                        <a:lnTo>
                          <a:pt x="624" y="255"/>
                        </a:lnTo>
                        <a:lnTo>
                          <a:pt x="482" y="311"/>
                        </a:lnTo>
                        <a:lnTo>
                          <a:pt x="369" y="255"/>
                        </a:lnTo>
                        <a:lnTo>
                          <a:pt x="284" y="396"/>
                        </a:lnTo>
                        <a:lnTo>
                          <a:pt x="255" y="340"/>
                        </a:lnTo>
                        <a:lnTo>
                          <a:pt x="199" y="396"/>
                        </a:lnTo>
                        <a:lnTo>
                          <a:pt x="114" y="255"/>
                        </a:lnTo>
                        <a:lnTo>
                          <a:pt x="29" y="226"/>
                        </a:lnTo>
                        <a:lnTo>
                          <a:pt x="0" y="170"/>
                        </a:lnTo>
                        <a:lnTo>
                          <a:pt x="0" y="85"/>
                        </a:lnTo>
                        <a:close/>
                      </a:path>
                    </a:pathLst>
                  </a:custGeom>
                  <a:solidFill>
                    <a:srgbClr val="F2F2F2"/>
                  </a:solidFill>
                  <a:ln w="12700" cap="flat" cmpd="sng" algn="ctr">
                    <a:solidFill>
                      <a:srgbClr val="FFFFFF">
                        <a:lumMod val="75000"/>
                      </a:srgbClr>
                    </a:solidFill>
                    <a:prstDash val="solid"/>
                    <a:headEnd/>
                    <a:tailEnd/>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446" name="Freeform 275">
                    <a:extLst>
                      <a:ext uri="{FF2B5EF4-FFF2-40B4-BE49-F238E27FC236}">
                        <a16:creationId xmlns:a16="http://schemas.microsoft.com/office/drawing/2014/main" id="{9BB6D0C9-9AF9-F77D-E55B-80BEDBE8A975}"/>
                      </a:ext>
                    </a:extLst>
                  </p:cNvPr>
                  <p:cNvSpPr>
                    <a:spLocks/>
                  </p:cNvSpPr>
                  <p:nvPr/>
                </p:nvSpPr>
                <p:spPr bwMode="auto">
                  <a:xfrm>
                    <a:off x="15315767" y="3170612"/>
                    <a:ext cx="669595" cy="483494"/>
                  </a:xfrm>
                  <a:custGeom>
                    <a:avLst/>
                    <a:gdLst>
                      <a:gd name="T0" fmla="*/ 284 w 681"/>
                      <a:gd name="T1" fmla="*/ 623 h 623"/>
                      <a:gd name="T2" fmla="*/ 199 w 681"/>
                      <a:gd name="T3" fmla="*/ 595 h 623"/>
                      <a:gd name="T4" fmla="*/ 199 w 681"/>
                      <a:gd name="T5" fmla="*/ 510 h 623"/>
                      <a:gd name="T6" fmla="*/ 142 w 681"/>
                      <a:gd name="T7" fmla="*/ 482 h 623"/>
                      <a:gd name="T8" fmla="*/ 142 w 681"/>
                      <a:gd name="T9" fmla="*/ 425 h 623"/>
                      <a:gd name="T10" fmla="*/ 0 w 681"/>
                      <a:gd name="T11" fmla="*/ 425 h 623"/>
                      <a:gd name="T12" fmla="*/ 114 w 681"/>
                      <a:gd name="T13" fmla="*/ 340 h 623"/>
                      <a:gd name="T14" fmla="*/ 85 w 681"/>
                      <a:gd name="T15" fmla="*/ 312 h 623"/>
                      <a:gd name="T16" fmla="*/ 85 w 681"/>
                      <a:gd name="T17" fmla="*/ 170 h 623"/>
                      <a:gd name="T18" fmla="*/ 114 w 681"/>
                      <a:gd name="T19" fmla="*/ 0 h 623"/>
                      <a:gd name="T20" fmla="*/ 199 w 681"/>
                      <a:gd name="T21" fmla="*/ 56 h 623"/>
                      <a:gd name="T22" fmla="*/ 397 w 681"/>
                      <a:gd name="T23" fmla="*/ 56 h 623"/>
                      <a:gd name="T24" fmla="*/ 425 w 681"/>
                      <a:gd name="T25" fmla="*/ 141 h 623"/>
                      <a:gd name="T26" fmla="*/ 539 w 681"/>
                      <a:gd name="T27" fmla="*/ 198 h 623"/>
                      <a:gd name="T28" fmla="*/ 539 w 681"/>
                      <a:gd name="T29" fmla="*/ 283 h 623"/>
                      <a:gd name="T30" fmla="*/ 595 w 681"/>
                      <a:gd name="T31" fmla="*/ 312 h 623"/>
                      <a:gd name="T32" fmla="*/ 624 w 681"/>
                      <a:gd name="T33" fmla="*/ 283 h 623"/>
                      <a:gd name="T34" fmla="*/ 681 w 681"/>
                      <a:gd name="T35" fmla="*/ 340 h 623"/>
                      <a:gd name="T36" fmla="*/ 624 w 681"/>
                      <a:gd name="T37" fmla="*/ 453 h 623"/>
                      <a:gd name="T38" fmla="*/ 510 w 681"/>
                      <a:gd name="T39" fmla="*/ 397 h 623"/>
                      <a:gd name="T40" fmla="*/ 425 w 681"/>
                      <a:gd name="T41" fmla="*/ 425 h 623"/>
                      <a:gd name="T42" fmla="*/ 284 w 681"/>
                      <a:gd name="T43" fmla="*/ 567 h 623"/>
                      <a:gd name="T44" fmla="*/ 284 w 681"/>
                      <a:gd name="T45" fmla="*/ 62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1" h="623">
                        <a:moveTo>
                          <a:pt x="284" y="623"/>
                        </a:moveTo>
                        <a:lnTo>
                          <a:pt x="199" y="595"/>
                        </a:lnTo>
                        <a:lnTo>
                          <a:pt x="199" y="510"/>
                        </a:lnTo>
                        <a:lnTo>
                          <a:pt x="142" y="482"/>
                        </a:lnTo>
                        <a:lnTo>
                          <a:pt x="142" y="425"/>
                        </a:lnTo>
                        <a:lnTo>
                          <a:pt x="0" y="425"/>
                        </a:lnTo>
                        <a:lnTo>
                          <a:pt x="114" y="340"/>
                        </a:lnTo>
                        <a:lnTo>
                          <a:pt x="85" y="312"/>
                        </a:lnTo>
                        <a:lnTo>
                          <a:pt x="85" y="170"/>
                        </a:lnTo>
                        <a:lnTo>
                          <a:pt x="114" y="0"/>
                        </a:lnTo>
                        <a:lnTo>
                          <a:pt x="199" y="56"/>
                        </a:lnTo>
                        <a:lnTo>
                          <a:pt x="397" y="56"/>
                        </a:lnTo>
                        <a:lnTo>
                          <a:pt x="425" y="141"/>
                        </a:lnTo>
                        <a:lnTo>
                          <a:pt x="539" y="198"/>
                        </a:lnTo>
                        <a:lnTo>
                          <a:pt x="539" y="283"/>
                        </a:lnTo>
                        <a:lnTo>
                          <a:pt x="595" y="312"/>
                        </a:lnTo>
                        <a:lnTo>
                          <a:pt x="624" y="283"/>
                        </a:lnTo>
                        <a:lnTo>
                          <a:pt x="681" y="340"/>
                        </a:lnTo>
                        <a:lnTo>
                          <a:pt x="624" y="453"/>
                        </a:lnTo>
                        <a:lnTo>
                          <a:pt x="510" y="397"/>
                        </a:lnTo>
                        <a:lnTo>
                          <a:pt x="425" y="425"/>
                        </a:lnTo>
                        <a:lnTo>
                          <a:pt x="284" y="567"/>
                        </a:lnTo>
                        <a:lnTo>
                          <a:pt x="284" y="623"/>
                        </a:lnTo>
                        <a:close/>
                      </a:path>
                    </a:pathLst>
                  </a:custGeom>
                  <a:solidFill>
                    <a:srgbClr val="FFFFFF">
                      <a:lumMod val="95000"/>
                    </a:srgbClr>
                  </a:solidFill>
                  <a:ln w="12700" cap="flat" cmpd="sng" algn="ctr">
                    <a:solidFill>
                      <a:srgbClr val="FFFFFF">
                        <a:lumMod val="75000"/>
                      </a:srgbClr>
                    </a:solidFill>
                    <a:prstDash val="solid"/>
                    <a:headEnd/>
                    <a:tailEnd/>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447" name="Freeform 276">
                    <a:extLst>
                      <a:ext uri="{FF2B5EF4-FFF2-40B4-BE49-F238E27FC236}">
                        <a16:creationId xmlns:a16="http://schemas.microsoft.com/office/drawing/2014/main" id="{E8BD1215-BB05-C2FE-3625-8EE61FB2F524}"/>
                      </a:ext>
                    </a:extLst>
                  </p:cNvPr>
                  <p:cNvSpPr>
                    <a:spLocks/>
                  </p:cNvSpPr>
                  <p:nvPr/>
                </p:nvSpPr>
                <p:spPr bwMode="auto">
                  <a:xfrm>
                    <a:off x="15121084" y="2488443"/>
                    <a:ext cx="1170070" cy="967764"/>
                  </a:xfrm>
                  <a:custGeom>
                    <a:avLst/>
                    <a:gdLst>
                      <a:gd name="T0" fmla="*/ 482 w 1190"/>
                      <a:gd name="T1" fmla="*/ 170 h 1247"/>
                      <a:gd name="T2" fmla="*/ 397 w 1190"/>
                      <a:gd name="T3" fmla="*/ 85 h 1247"/>
                      <a:gd name="T4" fmla="*/ 312 w 1190"/>
                      <a:gd name="T5" fmla="*/ 113 h 1247"/>
                      <a:gd name="T6" fmla="*/ 283 w 1190"/>
                      <a:gd name="T7" fmla="*/ 0 h 1247"/>
                      <a:gd name="T8" fmla="*/ 198 w 1190"/>
                      <a:gd name="T9" fmla="*/ 0 h 1247"/>
                      <a:gd name="T10" fmla="*/ 113 w 1190"/>
                      <a:gd name="T11" fmla="*/ 28 h 1247"/>
                      <a:gd name="T12" fmla="*/ 0 w 1190"/>
                      <a:gd name="T13" fmla="*/ 283 h 1247"/>
                      <a:gd name="T14" fmla="*/ 28 w 1190"/>
                      <a:gd name="T15" fmla="*/ 340 h 1247"/>
                      <a:gd name="T16" fmla="*/ 0 w 1190"/>
                      <a:gd name="T17" fmla="*/ 397 h 1247"/>
                      <a:gd name="T18" fmla="*/ 85 w 1190"/>
                      <a:gd name="T19" fmla="*/ 567 h 1247"/>
                      <a:gd name="T20" fmla="*/ 255 w 1190"/>
                      <a:gd name="T21" fmla="*/ 652 h 1247"/>
                      <a:gd name="T22" fmla="*/ 226 w 1190"/>
                      <a:gd name="T23" fmla="*/ 737 h 1247"/>
                      <a:gd name="T24" fmla="*/ 368 w 1190"/>
                      <a:gd name="T25" fmla="*/ 794 h 1247"/>
                      <a:gd name="T26" fmla="*/ 312 w 1190"/>
                      <a:gd name="T27" fmla="*/ 879 h 1247"/>
                      <a:gd name="T28" fmla="*/ 397 w 1190"/>
                      <a:gd name="T29" fmla="*/ 935 h 1247"/>
                      <a:gd name="T30" fmla="*/ 595 w 1190"/>
                      <a:gd name="T31" fmla="*/ 935 h 1247"/>
                      <a:gd name="T32" fmla="*/ 623 w 1190"/>
                      <a:gd name="T33" fmla="*/ 1020 h 1247"/>
                      <a:gd name="T34" fmla="*/ 737 w 1190"/>
                      <a:gd name="T35" fmla="*/ 1077 h 1247"/>
                      <a:gd name="T36" fmla="*/ 737 w 1190"/>
                      <a:gd name="T37" fmla="*/ 1162 h 1247"/>
                      <a:gd name="T38" fmla="*/ 793 w 1190"/>
                      <a:gd name="T39" fmla="*/ 1191 h 1247"/>
                      <a:gd name="T40" fmla="*/ 822 w 1190"/>
                      <a:gd name="T41" fmla="*/ 1162 h 1247"/>
                      <a:gd name="T42" fmla="*/ 879 w 1190"/>
                      <a:gd name="T43" fmla="*/ 1219 h 1247"/>
                      <a:gd name="T44" fmla="*/ 1020 w 1190"/>
                      <a:gd name="T45" fmla="*/ 1247 h 1247"/>
                      <a:gd name="T46" fmla="*/ 1077 w 1190"/>
                      <a:gd name="T47" fmla="*/ 1191 h 1247"/>
                      <a:gd name="T48" fmla="*/ 1162 w 1190"/>
                      <a:gd name="T49" fmla="*/ 1247 h 1247"/>
                      <a:gd name="T50" fmla="*/ 1190 w 1190"/>
                      <a:gd name="T51" fmla="*/ 1191 h 1247"/>
                      <a:gd name="T52" fmla="*/ 1134 w 1190"/>
                      <a:gd name="T53" fmla="*/ 907 h 1247"/>
                      <a:gd name="T54" fmla="*/ 1162 w 1190"/>
                      <a:gd name="T55" fmla="*/ 595 h 1247"/>
                      <a:gd name="T56" fmla="*/ 1190 w 1190"/>
                      <a:gd name="T57" fmla="*/ 482 h 1247"/>
                      <a:gd name="T58" fmla="*/ 1077 w 1190"/>
                      <a:gd name="T59" fmla="*/ 482 h 1247"/>
                      <a:gd name="T60" fmla="*/ 1020 w 1190"/>
                      <a:gd name="T61" fmla="*/ 538 h 1247"/>
                      <a:gd name="T62" fmla="*/ 992 w 1190"/>
                      <a:gd name="T63" fmla="*/ 652 h 1247"/>
                      <a:gd name="T64" fmla="*/ 935 w 1190"/>
                      <a:gd name="T65" fmla="*/ 680 h 1247"/>
                      <a:gd name="T66" fmla="*/ 964 w 1190"/>
                      <a:gd name="T67" fmla="*/ 737 h 1247"/>
                      <a:gd name="T68" fmla="*/ 907 w 1190"/>
                      <a:gd name="T69" fmla="*/ 709 h 1247"/>
                      <a:gd name="T70" fmla="*/ 879 w 1190"/>
                      <a:gd name="T71" fmla="*/ 765 h 1247"/>
                      <a:gd name="T72" fmla="*/ 793 w 1190"/>
                      <a:gd name="T73" fmla="*/ 765 h 1247"/>
                      <a:gd name="T74" fmla="*/ 765 w 1190"/>
                      <a:gd name="T75" fmla="*/ 737 h 1247"/>
                      <a:gd name="T76" fmla="*/ 765 w 1190"/>
                      <a:gd name="T77" fmla="*/ 680 h 1247"/>
                      <a:gd name="T78" fmla="*/ 708 w 1190"/>
                      <a:gd name="T79" fmla="*/ 680 h 1247"/>
                      <a:gd name="T80" fmla="*/ 652 w 1190"/>
                      <a:gd name="T81" fmla="*/ 624 h 1247"/>
                      <a:gd name="T82" fmla="*/ 708 w 1190"/>
                      <a:gd name="T83" fmla="*/ 595 h 1247"/>
                      <a:gd name="T84" fmla="*/ 538 w 1190"/>
                      <a:gd name="T85" fmla="*/ 538 h 1247"/>
                      <a:gd name="T86" fmla="*/ 538 w 1190"/>
                      <a:gd name="T87" fmla="*/ 595 h 1247"/>
                      <a:gd name="T88" fmla="*/ 538 w 1190"/>
                      <a:gd name="T89" fmla="*/ 624 h 1247"/>
                      <a:gd name="T90" fmla="*/ 453 w 1190"/>
                      <a:gd name="T91" fmla="*/ 652 h 1247"/>
                      <a:gd name="T92" fmla="*/ 340 w 1190"/>
                      <a:gd name="T93" fmla="*/ 595 h 1247"/>
                      <a:gd name="T94" fmla="*/ 397 w 1190"/>
                      <a:gd name="T95" fmla="*/ 567 h 1247"/>
                      <a:gd name="T96" fmla="*/ 368 w 1190"/>
                      <a:gd name="T97" fmla="*/ 453 h 1247"/>
                      <a:gd name="T98" fmla="*/ 425 w 1190"/>
                      <a:gd name="T99" fmla="*/ 453 h 1247"/>
                      <a:gd name="T100" fmla="*/ 482 w 1190"/>
                      <a:gd name="T101" fmla="*/ 482 h 1247"/>
                      <a:gd name="T102" fmla="*/ 510 w 1190"/>
                      <a:gd name="T103" fmla="*/ 312 h 1247"/>
                      <a:gd name="T104" fmla="*/ 453 w 1190"/>
                      <a:gd name="T105" fmla="*/ 283 h 1247"/>
                      <a:gd name="T106" fmla="*/ 425 w 1190"/>
                      <a:gd name="T107" fmla="*/ 312 h 1247"/>
                      <a:gd name="T108" fmla="*/ 397 w 1190"/>
                      <a:gd name="T109" fmla="*/ 283 h 1247"/>
                      <a:gd name="T110" fmla="*/ 425 w 1190"/>
                      <a:gd name="T111" fmla="*/ 198 h 1247"/>
                      <a:gd name="T112" fmla="*/ 482 w 1190"/>
                      <a:gd name="T113" fmla="*/ 170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0" h="1247">
                        <a:moveTo>
                          <a:pt x="482" y="170"/>
                        </a:moveTo>
                        <a:lnTo>
                          <a:pt x="397" y="85"/>
                        </a:lnTo>
                        <a:lnTo>
                          <a:pt x="312" y="113"/>
                        </a:lnTo>
                        <a:lnTo>
                          <a:pt x="283" y="0"/>
                        </a:lnTo>
                        <a:lnTo>
                          <a:pt x="198" y="0"/>
                        </a:lnTo>
                        <a:lnTo>
                          <a:pt x="113" y="28"/>
                        </a:lnTo>
                        <a:lnTo>
                          <a:pt x="0" y="283"/>
                        </a:lnTo>
                        <a:lnTo>
                          <a:pt x="28" y="340"/>
                        </a:lnTo>
                        <a:lnTo>
                          <a:pt x="0" y="397"/>
                        </a:lnTo>
                        <a:lnTo>
                          <a:pt x="85" y="567"/>
                        </a:lnTo>
                        <a:lnTo>
                          <a:pt x="255" y="652"/>
                        </a:lnTo>
                        <a:lnTo>
                          <a:pt x="226" y="737"/>
                        </a:lnTo>
                        <a:lnTo>
                          <a:pt x="368" y="794"/>
                        </a:lnTo>
                        <a:lnTo>
                          <a:pt x="312" y="879"/>
                        </a:lnTo>
                        <a:lnTo>
                          <a:pt x="397" y="935"/>
                        </a:lnTo>
                        <a:lnTo>
                          <a:pt x="595" y="935"/>
                        </a:lnTo>
                        <a:lnTo>
                          <a:pt x="623" y="1020"/>
                        </a:lnTo>
                        <a:lnTo>
                          <a:pt x="737" y="1077"/>
                        </a:lnTo>
                        <a:lnTo>
                          <a:pt x="737" y="1162"/>
                        </a:lnTo>
                        <a:lnTo>
                          <a:pt x="793" y="1191"/>
                        </a:lnTo>
                        <a:lnTo>
                          <a:pt x="822" y="1162"/>
                        </a:lnTo>
                        <a:lnTo>
                          <a:pt x="879" y="1219"/>
                        </a:lnTo>
                        <a:lnTo>
                          <a:pt x="1020" y="1247"/>
                        </a:lnTo>
                        <a:lnTo>
                          <a:pt x="1077" y="1191"/>
                        </a:lnTo>
                        <a:lnTo>
                          <a:pt x="1162" y="1247"/>
                        </a:lnTo>
                        <a:lnTo>
                          <a:pt x="1190" y="1191"/>
                        </a:lnTo>
                        <a:lnTo>
                          <a:pt x="1134" y="907"/>
                        </a:lnTo>
                        <a:lnTo>
                          <a:pt x="1162" y="595"/>
                        </a:lnTo>
                        <a:lnTo>
                          <a:pt x="1190" y="482"/>
                        </a:lnTo>
                        <a:lnTo>
                          <a:pt x="1077" y="482"/>
                        </a:lnTo>
                        <a:lnTo>
                          <a:pt x="1020" y="538"/>
                        </a:lnTo>
                        <a:lnTo>
                          <a:pt x="992" y="652"/>
                        </a:lnTo>
                        <a:lnTo>
                          <a:pt x="935" y="680"/>
                        </a:lnTo>
                        <a:lnTo>
                          <a:pt x="964" y="737"/>
                        </a:lnTo>
                        <a:lnTo>
                          <a:pt x="907" y="709"/>
                        </a:lnTo>
                        <a:lnTo>
                          <a:pt x="879" y="765"/>
                        </a:lnTo>
                        <a:lnTo>
                          <a:pt x="793" y="765"/>
                        </a:lnTo>
                        <a:lnTo>
                          <a:pt x="765" y="737"/>
                        </a:lnTo>
                        <a:lnTo>
                          <a:pt x="765" y="680"/>
                        </a:lnTo>
                        <a:lnTo>
                          <a:pt x="708" y="680"/>
                        </a:lnTo>
                        <a:lnTo>
                          <a:pt x="652" y="624"/>
                        </a:lnTo>
                        <a:lnTo>
                          <a:pt x="708" y="595"/>
                        </a:lnTo>
                        <a:lnTo>
                          <a:pt x="538" y="538"/>
                        </a:lnTo>
                        <a:lnTo>
                          <a:pt x="538" y="595"/>
                        </a:lnTo>
                        <a:lnTo>
                          <a:pt x="538" y="624"/>
                        </a:lnTo>
                        <a:lnTo>
                          <a:pt x="453" y="652"/>
                        </a:lnTo>
                        <a:lnTo>
                          <a:pt x="340" y="595"/>
                        </a:lnTo>
                        <a:lnTo>
                          <a:pt x="397" y="567"/>
                        </a:lnTo>
                        <a:lnTo>
                          <a:pt x="368" y="453"/>
                        </a:lnTo>
                        <a:lnTo>
                          <a:pt x="425" y="453"/>
                        </a:lnTo>
                        <a:lnTo>
                          <a:pt x="482" y="482"/>
                        </a:lnTo>
                        <a:lnTo>
                          <a:pt x="510" y="312"/>
                        </a:lnTo>
                        <a:lnTo>
                          <a:pt x="453" y="283"/>
                        </a:lnTo>
                        <a:lnTo>
                          <a:pt x="425" y="312"/>
                        </a:lnTo>
                        <a:lnTo>
                          <a:pt x="397" y="283"/>
                        </a:lnTo>
                        <a:lnTo>
                          <a:pt x="425" y="198"/>
                        </a:lnTo>
                        <a:lnTo>
                          <a:pt x="482" y="170"/>
                        </a:lnTo>
                        <a:close/>
                      </a:path>
                    </a:pathLst>
                  </a:custGeom>
                  <a:solidFill>
                    <a:srgbClr val="F2F2F2"/>
                  </a:solidFill>
                  <a:ln w="12700" cap="flat" cmpd="sng" algn="ctr">
                    <a:solidFill>
                      <a:srgbClr val="FFFFFF">
                        <a:lumMod val="75000"/>
                      </a:srgbClr>
                    </a:solidFill>
                    <a:prstDash val="solid"/>
                    <a:headEnd/>
                    <a:tailEnd/>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448" name="Freeform 277">
                    <a:extLst>
                      <a:ext uri="{FF2B5EF4-FFF2-40B4-BE49-F238E27FC236}">
                        <a16:creationId xmlns:a16="http://schemas.microsoft.com/office/drawing/2014/main" id="{F442A75C-1C88-05CD-6585-1DD620DA1E91}"/>
                      </a:ext>
                    </a:extLst>
                  </p:cNvPr>
                  <p:cNvSpPr>
                    <a:spLocks/>
                  </p:cNvSpPr>
                  <p:nvPr/>
                </p:nvSpPr>
                <p:spPr bwMode="auto">
                  <a:xfrm>
                    <a:off x="14674687" y="2356511"/>
                    <a:ext cx="808232" cy="1188168"/>
                  </a:xfrm>
                  <a:custGeom>
                    <a:avLst/>
                    <a:gdLst>
                      <a:gd name="T0" fmla="*/ 397 w 822"/>
                      <a:gd name="T1" fmla="*/ 1389 h 1531"/>
                      <a:gd name="T2" fmla="*/ 454 w 822"/>
                      <a:gd name="T3" fmla="*/ 1389 h 1531"/>
                      <a:gd name="T4" fmla="*/ 510 w 822"/>
                      <a:gd name="T5" fmla="*/ 1474 h 1531"/>
                      <a:gd name="T6" fmla="*/ 595 w 822"/>
                      <a:gd name="T7" fmla="*/ 1531 h 1531"/>
                      <a:gd name="T8" fmla="*/ 652 w 822"/>
                      <a:gd name="T9" fmla="*/ 1474 h 1531"/>
                      <a:gd name="T10" fmla="*/ 766 w 822"/>
                      <a:gd name="T11" fmla="*/ 1389 h 1531"/>
                      <a:gd name="T12" fmla="*/ 737 w 822"/>
                      <a:gd name="T13" fmla="*/ 1361 h 1531"/>
                      <a:gd name="T14" fmla="*/ 737 w 822"/>
                      <a:gd name="T15" fmla="*/ 1219 h 1531"/>
                      <a:gd name="T16" fmla="*/ 766 w 822"/>
                      <a:gd name="T17" fmla="*/ 1049 h 1531"/>
                      <a:gd name="T18" fmla="*/ 822 w 822"/>
                      <a:gd name="T19" fmla="*/ 964 h 1531"/>
                      <a:gd name="T20" fmla="*/ 680 w 822"/>
                      <a:gd name="T21" fmla="*/ 907 h 1531"/>
                      <a:gd name="T22" fmla="*/ 709 w 822"/>
                      <a:gd name="T23" fmla="*/ 822 h 1531"/>
                      <a:gd name="T24" fmla="*/ 539 w 822"/>
                      <a:gd name="T25" fmla="*/ 737 h 1531"/>
                      <a:gd name="T26" fmla="*/ 454 w 822"/>
                      <a:gd name="T27" fmla="*/ 567 h 1531"/>
                      <a:gd name="T28" fmla="*/ 482 w 822"/>
                      <a:gd name="T29" fmla="*/ 510 h 1531"/>
                      <a:gd name="T30" fmla="*/ 454 w 822"/>
                      <a:gd name="T31" fmla="*/ 453 h 1531"/>
                      <a:gd name="T32" fmla="*/ 567 w 822"/>
                      <a:gd name="T33" fmla="*/ 198 h 1531"/>
                      <a:gd name="T34" fmla="*/ 652 w 822"/>
                      <a:gd name="T35" fmla="*/ 170 h 1531"/>
                      <a:gd name="T36" fmla="*/ 624 w 822"/>
                      <a:gd name="T37" fmla="*/ 0 h 1531"/>
                      <a:gd name="T38" fmla="*/ 510 w 822"/>
                      <a:gd name="T39" fmla="*/ 56 h 1531"/>
                      <a:gd name="T40" fmla="*/ 425 w 822"/>
                      <a:gd name="T41" fmla="*/ 141 h 1531"/>
                      <a:gd name="T42" fmla="*/ 312 w 822"/>
                      <a:gd name="T43" fmla="*/ 198 h 1531"/>
                      <a:gd name="T44" fmla="*/ 255 w 822"/>
                      <a:gd name="T45" fmla="*/ 170 h 1531"/>
                      <a:gd name="T46" fmla="*/ 284 w 822"/>
                      <a:gd name="T47" fmla="*/ 141 h 1531"/>
                      <a:gd name="T48" fmla="*/ 199 w 822"/>
                      <a:gd name="T49" fmla="*/ 113 h 1531"/>
                      <a:gd name="T50" fmla="*/ 199 w 822"/>
                      <a:gd name="T51" fmla="*/ 56 h 1531"/>
                      <a:gd name="T52" fmla="*/ 114 w 822"/>
                      <a:gd name="T53" fmla="*/ 56 h 1531"/>
                      <a:gd name="T54" fmla="*/ 28 w 822"/>
                      <a:gd name="T55" fmla="*/ 113 h 1531"/>
                      <a:gd name="T56" fmla="*/ 28 w 822"/>
                      <a:gd name="T57" fmla="*/ 283 h 1531"/>
                      <a:gd name="T58" fmla="*/ 0 w 822"/>
                      <a:gd name="T59" fmla="*/ 425 h 1531"/>
                      <a:gd name="T60" fmla="*/ 28 w 822"/>
                      <a:gd name="T61" fmla="*/ 482 h 1531"/>
                      <a:gd name="T62" fmla="*/ 85 w 822"/>
                      <a:gd name="T63" fmla="*/ 482 h 1531"/>
                      <a:gd name="T64" fmla="*/ 142 w 822"/>
                      <a:gd name="T65" fmla="*/ 425 h 1531"/>
                      <a:gd name="T66" fmla="*/ 199 w 822"/>
                      <a:gd name="T67" fmla="*/ 425 h 1531"/>
                      <a:gd name="T68" fmla="*/ 255 w 822"/>
                      <a:gd name="T69" fmla="*/ 510 h 1531"/>
                      <a:gd name="T70" fmla="*/ 227 w 822"/>
                      <a:gd name="T71" fmla="*/ 765 h 1531"/>
                      <a:gd name="T72" fmla="*/ 199 w 822"/>
                      <a:gd name="T73" fmla="*/ 794 h 1531"/>
                      <a:gd name="T74" fmla="*/ 227 w 822"/>
                      <a:gd name="T75" fmla="*/ 964 h 1531"/>
                      <a:gd name="T76" fmla="*/ 255 w 822"/>
                      <a:gd name="T77" fmla="*/ 935 h 1531"/>
                      <a:gd name="T78" fmla="*/ 312 w 822"/>
                      <a:gd name="T79" fmla="*/ 1077 h 1531"/>
                      <a:gd name="T80" fmla="*/ 312 w 822"/>
                      <a:gd name="T81" fmla="*/ 1162 h 1531"/>
                      <a:gd name="T82" fmla="*/ 397 w 822"/>
                      <a:gd name="T83" fmla="*/ 1219 h 1531"/>
                      <a:gd name="T84" fmla="*/ 397 w 822"/>
                      <a:gd name="T85" fmla="*/ 1389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2" h="1531">
                        <a:moveTo>
                          <a:pt x="397" y="1389"/>
                        </a:moveTo>
                        <a:lnTo>
                          <a:pt x="454" y="1389"/>
                        </a:lnTo>
                        <a:lnTo>
                          <a:pt x="510" y="1474"/>
                        </a:lnTo>
                        <a:lnTo>
                          <a:pt x="595" y="1531"/>
                        </a:lnTo>
                        <a:lnTo>
                          <a:pt x="652" y="1474"/>
                        </a:lnTo>
                        <a:lnTo>
                          <a:pt x="766" y="1389"/>
                        </a:lnTo>
                        <a:lnTo>
                          <a:pt x="737" y="1361"/>
                        </a:lnTo>
                        <a:lnTo>
                          <a:pt x="737" y="1219"/>
                        </a:lnTo>
                        <a:lnTo>
                          <a:pt x="766" y="1049"/>
                        </a:lnTo>
                        <a:lnTo>
                          <a:pt x="822" y="964"/>
                        </a:lnTo>
                        <a:lnTo>
                          <a:pt x="680" y="907"/>
                        </a:lnTo>
                        <a:lnTo>
                          <a:pt x="709" y="822"/>
                        </a:lnTo>
                        <a:lnTo>
                          <a:pt x="539" y="737"/>
                        </a:lnTo>
                        <a:lnTo>
                          <a:pt x="454" y="567"/>
                        </a:lnTo>
                        <a:lnTo>
                          <a:pt x="482" y="510"/>
                        </a:lnTo>
                        <a:lnTo>
                          <a:pt x="454" y="453"/>
                        </a:lnTo>
                        <a:lnTo>
                          <a:pt x="567" y="198"/>
                        </a:lnTo>
                        <a:lnTo>
                          <a:pt x="652" y="170"/>
                        </a:lnTo>
                        <a:lnTo>
                          <a:pt x="624" y="0"/>
                        </a:lnTo>
                        <a:lnTo>
                          <a:pt x="510" y="56"/>
                        </a:lnTo>
                        <a:lnTo>
                          <a:pt x="425" y="141"/>
                        </a:lnTo>
                        <a:lnTo>
                          <a:pt x="312" y="198"/>
                        </a:lnTo>
                        <a:lnTo>
                          <a:pt x="255" y="170"/>
                        </a:lnTo>
                        <a:lnTo>
                          <a:pt x="284" y="141"/>
                        </a:lnTo>
                        <a:lnTo>
                          <a:pt x="199" y="113"/>
                        </a:lnTo>
                        <a:lnTo>
                          <a:pt x="199" y="56"/>
                        </a:lnTo>
                        <a:lnTo>
                          <a:pt x="114" y="56"/>
                        </a:lnTo>
                        <a:lnTo>
                          <a:pt x="28" y="113"/>
                        </a:lnTo>
                        <a:lnTo>
                          <a:pt x="28" y="283"/>
                        </a:lnTo>
                        <a:lnTo>
                          <a:pt x="0" y="425"/>
                        </a:lnTo>
                        <a:lnTo>
                          <a:pt x="28" y="482"/>
                        </a:lnTo>
                        <a:lnTo>
                          <a:pt x="85" y="482"/>
                        </a:lnTo>
                        <a:lnTo>
                          <a:pt x="142" y="425"/>
                        </a:lnTo>
                        <a:lnTo>
                          <a:pt x="199" y="425"/>
                        </a:lnTo>
                        <a:lnTo>
                          <a:pt x="255" y="510"/>
                        </a:lnTo>
                        <a:lnTo>
                          <a:pt x="227" y="765"/>
                        </a:lnTo>
                        <a:lnTo>
                          <a:pt x="199" y="794"/>
                        </a:lnTo>
                        <a:lnTo>
                          <a:pt x="227" y="964"/>
                        </a:lnTo>
                        <a:lnTo>
                          <a:pt x="255" y="935"/>
                        </a:lnTo>
                        <a:lnTo>
                          <a:pt x="312" y="1077"/>
                        </a:lnTo>
                        <a:lnTo>
                          <a:pt x="312" y="1162"/>
                        </a:lnTo>
                        <a:lnTo>
                          <a:pt x="397" y="1219"/>
                        </a:lnTo>
                        <a:lnTo>
                          <a:pt x="397" y="1389"/>
                        </a:lnTo>
                        <a:close/>
                      </a:path>
                    </a:pathLst>
                  </a:custGeom>
                  <a:solidFill>
                    <a:srgbClr val="F2F2F2"/>
                  </a:solidFill>
                  <a:ln w="12700" cap="flat" cmpd="sng" algn="ctr">
                    <a:solidFill>
                      <a:srgbClr val="FFFFFF">
                        <a:lumMod val="75000"/>
                      </a:srgbClr>
                    </a:solidFill>
                    <a:prstDash val="solid"/>
                    <a:headEnd/>
                    <a:tailEnd/>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449" name="Freeform 278">
                    <a:extLst>
                      <a:ext uri="{FF2B5EF4-FFF2-40B4-BE49-F238E27FC236}">
                        <a16:creationId xmlns:a16="http://schemas.microsoft.com/office/drawing/2014/main" id="{6BACD8F4-FE5F-8B43-B3BC-FBEE24C372AF}"/>
                      </a:ext>
                    </a:extLst>
                  </p:cNvPr>
                  <p:cNvSpPr>
                    <a:spLocks/>
                  </p:cNvSpPr>
                  <p:nvPr/>
                </p:nvSpPr>
                <p:spPr bwMode="auto">
                  <a:xfrm>
                    <a:off x="14786778" y="1387971"/>
                    <a:ext cx="1978303" cy="1122202"/>
                  </a:xfrm>
                  <a:custGeom>
                    <a:avLst/>
                    <a:gdLst>
                      <a:gd name="T0" fmla="*/ 85 w 2012"/>
                      <a:gd name="T1" fmla="*/ 1304 h 1446"/>
                      <a:gd name="T2" fmla="*/ 170 w 2012"/>
                      <a:gd name="T3" fmla="*/ 1389 h 1446"/>
                      <a:gd name="T4" fmla="*/ 198 w 2012"/>
                      <a:gd name="T5" fmla="*/ 1446 h 1446"/>
                      <a:gd name="T6" fmla="*/ 396 w 2012"/>
                      <a:gd name="T7" fmla="*/ 1304 h 1446"/>
                      <a:gd name="T8" fmla="*/ 425 w 2012"/>
                      <a:gd name="T9" fmla="*/ 1248 h 1446"/>
                      <a:gd name="T10" fmla="*/ 453 w 2012"/>
                      <a:gd name="T11" fmla="*/ 1106 h 1446"/>
                      <a:gd name="T12" fmla="*/ 538 w 2012"/>
                      <a:gd name="T13" fmla="*/ 1134 h 1446"/>
                      <a:gd name="T14" fmla="*/ 737 w 2012"/>
                      <a:gd name="T15" fmla="*/ 993 h 1446"/>
                      <a:gd name="T16" fmla="*/ 878 w 2012"/>
                      <a:gd name="T17" fmla="*/ 964 h 1446"/>
                      <a:gd name="T18" fmla="*/ 1048 w 2012"/>
                      <a:gd name="T19" fmla="*/ 908 h 1446"/>
                      <a:gd name="T20" fmla="*/ 1133 w 2012"/>
                      <a:gd name="T21" fmla="*/ 851 h 1446"/>
                      <a:gd name="T22" fmla="*/ 1190 w 2012"/>
                      <a:gd name="T23" fmla="*/ 709 h 1446"/>
                      <a:gd name="T24" fmla="*/ 1190 w 2012"/>
                      <a:gd name="T25" fmla="*/ 624 h 1446"/>
                      <a:gd name="T26" fmla="*/ 1133 w 2012"/>
                      <a:gd name="T27" fmla="*/ 482 h 1446"/>
                      <a:gd name="T28" fmla="*/ 1417 w 2012"/>
                      <a:gd name="T29" fmla="*/ 369 h 1446"/>
                      <a:gd name="T30" fmla="*/ 1530 w 2012"/>
                      <a:gd name="T31" fmla="*/ 426 h 1446"/>
                      <a:gd name="T32" fmla="*/ 1615 w 2012"/>
                      <a:gd name="T33" fmla="*/ 369 h 1446"/>
                      <a:gd name="T34" fmla="*/ 1700 w 2012"/>
                      <a:gd name="T35" fmla="*/ 426 h 1446"/>
                      <a:gd name="T36" fmla="*/ 1786 w 2012"/>
                      <a:gd name="T37" fmla="*/ 312 h 1446"/>
                      <a:gd name="T38" fmla="*/ 1871 w 2012"/>
                      <a:gd name="T39" fmla="*/ 312 h 1446"/>
                      <a:gd name="T40" fmla="*/ 1956 w 2012"/>
                      <a:gd name="T41" fmla="*/ 255 h 1446"/>
                      <a:gd name="T42" fmla="*/ 1814 w 2012"/>
                      <a:gd name="T43" fmla="*/ 142 h 1446"/>
                      <a:gd name="T44" fmla="*/ 1842 w 2012"/>
                      <a:gd name="T45" fmla="*/ 57 h 1446"/>
                      <a:gd name="T46" fmla="*/ 1700 w 2012"/>
                      <a:gd name="T47" fmla="*/ 85 h 1446"/>
                      <a:gd name="T48" fmla="*/ 1587 w 2012"/>
                      <a:gd name="T49" fmla="*/ 57 h 1446"/>
                      <a:gd name="T50" fmla="*/ 1389 w 2012"/>
                      <a:gd name="T51" fmla="*/ 170 h 1446"/>
                      <a:gd name="T52" fmla="*/ 1162 w 2012"/>
                      <a:gd name="T53" fmla="*/ 284 h 1446"/>
                      <a:gd name="T54" fmla="*/ 992 w 2012"/>
                      <a:gd name="T55" fmla="*/ 369 h 1446"/>
                      <a:gd name="T56" fmla="*/ 850 w 2012"/>
                      <a:gd name="T57" fmla="*/ 312 h 1446"/>
                      <a:gd name="T58" fmla="*/ 737 w 2012"/>
                      <a:gd name="T59" fmla="*/ 312 h 1446"/>
                      <a:gd name="T60" fmla="*/ 566 w 2012"/>
                      <a:gd name="T61" fmla="*/ 397 h 1446"/>
                      <a:gd name="T62" fmla="*/ 226 w 2012"/>
                      <a:gd name="T63" fmla="*/ 567 h 1446"/>
                      <a:gd name="T64" fmla="*/ 226 w 2012"/>
                      <a:gd name="T65" fmla="*/ 652 h 1446"/>
                      <a:gd name="T66" fmla="*/ 170 w 2012"/>
                      <a:gd name="T67" fmla="*/ 681 h 1446"/>
                      <a:gd name="T68" fmla="*/ 113 w 2012"/>
                      <a:gd name="T69" fmla="*/ 879 h 1446"/>
                      <a:gd name="T70" fmla="*/ 56 w 2012"/>
                      <a:gd name="T71" fmla="*/ 1163 h 1446"/>
                      <a:gd name="T72" fmla="*/ 0 w 2012"/>
                      <a:gd name="T73" fmla="*/ 1219 h 1446"/>
                      <a:gd name="T74" fmla="*/ 0 w 2012"/>
                      <a:gd name="T75" fmla="*/ 1304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12" h="1446">
                        <a:moveTo>
                          <a:pt x="0" y="1304"/>
                        </a:moveTo>
                        <a:lnTo>
                          <a:pt x="85" y="1304"/>
                        </a:lnTo>
                        <a:lnTo>
                          <a:pt x="85" y="1361"/>
                        </a:lnTo>
                        <a:lnTo>
                          <a:pt x="170" y="1389"/>
                        </a:lnTo>
                        <a:lnTo>
                          <a:pt x="141" y="1418"/>
                        </a:lnTo>
                        <a:lnTo>
                          <a:pt x="198" y="1446"/>
                        </a:lnTo>
                        <a:lnTo>
                          <a:pt x="311" y="1389"/>
                        </a:lnTo>
                        <a:lnTo>
                          <a:pt x="396" y="1304"/>
                        </a:lnTo>
                        <a:lnTo>
                          <a:pt x="368" y="1248"/>
                        </a:lnTo>
                        <a:lnTo>
                          <a:pt x="425" y="1248"/>
                        </a:lnTo>
                        <a:lnTo>
                          <a:pt x="481" y="1134"/>
                        </a:lnTo>
                        <a:lnTo>
                          <a:pt x="453" y="1106"/>
                        </a:lnTo>
                        <a:lnTo>
                          <a:pt x="510" y="1078"/>
                        </a:lnTo>
                        <a:lnTo>
                          <a:pt x="538" y="1134"/>
                        </a:lnTo>
                        <a:lnTo>
                          <a:pt x="595" y="1163"/>
                        </a:lnTo>
                        <a:lnTo>
                          <a:pt x="737" y="993"/>
                        </a:lnTo>
                        <a:lnTo>
                          <a:pt x="793" y="1021"/>
                        </a:lnTo>
                        <a:lnTo>
                          <a:pt x="878" y="964"/>
                        </a:lnTo>
                        <a:lnTo>
                          <a:pt x="963" y="993"/>
                        </a:lnTo>
                        <a:lnTo>
                          <a:pt x="1048" y="908"/>
                        </a:lnTo>
                        <a:lnTo>
                          <a:pt x="1133" y="908"/>
                        </a:lnTo>
                        <a:lnTo>
                          <a:pt x="1133" y="851"/>
                        </a:lnTo>
                        <a:lnTo>
                          <a:pt x="1105" y="822"/>
                        </a:lnTo>
                        <a:lnTo>
                          <a:pt x="1190" y="709"/>
                        </a:lnTo>
                        <a:lnTo>
                          <a:pt x="1162" y="681"/>
                        </a:lnTo>
                        <a:lnTo>
                          <a:pt x="1190" y="624"/>
                        </a:lnTo>
                        <a:lnTo>
                          <a:pt x="1162" y="596"/>
                        </a:lnTo>
                        <a:lnTo>
                          <a:pt x="1133" y="482"/>
                        </a:lnTo>
                        <a:lnTo>
                          <a:pt x="1275" y="369"/>
                        </a:lnTo>
                        <a:lnTo>
                          <a:pt x="1417" y="369"/>
                        </a:lnTo>
                        <a:lnTo>
                          <a:pt x="1502" y="454"/>
                        </a:lnTo>
                        <a:lnTo>
                          <a:pt x="1530" y="426"/>
                        </a:lnTo>
                        <a:lnTo>
                          <a:pt x="1530" y="369"/>
                        </a:lnTo>
                        <a:lnTo>
                          <a:pt x="1615" y="369"/>
                        </a:lnTo>
                        <a:lnTo>
                          <a:pt x="1644" y="397"/>
                        </a:lnTo>
                        <a:lnTo>
                          <a:pt x="1700" y="426"/>
                        </a:lnTo>
                        <a:lnTo>
                          <a:pt x="1700" y="369"/>
                        </a:lnTo>
                        <a:lnTo>
                          <a:pt x="1786" y="312"/>
                        </a:lnTo>
                        <a:lnTo>
                          <a:pt x="1842" y="341"/>
                        </a:lnTo>
                        <a:lnTo>
                          <a:pt x="1871" y="312"/>
                        </a:lnTo>
                        <a:lnTo>
                          <a:pt x="1899" y="312"/>
                        </a:lnTo>
                        <a:lnTo>
                          <a:pt x="1956" y="255"/>
                        </a:lnTo>
                        <a:lnTo>
                          <a:pt x="2012" y="227"/>
                        </a:lnTo>
                        <a:lnTo>
                          <a:pt x="1814" y="142"/>
                        </a:lnTo>
                        <a:lnTo>
                          <a:pt x="1814" y="85"/>
                        </a:lnTo>
                        <a:lnTo>
                          <a:pt x="1842" y="57"/>
                        </a:lnTo>
                        <a:lnTo>
                          <a:pt x="1786" y="29"/>
                        </a:lnTo>
                        <a:lnTo>
                          <a:pt x="1700" y="85"/>
                        </a:lnTo>
                        <a:lnTo>
                          <a:pt x="1644" y="0"/>
                        </a:lnTo>
                        <a:lnTo>
                          <a:pt x="1587" y="57"/>
                        </a:lnTo>
                        <a:lnTo>
                          <a:pt x="1474" y="85"/>
                        </a:lnTo>
                        <a:lnTo>
                          <a:pt x="1389" y="170"/>
                        </a:lnTo>
                        <a:lnTo>
                          <a:pt x="1332" y="170"/>
                        </a:lnTo>
                        <a:lnTo>
                          <a:pt x="1162" y="284"/>
                        </a:lnTo>
                        <a:lnTo>
                          <a:pt x="1105" y="284"/>
                        </a:lnTo>
                        <a:lnTo>
                          <a:pt x="992" y="369"/>
                        </a:lnTo>
                        <a:lnTo>
                          <a:pt x="907" y="369"/>
                        </a:lnTo>
                        <a:lnTo>
                          <a:pt x="850" y="312"/>
                        </a:lnTo>
                        <a:lnTo>
                          <a:pt x="822" y="341"/>
                        </a:lnTo>
                        <a:lnTo>
                          <a:pt x="737" y="312"/>
                        </a:lnTo>
                        <a:lnTo>
                          <a:pt x="623" y="341"/>
                        </a:lnTo>
                        <a:lnTo>
                          <a:pt x="566" y="397"/>
                        </a:lnTo>
                        <a:lnTo>
                          <a:pt x="226" y="511"/>
                        </a:lnTo>
                        <a:lnTo>
                          <a:pt x="226" y="567"/>
                        </a:lnTo>
                        <a:lnTo>
                          <a:pt x="255" y="624"/>
                        </a:lnTo>
                        <a:lnTo>
                          <a:pt x="226" y="652"/>
                        </a:lnTo>
                        <a:lnTo>
                          <a:pt x="170" y="624"/>
                        </a:lnTo>
                        <a:lnTo>
                          <a:pt x="170" y="681"/>
                        </a:lnTo>
                        <a:lnTo>
                          <a:pt x="113" y="737"/>
                        </a:lnTo>
                        <a:lnTo>
                          <a:pt x="113" y="879"/>
                        </a:lnTo>
                        <a:lnTo>
                          <a:pt x="141" y="908"/>
                        </a:lnTo>
                        <a:lnTo>
                          <a:pt x="56" y="1163"/>
                        </a:lnTo>
                        <a:lnTo>
                          <a:pt x="28" y="1163"/>
                        </a:lnTo>
                        <a:lnTo>
                          <a:pt x="0" y="1219"/>
                        </a:lnTo>
                        <a:lnTo>
                          <a:pt x="56" y="1248"/>
                        </a:lnTo>
                        <a:lnTo>
                          <a:pt x="0" y="1304"/>
                        </a:lnTo>
                        <a:close/>
                      </a:path>
                    </a:pathLst>
                  </a:custGeom>
                  <a:solidFill>
                    <a:srgbClr val="99FFCC"/>
                  </a:solidFill>
                  <a:ln w="12700" cap="flat" cmpd="sng" algn="ctr">
                    <a:solidFill>
                      <a:srgbClr val="FFFFFF">
                        <a:lumMod val="75000"/>
                      </a:srgbClr>
                    </a:solidFill>
                    <a:prstDash val="solid"/>
                    <a:headEnd/>
                    <a:tailEnd/>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450" name="Freeform 279">
                    <a:extLst>
                      <a:ext uri="{FF2B5EF4-FFF2-40B4-BE49-F238E27FC236}">
                        <a16:creationId xmlns:a16="http://schemas.microsoft.com/office/drawing/2014/main" id="{55B8778D-6407-E44A-D1F2-9D3F38199E9A}"/>
                      </a:ext>
                    </a:extLst>
                  </p:cNvPr>
                  <p:cNvSpPr>
                    <a:spLocks/>
                  </p:cNvSpPr>
                  <p:nvPr/>
                </p:nvSpPr>
                <p:spPr bwMode="auto">
                  <a:xfrm>
                    <a:off x="16403244" y="1102376"/>
                    <a:ext cx="1142539" cy="725629"/>
                  </a:xfrm>
                  <a:custGeom>
                    <a:avLst/>
                    <a:gdLst>
                      <a:gd name="T0" fmla="*/ 0 w 1162"/>
                      <a:gd name="T1" fmla="*/ 368 h 935"/>
                      <a:gd name="T2" fmla="*/ 56 w 1162"/>
                      <a:gd name="T3" fmla="*/ 453 h 935"/>
                      <a:gd name="T4" fmla="*/ 142 w 1162"/>
                      <a:gd name="T5" fmla="*/ 397 h 935"/>
                      <a:gd name="T6" fmla="*/ 198 w 1162"/>
                      <a:gd name="T7" fmla="*/ 425 h 935"/>
                      <a:gd name="T8" fmla="*/ 170 w 1162"/>
                      <a:gd name="T9" fmla="*/ 453 h 935"/>
                      <a:gd name="T10" fmla="*/ 170 w 1162"/>
                      <a:gd name="T11" fmla="*/ 510 h 935"/>
                      <a:gd name="T12" fmla="*/ 368 w 1162"/>
                      <a:gd name="T13" fmla="*/ 595 h 935"/>
                      <a:gd name="T14" fmla="*/ 312 w 1162"/>
                      <a:gd name="T15" fmla="*/ 623 h 935"/>
                      <a:gd name="T16" fmla="*/ 255 w 1162"/>
                      <a:gd name="T17" fmla="*/ 680 h 935"/>
                      <a:gd name="T18" fmla="*/ 227 w 1162"/>
                      <a:gd name="T19" fmla="*/ 680 h 935"/>
                      <a:gd name="T20" fmla="*/ 198 w 1162"/>
                      <a:gd name="T21" fmla="*/ 709 h 935"/>
                      <a:gd name="T22" fmla="*/ 198 w 1162"/>
                      <a:gd name="T23" fmla="*/ 765 h 935"/>
                      <a:gd name="T24" fmla="*/ 255 w 1162"/>
                      <a:gd name="T25" fmla="*/ 794 h 935"/>
                      <a:gd name="T26" fmla="*/ 255 w 1162"/>
                      <a:gd name="T27" fmla="*/ 850 h 935"/>
                      <a:gd name="T28" fmla="*/ 283 w 1162"/>
                      <a:gd name="T29" fmla="*/ 879 h 935"/>
                      <a:gd name="T30" fmla="*/ 255 w 1162"/>
                      <a:gd name="T31" fmla="*/ 935 h 935"/>
                      <a:gd name="T32" fmla="*/ 510 w 1162"/>
                      <a:gd name="T33" fmla="*/ 850 h 935"/>
                      <a:gd name="T34" fmla="*/ 567 w 1162"/>
                      <a:gd name="T35" fmla="*/ 879 h 935"/>
                      <a:gd name="T36" fmla="*/ 623 w 1162"/>
                      <a:gd name="T37" fmla="*/ 822 h 935"/>
                      <a:gd name="T38" fmla="*/ 623 w 1162"/>
                      <a:gd name="T39" fmla="*/ 652 h 935"/>
                      <a:gd name="T40" fmla="*/ 709 w 1162"/>
                      <a:gd name="T41" fmla="*/ 538 h 935"/>
                      <a:gd name="T42" fmla="*/ 850 w 1162"/>
                      <a:gd name="T43" fmla="*/ 482 h 935"/>
                      <a:gd name="T44" fmla="*/ 1020 w 1162"/>
                      <a:gd name="T45" fmla="*/ 510 h 935"/>
                      <a:gd name="T46" fmla="*/ 1162 w 1162"/>
                      <a:gd name="T47" fmla="*/ 425 h 935"/>
                      <a:gd name="T48" fmla="*/ 1077 w 1162"/>
                      <a:gd name="T49" fmla="*/ 255 h 935"/>
                      <a:gd name="T50" fmla="*/ 1134 w 1162"/>
                      <a:gd name="T51" fmla="*/ 198 h 935"/>
                      <a:gd name="T52" fmla="*/ 1077 w 1162"/>
                      <a:gd name="T53" fmla="*/ 113 h 935"/>
                      <a:gd name="T54" fmla="*/ 1020 w 1162"/>
                      <a:gd name="T55" fmla="*/ 85 h 935"/>
                      <a:gd name="T56" fmla="*/ 992 w 1162"/>
                      <a:gd name="T57" fmla="*/ 28 h 935"/>
                      <a:gd name="T58" fmla="*/ 822 w 1162"/>
                      <a:gd name="T59" fmla="*/ 28 h 935"/>
                      <a:gd name="T60" fmla="*/ 765 w 1162"/>
                      <a:gd name="T61" fmla="*/ 0 h 935"/>
                      <a:gd name="T62" fmla="*/ 425 w 1162"/>
                      <a:gd name="T63" fmla="*/ 170 h 935"/>
                      <a:gd name="T64" fmla="*/ 340 w 1162"/>
                      <a:gd name="T65" fmla="*/ 170 h 935"/>
                      <a:gd name="T66" fmla="*/ 85 w 1162"/>
                      <a:gd name="T67" fmla="*/ 255 h 935"/>
                      <a:gd name="T68" fmla="*/ 0 w 1162"/>
                      <a:gd name="T69" fmla="*/ 368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2" h="935">
                        <a:moveTo>
                          <a:pt x="0" y="368"/>
                        </a:moveTo>
                        <a:lnTo>
                          <a:pt x="56" y="453"/>
                        </a:lnTo>
                        <a:lnTo>
                          <a:pt x="142" y="397"/>
                        </a:lnTo>
                        <a:lnTo>
                          <a:pt x="198" y="425"/>
                        </a:lnTo>
                        <a:lnTo>
                          <a:pt x="170" y="453"/>
                        </a:lnTo>
                        <a:lnTo>
                          <a:pt x="170" y="510"/>
                        </a:lnTo>
                        <a:lnTo>
                          <a:pt x="368" y="595"/>
                        </a:lnTo>
                        <a:lnTo>
                          <a:pt x="312" y="623"/>
                        </a:lnTo>
                        <a:lnTo>
                          <a:pt x="255" y="680"/>
                        </a:lnTo>
                        <a:lnTo>
                          <a:pt x="227" y="680"/>
                        </a:lnTo>
                        <a:lnTo>
                          <a:pt x="198" y="709"/>
                        </a:lnTo>
                        <a:lnTo>
                          <a:pt x="198" y="765"/>
                        </a:lnTo>
                        <a:lnTo>
                          <a:pt x="255" y="794"/>
                        </a:lnTo>
                        <a:lnTo>
                          <a:pt x="255" y="850"/>
                        </a:lnTo>
                        <a:lnTo>
                          <a:pt x="283" y="879"/>
                        </a:lnTo>
                        <a:lnTo>
                          <a:pt x="255" y="935"/>
                        </a:lnTo>
                        <a:lnTo>
                          <a:pt x="510" y="850"/>
                        </a:lnTo>
                        <a:lnTo>
                          <a:pt x="567" y="879"/>
                        </a:lnTo>
                        <a:lnTo>
                          <a:pt x="623" y="822"/>
                        </a:lnTo>
                        <a:lnTo>
                          <a:pt x="623" y="652"/>
                        </a:lnTo>
                        <a:lnTo>
                          <a:pt x="709" y="538"/>
                        </a:lnTo>
                        <a:lnTo>
                          <a:pt x="850" y="482"/>
                        </a:lnTo>
                        <a:lnTo>
                          <a:pt x="1020" y="510"/>
                        </a:lnTo>
                        <a:lnTo>
                          <a:pt x="1162" y="425"/>
                        </a:lnTo>
                        <a:lnTo>
                          <a:pt x="1077" y="255"/>
                        </a:lnTo>
                        <a:lnTo>
                          <a:pt x="1134" y="198"/>
                        </a:lnTo>
                        <a:lnTo>
                          <a:pt x="1077" y="113"/>
                        </a:lnTo>
                        <a:lnTo>
                          <a:pt x="1020" y="85"/>
                        </a:lnTo>
                        <a:lnTo>
                          <a:pt x="992" y="28"/>
                        </a:lnTo>
                        <a:lnTo>
                          <a:pt x="822" y="28"/>
                        </a:lnTo>
                        <a:lnTo>
                          <a:pt x="765" y="0"/>
                        </a:lnTo>
                        <a:lnTo>
                          <a:pt x="425" y="170"/>
                        </a:lnTo>
                        <a:lnTo>
                          <a:pt x="340" y="170"/>
                        </a:lnTo>
                        <a:lnTo>
                          <a:pt x="85" y="255"/>
                        </a:lnTo>
                        <a:lnTo>
                          <a:pt x="0" y="368"/>
                        </a:lnTo>
                        <a:close/>
                      </a:path>
                    </a:pathLst>
                  </a:custGeom>
                  <a:solidFill>
                    <a:srgbClr val="99FFCC"/>
                  </a:solidFill>
                  <a:ln w="12700" cap="flat" cmpd="sng" algn="ctr">
                    <a:solidFill>
                      <a:srgbClr val="FFFFFF">
                        <a:lumMod val="75000"/>
                      </a:srgbClr>
                    </a:solidFill>
                    <a:prstDash val="solid"/>
                    <a:headEnd/>
                    <a:tailEnd/>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451" name="Freeform 280">
                    <a:extLst>
                      <a:ext uri="{FF2B5EF4-FFF2-40B4-BE49-F238E27FC236}">
                        <a16:creationId xmlns:a16="http://schemas.microsoft.com/office/drawing/2014/main" id="{134A4344-4173-2F25-7804-43F1A85A82CC}"/>
                      </a:ext>
                    </a:extLst>
                  </p:cNvPr>
                  <p:cNvSpPr>
                    <a:spLocks/>
                  </p:cNvSpPr>
                  <p:nvPr/>
                </p:nvSpPr>
                <p:spPr bwMode="auto">
                  <a:xfrm>
                    <a:off x="15148615" y="2025903"/>
                    <a:ext cx="1198584" cy="594472"/>
                  </a:xfrm>
                  <a:custGeom>
                    <a:avLst/>
                    <a:gdLst>
                      <a:gd name="T0" fmla="*/ 454 w 1219"/>
                      <a:gd name="T1" fmla="*/ 766 h 766"/>
                      <a:gd name="T2" fmla="*/ 539 w 1219"/>
                      <a:gd name="T3" fmla="*/ 624 h 766"/>
                      <a:gd name="T4" fmla="*/ 510 w 1219"/>
                      <a:gd name="T5" fmla="*/ 539 h 766"/>
                      <a:gd name="T6" fmla="*/ 595 w 1219"/>
                      <a:gd name="T7" fmla="*/ 567 h 766"/>
                      <a:gd name="T8" fmla="*/ 624 w 1219"/>
                      <a:gd name="T9" fmla="*/ 511 h 766"/>
                      <a:gd name="T10" fmla="*/ 539 w 1219"/>
                      <a:gd name="T11" fmla="*/ 482 h 766"/>
                      <a:gd name="T12" fmla="*/ 595 w 1219"/>
                      <a:gd name="T13" fmla="*/ 482 h 766"/>
                      <a:gd name="T14" fmla="*/ 624 w 1219"/>
                      <a:gd name="T15" fmla="*/ 454 h 766"/>
                      <a:gd name="T16" fmla="*/ 595 w 1219"/>
                      <a:gd name="T17" fmla="*/ 397 h 766"/>
                      <a:gd name="T18" fmla="*/ 652 w 1219"/>
                      <a:gd name="T19" fmla="*/ 426 h 766"/>
                      <a:gd name="T20" fmla="*/ 737 w 1219"/>
                      <a:gd name="T21" fmla="*/ 369 h 766"/>
                      <a:gd name="T22" fmla="*/ 794 w 1219"/>
                      <a:gd name="T23" fmla="*/ 397 h 766"/>
                      <a:gd name="T24" fmla="*/ 680 w 1219"/>
                      <a:gd name="T25" fmla="*/ 454 h 766"/>
                      <a:gd name="T26" fmla="*/ 765 w 1219"/>
                      <a:gd name="T27" fmla="*/ 596 h 766"/>
                      <a:gd name="T28" fmla="*/ 851 w 1219"/>
                      <a:gd name="T29" fmla="*/ 596 h 766"/>
                      <a:gd name="T30" fmla="*/ 907 w 1219"/>
                      <a:gd name="T31" fmla="*/ 681 h 766"/>
                      <a:gd name="T32" fmla="*/ 1021 w 1219"/>
                      <a:gd name="T33" fmla="*/ 653 h 766"/>
                      <a:gd name="T34" fmla="*/ 1077 w 1219"/>
                      <a:gd name="T35" fmla="*/ 596 h 766"/>
                      <a:gd name="T36" fmla="*/ 1021 w 1219"/>
                      <a:gd name="T37" fmla="*/ 567 h 766"/>
                      <a:gd name="T38" fmla="*/ 1219 w 1219"/>
                      <a:gd name="T39" fmla="*/ 454 h 766"/>
                      <a:gd name="T40" fmla="*/ 1191 w 1219"/>
                      <a:gd name="T41" fmla="*/ 397 h 766"/>
                      <a:gd name="T42" fmla="*/ 1219 w 1219"/>
                      <a:gd name="T43" fmla="*/ 312 h 766"/>
                      <a:gd name="T44" fmla="*/ 1134 w 1219"/>
                      <a:gd name="T45" fmla="*/ 256 h 766"/>
                      <a:gd name="T46" fmla="*/ 1106 w 1219"/>
                      <a:gd name="T47" fmla="*/ 312 h 766"/>
                      <a:gd name="T48" fmla="*/ 964 w 1219"/>
                      <a:gd name="T49" fmla="*/ 312 h 766"/>
                      <a:gd name="T50" fmla="*/ 964 w 1219"/>
                      <a:gd name="T51" fmla="*/ 227 h 766"/>
                      <a:gd name="T52" fmla="*/ 907 w 1219"/>
                      <a:gd name="T53" fmla="*/ 284 h 766"/>
                      <a:gd name="T54" fmla="*/ 907 w 1219"/>
                      <a:gd name="T55" fmla="*/ 227 h 766"/>
                      <a:gd name="T56" fmla="*/ 879 w 1219"/>
                      <a:gd name="T57" fmla="*/ 142 h 766"/>
                      <a:gd name="T58" fmla="*/ 907 w 1219"/>
                      <a:gd name="T59" fmla="*/ 114 h 766"/>
                      <a:gd name="T60" fmla="*/ 879 w 1219"/>
                      <a:gd name="T61" fmla="*/ 0 h 766"/>
                      <a:gd name="T62" fmla="*/ 765 w 1219"/>
                      <a:gd name="T63" fmla="*/ 86 h 766"/>
                      <a:gd name="T64" fmla="*/ 680 w 1219"/>
                      <a:gd name="T65" fmla="*/ 86 h 766"/>
                      <a:gd name="T66" fmla="*/ 595 w 1219"/>
                      <a:gd name="T67" fmla="*/ 171 h 766"/>
                      <a:gd name="T68" fmla="*/ 510 w 1219"/>
                      <a:gd name="T69" fmla="*/ 142 h 766"/>
                      <a:gd name="T70" fmla="*/ 425 w 1219"/>
                      <a:gd name="T71" fmla="*/ 199 h 766"/>
                      <a:gd name="T72" fmla="*/ 369 w 1219"/>
                      <a:gd name="T73" fmla="*/ 171 h 766"/>
                      <a:gd name="T74" fmla="*/ 227 w 1219"/>
                      <a:gd name="T75" fmla="*/ 341 h 766"/>
                      <a:gd name="T76" fmla="*/ 170 w 1219"/>
                      <a:gd name="T77" fmla="*/ 312 h 766"/>
                      <a:gd name="T78" fmla="*/ 142 w 1219"/>
                      <a:gd name="T79" fmla="*/ 256 h 766"/>
                      <a:gd name="T80" fmla="*/ 85 w 1219"/>
                      <a:gd name="T81" fmla="*/ 284 h 766"/>
                      <a:gd name="T82" fmla="*/ 113 w 1219"/>
                      <a:gd name="T83" fmla="*/ 312 h 766"/>
                      <a:gd name="T84" fmla="*/ 57 w 1219"/>
                      <a:gd name="T85" fmla="*/ 426 h 766"/>
                      <a:gd name="T86" fmla="*/ 0 w 1219"/>
                      <a:gd name="T87" fmla="*/ 426 h 766"/>
                      <a:gd name="T88" fmla="*/ 28 w 1219"/>
                      <a:gd name="T89" fmla="*/ 482 h 766"/>
                      <a:gd name="T90" fmla="*/ 142 w 1219"/>
                      <a:gd name="T91" fmla="*/ 426 h 766"/>
                      <a:gd name="T92" fmla="*/ 170 w 1219"/>
                      <a:gd name="T93" fmla="*/ 596 h 766"/>
                      <a:gd name="T94" fmla="*/ 255 w 1219"/>
                      <a:gd name="T95" fmla="*/ 596 h 766"/>
                      <a:gd name="T96" fmla="*/ 284 w 1219"/>
                      <a:gd name="T97" fmla="*/ 709 h 766"/>
                      <a:gd name="T98" fmla="*/ 369 w 1219"/>
                      <a:gd name="T99" fmla="*/ 681 h 766"/>
                      <a:gd name="T100" fmla="*/ 454 w 1219"/>
                      <a:gd name="T101"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19" h="766">
                        <a:moveTo>
                          <a:pt x="454" y="766"/>
                        </a:moveTo>
                        <a:lnTo>
                          <a:pt x="539" y="624"/>
                        </a:lnTo>
                        <a:lnTo>
                          <a:pt x="510" y="539"/>
                        </a:lnTo>
                        <a:lnTo>
                          <a:pt x="595" y="567"/>
                        </a:lnTo>
                        <a:lnTo>
                          <a:pt x="624" y="511"/>
                        </a:lnTo>
                        <a:lnTo>
                          <a:pt x="539" y="482"/>
                        </a:lnTo>
                        <a:lnTo>
                          <a:pt x="595" y="482"/>
                        </a:lnTo>
                        <a:lnTo>
                          <a:pt x="624" y="454"/>
                        </a:lnTo>
                        <a:lnTo>
                          <a:pt x="595" y="397"/>
                        </a:lnTo>
                        <a:lnTo>
                          <a:pt x="652" y="426"/>
                        </a:lnTo>
                        <a:lnTo>
                          <a:pt x="737" y="369"/>
                        </a:lnTo>
                        <a:lnTo>
                          <a:pt x="794" y="397"/>
                        </a:lnTo>
                        <a:lnTo>
                          <a:pt x="680" y="454"/>
                        </a:lnTo>
                        <a:lnTo>
                          <a:pt x="765" y="596"/>
                        </a:lnTo>
                        <a:lnTo>
                          <a:pt x="851" y="596"/>
                        </a:lnTo>
                        <a:lnTo>
                          <a:pt x="907" y="681"/>
                        </a:lnTo>
                        <a:lnTo>
                          <a:pt x="1021" y="653"/>
                        </a:lnTo>
                        <a:lnTo>
                          <a:pt x="1077" y="596"/>
                        </a:lnTo>
                        <a:lnTo>
                          <a:pt x="1021" y="567"/>
                        </a:lnTo>
                        <a:lnTo>
                          <a:pt x="1219" y="454"/>
                        </a:lnTo>
                        <a:lnTo>
                          <a:pt x="1191" y="397"/>
                        </a:lnTo>
                        <a:lnTo>
                          <a:pt x="1219" y="312"/>
                        </a:lnTo>
                        <a:lnTo>
                          <a:pt x="1134" y="256"/>
                        </a:lnTo>
                        <a:lnTo>
                          <a:pt x="1106" y="312"/>
                        </a:lnTo>
                        <a:lnTo>
                          <a:pt x="964" y="312"/>
                        </a:lnTo>
                        <a:lnTo>
                          <a:pt x="964" y="227"/>
                        </a:lnTo>
                        <a:lnTo>
                          <a:pt x="907" y="284"/>
                        </a:lnTo>
                        <a:lnTo>
                          <a:pt x="907" y="227"/>
                        </a:lnTo>
                        <a:lnTo>
                          <a:pt x="879" y="142"/>
                        </a:lnTo>
                        <a:lnTo>
                          <a:pt x="907" y="114"/>
                        </a:lnTo>
                        <a:lnTo>
                          <a:pt x="879" y="0"/>
                        </a:lnTo>
                        <a:lnTo>
                          <a:pt x="765" y="86"/>
                        </a:lnTo>
                        <a:lnTo>
                          <a:pt x="680" y="86"/>
                        </a:lnTo>
                        <a:lnTo>
                          <a:pt x="595" y="171"/>
                        </a:lnTo>
                        <a:lnTo>
                          <a:pt x="510" y="142"/>
                        </a:lnTo>
                        <a:lnTo>
                          <a:pt x="425" y="199"/>
                        </a:lnTo>
                        <a:lnTo>
                          <a:pt x="369" y="171"/>
                        </a:lnTo>
                        <a:lnTo>
                          <a:pt x="227" y="341"/>
                        </a:lnTo>
                        <a:lnTo>
                          <a:pt x="170" y="312"/>
                        </a:lnTo>
                        <a:lnTo>
                          <a:pt x="142" y="256"/>
                        </a:lnTo>
                        <a:lnTo>
                          <a:pt x="85" y="284"/>
                        </a:lnTo>
                        <a:lnTo>
                          <a:pt x="113" y="312"/>
                        </a:lnTo>
                        <a:lnTo>
                          <a:pt x="57" y="426"/>
                        </a:lnTo>
                        <a:lnTo>
                          <a:pt x="0" y="426"/>
                        </a:lnTo>
                        <a:lnTo>
                          <a:pt x="28" y="482"/>
                        </a:lnTo>
                        <a:lnTo>
                          <a:pt x="142" y="426"/>
                        </a:lnTo>
                        <a:lnTo>
                          <a:pt x="170" y="596"/>
                        </a:lnTo>
                        <a:lnTo>
                          <a:pt x="255" y="596"/>
                        </a:lnTo>
                        <a:lnTo>
                          <a:pt x="284" y="709"/>
                        </a:lnTo>
                        <a:lnTo>
                          <a:pt x="369" y="681"/>
                        </a:lnTo>
                        <a:lnTo>
                          <a:pt x="454" y="766"/>
                        </a:lnTo>
                        <a:close/>
                      </a:path>
                    </a:pathLst>
                  </a:custGeom>
                  <a:solidFill>
                    <a:srgbClr val="99FFCC"/>
                  </a:solidFill>
                  <a:ln w="12700" cap="flat" cmpd="sng" algn="ctr">
                    <a:solidFill>
                      <a:srgbClr val="FFFFFF">
                        <a:lumMod val="75000"/>
                      </a:srgbClr>
                    </a:solidFill>
                    <a:prstDash val="solid"/>
                    <a:headEnd/>
                    <a:tailEnd/>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
                <p:nvSpPr>
                  <p:cNvPr id="452" name="Freeform 281">
                    <a:extLst>
                      <a:ext uri="{FF2B5EF4-FFF2-40B4-BE49-F238E27FC236}">
                        <a16:creationId xmlns:a16="http://schemas.microsoft.com/office/drawing/2014/main" id="{90E5D311-0C6F-CA89-FCFC-A1658CF417D6}"/>
                      </a:ext>
                    </a:extLst>
                  </p:cNvPr>
                  <p:cNvSpPr>
                    <a:spLocks/>
                  </p:cNvSpPr>
                  <p:nvPr/>
                </p:nvSpPr>
                <p:spPr bwMode="auto">
                  <a:xfrm>
                    <a:off x="15873271" y="1630106"/>
                    <a:ext cx="1282161" cy="637932"/>
                  </a:xfrm>
                  <a:custGeom>
                    <a:avLst/>
                    <a:gdLst>
                      <a:gd name="T0" fmla="*/ 482 w 1304"/>
                      <a:gd name="T1" fmla="*/ 822 h 822"/>
                      <a:gd name="T2" fmla="*/ 397 w 1304"/>
                      <a:gd name="T3" fmla="*/ 766 h 822"/>
                      <a:gd name="T4" fmla="*/ 369 w 1304"/>
                      <a:gd name="T5" fmla="*/ 822 h 822"/>
                      <a:gd name="T6" fmla="*/ 227 w 1304"/>
                      <a:gd name="T7" fmla="*/ 822 h 822"/>
                      <a:gd name="T8" fmla="*/ 227 w 1304"/>
                      <a:gd name="T9" fmla="*/ 737 h 822"/>
                      <a:gd name="T10" fmla="*/ 170 w 1304"/>
                      <a:gd name="T11" fmla="*/ 794 h 822"/>
                      <a:gd name="T12" fmla="*/ 170 w 1304"/>
                      <a:gd name="T13" fmla="*/ 737 h 822"/>
                      <a:gd name="T14" fmla="*/ 142 w 1304"/>
                      <a:gd name="T15" fmla="*/ 652 h 822"/>
                      <a:gd name="T16" fmla="*/ 170 w 1304"/>
                      <a:gd name="T17" fmla="*/ 624 h 822"/>
                      <a:gd name="T18" fmla="*/ 142 w 1304"/>
                      <a:gd name="T19" fmla="*/ 510 h 822"/>
                      <a:gd name="T20" fmla="*/ 28 w 1304"/>
                      <a:gd name="T21" fmla="*/ 596 h 822"/>
                      <a:gd name="T22" fmla="*/ 28 w 1304"/>
                      <a:gd name="T23" fmla="*/ 539 h 822"/>
                      <a:gd name="T24" fmla="*/ 0 w 1304"/>
                      <a:gd name="T25" fmla="*/ 510 h 822"/>
                      <a:gd name="T26" fmla="*/ 85 w 1304"/>
                      <a:gd name="T27" fmla="*/ 397 h 822"/>
                      <a:gd name="T28" fmla="*/ 57 w 1304"/>
                      <a:gd name="T29" fmla="*/ 369 h 822"/>
                      <a:gd name="T30" fmla="*/ 85 w 1304"/>
                      <a:gd name="T31" fmla="*/ 312 h 822"/>
                      <a:gd name="T32" fmla="*/ 57 w 1304"/>
                      <a:gd name="T33" fmla="*/ 284 h 822"/>
                      <a:gd name="T34" fmla="*/ 28 w 1304"/>
                      <a:gd name="T35" fmla="*/ 170 h 822"/>
                      <a:gd name="T36" fmla="*/ 170 w 1304"/>
                      <a:gd name="T37" fmla="*/ 57 h 822"/>
                      <a:gd name="T38" fmla="*/ 312 w 1304"/>
                      <a:gd name="T39" fmla="*/ 57 h 822"/>
                      <a:gd name="T40" fmla="*/ 397 w 1304"/>
                      <a:gd name="T41" fmla="*/ 142 h 822"/>
                      <a:gd name="T42" fmla="*/ 425 w 1304"/>
                      <a:gd name="T43" fmla="*/ 114 h 822"/>
                      <a:gd name="T44" fmla="*/ 425 w 1304"/>
                      <a:gd name="T45" fmla="*/ 57 h 822"/>
                      <a:gd name="T46" fmla="*/ 510 w 1304"/>
                      <a:gd name="T47" fmla="*/ 57 h 822"/>
                      <a:gd name="T48" fmla="*/ 539 w 1304"/>
                      <a:gd name="T49" fmla="*/ 85 h 822"/>
                      <a:gd name="T50" fmla="*/ 595 w 1304"/>
                      <a:gd name="T51" fmla="*/ 114 h 822"/>
                      <a:gd name="T52" fmla="*/ 595 w 1304"/>
                      <a:gd name="T53" fmla="*/ 57 h 822"/>
                      <a:gd name="T54" fmla="*/ 681 w 1304"/>
                      <a:gd name="T55" fmla="*/ 0 h 822"/>
                      <a:gd name="T56" fmla="*/ 737 w 1304"/>
                      <a:gd name="T57" fmla="*/ 29 h 822"/>
                      <a:gd name="T58" fmla="*/ 737 w 1304"/>
                      <a:gd name="T59" fmla="*/ 85 h 822"/>
                      <a:gd name="T60" fmla="*/ 794 w 1304"/>
                      <a:gd name="T61" fmla="*/ 114 h 822"/>
                      <a:gd name="T62" fmla="*/ 794 w 1304"/>
                      <a:gd name="T63" fmla="*/ 170 h 822"/>
                      <a:gd name="T64" fmla="*/ 822 w 1304"/>
                      <a:gd name="T65" fmla="*/ 199 h 822"/>
                      <a:gd name="T66" fmla="*/ 794 w 1304"/>
                      <a:gd name="T67" fmla="*/ 255 h 822"/>
                      <a:gd name="T68" fmla="*/ 1049 w 1304"/>
                      <a:gd name="T69" fmla="*/ 170 h 822"/>
                      <a:gd name="T70" fmla="*/ 1106 w 1304"/>
                      <a:gd name="T71" fmla="*/ 199 h 822"/>
                      <a:gd name="T72" fmla="*/ 1162 w 1304"/>
                      <a:gd name="T73" fmla="*/ 142 h 822"/>
                      <a:gd name="T74" fmla="*/ 1219 w 1304"/>
                      <a:gd name="T75" fmla="*/ 255 h 822"/>
                      <a:gd name="T76" fmla="*/ 1276 w 1304"/>
                      <a:gd name="T77" fmla="*/ 227 h 822"/>
                      <a:gd name="T78" fmla="*/ 1276 w 1304"/>
                      <a:gd name="T79" fmla="*/ 340 h 822"/>
                      <a:gd name="T80" fmla="*/ 1304 w 1304"/>
                      <a:gd name="T81" fmla="*/ 369 h 822"/>
                      <a:gd name="T82" fmla="*/ 1219 w 1304"/>
                      <a:gd name="T83" fmla="*/ 567 h 822"/>
                      <a:gd name="T84" fmla="*/ 1049 w 1304"/>
                      <a:gd name="T85" fmla="*/ 567 h 822"/>
                      <a:gd name="T86" fmla="*/ 851 w 1304"/>
                      <a:gd name="T87" fmla="*/ 539 h 822"/>
                      <a:gd name="T88" fmla="*/ 652 w 1304"/>
                      <a:gd name="T89" fmla="*/ 652 h 822"/>
                      <a:gd name="T90" fmla="*/ 567 w 1304"/>
                      <a:gd name="T91" fmla="*/ 709 h 822"/>
                      <a:gd name="T92" fmla="*/ 539 w 1304"/>
                      <a:gd name="T93" fmla="*/ 794 h 822"/>
                      <a:gd name="T94" fmla="*/ 482 w 1304"/>
                      <a:gd name="T95" fmla="*/ 822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4" h="822">
                        <a:moveTo>
                          <a:pt x="482" y="822"/>
                        </a:moveTo>
                        <a:lnTo>
                          <a:pt x="397" y="766"/>
                        </a:lnTo>
                        <a:lnTo>
                          <a:pt x="369" y="822"/>
                        </a:lnTo>
                        <a:lnTo>
                          <a:pt x="227" y="822"/>
                        </a:lnTo>
                        <a:lnTo>
                          <a:pt x="227" y="737"/>
                        </a:lnTo>
                        <a:lnTo>
                          <a:pt x="170" y="794"/>
                        </a:lnTo>
                        <a:lnTo>
                          <a:pt x="170" y="737"/>
                        </a:lnTo>
                        <a:lnTo>
                          <a:pt x="142" y="652"/>
                        </a:lnTo>
                        <a:lnTo>
                          <a:pt x="170" y="624"/>
                        </a:lnTo>
                        <a:lnTo>
                          <a:pt x="142" y="510"/>
                        </a:lnTo>
                        <a:lnTo>
                          <a:pt x="28" y="596"/>
                        </a:lnTo>
                        <a:lnTo>
                          <a:pt x="28" y="539"/>
                        </a:lnTo>
                        <a:lnTo>
                          <a:pt x="0" y="510"/>
                        </a:lnTo>
                        <a:lnTo>
                          <a:pt x="85" y="397"/>
                        </a:lnTo>
                        <a:lnTo>
                          <a:pt x="57" y="369"/>
                        </a:lnTo>
                        <a:lnTo>
                          <a:pt x="85" y="312"/>
                        </a:lnTo>
                        <a:lnTo>
                          <a:pt x="57" y="284"/>
                        </a:lnTo>
                        <a:lnTo>
                          <a:pt x="28" y="170"/>
                        </a:lnTo>
                        <a:lnTo>
                          <a:pt x="170" y="57"/>
                        </a:lnTo>
                        <a:lnTo>
                          <a:pt x="312" y="57"/>
                        </a:lnTo>
                        <a:lnTo>
                          <a:pt x="397" y="142"/>
                        </a:lnTo>
                        <a:lnTo>
                          <a:pt x="425" y="114"/>
                        </a:lnTo>
                        <a:lnTo>
                          <a:pt x="425" y="57"/>
                        </a:lnTo>
                        <a:lnTo>
                          <a:pt x="510" y="57"/>
                        </a:lnTo>
                        <a:lnTo>
                          <a:pt x="539" y="85"/>
                        </a:lnTo>
                        <a:lnTo>
                          <a:pt x="595" y="114"/>
                        </a:lnTo>
                        <a:lnTo>
                          <a:pt x="595" y="57"/>
                        </a:lnTo>
                        <a:lnTo>
                          <a:pt x="681" y="0"/>
                        </a:lnTo>
                        <a:lnTo>
                          <a:pt x="737" y="29"/>
                        </a:lnTo>
                        <a:lnTo>
                          <a:pt x="737" y="85"/>
                        </a:lnTo>
                        <a:lnTo>
                          <a:pt x="794" y="114"/>
                        </a:lnTo>
                        <a:lnTo>
                          <a:pt x="794" y="170"/>
                        </a:lnTo>
                        <a:lnTo>
                          <a:pt x="822" y="199"/>
                        </a:lnTo>
                        <a:lnTo>
                          <a:pt x="794" y="255"/>
                        </a:lnTo>
                        <a:lnTo>
                          <a:pt x="1049" y="170"/>
                        </a:lnTo>
                        <a:lnTo>
                          <a:pt x="1106" y="199"/>
                        </a:lnTo>
                        <a:lnTo>
                          <a:pt x="1162" y="142"/>
                        </a:lnTo>
                        <a:lnTo>
                          <a:pt x="1219" y="255"/>
                        </a:lnTo>
                        <a:lnTo>
                          <a:pt x="1276" y="227"/>
                        </a:lnTo>
                        <a:lnTo>
                          <a:pt x="1276" y="340"/>
                        </a:lnTo>
                        <a:lnTo>
                          <a:pt x="1304" y="369"/>
                        </a:lnTo>
                        <a:lnTo>
                          <a:pt x="1219" y="567"/>
                        </a:lnTo>
                        <a:lnTo>
                          <a:pt x="1049" y="567"/>
                        </a:lnTo>
                        <a:lnTo>
                          <a:pt x="851" y="539"/>
                        </a:lnTo>
                        <a:lnTo>
                          <a:pt x="652" y="652"/>
                        </a:lnTo>
                        <a:lnTo>
                          <a:pt x="567" y="709"/>
                        </a:lnTo>
                        <a:lnTo>
                          <a:pt x="539" y="794"/>
                        </a:lnTo>
                        <a:lnTo>
                          <a:pt x="482" y="822"/>
                        </a:lnTo>
                        <a:close/>
                      </a:path>
                    </a:pathLst>
                  </a:custGeom>
                  <a:solidFill>
                    <a:srgbClr val="99FFCC"/>
                  </a:solidFill>
                  <a:ln w="12700" cap="flat" cmpd="sng" algn="ctr">
                    <a:solidFill>
                      <a:srgbClr val="FFFFFF">
                        <a:lumMod val="75000"/>
                      </a:srgbClr>
                    </a:solidFill>
                    <a:prstDash val="solid"/>
                    <a:headEnd/>
                    <a:tailEnd/>
                  </a:ln>
                  <a:effectLst/>
                </p:spPr>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grpSp>
            <p:grpSp>
              <p:nvGrpSpPr>
                <p:cNvPr id="436" name="グループ化 435">
                  <a:extLst>
                    <a:ext uri="{FF2B5EF4-FFF2-40B4-BE49-F238E27FC236}">
                      <a16:creationId xmlns:a16="http://schemas.microsoft.com/office/drawing/2014/main" id="{43FF5C11-0746-FD43-14C4-63FD8D4B48E1}"/>
                    </a:ext>
                  </a:extLst>
                </p:cNvPr>
                <p:cNvGrpSpPr/>
                <p:nvPr/>
              </p:nvGrpSpPr>
              <p:grpSpPr>
                <a:xfrm>
                  <a:off x="7114329" y="1323590"/>
                  <a:ext cx="3426099" cy="5161740"/>
                  <a:chOff x="7114329" y="1323590"/>
                  <a:chExt cx="3426099" cy="5161740"/>
                </a:xfrm>
              </p:grpSpPr>
              <p:cxnSp>
                <p:nvCxnSpPr>
                  <p:cNvPr id="437" name="直線矢印コネクタ 436">
                    <a:extLst>
                      <a:ext uri="{FF2B5EF4-FFF2-40B4-BE49-F238E27FC236}">
                        <a16:creationId xmlns:a16="http://schemas.microsoft.com/office/drawing/2014/main" id="{BDE365AB-21D2-B7E1-B604-70A23AB498A6}"/>
                      </a:ext>
                    </a:extLst>
                  </p:cNvPr>
                  <p:cNvCxnSpPr>
                    <a:cxnSpLocks/>
                    <a:stCxn id="449" idx="29"/>
                    <a:endCxn id="452" idx="9"/>
                  </p:cNvCxnSpPr>
                  <p:nvPr/>
                </p:nvCxnSpPr>
                <p:spPr>
                  <a:xfrm>
                    <a:off x="8264891" y="1712145"/>
                    <a:ext cx="739022" cy="631307"/>
                  </a:xfrm>
                  <a:prstGeom prst="straightConnector1">
                    <a:avLst/>
                  </a:prstGeom>
                  <a:noFill/>
                  <a:ln w="28575" cap="flat" cmpd="sng" algn="ctr">
                    <a:solidFill>
                      <a:srgbClr val="FF5050"/>
                    </a:solidFill>
                    <a:prstDash val="solid"/>
                    <a:headEnd type="triangle" w="sm" len="sm"/>
                    <a:tailEnd type="triangle" w="sm" len="sm"/>
                  </a:ln>
                  <a:effectLst/>
                </p:spPr>
              </p:cxnSp>
              <p:cxnSp>
                <p:nvCxnSpPr>
                  <p:cNvPr id="438" name="直線矢印コネクタ 437">
                    <a:extLst>
                      <a:ext uri="{FF2B5EF4-FFF2-40B4-BE49-F238E27FC236}">
                        <a16:creationId xmlns:a16="http://schemas.microsoft.com/office/drawing/2014/main" id="{AD6CEB43-B752-B672-125C-D9CAEFD07457}"/>
                      </a:ext>
                    </a:extLst>
                  </p:cNvPr>
                  <p:cNvCxnSpPr>
                    <a:cxnSpLocks/>
                    <a:endCxn id="452" idx="9"/>
                  </p:cNvCxnSpPr>
                  <p:nvPr/>
                </p:nvCxnSpPr>
                <p:spPr>
                  <a:xfrm flipH="1">
                    <a:off x="9003913" y="2331252"/>
                    <a:ext cx="552066" cy="12200"/>
                  </a:xfrm>
                  <a:prstGeom prst="straightConnector1">
                    <a:avLst/>
                  </a:prstGeom>
                  <a:noFill/>
                  <a:ln w="28575" cap="flat" cmpd="sng" algn="ctr">
                    <a:solidFill>
                      <a:srgbClr val="FF5050"/>
                    </a:solidFill>
                    <a:prstDash val="solid"/>
                    <a:headEnd type="triangle" w="sm" len="sm"/>
                    <a:tailEnd type="triangle" w="sm" len="sm"/>
                  </a:ln>
                  <a:effectLst/>
                </p:spPr>
              </p:cxnSp>
              <p:cxnSp>
                <p:nvCxnSpPr>
                  <p:cNvPr id="439" name="直線矢印コネクタ 438">
                    <a:extLst>
                      <a:ext uri="{FF2B5EF4-FFF2-40B4-BE49-F238E27FC236}">
                        <a16:creationId xmlns:a16="http://schemas.microsoft.com/office/drawing/2014/main" id="{E7A2FD50-44FC-5DEA-9BBD-618DE28D01F8}"/>
                      </a:ext>
                    </a:extLst>
                  </p:cNvPr>
                  <p:cNvCxnSpPr>
                    <a:cxnSpLocks/>
                    <a:endCxn id="452" idx="9"/>
                  </p:cNvCxnSpPr>
                  <p:nvPr/>
                </p:nvCxnSpPr>
                <p:spPr>
                  <a:xfrm flipH="1">
                    <a:off x="9003913" y="1323590"/>
                    <a:ext cx="1536515" cy="1019862"/>
                  </a:xfrm>
                  <a:prstGeom prst="straightConnector1">
                    <a:avLst/>
                  </a:prstGeom>
                  <a:noFill/>
                  <a:ln w="28575" cap="flat" cmpd="sng" algn="ctr">
                    <a:solidFill>
                      <a:srgbClr val="FF5050"/>
                    </a:solidFill>
                    <a:prstDash val="solid"/>
                    <a:headEnd type="triangle" w="sm" len="sm"/>
                    <a:tailEnd type="triangle" w="sm" len="sm"/>
                  </a:ln>
                  <a:effectLst/>
                </p:spPr>
              </p:cxnSp>
              <p:cxnSp>
                <p:nvCxnSpPr>
                  <p:cNvPr id="440" name="直線矢印コネクタ 439">
                    <a:extLst>
                      <a:ext uri="{FF2B5EF4-FFF2-40B4-BE49-F238E27FC236}">
                        <a16:creationId xmlns:a16="http://schemas.microsoft.com/office/drawing/2014/main" id="{074ACF78-2D44-61BD-33DA-C78A21B09B39}"/>
                      </a:ext>
                    </a:extLst>
                  </p:cNvPr>
                  <p:cNvCxnSpPr>
                    <a:cxnSpLocks/>
                    <a:stCxn id="452" idx="9"/>
                    <a:endCxn id="442" idx="2"/>
                  </p:cNvCxnSpPr>
                  <p:nvPr/>
                </p:nvCxnSpPr>
                <p:spPr>
                  <a:xfrm flipH="1">
                    <a:off x="7114329" y="2343453"/>
                    <a:ext cx="1889584" cy="4141877"/>
                  </a:xfrm>
                  <a:prstGeom prst="straightConnector1">
                    <a:avLst/>
                  </a:prstGeom>
                  <a:noFill/>
                  <a:ln w="28575" cap="flat" cmpd="sng" algn="ctr">
                    <a:solidFill>
                      <a:srgbClr val="FF5050"/>
                    </a:solidFill>
                    <a:prstDash val="solid"/>
                    <a:headEnd w="med" len="sm"/>
                    <a:tailEnd type="triangle" w="lg" len="med"/>
                  </a:ln>
                  <a:effectLst/>
                </p:spPr>
              </p:cxnSp>
            </p:grpSp>
          </p:grpSp>
          <p:sp>
            <p:nvSpPr>
              <p:cNvPr id="453" name="テキスト ボックス 452">
                <a:extLst>
                  <a:ext uri="{FF2B5EF4-FFF2-40B4-BE49-F238E27FC236}">
                    <a16:creationId xmlns:a16="http://schemas.microsoft.com/office/drawing/2014/main" id="{880EB9D3-5871-AB07-2941-E77B2C62429E}"/>
                  </a:ext>
                </a:extLst>
              </p:cNvPr>
              <p:cNvSpPr txBox="1"/>
              <p:nvPr/>
            </p:nvSpPr>
            <p:spPr>
              <a:xfrm>
                <a:off x="9091321" y="2446533"/>
                <a:ext cx="607071" cy="201388"/>
              </a:xfrm>
              <a:prstGeom prst="rect">
                <a:avLst/>
              </a:prstGeom>
              <a:solidFill>
                <a:srgbClr val="FFFFFF"/>
              </a:solidFill>
              <a:ln w="9525" cap="flat" cmpd="sng" algn="ctr">
                <a:solidFill>
                  <a:srgbClr val="0071BC"/>
                </a:solidFill>
                <a:prstDash val="solid"/>
              </a:ln>
              <a:effectLst/>
            </p:spPr>
            <p:txBody>
              <a:bodyPr wrap="none" lIns="72000" tIns="72000" rIns="72000" bIns="36000" rtlCol="0" anchor="ctr" anchorCtr="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600" b="0" i="0" u="none" strike="noStrike" kern="0" cap="none" spc="0" normalizeH="0" baseline="0" noProof="0" dirty="0">
                    <a:ln>
                      <a:noFill/>
                    </a:ln>
                    <a:solidFill>
                      <a:srgbClr val="0071BC"/>
                    </a:solidFill>
                    <a:effectLst/>
                    <a:uLnTx/>
                    <a:uFillTx/>
                    <a:latin typeface="メイリオ"/>
                    <a:ea typeface="メイリオ"/>
                    <a:cs typeface="+mn-cs"/>
                  </a:rPr>
                  <a:t>のと里山空港</a:t>
                </a:r>
                <a:endParaRPr kumimoji="0" lang="en-US" altLang="ja-JP" sz="600" b="0" i="0" u="none" strike="noStrike" kern="0" cap="none" spc="0" normalizeH="0" baseline="0" noProof="0" dirty="0">
                  <a:ln>
                    <a:noFill/>
                  </a:ln>
                  <a:solidFill>
                    <a:srgbClr val="0071BC"/>
                  </a:solidFill>
                  <a:effectLst/>
                  <a:uLnTx/>
                  <a:uFillTx/>
                  <a:latin typeface="メイリオ"/>
                  <a:ea typeface="メイリオ"/>
                  <a:cs typeface="+mn-cs"/>
                </a:endParaRPr>
              </a:p>
            </p:txBody>
          </p:sp>
          <p:cxnSp>
            <p:nvCxnSpPr>
              <p:cNvPr id="459" name="直線矢印コネクタ 458">
                <a:extLst>
                  <a:ext uri="{FF2B5EF4-FFF2-40B4-BE49-F238E27FC236}">
                    <a16:creationId xmlns:a16="http://schemas.microsoft.com/office/drawing/2014/main" id="{B3277B15-A824-93E7-0522-038BC2BDB9B2}"/>
                  </a:ext>
                </a:extLst>
              </p:cNvPr>
              <p:cNvCxnSpPr>
                <a:cxnSpLocks/>
                <a:stCxn id="442" idx="2"/>
              </p:cNvCxnSpPr>
              <p:nvPr/>
            </p:nvCxnSpPr>
            <p:spPr>
              <a:xfrm flipV="1">
                <a:off x="8522900" y="2360244"/>
                <a:ext cx="1489426" cy="2482045"/>
              </a:xfrm>
              <a:prstGeom prst="straightConnector1">
                <a:avLst/>
              </a:prstGeom>
              <a:noFill/>
              <a:ln w="12700" cap="flat" cmpd="sng" algn="ctr">
                <a:solidFill>
                  <a:srgbClr val="5D6364"/>
                </a:solidFill>
                <a:prstDash val="dash"/>
                <a:headEnd type="triangle" w="sm" len="sm"/>
                <a:tailEnd type="triangle" w="sm" len="sm"/>
              </a:ln>
              <a:effectLst/>
            </p:spPr>
          </p:cxnSp>
          <p:cxnSp>
            <p:nvCxnSpPr>
              <p:cNvPr id="460" name="直線矢印コネクタ 459">
                <a:extLst>
                  <a:ext uri="{FF2B5EF4-FFF2-40B4-BE49-F238E27FC236}">
                    <a16:creationId xmlns:a16="http://schemas.microsoft.com/office/drawing/2014/main" id="{A853587E-7E31-AE1A-EBCC-A3D81EAC3201}"/>
                  </a:ext>
                </a:extLst>
              </p:cNvPr>
              <p:cNvCxnSpPr>
                <a:cxnSpLocks/>
                <a:stCxn id="442" idx="2"/>
              </p:cNvCxnSpPr>
              <p:nvPr/>
            </p:nvCxnSpPr>
            <p:spPr>
              <a:xfrm flipV="1">
                <a:off x="8522900" y="2868295"/>
                <a:ext cx="1035869" cy="1973994"/>
              </a:xfrm>
              <a:prstGeom prst="straightConnector1">
                <a:avLst/>
              </a:prstGeom>
              <a:noFill/>
              <a:ln w="12700" cap="flat" cmpd="sng" algn="ctr">
                <a:solidFill>
                  <a:srgbClr val="5D6364"/>
                </a:solidFill>
                <a:prstDash val="dash"/>
                <a:headEnd type="triangle" w="sm" len="sm"/>
                <a:tailEnd type="triangle" w="sm" len="sm"/>
              </a:ln>
              <a:effectLst/>
            </p:spPr>
          </p:cxnSp>
          <p:cxnSp>
            <p:nvCxnSpPr>
              <p:cNvPr id="461" name="直線矢印コネクタ 460">
                <a:extLst>
                  <a:ext uri="{FF2B5EF4-FFF2-40B4-BE49-F238E27FC236}">
                    <a16:creationId xmlns:a16="http://schemas.microsoft.com/office/drawing/2014/main" id="{00D8083C-B066-FF21-CE20-A06893EEA123}"/>
                  </a:ext>
                </a:extLst>
              </p:cNvPr>
              <p:cNvCxnSpPr>
                <a:cxnSpLocks/>
                <a:stCxn id="442" idx="2"/>
                <a:endCxn id="449" idx="29"/>
              </p:cNvCxnSpPr>
              <p:nvPr/>
            </p:nvCxnSpPr>
            <p:spPr>
              <a:xfrm flipV="1">
                <a:off x="8522900" y="2574099"/>
                <a:ext cx="488124" cy="2268190"/>
              </a:xfrm>
              <a:prstGeom prst="straightConnector1">
                <a:avLst/>
              </a:prstGeom>
              <a:noFill/>
              <a:ln w="12700" cap="flat" cmpd="sng" algn="ctr">
                <a:solidFill>
                  <a:srgbClr val="5D6364"/>
                </a:solidFill>
                <a:prstDash val="dash"/>
                <a:headEnd type="triangle" w="sm" len="sm"/>
                <a:tailEnd type="triangle" w="sm" len="sm"/>
              </a:ln>
              <a:effectLst/>
            </p:spPr>
          </p:cxnSp>
        </p:grpSp>
        <p:pic>
          <p:nvPicPr>
            <p:cNvPr id="480" name="グラフィックス 188" descr="飛行機 単色塗りつぶし">
              <a:extLst>
                <a:ext uri="{FF2B5EF4-FFF2-40B4-BE49-F238E27FC236}">
                  <a16:creationId xmlns:a16="http://schemas.microsoft.com/office/drawing/2014/main" id="{94360586-FDF4-1FAD-EDCC-D9A3AE4526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5581" y="2716761"/>
              <a:ext cx="266942" cy="266942"/>
            </a:xfrm>
            <a:prstGeom prst="rect">
              <a:avLst/>
            </a:prstGeom>
          </p:spPr>
        </p:pic>
      </p:grpSp>
      <p:sp>
        <p:nvSpPr>
          <p:cNvPr id="481" name="吹き出し: 角を丸めた四角形 480">
            <a:extLst>
              <a:ext uri="{FF2B5EF4-FFF2-40B4-BE49-F238E27FC236}">
                <a16:creationId xmlns:a16="http://schemas.microsoft.com/office/drawing/2014/main" id="{4C31C386-511C-BF4D-2E9E-8F1CF7AA666E}"/>
              </a:ext>
            </a:extLst>
          </p:cNvPr>
          <p:cNvSpPr/>
          <p:nvPr/>
        </p:nvSpPr>
        <p:spPr bwMode="auto">
          <a:xfrm>
            <a:off x="6326070" y="4489127"/>
            <a:ext cx="1424789" cy="168557"/>
          </a:xfrm>
          <a:prstGeom prst="wedgeRoundRectCallout">
            <a:avLst>
              <a:gd name="adj1" fmla="val -15601"/>
              <a:gd name="adj2" fmla="val -109822"/>
              <a:gd name="adj3" fmla="val 16667"/>
            </a:avLst>
          </a:prstGeom>
          <a:solidFill>
            <a:srgbClr val="FF5050"/>
          </a:solidFill>
          <a:ln>
            <a:noFill/>
          </a:ln>
          <a:effectLst/>
        </p:spPr>
        <p:txBody>
          <a:bodyPr wrap="square" lIns="72000" tIns="0" rIns="72000" bIns="0" rtlCol="0" anchor="ctr" anchorCtr="0">
            <a:spAutoFit/>
          </a:bodyPr>
          <a:lstStyle/>
          <a:p>
            <a:pPr marL="0" marR="0" lvl="0" indent="0" algn="ctr" defTabSz="457200" eaLnBrk="1" fontAlgn="auto" latinLnBrk="0" hangingPunct="1">
              <a:lnSpc>
                <a:spcPct val="110000"/>
              </a:lnSpc>
              <a:spcBef>
                <a:spcPct val="0"/>
              </a:spcBef>
              <a:spcAft>
                <a:spcPts val="0"/>
              </a:spcAft>
              <a:buClrTx/>
              <a:buSzTx/>
              <a:buFontTx/>
              <a:buNone/>
              <a:tabLst/>
              <a:defRPr/>
            </a:pPr>
            <a:r>
              <a:rPr kumimoji="0" lang="ja-JP" altLang="en-US" sz="900" b="1" i="0" u="none" strike="noStrike" kern="0" cap="none" spc="0" normalizeH="0" baseline="0" noProof="0" dirty="0">
                <a:ln>
                  <a:noFill/>
                </a:ln>
                <a:solidFill>
                  <a:srgbClr val="FFFFFF"/>
                </a:solidFill>
                <a:effectLst/>
                <a:uLnTx/>
                <a:uFillTx/>
                <a:latin typeface="メイリオ"/>
                <a:ea typeface="メイリオ"/>
                <a:cs typeface="メイリオ" pitchFamily="50" charset="-128"/>
              </a:rPr>
              <a:t>乗継拠点（ハブ化）</a:t>
            </a:r>
          </a:p>
        </p:txBody>
      </p:sp>
    </p:spTree>
    <p:extLst>
      <p:ext uri="{BB962C8B-B14F-4D97-AF65-F5344CB8AC3E}">
        <p14:creationId xmlns:p14="http://schemas.microsoft.com/office/powerpoint/2010/main" val="3699886141"/>
      </p:ext>
    </p:extLst>
  </p:cSld>
  <p:clrMapOvr>
    <a:masterClrMapping/>
  </p:clrMapOvr>
</p:sld>
</file>

<file path=ppt/theme/theme1.xml><?xml version="1.0" encoding="utf-8"?>
<a:theme xmlns:a="http://schemas.openxmlformats.org/drawingml/2006/main" name="2_標準デザイン">
  <a:themeElements>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solidFill>
            <a:schemeClr val="tx1"/>
          </a:solidFill>
          <a:prstDash val="solid"/>
          <a:round/>
          <a:headEnd type="none" w="med" len="med"/>
          <a:tailEnd type="none" w="med" len="med"/>
        </a:ln>
        <a:effectLst/>
      </a:spPr>
      <a:bodyPr wrap="none" anchor="ctr"/>
      <a:lstStyle>
        <a:defPPr eaLnBrk="0" hangingPunct="0">
          <a:defRPr sz="1400" b="1" dirty="0" smtClean="0">
            <a:solidFill>
              <a:srgbClr val="FFFFFF"/>
            </a:solidFill>
            <a:ea typeface="ＭＳ Ｐゴシック" pitchFamily="50" charset="-128"/>
          </a:defRPr>
        </a:defPPr>
      </a:lstStyle>
    </a:spDef>
    <a:lnDef>
      <a:spPr bwMode="auto">
        <a:xfrm>
          <a:off x="0" y="0"/>
          <a:ext cx="1" cy="1"/>
        </a:xfrm>
        <a:custGeom>
          <a:avLst/>
          <a:gdLst/>
          <a:ahLst/>
          <a:cxnLst/>
          <a:rect l="0" t="0" r="0" b="0"/>
          <a:pathLst/>
        </a:custGeom>
        <a:solidFill>
          <a:srgbClr val="FFFF99"/>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HG丸ｺﾞｼｯｸM-PRO" pitchFamily="50" charset="-128"/>
            <a:ea typeface="HG丸ｺﾞｼｯｸM-PRO"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国土交通省">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579</Words>
  <PresentationFormat>A4 210 x 297 mm</PresentationFormat>
  <Paragraphs>49</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1</vt:i4>
      </vt:variant>
    </vt:vector>
  </HeadingPairs>
  <TitlesOfParts>
    <vt:vector size="13" baseType="lpstr">
      <vt:lpstr>HGP創英角ｺﾞｼｯｸUB</vt:lpstr>
      <vt:lpstr>HG丸ｺﾞｼｯｸM-PRO</vt:lpstr>
      <vt:lpstr>Meiryo UI</vt:lpstr>
      <vt:lpstr>ＭＳ Ｐゴシック</vt:lpstr>
      <vt:lpstr>メイリオ</vt:lpstr>
      <vt:lpstr>Arial</vt:lpstr>
      <vt:lpstr>Calibri</vt:lpstr>
      <vt:lpstr>Times New Roman</vt:lpstr>
      <vt:lpstr>Wingdings</vt:lpstr>
      <vt:lpstr>2_標準デザイン</vt:lpstr>
      <vt:lpstr>5_Office テーマ</vt:lpstr>
      <vt:lpstr>1_国土交通省</vt:lpstr>
      <vt:lpstr>能登方面特急バス利便増進実施計画（概要）</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