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4"/>
  </p:sldMasterIdLst>
  <p:notesMasterIdLst>
    <p:notesMasterId r:id="rId7"/>
  </p:notesMasterIdLst>
  <p:sldIdLst>
    <p:sldId id="2147378705" r:id="rId5"/>
    <p:sldId id="2147378707" r:id="rId6"/>
  </p:sldIdLst>
  <p:sldSz cx="12192000" cy="6858000"/>
  <p:notesSz cx="6735763" cy="9866313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 userDrawn="1">
          <p15:clr>
            <a:srgbClr val="A4A3A4"/>
          </p15:clr>
        </p15:guide>
        <p15:guide id="2" orient="horz" pos="4088" userDrawn="1">
          <p15:clr>
            <a:srgbClr val="A4A3A4"/>
          </p15:clr>
        </p15:guide>
        <p15:guide id="3" pos="190" userDrawn="1">
          <p15:clr>
            <a:srgbClr val="A4A3A4"/>
          </p15:clr>
        </p15:guide>
        <p15:guide id="4" pos="7469" userDrawn="1">
          <p15:clr>
            <a:srgbClr val="A4A3A4"/>
          </p15:clr>
        </p15:guide>
        <p15:guide id="5" pos="1527" userDrawn="1">
          <p15:clr>
            <a:srgbClr val="A4A3A4"/>
          </p15:clr>
        </p15:guide>
        <p15:guide id="6" orient="horz" pos="1502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orient="horz" pos="2228" userDrawn="1">
          <p15:clr>
            <a:srgbClr val="A4A3A4"/>
          </p15:clr>
        </p15:guide>
        <p15:guide id="9" orient="horz" pos="2387" userDrawn="1">
          <p15:clr>
            <a:srgbClr val="A4A3A4"/>
          </p15:clr>
        </p15:guide>
        <p15:guide id="10" orient="horz" pos="2999" userDrawn="1">
          <p15:clr>
            <a:srgbClr val="A4A3A4"/>
          </p15:clr>
        </p15:guide>
        <p15:guide id="11" orient="horz" pos="188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A599D28-7D0E-EEFA-642C-DB1C6588FFBE}" name="森田 光貴" initials="光森" userId="S::morita-k2wu@mlit.go.jp::314cf0e2-2175-4948-8a4a-96924aa0786a" providerId="AD"/>
  <p188:author id="{A0892A53-A79B-9856-4E74-B2BF191E53E3}" name="内山 裕弥" initials="裕内" userId="S::uchiyama-y2vw@mlit.go.jp::8d34b9d0-ec49-418d-b1de-019cf6b56da5" providerId="AD"/>
  <p188:author id="{06B1FB5A-B15D-A860-8BE8-61B54813D39C}" name="丁野 光理" initials="光丁" userId="S::chohno-h2ge@mlit.go.jp::53361c9a-10d0-4268-b39c-a1f4044b33f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E9F300"/>
    <a:srgbClr val="00C2C0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44C31-6A61-49A7-A310-8338806BDD3C}" v="16" dt="2026-03-22T13:15:10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5" autoAdjust="0"/>
  </p:normalViewPr>
  <p:slideViewPr>
    <p:cSldViewPr snapToGrid="0">
      <p:cViewPr varScale="1">
        <p:scale>
          <a:sx n="101" d="100"/>
          <a:sy n="101" d="100"/>
        </p:scale>
        <p:origin x="876" y="96"/>
      </p:cViewPr>
      <p:guideLst>
        <p:guide orient="horz" pos="1253"/>
        <p:guide orient="horz" pos="4088"/>
        <p:guide pos="190"/>
        <p:guide pos="7469"/>
        <p:guide pos="1527"/>
        <p:guide orient="horz" pos="1502"/>
        <p:guide pos="3840"/>
        <p:guide orient="horz" pos="2228"/>
        <p:guide orient="horz" pos="2387"/>
        <p:guide orient="horz" pos="2999"/>
        <p:guide orient="horz" pos="1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13" Target="revisionInfo.xml" Type="http://schemas.microsoft.com/office/2015/10/relationships/revisionInfo"/><Relationship Id="rId14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tags/tag1.xml" Type="http://schemas.openxmlformats.org/officeDocument/2006/relationships/tags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CAE41466-77DA-46B4-BCF5-532C15AA381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7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FAA94981-7388-44D4-BF25-844A6ED549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15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2.bin" Type="http://schemas.openxmlformats.org/officeDocument/2006/relationships/oleObject"/><Relationship Id="rId4" Target="../media/image2.pn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tags/tag5.xml" Type="http://schemas.openxmlformats.org/officeDocument/2006/relationships/tags"/><Relationship Id="rId3" Target="../slideMasters/slideMaster1.xml" Type="http://schemas.openxmlformats.org/officeDocument/2006/relationships/slideMaster"/><Relationship Id="rId4" Target="../embeddings/oleObject3.bin" Type="http://schemas.openxmlformats.org/officeDocument/2006/relationships/oleObject"/><Relationship Id="rId5" Target="../media/image6.emf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Black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52054197"/>
              </p:ext>
            </p:extLst>
          </p:nvPr>
        </p:nvGraphicFramePr>
        <p:xfrm>
          <a:off x="1" y="3"/>
          <a:ext cx="211666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0" imgH="0" progId="TCLayout.ActiveDocument.1">
                  <p:embed/>
                </p:oleObj>
              </mc:Choice>
              <mc:Fallback>
                <p:oleObj name="think-cell スライド" r:id="rId3" imgW="0" imgH="0" progId="TCLayout.ActiveDocument.1">
                  <p:embed/>
                  <p:pic>
                    <p:nvPicPr>
                      <p:cNvPr id="44" name="Objekt 43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3"/>
                        <a:ext cx="211666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Placeholder 32"/>
          <p:cNvSpPr>
            <a:spLocks noGrp="1"/>
          </p:cNvSpPr>
          <p:nvPr>
            <p:ph type="body" sz="quarter" idx="10" hasCustomPrompt="1"/>
          </p:nvPr>
        </p:nvSpPr>
        <p:spPr>
          <a:xfrm>
            <a:off x="4798549" y="4293096"/>
            <a:ext cx="6626043" cy="467563"/>
          </a:xfrm>
          <a:prstGeom prst="rect">
            <a:avLst/>
          </a:prstGeom>
        </p:spPr>
        <p:txBody>
          <a:bodyPr anchor="ctr" anchorCtr="0"/>
          <a:lstStyle>
            <a:lvl1pPr marL="0" indent="0" algn="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 lang="en-US" sz="1800" b="0" kern="1200" spc="0" baseline="0" dirty="0" smtClean="0">
                <a:solidFill>
                  <a:schemeClr val="tx1"/>
                </a:solidFill>
                <a:latin typeface="+mn-ea"/>
                <a:ea typeface="+mn-ea"/>
                <a:cs typeface="Arial" pitchFamily="34" charset="0"/>
              </a:defRPr>
            </a:lvl1pPr>
            <a:lvl2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2pPr>
            <a:lvl3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3pPr>
            <a:lvl4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4pPr>
            <a:lvl5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AU" sz="2167" b="0" kern="1200" spc="0" baseline="0" dirty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5pPr>
          </a:lstStyle>
          <a:p>
            <a:pPr lvl="0"/>
            <a:r>
              <a:rPr lang="en-US"/>
              <a:t>2023/MM/DD</a:t>
            </a:r>
          </a:p>
        </p:txBody>
      </p:sp>
      <p:sp>
        <p:nvSpPr>
          <p:cNvPr id="24" name="Title 1"/>
          <p:cNvSpPr>
            <a:spLocks noGrp="1"/>
          </p:cNvSpPr>
          <p:nvPr>
            <p:ph type="ctrTitle" hasCustomPrompt="1"/>
          </p:nvPr>
        </p:nvSpPr>
        <p:spPr>
          <a:xfrm>
            <a:off x="767408" y="1498110"/>
            <a:ext cx="10657184" cy="1867389"/>
          </a:xfrm>
          <a:prstGeom prst="rect">
            <a:avLst/>
          </a:prstGeom>
        </p:spPr>
        <p:txBody>
          <a:bodyPr vert="horz" lIns="0" tIns="0" anchor="ctr" anchorCtr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 kumimoji="1" lang="en-GB" sz="2400" b="1" kern="1200" spc="0" baseline="0" dirty="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marL="0" lv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charset="0"/>
              <a:buNone/>
            </a:pPr>
            <a:r>
              <a:rPr lang="en-US" altLang="ja-JP"/>
              <a:t>FY2024 </a:t>
            </a:r>
            <a:r>
              <a:rPr lang="ja-JP" altLang="en-US"/>
              <a:t>日本版</a:t>
            </a:r>
            <a:r>
              <a:rPr lang="en-US" altLang="ja-JP" err="1"/>
              <a:t>MaaS</a:t>
            </a:r>
            <a:r>
              <a:rPr lang="ja-JP" altLang="en-US"/>
              <a:t>推進・支援事業</a:t>
            </a:r>
            <a:br>
              <a:rPr lang="en-US" altLang="ja-JP"/>
            </a:br>
            <a:r>
              <a:rPr lang="en-US" altLang="ja-JP"/>
              <a:t>【</a:t>
            </a:r>
            <a:r>
              <a:rPr lang="ja-JP" altLang="en-US"/>
              <a:t>プロジェクト名</a:t>
            </a:r>
            <a:r>
              <a:rPr lang="en-US" altLang="ja-JP"/>
              <a:t>】</a:t>
            </a:r>
            <a:br>
              <a:rPr lang="en-US" altLang="ja-JP"/>
            </a:br>
            <a:br>
              <a:rPr lang="en-US" altLang="ja-JP"/>
            </a:br>
            <a:r>
              <a:rPr lang="ja-JP" altLang="en-US"/>
              <a:t>業務実施計画書</a:t>
            </a:r>
            <a:endParaRPr lang="en-GB"/>
          </a:p>
        </p:txBody>
      </p:sp>
      <p:sp>
        <p:nvSpPr>
          <p:cNvPr id="25" name="Text Placehold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4798549" y="4892326"/>
            <a:ext cx="6626043" cy="467563"/>
          </a:xfrm>
          <a:prstGeom prst="rect">
            <a:avLst/>
          </a:prstGeom>
        </p:spPr>
        <p:txBody>
          <a:bodyPr anchor="ctr" anchorCtr="0"/>
          <a:lstStyle>
            <a:lvl1pPr marL="0" indent="0" algn="r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 lang="en-US" sz="2000" b="0" kern="1200" spc="0" baseline="0" dirty="0" smtClean="0">
                <a:solidFill>
                  <a:schemeClr val="tx1"/>
                </a:solidFill>
                <a:latin typeface="+mn-ea"/>
                <a:ea typeface="+mn-ea"/>
                <a:cs typeface="Arial" pitchFamily="34" charset="0"/>
              </a:defRPr>
            </a:lvl1pPr>
            <a:lvl2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2pPr>
            <a:lvl3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3pPr>
            <a:lvl4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US" sz="2167" b="0" kern="1200" spc="0" baseline="0" dirty="0" smtClean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4pPr>
            <a:lvl5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lang="en-AU" sz="2167" b="0" kern="1200" spc="0" baseline="0" dirty="0">
                <a:solidFill>
                  <a:schemeClr val="accent1"/>
                </a:solidFill>
                <a:latin typeface="Arial" pitchFamily="34" charset="0"/>
                <a:ea typeface="Arial" pitchFamily="-105" charset="-52"/>
                <a:cs typeface="Arial" pitchFamily="34" charset="0"/>
              </a:defRPr>
            </a:lvl5pPr>
          </a:lstStyle>
          <a:p>
            <a:pPr lvl="0"/>
            <a:r>
              <a:rPr lang="en-US" altLang="ja-JP"/>
              <a:t>※</a:t>
            </a:r>
            <a:r>
              <a:rPr lang="ja-JP" altLang="en-US"/>
              <a:t>実施企業名 </a:t>
            </a:r>
            <a:r>
              <a:rPr lang="en-US" altLang="ja-JP"/>
              <a:t>or JV</a:t>
            </a:r>
            <a:r>
              <a:rPr lang="ja-JP" altLang="en-US"/>
              <a:t>名</a:t>
            </a:r>
            <a:endParaRPr 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FB6309-E751-E5DF-C7C2-D7D80856905C}"/>
              </a:ext>
            </a:extLst>
          </p:cNvPr>
          <p:cNvSpPr txBox="1"/>
          <p:nvPr userDrawn="1"/>
        </p:nvSpPr>
        <p:spPr>
          <a:xfrm>
            <a:off x="1166350" y="6577475"/>
            <a:ext cx="31710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>
                <a:solidFill>
                  <a:schemeClr val="bg1">
                    <a:lumMod val="75000"/>
                  </a:schemeClr>
                </a:solidFill>
              </a:rPr>
              <a:t>Copyright</a:t>
            </a:r>
            <a:r>
              <a:rPr kumimoji="1" lang="ja-JP" altLang="en-US" sz="90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kumimoji="1" lang="en-US" altLang="ja-JP" sz="900">
                <a:solidFill>
                  <a:schemeClr val="bg1">
                    <a:lumMod val="75000"/>
                  </a:schemeClr>
                </a:solidFill>
              </a:rPr>
              <a:t>© 2025</a:t>
            </a:r>
            <a:r>
              <a:rPr kumimoji="1" lang="en-US" altLang="ja-JP" sz="900" baseline="0">
                <a:solidFill>
                  <a:schemeClr val="bg1">
                    <a:lumMod val="75000"/>
                  </a:schemeClr>
                </a:solidFill>
              </a:rPr>
              <a:t> by MLIT. All rights reserved.</a:t>
            </a:r>
            <a:endParaRPr kumimoji="1" lang="ja-JP" altLang="en-US" sz="90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8005F8C-E287-4376-1BEE-6B296973F65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29" y="6620891"/>
            <a:ext cx="833142" cy="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686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17826CC-B2A5-429D-07C7-0476B4A427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29" y="6620891"/>
            <a:ext cx="833142" cy="144000"/>
          </a:xfrm>
          <a:prstGeom prst="rect">
            <a:avLst/>
          </a:prstGeom>
        </p:spPr>
      </p:pic>
      <p:sp>
        <p:nvSpPr>
          <p:cNvPr id="6" name="コンテンツ プレースホルダ 2">
            <a:extLst>
              <a:ext uri="{FF2B5EF4-FFF2-40B4-BE49-F238E27FC236}">
                <a16:creationId xmlns:a16="http://schemas.microsoft.com/office/drawing/2014/main" id="{CF473317-4BD6-3380-2257-DAA411031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764704"/>
            <a:ext cx="11595100" cy="5712296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j-lt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224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C2D3B75-1E1E-42C0-95B7-093E28E912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592" y="-1079333"/>
            <a:ext cx="637715" cy="576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B53F3AF-9540-4A7F-BBF0-5DC8C827491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2" y="-998742"/>
            <a:ext cx="1704119" cy="324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583B3C7-3836-4242-8630-82023414F51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00495" y="3142463"/>
            <a:ext cx="236545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88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ubhead (top)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78BA5CC5-FD1F-41D5-A62A-5B826C9FC1D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34533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590" imgH="605" progId="TCLayout.ActiveDocument.1">
                  <p:embed/>
                </p:oleObj>
              </mc:Choice>
              <mc:Fallback>
                <p:oleObj name="think-cell スライド" r:id="rId4" imgW="590" imgH="605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78BA5CC5-FD1F-41D5-A62A-5B826C9FC1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 hidden="1">
            <a:extLst>
              <a:ext uri="{FF2B5EF4-FFF2-40B4-BE49-F238E27FC236}">
                <a16:creationId xmlns:a16="http://schemas.microsoft.com/office/drawing/2014/main" id="{1808ADB8-0A8A-424A-BB75-AE716B60339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1" lang="en-US" sz="3200" b="1" i="0" baseline="0">
              <a:latin typeface="Meiryo UI" panose="020B0604030504040204" pitchFamily="50" charset="-128"/>
              <a:ea typeface="Meiryo UI" panose="020B0604030504040204" pitchFamily="50" charset="-128"/>
              <a:cs typeface="+mj-cs"/>
              <a:sym typeface="Meiryo UI" panose="020B0604030504040204" pitchFamily="50" charset="-128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962A254E-2854-48FA-8F65-0066AC7FF3B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00779" y="215626"/>
            <a:ext cx="11376000" cy="415498"/>
          </a:xfrm>
          <a:prstGeom prst="rect">
            <a:avLst/>
          </a:prstGeom>
        </p:spPr>
        <p:txBody>
          <a:bodyPr wrap="square" tIns="0" anchor="ctr">
            <a:spAutoFit/>
          </a:bodyPr>
          <a:lstStyle>
            <a:lvl1pPr marL="0" marR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400" b="1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marL="0" marR="0" lvl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 noProof="0"/>
              <a:t>Insert subhead here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4F6B60F4-9919-41FE-A603-015DB9F0B9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0779" y="655357"/>
            <a:ext cx="11376000" cy="432000"/>
          </a:xfrm>
          <a:prstGeom prst="rect">
            <a:avLst/>
          </a:prstGeom>
        </p:spPr>
        <p:txBody>
          <a:bodyPr vert="horz" anchor="ctr"/>
          <a:lstStyle>
            <a:lvl1pPr>
              <a:lnSpc>
                <a:spcPct val="80000"/>
              </a:lnSpc>
              <a:defRPr sz="32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C6B6BC9-2B8A-45A2-ABFD-3C7DD87E6848}"/>
              </a:ext>
            </a:extLst>
          </p:cNvPr>
          <p:cNvSpPr txBox="1"/>
          <p:nvPr userDrawn="1"/>
        </p:nvSpPr>
        <p:spPr>
          <a:xfrm>
            <a:off x="11801835" y="6623715"/>
            <a:ext cx="287506" cy="22659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 algn="ctr"/>
            <a:fld id="{989496C2-B50A-F244-A0A1-E3849033C8B1}" type="slidenum">
              <a:rPr lang="en-GB" altLang="ja-JP" sz="1000" smtClean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Meiryo UI" panose="020B0604030504040204" pitchFamily="50" charset="-128"/>
              </a:rPr>
              <a:pPr algn="ctr"/>
              <a:t>‹#›</a:t>
            </a:fld>
            <a:endParaRPr kumimoji="1" lang="ja-JP" altLang="en-US" sz="1000" i="1">
              <a:latin typeface="Meiryo UI" panose="020B0604030504040204" pitchFamily="50" charset="-128"/>
              <a:ea typeface="Meiryo UI" panose="020B0604030504040204" pitchFamily="50" charset="-128"/>
              <a:sym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44041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theme/theme1.xml" Type="http://schemas.openxmlformats.org/officeDocument/2006/relationships/theme"/><Relationship Id="rId6" Target="../tags/tag2.xml" Type="http://schemas.openxmlformats.org/officeDocument/2006/relationships/tags"/><Relationship Id="rId7" Target="../embeddings/oleObject1.bin" Type="http://schemas.openxmlformats.org/officeDocument/2006/relationships/oleObject"/><Relationship Id="rId8" Target="../media/image1.emf" Type="http://schemas.openxmlformats.org/officeDocument/2006/relationships/image"/><Relationship Id="rId9" Target="../media/image2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FD7D6AE8-0AE8-AE92-3DEF-3A63419E8C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6817134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7" imgW="408" imgH="408" progId="TCLayout.ActiveDocument.1">
                  <p:embed/>
                </p:oleObj>
              </mc:Choice>
              <mc:Fallback>
                <p:oleObj name="think-cell スライド" r:id="rId7" imgW="408" imgH="408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7D6AE8-0AE8-AE92-3DEF-3A63419E8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12624" y="6597352"/>
            <a:ext cx="479376" cy="26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latin typeface="Noto Sans JP"/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8" name="テキスト プレースホルダー 37">
            <a:extLst>
              <a:ext uri="{FF2B5EF4-FFF2-40B4-BE49-F238E27FC236}">
                <a16:creationId xmlns:a16="http://schemas.microsoft.com/office/drawing/2014/main" id="{1ECE4958-08A0-BD8D-7D5D-D4A7BB6A3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2133600"/>
            <a:ext cx="115951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D0FF6D-A520-87F6-851A-32670B6B9442}"/>
              </a:ext>
            </a:extLst>
          </p:cNvPr>
          <p:cNvSpPr txBox="1"/>
          <p:nvPr userDrawn="1"/>
        </p:nvSpPr>
        <p:spPr>
          <a:xfrm>
            <a:off x="1166350" y="6577475"/>
            <a:ext cx="31710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>
                <a:solidFill>
                  <a:schemeClr val="bg1">
                    <a:lumMod val="75000"/>
                  </a:schemeClr>
                </a:solidFill>
              </a:rPr>
              <a:t>Copyright</a:t>
            </a:r>
            <a:r>
              <a:rPr kumimoji="1" lang="ja-JP" altLang="en-US" sz="90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kumimoji="1" lang="en-US" altLang="ja-JP" sz="900">
                <a:solidFill>
                  <a:schemeClr val="bg1">
                    <a:lumMod val="75000"/>
                  </a:schemeClr>
                </a:solidFill>
              </a:rPr>
              <a:t>© 2025</a:t>
            </a:r>
            <a:r>
              <a:rPr kumimoji="1" lang="en-US" altLang="ja-JP" sz="900" baseline="0">
                <a:solidFill>
                  <a:schemeClr val="bg1">
                    <a:lumMod val="75000"/>
                  </a:schemeClr>
                </a:solidFill>
              </a:rPr>
              <a:t> by MLIT. All rights reserved.</a:t>
            </a:r>
            <a:endParaRPr kumimoji="1" lang="ja-JP" altLang="en-US" sz="90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12C3DD6-97B4-BE5F-B436-9C7F3023ECB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29" y="6620891"/>
            <a:ext cx="833142" cy="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003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9" r:id="rId2"/>
    <p:sldLayoutId id="2147483760" r:id="rId3"/>
    <p:sldLayoutId id="2147483761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1950">
          <a:solidFill>
            <a:srgbClr val="4087C8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71475"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42950"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114425"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485900" algn="l" rtl="0" eaLnBrk="1" fontAlgn="base" hangingPunct="1">
        <a:spcBef>
          <a:spcPct val="0"/>
        </a:spcBef>
        <a:spcAft>
          <a:spcPct val="0"/>
        </a:spcAft>
        <a:defRPr kumimoji="1" sz="227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78606" indent="-278606" algn="l" rtl="0" eaLnBrk="1" fontAlgn="base" hangingPunct="1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游ゴシック" panose="020B0400000000000000" pitchFamily="50" charset="-128"/>
          <a:cs typeface="+mn-cs"/>
        </a:defRPr>
      </a:lvl1pPr>
      <a:lvl2pPr marL="603647" indent="-232172" algn="l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2pPr>
      <a:lvl3pPr marL="928688" indent="-185738" algn="l" rtl="0" eaLnBrk="1" fontAlgn="base" hangingPunct="1">
        <a:spcBef>
          <a:spcPct val="20000"/>
        </a:spcBef>
        <a:spcAft>
          <a:spcPct val="0"/>
        </a:spcAft>
        <a:buChar char="•"/>
        <a:defRPr kumimoji="1" sz="1400">
          <a:solidFill>
            <a:schemeClr val="tx1"/>
          </a:solidFill>
          <a:latin typeface="+mn-lt"/>
          <a:ea typeface="+mn-ea"/>
        </a:defRPr>
      </a:lvl3pPr>
      <a:lvl4pPr marL="1300163" indent="-185738" algn="l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</a:defRPr>
      </a:lvl4pPr>
      <a:lvl5pPr marL="1671638" indent="-185738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5pPr>
      <a:lvl6pPr marL="2043113" indent="-185738" algn="l" rtl="0" eaLnBrk="1" fontAlgn="base" hangingPunct="1">
        <a:spcBef>
          <a:spcPct val="20000"/>
        </a:spcBef>
        <a:spcAft>
          <a:spcPct val="0"/>
        </a:spcAft>
        <a:buChar char="»"/>
        <a:defRPr kumimoji="1" sz="1625">
          <a:solidFill>
            <a:schemeClr val="tx1"/>
          </a:solidFill>
          <a:latin typeface="+mn-lt"/>
          <a:ea typeface="+mn-ea"/>
        </a:defRPr>
      </a:lvl6pPr>
      <a:lvl7pPr marL="2414588" indent="-185738" algn="l" rtl="0" eaLnBrk="1" fontAlgn="base" hangingPunct="1">
        <a:spcBef>
          <a:spcPct val="20000"/>
        </a:spcBef>
        <a:spcAft>
          <a:spcPct val="0"/>
        </a:spcAft>
        <a:buChar char="»"/>
        <a:defRPr kumimoji="1" sz="1625">
          <a:solidFill>
            <a:schemeClr val="tx1"/>
          </a:solidFill>
          <a:latin typeface="+mn-lt"/>
          <a:ea typeface="+mn-ea"/>
        </a:defRPr>
      </a:lvl7pPr>
      <a:lvl8pPr marL="2786063" indent="-185738" algn="l" rtl="0" eaLnBrk="1" fontAlgn="base" hangingPunct="1">
        <a:spcBef>
          <a:spcPct val="20000"/>
        </a:spcBef>
        <a:spcAft>
          <a:spcPct val="0"/>
        </a:spcAft>
        <a:buChar char="»"/>
        <a:defRPr kumimoji="1" sz="1625">
          <a:solidFill>
            <a:schemeClr val="tx1"/>
          </a:solidFill>
          <a:latin typeface="+mn-lt"/>
          <a:ea typeface="+mn-ea"/>
        </a:defRPr>
      </a:lvl8pPr>
      <a:lvl9pPr marL="3157538" indent="-185738" algn="l" rtl="0" eaLnBrk="1" fontAlgn="base" hangingPunct="1">
        <a:spcBef>
          <a:spcPct val="20000"/>
        </a:spcBef>
        <a:spcAft>
          <a:spcPct val="0"/>
        </a:spcAft>
        <a:buChar char="»"/>
        <a:defRPr kumimoji="1" sz="16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4">
          <p15:clr>
            <a:srgbClr val="F26B43"/>
          </p15:clr>
        </p15:guide>
        <p15:guide id="2" pos="179">
          <p15:clr>
            <a:srgbClr val="F26B43"/>
          </p15:clr>
        </p15:guide>
        <p15:guide id="3" pos="7494">
          <p15:clr>
            <a:srgbClr val="F26B43"/>
          </p15:clr>
        </p15:guide>
        <p15:guide id="4" orient="horz" pos="4090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tags/tag6.xml" Type="http://schemas.openxmlformats.org/officeDocument/2006/relationships/tags"/><Relationship Id="rId2" Target="../slideLayouts/slideLayout4.xml" Type="http://schemas.openxmlformats.org/officeDocument/2006/relationships/slideLayout"/><Relationship Id="rId3" Target="../embeddings/oleObject4.bin" Type="http://schemas.openxmlformats.org/officeDocument/2006/relationships/oleObject"/><Relationship Id="rId4" Target="../media/image7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tags/tag7.xml" Type="http://schemas.openxmlformats.org/officeDocument/2006/relationships/tags"/><Relationship Id="rId2" Target="../slideLayouts/slideLayout4.xml" Type="http://schemas.openxmlformats.org/officeDocument/2006/relationships/slideLayout"/><Relationship Id="rId3" Target="../embeddings/oleObject4.bin" Type="http://schemas.openxmlformats.org/officeDocument/2006/relationships/oleObject"/><Relationship Id="rId4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243FF5B-2F65-6662-CEDF-EC47912AAF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12" imgH="511" progId="TCLayout.ActiveDocument.1">
                  <p:embed/>
                </p:oleObj>
              </mc:Choice>
              <mc:Fallback>
                <p:oleObj name="think-cell スライド" r:id="rId3" imgW="512" imgH="511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243FF5B-2F65-6662-CEDF-EC47912AAF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タイトル 3">
            <a:extLst>
              <a:ext uri="{FF2B5EF4-FFF2-40B4-BE49-F238E27FC236}">
                <a16:creationId xmlns:a16="http://schemas.microsoft.com/office/drawing/2014/main" id="{12C53150-040F-52DA-C62A-71223FB5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ja-JP" altLang="en-US" dirty="0"/>
              <a:t>プロジェクト実施体制（表）</a:t>
            </a:r>
            <a:endParaRPr kumimoji="1" lang="ja-JP" altLang="en-US" dirty="0"/>
          </a:p>
        </p:txBody>
      </p:sp>
      <p:graphicFrame>
        <p:nvGraphicFramePr>
          <p:cNvPr id="2" name="表 7">
            <a:extLst>
              <a:ext uri="{FF2B5EF4-FFF2-40B4-BE49-F238E27FC236}">
                <a16:creationId xmlns:a16="http://schemas.microsoft.com/office/drawing/2014/main" id="{D78F7A95-31FB-06D3-5B63-5BEDF8ABC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045436"/>
              </p:ext>
            </p:extLst>
          </p:nvPr>
        </p:nvGraphicFramePr>
        <p:xfrm>
          <a:off x="303211" y="1428943"/>
          <a:ext cx="11586389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1858">
                  <a:extLst>
                    <a:ext uri="{9D8B030D-6E8A-4147-A177-3AD203B41FA5}">
                      <a16:colId xmlns:a16="http://schemas.microsoft.com/office/drawing/2014/main" val="1942113200"/>
                    </a:ext>
                  </a:extLst>
                </a:gridCol>
                <a:gridCol w="2150076">
                  <a:extLst>
                    <a:ext uri="{9D8B030D-6E8A-4147-A177-3AD203B41FA5}">
                      <a16:colId xmlns:a16="http://schemas.microsoft.com/office/drawing/2014/main" val="3914001273"/>
                    </a:ext>
                  </a:extLst>
                </a:gridCol>
                <a:gridCol w="1405063">
                  <a:extLst>
                    <a:ext uri="{9D8B030D-6E8A-4147-A177-3AD203B41FA5}">
                      <a16:colId xmlns:a16="http://schemas.microsoft.com/office/drawing/2014/main" val="2412381286"/>
                    </a:ext>
                  </a:extLst>
                </a:gridCol>
                <a:gridCol w="2182484">
                  <a:extLst>
                    <a:ext uri="{9D8B030D-6E8A-4147-A177-3AD203B41FA5}">
                      <a16:colId xmlns:a16="http://schemas.microsoft.com/office/drawing/2014/main" val="3406812435"/>
                    </a:ext>
                  </a:extLst>
                </a:gridCol>
                <a:gridCol w="1893714">
                  <a:extLst>
                    <a:ext uri="{9D8B030D-6E8A-4147-A177-3AD203B41FA5}">
                      <a16:colId xmlns:a16="http://schemas.microsoft.com/office/drawing/2014/main" val="3520855363"/>
                    </a:ext>
                  </a:extLst>
                </a:gridCol>
                <a:gridCol w="1893194">
                  <a:extLst>
                    <a:ext uri="{9D8B030D-6E8A-4147-A177-3AD203B41FA5}">
                      <a16:colId xmlns:a16="http://schemas.microsoft.com/office/drawing/2014/main" val="1115002749"/>
                    </a:ext>
                  </a:extLst>
                </a:gridCol>
              </a:tblGrid>
              <a:tr h="227986"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会社名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担当業務（事業者ごと）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部署名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役職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>
                          <a:latin typeface="+mn-ea"/>
                          <a:ea typeface="+mn-ea"/>
                        </a:rPr>
                        <a:t>担当業務（個人ごと）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78519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AAA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全体総括、企画運営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614511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BBB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kumimoji="1" lang="ja-JP" altLang="en-US" sz="105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アプリ改修</a:t>
                      </a:r>
                      <a:endParaRPr kumimoji="1" lang="ja-JP" sz="1050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116814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CCC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ダッシュボードシステム開発</a:t>
                      </a:r>
                      <a:endParaRPr kumimoji="1" lang="ja-JP" altLang="ja-JP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891718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DDD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外部委託</a:t>
                      </a:r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プロモーション</a:t>
                      </a:r>
                      <a:endParaRPr kumimoji="1" lang="ja-JP" sz="105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274276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r>
                        <a:rPr kumimoji="1" lang="en-US" altLang="ja-JP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EEE</a:t>
                      </a:r>
                      <a:r>
                        <a:rPr kumimoji="1" lang="ja-JP" altLang="en-US" sz="105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kumimoji="1" lang="ja-JP" altLang="en-US" sz="1050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機器提供</a:t>
                      </a:r>
                      <a:endParaRPr kumimoji="1" lang="ja-JP" sz="1050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046752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kumimoji="1" lang="ja-JP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819880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kumimoji="1" lang="ja-JP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18575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26523"/>
                  </a:ext>
                </a:extLst>
              </a:tr>
              <a:tr h="227986"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50" b="0" i="0" u="none" strike="noStrike" noProof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544468"/>
                  </a:ext>
                </a:extLst>
              </a:tr>
            </a:tbl>
          </a:graphicData>
        </a:graphic>
      </p:graphicFrame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735B9E2-CEAA-B979-67C8-2554417B1CDE}"/>
              </a:ext>
            </a:extLst>
          </p:cNvPr>
          <p:cNvCxnSpPr/>
          <p:nvPr/>
        </p:nvCxnSpPr>
        <p:spPr>
          <a:xfrm>
            <a:off x="302400" y="1221926"/>
            <a:ext cx="11587200" cy="0"/>
          </a:xfrm>
          <a:prstGeom prst="straightConnector1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5C1BC80-6DE9-57F3-13C1-E4ECE8B12C3B}"/>
              </a:ext>
            </a:extLst>
          </p:cNvPr>
          <p:cNvSpPr txBox="1"/>
          <p:nvPr/>
        </p:nvSpPr>
        <p:spPr>
          <a:xfrm>
            <a:off x="2940475" y="2436866"/>
            <a:ext cx="6311051" cy="1984269"/>
          </a:xfrm>
          <a:prstGeom prst="rect">
            <a:avLst/>
          </a:prstGeom>
          <a:solidFill>
            <a:srgbClr val="F3817B">
              <a:alpha val="60000"/>
            </a:srgbClr>
          </a:solidFill>
        </p:spPr>
        <p:txBody>
          <a:bodyPr wrap="square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プロジェクトを実施するために必要なリソースとその体制を明確にしてください。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チーム構成と各メンバーの役割・責任を網羅的に記載してください。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外部リソースを利用する場合は、その旨を明確にしてください。</a:t>
            </a:r>
          </a:p>
        </p:txBody>
      </p:sp>
      <p:sp>
        <p:nvSpPr>
          <p:cNvPr id="3" name="テキスト プレースホルダー 6">
            <a:extLst>
              <a:ext uri="{FF2B5EF4-FFF2-40B4-BE49-F238E27FC236}">
                <a16:creationId xmlns:a16="http://schemas.microsoft.com/office/drawing/2014/main" id="{0F2DDCD7-FD7F-0372-9AF3-9A4686D9F58B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6505575" cy="567403"/>
          </a:xfrm>
          <a:prstGeom prst="rect">
            <a:avLst/>
          </a:prstGeom>
        </p:spPr>
        <p:txBody>
          <a:bodyPr/>
          <a:lstStyle>
            <a:lvl1pPr marL="278606" indent="-27860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>
                <a:solidFill>
                  <a:schemeClr val="tx1"/>
                </a:solidFill>
                <a:latin typeface="+mn-lt"/>
                <a:ea typeface="游ゴシック" panose="020B0400000000000000" pitchFamily="50" charset="-128"/>
                <a:cs typeface="+mn-cs"/>
              </a:defRPr>
            </a:lvl1pPr>
            <a:lvl2pPr marL="603647" indent="-23217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92868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30016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167163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04311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6pPr>
            <a:lvl7pPr marL="241458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7pPr>
            <a:lvl8pPr marL="278606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8pPr>
            <a:lvl9pPr marL="315753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kern="0" dirty="0"/>
              <a:t>令和</a:t>
            </a:r>
            <a:r>
              <a:rPr lang="en-US" altLang="ja-JP" kern="0" dirty="0"/>
              <a:t>8</a:t>
            </a:r>
            <a:r>
              <a:rPr lang="ja-JP" altLang="en-US" kern="0" dirty="0"/>
              <a:t>年度　</a:t>
            </a:r>
            <a:r>
              <a:rPr lang="zh-TW" altLang="en-US" kern="0" dirty="0"/>
              <a:t>地域輸送資源活用推進事業</a:t>
            </a:r>
            <a:endParaRPr lang="en-US" altLang="zh-TW" kern="0" dirty="0"/>
          </a:p>
          <a:p>
            <a:pPr marL="0" indent="0">
              <a:buFontTx/>
              <a:buNone/>
            </a:pPr>
            <a:r>
              <a:rPr lang="ja-JP" altLang="en-US" sz="1050" kern="0" dirty="0"/>
              <a:t>応募様式</a:t>
            </a:r>
            <a:r>
              <a:rPr lang="en-US" altLang="ja-JP" sz="1050" kern="0" dirty="0"/>
              <a:t>Ⅲ</a:t>
            </a:r>
            <a:r>
              <a:rPr lang="ja-JP" altLang="en-US" sz="1050" kern="0" dirty="0"/>
              <a:t>　プロジェクト実施体制資料</a:t>
            </a:r>
          </a:p>
        </p:txBody>
      </p:sp>
    </p:spTree>
    <p:extLst>
      <p:ext uri="{BB962C8B-B14F-4D97-AF65-F5344CB8AC3E}">
        <p14:creationId xmlns:p14="http://schemas.microsoft.com/office/powerpoint/2010/main" val="43968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7AC17-F151-12D5-5AC0-4B6C7EFD8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42054EF-C0CE-3841-B127-AF242145268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12" imgH="511" progId="TCLayout.ActiveDocument.1">
                  <p:embed/>
                </p:oleObj>
              </mc:Choice>
              <mc:Fallback>
                <p:oleObj name="think-cell スライド" r:id="rId3" imgW="512" imgH="511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2054EF-C0CE-3841-B127-AF24214526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PanelGroup1">
            <a:extLst>
              <a:ext uri="{FF2B5EF4-FFF2-40B4-BE49-F238E27FC236}">
                <a16:creationId xmlns:a16="http://schemas.microsoft.com/office/drawing/2014/main" id="{6C157983-9DEF-EE6E-FFCB-A90DBCAEF659}"/>
              </a:ext>
            </a:extLst>
          </p:cNvPr>
          <p:cNvGrpSpPr/>
          <p:nvPr/>
        </p:nvGrpSpPr>
        <p:grpSpPr>
          <a:xfrm>
            <a:off x="302400" y="1219802"/>
            <a:ext cx="11587200" cy="309600"/>
            <a:chOff x="302400" y="1990800"/>
            <a:chExt cx="11587200" cy="309600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A22172C-9185-D37F-DDBB-0281356298AC}"/>
                </a:ext>
              </a:extLst>
            </p:cNvPr>
            <p:cNvSpPr/>
            <p:nvPr/>
          </p:nvSpPr>
          <p:spPr>
            <a:xfrm>
              <a:off x="302400" y="1990800"/>
              <a:ext cx="11587200" cy="309600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/>
                  <a:ea typeface="BIZ UDPゴシック"/>
                  <a:cs typeface="+mn-cs"/>
                </a:rPr>
                <a:t>管理者・担当者の意思決定ライン</a:t>
              </a:r>
            </a:p>
          </p:txBody>
        </p:sp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8B73EBA8-9AAC-8E93-F995-FF9BDCC7D0D3}"/>
                </a:ext>
              </a:extLst>
            </p:cNvPr>
            <p:cNvCxnSpPr/>
            <p:nvPr/>
          </p:nvCxnSpPr>
          <p:spPr>
            <a:xfrm>
              <a:off x="302400" y="2300400"/>
              <a:ext cx="11587200" cy="0"/>
            </a:xfrm>
            <a:prstGeom prst="straightConnector1">
              <a:avLst/>
            </a:prstGeom>
            <a:ln w="63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5">
            <a:extLst>
              <a:ext uri="{FF2B5EF4-FFF2-40B4-BE49-F238E27FC236}">
                <a16:creationId xmlns:a16="http://schemas.microsoft.com/office/drawing/2014/main" id="{A32279C1-F66E-7681-D991-0A4CBFF5A06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63462" y="1921717"/>
            <a:ext cx="1400677" cy="52372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3D0F8B3-D1AC-23DC-F10D-02A9EECB76B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63461" y="1664317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全体管理者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Rectangle 75">
            <a:extLst>
              <a:ext uri="{FF2B5EF4-FFF2-40B4-BE49-F238E27FC236}">
                <a16:creationId xmlns:a16="http://schemas.microsoft.com/office/drawing/2014/main" id="{DA485FF9-67E3-9321-3E1C-8792D76414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61946" y="2866013"/>
            <a:ext cx="1400677" cy="523923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D70B1454-BC7B-6B71-9430-9BFF63C48FF6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61945" y="2608569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05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開発・実証とりまとめ</a:t>
            </a:r>
            <a:endParaRPr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Rectangle 75">
            <a:extLst>
              <a:ext uri="{FF2B5EF4-FFF2-40B4-BE49-F238E27FC236}">
                <a16:creationId xmlns:a16="http://schemas.microsoft.com/office/drawing/2014/main" id="{D00419F8-1FE8-28DD-0575-F6493E4A41E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29092" y="3777971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74E93749-275A-0D75-8385-D74942856A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29091" y="3521703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実証推進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Rectangle 75">
            <a:extLst>
              <a:ext uri="{FF2B5EF4-FFF2-40B4-BE49-F238E27FC236}">
                <a16:creationId xmlns:a16="http://schemas.microsoft.com/office/drawing/2014/main" id="{B2FAF6CE-269F-752B-F1FD-4769DE61A53B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0780" y="1921717"/>
            <a:ext cx="1400677" cy="52372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F440293B-5CAD-C934-F172-8B16D2BA3197}"/>
              </a:ext>
            </a:extLst>
          </p:cNvPr>
          <p:cNvSpPr>
            <a:spLocks noChangeArrowheads="1"/>
          </p:cNvSpPr>
          <p:nvPr/>
        </p:nvSpPr>
        <p:spPr bwMode="gray">
          <a:xfrm>
            <a:off x="300779" y="1664317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企画責任者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767B9F36-DFDB-1AC4-707C-B558879899D1}"/>
              </a:ext>
            </a:extLst>
          </p:cNvPr>
          <p:cNvCxnSpPr>
            <a:cxnSpLocks/>
            <a:stCxn id="8" idx="3"/>
            <a:endCxn id="34" idx="0"/>
          </p:cNvCxnSpPr>
          <p:nvPr/>
        </p:nvCxnSpPr>
        <p:spPr>
          <a:xfrm>
            <a:off x="3264139" y="2183578"/>
            <a:ext cx="4475880" cy="44327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DDB80210-A327-BD2C-A2F7-BD04A52EDAC1}"/>
              </a:ext>
            </a:extLst>
          </p:cNvPr>
          <p:cNvCxnSpPr>
            <a:cxnSpLocks/>
            <a:stCxn id="13" idx="1"/>
          </p:cNvCxnSpPr>
          <p:nvPr/>
        </p:nvCxnSpPr>
        <p:spPr>
          <a:xfrm rot="10800000">
            <a:off x="2040706" y="3386692"/>
            <a:ext cx="188387" cy="65061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75">
            <a:extLst>
              <a:ext uri="{FF2B5EF4-FFF2-40B4-BE49-F238E27FC236}">
                <a16:creationId xmlns:a16="http://schemas.microsoft.com/office/drawing/2014/main" id="{EC31FDE5-20CA-3269-2BCE-9AC4A8B2AB1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72137" y="3777971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42DC212D-5B2C-A0D9-2451-05E468BC9C89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72136" y="3521703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実証推進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Rectangle 75">
            <a:extLst>
              <a:ext uri="{FF2B5EF4-FFF2-40B4-BE49-F238E27FC236}">
                <a16:creationId xmlns:a16="http://schemas.microsoft.com/office/drawing/2014/main" id="{FD13AA34-55AB-6AFE-8D0E-64AF8AA3EED1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90866" y="3777971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9937158C-C68F-7EDF-564E-3395F28E0CAE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90865" y="3521703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実証推進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Rectangle 75">
            <a:extLst>
              <a:ext uri="{FF2B5EF4-FFF2-40B4-BE49-F238E27FC236}">
                <a16:creationId xmlns:a16="http://schemas.microsoft.com/office/drawing/2014/main" id="{6A9DB1CC-4263-0ABB-3637-FBA338BB2E8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3868" y="4683096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4F4C5E4C-9EC6-1C82-7A77-959915C5FA6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3867" y="4426828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アプリ開発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Rectangle 75">
            <a:extLst>
              <a:ext uri="{FF2B5EF4-FFF2-40B4-BE49-F238E27FC236}">
                <a16:creationId xmlns:a16="http://schemas.microsoft.com/office/drawing/2014/main" id="{72726917-1B7B-4BB4-ECC4-93BCAB30CD5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5174" y="5542426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7FD0F290-E72A-5C42-4FB1-1ED189A2668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5173" y="5286158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基盤開発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Rectangle 75">
            <a:extLst>
              <a:ext uri="{FF2B5EF4-FFF2-40B4-BE49-F238E27FC236}">
                <a16:creationId xmlns:a16="http://schemas.microsoft.com/office/drawing/2014/main" id="{56DEC81F-5E29-1449-9BE2-10A815F776A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57617" y="5563341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Rectangle 5">
            <a:extLst>
              <a:ext uri="{FF2B5EF4-FFF2-40B4-BE49-F238E27FC236}">
                <a16:creationId xmlns:a16="http://schemas.microsoft.com/office/drawing/2014/main" id="{03E940B5-CFAA-E6DF-DE1D-58EC97EDC1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57616" y="5307073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基盤開発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Rectangle 75">
            <a:extLst>
              <a:ext uri="{FF2B5EF4-FFF2-40B4-BE49-F238E27FC236}">
                <a16:creationId xmlns:a16="http://schemas.microsoft.com/office/drawing/2014/main" id="{770258DD-22A5-E5DD-78A9-41C1EF97DD6D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90865" y="5556108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Rectangle 5">
            <a:extLst>
              <a:ext uri="{FF2B5EF4-FFF2-40B4-BE49-F238E27FC236}">
                <a16:creationId xmlns:a16="http://schemas.microsoft.com/office/drawing/2014/main" id="{EF155065-02A7-41AC-24F1-9E215D269D53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90864" y="5299840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基盤開発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6682BB87-2B54-616B-B4A5-715BE98E2052}"/>
              </a:ext>
            </a:extLst>
          </p:cNvPr>
          <p:cNvCxnSpPr>
            <a:cxnSpLocks/>
            <a:stCxn id="24" idx="1"/>
          </p:cNvCxnSpPr>
          <p:nvPr/>
        </p:nvCxnSpPr>
        <p:spPr>
          <a:xfrm rot="10800000">
            <a:off x="1988736" y="3386693"/>
            <a:ext cx="245133" cy="155573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75">
            <a:extLst>
              <a:ext uri="{FF2B5EF4-FFF2-40B4-BE49-F238E27FC236}">
                <a16:creationId xmlns:a16="http://schemas.microsoft.com/office/drawing/2014/main" id="{83ADBCF3-BC38-35DE-91D0-419C922A1683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1" y="2896569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95E4010F-14C5-AB38-8C63-658836C48D6A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0" y="2626854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企画・運営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6446D329-F3F3-07F0-0B25-1C26F6E73005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rot="5400000">
            <a:off x="2481478" y="2526246"/>
            <a:ext cx="163130" cy="15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75">
            <a:extLst>
              <a:ext uri="{FF2B5EF4-FFF2-40B4-BE49-F238E27FC236}">
                <a16:creationId xmlns:a16="http://schemas.microsoft.com/office/drawing/2014/main" id="{77BAD896-B985-33C6-A11D-799AFFC3DA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8802592" y="2896265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EED2D21E-8F46-6FF8-529C-448CDCAB8868}"/>
              </a:ext>
            </a:extLst>
          </p:cNvPr>
          <p:cNvSpPr>
            <a:spLocks noChangeArrowheads="1"/>
          </p:cNvSpPr>
          <p:nvPr/>
        </p:nvSpPr>
        <p:spPr bwMode="gray">
          <a:xfrm>
            <a:off x="8802591" y="2626550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運営支援</a:t>
            </a:r>
          </a:p>
        </p:txBody>
      </p:sp>
      <p:sp>
        <p:nvSpPr>
          <p:cNvPr id="38" name="Rectangle 75">
            <a:extLst>
              <a:ext uri="{FF2B5EF4-FFF2-40B4-BE49-F238E27FC236}">
                <a16:creationId xmlns:a16="http://schemas.microsoft.com/office/drawing/2014/main" id="{2CF23AFF-0AB7-41CB-B671-72C04CFD3B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2" y="3837422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A4BE84E7-CF57-2206-8240-680BA6183F2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1" y="3567707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実行推進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Rectangle 75">
            <a:extLst>
              <a:ext uri="{FF2B5EF4-FFF2-40B4-BE49-F238E27FC236}">
                <a16:creationId xmlns:a16="http://schemas.microsoft.com/office/drawing/2014/main" id="{31F10414-1F07-A84B-D06B-29D1C68207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68423" y="4689375"/>
            <a:ext cx="1400677" cy="518662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Rectangle 5">
            <a:extLst>
              <a:ext uri="{FF2B5EF4-FFF2-40B4-BE49-F238E27FC236}">
                <a16:creationId xmlns:a16="http://schemas.microsoft.com/office/drawing/2014/main" id="{390538B0-F052-39AA-4DEC-CDCF47D6B18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68422" y="4433107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アプリ開発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A88BDDDF-94C8-E6F4-36DB-3494AA856EAD}"/>
              </a:ext>
            </a:extLst>
          </p:cNvPr>
          <p:cNvCxnSpPr>
            <a:cxnSpLocks/>
            <a:stCxn id="26" idx="1"/>
          </p:cNvCxnSpPr>
          <p:nvPr/>
        </p:nvCxnSpPr>
        <p:spPr>
          <a:xfrm rot="10800000">
            <a:off x="1951448" y="3386693"/>
            <a:ext cx="283727" cy="241506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コネクタ: カギ線 42">
            <a:extLst>
              <a:ext uri="{FF2B5EF4-FFF2-40B4-BE49-F238E27FC236}">
                <a16:creationId xmlns:a16="http://schemas.microsoft.com/office/drawing/2014/main" id="{129FC2F1-D111-6833-4425-A4C90F002789}"/>
              </a:ext>
            </a:extLst>
          </p:cNvPr>
          <p:cNvCxnSpPr>
            <a:cxnSpLocks/>
            <a:stCxn id="33" idx="2"/>
            <a:endCxn id="39" idx="0"/>
          </p:cNvCxnSpPr>
          <p:nvPr/>
        </p:nvCxnSpPr>
        <p:spPr>
          <a:xfrm rot="5400000">
            <a:off x="7657059" y="3484745"/>
            <a:ext cx="165923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75">
            <a:extLst>
              <a:ext uri="{FF2B5EF4-FFF2-40B4-BE49-F238E27FC236}">
                <a16:creationId xmlns:a16="http://schemas.microsoft.com/office/drawing/2014/main" id="{F1D38E52-9FBD-7284-6E85-0CAD52BD52DD}"/>
              </a:ext>
            </a:extLst>
          </p:cNvPr>
          <p:cNvSpPr>
            <a:spLocks noChangeArrowheads="1"/>
          </p:cNvSpPr>
          <p:nvPr/>
        </p:nvSpPr>
        <p:spPr bwMode="gray">
          <a:xfrm>
            <a:off x="8799878" y="3840574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Rectangle 5">
            <a:extLst>
              <a:ext uri="{FF2B5EF4-FFF2-40B4-BE49-F238E27FC236}">
                <a16:creationId xmlns:a16="http://schemas.microsoft.com/office/drawing/2014/main" id="{BDEA8E17-F57D-14A5-A7F4-B2E0ECB6D3B9}"/>
              </a:ext>
            </a:extLst>
          </p:cNvPr>
          <p:cNvSpPr>
            <a:spLocks noChangeArrowheads="1"/>
          </p:cNvSpPr>
          <p:nvPr/>
        </p:nvSpPr>
        <p:spPr bwMode="gray">
          <a:xfrm>
            <a:off x="8799877" y="3570859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運営支援</a:t>
            </a:r>
          </a:p>
        </p:txBody>
      </p:sp>
      <p:sp>
        <p:nvSpPr>
          <p:cNvPr id="46" name="Rectangle 75">
            <a:extLst>
              <a:ext uri="{FF2B5EF4-FFF2-40B4-BE49-F238E27FC236}">
                <a16:creationId xmlns:a16="http://schemas.microsoft.com/office/drawing/2014/main" id="{87025811-DBCC-AC56-3BEE-94A3724B4C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8799878" y="4801123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Rectangle 5">
            <a:extLst>
              <a:ext uri="{FF2B5EF4-FFF2-40B4-BE49-F238E27FC236}">
                <a16:creationId xmlns:a16="http://schemas.microsoft.com/office/drawing/2014/main" id="{FD0310E5-61C3-761E-4740-F6CF6080CCAB}"/>
              </a:ext>
            </a:extLst>
          </p:cNvPr>
          <p:cNvSpPr>
            <a:spLocks noChangeArrowheads="1"/>
          </p:cNvSpPr>
          <p:nvPr/>
        </p:nvSpPr>
        <p:spPr bwMode="gray">
          <a:xfrm>
            <a:off x="8799877" y="4531408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運営支援</a:t>
            </a:r>
          </a:p>
        </p:txBody>
      </p:sp>
      <p:sp>
        <p:nvSpPr>
          <p:cNvPr id="48" name="Rectangle 75">
            <a:extLst>
              <a:ext uri="{FF2B5EF4-FFF2-40B4-BE49-F238E27FC236}">
                <a16:creationId xmlns:a16="http://schemas.microsoft.com/office/drawing/2014/main" id="{A8DFCB7D-2EB5-240E-0AEA-339A2A9601B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1" y="4788511"/>
            <a:ext cx="1400677" cy="505215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AA</a:t>
            </a:r>
            <a:r>
              <a:rPr kumimoji="1" lang="ja-JP" altLang="en-US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05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BB</a:t>
            </a:r>
            <a:endParaRPr kumimoji="1" lang="en-US" altLang="ja-JP" sz="105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Rectangle 5">
            <a:extLst>
              <a:ext uri="{FF2B5EF4-FFF2-40B4-BE49-F238E27FC236}">
                <a16:creationId xmlns:a16="http://schemas.microsoft.com/office/drawing/2014/main" id="{F3163DE6-CD01-BCEC-C53D-90140D6E531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39680" y="4518796"/>
            <a:ext cx="1400677" cy="288000"/>
          </a:xfrm>
          <a:prstGeom prst="rect">
            <a:avLst/>
          </a:prstGeom>
          <a:solidFill>
            <a:schemeClr val="tx1"/>
          </a:solidFill>
          <a:ln w="635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vert="horz" wrap="none" lIns="89972" tIns="46786" rIns="89972" bIns="4678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WS</a:t>
            </a:r>
            <a:r>
              <a:rPr kumimoji="1" lang="ja-JP" altLang="en-US" sz="105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実行推進</a:t>
            </a:r>
            <a:endParaRPr kumimoji="1" lang="ja-JP" altLang="en-US" sz="105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0" name="コネクタ: カギ線 49">
            <a:extLst>
              <a:ext uri="{FF2B5EF4-FFF2-40B4-BE49-F238E27FC236}">
                <a16:creationId xmlns:a16="http://schemas.microsoft.com/office/drawing/2014/main" id="{48E33B4C-4066-90BB-4528-58F081A296DA}"/>
              </a:ext>
            </a:extLst>
          </p:cNvPr>
          <p:cNvCxnSpPr>
            <a:cxnSpLocks/>
            <a:stCxn id="38" idx="2"/>
            <a:endCxn id="49" idx="0"/>
          </p:cNvCxnSpPr>
          <p:nvPr/>
        </p:nvCxnSpPr>
        <p:spPr>
          <a:xfrm rot="5400000">
            <a:off x="7651941" y="4430715"/>
            <a:ext cx="176159" cy="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コネクタ: カギ線 50">
            <a:extLst>
              <a:ext uri="{FF2B5EF4-FFF2-40B4-BE49-F238E27FC236}">
                <a16:creationId xmlns:a16="http://schemas.microsoft.com/office/drawing/2014/main" id="{1AEAA1A3-2043-C2E3-6824-844842F42225}"/>
              </a:ext>
            </a:extLst>
          </p:cNvPr>
          <p:cNvCxnSpPr>
            <a:cxnSpLocks/>
            <a:stCxn id="44" idx="2"/>
            <a:endCxn id="47" idx="0"/>
          </p:cNvCxnSpPr>
          <p:nvPr/>
        </p:nvCxnSpPr>
        <p:spPr>
          <a:xfrm rot="5400000">
            <a:off x="9407408" y="4438598"/>
            <a:ext cx="185619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C180F445-BE3C-0F20-4F55-A884274252DF}"/>
              </a:ext>
            </a:extLst>
          </p:cNvPr>
          <p:cNvCxnSpPr>
            <a:cxnSpLocks/>
            <a:stCxn id="37" idx="0"/>
            <a:endCxn id="8" idx="3"/>
          </p:cNvCxnSpPr>
          <p:nvPr/>
        </p:nvCxnSpPr>
        <p:spPr>
          <a:xfrm rot="16200000" flipV="1">
            <a:off x="6162049" y="-714332"/>
            <a:ext cx="442972" cy="623879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コネクタ: カギ線 52">
            <a:extLst>
              <a:ext uri="{FF2B5EF4-FFF2-40B4-BE49-F238E27FC236}">
                <a16:creationId xmlns:a16="http://schemas.microsoft.com/office/drawing/2014/main" id="{32918337-19A3-85E4-4CFE-2FFA71FAECAC}"/>
              </a:ext>
            </a:extLst>
          </p:cNvPr>
          <p:cNvCxnSpPr>
            <a:cxnSpLocks/>
            <a:stCxn id="33" idx="3"/>
            <a:endCxn id="36" idx="1"/>
          </p:cNvCxnSpPr>
          <p:nvPr/>
        </p:nvCxnSpPr>
        <p:spPr>
          <a:xfrm flipV="1">
            <a:off x="8440358" y="3148873"/>
            <a:ext cx="362234" cy="3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F1726B8-168A-07F4-D8A9-D8522A780E92}"/>
              </a:ext>
            </a:extLst>
          </p:cNvPr>
          <p:cNvSpPr txBox="1"/>
          <p:nvPr/>
        </p:nvSpPr>
        <p:spPr>
          <a:xfrm>
            <a:off x="11219579" y="1257150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kumimoji="1" lang="ja-JP" altLang="en-US" sz="1100">
                <a:latin typeface="+mn-ea"/>
                <a:ea typeface="+mn-ea"/>
              </a:rPr>
              <a:t>敬称略</a:t>
            </a:r>
          </a:p>
        </p:txBody>
      </p:sp>
      <p:sp>
        <p:nvSpPr>
          <p:cNvPr id="65" name="タイトル 3">
            <a:extLst>
              <a:ext uri="{FF2B5EF4-FFF2-40B4-BE49-F238E27FC236}">
                <a16:creationId xmlns:a16="http://schemas.microsoft.com/office/drawing/2014/main" id="{C5C31D91-9EB3-B8BF-01D4-E26370AB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79" y="655357"/>
            <a:ext cx="11376000" cy="432000"/>
          </a:xfrm>
        </p:spPr>
        <p:txBody>
          <a:bodyPr vert="horz"/>
          <a:lstStyle/>
          <a:p>
            <a:r>
              <a:rPr lang="ja-JP" altLang="en-US" dirty="0"/>
              <a:t>プロジェクト実施体制（図）</a:t>
            </a:r>
            <a:endParaRPr kumimoji="1" lang="ja-JP" altLang="en-US" dirty="0"/>
          </a:p>
        </p:txBody>
      </p:sp>
      <p:cxnSp>
        <p:nvCxnSpPr>
          <p:cNvPr id="3" name="コネクタ: カギ線 16">
            <a:extLst>
              <a:ext uri="{FF2B5EF4-FFF2-40B4-BE49-F238E27FC236}">
                <a16:creationId xmlns:a16="http://schemas.microsoft.com/office/drawing/2014/main" id="{4DCAEBAC-9148-A98D-AE7A-470D50515310}"/>
              </a:ext>
            </a:extLst>
          </p:cNvPr>
          <p:cNvCxnSpPr>
            <a:cxnSpLocks/>
            <a:stCxn id="8" idx="1"/>
            <a:endCxn id="15" idx="3"/>
          </p:cNvCxnSpPr>
          <p:nvPr/>
        </p:nvCxnSpPr>
        <p:spPr>
          <a:xfrm rot="10800000">
            <a:off x="1701458" y="2183578"/>
            <a:ext cx="162005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B7EBBAA8-422D-A205-C091-AE8804E6E52B}"/>
              </a:ext>
            </a:extLst>
          </p:cNvPr>
          <p:cNvSpPr txBox="1"/>
          <p:nvPr/>
        </p:nvSpPr>
        <p:spPr>
          <a:xfrm>
            <a:off x="2940475" y="2436866"/>
            <a:ext cx="6311051" cy="1984269"/>
          </a:xfrm>
          <a:prstGeom prst="rect">
            <a:avLst/>
          </a:prstGeom>
          <a:solidFill>
            <a:srgbClr val="F3817B">
              <a:alpha val="60000"/>
            </a:srgbClr>
          </a:solidFill>
        </p:spPr>
        <p:txBody>
          <a:bodyPr wrap="square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前項のアサインメンバーを組織図で表してください​。</a:t>
            </a:r>
          </a:p>
        </p:txBody>
      </p:sp>
      <p:sp>
        <p:nvSpPr>
          <p:cNvPr id="4" name="テキスト プレースホルダー 6">
            <a:extLst>
              <a:ext uri="{FF2B5EF4-FFF2-40B4-BE49-F238E27FC236}">
                <a16:creationId xmlns:a16="http://schemas.microsoft.com/office/drawing/2014/main" id="{8A598356-6C61-0110-968E-86D22A300038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6505575" cy="567403"/>
          </a:xfrm>
          <a:prstGeom prst="rect">
            <a:avLst/>
          </a:prstGeom>
        </p:spPr>
        <p:txBody>
          <a:bodyPr/>
          <a:lstStyle>
            <a:lvl1pPr marL="278606" indent="-27860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>
                <a:solidFill>
                  <a:schemeClr val="tx1"/>
                </a:solidFill>
                <a:latin typeface="+mn-lt"/>
                <a:ea typeface="游ゴシック" panose="020B0400000000000000" pitchFamily="50" charset="-128"/>
                <a:cs typeface="+mn-cs"/>
              </a:defRPr>
            </a:lvl1pPr>
            <a:lvl2pPr marL="603647" indent="-23217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92868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30016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167163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04311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6pPr>
            <a:lvl7pPr marL="241458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7pPr>
            <a:lvl8pPr marL="2786063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8pPr>
            <a:lvl9pPr marL="3157538" indent="-185738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25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kern="0" dirty="0"/>
              <a:t>令和</a:t>
            </a:r>
            <a:r>
              <a:rPr lang="en-US" altLang="ja-JP" kern="0" dirty="0"/>
              <a:t>8</a:t>
            </a:r>
            <a:r>
              <a:rPr lang="ja-JP" altLang="en-US" kern="0" dirty="0"/>
              <a:t>年度　</a:t>
            </a:r>
            <a:r>
              <a:rPr lang="zh-TW" altLang="en-US" kern="0" dirty="0"/>
              <a:t>地域輸送資源活用推進事業</a:t>
            </a:r>
            <a:endParaRPr lang="en-US" altLang="zh-TW" kern="0" dirty="0"/>
          </a:p>
          <a:p>
            <a:pPr marL="0" indent="0">
              <a:buFontTx/>
              <a:buNone/>
            </a:pPr>
            <a:r>
              <a:rPr lang="ja-JP" altLang="en-US" sz="1050" kern="0" dirty="0"/>
              <a:t>応募様式</a:t>
            </a:r>
            <a:r>
              <a:rPr lang="en-US" altLang="ja-JP" sz="1050" kern="0" dirty="0"/>
              <a:t>Ⅲ</a:t>
            </a:r>
            <a:r>
              <a:rPr lang="ja-JP" altLang="en-US" sz="1050" kern="0" dirty="0"/>
              <a:t>　プロジェクト実施体制資料</a:t>
            </a:r>
          </a:p>
        </p:txBody>
      </p:sp>
    </p:spTree>
    <p:extLst>
      <p:ext uri="{BB962C8B-B14F-4D97-AF65-F5344CB8AC3E}">
        <p14:creationId xmlns:p14="http://schemas.microsoft.com/office/powerpoint/2010/main" val="23851371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2CUTtPLl_woWDjQCX8xS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標準デザイン_配布版">
  <a:themeElements>
    <a:clrScheme name="plateau color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DEEEE"/>
      </a:accent1>
      <a:accent2>
        <a:srgbClr val="00C2C0"/>
      </a:accent2>
      <a:accent3>
        <a:srgbClr val="483A67"/>
      </a:accent3>
      <a:accent4>
        <a:srgbClr val="E0F300"/>
      </a:accent4>
      <a:accent5>
        <a:srgbClr val="E73A43"/>
      </a:accent5>
      <a:accent6>
        <a:srgbClr val="00DA44"/>
      </a:accent6>
      <a:hlink>
        <a:srgbClr val="009999"/>
      </a:hlink>
      <a:folHlink>
        <a:srgbClr val="99CC00"/>
      </a:folHlink>
    </a:clrScheme>
    <a:fontScheme name="ユーザー定義 5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DEEEE"/>
        </a:solidFill>
        <a:ln>
          <a:noFill/>
        </a:ln>
      </a:spPr>
      <a:bodyPr lIns="36000" tIns="36000" rIns="36000" bIns="36000" rtlCol="0" anchor="ctr"/>
      <a:lstStyle>
        <a:defPPr algn="ctr">
          <a:spcBef>
            <a:spcPts val="300"/>
          </a:spcBef>
          <a:defRPr kumimoji="1"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algn="l">
          <a:defRPr kumimoji="1" sz="1100" dirty="0">
            <a:latin typeface="+mn-ea"/>
            <a:ea typeface="+mn-ea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006C88635A2424E86804F2342387106" ma:contentTypeVersion="16" ma:contentTypeDescription="新しいドキュメントを作成します。" ma:contentTypeScope="" ma:versionID="93f9f0a1840d0cbb4f0b2c2eedd8abc9">
  <xsd:schema xmlns:xsd="http://www.w3.org/2001/XMLSchema" xmlns:xs="http://www.w3.org/2001/XMLSchema" xmlns:p="http://schemas.microsoft.com/office/2006/metadata/properties" xmlns:ns2="8796a868-7127-405e-9e92-a32837cab98d" xmlns:ns3="32f61a2f-400f-4e9e-94b6-317688899f21" targetNamespace="http://schemas.microsoft.com/office/2006/metadata/properties" ma:root="true" ma:fieldsID="f1514e7d8844b7af4454b14b6678d2e0" ns2:_="" ns3:_="">
    <xsd:import namespace="8796a868-7127-405e-9e92-a32837cab98d"/>
    <xsd:import namespace="32f61a2f-400f-4e9e-94b6-317688899f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6a868-7127-405e-9e92-a32837cab9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61a2f-400f-4e9e-94b6-317688899f21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2552a0e-6428-4380-80fc-c6793b9d132f}" ma:internalName="TaxCatchAll" ma:showField="CatchAllData" ma:web="32f61a2f-400f-4e9e-94b6-317688899f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96a868-7127-405e-9e92-a32837cab98d">
      <Terms xmlns="http://schemas.microsoft.com/office/infopath/2007/PartnerControls"/>
    </lcf76f155ced4ddcb4097134ff3c332f>
    <TaxCatchAll xmlns="32f61a2f-400f-4e9e-94b6-317688899f21" xsi:nil="true"/>
  </documentManagement>
</p:properties>
</file>

<file path=customXml/itemProps1.xml><?xml version="1.0" encoding="utf-8"?>
<ds:datastoreItem xmlns:ds="http://schemas.openxmlformats.org/officeDocument/2006/customXml" ds:itemID="{EF3402CF-0971-4FC5-B115-17C9C0A959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D851EB-617A-4494-89CB-047F4AC713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96a868-7127-405e-9e92-a32837cab98d"/>
    <ds:schemaRef ds:uri="32f61a2f-400f-4e9e-94b6-317688899f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A04661-F4E9-4108-811E-23CAD80C9C75}">
  <ds:schemaRefs>
    <ds:schemaRef ds:uri="http://schemas.microsoft.com/office/infopath/2007/PartnerControls"/>
    <ds:schemaRef ds:uri="http://www.w3.org/XML/1998/namespace"/>
    <ds:schemaRef ds:uri="32f61a2f-400f-4e9e-94b6-317688899f21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8796a868-7127-405e-9e92-a32837cab98d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Words>256</Words>
  <PresentationFormat>ワイド画面</PresentationFormat>
  <Paragraphs>79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HGP創英角ｺﾞｼｯｸUB</vt:lpstr>
      <vt:lpstr>Meiryo UI</vt:lpstr>
      <vt:lpstr>Noto Sans JP</vt:lpstr>
      <vt:lpstr>游ゴシック</vt:lpstr>
      <vt:lpstr>游ゴシック Medium</vt:lpstr>
      <vt:lpstr>Arial</vt:lpstr>
      <vt:lpstr>標準デザイン_配布版</vt:lpstr>
      <vt:lpstr>think-cell スライド</vt:lpstr>
      <vt:lpstr>プロジェクト実施体制（表）</vt:lpstr>
      <vt:lpstr>プロジェクト実施体制（図）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0x010100F006C88635A2424E86804F2342387106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</Properties>
</file>