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64" r:id="rId1"/>
    <p:sldMasterId id="2147483951" r:id="rId2"/>
    <p:sldMasterId id="2147484017" r:id="rId3"/>
  </p:sldMasterIdLst>
  <p:notesMasterIdLst>
    <p:notesMasterId r:id="rId5"/>
  </p:notesMasterIdLst>
  <p:sldIdLst>
    <p:sldId id="976" r:id="rId4"/>
  </p:sldIdLst>
  <p:sldSz cx="12192000" cy="7559675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09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18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27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36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5451" algn="l" defTabSz="91418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2542" algn="l" defTabSz="91418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199632" algn="l" defTabSz="91418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6722" algn="l" defTabSz="91418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6E6A2"/>
    <a:srgbClr val="0038A8"/>
    <a:srgbClr val="FBFBFB"/>
    <a:srgbClr val="FFE07D"/>
    <a:srgbClr val="FFD44B"/>
    <a:srgbClr val="FF6600"/>
    <a:srgbClr val="FFA3A3"/>
    <a:srgbClr val="FE615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13" autoAdjust="0"/>
    <p:restoredTop sz="94424" autoAdjust="0"/>
  </p:normalViewPr>
  <p:slideViewPr>
    <p:cSldViewPr>
      <p:cViewPr varScale="1">
        <p:scale>
          <a:sx n="67" d="100"/>
          <a:sy n="67" d="100"/>
        </p:scale>
        <p:origin x="564" y="84"/>
      </p:cViewPr>
      <p:guideLst>
        <p:guide orient="horz" pos="2381"/>
        <p:guide pos="3840"/>
      </p:guideLst>
    </p:cSldViewPr>
  </p:slideViewPr>
  <p:outlineViewPr>
    <p:cViewPr>
      <p:scale>
        <a:sx n="33" d="100"/>
        <a:sy n="33" d="100"/>
      </p:scale>
      <p:origin x="0" y="-1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5" y="8"/>
            <a:ext cx="2919413" cy="493713"/>
          </a:xfrm>
          <a:prstGeom prst="rect">
            <a:avLst/>
          </a:prstGeom>
        </p:spPr>
        <p:txBody>
          <a:bodyPr vert="horz" lIns="91246" tIns="45623" rIns="91246" bIns="456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8"/>
            <a:ext cx="2919412" cy="493713"/>
          </a:xfrm>
          <a:prstGeom prst="rect">
            <a:avLst/>
          </a:prstGeom>
        </p:spPr>
        <p:txBody>
          <a:bodyPr vert="horz" lIns="91246" tIns="45623" rIns="91246" bIns="45623" rtlCol="0"/>
          <a:lstStyle>
            <a:lvl1pPr algn="r">
              <a:defRPr sz="1200"/>
            </a:lvl1pPr>
          </a:lstStyle>
          <a:p>
            <a:fld id="{BFCAC257-AC53-4052-B7D2-6B45E13DA6FE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739775"/>
            <a:ext cx="59674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6" tIns="45623" rIns="91246" bIns="4562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11" y="4686301"/>
            <a:ext cx="5389563" cy="4440238"/>
          </a:xfrm>
          <a:prstGeom prst="rect">
            <a:avLst/>
          </a:prstGeom>
        </p:spPr>
        <p:txBody>
          <a:bodyPr vert="horz" lIns="91246" tIns="45623" rIns="91246" bIns="4562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5" y="9371014"/>
            <a:ext cx="2919413" cy="493712"/>
          </a:xfrm>
          <a:prstGeom prst="rect">
            <a:avLst/>
          </a:prstGeom>
        </p:spPr>
        <p:txBody>
          <a:bodyPr vert="horz" lIns="91246" tIns="45623" rIns="91246" bIns="456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246" tIns="45623" rIns="91246" bIns="45623" rtlCol="0" anchor="b"/>
          <a:lstStyle>
            <a:lvl1pPr algn="r">
              <a:defRPr sz="1200"/>
            </a:lvl1pPr>
          </a:lstStyle>
          <a:p>
            <a:fld id="{E3EA9165-4D18-45EE-9B1C-0EEBDEB1DC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806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361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4175" y="739775"/>
            <a:ext cx="59674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A9165-4D18-45EE-9B1C-0EEBDEB1DC97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18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237197"/>
            <a:ext cx="9144000" cy="26318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970580"/>
            <a:ext cx="9144000" cy="18251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5" indent="0" algn="ctr">
              <a:buNone/>
              <a:defRPr sz="1600"/>
            </a:lvl4pPr>
            <a:lvl5pPr marL="1828874" indent="0" algn="ctr">
              <a:buNone/>
              <a:defRPr sz="1600"/>
            </a:lvl5pPr>
            <a:lvl6pPr marL="2286091" indent="0" algn="ctr">
              <a:buNone/>
              <a:defRPr sz="1600"/>
            </a:lvl6pPr>
            <a:lvl7pPr marL="2743310" indent="0" algn="ctr">
              <a:buNone/>
              <a:defRPr sz="1600"/>
            </a:lvl7pPr>
            <a:lvl8pPr marL="3200528" indent="0" algn="ctr">
              <a:buNone/>
              <a:defRPr sz="1600"/>
            </a:lvl8pPr>
            <a:lvl9pPr marL="3657746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34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41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3" y="402483"/>
            <a:ext cx="2628900" cy="64064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3" y="402483"/>
            <a:ext cx="7683500" cy="64064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9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0" y="7192199"/>
            <a:ext cx="12192000" cy="36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2256374" y="3620603"/>
            <a:ext cx="9935633" cy="8049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solidFill>
                <a:prstClr val="black"/>
              </a:solidFill>
              <a:ea typeface="ＭＳ Ｐゴシック" pitchFamily="50" charset="-128"/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" y="6670721"/>
            <a:ext cx="2832100" cy="52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4" y="7192195"/>
            <a:ext cx="36429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  <a:ea typeface="ＭＳ Ｐゴシック" pitchFamily="50" charset="-128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3" y="2351907"/>
            <a:ext cx="10033000" cy="162043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283816"/>
            <a:ext cx="8534400" cy="193191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3" y="6884204"/>
            <a:ext cx="2844800" cy="52497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FF1F6-984A-470F-97C6-1AAA2043721D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2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0" y="0"/>
            <a:ext cx="12192000" cy="601974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4F2F-8AC3-4176-909B-1146A500698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4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7" y="4857800"/>
            <a:ext cx="10363200" cy="15014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7" y="3204116"/>
            <a:ext cx="10363200" cy="165367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18" indent="0">
              <a:buNone/>
              <a:defRPr sz="1800"/>
            </a:lvl2pPr>
            <a:lvl3pPr marL="914436" indent="0">
              <a:buNone/>
              <a:defRPr sz="1600"/>
            </a:lvl3pPr>
            <a:lvl4pPr marL="1371655" indent="0">
              <a:buNone/>
              <a:defRPr sz="1400"/>
            </a:lvl4pPr>
            <a:lvl5pPr marL="1828874" indent="0">
              <a:buNone/>
              <a:defRPr sz="1400"/>
            </a:lvl5pPr>
            <a:lvl6pPr marL="2286091" indent="0">
              <a:buNone/>
              <a:defRPr sz="1400"/>
            </a:lvl6pPr>
            <a:lvl7pPr marL="2743310" indent="0">
              <a:buNone/>
              <a:defRPr sz="1400"/>
            </a:lvl7pPr>
            <a:lvl8pPr marL="3200528" indent="0">
              <a:buNone/>
              <a:defRPr sz="1400"/>
            </a:lvl8pPr>
            <a:lvl9pPr marL="3657746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19F41-E449-42BB-BE74-C91EA6670278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012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>
            <a:grpSpLocks/>
          </p:cNvGrpSpPr>
          <p:nvPr userDrawn="1"/>
        </p:nvGrpSpPr>
        <p:grpSpPr bwMode="auto">
          <a:xfrm>
            <a:off x="0" y="0"/>
            <a:ext cx="12192000" cy="601974"/>
            <a:chOff x="0" y="0"/>
            <a:chExt cx="5760" cy="344"/>
          </a:xfrm>
        </p:grpSpPr>
        <p:pic>
          <p:nvPicPr>
            <p:cNvPr id="4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9" name="Picture 14"/>
          <p:cNvPicPr>
            <a:picLocks noChangeAspect="1" noChangeArrowheads="1"/>
          </p:cNvPicPr>
          <p:nvPr userDrawn="1"/>
        </p:nvPicPr>
        <p:blipFill>
          <a:blip r:embed="rId5" cstate="print"/>
          <a:srcRect t="3670"/>
          <a:stretch>
            <a:fillRect/>
          </a:stretch>
        </p:blipFill>
        <p:spPr bwMode="auto">
          <a:xfrm>
            <a:off x="10124024" y="6"/>
            <a:ext cx="2067983" cy="36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907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A1BC0-B7EA-47E3-A34F-993F9519D61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0" y="0"/>
            <a:ext cx="12192000" cy="601974"/>
            <a:chOff x="0" y="0"/>
            <a:chExt cx="5760" cy="344"/>
          </a:xfrm>
        </p:grpSpPr>
        <p:pic>
          <p:nvPicPr>
            <p:cNvPr id="6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5" cstate="print"/>
          <a:srcRect t="3670"/>
          <a:stretch>
            <a:fillRect/>
          </a:stretch>
        </p:blipFill>
        <p:spPr bwMode="auto">
          <a:xfrm>
            <a:off x="10124024" y="6"/>
            <a:ext cx="2067983" cy="36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2563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A1BC0-B7EA-47E3-A34F-993F9519D61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017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FF792-A121-43A8-9971-59E78973FE4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97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3" y="3"/>
            <a:ext cx="2895600" cy="675296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3"/>
            <a:ext cx="8483600" cy="6752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A7FA9-884A-486E-A8CD-2E8F5ED53670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1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45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728"/>
            <a:ext cx="12192000" cy="576753"/>
          </a:xfrm>
          <a:prstGeom prst="rect">
            <a:avLst/>
          </a:prstGeom>
        </p:spPr>
        <p:txBody>
          <a:bodyPr vert="horz" wrap="none" anchor="ctr" anchorCtr="0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11856640" y="7354802"/>
            <a:ext cx="335360" cy="215444"/>
          </a:xfrm>
          <a:solidFill>
            <a:schemeClr val="bg1">
              <a:alpha val="47000"/>
            </a:schemeClr>
          </a:solidFill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rgbClr val="4F81BD"/>
                </a:solidFill>
              </a:defRPr>
            </a:lvl1pPr>
          </a:lstStyle>
          <a:p>
            <a:fld id="{5C19FF7D-1B5E-294F-A409-0D3778BEAEC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4149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6"/>
            <a:ext cx="11582400" cy="675296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4281D-E721-47DA-B71B-B2DD3448D50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66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0" y="0"/>
            <a:ext cx="12192000" cy="601974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4"/>
          <p:cNvPicPr>
            <a:picLocks noChangeAspect="1" noChangeArrowheads="1"/>
          </p:cNvPicPr>
          <p:nvPr userDrawn="1"/>
        </p:nvPicPr>
        <p:blipFill>
          <a:blip r:embed="rId5" cstate="print"/>
          <a:srcRect t="3670"/>
          <a:stretch>
            <a:fillRect/>
          </a:stretch>
        </p:blipFill>
        <p:spPr bwMode="auto">
          <a:xfrm>
            <a:off x="10124024" y="6"/>
            <a:ext cx="2067983" cy="36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3" y="7113611"/>
            <a:ext cx="2844800" cy="41069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4F2F-8AC3-4176-909B-1146A500698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65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8E830-2C70-4CDD-B9F6-18A535E8BE7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15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237197"/>
            <a:ext cx="9144000" cy="26318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970580"/>
            <a:ext cx="9144000" cy="18251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5" indent="0" algn="ctr">
              <a:buNone/>
              <a:defRPr sz="1600"/>
            </a:lvl4pPr>
            <a:lvl5pPr marL="1828874" indent="0" algn="ctr">
              <a:buNone/>
              <a:defRPr sz="1600"/>
            </a:lvl5pPr>
            <a:lvl6pPr marL="2286091" indent="0" algn="ctr">
              <a:buNone/>
              <a:defRPr sz="1600"/>
            </a:lvl6pPr>
            <a:lvl7pPr marL="2743310" indent="0" algn="ctr">
              <a:buNone/>
              <a:defRPr sz="1600"/>
            </a:lvl7pPr>
            <a:lvl8pPr marL="3200528" indent="0" algn="ctr">
              <a:buNone/>
              <a:defRPr sz="1600"/>
            </a:lvl8pPr>
            <a:lvl9pPr marL="3657746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98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42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884672"/>
            <a:ext cx="10515600" cy="31446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5059036"/>
            <a:ext cx="10515600" cy="16536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40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2012414"/>
            <a:ext cx="5156200" cy="479654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2012414"/>
            <a:ext cx="5156200" cy="479654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833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402485"/>
            <a:ext cx="10515600" cy="14611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9" y="1853171"/>
            <a:ext cx="5158316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5" indent="0">
              <a:buNone/>
              <a:defRPr sz="1600" b="1"/>
            </a:lvl4pPr>
            <a:lvl5pPr marL="1828874" indent="0">
              <a:buNone/>
              <a:defRPr sz="1600" b="1"/>
            </a:lvl5pPr>
            <a:lvl6pPr marL="2286091" indent="0">
              <a:buNone/>
              <a:defRPr sz="1600" b="1"/>
            </a:lvl6pPr>
            <a:lvl7pPr marL="2743310" indent="0">
              <a:buNone/>
              <a:defRPr sz="1600" b="1"/>
            </a:lvl7pPr>
            <a:lvl8pPr marL="3200528" indent="0">
              <a:buNone/>
              <a:defRPr sz="1600" b="1"/>
            </a:lvl8pPr>
            <a:lvl9pPr marL="36577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9" y="2761381"/>
            <a:ext cx="5158316" cy="406157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853171"/>
            <a:ext cx="5183717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5" indent="0">
              <a:buNone/>
              <a:defRPr sz="1600" b="1"/>
            </a:lvl4pPr>
            <a:lvl5pPr marL="1828874" indent="0">
              <a:buNone/>
              <a:defRPr sz="1600" b="1"/>
            </a:lvl5pPr>
            <a:lvl6pPr marL="2286091" indent="0">
              <a:buNone/>
              <a:defRPr sz="1600" b="1"/>
            </a:lvl6pPr>
            <a:lvl7pPr marL="2743310" indent="0">
              <a:buNone/>
              <a:defRPr sz="1600" b="1"/>
            </a:lvl7pPr>
            <a:lvl8pPr marL="3200528" indent="0">
              <a:buNone/>
              <a:defRPr sz="1600" b="1"/>
            </a:lvl8pPr>
            <a:lvl9pPr marL="36577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761381"/>
            <a:ext cx="5183717" cy="406157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076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7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884672"/>
            <a:ext cx="10515600" cy="31446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5059036"/>
            <a:ext cx="10515600" cy="16536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9919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22" y="503978"/>
            <a:ext cx="393276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1088457"/>
            <a:ext cx="6172200" cy="53722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22" y="2267902"/>
            <a:ext cx="393276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5" indent="0">
              <a:buNone/>
              <a:defRPr sz="1000"/>
            </a:lvl4pPr>
            <a:lvl5pPr marL="1828874" indent="0">
              <a:buNone/>
              <a:defRPr sz="1000"/>
            </a:lvl5pPr>
            <a:lvl6pPr marL="2286091" indent="0">
              <a:buNone/>
              <a:defRPr sz="1000"/>
            </a:lvl6pPr>
            <a:lvl7pPr marL="2743310" indent="0">
              <a:buNone/>
              <a:defRPr sz="1000"/>
            </a:lvl7pPr>
            <a:lvl8pPr marL="3200528" indent="0">
              <a:buNone/>
              <a:defRPr sz="1000"/>
            </a:lvl8pPr>
            <a:lvl9pPr marL="36577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85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22" y="503978"/>
            <a:ext cx="393276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1088457"/>
            <a:ext cx="6172200" cy="5372269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0"/>
            </a:lvl3pPr>
            <a:lvl4pPr marL="1371655" indent="0">
              <a:buNone/>
              <a:defRPr sz="2000"/>
            </a:lvl4pPr>
            <a:lvl5pPr marL="1828874" indent="0">
              <a:buNone/>
              <a:defRPr sz="2000"/>
            </a:lvl5pPr>
            <a:lvl6pPr marL="2286091" indent="0">
              <a:buNone/>
              <a:defRPr sz="2000"/>
            </a:lvl6pPr>
            <a:lvl7pPr marL="2743310" indent="0">
              <a:buNone/>
              <a:defRPr sz="2000"/>
            </a:lvl7pPr>
            <a:lvl8pPr marL="3200528" indent="0">
              <a:buNone/>
              <a:defRPr sz="2000"/>
            </a:lvl8pPr>
            <a:lvl9pPr marL="36577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22" y="2267902"/>
            <a:ext cx="393276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5" indent="0">
              <a:buNone/>
              <a:defRPr sz="1000"/>
            </a:lvl4pPr>
            <a:lvl5pPr marL="1828874" indent="0">
              <a:buNone/>
              <a:defRPr sz="1000"/>
            </a:lvl5pPr>
            <a:lvl6pPr marL="2286091" indent="0">
              <a:buNone/>
              <a:defRPr sz="1000"/>
            </a:lvl6pPr>
            <a:lvl7pPr marL="2743310" indent="0">
              <a:buNone/>
              <a:defRPr sz="1000"/>
            </a:lvl7pPr>
            <a:lvl8pPr marL="3200528" indent="0">
              <a:buNone/>
              <a:defRPr sz="1000"/>
            </a:lvl8pPr>
            <a:lvl9pPr marL="36577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348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177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3" y="402483"/>
            <a:ext cx="2628900" cy="64064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3" y="402483"/>
            <a:ext cx="7683500" cy="64064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5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201637" y="7149245"/>
            <a:ext cx="1943036" cy="339418"/>
          </a:xfrm>
          <a:prstGeom prst="rect">
            <a:avLst/>
          </a:prstGeom>
          <a:ln/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D4B74F2F-8AC3-4176-909B-1146A50069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26" name="Group 18"/>
          <p:cNvGrpSpPr>
            <a:grpSpLocks/>
          </p:cNvGrpSpPr>
          <p:nvPr userDrawn="1"/>
        </p:nvGrpSpPr>
        <p:grpSpPr bwMode="auto">
          <a:xfrm>
            <a:off x="0" y="60002"/>
            <a:ext cx="12192000" cy="429981"/>
            <a:chOff x="0" y="0"/>
            <a:chExt cx="5760" cy="344"/>
          </a:xfrm>
        </p:grpSpPr>
        <p:pic>
          <p:nvPicPr>
            <p:cNvPr id="27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8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2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2" name="タイトル 1"/>
          <p:cNvSpPr>
            <a:spLocks noGrp="1"/>
          </p:cNvSpPr>
          <p:nvPr>
            <p:ph type="title"/>
          </p:nvPr>
        </p:nvSpPr>
        <p:spPr>
          <a:xfrm>
            <a:off x="5" y="4"/>
            <a:ext cx="6685643" cy="374984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7760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0" y="0"/>
            <a:ext cx="12192000" cy="601974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4"/>
          <p:cNvPicPr>
            <a:picLocks noChangeAspect="1" noChangeArrowheads="1"/>
          </p:cNvPicPr>
          <p:nvPr userDrawn="1"/>
        </p:nvPicPr>
        <p:blipFill>
          <a:blip r:embed="rId5" cstate="print"/>
          <a:srcRect t="3670"/>
          <a:stretch>
            <a:fillRect/>
          </a:stretch>
        </p:blipFill>
        <p:spPr bwMode="auto">
          <a:xfrm>
            <a:off x="10124024" y="6"/>
            <a:ext cx="2067983" cy="36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3" y="7113611"/>
            <a:ext cx="2844800" cy="41069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4F2F-8AC3-4176-909B-1146A500698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82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0" y="0"/>
            <a:ext cx="12192000" cy="601974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4"/>
          <p:cNvPicPr>
            <a:picLocks noChangeAspect="1" noChangeArrowheads="1"/>
          </p:cNvPicPr>
          <p:nvPr userDrawn="1"/>
        </p:nvPicPr>
        <p:blipFill>
          <a:blip r:embed="rId5" cstate="print"/>
          <a:srcRect t="3670"/>
          <a:stretch>
            <a:fillRect/>
          </a:stretch>
        </p:blipFill>
        <p:spPr bwMode="auto">
          <a:xfrm>
            <a:off x="10124024" y="6"/>
            <a:ext cx="2067983" cy="36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3" y="7113611"/>
            <a:ext cx="2844800" cy="41069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4F2F-8AC3-4176-909B-1146A500698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32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8E830-2C70-4CDD-B9F6-18A535E8BE7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2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2012414"/>
            <a:ext cx="5156200" cy="479654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2012414"/>
            <a:ext cx="5156200" cy="479654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50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402485"/>
            <a:ext cx="10515600" cy="14611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9" y="1853171"/>
            <a:ext cx="5158316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5" indent="0">
              <a:buNone/>
              <a:defRPr sz="1600" b="1"/>
            </a:lvl4pPr>
            <a:lvl5pPr marL="1828874" indent="0">
              <a:buNone/>
              <a:defRPr sz="1600" b="1"/>
            </a:lvl5pPr>
            <a:lvl6pPr marL="2286091" indent="0">
              <a:buNone/>
              <a:defRPr sz="1600" b="1"/>
            </a:lvl6pPr>
            <a:lvl7pPr marL="2743310" indent="0">
              <a:buNone/>
              <a:defRPr sz="1600" b="1"/>
            </a:lvl7pPr>
            <a:lvl8pPr marL="3200528" indent="0">
              <a:buNone/>
              <a:defRPr sz="1600" b="1"/>
            </a:lvl8pPr>
            <a:lvl9pPr marL="36577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9" y="2761381"/>
            <a:ext cx="5158316" cy="406157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853171"/>
            <a:ext cx="5183717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5" indent="0">
              <a:buNone/>
              <a:defRPr sz="1600" b="1"/>
            </a:lvl4pPr>
            <a:lvl5pPr marL="1828874" indent="0">
              <a:buNone/>
              <a:defRPr sz="1600" b="1"/>
            </a:lvl5pPr>
            <a:lvl6pPr marL="2286091" indent="0">
              <a:buNone/>
              <a:defRPr sz="1600" b="1"/>
            </a:lvl6pPr>
            <a:lvl7pPr marL="2743310" indent="0">
              <a:buNone/>
              <a:defRPr sz="1600" b="1"/>
            </a:lvl7pPr>
            <a:lvl8pPr marL="3200528" indent="0">
              <a:buNone/>
              <a:defRPr sz="1600" b="1"/>
            </a:lvl8pPr>
            <a:lvl9pPr marL="36577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761381"/>
            <a:ext cx="5183717" cy="406157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3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26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06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22" y="503978"/>
            <a:ext cx="393276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1088457"/>
            <a:ext cx="6172200" cy="53722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22" y="2267902"/>
            <a:ext cx="393276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5" indent="0">
              <a:buNone/>
              <a:defRPr sz="1000"/>
            </a:lvl4pPr>
            <a:lvl5pPr marL="1828874" indent="0">
              <a:buNone/>
              <a:defRPr sz="1000"/>
            </a:lvl5pPr>
            <a:lvl6pPr marL="2286091" indent="0">
              <a:buNone/>
              <a:defRPr sz="1000"/>
            </a:lvl6pPr>
            <a:lvl7pPr marL="2743310" indent="0">
              <a:buNone/>
              <a:defRPr sz="1000"/>
            </a:lvl7pPr>
            <a:lvl8pPr marL="3200528" indent="0">
              <a:buNone/>
              <a:defRPr sz="1000"/>
            </a:lvl8pPr>
            <a:lvl9pPr marL="36577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52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22" y="503978"/>
            <a:ext cx="393276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1088457"/>
            <a:ext cx="6172200" cy="5372269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0"/>
            </a:lvl3pPr>
            <a:lvl4pPr marL="1371655" indent="0">
              <a:buNone/>
              <a:defRPr sz="2000"/>
            </a:lvl4pPr>
            <a:lvl5pPr marL="1828874" indent="0">
              <a:buNone/>
              <a:defRPr sz="2000"/>
            </a:lvl5pPr>
            <a:lvl6pPr marL="2286091" indent="0">
              <a:buNone/>
              <a:defRPr sz="2000"/>
            </a:lvl6pPr>
            <a:lvl7pPr marL="2743310" indent="0">
              <a:buNone/>
              <a:defRPr sz="2000"/>
            </a:lvl7pPr>
            <a:lvl8pPr marL="3200528" indent="0">
              <a:buNone/>
              <a:defRPr sz="2000"/>
            </a:lvl8pPr>
            <a:lvl9pPr marL="36577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22" y="2267902"/>
            <a:ext cx="393276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5" indent="0">
              <a:buNone/>
              <a:defRPr sz="1000"/>
            </a:lvl4pPr>
            <a:lvl5pPr marL="1828874" indent="0">
              <a:buNone/>
              <a:defRPr sz="1000"/>
            </a:lvl5pPr>
            <a:lvl6pPr marL="2286091" indent="0">
              <a:buNone/>
              <a:defRPr sz="1000"/>
            </a:lvl6pPr>
            <a:lvl7pPr marL="2743310" indent="0">
              <a:buNone/>
              <a:defRPr sz="1000"/>
            </a:lvl7pPr>
            <a:lvl8pPr marL="3200528" indent="0">
              <a:buNone/>
              <a:defRPr sz="1000"/>
            </a:lvl8pPr>
            <a:lvl9pPr marL="36577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90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402485"/>
            <a:ext cx="1051560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2012414"/>
            <a:ext cx="1051560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7006702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7006702"/>
            <a:ext cx="41148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7006702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2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0" indent="-228610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8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6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4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00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9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8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6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5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4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1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10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8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6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63930"/>
            <a:ext cx="10972800" cy="49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884204"/>
            <a:ext cx="2844800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884204"/>
            <a:ext cx="3860800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3" y="6875455"/>
            <a:ext cx="2844800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85E87C9B-346B-467A-B97B-EDC9A1272DF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" y="0"/>
            <a:ext cx="9359900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0558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2" r:id="rId10"/>
    <p:sldLayoutId id="2147483963" r:id="rId11"/>
    <p:sldLayoutId id="214748396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18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36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55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74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14" indent="-342914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80" indent="-285761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46" indent="-22861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64" indent="-22861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82" indent="-22861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700" indent="-22861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919" indent="-22861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138" indent="-22861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356" indent="-22861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5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4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1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10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8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6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402485"/>
            <a:ext cx="1051560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2012414"/>
            <a:ext cx="1051560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7006702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7006702"/>
            <a:ext cx="41148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27776" y="7078552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0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30" r:id="rId12"/>
    <p:sldLayoutId id="2147484031" r:id="rId13"/>
    <p:sldLayoutId id="2147484032" r:id="rId14"/>
    <p:sldLayoutId id="214748403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0" indent="-228610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8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6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4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00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9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8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6" indent="-228610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5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4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1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10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8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6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" name="グループ化 372"/>
          <p:cNvGrpSpPr/>
          <p:nvPr/>
        </p:nvGrpSpPr>
        <p:grpSpPr bwMode="gray">
          <a:xfrm>
            <a:off x="1392174" y="1259557"/>
            <a:ext cx="9037638" cy="6245914"/>
            <a:chOff x="52387" y="583511"/>
            <a:chExt cx="9037638" cy="6245914"/>
          </a:xfrm>
        </p:grpSpPr>
        <p:sp>
          <p:nvSpPr>
            <p:cNvPr id="374" name="Rectangle 421"/>
            <p:cNvSpPr>
              <a:spLocks noChangeArrowheads="1"/>
            </p:cNvSpPr>
            <p:nvPr/>
          </p:nvSpPr>
          <p:spPr bwMode="gray">
            <a:xfrm>
              <a:off x="53975" y="596649"/>
              <a:ext cx="9036050" cy="62321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grpSp>
          <p:nvGrpSpPr>
            <p:cNvPr id="375" name="グループ化 374"/>
            <p:cNvGrpSpPr/>
            <p:nvPr/>
          </p:nvGrpSpPr>
          <p:grpSpPr bwMode="gray">
            <a:xfrm>
              <a:off x="52387" y="583511"/>
              <a:ext cx="9037636" cy="6245914"/>
              <a:chOff x="52387" y="583511"/>
              <a:chExt cx="9037636" cy="6245914"/>
            </a:xfrm>
          </p:grpSpPr>
          <p:sp>
            <p:nvSpPr>
              <p:cNvPr id="376" name="フリーフォーム 375"/>
              <p:cNvSpPr>
                <a:spLocks noChangeAspect="1"/>
              </p:cNvSpPr>
              <p:nvPr/>
            </p:nvSpPr>
            <p:spPr bwMode="gray">
              <a:xfrm>
                <a:off x="52387" y="595313"/>
                <a:ext cx="9037636" cy="6234112"/>
              </a:xfrm>
              <a:custGeom>
                <a:avLst/>
                <a:gdLst>
                  <a:gd name="connsiteX0" fmla="*/ 9032478 w 9037636"/>
                  <a:gd name="connsiteY0" fmla="*/ 5281531 h 6234112"/>
                  <a:gd name="connsiteX1" fmla="*/ 9034464 w 9037636"/>
                  <a:gd name="connsiteY1" fmla="*/ 5286383 h 6234112"/>
                  <a:gd name="connsiteX2" fmla="*/ 9032080 w 9037636"/>
                  <a:gd name="connsiteY2" fmla="*/ 5486381 h 6234112"/>
                  <a:gd name="connsiteX3" fmla="*/ 9028113 w 9037636"/>
                  <a:gd name="connsiteY3" fmla="*/ 5484587 h 6234112"/>
                  <a:gd name="connsiteX4" fmla="*/ 8961316 w 9037636"/>
                  <a:gd name="connsiteY4" fmla="*/ 5444639 h 6234112"/>
                  <a:gd name="connsiteX5" fmla="*/ 8949169 w 9037636"/>
                  <a:gd name="connsiteY5" fmla="*/ 5428656 h 6234112"/>
                  <a:gd name="connsiteX6" fmla="*/ 8927918 w 9037636"/>
                  <a:gd name="connsiteY6" fmla="*/ 5396709 h 6234112"/>
                  <a:gd name="connsiteX7" fmla="*/ 8864183 w 9037636"/>
                  <a:gd name="connsiteY7" fmla="*/ 5362082 h 6234112"/>
                  <a:gd name="connsiteX8" fmla="*/ 8855058 w 9037636"/>
                  <a:gd name="connsiteY8" fmla="*/ 5359421 h 6234112"/>
                  <a:gd name="connsiteX9" fmla="*/ 8836848 w 9037636"/>
                  <a:gd name="connsiteY9" fmla="*/ 5354080 h 6234112"/>
                  <a:gd name="connsiteX10" fmla="*/ 8824701 w 9037636"/>
                  <a:gd name="connsiteY10" fmla="*/ 5322133 h 6234112"/>
                  <a:gd name="connsiteX11" fmla="*/ 8924876 w 9037636"/>
                  <a:gd name="connsiteY11" fmla="*/ 5316792 h 6234112"/>
                  <a:gd name="connsiteX12" fmla="*/ 8967379 w 9037636"/>
                  <a:gd name="connsiteY12" fmla="*/ 5300829 h 6234112"/>
                  <a:gd name="connsiteX13" fmla="*/ 8985610 w 9037636"/>
                  <a:gd name="connsiteY13" fmla="*/ 5290167 h 6234112"/>
                  <a:gd name="connsiteX14" fmla="*/ 9022050 w 9037636"/>
                  <a:gd name="connsiteY14" fmla="*/ 5287506 h 6234112"/>
                  <a:gd name="connsiteX15" fmla="*/ 9032478 w 9037636"/>
                  <a:gd name="connsiteY15" fmla="*/ 5281531 h 6234112"/>
                  <a:gd name="connsiteX16" fmla="*/ 9021762 w 9037636"/>
                  <a:gd name="connsiteY16" fmla="*/ 4814510 h 6234112"/>
                  <a:gd name="connsiteX17" fmla="*/ 9029697 w 9037636"/>
                  <a:gd name="connsiteY17" fmla="*/ 4814858 h 6234112"/>
                  <a:gd name="connsiteX18" fmla="*/ 9032075 w 9037636"/>
                  <a:gd name="connsiteY18" fmla="*/ 5260207 h 6234112"/>
                  <a:gd name="connsiteX19" fmla="*/ 9015645 w 9037636"/>
                  <a:gd name="connsiteY19" fmla="*/ 5249549 h 6234112"/>
                  <a:gd name="connsiteX20" fmla="*/ 9000356 w 9037636"/>
                  <a:gd name="connsiteY20" fmla="*/ 5220184 h 6234112"/>
                  <a:gd name="connsiteX21" fmla="*/ 8988129 w 9037636"/>
                  <a:gd name="connsiteY21" fmla="*/ 5217530 h 6234112"/>
                  <a:gd name="connsiteX22" fmla="*/ 8963669 w 9037636"/>
                  <a:gd name="connsiteY22" fmla="*/ 5212179 h 6234112"/>
                  <a:gd name="connsiteX23" fmla="*/ 8945325 w 9037636"/>
                  <a:gd name="connsiteY23" fmla="*/ 5182814 h 6234112"/>
                  <a:gd name="connsiteX24" fmla="*/ 8966723 w 9037636"/>
                  <a:gd name="connsiteY24" fmla="*/ 5161453 h 6234112"/>
                  <a:gd name="connsiteX25" fmla="*/ 8957551 w 9037636"/>
                  <a:gd name="connsiteY25" fmla="*/ 5129435 h 6234112"/>
                  <a:gd name="connsiteX26" fmla="*/ 8985075 w 9037636"/>
                  <a:gd name="connsiteY26" fmla="*/ 5100070 h 6234112"/>
                  <a:gd name="connsiteX27" fmla="*/ 8969786 w 9037636"/>
                  <a:gd name="connsiteY27" fmla="*/ 5068051 h 6234112"/>
                  <a:gd name="connsiteX28" fmla="*/ 8966723 w 9037636"/>
                  <a:gd name="connsiteY28" fmla="*/ 4977302 h 6234112"/>
                  <a:gd name="connsiteX29" fmla="*/ 8945325 w 9037636"/>
                  <a:gd name="connsiteY29" fmla="*/ 4897255 h 6234112"/>
                  <a:gd name="connsiteX30" fmla="*/ 8966723 w 9037636"/>
                  <a:gd name="connsiteY30" fmla="*/ 4838524 h 6234112"/>
                  <a:gd name="connsiteX31" fmla="*/ 8985075 w 9037636"/>
                  <a:gd name="connsiteY31" fmla="*/ 4827866 h 6234112"/>
                  <a:gd name="connsiteX32" fmla="*/ 9021762 w 9037636"/>
                  <a:gd name="connsiteY32" fmla="*/ 4814510 h 6234112"/>
                  <a:gd name="connsiteX33" fmla="*/ 9032866 w 9037636"/>
                  <a:gd name="connsiteY33" fmla="*/ 4499731 h 6234112"/>
                  <a:gd name="connsiteX34" fmla="*/ 9032090 w 9037636"/>
                  <a:gd name="connsiteY34" fmla="*/ 4750584 h 6234112"/>
                  <a:gd name="connsiteX35" fmla="*/ 9012823 w 9037636"/>
                  <a:gd name="connsiteY35" fmla="*/ 4740057 h 6234112"/>
                  <a:gd name="connsiteX36" fmla="*/ 9000589 w 9037636"/>
                  <a:gd name="connsiteY36" fmla="*/ 4713357 h 6234112"/>
                  <a:gd name="connsiteX37" fmla="*/ 8985301 w 9037636"/>
                  <a:gd name="connsiteY37" fmla="*/ 4665292 h 6234112"/>
                  <a:gd name="connsiteX38" fmla="*/ 8951670 w 9037636"/>
                  <a:gd name="connsiteY38" fmla="*/ 4646594 h 6234112"/>
                  <a:gd name="connsiteX39" fmla="*/ 8887463 w 9037636"/>
                  <a:gd name="connsiteY39" fmla="*/ 4622562 h 6234112"/>
                  <a:gd name="connsiteX40" fmla="*/ 8863012 w 9037636"/>
                  <a:gd name="connsiteY40" fmla="*/ 4609224 h 6234112"/>
                  <a:gd name="connsiteX41" fmla="*/ 8963904 w 9037636"/>
                  <a:gd name="connsiteY41" fmla="*/ 4569161 h 6234112"/>
                  <a:gd name="connsiteX42" fmla="*/ 8951670 w 9037636"/>
                  <a:gd name="connsiteY42" fmla="*/ 4553131 h 6234112"/>
                  <a:gd name="connsiteX43" fmla="*/ 8948616 w 9037636"/>
                  <a:gd name="connsiteY43" fmla="*/ 4539793 h 6234112"/>
                  <a:gd name="connsiteX44" fmla="*/ 8966958 w 9037636"/>
                  <a:gd name="connsiteY44" fmla="*/ 4534434 h 6234112"/>
                  <a:gd name="connsiteX45" fmla="*/ 8973084 w 9037636"/>
                  <a:gd name="connsiteY45" fmla="*/ 4526431 h 6234112"/>
                  <a:gd name="connsiteX46" fmla="*/ 8994480 w 9037636"/>
                  <a:gd name="connsiteY46" fmla="*/ 4505066 h 6234112"/>
                  <a:gd name="connsiteX47" fmla="*/ 9032866 w 9037636"/>
                  <a:gd name="connsiteY47" fmla="*/ 4499731 h 6234112"/>
                  <a:gd name="connsiteX48" fmla="*/ 1785057 w 9037636"/>
                  <a:gd name="connsiteY48" fmla="*/ 4180816 h 6234112"/>
                  <a:gd name="connsiteX49" fmla="*/ 1773638 w 9037636"/>
                  <a:gd name="connsiteY49" fmla="*/ 4222854 h 6234112"/>
                  <a:gd name="connsiteX50" fmla="*/ 1764503 w 9037636"/>
                  <a:gd name="connsiteY50" fmla="*/ 4308931 h 6234112"/>
                  <a:gd name="connsiteX51" fmla="*/ 1739383 w 9037636"/>
                  <a:gd name="connsiteY51" fmla="*/ 4302926 h 6234112"/>
                  <a:gd name="connsiteX52" fmla="*/ 1730248 w 9037636"/>
                  <a:gd name="connsiteY52" fmla="*/ 4284909 h 6234112"/>
                  <a:gd name="connsiteX53" fmla="*/ 1714262 w 9037636"/>
                  <a:gd name="connsiteY53" fmla="*/ 4258886 h 6234112"/>
                  <a:gd name="connsiteX54" fmla="*/ 1695992 w 9037636"/>
                  <a:gd name="connsiteY54" fmla="*/ 4228859 h 6234112"/>
                  <a:gd name="connsiteX55" fmla="*/ 1680007 w 9037636"/>
                  <a:gd name="connsiteY55" fmla="*/ 4258886 h 6234112"/>
                  <a:gd name="connsiteX56" fmla="*/ 1650319 w 9037636"/>
                  <a:gd name="connsiteY56" fmla="*/ 4298922 h 6234112"/>
                  <a:gd name="connsiteX57" fmla="*/ 1634333 w 9037636"/>
                  <a:gd name="connsiteY57" fmla="*/ 4300924 h 6234112"/>
                  <a:gd name="connsiteX58" fmla="*/ 1618347 w 9037636"/>
                  <a:gd name="connsiteY58" fmla="*/ 4276902 h 6234112"/>
                  <a:gd name="connsiteX59" fmla="*/ 1597794 w 9037636"/>
                  <a:gd name="connsiteY59" fmla="*/ 4274900 h 6234112"/>
                  <a:gd name="connsiteX60" fmla="*/ 1572673 w 9037636"/>
                  <a:gd name="connsiteY60" fmla="*/ 4306929 h 6234112"/>
                  <a:gd name="connsiteX61" fmla="*/ 1561254 w 9037636"/>
                  <a:gd name="connsiteY61" fmla="*/ 4318940 h 6234112"/>
                  <a:gd name="connsiteX62" fmla="*/ 1556687 w 9037636"/>
                  <a:gd name="connsiteY62" fmla="*/ 4391005 h 6234112"/>
                  <a:gd name="connsiteX63" fmla="*/ 1547552 w 9037636"/>
                  <a:gd name="connsiteY63" fmla="*/ 4409021 h 6234112"/>
                  <a:gd name="connsiteX64" fmla="*/ 1547552 w 9037636"/>
                  <a:gd name="connsiteY64" fmla="*/ 4443051 h 6234112"/>
                  <a:gd name="connsiteX65" fmla="*/ 1561254 w 9037636"/>
                  <a:gd name="connsiteY65" fmla="*/ 4447055 h 6234112"/>
                  <a:gd name="connsiteX66" fmla="*/ 1577240 w 9037636"/>
                  <a:gd name="connsiteY66" fmla="*/ 4461067 h 6234112"/>
                  <a:gd name="connsiteX67" fmla="*/ 1577240 w 9037636"/>
                  <a:gd name="connsiteY67" fmla="*/ 4486423 h 6234112"/>
                  <a:gd name="connsiteX68" fmla="*/ 1611496 w 9037636"/>
                  <a:gd name="connsiteY68" fmla="*/ 4563159 h 6234112"/>
                  <a:gd name="connsiteX69" fmla="*/ 1604645 w 9037636"/>
                  <a:gd name="connsiteY69" fmla="*/ 4585179 h 6234112"/>
                  <a:gd name="connsiteX70" fmla="*/ 1570389 w 9037636"/>
                  <a:gd name="connsiteY70" fmla="*/ 4589182 h 6234112"/>
                  <a:gd name="connsiteX71" fmla="*/ 1547552 w 9037636"/>
                  <a:gd name="connsiteY71" fmla="*/ 4609200 h 6234112"/>
                  <a:gd name="connsiteX72" fmla="*/ 1511013 w 9037636"/>
                  <a:gd name="connsiteY72" fmla="*/ 4611202 h 6234112"/>
                  <a:gd name="connsiteX73" fmla="*/ 1497311 w 9037636"/>
                  <a:gd name="connsiteY73" fmla="*/ 4619209 h 6234112"/>
                  <a:gd name="connsiteX74" fmla="*/ 1492744 w 9037636"/>
                  <a:gd name="connsiteY74" fmla="*/ 4633222 h 6234112"/>
                  <a:gd name="connsiteX75" fmla="*/ 1474474 w 9037636"/>
                  <a:gd name="connsiteY75" fmla="*/ 4671256 h 6234112"/>
                  <a:gd name="connsiteX76" fmla="*/ 1467623 w 9037636"/>
                  <a:gd name="connsiteY76" fmla="*/ 4675259 h 6234112"/>
                  <a:gd name="connsiteX77" fmla="*/ 1447070 w 9037636"/>
                  <a:gd name="connsiteY77" fmla="*/ 4687270 h 6234112"/>
                  <a:gd name="connsiteX78" fmla="*/ 1399112 w 9037636"/>
                  <a:gd name="connsiteY78" fmla="*/ 4717297 h 6234112"/>
                  <a:gd name="connsiteX79" fmla="*/ 1385410 w 9037636"/>
                  <a:gd name="connsiteY79" fmla="*/ 4741319 h 6234112"/>
                  <a:gd name="connsiteX80" fmla="*/ 1378559 w 9037636"/>
                  <a:gd name="connsiteY80" fmla="*/ 4779353 h 6234112"/>
                  <a:gd name="connsiteX81" fmla="*/ 1371708 w 9037636"/>
                  <a:gd name="connsiteY81" fmla="*/ 4783356 h 6234112"/>
                  <a:gd name="connsiteX82" fmla="*/ 1358006 w 9037636"/>
                  <a:gd name="connsiteY82" fmla="*/ 4791363 h 6234112"/>
                  <a:gd name="connsiteX83" fmla="*/ 1323750 w 9037636"/>
                  <a:gd name="connsiteY83" fmla="*/ 4823392 h 6234112"/>
                  <a:gd name="connsiteX84" fmla="*/ 1294062 w 9037636"/>
                  <a:gd name="connsiteY84" fmla="*/ 4881444 h 6234112"/>
                  <a:gd name="connsiteX85" fmla="*/ 1323750 w 9037636"/>
                  <a:gd name="connsiteY85" fmla="*/ 4923482 h 6234112"/>
                  <a:gd name="connsiteX86" fmla="*/ 1314615 w 9037636"/>
                  <a:gd name="connsiteY86" fmla="*/ 4935493 h 6234112"/>
                  <a:gd name="connsiteX87" fmla="*/ 1310048 w 9037636"/>
                  <a:gd name="connsiteY87" fmla="*/ 4989541 h 6234112"/>
                  <a:gd name="connsiteX88" fmla="*/ 1296346 w 9037636"/>
                  <a:gd name="connsiteY88" fmla="*/ 5013563 h 6234112"/>
                  <a:gd name="connsiteX89" fmla="*/ 1266658 w 9037636"/>
                  <a:gd name="connsiteY89" fmla="*/ 5031579 h 6234112"/>
                  <a:gd name="connsiteX90" fmla="*/ 1255239 w 9037636"/>
                  <a:gd name="connsiteY90" fmla="*/ 5049595 h 6234112"/>
                  <a:gd name="connsiteX91" fmla="*/ 1239253 w 9037636"/>
                  <a:gd name="connsiteY91" fmla="*/ 5071615 h 6234112"/>
                  <a:gd name="connsiteX92" fmla="*/ 1216416 w 9037636"/>
                  <a:gd name="connsiteY92" fmla="*/ 5113652 h 6234112"/>
                  <a:gd name="connsiteX93" fmla="*/ 1209565 w 9037636"/>
                  <a:gd name="connsiteY93" fmla="*/ 5133670 h 6234112"/>
                  <a:gd name="connsiteX94" fmla="*/ 1198147 w 9037636"/>
                  <a:gd name="connsiteY94" fmla="*/ 5151686 h 6234112"/>
                  <a:gd name="connsiteX95" fmla="*/ 1195863 w 9037636"/>
                  <a:gd name="connsiteY95" fmla="*/ 5183715 h 6234112"/>
                  <a:gd name="connsiteX96" fmla="*/ 1207282 w 9037636"/>
                  <a:gd name="connsiteY96" fmla="*/ 5225753 h 6234112"/>
                  <a:gd name="connsiteX97" fmla="*/ 1211849 w 9037636"/>
                  <a:gd name="connsiteY97" fmla="*/ 5231758 h 6234112"/>
                  <a:gd name="connsiteX98" fmla="*/ 1220984 w 9037636"/>
                  <a:gd name="connsiteY98" fmla="*/ 5243769 h 6234112"/>
                  <a:gd name="connsiteX99" fmla="*/ 1246104 w 9037636"/>
                  <a:gd name="connsiteY99" fmla="*/ 5279801 h 6234112"/>
                  <a:gd name="connsiteX100" fmla="*/ 1266658 w 9037636"/>
                  <a:gd name="connsiteY100" fmla="*/ 5229756 h 6234112"/>
                  <a:gd name="connsiteX101" fmla="*/ 1280360 w 9037636"/>
                  <a:gd name="connsiteY101" fmla="*/ 5199729 h 6234112"/>
                  <a:gd name="connsiteX102" fmla="*/ 1266658 w 9037636"/>
                  <a:gd name="connsiteY102" fmla="*/ 5182381 h 6234112"/>
                  <a:gd name="connsiteX103" fmla="*/ 1264374 w 9037636"/>
                  <a:gd name="connsiteY103" fmla="*/ 5169703 h 6234112"/>
                  <a:gd name="connsiteX104" fmla="*/ 1278076 w 9037636"/>
                  <a:gd name="connsiteY104" fmla="*/ 5163697 h 6234112"/>
                  <a:gd name="connsiteX105" fmla="*/ 1287211 w 9037636"/>
                  <a:gd name="connsiteY105" fmla="*/ 5145681 h 6234112"/>
                  <a:gd name="connsiteX106" fmla="*/ 1294062 w 9037636"/>
                  <a:gd name="connsiteY106" fmla="*/ 5141677 h 6234112"/>
                  <a:gd name="connsiteX107" fmla="*/ 1296346 w 9037636"/>
                  <a:gd name="connsiteY107" fmla="*/ 5135672 h 6234112"/>
                  <a:gd name="connsiteX108" fmla="*/ 1323750 w 9037636"/>
                  <a:gd name="connsiteY108" fmla="*/ 5099640 h 6234112"/>
                  <a:gd name="connsiteX109" fmla="*/ 1337452 w 9037636"/>
                  <a:gd name="connsiteY109" fmla="*/ 5095636 h 6234112"/>
                  <a:gd name="connsiteX110" fmla="*/ 1337452 w 9037636"/>
                  <a:gd name="connsiteY110" fmla="*/ 5065609 h 6234112"/>
                  <a:gd name="connsiteX111" fmla="*/ 1321466 w 9037636"/>
                  <a:gd name="connsiteY111" fmla="*/ 5041588 h 6234112"/>
                  <a:gd name="connsiteX112" fmla="*/ 1351154 w 9037636"/>
                  <a:gd name="connsiteY112" fmla="*/ 4973527 h 6234112"/>
                  <a:gd name="connsiteX113" fmla="*/ 1371708 w 9037636"/>
                  <a:gd name="connsiteY113" fmla="*/ 4987539 h 6234112"/>
                  <a:gd name="connsiteX114" fmla="*/ 1421949 w 9037636"/>
                  <a:gd name="connsiteY114" fmla="*/ 4955511 h 6234112"/>
                  <a:gd name="connsiteX115" fmla="*/ 1442502 w 9037636"/>
                  <a:gd name="connsiteY115" fmla="*/ 4947503 h 6234112"/>
                  <a:gd name="connsiteX116" fmla="*/ 1456204 w 9037636"/>
                  <a:gd name="connsiteY116" fmla="*/ 4955511 h 6234112"/>
                  <a:gd name="connsiteX117" fmla="*/ 1474474 w 9037636"/>
                  <a:gd name="connsiteY117" fmla="*/ 4959514 h 6234112"/>
                  <a:gd name="connsiteX118" fmla="*/ 1488176 w 9037636"/>
                  <a:gd name="connsiteY118" fmla="*/ 4955511 h 6234112"/>
                  <a:gd name="connsiteX119" fmla="*/ 1517864 w 9037636"/>
                  <a:gd name="connsiteY119" fmla="*/ 4943500 h 6234112"/>
                  <a:gd name="connsiteX120" fmla="*/ 1568106 w 9037636"/>
                  <a:gd name="connsiteY120" fmla="*/ 4889451 h 6234112"/>
                  <a:gd name="connsiteX121" fmla="*/ 1577240 w 9037636"/>
                  <a:gd name="connsiteY121" fmla="*/ 4871435 h 6234112"/>
                  <a:gd name="connsiteX122" fmla="*/ 1593226 w 9037636"/>
                  <a:gd name="connsiteY122" fmla="*/ 4855421 h 6234112"/>
                  <a:gd name="connsiteX123" fmla="*/ 1627482 w 9037636"/>
                  <a:gd name="connsiteY123" fmla="*/ 4843410 h 6234112"/>
                  <a:gd name="connsiteX124" fmla="*/ 1627482 w 9037636"/>
                  <a:gd name="connsiteY124" fmla="*/ 4825394 h 6234112"/>
                  <a:gd name="connsiteX125" fmla="*/ 1657170 w 9037636"/>
                  <a:gd name="connsiteY125" fmla="*/ 4799371 h 6234112"/>
                  <a:gd name="connsiteX126" fmla="*/ 1670872 w 9037636"/>
                  <a:gd name="connsiteY126" fmla="*/ 4785358 h 6234112"/>
                  <a:gd name="connsiteX127" fmla="*/ 1823879 w 9037636"/>
                  <a:gd name="connsiteY127" fmla="*/ 4731310 h 6234112"/>
                  <a:gd name="connsiteX128" fmla="*/ 1860419 w 9037636"/>
                  <a:gd name="connsiteY128" fmla="*/ 4707288 h 6234112"/>
                  <a:gd name="connsiteX129" fmla="*/ 1871837 w 9037636"/>
                  <a:gd name="connsiteY129" fmla="*/ 4695277 h 6234112"/>
                  <a:gd name="connsiteX130" fmla="*/ 1912944 w 9037636"/>
                  <a:gd name="connsiteY130" fmla="*/ 4673258 h 6234112"/>
                  <a:gd name="connsiteX131" fmla="*/ 1928929 w 9037636"/>
                  <a:gd name="connsiteY131" fmla="*/ 4655241 h 6234112"/>
                  <a:gd name="connsiteX132" fmla="*/ 1965469 w 9037636"/>
                  <a:gd name="connsiteY132" fmla="*/ 4619209 h 6234112"/>
                  <a:gd name="connsiteX133" fmla="*/ 1957095 w 9037636"/>
                  <a:gd name="connsiteY133" fmla="*/ 4607198 h 6234112"/>
                  <a:gd name="connsiteX134" fmla="*/ 2011142 w 9037636"/>
                  <a:gd name="connsiteY134" fmla="*/ 4515116 h 6234112"/>
                  <a:gd name="connsiteX135" fmla="*/ 2013426 w 9037636"/>
                  <a:gd name="connsiteY135" fmla="*/ 4497100 h 6234112"/>
                  <a:gd name="connsiteX136" fmla="*/ 1997440 w 9037636"/>
                  <a:gd name="connsiteY136" fmla="*/ 4483087 h 6234112"/>
                  <a:gd name="connsiteX137" fmla="*/ 1976887 w 9037636"/>
                  <a:gd name="connsiteY137" fmla="*/ 4471076 h 6234112"/>
                  <a:gd name="connsiteX138" fmla="*/ 1960901 w 9037636"/>
                  <a:gd name="connsiteY138" fmla="*/ 4453060 h 6234112"/>
                  <a:gd name="connsiteX139" fmla="*/ 1901525 w 9037636"/>
                  <a:gd name="connsiteY139" fmla="*/ 4437046 h 6234112"/>
                  <a:gd name="connsiteX140" fmla="*/ 1876404 w 9037636"/>
                  <a:gd name="connsiteY140" fmla="*/ 4433042 h 6234112"/>
                  <a:gd name="connsiteX141" fmla="*/ 1871837 w 9037636"/>
                  <a:gd name="connsiteY141" fmla="*/ 4411022 h 6234112"/>
                  <a:gd name="connsiteX142" fmla="*/ 1862702 w 9037636"/>
                  <a:gd name="connsiteY142" fmla="*/ 4393006 h 6234112"/>
                  <a:gd name="connsiteX143" fmla="*/ 1846716 w 9037636"/>
                  <a:gd name="connsiteY143" fmla="*/ 4370987 h 6234112"/>
                  <a:gd name="connsiteX144" fmla="*/ 1837582 w 9037636"/>
                  <a:gd name="connsiteY144" fmla="*/ 4346965 h 6234112"/>
                  <a:gd name="connsiteX145" fmla="*/ 1826163 w 9037636"/>
                  <a:gd name="connsiteY145" fmla="*/ 4194829 h 6234112"/>
                  <a:gd name="connsiteX146" fmla="*/ 1796475 w 9037636"/>
                  <a:gd name="connsiteY146" fmla="*/ 4188823 h 6234112"/>
                  <a:gd name="connsiteX147" fmla="*/ 1785057 w 9037636"/>
                  <a:gd name="connsiteY147" fmla="*/ 4180816 h 6234112"/>
                  <a:gd name="connsiteX148" fmla="*/ 3401105 w 9037636"/>
                  <a:gd name="connsiteY148" fmla="*/ 861631 h 6234112"/>
                  <a:gd name="connsiteX149" fmla="*/ 3405414 w 9037636"/>
                  <a:gd name="connsiteY149" fmla="*/ 861659 h 6234112"/>
                  <a:gd name="connsiteX150" fmla="*/ 3394824 w 9037636"/>
                  <a:gd name="connsiteY150" fmla="*/ 866226 h 6234112"/>
                  <a:gd name="connsiteX151" fmla="*/ 2982518 w 9037636"/>
                  <a:gd name="connsiteY151" fmla="*/ 311977 h 6234112"/>
                  <a:gd name="connsiteX152" fmla="*/ 2982369 w 9037636"/>
                  <a:gd name="connsiteY152" fmla="*/ 320795 h 6234112"/>
                  <a:gd name="connsiteX153" fmla="*/ 2980279 w 9037636"/>
                  <a:gd name="connsiteY153" fmla="*/ 321865 h 6234112"/>
                  <a:gd name="connsiteX154" fmla="*/ 2982518 w 9037636"/>
                  <a:gd name="connsiteY154" fmla="*/ 311977 h 6234112"/>
                  <a:gd name="connsiteX155" fmla="*/ 6629400 w 9037636"/>
                  <a:gd name="connsiteY155" fmla="*/ 0 h 6234112"/>
                  <a:gd name="connsiteX156" fmla="*/ 9037636 w 9037636"/>
                  <a:gd name="connsiteY156" fmla="*/ 1336 h 6234112"/>
                  <a:gd name="connsiteX157" fmla="*/ 9032081 w 9037636"/>
                  <a:gd name="connsiteY157" fmla="*/ 3933825 h 6234112"/>
                  <a:gd name="connsiteX158" fmla="*/ 9021497 w 9037636"/>
                  <a:gd name="connsiteY158" fmla="*/ 3914796 h 6234112"/>
                  <a:gd name="connsiteX159" fmla="*/ 9021765 w 9037636"/>
                  <a:gd name="connsiteY159" fmla="*/ 3936544 h 6234112"/>
                  <a:gd name="connsiteX160" fmla="*/ 8988298 w 9037636"/>
                  <a:gd name="connsiteY160" fmla="*/ 3939335 h 6234112"/>
                  <a:gd name="connsiteX161" fmla="*/ 8979176 w 9037636"/>
                  <a:gd name="connsiteY161" fmla="*/ 3973908 h 6234112"/>
                  <a:gd name="connsiteX162" fmla="*/ 8957910 w 9037636"/>
                  <a:gd name="connsiteY162" fmla="*/ 3976700 h 6234112"/>
                  <a:gd name="connsiteX163" fmla="*/ 8936587 w 9037636"/>
                  <a:gd name="connsiteY163" fmla="*/ 3931283 h 6234112"/>
                  <a:gd name="connsiteX164" fmla="*/ 8909220 w 9037636"/>
                  <a:gd name="connsiteY164" fmla="*/ 3947281 h 6234112"/>
                  <a:gd name="connsiteX165" fmla="*/ 8903120 w 9037636"/>
                  <a:gd name="connsiteY165" fmla="*/ 3963386 h 6234112"/>
                  <a:gd name="connsiteX166" fmla="*/ 8836186 w 9037636"/>
                  <a:gd name="connsiteY166" fmla="*/ 3965963 h 6234112"/>
                  <a:gd name="connsiteX167" fmla="*/ 8827064 w 9037636"/>
                  <a:gd name="connsiteY167" fmla="*/ 3971331 h 6234112"/>
                  <a:gd name="connsiteX168" fmla="*/ 8833164 w 9037636"/>
                  <a:gd name="connsiteY168" fmla="*/ 3987437 h 6234112"/>
                  <a:gd name="connsiteX169" fmla="*/ 8839265 w 9037636"/>
                  <a:gd name="connsiteY169" fmla="*/ 3995274 h 6234112"/>
                  <a:gd name="connsiteX170" fmla="*/ 8842286 w 9037636"/>
                  <a:gd name="connsiteY170" fmla="*/ 4003327 h 6234112"/>
                  <a:gd name="connsiteX171" fmla="*/ 8860530 w 9037636"/>
                  <a:gd name="connsiteY171" fmla="*/ 4027378 h 6234112"/>
                  <a:gd name="connsiteX172" fmla="*/ 8890976 w 9037636"/>
                  <a:gd name="connsiteY172" fmla="*/ 4126157 h 6234112"/>
                  <a:gd name="connsiteX173" fmla="*/ 8897019 w 9037636"/>
                  <a:gd name="connsiteY173" fmla="*/ 4147523 h 6234112"/>
                  <a:gd name="connsiteX174" fmla="*/ 8884876 w 9037636"/>
                  <a:gd name="connsiteY174" fmla="*/ 4190256 h 6234112"/>
                  <a:gd name="connsiteX175" fmla="*/ 8848387 w 9037636"/>
                  <a:gd name="connsiteY175" fmla="*/ 4238250 h 6234112"/>
                  <a:gd name="connsiteX176" fmla="*/ 8839265 w 9037636"/>
                  <a:gd name="connsiteY176" fmla="*/ 4240934 h 6234112"/>
                  <a:gd name="connsiteX177" fmla="*/ 8821021 w 9037636"/>
                  <a:gd name="connsiteY177" fmla="*/ 4246302 h 6234112"/>
                  <a:gd name="connsiteX178" fmla="*/ 8793596 w 9037636"/>
                  <a:gd name="connsiteY178" fmla="*/ 4251563 h 6234112"/>
                  <a:gd name="connsiteX179" fmla="*/ 8769251 w 9037636"/>
                  <a:gd name="connsiteY179" fmla="*/ 4283667 h 6234112"/>
                  <a:gd name="connsiteX180" fmla="*/ 8741885 w 9037636"/>
                  <a:gd name="connsiteY180" fmla="*/ 4294404 h 6234112"/>
                  <a:gd name="connsiteX181" fmla="*/ 8696275 w 9037636"/>
                  <a:gd name="connsiteY181" fmla="*/ 4289035 h 6234112"/>
                  <a:gd name="connsiteX182" fmla="*/ 8684073 w 9037636"/>
                  <a:gd name="connsiteY182" fmla="*/ 4312978 h 6234112"/>
                  <a:gd name="connsiteX183" fmla="*/ 8656707 w 9037636"/>
                  <a:gd name="connsiteY183" fmla="*/ 4315770 h 6234112"/>
                  <a:gd name="connsiteX184" fmla="*/ 8629340 w 9037636"/>
                  <a:gd name="connsiteY184" fmla="*/ 4286351 h 6234112"/>
                  <a:gd name="connsiteX185" fmla="*/ 8608075 w 9037636"/>
                  <a:gd name="connsiteY185" fmla="*/ 4331768 h 6234112"/>
                  <a:gd name="connsiteX186" fmla="*/ 8617197 w 9037636"/>
                  <a:gd name="connsiteY186" fmla="*/ 4347766 h 6234112"/>
                  <a:gd name="connsiteX187" fmla="*/ 8635441 w 9037636"/>
                  <a:gd name="connsiteY187" fmla="*/ 4363764 h 6234112"/>
                  <a:gd name="connsiteX188" fmla="*/ 8650664 w 9037636"/>
                  <a:gd name="connsiteY188" fmla="*/ 4377185 h 6234112"/>
                  <a:gd name="connsiteX189" fmla="*/ 8668908 w 9037636"/>
                  <a:gd name="connsiteY189" fmla="*/ 4411758 h 6234112"/>
                  <a:gd name="connsiteX190" fmla="*/ 8647585 w 9037636"/>
                  <a:gd name="connsiteY190" fmla="*/ 4433124 h 6234112"/>
                  <a:gd name="connsiteX191" fmla="*/ 8580651 w 9037636"/>
                  <a:gd name="connsiteY191" fmla="*/ 4467911 h 6234112"/>
                  <a:gd name="connsiteX192" fmla="*/ 8589773 w 9037636"/>
                  <a:gd name="connsiteY192" fmla="*/ 4483909 h 6234112"/>
                  <a:gd name="connsiteX193" fmla="*/ 8608075 w 9037636"/>
                  <a:gd name="connsiteY193" fmla="*/ 4569267 h 6234112"/>
                  <a:gd name="connsiteX194" fmla="*/ 8589773 w 9037636"/>
                  <a:gd name="connsiteY194" fmla="*/ 4590634 h 6234112"/>
                  <a:gd name="connsiteX195" fmla="*/ 8611096 w 9037636"/>
                  <a:gd name="connsiteY195" fmla="*/ 4609423 h 6234112"/>
                  <a:gd name="connsiteX196" fmla="*/ 8614118 w 9037636"/>
                  <a:gd name="connsiteY196" fmla="*/ 4657524 h 6234112"/>
                  <a:gd name="connsiteX197" fmla="*/ 8632362 w 9037636"/>
                  <a:gd name="connsiteY197" fmla="*/ 4676099 h 6234112"/>
                  <a:gd name="connsiteX198" fmla="*/ 8650664 w 9037636"/>
                  <a:gd name="connsiteY198" fmla="*/ 4657524 h 6234112"/>
                  <a:gd name="connsiteX199" fmla="*/ 8665829 w 9037636"/>
                  <a:gd name="connsiteY199" fmla="*/ 4678783 h 6234112"/>
                  <a:gd name="connsiteX200" fmla="*/ 8693253 w 9037636"/>
                  <a:gd name="connsiteY200" fmla="*/ 4708202 h 6234112"/>
                  <a:gd name="connsiteX201" fmla="*/ 8702375 w 9037636"/>
                  <a:gd name="connsiteY201" fmla="*/ 4710887 h 6234112"/>
                  <a:gd name="connsiteX202" fmla="*/ 8720620 w 9037636"/>
                  <a:gd name="connsiteY202" fmla="*/ 4716148 h 6234112"/>
                  <a:gd name="connsiteX203" fmla="*/ 8799697 w 9037636"/>
                  <a:gd name="connsiteY203" fmla="*/ 4745567 h 6234112"/>
                  <a:gd name="connsiteX204" fmla="*/ 8796676 w 9037636"/>
                  <a:gd name="connsiteY204" fmla="*/ 4753512 h 6234112"/>
                  <a:gd name="connsiteX205" fmla="*/ 8790575 w 9037636"/>
                  <a:gd name="connsiteY205" fmla="*/ 4769617 h 6234112"/>
                  <a:gd name="connsiteX206" fmla="*/ 8772331 w 9037636"/>
                  <a:gd name="connsiteY206" fmla="*/ 4798929 h 6234112"/>
                  <a:gd name="connsiteX207" fmla="*/ 8754087 w 9037636"/>
                  <a:gd name="connsiteY207" fmla="*/ 4806981 h 6234112"/>
                  <a:gd name="connsiteX208" fmla="*/ 8747986 w 9037636"/>
                  <a:gd name="connsiteY208" fmla="*/ 4836293 h 6234112"/>
                  <a:gd name="connsiteX209" fmla="*/ 8687152 w 9037636"/>
                  <a:gd name="connsiteY209" fmla="*/ 4849607 h 6234112"/>
                  <a:gd name="connsiteX210" fmla="*/ 8674951 w 9037636"/>
                  <a:gd name="connsiteY210" fmla="*/ 4865712 h 6234112"/>
                  <a:gd name="connsiteX211" fmla="*/ 8632362 w 9037636"/>
                  <a:gd name="connsiteY211" fmla="*/ 4911022 h 6234112"/>
                  <a:gd name="connsiteX212" fmla="*/ 8647585 w 9037636"/>
                  <a:gd name="connsiteY212" fmla="*/ 4935072 h 6234112"/>
                  <a:gd name="connsiteX213" fmla="*/ 8665829 w 9037636"/>
                  <a:gd name="connsiteY213" fmla="*/ 4945702 h 6234112"/>
                  <a:gd name="connsiteX214" fmla="*/ 8681052 w 9037636"/>
                  <a:gd name="connsiteY214" fmla="*/ 4964491 h 6234112"/>
                  <a:gd name="connsiteX215" fmla="*/ 8665829 w 9037636"/>
                  <a:gd name="connsiteY215" fmla="*/ 4988542 h 6234112"/>
                  <a:gd name="connsiteX216" fmla="*/ 8559385 w 9037636"/>
                  <a:gd name="connsiteY216" fmla="*/ 5004540 h 6234112"/>
                  <a:gd name="connsiteX217" fmla="*/ 8541141 w 9037636"/>
                  <a:gd name="connsiteY217" fmla="*/ 4913813 h 6234112"/>
                  <a:gd name="connsiteX218" fmla="*/ 8522897 w 9037636"/>
                  <a:gd name="connsiteY218" fmla="*/ 4854975 h 6234112"/>
                  <a:gd name="connsiteX219" fmla="*/ 8553284 w 9037636"/>
                  <a:gd name="connsiteY219" fmla="*/ 4822979 h 6234112"/>
                  <a:gd name="connsiteX220" fmla="*/ 8519817 w 9037636"/>
                  <a:gd name="connsiteY220" fmla="*/ 4814927 h 6234112"/>
                  <a:gd name="connsiteX221" fmla="*/ 8501573 w 9037636"/>
                  <a:gd name="connsiteY221" fmla="*/ 4772194 h 6234112"/>
                  <a:gd name="connsiteX222" fmla="*/ 8495472 w 9037636"/>
                  <a:gd name="connsiteY222" fmla="*/ 4764141 h 6234112"/>
                  <a:gd name="connsiteX223" fmla="*/ 8492451 w 9037636"/>
                  <a:gd name="connsiteY223" fmla="*/ 4756303 h 6234112"/>
                  <a:gd name="connsiteX224" fmla="*/ 8468106 w 9037636"/>
                  <a:gd name="connsiteY224" fmla="*/ 4676099 h 6234112"/>
                  <a:gd name="connsiteX225" fmla="*/ 8458127 w 9037636"/>
                  <a:gd name="connsiteY225" fmla="*/ 4670449 h 6234112"/>
                  <a:gd name="connsiteX226" fmla="*/ 8440798 w 9037636"/>
                  <a:gd name="connsiteY226" fmla="*/ 4662811 h 6234112"/>
                  <a:gd name="connsiteX227" fmla="*/ 8440738 w 9037636"/>
                  <a:gd name="connsiteY227" fmla="*/ 4663376 h 6234112"/>
                  <a:gd name="connsiteX228" fmla="*/ 8422602 w 9037636"/>
                  <a:gd name="connsiteY228" fmla="*/ 4655411 h 6234112"/>
                  <a:gd name="connsiteX229" fmla="*/ 8382704 w 9037636"/>
                  <a:gd name="connsiteY229" fmla="*/ 4639328 h 6234112"/>
                  <a:gd name="connsiteX230" fmla="*/ 8364568 w 9037636"/>
                  <a:gd name="connsiteY230" fmla="*/ 4650050 h 6234112"/>
                  <a:gd name="connsiteX231" fmla="*/ 8291421 w 9037636"/>
                  <a:gd name="connsiteY231" fmla="*/ 4650050 h 6234112"/>
                  <a:gd name="connsiteX232" fmla="*/ 8273286 w 9037636"/>
                  <a:gd name="connsiteY232" fmla="*/ 4658015 h 6234112"/>
                  <a:gd name="connsiteX233" fmla="*/ 8266938 w 9037636"/>
                  <a:gd name="connsiteY233" fmla="*/ 4666133 h 6234112"/>
                  <a:gd name="connsiteX234" fmla="*/ 8263915 w 9037636"/>
                  <a:gd name="connsiteY234" fmla="*/ 4658015 h 6234112"/>
                  <a:gd name="connsiteX235" fmla="*/ 8260893 w 9037636"/>
                  <a:gd name="connsiteY235" fmla="*/ 4639328 h 6234112"/>
                  <a:gd name="connsiteX236" fmla="*/ 8248802 w 9037636"/>
                  <a:gd name="connsiteY236" fmla="*/ 4623398 h 6234112"/>
                  <a:gd name="connsiteX237" fmla="*/ 8014249 w 9037636"/>
                  <a:gd name="connsiteY237" fmla="*/ 4620794 h 6234112"/>
                  <a:gd name="connsiteX238" fmla="*/ 7980698 w 9037636"/>
                  <a:gd name="connsiteY238" fmla="*/ 4642085 h 6234112"/>
                  <a:gd name="connsiteX239" fmla="*/ 7947147 w 9037636"/>
                  <a:gd name="connsiteY239" fmla="*/ 4663376 h 6234112"/>
                  <a:gd name="connsiteX240" fmla="*/ 7794808 w 9037636"/>
                  <a:gd name="connsiteY240" fmla="*/ 4682216 h 6234112"/>
                  <a:gd name="connsiteX241" fmla="*/ 7746144 w 9037636"/>
                  <a:gd name="connsiteY241" fmla="*/ 4714075 h 6234112"/>
                  <a:gd name="connsiteX242" fmla="*/ 7703223 w 9037636"/>
                  <a:gd name="connsiteY242" fmla="*/ 4743331 h 6234112"/>
                  <a:gd name="connsiteX243" fmla="*/ 7672997 w 9037636"/>
                  <a:gd name="connsiteY243" fmla="*/ 4764775 h 6234112"/>
                  <a:gd name="connsiteX244" fmla="*/ 7654559 w 9037636"/>
                  <a:gd name="connsiteY244" fmla="*/ 4772893 h 6234112"/>
                  <a:gd name="connsiteX245" fmla="*/ 7645718 w 9037636"/>
                  <a:gd name="connsiteY245" fmla="*/ 4780130 h 6234112"/>
                  <a:gd name="connsiteX246" fmla="*/ 7641126 w 9037636"/>
                  <a:gd name="connsiteY246" fmla="*/ 4781776 h 6234112"/>
                  <a:gd name="connsiteX247" fmla="*/ 7643980 w 9037636"/>
                  <a:gd name="connsiteY247" fmla="*/ 4770136 h 6234112"/>
                  <a:gd name="connsiteX248" fmla="*/ 7636424 w 9037636"/>
                  <a:gd name="connsiteY248" fmla="*/ 4783462 h 6234112"/>
                  <a:gd name="connsiteX249" fmla="*/ 7641126 w 9037636"/>
                  <a:gd name="connsiteY249" fmla="*/ 4781776 h 6234112"/>
                  <a:gd name="connsiteX250" fmla="*/ 7611940 w 9037636"/>
                  <a:gd name="connsiteY250" fmla="*/ 4900790 h 6234112"/>
                  <a:gd name="connsiteX251" fmla="*/ 7624031 w 9037636"/>
                  <a:gd name="connsiteY251" fmla="*/ 4930046 h 6234112"/>
                  <a:gd name="connsiteX252" fmla="*/ 7627053 w 9037636"/>
                  <a:gd name="connsiteY252" fmla="*/ 4951490 h 6234112"/>
                  <a:gd name="connsiteX253" fmla="*/ 7642469 w 9037636"/>
                  <a:gd name="connsiteY253" fmla="*/ 4986107 h 6234112"/>
                  <a:gd name="connsiteX254" fmla="*/ 7633401 w 9037636"/>
                  <a:gd name="connsiteY254" fmla="*/ 4988864 h 6234112"/>
                  <a:gd name="connsiteX255" fmla="*/ 7614963 w 9037636"/>
                  <a:gd name="connsiteY255" fmla="*/ 4983503 h 6234112"/>
                  <a:gd name="connsiteX256" fmla="*/ 7578390 w 9037636"/>
                  <a:gd name="connsiteY256" fmla="*/ 4980899 h 6234112"/>
                  <a:gd name="connsiteX257" fmla="*/ 7554209 w 9037636"/>
                  <a:gd name="connsiteY257" fmla="*/ 5018119 h 6234112"/>
                  <a:gd name="connsiteX258" fmla="*/ 7526703 w 9037636"/>
                  <a:gd name="connsiteY258" fmla="*/ 5050285 h 6234112"/>
                  <a:gd name="connsiteX259" fmla="*/ 7511288 w 9037636"/>
                  <a:gd name="connsiteY259" fmla="*/ 5082145 h 6234112"/>
                  <a:gd name="connsiteX260" fmla="*/ 7505243 w 9037636"/>
                  <a:gd name="connsiteY260" fmla="*/ 5090110 h 6234112"/>
                  <a:gd name="connsiteX261" fmla="*/ 7487107 w 9037636"/>
                  <a:gd name="connsiteY261" fmla="*/ 5114157 h 6234112"/>
                  <a:gd name="connsiteX262" fmla="*/ 7490130 w 9037636"/>
                  <a:gd name="connsiteY262" fmla="*/ 5180787 h 6234112"/>
                  <a:gd name="connsiteX263" fmla="*/ 7532748 w 9037636"/>
                  <a:gd name="connsiteY263" fmla="*/ 5268860 h 6234112"/>
                  <a:gd name="connsiteX264" fmla="*/ 7508265 w 9037636"/>
                  <a:gd name="connsiteY264" fmla="*/ 5287547 h 6234112"/>
                  <a:gd name="connsiteX265" fmla="*/ 7514310 w 9037636"/>
                  <a:gd name="connsiteY265" fmla="*/ 5303630 h 6234112"/>
                  <a:gd name="connsiteX266" fmla="*/ 7541816 w 9037636"/>
                  <a:gd name="connsiteY266" fmla="*/ 5332885 h 6234112"/>
                  <a:gd name="connsiteX267" fmla="*/ 7560254 w 9037636"/>
                  <a:gd name="connsiteY267" fmla="*/ 5343607 h 6234112"/>
                  <a:gd name="connsiteX268" fmla="*/ 7572344 w 9037636"/>
                  <a:gd name="connsiteY268" fmla="*/ 5354176 h 6234112"/>
                  <a:gd name="connsiteX269" fmla="*/ 7596827 w 9037636"/>
                  <a:gd name="connsiteY269" fmla="*/ 5375467 h 6234112"/>
                  <a:gd name="connsiteX270" fmla="*/ 7621008 w 9037636"/>
                  <a:gd name="connsiteY270" fmla="*/ 5391703 h 6234112"/>
                  <a:gd name="connsiteX271" fmla="*/ 7639446 w 9037636"/>
                  <a:gd name="connsiteY271" fmla="*/ 5458179 h 6234112"/>
                  <a:gd name="connsiteX272" fmla="*/ 7633401 w 9037636"/>
                  <a:gd name="connsiteY272" fmla="*/ 5474262 h 6234112"/>
                  <a:gd name="connsiteX273" fmla="*/ 7630378 w 9037636"/>
                  <a:gd name="connsiteY273" fmla="*/ 5524961 h 6234112"/>
                  <a:gd name="connsiteX274" fmla="*/ 7643980 w 9037636"/>
                  <a:gd name="connsiteY274" fmla="*/ 5526340 h 6234112"/>
                  <a:gd name="connsiteX275" fmla="*/ 7560254 w 9037636"/>
                  <a:gd name="connsiteY275" fmla="*/ 5567696 h 6234112"/>
                  <a:gd name="connsiteX276" fmla="*/ 7554209 w 9037636"/>
                  <a:gd name="connsiteY276" fmla="*/ 5581022 h 6234112"/>
                  <a:gd name="connsiteX277" fmla="*/ 7544839 w 9037636"/>
                  <a:gd name="connsiteY277" fmla="*/ 5586383 h 6234112"/>
                  <a:gd name="connsiteX278" fmla="*/ 7517635 w 9037636"/>
                  <a:gd name="connsiteY278" fmla="*/ 5602313 h 6234112"/>
                  <a:gd name="connsiteX279" fmla="*/ 7514310 w 9037636"/>
                  <a:gd name="connsiteY279" fmla="*/ 5626207 h 6234112"/>
                  <a:gd name="connsiteX280" fmla="*/ 7505243 w 9037636"/>
                  <a:gd name="connsiteY280" fmla="*/ 5679664 h 6234112"/>
                  <a:gd name="connsiteX281" fmla="*/ 7499197 w 9037636"/>
                  <a:gd name="connsiteY281" fmla="*/ 5695594 h 6234112"/>
                  <a:gd name="connsiteX282" fmla="*/ 7487107 w 9037636"/>
                  <a:gd name="connsiteY282" fmla="*/ 5711677 h 6234112"/>
                  <a:gd name="connsiteX283" fmla="*/ 7447511 w 9037636"/>
                  <a:gd name="connsiteY283" fmla="*/ 5775702 h 6234112"/>
                  <a:gd name="connsiteX284" fmla="*/ 7389477 w 9037636"/>
                  <a:gd name="connsiteY284" fmla="*/ 5802354 h 6234112"/>
                  <a:gd name="connsiteX285" fmla="*/ 7380409 w 9037636"/>
                  <a:gd name="connsiteY285" fmla="*/ 5804958 h 6234112"/>
                  <a:gd name="connsiteX286" fmla="*/ 7352904 w 9037636"/>
                  <a:gd name="connsiteY286" fmla="*/ 5812922 h 6234112"/>
                  <a:gd name="connsiteX287" fmla="*/ 7349881 w 9037636"/>
                  <a:gd name="connsiteY287" fmla="*/ 5847692 h 6234112"/>
                  <a:gd name="connsiteX288" fmla="*/ 7346858 w 9037636"/>
                  <a:gd name="connsiteY288" fmla="*/ 5855657 h 6234112"/>
                  <a:gd name="connsiteX289" fmla="*/ 7337791 w 9037636"/>
                  <a:gd name="connsiteY289" fmla="*/ 5879705 h 6234112"/>
                  <a:gd name="connsiteX290" fmla="*/ 7319353 w 9037636"/>
                  <a:gd name="connsiteY290" fmla="*/ 5903600 h 6234112"/>
                  <a:gd name="connsiteX291" fmla="*/ 7304240 w 9037636"/>
                  <a:gd name="connsiteY291" fmla="*/ 5951695 h 6234112"/>
                  <a:gd name="connsiteX292" fmla="*/ 7313308 w 9037636"/>
                  <a:gd name="connsiteY292" fmla="*/ 5975743 h 6234112"/>
                  <a:gd name="connsiteX293" fmla="*/ 7316330 w 9037636"/>
                  <a:gd name="connsiteY293" fmla="*/ 6026443 h 6234112"/>
                  <a:gd name="connsiteX294" fmla="*/ 7276734 w 9037636"/>
                  <a:gd name="connsiteY294" fmla="*/ 6034407 h 6234112"/>
                  <a:gd name="connsiteX295" fmla="*/ 7258598 w 9037636"/>
                  <a:gd name="connsiteY295" fmla="*/ 6002395 h 6234112"/>
                  <a:gd name="connsiteX296" fmla="*/ 7212957 w 9037636"/>
                  <a:gd name="connsiteY296" fmla="*/ 6021082 h 6234112"/>
                  <a:gd name="connsiteX297" fmla="*/ 7185452 w 9037636"/>
                  <a:gd name="connsiteY297" fmla="*/ 6076989 h 6234112"/>
                  <a:gd name="connsiteX298" fmla="*/ 7151901 w 9037636"/>
                  <a:gd name="connsiteY298" fmla="*/ 6079746 h 6234112"/>
                  <a:gd name="connsiteX299" fmla="*/ 7103237 w 9037636"/>
                  <a:gd name="connsiteY299" fmla="*/ 6117120 h 6234112"/>
                  <a:gd name="connsiteX300" fmla="*/ 7045203 w 9037636"/>
                  <a:gd name="connsiteY300" fmla="*/ 6141014 h 6234112"/>
                  <a:gd name="connsiteX301" fmla="*/ 7002584 w 9037636"/>
                  <a:gd name="connsiteY301" fmla="*/ 6149132 h 6234112"/>
                  <a:gd name="connsiteX302" fmla="*/ 6966011 w 9037636"/>
                  <a:gd name="connsiteY302" fmla="*/ 6114516 h 6234112"/>
                  <a:gd name="connsiteX303" fmla="*/ 6938505 w 9037636"/>
                  <a:gd name="connsiteY303" fmla="*/ 6101037 h 6234112"/>
                  <a:gd name="connsiteX304" fmla="*/ 6911302 w 9037636"/>
                  <a:gd name="connsiteY304" fmla="*/ 6063663 h 6234112"/>
                  <a:gd name="connsiteX305" fmla="*/ 6904954 w 9037636"/>
                  <a:gd name="connsiteY305" fmla="*/ 6039768 h 6234112"/>
                  <a:gd name="connsiteX306" fmla="*/ 6926415 w 9037636"/>
                  <a:gd name="connsiteY306" fmla="*/ 6004999 h 6234112"/>
                  <a:gd name="connsiteX307" fmla="*/ 6904954 w 9037636"/>
                  <a:gd name="connsiteY307" fmla="*/ 5986312 h 6234112"/>
                  <a:gd name="connsiteX308" fmla="*/ 6917951 w 9037636"/>
                  <a:gd name="connsiteY308" fmla="*/ 5980338 h 6234112"/>
                  <a:gd name="connsiteX309" fmla="*/ 6835132 w 9037636"/>
                  <a:gd name="connsiteY309" fmla="*/ 5959660 h 6234112"/>
                  <a:gd name="connsiteX310" fmla="*/ 6841177 w 9037636"/>
                  <a:gd name="connsiteY310" fmla="*/ 5874344 h 6234112"/>
                  <a:gd name="connsiteX311" fmla="*/ 6868381 w 9037636"/>
                  <a:gd name="connsiteY311" fmla="*/ 5858414 h 6234112"/>
                  <a:gd name="connsiteX312" fmla="*/ 6874728 w 9037636"/>
                  <a:gd name="connsiteY312" fmla="*/ 5829005 h 6234112"/>
                  <a:gd name="connsiteX313" fmla="*/ 6895886 w 9037636"/>
                  <a:gd name="connsiteY313" fmla="*/ 5789028 h 6234112"/>
                  <a:gd name="connsiteX314" fmla="*/ 6883796 w 9037636"/>
                  <a:gd name="connsiteY314" fmla="*/ 5764980 h 6234112"/>
                  <a:gd name="connsiteX315" fmla="*/ 6865358 w 9037636"/>
                  <a:gd name="connsiteY315" fmla="*/ 5716884 h 6234112"/>
                  <a:gd name="connsiteX316" fmla="*/ 6874728 w 9037636"/>
                  <a:gd name="connsiteY316" fmla="*/ 5714280 h 6234112"/>
                  <a:gd name="connsiteX317" fmla="*/ 6877751 w 9037636"/>
                  <a:gd name="connsiteY317" fmla="*/ 5695594 h 6234112"/>
                  <a:gd name="connsiteX318" fmla="*/ 6859313 w 9037636"/>
                  <a:gd name="connsiteY318" fmla="*/ 5669095 h 6234112"/>
                  <a:gd name="connsiteX319" fmla="*/ 6880773 w 9037636"/>
                  <a:gd name="connsiteY319" fmla="*/ 5663734 h 6234112"/>
                  <a:gd name="connsiteX320" fmla="*/ 6883796 w 9037636"/>
                  <a:gd name="connsiteY320" fmla="*/ 5634325 h 6234112"/>
                  <a:gd name="connsiteX321" fmla="*/ 6889841 w 9037636"/>
                  <a:gd name="connsiteY321" fmla="*/ 5626207 h 6234112"/>
                  <a:gd name="connsiteX322" fmla="*/ 6898909 w 9037636"/>
                  <a:gd name="connsiteY322" fmla="*/ 5604917 h 6234112"/>
                  <a:gd name="connsiteX323" fmla="*/ 6880773 w 9037636"/>
                  <a:gd name="connsiteY323" fmla="*/ 5596952 h 6234112"/>
                  <a:gd name="connsiteX324" fmla="*/ 6865358 w 9037636"/>
                  <a:gd name="connsiteY324" fmla="*/ 5594348 h 6234112"/>
                  <a:gd name="connsiteX325" fmla="*/ 6865358 w 9037636"/>
                  <a:gd name="connsiteY325" fmla="*/ 5538287 h 6234112"/>
                  <a:gd name="connsiteX326" fmla="*/ 6874728 w 9037636"/>
                  <a:gd name="connsiteY326" fmla="*/ 5532926 h 6234112"/>
                  <a:gd name="connsiteX327" fmla="*/ 6880773 w 9037636"/>
                  <a:gd name="connsiteY327" fmla="*/ 5524961 h 6234112"/>
                  <a:gd name="connsiteX328" fmla="*/ 6895886 w 9037636"/>
                  <a:gd name="connsiteY328" fmla="*/ 5514239 h 6234112"/>
                  <a:gd name="connsiteX329" fmla="*/ 6917951 w 9037636"/>
                  <a:gd name="connsiteY329" fmla="*/ 5496318 h 6234112"/>
                  <a:gd name="connsiteX330" fmla="*/ 6883796 w 9037636"/>
                  <a:gd name="connsiteY330" fmla="*/ 5405641 h 6234112"/>
                  <a:gd name="connsiteX331" fmla="*/ 6883796 w 9037636"/>
                  <a:gd name="connsiteY331" fmla="*/ 5374854 h 6234112"/>
                  <a:gd name="connsiteX332" fmla="*/ 6911302 w 9037636"/>
                  <a:gd name="connsiteY332" fmla="*/ 5268860 h 6234112"/>
                  <a:gd name="connsiteX333" fmla="*/ 6929437 w 9037636"/>
                  <a:gd name="connsiteY333" fmla="*/ 5244965 h 6234112"/>
                  <a:gd name="connsiteX334" fmla="*/ 7063641 w 9037636"/>
                  <a:gd name="connsiteY334" fmla="*/ 5255534 h 6234112"/>
                  <a:gd name="connsiteX335" fmla="*/ 7148878 w 9037636"/>
                  <a:gd name="connsiteY335" fmla="*/ 5223521 h 6234112"/>
                  <a:gd name="connsiteX336" fmla="*/ 7148878 w 9037636"/>
                  <a:gd name="connsiteY336" fmla="*/ 5191509 h 6234112"/>
                  <a:gd name="connsiteX337" fmla="*/ 7131007 w 9037636"/>
                  <a:gd name="connsiteY337" fmla="*/ 5176670 h 6234112"/>
                  <a:gd name="connsiteX338" fmla="*/ 7121758 w 9037636"/>
                  <a:gd name="connsiteY338" fmla="*/ 5162217 h 6234112"/>
                  <a:gd name="connsiteX339" fmla="*/ 7125302 w 9037636"/>
                  <a:gd name="connsiteY339" fmla="*/ 5163478 h 6234112"/>
                  <a:gd name="connsiteX340" fmla="*/ 7121259 w 9037636"/>
                  <a:gd name="connsiteY340" fmla="*/ 5161104 h 6234112"/>
                  <a:gd name="connsiteX341" fmla="*/ 7120919 w 9037636"/>
                  <a:gd name="connsiteY341" fmla="*/ 5160906 h 6234112"/>
                  <a:gd name="connsiteX342" fmla="*/ 7118350 w 9037636"/>
                  <a:gd name="connsiteY342" fmla="*/ 5156892 h 6234112"/>
                  <a:gd name="connsiteX343" fmla="*/ 7109282 w 9037636"/>
                  <a:gd name="connsiteY343" fmla="*/ 5154135 h 6234112"/>
                  <a:gd name="connsiteX344" fmla="*/ 7120919 w 9037636"/>
                  <a:gd name="connsiteY344" fmla="*/ 5160906 h 6234112"/>
                  <a:gd name="connsiteX345" fmla="*/ 7121758 w 9037636"/>
                  <a:gd name="connsiteY345" fmla="*/ 5162217 h 6234112"/>
                  <a:gd name="connsiteX346" fmla="*/ 7054271 w 9037636"/>
                  <a:gd name="connsiteY346" fmla="*/ 5138205 h 6234112"/>
                  <a:gd name="connsiteX347" fmla="*/ 7027067 w 9037636"/>
                  <a:gd name="connsiteY347" fmla="*/ 5119518 h 6234112"/>
                  <a:gd name="connsiteX348" fmla="*/ 7020720 w 9037636"/>
                  <a:gd name="connsiteY348" fmla="*/ 5100832 h 6234112"/>
                  <a:gd name="connsiteX349" fmla="*/ 7014675 w 9037636"/>
                  <a:gd name="connsiteY349" fmla="*/ 5092867 h 6234112"/>
                  <a:gd name="connsiteX350" fmla="*/ 7002584 w 9037636"/>
                  <a:gd name="connsiteY350" fmla="*/ 5076784 h 6234112"/>
                  <a:gd name="connsiteX351" fmla="*/ 6984146 w 9037636"/>
                  <a:gd name="connsiteY351" fmla="*/ 5068819 h 6234112"/>
                  <a:gd name="connsiteX352" fmla="*/ 6950898 w 9037636"/>
                  <a:gd name="connsiteY352" fmla="*/ 5052889 h 6234112"/>
                  <a:gd name="connsiteX353" fmla="*/ 6907977 w 9037636"/>
                  <a:gd name="connsiteY353" fmla="*/ 5042167 h 6234112"/>
                  <a:gd name="connsiteX354" fmla="*/ 6889841 w 9037636"/>
                  <a:gd name="connsiteY354" fmla="*/ 5031598 h 6234112"/>
                  <a:gd name="connsiteX355" fmla="*/ 6865358 w 9037636"/>
                  <a:gd name="connsiteY355" fmla="*/ 5026237 h 6234112"/>
                  <a:gd name="connsiteX356" fmla="*/ 6828785 w 9037636"/>
                  <a:gd name="connsiteY356" fmla="*/ 5012758 h 6234112"/>
                  <a:gd name="connsiteX357" fmla="*/ 6615691 w 9037636"/>
                  <a:gd name="connsiteY357" fmla="*/ 5063458 h 6234112"/>
                  <a:gd name="connsiteX358" fmla="*/ 6457307 w 9037636"/>
                  <a:gd name="connsiteY358" fmla="*/ 5103435 h 6234112"/>
                  <a:gd name="connsiteX359" fmla="*/ 6450960 w 9037636"/>
                  <a:gd name="connsiteY359" fmla="*/ 5132844 h 6234112"/>
                  <a:gd name="connsiteX360" fmla="*/ 6444914 w 9037636"/>
                  <a:gd name="connsiteY360" fmla="*/ 5148927 h 6234112"/>
                  <a:gd name="connsiteX361" fmla="*/ 6432824 w 9037636"/>
                  <a:gd name="connsiteY361" fmla="*/ 5172822 h 6234112"/>
                  <a:gd name="connsiteX362" fmla="*/ 6414386 w 9037636"/>
                  <a:gd name="connsiteY362" fmla="*/ 5194113 h 6234112"/>
                  <a:gd name="connsiteX363" fmla="*/ 6387183 w 9037636"/>
                  <a:gd name="connsiteY363" fmla="*/ 5223521 h 6234112"/>
                  <a:gd name="connsiteX364" fmla="*/ 6377813 w 9037636"/>
                  <a:gd name="connsiteY364" fmla="*/ 5228882 h 6234112"/>
                  <a:gd name="connsiteX365" fmla="*/ 6371767 w 9037636"/>
                  <a:gd name="connsiteY365" fmla="*/ 5236847 h 6234112"/>
                  <a:gd name="connsiteX366" fmla="*/ 6374790 w 9037636"/>
                  <a:gd name="connsiteY366" fmla="*/ 5276825 h 6234112"/>
                  <a:gd name="connsiteX367" fmla="*/ 6411363 w 9037636"/>
                  <a:gd name="connsiteY367" fmla="*/ 5308991 h 6234112"/>
                  <a:gd name="connsiteX368" fmla="*/ 6374790 w 9037636"/>
                  <a:gd name="connsiteY368" fmla="*/ 5348815 h 6234112"/>
                  <a:gd name="connsiteX369" fmla="*/ 6368745 w 9037636"/>
                  <a:gd name="connsiteY369" fmla="*/ 5356933 h 6234112"/>
                  <a:gd name="connsiteX370" fmla="*/ 6365118 w 9037636"/>
                  <a:gd name="connsiteY370" fmla="*/ 5344833 h 6234112"/>
                  <a:gd name="connsiteX371" fmla="*/ 6091572 w 9037636"/>
                  <a:gd name="connsiteY371" fmla="*/ 5487588 h 6234112"/>
                  <a:gd name="connsiteX372" fmla="*/ 6082505 w 9037636"/>
                  <a:gd name="connsiteY372" fmla="*/ 5492949 h 6234112"/>
                  <a:gd name="connsiteX373" fmla="*/ 6076157 w 9037636"/>
                  <a:gd name="connsiteY373" fmla="*/ 5500914 h 6234112"/>
                  <a:gd name="connsiteX374" fmla="*/ 6054092 w 9037636"/>
                  <a:gd name="connsiteY374" fmla="*/ 5647498 h 6234112"/>
                  <a:gd name="connsiteX375" fmla="*/ 5966739 w 9037636"/>
                  <a:gd name="connsiteY375" fmla="*/ 5775702 h 6234112"/>
                  <a:gd name="connsiteX376" fmla="*/ 5951324 w 9037636"/>
                  <a:gd name="connsiteY376" fmla="*/ 5794389 h 6234112"/>
                  <a:gd name="connsiteX377" fmla="*/ 5896615 w 9037636"/>
                  <a:gd name="connsiteY377" fmla="*/ 5834213 h 6234112"/>
                  <a:gd name="connsiteX378" fmla="*/ 5863064 w 9037636"/>
                  <a:gd name="connsiteY378" fmla="*/ 5855657 h 6234112"/>
                  <a:gd name="connsiteX379" fmla="*/ 5844626 w 9037636"/>
                  <a:gd name="connsiteY379" fmla="*/ 5866379 h 6234112"/>
                  <a:gd name="connsiteX380" fmla="*/ 5814098 w 9037636"/>
                  <a:gd name="connsiteY380" fmla="*/ 5893031 h 6234112"/>
                  <a:gd name="connsiteX381" fmla="*/ 5802007 w 9037636"/>
                  <a:gd name="connsiteY381" fmla="*/ 5927801 h 6234112"/>
                  <a:gd name="connsiteX382" fmla="*/ 5789917 w 9037636"/>
                  <a:gd name="connsiteY382" fmla="*/ 5943730 h 6234112"/>
                  <a:gd name="connsiteX383" fmla="*/ 5774502 w 9037636"/>
                  <a:gd name="connsiteY383" fmla="*/ 5978347 h 6234112"/>
                  <a:gd name="connsiteX384" fmla="*/ 5744276 w 9037636"/>
                  <a:gd name="connsiteY384" fmla="*/ 6047733 h 6234112"/>
                  <a:gd name="connsiteX385" fmla="*/ 5765434 w 9037636"/>
                  <a:gd name="connsiteY385" fmla="*/ 6079746 h 6234112"/>
                  <a:gd name="connsiteX386" fmla="*/ 5789917 w 9037636"/>
                  <a:gd name="connsiteY386" fmla="*/ 6101037 h 6234112"/>
                  <a:gd name="connsiteX387" fmla="*/ 5814098 w 9037636"/>
                  <a:gd name="connsiteY387" fmla="*/ 6122481 h 6234112"/>
                  <a:gd name="connsiteX388" fmla="*/ 5835558 w 9037636"/>
                  <a:gd name="connsiteY388" fmla="*/ 6149132 h 6234112"/>
                  <a:gd name="connsiteX389" fmla="*/ 5820445 w 9037636"/>
                  <a:gd name="connsiteY389" fmla="*/ 6151736 h 6234112"/>
                  <a:gd name="connsiteX390" fmla="*/ 5756366 w 9037636"/>
                  <a:gd name="connsiteY390" fmla="*/ 6146375 h 6234112"/>
                  <a:gd name="connsiteX391" fmla="*/ 5692287 w 9037636"/>
                  <a:gd name="connsiteY391" fmla="*/ 6119724 h 6234112"/>
                  <a:gd name="connsiteX392" fmla="*/ 5628510 w 9037636"/>
                  <a:gd name="connsiteY392" fmla="*/ 6095676 h 6234112"/>
                  <a:gd name="connsiteX393" fmla="*/ 5564431 w 9037636"/>
                  <a:gd name="connsiteY393" fmla="*/ 6069024 h 6234112"/>
                  <a:gd name="connsiteX394" fmla="*/ 5506397 w 9037636"/>
                  <a:gd name="connsiteY394" fmla="*/ 6055698 h 6234112"/>
                  <a:gd name="connsiteX395" fmla="*/ 5479193 w 9037636"/>
                  <a:gd name="connsiteY395" fmla="*/ 6042372 h 6234112"/>
                  <a:gd name="connsiteX396" fmla="*/ 5418137 w 9037636"/>
                  <a:gd name="connsiteY396" fmla="*/ 6037011 h 6234112"/>
                  <a:gd name="connsiteX397" fmla="*/ 5414761 w 9037636"/>
                  <a:gd name="connsiteY397" fmla="*/ 6030619 h 6234112"/>
                  <a:gd name="connsiteX398" fmla="*/ 5393620 w 9037636"/>
                  <a:gd name="connsiteY398" fmla="*/ 6024765 h 6234112"/>
                  <a:gd name="connsiteX399" fmla="*/ 5369816 w 9037636"/>
                  <a:gd name="connsiteY399" fmla="*/ 6018325 h 6234112"/>
                  <a:gd name="connsiteX400" fmla="*/ 5190033 w 9037636"/>
                  <a:gd name="connsiteY400" fmla="*/ 6013009 h 6234112"/>
                  <a:gd name="connsiteX401" fmla="*/ 5180994 w 9037636"/>
                  <a:gd name="connsiteY401" fmla="*/ 6015642 h 6234112"/>
                  <a:gd name="connsiteX402" fmla="*/ 5141220 w 9037636"/>
                  <a:gd name="connsiteY402" fmla="*/ 6026324 h 6234112"/>
                  <a:gd name="connsiteX403" fmla="*/ 5043796 w 9037636"/>
                  <a:gd name="connsiteY403" fmla="*/ 6045005 h 6234112"/>
                  <a:gd name="connsiteX404" fmla="*/ 4949586 w 9037636"/>
                  <a:gd name="connsiteY404" fmla="*/ 6070989 h 6234112"/>
                  <a:gd name="connsiteX405" fmla="*/ 4707130 w 9037636"/>
                  <a:gd name="connsiteY405" fmla="*/ 5980318 h 6234112"/>
                  <a:gd name="connsiteX406" fmla="*/ 4569531 w 9037636"/>
                  <a:gd name="connsiteY406" fmla="*/ 5980318 h 6234112"/>
                  <a:gd name="connsiteX407" fmla="*/ 4327276 w 9037636"/>
                  <a:gd name="connsiteY407" fmla="*/ 5980318 h 6234112"/>
                  <a:gd name="connsiteX408" fmla="*/ 4120175 w 9037636"/>
                  <a:gd name="connsiteY408" fmla="*/ 6040335 h 6234112"/>
                  <a:gd name="connsiteX409" fmla="*/ 3688496 w 9037636"/>
                  <a:gd name="connsiteY409" fmla="*/ 6170304 h 6234112"/>
                  <a:gd name="connsiteX410" fmla="*/ 3551499 w 9037636"/>
                  <a:gd name="connsiteY410" fmla="*/ 6164988 h 6234112"/>
                  <a:gd name="connsiteX411" fmla="*/ 3514940 w 9037636"/>
                  <a:gd name="connsiteY411" fmla="*/ 6178303 h 6234112"/>
                  <a:gd name="connsiteX412" fmla="*/ 3502687 w 9037636"/>
                  <a:gd name="connsiteY412" fmla="*/ 6023691 h 6234112"/>
                  <a:gd name="connsiteX413" fmla="*/ 3542259 w 9037636"/>
                  <a:gd name="connsiteY413" fmla="*/ 6010326 h 6234112"/>
                  <a:gd name="connsiteX414" fmla="*/ 3569578 w 9037636"/>
                  <a:gd name="connsiteY414" fmla="*/ 6023691 h 6234112"/>
                  <a:gd name="connsiteX415" fmla="*/ 3575805 w 9037636"/>
                  <a:gd name="connsiteY415" fmla="*/ 6050370 h 6234112"/>
                  <a:gd name="connsiteX416" fmla="*/ 3642696 w 9037636"/>
                  <a:gd name="connsiteY416" fmla="*/ 6060953 h 6234112"/>
                  <a:gd name="connsiteX417" fmla="*/ 3648923 w 9037636"/>
                  <a:gd name="connsiteY417" fmla="*/ 6037006 h 6234112"/>
                  <a:gd name="connsiteX418" fmla="*/ 3657963 w 9037636"/>
                  <a:gd name="connsiteY418" fmla="*/ 6018325 h 6234112"/>
                  <a:gd name="connsiteX419" fmla="*/ 3718828 w 9037636"/>
                  <a:gd name="connsiteY419" fmla="*/ 6013009 h 6234112"/>
                  <a:gd name="connsiteX420" fmla="*/ 3737308 w 9037636"/>
                  <a:gd name="connsiteY420" fmla="*/ 6005010 h 6234112"/>
                  <a:gd name="connsiteX421" fmla="*/ 3746348 w 9037636"/>
                  <a:gd name="connsiteY421" fmla="*/ 5997011 h 6234112"/>
                  <a:gd name="connsiteX422" fmla="*/ 3740321 w 9037636"/>
                  <a:gd name="connsiteY422" fmla="*/ 6010326 h 6234112"/>
                  <a:gd name="connsiteX423" fmla="*/ 3795160 w 9037636"/>
                  <a:gd name="connsiteY423" fmla="*/ 5970381 h 6234112"/>
                  <a:gd name="connsiteX424" fmla="*/ 3868279 w 9037636"/>
                  <a:gd name="connsiteY424" fmla="*/ 5951701 h 6234112"/>
                  <a:gd name="connsiteX425" fmla="*/ 3907650 w 9037636"/>
                  <a:gd name="connsiteY425" fmla="*/ 5933020 h 6234112"/>
                  <a:gd name="connsiteX426" fmla="*/ 3910864 w 9037636"/>
                  <a:gd name="connsiteY426" fmla="*/ 5903707 h 6234112"/>
                  <a:gd name="connsiteX427" fmla="*/ 3907650 w 9037636"/>
                  <a:gd name="connsiteY427" fmla="*/ 5879711 h 6234112"/>
                  <a:gd name="connsiteX428" fmla="*/ 3977956 w 9037636"/>
                  <a:gd name="connsiteY428" fmla="*/ 5877028 h 6234112"/>
                  <a:gd name="connsiteX429" fmla="*/ 3971729 w 9037636"/>
                  <a:gd name="connsiteY429" fmla="*/ 5951701 h 6234112"/>
                  <a:gd name="connsiteX430" fmla="*/ 3962690 w 9037636"/>
                  <a:gd name="connsiteY430" fmla="*/ 5970381 h 6234112"/>
                  <a:gd name="connsiteX431" fmla="*/ 3990009 w 9037636"/>
                  <a:gd name="connsiteY431" fmla="*/ 5967699 h 6234112"/>
                  <a:gd name="connsiteX432" fmla="*/ 4002262 w 9037636"/>
                  <a:gd name="connsiteY432" fmla="*/ 5965016 h 6234112"/>
                  <a:gd name="connsiteX433" fmla="*/ 4008489 w 9037636"/>
                  <a:gd name="connsiteY433" fmla="*/ 5941019 h 6234112"/>
                  <a:gd name="connsiteX434" fmla="*/ 4020542 w 9037636"/>
                  <a:gd name="connsiteY434" fmla="*/ 5927654 h 6234112"/>
                  <a:gd name="connsiteX435" fmla="*/ 4014315 w 9037636"/>
                  <a:gd name="connsiteY435" fmla="*/ 5885027 h 6234112"/>
                  <a:gd name="connsiteX436" fmla="*/ 4066341 w 9037636"/>
                  <a:gd name="connsiteY436" fmla="*/ 5882344 h 6234112"/>
                  <a:gd name="connsiteX437" fmla="*/ 4075380 w 9037636"/>
                  <a:gd name="connsiteY437" fmla="*/ 5877028 h 6234112"/>
                  <a:gd name="connsiteX438" fmla="*/ 4084420 w 9037636"/>
                  <a:gd name="connsiteY438" fmla="*/ 5874345 h 6234112"/>
                  <a:gd name="connsiteX439" fmla="*/ 4078393 w 9037636"/>
                  <a:gd name="connsiteY439" fmla="*/ 5866346 h 6234112"/>
                  <a:gd name="connsiteX440" fmla="*/ 4035808 w 9037636"/>
                  <a:gd name="connsiteY440" fmla="*/ 5863713 h 6234112"/>
                  <a:gd name="connsiteX441" fmla="*/ 4029581 w 9037636"/>
                  <a:gd name="connsiteY441" fmla="*/ 5786406 h 6234112"/>
                  <a:gd name="connsiteX442" fmla="*/ 4035808 w 9037636"/>
                  <a:gd name="connsiteY442" fmla="*/ 5762410 h 6234112"/>
                  <a:gd name="connsiteX443" fmla="*/ 3993223 w 9037636"/>
                  <a:gd name="connsiteY443" fmla="*/ 5743729 h 6234112"/>
                  <a:gd name="connsiteX444" fmla="*/ 4005275 w 9037636"/>
                  <a:gd name="connsiteY444" fmla="*/ 5717099 h 6234112"/>
                  <a:gd name="connsiteX445" fmla="*/ 3983078 w 9037636"/>
                  <a:gd name="connsiteY445" fmla="*/ 5708492 h 6234112"/>
                  <a:gd name="connsiteX446" fmla="*/ 3973144 w 9037636"/>
                  <a:gd name="connsiteY446" fmla="*/ 5692672 h 6234112"/>
                  <a:gd name="connsiteX447" fmla="*/ 3912882 w 9037636"/>
                  <a:gd name="connsiteY447" fmla="*/ 5719097 h 6234112"/>
                  <a:gd name="connsiteX448" fmla="*/ 3837608 w 9037636"/>
                  <a:gd name="connsiteY448" fmla="*/ 5699015 h 6234112"/>
                  <a:gd name="connsiteX449" fmla="*/ 3831512 w 9037636"/>
                  <a:gd name="connsiteY449" fmla="*/ 5707114 h 6234112"/>
                  <a:gd name="connsiteX450" fmla="*/ 3822522 w 9037636"/>
                  <a:gd name="connsiteY450" fmla="*/ 5712440 h 6234112"/>
                  <a:gd name="connsiteX451" fmla="*/ 3819323 w 9037636"/>
                  <a:gd name="connsiteY451" fmla="*/ 5720428 h 6234112"/>
                  <a:gd name="connsiteX452" fmla="*/ 3774371 w 9037636"/>
                  <a:gd name="connsiteY452" fmla="*/ 5689029 h 6234112"/>
                  <a:gd name="connsiteX453" fmla="*/ 3764619 w 9037636"/>
                  <a:gd name="connsiteY453" fmla="*/ 5797760 h 6234112"/>
                  <a:gd name="connsiteX454" fmla="*/ 3731096 w 9037636"/>
                  <a:gd name="connsiteY454" fmla="*/ 5792434 h 6234112"/>
                  <a:gd name="connsiteX455" fmla="*/ 3725001 w 9037636"/>
                  <a:gd name="connsiteY455" fmla="*/ 5765696 h 6234112"/>
                  <a:gd name="connsiteX456" fmla="*/ 3652013 w 9037636"/>
                  <a:gd name="connsiteY456" fmla="*/ 5757707 h 6234112"/>
                  <a:gd name="connsiteX457" fmla="*/ 3597157 w 9037636"/>
                  <a:gd name="connsiteY457" fmla="*/ 5757707 h 6234112"/>
                  <a:gd name="connsiteX458" fmla="*/ 3572777 w 9037636"/>
                  <a:gd name="connsiteY458" fmla="*/ 5773795 h 6234112"/>
                  <a:gd name="connsiteX459" fmla="*/ 3539407 w 9037636"/>
                  <a:gd name="connsiteY459" fmla="*/ 5771132 h 6234112"/>
                  <a:gd name="connsiteX460" fmla="*/ 3444932 w 9037636"/>
                  <a:gd name="connsiteY460" fmla="*/ 5768358 h 6234112"/>
                  <a:gd name="connsiteX461" fmla="*/ 3417505 w 9037636"/>
                  <a:gd name="connsiteY461" fmla="*/ 5731079 h 6234112"/>
                  <a:gd name="connsiteX462" fmla="*/ 3378038 w 9037636"/>
                  <a:gd name="connsiteY462" fmla="*/ 5675050 h 6234112"/>
                  <a:gd name="connsiteX463" fmla="*/ 3291337 w 9037636"/>
                  <a:gd name="connsiteY463" fmla="*/ 5598384 h 6234112"/>
                  <a:gd name="connsiteX464" fmla="*/ 3347564 w 9037636"/>
                  <a:gd name="connsiteY464" fmla="*/ 5533700 h 6234112"/>
                  <a:gd name="connsiteX465" fmla="*/ 3347564 w 9037636"/>
                  <a:gd name="connsiteY465" fmla="*/ 5493758 h 6234112"/>
                  <a:gd name="connsiteX466" fmla="*/ 3329278 w 9037636"/>
                  <a:gd name="connsiteY466" fmla="*/ 5482996 h 6234112"/>
                  <a:gd name="connsiteX467" fmla="*/ 3326384 w 9037636"/>
                  <a:gd name="connsiteY467" fmla="*/ 5507738 h 6234112"/>
                  <a:gd name="connsiteX468" fmla="*/ 3291337 w 9037636"/>
                  <a:gd name="connsiteY468" fmla="*/ 5567761 h 6234112"/>
                  <a:gd name="connsiteX469" fmla="*/ 3257052 w 9037636"/>
                  <a:gd name="connsiteY469" fmla="*/ 5598384 h 6234112"/>
                  <a:gd name="connsiteX470" fmla="*/ 3222767 w 9037636"/>
                  <a:gd name="connsiteY470" fmla="*/ 5779786 h 6234112"/>
                  <a:gd name="connsiteX471" fmla="*/ 3326384 w 9037636"/>
                  <a:gd name="connsiteY471" fmla="*/ 5870432 h 6234112"/>
                  <a:gd name="connsiteX472" fmla="*/ 3360363 w 9037636"/>
                  <a:gd name="connsiteY472" fmla="*/ 5931121 h 6234112"/>
                  <a:gd name="connsiteX473" fmla="*/ 3257052 w 9037636"/>
                  <a:gd name="connsiteY473" fmla="*/ 5931121 h 6234112"/>
                  <a:gd name="connsiteX474" fmla="*/ 3153588 w 9037636"/>
                  <a:gd name="connsiteY474" fmla="*/ 5870432 h 6234112"/>
                  <a:gd name="connsiteX475" fmla="*/ 3084257 w 9037636"/>
                  <a:gd name="connsiteY475" fmla="*/ 5809742 h 6234112"/>
                  <a:gd name="connsiteX476" fmla="*/ 3128446 w 9037636"/>
                  <a:gd name="connsiteY476" fmla="*/ 5656410 h 6234112"/>
                  <a:gd name="connsiteX477" fmla="*/ 3122351 w 9037636"/>
                  <a:gd name="connsiteY477" fmla="*/ 5627009 h 6234112"/>
                  <a:gd name="connsiteX478" fmla="*/ 3094923 w 9037636"/>
                  <a:gd name="connsiteY478" fmla="*/ 5587067 h 6234112"/>
                  <a:gd name="connsiteX479" fmla="*/ 3076638 w 9037636"/>
                  <a:gd name="connsiteY479" fmla="*/ 5555002 h 6234112"/>
                  <a:gd name="connsiteX480" fmla="*/ 3070543 w 9037636"/>
                  <a:gd name="connsiteY480" fmla="*/ 5547014 h 6234112"/>
                  <a:gd name="connsiteX481" fmla="*/ 3061400 w 9037636"/>
                  <a:gd name="connsiteY481" fmla="*/ 5539026 h 6234112"/>
                  <a:gd name="connsiteX482" fmla="*/ 3049972 w 9037636"/>
                  <a:gd name="connsiteY482" fmla="*/ 5537694 h 6234112"/>
                  <a:gd name="connsiteX483" fmla="*/ 3049362 w 9037636"/>
                  <a:gd name="connsiteY483" fmla="*/ 5445717 h 6234112"/>
                  <a:gd name="connsiteX484" fmla="*/ 3037020 w 9037636"/>
                  <a:gd name="connsiteY484" fmla="*/ 5368385 h 6234112"/>
                  <a:gd name="connsiteX485" fmla="*/ 3079685 w 9037636"/>
                  <a:gd name="connsiteY485" fmla="*/ 5291053 h 6234112"/>
                  <a:gd name="connsiteX486" fmla="*/ 3106961 w 9037636"/>
                  <a:gd name="connsiteY486" fmla="*/ 5251000 h 6234112"/>
                  <a:gd name="connsiteX487" fmla="*/ 3140484 w 9037636"/>
                  <a:gd name="connsiteY487" fmla="*/ 5210948 h 6234112"/>
                  <a:gd name="connsiteX488" fmla="*/ 3149779 w 9037636"/>
                  <a:gd name="connsiteY488" fmla="*/ 5160355 h 6234112"/>
                  <a:gd name="connsiteX489" fmla="*/ 3167912 w 9037636"/>
                  <a:gd name="connsiteY489" fmla="*/ 5149704 h 6234112"/>
                  <a:gd name="connsiteX490" fmla="*/ 3177054 w 9037636"/>
                  <a:gd name="connsiteY490" fmla="*/ 5133616 h 6234112"/>
                  <a:gd name="connsiteX491" fmla="*/ 3155874 w 9037636"/>
                  <a:gd name="connsiteY491" fmla="*/ 5112314 h 6234112"/>
                  <a:gd name="connsiteX492" fmla="*/ 3119303 w 9037636"/>
                  <a:gd name="connsiteY492" fmla="*/ 5130953 h 6234112"/>
                  <a:gd name="connsiteX493" fmla="*/ 3125399 w 9037636"/>
                  <a:gd name="connsiteY493" fmla="*/ 5138941 h 6234112"/>
                  <a:gd name="connsiteX494" fmla="*/ 3128446 w 9037636"/>
                  <a:gd name="connsiteY494" fmla="*/ 5152366 h 6234112"/>
                  <a:gd name="connsiteX495" fmla="*/ 3116256 w 9037636"/>
                  <a:gd name="connsiteY495" fmla="*/ 5197634 h 6234112"/>
                  <a:gd name="connsiteX496" fmla="*/ 3110008 w 9037636"/>
                  <a:gd name="connsiteY496" fmla="*/ 5213610 h 6234112"/>
                  <a:gd name="connsiteX497" fmla="*/ 3101018 w 9037636"/>
                  <a:gd name="connsiteY497" fmla="*/ 5219047 h 6234112"/>
                  <a:gd name="connsiteX498" fmla="*/ 3082733 w 9037636"/>
                  <a:gd name="connsiteY498" fmla="*/ 5184320 h 6234112"/>
                  <a:gd name="connsiteX499" fmla="*/ 3076638 w 9037636"/>
                  <a:gd name="connsiteY499" fmla="*/ 5138941 h 6234112"/>
                  <a:gd name="connsiteX500" fmla="*/ 3067495 w 9037636"/>
                  <a:gd name="connsiteY500" fmla="*/ 5160355 h 6234112"/>
                  <a:gd name="connsiteX501" fmla="*/ 3079685 w 9037636"/>
                  <a:gd name="connsiteY501" fmla="*/ 5205622 h 6234112"/>
                  <a:gd name="connsiteX502" fmla="*/ 3088828 w 9037636"/>
                  <a:gd name="connsiteY502" fmla="*/ 5235024 h 6234112"/>
                  <a:gd name="connsiteX503" fmla="*/ 3073590 w 9037636"/>
                  <a:gd name="connsiteY503" fmla="*/ 5245675 h 6234112"/>
                  <a:gd name="connsiteX504" fmla="*/ 3027877 w 9037636"/>
                  <a:gd name="connsiteY504" fmla="*/ 5248338 h 6234112"/>
                  <a:gd name="connsiteX505" fmla="*/ 3024830 w 9037636"/>
                  <a:gd name="connsiteY505" fmla="*/ 5213610 h 6234112"/>
                  <a:gd name="connsiteX506" fmla="*/ 3015839 w 9037636"/>
                  <a:gd name="connsiteY506" fmla="*/ 5208285 h 6234112"/>
                  <a:gd name="connsiteX507" fmla="*/ 3009744 w 9037636"/>
                  <a:gd name="connsiteY507" fmla="*/ 5224373 h 6234112"/>
                  <a:gd name="connsiteX508" fmla="*/ 2985364 w 9037636"/>
                  <a:gd name="connsiteY508" fmla="*/ 5237687 h 6234112"/>
                  <a:gd name="connsiteX509" fmla="*/ 3009744 w 9037636"/>
                  <a:gd name="connsiteY509" fmla="*/ 5256326 h 6234112"/>
                  <a:gd name="connsiteX510" fmla="*/ 2964032 w 9037636"/>
                  <a:gd name="connsiteY510" fmla="*/ 5258989 h 6234112"/>
                  <a:gd name="connsiteX511" fmla="*/ 2918318 w 9037636"/>
                  <a:gd name="connsiteY511" fmla="*/ 5229698 h 6234112"/>
                  <a:gd name="connsiteX512" fmla="*/ 2893937 w 9037636"/>
                  <a:gd name="connsiteY512" fmla="*/ 5237687 h 6234112"/>
                  <a:gd name="connsiteX513" fmla="*/ 2854473 w 9037636"/>
                  <a:gd name="connsiteY513" fmla="*/ 5224373 h 6234112"/>
                  <a:gd name="connsiteX514" fmla="*/ 2836187 w 9037636"/>
                  <a:gd name="connsiteY514" fmla="*/ 5253663 h 6234112"/>
                  <a:gd name="connsiteX515" fmla="*/ 2826892 w 9037636"/>
                  <a:gd name="connsiteY515" fmla="*/ 5256326 h 6234112"/>
                  <a:gd name="connsiteX516" fmla="*/ 2808760 w 9037636"/>
                  <a:gd name="connsiteY516" fmla="*/ 5261652 h 6234112"/>
                  <a:gd name="connsiteX517" fmla="*/ 2796722 w 9037636"/>
                  <a:gd name="connsiteY517" fmla="*/ 5277628 h 6234112"/>
                  <a:gd name="connsiteX518" fmla="*/ 2772189 w 9037636"/>
                  <a:gd name="connsiteY518" fmla="*/ 5299042 h 6234112"/>
                  <a:gd name="connsiteX519" fmla="*/ 2769294 w 9037636"/>
                  <a:gd name="connsiteY519" fmla="*/ 5307030 h 6234112"/>
                  <a:gd name="connsiteX520" fmla="*/ 2756951 w 9037636"/>
                  <a:gd name="connsiteY520" fmla="*/ 5320344 h 6234112"/>
                  <a:gd name="connsiteX521" fmla="*/ 2756951 w 9037636"/>
                  <a:gd name="connsiteY521" fmla="*/ 5352297 h 6234112"/>
                  <a:gd name="connsiteX522" fmla="*/ 2714437 w 9037636"/>
                  <a:gd name="connsiteY522" fmla="*/ 5357734 h 6234112"/>
                  <a:gd name="connsiteX523" fmla="*/ 2696153 w 9037636"/>
                  <a:gd name="connsiteY523" fmla="*/ 5400339 h 6234112"/>
                  <a:gd name="connsiteX524" fmla="*/ 2693105 w 9037636"/>
                  <a:gd name="connsiteY524" fmla="*/ 5418978 h 6234112"/>
                  <a:gd name="connsiteX525" fmla="*/ 2717333 w 9037636"/>
                  <a:gd name="connsiteY525" fmla="*/ 5424415 h 6234112"/>
                  <a:gd name="connsiteX526" fmla="*/ 2711391 w 9037636"/>
                  <a:gd name="connsiteY526" fmla="*/ 5440391 h 6234112"/>
                  <a:gd name="connsiteX527" fmla="*/ 2708343 w 9037636"/>
                  <a:gd name="connsiteY527" fmla="*/ 5485659 h 6234112"/>
                  <a:gd name="connsiteX528" fmla="*/ 2704533 w 9037636"/>
                  <a:gd name="connsiteY528" fmla="*/ 5477005 h 6234112"/>
                  <a:gd name="connsiteX529" fmla="*/ 2613869 w 9037636"/>
                  <a:gd name="connsiteY529" fmla="*/ 5653747 h 6234112"/>
                  <a:gd name="connsiteX530" fmla="*/ 2607774 w 9037636"/>
                  <a:gd name="connsiteY530" fmla="*/ 5661736 h 6234112"/>
                  <a:gd name="connsiteX531" fmla="*/ 2595736 w 9037636"/>
                  <a:gd name="connsiteY531" fmla="*/ 5675050 h 6234112"/>
                  <a:gd name="connsiteX532" fmla="*/ 2537833 w 9037636"/>
                  <a:gd name="connsiteY532" fmla="*/ 5744393 h 6234112"/>
                  <a:gd name="connsiteX533" fmla="*/ 2504310 w 9037636"/>
                  <a:gd name="connsiteY533" fmla="*/ 5776458 h 6234112"/>
                  <a:gd name="connsiteX534" fmla="*/ 2467740 w 9037636"/>
                  <a:gd name="connsiteY534" fmla="*/ 5904382 h 6234112"/>
                  <a:gd name="connsiteX535" fmla="*/ 2464845 w 9037636"/>
                  <a:gd name="connsiteY535" fmla="*/ 5968400 h 6234112"/>
                  <a:gd name="connsiteX536" fmla="*/ 2483130 w 9037636"/>
                  <a:gd name="connsiteY536" fmla="*/ 5973726 h 6234112"/>
                  <a:gd name="connsiteX537" fmla="*/ 2504310 w 9037636"/>
                  <a:gd name="connsiteY537" fmla="*/ 5995139 h 6234112"/>
                  <a:gd name="connsiteX538" fmla="*/ 2501263 w 9037636"/>
                  <a:gd name="connsiteY538" fmla="*/ 6003128 h 6234112"/>
                  <a:gd name="connsiteX539" fmla="*/ 2492273 w 9037636"/>
                  <a:gd name="connsiteY539" fmla="*/ 6027093 h 6234112"/>
                  <a:gd name="connsiteX540" fmla="*/ 2489225 w 9037636"/>
                  <a:gd name="connsiteY540" fmla="*/ 6085785 h 6234112"/>
                  <a:gd name="connsiteX541" fmla="*/ 2477035 w 9037636"/>
                  <a:gd name="connsiteY541" fmla="*/ 6125838 h 6234112"/>
                  <a:gd name="connsiteX542" fmla="*/ 2616917 w 9037636"/>
                  <a:gd name="connsiteY542" fmla="*/ 6144477 h 6234112"/>
                  <a:gd name="connsiteX543" fmla="*/ 2662630 w 9037636"/>
                  <a:gd name="connsiteY543" fmla="*/ 6173768 h 6234112"/>
                  <a:gd name="connsiteX544" fmla="*/ 2696153 w 9037636"/>
                  <a:gd name="connsiteY544" fmla="*/ 6200507 h 6234112"/>
                  <a:gd name="connsiteX545" fmla="*/ 2711391 w 9037636"/>
                  <a:gd name="connsiteY545" fmla="*/ 6221809 h 6234112"/>
                  <a:gd name="connsiteX546" fmla="*/ 2665370 w 9037636"/>
                  <a:gd name="connsiteY546" fmla="*/ 6220719 h 6234112"/>
                  <a:gd name="connsiteX547" fmla="*/ 2712245 w 9037636"/>
                  <a:gd name="connsiteY547" fmla="*/ 6231731 h 6234112"/>
                  <a:gd name="connsiteX548" fmla="*/ 261938 w 9037636"/>
                  <a:gd name="connsiteY548" fmla="*/ 6234112 h 6234112"/>
                  <a:gd name="connsiteX549" fmla="*/ 296306 w 9037636"/>
                  <a:gd name="connsiteY549" fmla="*/ 6212940 h 6234112"/>
                  <a:gd name="connsiteX550" fmla="*/ 262368 w 9037636"/>
                  <a:gd name="connsiteY550" fmla="*/ 6213059 h 6234112"/>
                  <a:gd name="connsiteX551" fmla="*/ 277601 w 9037636"/>
                  <a:gd name="connsiteY551" fmla="*/ 6181031 h 6234112"/>
                  <a:gd name="connsiteX552" fmla="*/ 265427 w 9037636"/>
                  <a:gd name="connsiteY552" fmla="*/ 6178340 h 6234112"/>
                  <a:gd name="connsiteX553" fmla="*/ 256281 w 9037636"/>
                  <a:gd name="connsiteY553" fmla="*/ 6173033 h 6234112"/>
                  <a:gd name="connsiteX554" fmla="*/ 231932 w 9037636"/>
                  <a:gd name="connsiteY554" fmla="*/ 6170342 h 6234112"/>
                  <a:gd name="connsiteX555" fmla="*/ 228874 w 9037636"/>
                  <a:gd name="connsiteY555" fmla="*/ 6130316 h 6234112"/>
                  <a:gd name="connsiteX556" fmla="*/ 234961 w 9037636"/>
                  <a:gd name="connsiteY556" fmla="*/ 6095597 h 6234112"/>
                  <a:gd name="connsiteX557" fmla="*/ 247136 w 9037636"/>
                  <a:gd name="connsiteY557" fmla="*/ 6114284 h 6234112"/>
                  <a:gd name="connsiteX558" fmla="*/ 265427 w 9037636"/>
                  <a:gd name="connsiteY558" fmla="*/ 6122281 h 6234112"/>
                  <a:gd name="connsiteX559" fmla="*/ 274572 w 9037636"/>
                  <a:gd name="connsiteY559" fmla="*/ 6082255 h 6234112"/>
                  <a:gd name="connsiteX560" fmla="*/ 301950 w 9037636"/>
                  <a:gd name="connsiteY560" fmla="*/ 6074258 h 6234112"/>
                  <a:gd name="connsiteX561" fmla="*/ 304979 w 9037636"/>
                  <a:gd name="connsiteY561" fmla="*/ 6060916 h 6234112"/>
                  <a:gd name="connsiteX562" fmla="*/ 271514 w 9037636"/>
                  <a:gd name="connsiteY562" fmla="*/ 6066223 h 6234112"/>
                  <a:gd name="connsiteX563" fmla="*/ 222786 w 9037636"/>
                  <a:gd name="connsiteY563" fmla="*/ 6044883 h 6234112"/>
                  <a:gd name="connsiteX564" fmla="*/ 250194 w 9037636"/>
                  <a:gd name="connsiteY564" fmla="*/ 6026197 h 6234112"/>
                  <a:gd name="connsiteX565" fmla="*/ 241048 w 9037636"/>
                  <a:gd name="connsiteY565" fmla="*/ 6023543 h 6234112"/>
                  <a:gd name="connsiteX566" fmla="*/ 216699 w 9037636"/>
                  <a:gd name="connsiteY566" fmla="*/ 6010164 h 6234112"/>
                  <a:gd name="connsiteX567" fmla="*/ 280660 w 9037636"/>
                  <a:gd name="connsiteY567" fmla="*/ 5975482 h 6234112"/>
                  <a:gd name="connsiteX568" fmla="*/ 253252 w 9037636"/>
                  <a:gd name="connsiteY568" fmla="*/ 5970138 h 6234112"/>
                  <a:gd name="connsiteX569" fmla="*/ 250194 w 9037636"/>
                  <a:gd name="connsiteY569" fmla="*/ 5959449 h 6234112"/>
                  <a:gd name="connsiteX570" fmla="*/ 207554 w 9037636"/>
                  <a:gd name="connsiteY570" fmla="*/ 5970138 h 6234112"/>
                  <a:gd name="connsiteX571" fmla="*/ 204525 w 9037636"/>
                  <a:gd name="connsiteY571" fmla="*/ 5988824 h 6234112"/>
                  <a:gd name="connsiteX572" fmla="*/ 171030 w 9037636"/>
                  <a:gd name="connsiteY572" fmla="*/ 5964794 h 6234112"/>
                  <a:gd name="connsiteX573" fmla="*/ 201466 w 9037636"/>
                  <a:gd name="connsiteY573" fmla="*/ 5946107 h 6234112"/>
                  <a:gd name="connsiteX574" fmla="*/ 219728 w 9037636"/>
                  <a:gd name="connsiteY574" fmla="*/ 5938110 h 6234112"/>
                  <a:gd name="connsiteX575" fmla="*/ 225815 w 9037636"/>
                  <a:gd name="connsiteY575" fmla="*/ 5930112 h 6234112"/>
                  <a:gd name="connsiteX576" fmla="*/ 234961 w 9037636"/>
                  <a:gd name="connsiteY576" fmla="*/ 5924768 h 6234112"/>
                  <a:gd name="connsiteX577" fmla="*/ 283689 w 9037636"/>
                  <a:gd name="connsiteY577" fmla="*/ 5911426 h 6234112"/>
                  <a:gd name="connsiteX578" fmla="*/ 247136 w 9037636"/>
                  <a:gd name="connsiteY578" fmla="*/ 5900737 h 6234112"/>
                  <a:gd name="connsiteX579" fmla="*/ 213641 w 9037636"/>
                  <a:gd name="connsiteY579" fmla="*/ 5903391 h 6234112"/>
                  <a:gd name="connsiteX580" fmla="*/ 210612 w 9037636"/>
                  <a:gd name="connsiteY580" fmla="*/ 5895393 h 6234112"/>
                  <a:gd name="connsiteX581" fmla="*/ 201466 w 9037636"/>
                  <a:gd name="connsiteY581" fmla="*/ 5892740 h 6234112"/>
                  <a:gd name="connsiteX582" fmla="*/ 189292 w 9037636"/>
                  <a:gd name="connsiteY582" fmla="*/ 5895393 h 6234112"/>
                  <a:gd name="connsiteX583" fmla="*/ 164943 w 9037636"/>
                  <a:gd name="connsiteY583" fmla="*/ 5919424 h 6234112"/>
                  <a:gd name="connsiteX584" fmla="*/ 161914 w 9037636"/>
                  <a:gd name="connsiteY584" fmla="*/ 5906082 h 6234112"/>
                  <a:gd name="connsiteX585" fmla="*/ 140594 w 9037636"/>
                  <a:gd name="connsiteY585" fmla="*/ 5852676 h 6234112"/>
                  <a:gd name="connsiteX586" fmla="*/ 110128 w 9037636"/>
                  <a:gd name="connsiteY586" fmla="*/ 5839334 h 6234112"/>
                  <a:gd name="connsiteX587" fmla="*/ 82720 w 9037636"/>
                  <a:gd name="connsiteY587" fmla="*/ 5858021 h 6234112"/>
                  <a:gd name="connsiteX588" fmla="*/ 12702 w 9037636"/>
                  <a:gd name="connsiteY588" fmla="*/ 5863365 h 6234112"/>
                  <a:gd name="connsiteX589" fmla="*/ 13854 w 9037636"/>
                  <a:gd name="connsiteY589" fmla="*/ 5839121 h 6234112"/>
                  <a:gd name="connsiteX590" fmla="*/ 1 w 9037636"/>
                  <a:gd name="connsiteY590" fmla="*/ 5857875 h 6234112"/>
                  <a:gd name="connsiteX591" fmla="*/ 0 w 9037636"/>
                  <a:gd name="connsiteY591" fmla="*/ 4102893 h 6234112"/>
                  <a:gd name="connsiteX592" fmla="*/ 7076 w 9037636"/>
                  <a:gd name="connsiteY592" fmla="*/ 4129207 h 6234112"/>
                  <a:gd name="connsiteX593" fmla="*/ 6351 w 9037636"/>
                  <a:gd name="connsiteY593" fmla="*/ 4105388 h 6234112"/>
                  <a:gd name="connsiteX594" fmla="*/ 47431 w 9037636"/>
                  <a:gd name="connsiteY594" fmla="*/ 4113418 h 6234112"/>
                  <a:gd name="connsiteX595" fmla="*/ 63394 w 9037636"/>
                  <a:gd name="connsiteY595" fmla="*/ 4137477 h 6234112"/>
                  <a:gd name="connsiteX596" fmla="*/ 74892 w 9037636"/>
                  <a:gd name="connsiteY596" fmla="*/ 4147491 h 6234112"/>
                  <a:gd name="connsiteX597" fmla="*/ 102353 w 9037636"/>
                  <a:gd name="connsiteY597" fmla="*/ 4149506 h 6234112"/>
                  <a:gd name="connsiteX598" fmla="*/ 150354 w 9037636"/>
                  <a:gd name="connsiteY598" fmla="*/ 4161535 h 6234112"/>
                  <a:gd name="connsiteX599" fmla="*/ 143433 w 9037636"/>
                  <a:gd name="connsiteY599" fmla="*/ 4179579 h 6234112"/>
                  <a:gd name="connsiteX600" fmla="*/ 136624 w 9037636"/>
                  <a:gd name="connsiteY600" fmla="*/ 4205652 h 6234112"/>
                  <a:gd name="connsiteX601" fmla="*/ 118316 w 9037636"/>
                  <a:gd name="connsiteY601" fmla="*/ 4235726 h 6234112"/>
                  <a:gd name="connsiteX602" fmla="*/ 115972 w 9037636"/>
                  <a:gd name="connsiteY602" fmla="*/ 4275813 h 6234112"/>
                  <a:gd name="connsiteX603" fmla="*/ 131935 w 9037636"/>
                  <a:gd name="connsiteY603" fmla="*/ 4261769 h 6234112"/>
                  <a:gd name="connsiteX604" fmla="*/ 145666 w 9037636"/>
                  <a:gd name="connsiteY604" fmla="*/ 4257769 h 6234112"/>
                  <a:gd name="connsiteX605" fmla="*/ 166318 w 9037636"/>
                  <a:gd name="connsiteY605" fmla="*/ 4249740 h 6234112"/>
                  <a:gd name="connsiteX606" fmla="*/ 191435 w 9037636"/>
                  <a:gd name="connsiteY606" fmla="*/ 4209652 h 6234112"/>
                  <a:gd name="connsiteX607" fmla="*/ 198244 w 9037636"/>
                  <a:gd name="connsiteY607" fmla="*/ 4211667 h 6234112"/>
                  <a:gd name="connsiteX608" fmla="*/ 218896 w 9037636"/>
                  <a:gd name="connsiteY608" fmla="*/ 4217682 h 6234112"/>
                  <a:gd name="connsiteX609" fmla="*/ 250822 w 9037636"/>
                  <a:gd name="connsiteY609" fmla="*/ 4235726 h 6234112"/>
                  <a:gd name="connsiteX610" fmla="*/ 262209 w 9037636"/>
                  <a:gd name="connsiteY610" fmla="*/ 4173564 h 6234112"/>
                  <a:gd name="connsiteX611" fmla="*/ 191435 w 9037636"/>
                  <a:gd name="connsiteY611" fmla="*/ 4185594 h 6234112"/>
                  <a:gd name="connsiteX612" fmla="*/ 183062 w 9037636"/>
                  <a:gd name="connsiteY612" fmla="*/ 4134138 h 6234112"/>
                  <a:gd name="connsiteX613" fmla="*/ 168550 w 9037636"/>
                  <a:gd name="connsiteY613" fmla="*/ 4105388 h 6234112"/>
                  <a:gd name="connsiteX614" fmla="*/ 166318 w 9037636"/>
                  <a:gd name="connsiteY614" fmla="*/ 4085360 h 6234112"/>
                  <a:gd name="connsiteX615" fmla="*/ 241668 w 9037636"/>
                  <a:gd name="connsiteY615" fmla="*/ 4073330 h 6234112"/>
                  <a:gd name="connsiteX616" fmla="*/ 294247 w 9037636"/>
                  <a:gd name="connsiteY616" fmla="*/ 4057271 h 6234112"/>
                  <a:gd name="connsiteX617" fmla="*/ 342248 w 9037636"/>
                  <a:gd name="connsiteY617" fmla="*/ 4021183 h 6234112"/>
                  <a:gd name="connsiteX618" fmla="*/ 401635 w 9037636"/>
                  <a:gd name="connsiteY618" fmla="*/ 3975081 h 6234112"/>
                  <a:gd name="connsiteX619" fmla="*/ 403868 w 9037636"/>
                  <a:gd name="connsiteY619" fmla="*/ 4007169 h 6234112"/>
                  <a:gd name="connsiteX620" fmla="*/ 394826 w 9037636"/>
                  <a:gd name="connsiteY620" fmla="*/ 4045242 h 6234112"/>
                  <a:gd name="connsiteX621" fmla="*/ 417599 w 9037636"/>
                  <a:gd name="connsiteY621" fmla="*/ 4057271 h 6234112"/>
                  <a:gd name="connsiteX622" fmla="*/ 456446 w 9037636"/>
                  <a:gd name="connsiteY622" fmla="*/ 4069301 h 6234112"/>
                  <a:gd name="connsiteX623" fmla="*/ 435906 w 9037636"/>
                  <a:gd name="connsiteY623" fmla="*/ 4099374 h 6234112"/>
                  <a:gd name="connsiteX624" fmla="*/ 419831 w 9037636"/>
                  <a:gd name="connsiteY624" fmla="*/ 4117418 h 6234112"/>
                  <a:gd name="connsiteX625" fmla="*/ 433562 w 9037636"/>
                  <a:gd name="connsiteY625" fmla="*/ 4133477 h 6234112"/>
                  <a:gd name="connsiteX626" fmla="*/ 470065 w 9037636"/>
                  <a:gd name="connsiteY626" fmla="*/ 4143491 h 6234112"/>
                  <a:gd name="connsiteX627" fmla="*/ 476986 w 9037636"/>
                  <a:gd name="connsiteY627" fmla="*/ 4113418 h 6234112"/>
                  <a:gd name="connsiteX628" fmla="*/ 463367 w 9037636"/>
                  <a:gd name="connsiteY628" fmla="*/ 4109418 h 6234112"/>
                  <a:gd name="connsiteX629" fmla="*/ 463367 w 9037636"/>
                  <a:gd name="connsiteY629" fmla="*/ 4097389 h 6234112"/>
                  <a:gd name="connsiteX630" fmla="*/ 476986 w 9037636"/>
                  <a:gd name="connsiteY630" fmla="*/ 4089359 h 6234112"/>
                  <a:gd name="connsiteX631" fmla="*/ 495294 w 9037636"/>
                  <a:gd name="connsiteY631" fmla="*/ 4095374 h 6234112"/>
                  <a:gd name="connsiteX632" fmla="*/ 506680 w 9037636"/>
                  <a:gd name="connsiteY632" fmla="*/ 4131462 h 6234112"/>
                  <a:gd name="connsiteX633" fmla="*/ 495294 w 9037636"/>
                  <a:gd name="connsiteY633" fmla="*/ 4181594 h 6234112"/>
                  <a:gd name="connsiteX634" fmla="*/ 515722 w 9037636"/>
                  <a:gd name="connsiteY634" fmla="*/ 4203638 h 6234112"/>
                  <a:gd name="connsiteX635" fmla="*/ 609492 w 9037636"/>
                  <a:gd name="connsiteY635" fmla="*/ 4205652 h 6234112"/>
                  <a:gd name="connsiteX636" fmla="*/ 666535 w 9037636"/>
                  <a:gd name="connsiteY636" fmla="*/ 4171549 h 6234112"/>
                  <a:gd name="connsiteX637" fmla="*/ 710071 w 9037636"/>
                  <a:gd name="connsiteY637" fmla="*/ 4147491 h 6234112"/>
                  <a:gd name="connsiteX638" fmla="*/ 712304 w 9037636"/>
                  <a:gd name="connsiteY638" fmla="*/ 4129447 h 6234112"/>
                  <a:gd name="connsiteX639" fmla="*/ 726034 w 9037636"/>
                  <a:gd name="connsiteY639" fmla="*/ 4119433 h 6234112"/>
                  <a:gd name="connsiteX640" fmla="*/ 739765 w 9037636"/>
                  <a:gd name="connsiteY640" fmla="*/ 4115433 h 6234112"/>
                  <a:gd name="connsiteX641" fmla="*/ 778613 w 9037636"/>
                  <a:gd name="connsiteY641" fmla="*/ 4113418 h 6234112"/>
                  <a:gd name="connsiteX642" fmla="*/ 796808 w 9037636"/>
                  <a:gd name="connsiteY642" fmla="*/ 4141476 h 6234112"/>
                  <a:gd name="connsiteX643" fmla="*/ 762649 w 9037636"/>
                  <a:gd name="connsiteY643" fmla="*/ 4139491 h 6234112"/>
                  <a:gd name="connsiteX644" fmla="*/ 755728 w 9037636"/>
                  <a:gd name="connsiteY644" fmla="*/ 4143491 h 6234112"/>
                  <a:gd name="connsiteX645" fmla="*/ 721458 w 9037636"/>
                  <a:gd name="connsiteY645" fmla="*/ 4161535 h 6234112"/>
                  <a:gd name="connsiteX646" fmla="*/ 730500 w 9037636"/>
                  <a:gd name="connsiteY646" fmla="*/ 4173564 h 6234112"/>
                  <a:gd name="connsiteX647" fmla="*/ 732844 w 9037636"/>
                  <a:gd name="connsiteY647" fmla="*/ 4191608 h 6234112"/>
                  <a:gd name="connsiteX648" fmla="*/ 714536 w 9037636"/>
                  <a:gd name="connsiteY648" fmla="*/ 4215667 h 6234112"/>
                  <a:gd name="connsiteX649" fmla="*/ 661958 w 9037636"/>
                  <a:gd name="connsiteY649" fmla="*/ 4219667 h 6234112"/>
                  <a:gd name="connsiteX650" fmla="*/ 668879 w 9037636"/>
                  <a:gd name="connsiteY650" fmla="*/ 4233711 h 6234112"/>
                  <a:gd name="connsiteX651" fmla="*/ 751151 w 9037636"/>
                  <a:gd name="connsiteY651" fmla="*/ 4241740 h 6234112"/>
                  <a:gd name="connsiteX652" fmla="*/ 769347 w 9037636"/>
                  <a:gd name="connsiteY652" fmla="*/ 4229711 h 6234112"/>
                  <a:gd name="connsiteX653" fmla="*/ 783078 w 9037636"/>
                  <a:gd name="connsiteY653" fmla="*/ 4223696 h 6234112"/>
                  <a:gd name="connsiteX654" fmla="*/ 892811 w 9037636"/>
                  <a:gd name="connsiteY654" fmla="*/ 4225681 h 6234112"/>
                  <a:gd name="connsiteX655" fmla="*/ 920160 w 9037636"/>
                  <a:gd name="connsiteY655" fmla="*/ 4209652 h 6234112"/>
                  <a:gd name="connsiteX656" fmla="*/ 945277 w 9037636"/>
                  <a:gd name="connsiteY656" fmla="*/ 4195608 h 6234112"/>
                  <a:gd name="connsiteX657" fmla="*/ 970506 w 9037636"/>
                  <a:gd name="connsiteY657" fmla="*/ 4143491 h 6234112"/>
                  <a:gd name="connsiteX658" fmla="*/ 945277 w 9037636"/>
                  <a:gd name="connsiteY658" fmla="*/ 4133477 h 6234112"/>
                  <a:gd name="connsiteX659" fmla="*/ 927082 w 9037636"/>
                  <a:gd name="connsiteY659" fmla="*/ 4147491 h 6234112"/>
                  <a:gd name="connsiteX660" fmla="*/ 901965 w 9037636"/>
                  <a:gd name="connsiteY660" fmla="*/ 4117418 h 6234112"/>
                  <a:gd name="connsiteX661" fmla="*/ 883546 w 9037636"/>
                  <a:gd name="connsiteY661" fmla="*/ 4105388 h 6234112"/>
                  <a:gd name="connsiteX662" fmla="*/ 851619 w 9037636"/>
                  <a:gd name="connsiteY662" fmla="*/ 4093359 h 6234112"/>
                  <a:gd name="connsiteX663" fmla="*/ 865350 w 9037636"/>
                  <a:gd name="connsiteY663" fmla="*/ 4085360 h 6234112"/>
                  <a:gd name="connsiteX664" fmla="*/ 883546 w 9037636"/>
                  <a:gd name="connsiteY664" fmla="*/ 4069301 h 6234112"/>
                  <a:gd name="connsiteX665" fmla="*/ 938356 w 9037636"/>
                  <a:gd name="connsiteY665" fmla="*/ 4063286 h 6234112"/>
                  <a:gd name="connsiteX666" fmla="*/ 952087 w 9037636"/>
                  <a:gd name="connsiteY666" fmla="*/ 4071315 h 6234112"/>
                  <a:gd name="connsiteX667" fmla="*/ 954543 w 9037636"/>
                  <a:gd name="connsiteY667" fmla="*/ 4087345 h 6234112"/>
                  <a:gd name="connsiteX668" fmla="*/ 972738 w 9037636"/>
                  <a:gd name="connsiteY668" fmla="*/ 4109418 h 6234112"/>
                  <a:gd name="connsiteX669" fmla="*/ 988702 w 9037636"/>
                  <a:gd name="connsiteY669" fmla="*/ 4087345 h 6234112"/>
                  <a:gd name="connsiteX670" fmla="*/ 1027549 w 9037636"/>
                  <a:gd name="connsiteY670" fmla="*/ 4113418 h 6234112"/>
                  <a:gd name="connsiteX671" fmla="*/ 1052666 w 9037636"/>
                  <a:gd name="connsiteY671" fmla="*/ 4145506 h 6234112"/>
                  <a:gd name="connsiteX672" fmla="*/ 1073207 w 9037636"/>
                  <a:gd name="connsiteY672" fmla="*/ 4137477 h 6234112"/>
                  <a:gd name="connsiteX673" fmla="*/ 1104951 w 9037636"/>
                  <a:gd name="connsiteY673" fmla="*/ 4135477 h 6234112"/>
                  <a:gd name="connsiteX674" fmla="*/ 1107780 w 9037636"/>
                  <a:gd name="connsiteY674" fmla="*/ 4134269 h 6234112"/>
                  <a:gd name="connsiteX675" fmla="*/ 1110805 w 9037636"/>
                  <a:gd name="connsiteY675" fmla="*/ 4115807 h 6234112"/>
                  <a:gd name="connsiteX676" fmla="*/ 1107477 w 9037636"/>
                  <a:gd name="connsiteY676" fmla="*/ 4107403 h 6234112"/>
                  <a:gd name="connsiteX677" fmla="*/ 1109627 w 9037636"/>
                  <a:gd name="connsiteY677" fmla="*/ 4110229 h 6234112"/>
                  <a:gd name="connsiteX678" fmla="*/ 1104317 w 9037636"/>
                  <a:gd name="connsiteY678" fmla="*/ 4097766 h 6234112"/>
                  <a:gd name="connsiteX679" fmla="*/ 1090518 w 9037636"/>
                  <a:gd name="connsiteY679" fmla="*/ 4089837 h 6234112"/>
                  <a:gd name="connsiteX680" fmla="*/ 1069975 w 9037636"/>
                  <a:gd name="connsiteY680" fmla="*/ 4065750 h 6234112"/>
                  <a:gd name="connsiteX681" fmla="*/ 1090518 w 9037636"/>
                  <a:gd name="connsiteY681" fmla="*/ 4053781 h 6234112"/>
                  <a:gd name="connsiteX682" fmla="*/ 1115712 w 9037636"/>
                  <a:gd name="connsiteY682" fmla="*/ 4065750 h 6234112"/>
                  <a:gd name="connsiteX683" fmla="*/ 1159200 w 9037636"/>
                  <a:gd name="connsiteY683" fmla="*/ 4051836 h 6234112"/>
                  <a:gd name="connsiteX684" fmla="*/ 1170596 w 9037636"/>
                  <a:gd name="connsiteY684" fmla="*/ 4039718 h 6234112"/>
                  <a:gd name="connsiteX685" fmla="*/ 1172921 w 9037636"/>
                  <a:gd name="connsiteY685" fmla="*/ 4033734 h 6234112"/>
                  <a:gd name="connsiteX686" fmla="*/ 1183541 w 9037636"/>
                  <a:gd name="connsiteY686" fmla="*/ 4043907 h 6234112"/>
                  <a:gd name="connsiteX687" fmla="*/ 1170596 w 9037636"/>
                  <a:gd name="connsiteY687" fmla="*/ 3991694 h 6234112"/>
                  <a:gd name="connsiteX688" fmla="*/ 1147728 w 9037636"/>
                  <a:gd name="connsiteY688" fmla="*/ 3987654 h 6234112"/>
                  <a:gd name="connsiteX689" fmla="*/ 1122611 w 9037636"/>
                  <a:gd name="connsiteY689" fmla="*/ 3971796 h 6234112"/>
                  <a:gd name="connsiteX690" fmla="*/ 1138581 w 9037636"/>
                  <a:gd name="connsiteY690" fmla="*/ 3945764 h 6234112"/>
                  <a:gd name="connsiteX691" fmla="*/ 1120285 w 9037636"/>
                  <a:gd name="connsiteY691" fmla="*/ 3927811 h 6234112"/>
                  <a:gd name="connsiteX692" fmla="*/ 1088270 w 9037636"/>
                  <a:gd name="connsiteY692" fmla="*/ 3919732 h 6234112"/>
                  <a:gd name="connsiteX693" fmla="*/ 1099743 w 9037636"/>
                  <a:gd name="connsiteY693" fmla="*/ 3901779 h 6234112"/>
                  <a:gd name="connsiteX694" fmla="*/ 1106564 w 9037636"/>
                  <a:gd name="connsiteY694" fmla="*/ 3905818 h 6234112"/>
                  <a:gd name="connsiteX695" fmla="*/ 1120285 w 9037636"/>
                  <a:gd name="connsiteY695" fmla="*/ 3913747 h 6234112"/>
                  <a:gd name="connsiteX696" fmla="*/ 1163774 w 9037636"/>
                  <a:gd name="connsiteY696" fmla="*/ 3949803 h 6234112"/>
                  <a:gd name="connsiteX697" fmla="*/ 1179743 w 9037636"/>
                  <a:gd name="connsiteY697" fmla="*/ 3971796 h 6234112"/>
                  <a:gd name="connsiteX698" fmla="*/ 1207107 w 9037636"/>
                  <a:gd name="connsiteY698" fmla="val 15834884"/>
                  <a:gd name="connsiteX699" fmla="*/ 1248348 w 9037636"/>
                  <a:gd name="connsiteY699" fmla="*/ 3975686 h 6234112"/>
                  <a:gd name="connsiteX700" fmla="*/ 1259743 w 9037636"/>
                  <a:gd name="connsiteY700" fmla="*/ 3961772 h 6234112"/>
                  <a:gd name="connsiteX701" fmla="*/ 1282689 w 9037636"/>
                  <a:gd name="connsiteY701" fmla="*/ 3957732 h 6234112"/>
                  <a:gd name="connsiteX702" fmla="*/ 1330673 w 9037636"/>
                  <a:gd name="connsiteY702" fmla="*/ 3973741 h 6234112"/>
                  <a:gd name="connsiteX703" fmla="*/ 1346643 w 9037636"/>
                  <a:gd name="connsiteY703" fmla="*/ 3959827 h 6234112"/>
                  <a:gd name="connsiteX704" fmla="*/ 1364937 w 9037636"/>
                  <a:gd name="connsiteY704" fmla="*/ 3941724 h 6234112"/>
                  <a:gd name="connsiteX705" fmla="*/ 1387883 w 9037636"/>
                  <a:gd name="connsiteY705" fmla="*/ 3945764 h 6234112"/>
                  <a:gd name="connsiteX706" fmla="*/ 1401526 w 9037636"/>
                  <a:gd name="connsiteY706" fmla="*/ 3941724 h 6234112"/>
                  <a:gd name="connsiteX707" fmla="*/ 1422069 w 9037636"/>
                  <a:gd name="connsiteY707" fmla="*/ 3935740 h 6234112"/>
                  <a:gd name="connsiteX708" fmla="*/ 1419821 w 9037636"/>
                  <a:gd name="connsiteY708" fmla="*/ 3887716 h 6234112"/>
                  <a:gd name="connsiteX709" fmla="*/ 1396952 w 9037636"/>
                  <a:gd name="connsiteY709" fmla="*/ 3883676 h 6234112"/>
                  <a:gd name="connsiteX710" fmla="*/ 1390906 w 9037636"/>
                  <a:gd name="connsiteY710" fmla="*/ 3892353 h 6234112"/>
                  <a:gd name="connsiteX711" fmla="*/ 1403852 w 9037636"/>
                  <a:gd name="connsiteY711" fmla="*/ 3811864 h 6234112"/>
                  <a:gd name="connsiteX712" fmla="*/ 1401526 w 9037636"/>
                  <a:gd name="connsiteY712" fmla="*/ 3775808 h 6234112"/>
                  <a:gd name="connsiteX713" fmla="*/ 1380983 w 9037636"/>
                  <a:gd name="connsiteY713" fmla="*/ 3747682 h 6234112"/>
                  <a:gd name="connsiteX714" fmla="*/ 1385558 w 9037636"/>
                  <a:gd name="connsiteY714" fmla="*/ 3741697 h 6234112"/>
                  <a:gd name="connsiteX715" fmla="*/ 1401526 w 9037636"/>
                  <a:gd name="connsiteY715" fmla="*/ 3725689 h 6234112"/>
                  <a:gd name="connsiteX716" fmla="*/ 1445015 w 9037636"/>
                  <a:gd name="connsiteY716" fmla="*/ 3693673 h 6234112"/>
                  <a:gd name="connsiteX717" fmla="*/ 1502147 w 9037636"/>
                  <a:gd name="connsiteY717" fmla="*/ 3665846 h 6234112"/>
                  <a:gd name="connsiteX718" fmla="*/ 1520441 w 9037636"/>
                  <a:gd name="connsiteY718" fmla="*/ 3677815 h 6234112"/>
                  <a:gd name="connsiteX719" fmla="*/ 1509046 w 9037636"/>
                  <a:gd name="connsiteY719" fmla="*/ 3695768 h 6234112"/>
                  <a:gd name="connsiteX720" fmla="*/ 1511294 w 9037636"/>
                  <a:gd name="connsiteY720" fmla="*/ 3713870 h 6234112"/>
                  <a:gd name="connsiteX721" fmla="*/ 1541061 w 9037636"/>
                  <a:gd name="connsiteY721" fmla="*/ 3811864 h 6234112"/>
                  <a:gd name="connsiteX722" fmla="*/ 1513620 w 9037636"/>
                  <a:gd name="connsiteY722" fmla="*/ 3821738 h 6234112"/>
                  <a:gd name="connsiteX723" fmla="*/ 1541061 w 9037636"/>
                  <a:gd name="connsiteY723" fmla="*/ 3855849 h 6234112"/>
                  <a:gd name="connsiteX724" fmla="*/ 1557030 w 9037636"/>
                  <a:gd name="connsiteY724" fmla="*/ 3877692 h 6234112"/>
                  <a:gd name="connsiteX725" fmla="*/ 1609666 w 9037636"/>
                  <a:gd name="connsiteY725" fmla="*/ 3841636 h 6234112"/>
                  <a:gd name="connsiteX726" fmla="*/ 1623387 w 9037636"/>
                  <a:gd name="connsiteY726" fmla="*/ 3783738 h 6234112"/>
                  <a:gd name="connsiteX727" fmla="*/ 1634782 w 9037636"/>
                  <a:gd name="connsiteY727" fmla="*/ 3765784 h 6234112"/>
                  <a:gd name="connsiteX728" fmla="*/ 1653154 w 9037636"/>
                  <a:gd name="connsiteY728" fmla="*/ 3719855 h 6234112"/>
                  <a:gd name="connsiteX729" fmla="*/ 1643930 w 9037636"/>
                  <a:gd name="connsiteY729" fmla="*/ 3699657 h 6234112"/>
                  <a:gd name="connsiteX730" fmla="*/ 1655403 w 9037636"/>
                  <a:gd name="connsiteY730" fmla="*/ 3623806 h 6234112"/>
                  <a:gd name="connsiteX731" fmla="*/ 1667573 w 9037636"/>
                  <a:gd name="connsiteY731" fmla="*/ 3619766 h 6234112"/>
                  <a:gd name="connsiteX732" fmla="*/ 1598968 w 9037636"/>
                  <a:gd name="connsiteY732" fmla="*/ 3529103 h 6234112"/>
                  <a:gd name="connsiteX733" fmla="*/ 1460209 w 9037636"/>
                  <a:gd name="connsiteY733" fmla="*/ 3408369 h 6234112"/>
                  <a:gd name="connsiteX734" fmla="*/ 1470131 w 9037636"/>
                  <a:gd name="connsiteY734" fmla="*/ 3311722 h 6234112"/>
                  <a:gd name="connsiteX735" fmla="*/ 1447263 w 9037636"/>
                  <a:gd name="connsiteY735" fmla="*/ 3269832 h 6234112"/>
                  <a:gd name="connsiteX736" fmla="*/ 1433619 w 9037636"/>
                  <a:gd name="connsiteY736" fmla="*/ 3245745 h 6234112"/>
                  <a:gd name="connsiteX737" fmla="*/ 1412999 w 9037636"/>
                  <a:gd name="connsiteY737" fmla="*/ 3237815 h 6234112"/>
                  <a:gd name="connsiteX738" fmla="*/ 1401526 w 9037636"/>
                  <a:gd name="connsiteY738" fmla="*/ 3181712 h 6234112"/>
                  <a:gd name="connsiteX739" fmla="*/ 1403852 w 9037636"/>
                  <a:gd name="connsiteY739" fmla="*/ 3175728 h 6234112"/>
                  <a:gd name="connsiteX740" fmla="*/ 1390906 w 9037636"/>
                  <a:gd name="connsiteY740" fmla="*/ 3166302 h 6234112"/>
                  <a:gd name="connsiteX741" fmla="*/ 1481526 w 9037636"/>
                  <a:gd name="connsiteY741" fmla="*/ 3097782 h 6234112"/>
                  <a:gd name="connsiteX742" fmla="*/ 1497650 w 9037636"/>
                  <a:gd name="connsiteY742" fmla="*/ 3089703 h 6234112"/>
                  <a:gd name="connsiteX743" fmla="*/ 1509046 w 9037636"/>
                  <a:gd name="connsiteY743" fmla="*/ 3027615 h 6234112"/>
                  <a:gd name="connsiteX744" fmla="*/ 1527263 w 9037636"/>
                  <a:gd name="connsiteY744" fmla="*/ 2951764 h 6234112"/>
                  <a:gd name="connsiteX745" fmla="*/ 1568503 w 9037636"/>
                  <a:gd name="connsiteY745" fmla="*/ 2933811 h 6234112"/>
                  <a:gd name="connsiteX746" fmla="*/ 1586720 w 9037636"/>
                  <a:gd name="connsiteY746" fmla="*/ 2893715 h 6234112"/>
                  <a:gd name="connsiteX747" fmla="*/ 1634782 w 9037636"/>
                  <a:gd name="connsiteY747" fmla="*/ 2865739 h 6234112"/>
                  <a:gd name="connsiteX748" fmla="*/ 1648581 w 9037636"/>
                  <a:gd name="connsiteY748" fmla="*/ 2861699 h 6234112"/>
                  <a:gd name="connsiteX749" fmla="*/ 1653154 w 9037636"/>
                  <a:gd name="connsiteY749" fmla="*/ 2855715 h 6234112"/>
                  <a:gd name="connsiteX750" fmla="*/ 1666798 w 9037636"/>
                  <a:gd name="connsiteY750" fmla="*/ 2809785 h 6234112"/>
                  <a:gd name="connsiteX751" fmla="*/ 1682845 w 9037636"/>
                  <a:gd name="connsiteY751" fmla="*/ 2795722 h 6234112"/>
                  <a:gd name="connsiteX752" fmla="*/ 1710286 w 9037636"/>
                  <a:gd name="connsiteY752" fmla="*/ 2769690 h 6234112"/>
                  <a:gd name="connsiteX753" fmla="*/ 1730829 w 9037636"/>
                  <a:gd name="connsiteY753" fmla="*/ 2743807 h 6234112"/>
                  <a:gd name="connsiteX754" fmla="*/ 1726255 w 9037636"/>
                  <a:gd name="connsiteY754" fmla="*/ 2727650 h 6234112"/>
                  <a:gd name="connsiteX755" fmla="*/ 1733154 w 9037636"/>
                  <a:gd name="connsiteY755" fmla="*/ 2649704 h 6234112"/>
                  <a:gd name="connsiteX756" fmla="*/ 1730829 w 9037636"/>
                  <a:gd name="connsiteY756" fmla="*/ 2643720 h 6234112"/>
                  <a:gd name="connsiteX757" fmla="*/ 1726255 w 9037636"/>
                  <a:gd name="connsiteY757" fmla="*/ 2631601 h 6234112"/>
                  <a:gd name="connsiteX758" fmla="*/ 1833775 w 9037636"/>
                  <a:gd name="connsiteY758" fmla="*/ 2625616 h 6234112"/>
                  <a:gd name="connsiteX759" fmla="*/ 1845170 w 9037636"/>
                  <a:gd name="connsiteY759" fmla="*/ 2617687 h 6234112"/>
                  <a:gd name="connsiteX760" fmla="*/ 1852398 w 9037636"/>
                  <a:gd name="connsiteY760" fmla="*/ 2616272 h 6234112"/>
                  <a:gd name="connsiteX761" fmla="*/ 1909215 w 9037636"/>
                  <a:gd name="connsiteY761" fmla="*/ 2591148 h 6234112"/>
                  <a:gd name="connsiteX762" fmla="*/ 2012711 w 9037636"/>
                  <a:gd name="connsiteY762" fmla="*/ 2500360 h 6234112"/>
                  <a:gd name="connsiteX763" fmla="*/ 2086571 w 9037636"/>
                  <a:gd name="connsiteY763" fmla="*/ 2412878 h 6234112"/>
                  <a:gd name="connsiteX764" fmla="*/ 2150516 w 9037636"/>
                  <a:gd name="connsiteY764" fmla="*/ 2409572 h 6234112"/>
                  <a:gd name="connsiteX765" fmla="*/ 2323427 w 9037636"/>
                  <a:gd name="connsiteY765" fmla="*/ 2258004 h 6234112"/>
                  <a:gd name="connsiteX766" fmla="*/ 2462030 w 9037636"/>
                  <a:gd name="connsiteY766" fmla="*/ 2107200 h 6234112"/>
                  <a:gd name="connsiteX767" fmla="*/ 2703330 w 9037636"/>
                  <a:gd name="connsiteY767" fmla="*/ 1834200 h 6234112"/>
                  <a:gd name="connsiteX768" fmla="*/ 2876242 w 9037636"/>
                  <a:gd name="connsiteY768" fmla="*/ 1591844 h 6234112"/>
                  <a:gd name="connsiteX769" fmla="*/ 2979738 w 9037636"/>
                  <a:gd name="connsiteY769" fmla="*/ 1350252 h 6234112"/>
                  <a:gd name="connsiteX770" fmla="*/ 2980561 w 9037636"/>
                  <a:gd name="connsiteY770" fmla="*/ 1350836 h 6234112"/>
                  <a:gd name="connsiteX771" fmla="*/ 2988795 w 9037636"/>
                  <a:gd name="connsiteY771" fmla="*/ 1327418 h 6234112"/>
                  <a:gd name="connsiteX772" fmla="*/ 2998511 w 9037636"/>
                  <a:gd name="connsiteY772" fmla="*/ 1303672 h 6234112"/>
                  <a:gd name="connsiteX773" fmla="*/ 3000856 w 9037636"/>
                  <a:gd name="connsiteY773" fmla="*/ 1245820 h 6234112"/>
                  <a:gd name="connsiteX774" fmla="*/ 2993926 w 9037636"/>
                  <a:gd name="connsiteY774" fmla="*/ 1233619 h 6234112"/>
                  <a:gd name="connsiteX775" fmla="*/ 2987102 w 9037636"/>
                  <a:gd name="connsiteY775" fmla="*/ 1231725 h 6234112"/>
                  <a:gd name="connsiteX776" fmla="*/ 2971110 w 9037636"/>
                  <a:gd name="connsiteY776" fmla="*/ 1213633 h 6234112"/>
                  <a:gd name="connsiteX777" fmla="*/ 2980279 w 9037636"/>
                  <a:gd name="connsiteY777" fmla="*/ 1199118 h 6234112"/>
                  <a:gd name="connsiteX778" fmla="*/ 3014396 w 9037636"/>
                  <a:gd name="connsiteY778" fmla="*/ 1077733 h 6234112"/>
                  <a:gd name="connsiteX779" fmla="*/ 2952878 w 9037636"/>
                  <a:gd name="connsiteY779" fmla="*/ 1041759 h 6234112"/>
                  <a:gd name="connsiteX780" fmla="*/ 2950533 w 9037636"/>
                  <a:gd name="connsiteY780" fmla="*/ 1017777 h 6234112"/>
                  <a:gd name="connsiteX781" fmla="*/ 2948294 w 9037636"/>
                  <a:gd name="connsiteY781" fmla="*/ 999685 h 6234112"/>
                  <a:gd name="connsiteX782" fmla="*/ 2936886 w 9037636"/>
                  <a:gd name="connsiteY782" fmla="*/ 975702 h 6234112"/>
                  <a:gd name="connsiteX783" fmla="*/ 2920893 w 9037636"/>
                  <a:gd name="connsiteY783" fmla="*/ 957821 h 6234112"/>
                  <a:gd name="connsiteX784" fmla="*/ 2923132 w 9037636"/>
                  <a:gd name="connsiteY784" fmla="*/ 867781 h 6234112"/>
                  <a:gd name="connsiteX785" fmla="*/ 2925477 w 9037636"/>
                  <a:gd name="connsiteY785" fmla="*/ 785736 h 6234112"/>
                  <a:gd name="connsiteX786" fmla="*/ 2914069 w 9037636"/>
                  <a:gd name="connsiteY786" fmla="*/ 767644 h 6234112"/>
                  <a:gd name="connsiteX787" fmla="*/ 2872915 w 9037636"/>
                  <a:gd name="connsiteY787" fmla="*/ 759650 h 6234112"/>
                  <a:gd name="connsiteX788" fmla="*/ 2836452 w 9037636"/>
                  <a:gd name="connsiteY788" fmla="*/ 777742 h 6234112"/>
                  <a:gd name="connsiteX789" fmla="*/ 2815768 w 9037636"/>
                  <a:gd name="connsiteY789" fmla="*/ 767644 h 6234112"/>
                  <a:gd name="connsiteX790" fmla="*/ 2807451 w 9037636"/>
                  <a:gd name="connsiteY790" fmla="*/ 775849 h 6234112"/>
                  <a:gd name="connsiteX791" fmla="*/ 2840929 w 9037636"/>
                  <a:gd name="connsiteY791" fmla="*/ 631954 h 6234112"/>
                  <a:gd name="connsiteX792" fmla="*/ 2863746 w 9037636"/>
                  <a:gd name="connsiteY792" fmla="*/ 603764 h 6234112"/>
                  <a:gd name="connsiteX793" fmla="*/ 2884216 w 9037636"/>
                  <a:gd name="connsiteY793" fmla="*/ 595770 h 6234112"/>
                  <a:gd name="connsiteX794" fmla="*/ 2886562 w 9037636"/>
                  <a:gd name="connsiteY794" fmla="*/ 549909 h 6234112"/>
                  <a:gd name="connsiteX795" fmla="*/ 2911084 w 9037636"/>
                  <a:gd name="connsiteY795" fmla="*/ 533920 h 6234112"/>
                  <a:gd name="connsiteX796" fmla="*/ 2946054 w 9037636"/>
                  <a:gd name="connsiteY796" fmla="*/ 473123 h 6234112"/>
                  <a:gd name="connsiteX797" fmla="*/ 2932301 w 9037636"/>
                  <a:gd name="connsiteY797" fmla="*/ 391708 h 6234112"/>
                  <a:gd name="connsiteX798" fmla="*/ 2952878 w 9037636"/>
                  <a:gd name="connsiteY798" fmla="*/ 347741 h 6234112"/>
                  <a:gd name="connsiteX799" fmla="*/ 2982160 w 9037636"/>
                  <a:gd name="connsiteY799" fmla="*/ 333215 h 6234112"/>
                  <a:gd name="connsiteX800" fmla="*/ 2982369 w 9037636"/>
                  <a:gd name="connsiteY800" fmla="*/ 320795 h 6234112"/>
                  <a:gd name="connsiteX801" fmla="*/ 3144684 w 9037636"/>
                  <a:gd name="connsiteY801" fmla="*/ 237716 h 6234112"/>
                  <a:gd name="connsiteX802" fmla="*/ 3151507 w 9037636"/>
                  <a:gd name="connsiteY802" fmla="*/ 233929 h 6234112"/>
                  <a:gd name="connsiteX803" fmla="*/ 3165154 w 9037636"/>
                  <a:gd name="connsiteY803" fmla="*/ 225935 h 6234112"/>
                  <a:gd name="connsiteX804" fmla="*/ 3249595 w 9037636"/>
                  <a:gd name="connsiteY804" fmla="*/ 219834 h 6234112"/>
                  <a:gd name="connsiteX805" fmla="*/ 3263349 w 9037636"/>
                  <a:gd name="connsiteY805" fmla="*/ 227828 h 6234112"/>
                  <a:gd name="connsiteX806" fmla="*/ 3315912 w 9037636"/>
                  <a:gd name="connsiteY806" fmla="*/ 229722 h 6234112"/>
                  <a:gd name="connsiteX807" fmla="*/ 3350136 w 9037636"/>
                  <a:gd name="connsiteY807" fmla="*/ 223831 h 6234112"/>
                  <a:gd name="connsiteX808" fmla="*/ 3388945 w 9037636"/>
                  <a:gd name="connsiteY808" fmla="*/ 221938 h 6234112"/>
                  <a:gd name="connsiteX809" fmla="*/ 3448331 w 9037636"/>
                  <a:gd name="connsiteY809" fmla="*/ 187858 h 6234112"/>
                  <a:gd name="connsiteX810" fmla="*/ 3493963 w 9037636"/>
                  <a:gd name="connsiteY810" fmla="*/ 155881 h 6234112"/>
                  <a:gd name="connsiteX811" fmla="*/ 3507717 w 9037636"/>
                  <a:gd name="connsiteY811" fmla="*/ 151884 h 6234112"/>
                  <a:gd name="connsiteX812" fmla="*/ 3535011 w 9037636"/>
                  <a:gd name="connsiteY812" fmla="*/ 139893 h 6234112"/>
                  <a:gd name="connsiteX813" fmla="*/ 3560173 w 9037636"/>
                  <a:gd name="connsiteY813" fmla="*/ 121801 h 6234112"/>
                  <a:gd name="connsiteX814" fmla="*/ 3587573 w 9037636"/>
                  <a:gd name="connsiteY814" fmla="*/ 107916 h 6234112"/>
                  <a:gd name="connsiteX815" fmla="*/ 3605806 w 9037636"/>
                  <a:gd name="connsiteY815" fmla="*/ 95925 h 6234112"/>
                  <a:gd name="connsiteX816" fmla="*/ 3619559 w 9037636"/>
                  <a:gd name="connsiteY816" fmla="*/ 87931 h 6234112"/>
                  <a:gd name="connsiteX817" fmla="*/ 3644721 w 9037636"/>
                  <a:gd name="connsiteY817" fmla="*/ 71943 h 6234112"/>
                  <a:gd name="connsiteX818" fmla="*/ 3667537 w 9037636"/>
                  <a:gd name="connsiteY818" fmla="*/ 51957 h 6234112"/>
                  <a:gd name="connsiteX819" fmla="*/ 3688114 w 9037636"/>
                  <a:gd name="connsiteY819" fmla="*/ 43753 h 6234112"/>
                  <a:gd name="connsiteX820" fmla="*/ 3751979 w 9037636"/>
                  <a:gd name="connsiteY820" fmla="*/ 19980 h 6234112"/>
                  <a:gd name="connsiteX821" fmla="*/ 3829703 w 9037636"/>
                  <a:gd name="connsiteY821" fmla="*/ 13880 h 6234112"/>
                  <a:gd name="connsiteX822" fmla="*/ 3852321 w 9037636"/>
                  <a:gd name="connsiteY822" fmla="*/ 11761 h 6234112"/>
                  <a:gd name="connsiteX823" fmla="*/ 3864770 w 9037636"/>
                  <a:gd name="connsiteY823" fmla="*/ 2381 h 6234112"/>
                  <a:gd name="connsiteX824" fmla="*/ 3871415 w 9037636"/>
                  <a:gd name="connsiteY824" fmla="*/ 2381 h 6234112"/>
                  <a:gd name="connsiteX825" fmla="*/ 3873523 w 9037636"/>
                  <a:gd name="connsiteY825" fmla="*/ 1257 h 6234112"/>
                  <a:gd name="connsiteX826" fmla="*/ 3874975 w 9037636"/>
                  <a:gd name="connsiteY826" fmla="*/ 2381 h 6234112"/>
                  <a:gd name="connsiteX827" fmla="*/ 4136233 w 9037636"/>
                  <a:gd name="connsiteY827" fmla="*/ 2381 h 6234112"/>
                  <a:gd name="connsiteX828" fmla="*/ 4135875 w 9037636"/>
                  <a:gd name="connsiteY828" fmla="*/ 2688 h 6234112"/>
                  <a:gd name="connsiteX829" fmla="*/ 4136967 w 9037636"/>
                  <a:gd name="connsiteY829" fmla="*/ 2449 h 6234112"/>
                  <a:gd name="connsiteX830" fmla="*/ 4129700 w 9037636"/>
                  <a:gd name="connsiteY830" fmla="*/ 23237 h 6234112"/>
                  <a:gd name="connsiteX831" fmla="*/ 4113918 w 9037636"/>
                  <a:gd name="connsiteY831" fmla="*/ 47174 h 6234112"/>
                  <a:gd name="connsiteX832" fmla="*/ 4127416 w 9037636"/>
                  <a:gd name="connsiteY832" fmla="*/ 91268 h 6234112"/>
                  <a:gd name="connsiteX833" fmla="*/ 4134268 w 9037636"/>
                  <a:gd name="connsiteY833" fmla="*/ 109221 h 6234112"/>
                  <a:gd name="connsiteX834" fmla="*/ 4138837 w 9037636"/>
                  <a:gd name="connsiteY834" fmla="*/ 121189 h 6234112"/>
                  <a:gd name="connsiteX835" fmla="*/ 3999503 w 9037636"/>
                  <a:gd name="connsiteY835" fmla="*/ 155362 h 6234112"/>
                  <a:gd name="connsiteX836" fmla="*/ 3935339 w 9037636"/>
                  <a:gd name="connsiteY836" fmla="*/ 187331 h 6234112"/>
                  <a:gd name="connsiteX837" fmla="*/ 3923918 w 9037636"/>
                  <a:gd name="connsiteY837" fmla="*/ 223393 h 6234112"/>
                  <a:gd name="connsiteX838" fmla="*/ 3923918 w 9037636"/>
                  <a:gd name="connsiteY838" fmla="*/ 329377 h 6234112"/>
                  <a:gd name="connsiteX839" fmla="*/ 3965241 w 9037636"/>
                  <a:gd name="connsiteY839" fmla="*/ 333314 h 6234112"/>
                  <a:gd name="connsiteX840" fmla="*/ 3953820 w 9037636"/>
                  <a:gd name="connsiteY840" fmla="*/ 359299 h 6234112"/>
                  <a:gd name="connsiteX841" fmla="*/ 3967524 w 9037636"/>
                  <a:gd name="connsiteY841" fmla="*/ 375519 h 6234112"/>
                  <a:gd name="connsiteX842" fmla="*/ 3956104 w 9037636"/>
                  <a:gd name="connsiteY842" fmla="*/ 413472 h 6234112"/>
                  <a:gd name="connsiteX843" fmla="*/ 3935339 w 9037636"/>
                  <a:gd name="connsiteY843" fmla="*/ 427330 h 6234112"/>
                  <a:gd name="connsiteX844" fmla="*/ 3930771 w 9037636"/>
                  <a:gd name="connsiteY844" fmla="*/ 433314 h 6234112"/>
                  <a:gd name="connsiteX845" fmla="*/ 3917066 w 9037636"/>
                  <a:gd name="connsiteY845" fmla="*/ 437566 h 6234112"/>
                  <a:gd name="connsiteX846" fmla="*/ 3901284 w 9037636"/>
                  <a:gd name="connsiteY846" fmla="*/ 453471 h 6234112"/>
                  <a:gd name="connsiteX847" fmla="*/ 3807634 w 9037636"/>
                  <a:gd name="connsiteY847" fmla="*/ 439456 h 6234112"/>
                  <a:gd name="connsiteX848" fmla="*/ 3789153 w 9037636"/>
                  <a:gd name="connsiteY848" fmla="*/ 441503 h 6234112"/>
                  <a:gd name="connsiteX849" fmla="*/ 3743469 w 9037636"/>
                  <a:gd name="connsiteY849" fmla="*/ 443550 h 6234112"/>
                  <a:gd name="connsiteX850" fmla="*/ 3729765 w 9037636"/>
                  <a:gd name="connsiteY850" fmla="*/ 447487 h 6234112"/>
                  <a:gd name="connsiteX851" fmla="*/ 3700278 w 9037636"/>
                  <a:gd name="connsiteY851" fmla="*/ 459456 h 6234112"/>
                  <a:gd name="connsiteX852" fmla="*/ 3693426 w 9037636"/>
                  <a:gd name="connsiteY852" fmla="*/ 461503 h 6234112"/>
                  <a:gd name="connsiteX853" fmla="*/ 3640683 w 9037636"/>
                  <a:gd name="connsiteY853" fmla="*/ 483393 h 6234112"/>
                  <a:gd name="connsiteX854" fmla="*/ 3636737 w 9037636"/>
                  <a:gd name="connsiteY854" fmla="*/ 563392 h 6234112"/>
                  <a:gd name="connsiteX855" fmla="*/ 3615557 w 9037636"/>
                  <a:gd name="connsiteY855" fmla="*/ 553471 h 6234112"/>
                  <a:gd name="connsiteX856" fmla="*/ 3594999 w 9037636"/>
                  <a:gd name="connsiteY856" fmla="*/ 565440 h 6234112"/>
                  <a:gd name="connsiteX857" fmla="*/ 3583579 w 9037636"/>
                  <a:gd name="connsiteY857" fmla="*/ 583392 h 6234112"/>
                  <a:gd name="connsiteX858" fmla="*/ 3542464 w 9037636"/>
                  <a:gd name="connsiteY858" fmla="*/ 645439 h 6234112"/>
                  <a:gd name="connsiteX859" fmla="*/ 3521699 w 9037636"/>
                  <a:gd name="connsiteY859" fmla="*/ 653471 h 6234112"/>
                  <a:gd name="connsiteX860" fmla="*/ 3505710 w 9037636"/>
                  <a:gd name="connsiteY860" fmla="*/ 683549 h 6234112"/>
                  <a:gd name="connsiteX861" fmla="*/ 3473939 w 9037636"/>
                  <a:gd name="connsiteY861" fmla="*/ 681660 h 6234112"/>
                  <a:gd name="connsiteX862" fmla="*/ 3469371 w 9037636"/>
                  <a:gd name="connsiteY862" fmla="*/ 675675 h 6234112"/>
                  <a:gd name="connsiteX863" fmla="*/ 3439677 w 9037636"/>
                  <a:gd name="connsiteY863" fmla="*/ 659455 h 6234112"/>
                  <a:gd name="connsiteX864" fmla="*/ 3407699 w 9037636"/>
                  <a:gd name="connsiteY864" fmla="*/ 649534 h 6234112"/>
                  <a:gd name="connsiteX865" fmla="*/ 3382365 w 9037636"/>
                  <a:gd name="connsiteY865" fmla="*/ 631581 h 6234112"/>
                  <a:gd name="connsiteX866" fmla="*/ 3370944 w 9037636"/>
                  <a:gd name="connsiteY866" fmla="*/ 613471 h 6234112"/>
                  <a:gd name="connsiteX867" fmla="*/ 3380081 w 9037636"/>
                  <a:gd name="connsiteY867" fmla="*/ 603550 h 6234112"/>
                  <a:gd name="connsiteX868" fmla="*/ 3389218 w 9037636"/>
                  <a:gd name="connsiteY868" fmla="*/ 591581 h 6234112"/>
                  <a:gd name="connsiteX869" fmla="*/ 3364092 w 9037636"/>
                  <a:gd name="connsiteY869" fmla="*/ 579455 h 6234112"/>
                  <a:gd name="connsiteX870" fmla="*/ 3343535 w 9037636"/>
                  <a:gd name="connsiteY870" fmla="*/ 597565 h 6234112"/>
                  <a:gd name="connsiteX871" fmla="*/ 3327545 w 9037636"/>
                  <a:gd name="connsiteY871" fmla="*/ 593628 h 6234112"/>
                  <a:gd name="connsiteX872" fmla="*/ 3302420 w 9037636"/>
                  <a:gd name="connsiteY872" fmla="*/ 607487 h 6234112"/>
                  <a:gd name="connsiteX873" fmla="*/ 3313841 w 9037636"/>
                  <a:gd name="connsiteY873" fmla="*/ 635518 h 6234112"/>
                  <a:gd name="connsiteX874" fmla="*/ 3318409 w 9037636"/>
                  <a:gd name="connsiteY874" fmla="*/ 647487 h 6234112"/>
                  <a:gd name="connsiteX875" fmla="*/ 3297851 w 9037636"/>
                  <a:gd name="connsiteY875" fmla="*/ 655518 h 6234112"/>
                  <a:gd name="connsiteX876" fmla="*/ 3290999 w 9037636"/>
                  <a:gd name="connsiteY876" fmla="*/ 657408 h 6234112"/>
                  <a:gd name="connsiteX877" fmla="*/ 3288715 w 9037636"/>
                  <a:gd name="connsiteY877" fmla="*/ 683549 h 6234112"/>
                  <a:gd name="connsiteX878" fmla="*/ 3263797 w 9037636"/>
                  <a:gd name="connsiteY878" fmla="*/ 713471 h 6234112"/>
                  <a:gd name="connsiteX879" fmla="*/ 3240747 w 9037636"/>
                  <a:gd name="connsiteY879" fmla="*/ 721502 h 6234112"/>
                  <a:gd name="connsiteX880" fmla="*/ 3238463 w 9037636"/>
                  <a:gd name="connsiteY880" fmla="*/ 727486 h 6234112"/>
                  <a:gd name="connsiteX881" fmla="*/ 3231611 w 9037636"/>
                  <a:gd name="connsiteY881" fmla="*/ 731581 h 6234112"/>
                  <a:gd name="connsiteX882" fmla="*/ 3227043 w 9037636"/>
                  <a:gd name="connsiteY882" fmla="*/ 743707 h 6234112"/>
                  <a:gd name="connsiteX883" fmla="*/ 3229327 w 9037636"/>
                  <a:gd name="connsiteY883" fmla="*/ 777565 h 6234112"/>
                  <a:gd name="connsiteX884" fmla="*/ 3238463 w 9037636"/>
                  <a:gd name="connsiteY884" fmla="*/ 775675 h 6234112"/>
                  <a:gd name="connsiteX885" fmla="*/ 3259229 w 9037636"/>
                  <a:gd name="connsiteY885" fmla="*/ 787644 h 6234112"/>
                  <a:gd name="connsiteX886" fmla="*/ 3263797 w 9037636"/>
                  <a:gd name="connsiteY886" fmla="*/ 759612 h 6234112"/>
                  <a:gd name="connsiteX887" fmla="*/ 3302420 w 9037636"/>
                  <a:gd name="connsiteY887" fmla="*/ 757565 h 6234112"/>
                  <a:gd name="connsiteX888" fmla="*/ 3320693 w 9037636"/>
                  <a:gd name="connsiteY888" fmla="*/ 791581 h 6234112"/>
                  <a:gd name="connsiteX889" fmla="*/ 3329830 w 9037636"/>
                  <a:gd name="connsiteY889" fmla="*/ 779612 h 6234112"/>
                  <a:gd name="connsiteX890" fmla="*/ 3343535 w 9037636"/>
                  <a:gd name="connsiteY890" fmla="*/ 775675 h 6234112"/>
                  <a:gd name="connsiteX891" fmla="*/ 3400846 w 9037636"/>
                  <a:gd name="connsiteY891" fmla="*/ 773628 h 6234112"/>
                  <a:gd name="connsiteX892" fmla="*/ 3425972 w 9037636"/>
                  <a:gd name="connsiteY892" fmla="*/ 763549 h 6234112"/>
                  <a:gd name="connsiteX893" fmla="*/ 3451097 w 9037636"/>
                  <a:gd name="connsiteY893" fmla="*/ 787644 h 6234112"/>
                  <a:gd name="connsiteX894" fmla="*/ 3485360 w 9037636"/>
                  <a:gd name="connsiteY894" fmla="*/ 781659 h 6234112"/>
                  <a:gd name="connsiteX895" fmla="*/ 3489928 w 9037636"/>
                  <a:gd name="connsiteY895" fmla="*/ 775675 h 6234112"/>
                  <a:gd name="connsiteX896" fmla="*/ 3503425 w 9037636"/>
                  <a:gd name="connsiteY896" fmla="*/ 771581 h 6234112"/>
                  <a:gd name="connsiteX897" fmla="*/ 3510278 w 9037636"/>
                  <a:gd name="connsiteY897" fmla="*/ 767644 h 6234112"/>
                  <a:gd name="connsiteX898" fmla="*/ 3517130 w 9037636"/>
                  <a:gd name="connsiteY898" fmla="*/ 747644 h 6234112"/>
                  <a:gd name="connsiteX899" fmla="*/ 3535611 w 9037636"/>
                  <a:gd name="connsiteY899" fmla="*/ 727486 h 6234112"/>
                  <a:gd name="connsiteX900" fmla="*/ 3547032 w 9037636"/>
                  <a:gd name="connsiteY900" fmla="*/ 745596 h 6234112"/>
                  <a:gd name="connsiteX901" fmla="*/ 3551601 w 9037636"/>
                  <a:gd name="connsiteY901" fmla="*/ 799612 h 6234112"/>
                  <a:gd name="connsiteX902" fmla="*/ 3528551 w 9037636"/>
                  <a:gd name="connsiteY902" fmla="*/ 819612 h 6234112"/>
                  <a:gd name="connsiteX903" fmla="*/ 3457950 w 9037636"/>
                  <a:gd name="connsiteY903" fmla="*/ 829691 h 6234112"/>
                  <a:gd name="connsiteX904" fmla="*/ 3441961 w 9037636"/>
                  <a:gd name="connsiteY904" fmla="*/ 831738 h 6234112"/>
                  <a:gd name="connsiteX905" fmla="*/ 3401105 w 9037636"/>
                  <a:gd name="connsiteY905" fmla="*/ 861631 h 6234112"/>
                  <a:gd name="connsiteX906" fmla="*/ 3396485 w 9037636"/>
                  <a:gd name="connsiteY906" fmla="*/ 861600 h 6234112"/>
                  <a:gd name="connsiteX907" fmla="*/ 3386934 w 9037636"/>
                  <a:gd name="connsiteY907" fmla="*/ 863549 h 6234112"/>
                  <a:gd name="connsiteX908" fmla="*/ 3375513 w 9037636"/>
                  <a:gd name="connsiteY908" fmla="*/ 873627 h 6234112"/>
                  <a:gd name="connsiteX909" fmla="*/ 3361808 w 9037636"/>
                  <a:gd name="connsiteY909" fmla="*/ 877564 h 6234112"/>
                  <a:gd name="connsiteX910" fmla="*/ 3352671 w 9037636"/>
                  <a:gd name="connsiteY910" fmla="*/ 875675 h 6234112"/>
                  <a:gd name="connsiteX911" fmla="*/ 3348103 w 9037636"/>
                  <a:gd name="connsiteY911" fmla="*/ 863549 h 6234112"/>
                  <a:gd name="connsiteX912" fmla="*/ 3334398 w 9037636"/>
                  <a:gd name="connsiteY912" fmla="*/ 829691 h 6234112"/>
                  <a:gd name="connsiteX913" fmla="*/ 3320693 w 9037636"/>
                  <a:gd name="connsiteY913" fmla="*/ 821659 h 6234112"/>
                  <a:gd name="connsiteX914" fmla="*/ 3297851 w 9037636"/>
                  <a:gd name="connsiteY914" fmla="*/ 801502 h 6234112"/>
                  <a:gd name="connsiteX915" fmla="*/ 3275217 w 9037636"/>
                  <a:gd name="connsiteY915" fmla="*/ 791581 h 6234112"/>
                  <a:gd name="connsiteX916" fmla="*/ 3245316 w 9037636"/>
                  <a:gd name="connsiteY916" fmla="*/ 851580 h 6234112"/>
                  <a:gd name="connsiteX917" fmla="*/ 3206485 w 9037636"/>
                  <a:gd name="connsiteY917" fmla="*/ 851580 h 6234112"/>
                  <a:gd name="connsiteX918" fmla="*/ 3208769 w 9037636"/>
                  <a:gd name="connsiteY918" fmla="*/ 887801 h 6234112"/>
                  <a:gd name="connsiteX919" fmla="*/ 3185928 w 9037636"/>
                  <a:gd name="connsiteY919" fmla="*/ 905753 h 6234112"/>
                  <a:gd name="connsiteX920" fmla="*/ 3199633 w 9037636"/>
                  <a:gd name="connsiteY920" fmla="*/ 923706 h 6234112"/>
                  <a:gd name="connsiteX921" fmla="*/ 3256944 w 9037636"/>
                  <a:gd name="connsiteY921" fmla="*/ 921659 h 6234112"/>
                  <a:gd name="connsiteX922" fmla="*/ 3275217 w 9037636"/>
                  <a:gd name="connsiteY922" fmla="*/ 891738 h 6234112"/>
                  <a:gd name="connsiteX923" fmla="*/ 3318409 w 9037636"/>
                  <a:gd name="connsiteY923" fmla="*/ 897722 h 6234112"/>
                  <a:gd name="connsiteX924" fmla="*/ 3325261 w 9037636"/>
                  <a:gd name="connsiteY924" fmla="*/ 923706 h 6234112"/>
                  <a:gd name="connsiteX925" fmla="*/ 3345819 w 9037636"/>
                  <a:gd name="connsiteY925" fmla="*/ 931738 h 6234112"/>
                  <a:gd name="connsiteX926" fmla="*/ 3366376 w 9037636"/>
                  <a:gd name="connsiteY926" fmla="*/ 961816 h 6234112"/>
                  <a:gd name="connsiteX927" fmla="*/ 3382365 w 9037636"/>
                  <a:gd name="connsiteY927" fmla="*/ 965753 h 6234112"/>
                  <a:gd name="connsiteX928" fmla="*/ 3437393 w 9037636"/>
                  <a:gd name="connsiteY928" fmla="*/ 963706 h 6234112"/>
                  <a:gd name="connsiteX929" fmla="*/ 3453382 w 9037636"/>
                  <a:gd name="connsiteY929" fmla="*/ 945596 h 6234112"/>
                  <a:gd name="connsiteX930" fmla="*/ 3476223 w 9037636"/>
                  <a:gd name="connsiteY930" fmla="*/ 941659 h 6234112"/>
                  <a:gd name="connsiteX931" fmla="*/ 3512562 w 9037636"/>
                  <a:gd name="connsiteY931" fmla="*/ 855675 h 6234112"/>
                  <a:gd name="connsiteX932" fmla="*/ 3551601 w 9037636"/>
                  <a:gd name="connsiteY932" fmla="*/ 857565 h 6234112"/>
                  <a:gd name="connsiteX933" fmla="*/ 3544748 w 9037636"/>
                  <a:gd name="connsiteY933" fmla="*/ 885753 h 6234112"/>
                  <a:gd name="connsiteX934" fmla="*/ 3551601 w 9037636"/>
                  <a:gd name="connsiteY934" fmla="*/ 917722 h 6234112"/>
                  <a:gd name="connsiteX935" fmla="*/ 3547032 w 9037636"/>
                  <a:gd name="connsiteY935" fmla="*/ 1147800 h 6234112"/>
                  <a:gd name="connsiteX936" fmla="*/ 3517130 w 9037636"/>
                  <a:gd name="connsiteY936" fmla="*/ 1193941 h 6234112"/>
                  <a:gd name="connsiteX937" fmla="*/ 3501141 w 9037636"/>
                  <a:gd name="connsiteY937" fmla="*/ 1205910 h 6234112"/>
                  <a:gd name="connsiteX938" fmla="*/ 3494289 w 9037636"/>
                  <a:gd name="connsiteY938" fmla="*/ 1265910 h 6234112"/>
                  <a:gd name="connsiteX939" fmla="*/ 3473939 w 9037636"/>
                  <a:gd name="connsiteY939" fmla="*/ 1275831 h 6234112"/>
                  <a:gd name="connsiteX940" fmla="*/ 3467087 w 9037636"/>
                  <a:gd name="connsiteY940" fmla="*/ 1277878 h 6234112"/>
                  <a:gd name="connsiteX941" fmla="*/ 3448813 w 9037636"/>
                  <a:gd name="connsiteY941" fmla="*/ 1307799 h 6234112"/>
                  <a:gd name="connsiteX942" fmla="*/ 3428256 w 9037636"/>
                  <a:gd name="connsiteY942" fmla="*/ 1329846 h 6234112"/>
                  <a:gd name="connsiteX943" fmla="*/ 3428256 w 9037636"/>
                  <a:gd name="connsiteY943" fmla="*/ 1371894 h 6234112"/>
                  <a:gd name="connsiteX944" fmla="*/ 3432824 w 9037636"/>
                  <a:gd name="connsiteY944" fmla="*/ 1395831 h 6234112"/>
                  <a:gd name="connsiteX945" fmla="*/ 3533327 w 9037636"/>
                  <a:gd name="connsiteY945" fmla="*/ 1471263 h 6234112"/>
                  <a:gd name="connsiteX946" fmla="*/ 3565305 w 9037636"/>
                  <a:gd name="connsiteY946" fmla="*/ 1501972 h 6234112"/>
                  <a:gd name="connsiteX947" fmla="*/ 3645251 w 9037636"/>
                  <a:gd name="connsiteY947" fmla="*/ 1530003 h 6234112"/>
                  <a:gd name="connsiteX948" fmla="*/ 3640683 w 9037636"/>
                  <a:gd name="connsiteY948" fmla="*/ 1555987 h 6234112"/>
                  <a:gd name="connsiteX949" fmla="*/ 3668092 w 9037636"/>
                  <a:gd name="connsiteY949" fmla="*/ 1557877 h 6234112"/>
                  <a:gd name="connsiteX950" fmla="*/ 3672868 w 9037636"/>
                  <a:gd name="connsiteY950" fmla="*/ 1551893 h 6234112"/>
                  <a:gd name="connsiteX951" fmla="*/ 3679721 w 9037636"/>
                  <a:gd name="connsiteY951" fmla="*/ 1550003 h 6234112"/>
                  <a:gd name="connsiteX952" fmla="*/ 3809918 w 9037636"/>
                  <a:gd name="connsiteY952" fmla="*/ 1592050 h 6234112"/>
                  <a:gd name="connsiteX953" fmla="*/ 3798289 w 9037636"/>
                  <a:gd name="connsiteY953" fmla="*/ 1581971 h 6234112"/>
                  <a:gd name="connsiteX954" fmla="*/ 3983514 w 9037636"/>
                  <a:gd name="connsiteY954" fmla="*/ 1584019 h 6234112"/>
                  <a:gd name="connsiteX955" fmla="*/ 4004071 w 9037636"/>
                  <a:gd name="connsiteY955" fmla="*/ 1592050 h 6234112"/>
                  <a:gd name="connsiteX956" fmla="*/ 4052039 w 9037636"/>
                  <a:gd name="connsiteY956" fmla="*/ 1598034 h 6234112"/>
                  <a:gd name="connsiteX957" fmla="*/ 4097929 w 9037636"/>
                  <a:gd name="connsiteY957" fmla="*/ 1575987 h 6234112"/>
                  <a:gd name="connsiteX958" fmla="*/ 4147973 w 9037636"/>
                  <a:gd name="connsiteY958" fmla="*/ 1531893 h 6234112"/>
                  <a:gd name="connsiteX959" fmla="*/ 4179951 w 9037636"/>
                  <a:gd name="connsiteY959" fmla="*/ 1524019 h 6234112"/>
                  <a:gd name="connsiteX960" fmla="*/ 4189088 w 9037636"/>
                  <a:gd name="connsiteY960" fmla="*/ 1495988 h 6234112"/>
                  <a:gd name="connsiteX961" fmla="*/ 4193656 w 9037636"/>
                  <a:gd name="connsiteY961" fmla="*/ 1483862 h 6234112"/>
                  <a:gd name="connsiteX962" fmla="*/ 4214213 w 9037636"/>
                  <a:gd name="connsiteY962" fmla="*/ 1415988 h 6234112"/>
                  <a:gd name="connsiteX963" fmla="*/ 4218782 w 9037636"/>
                  <a:gd name="connsiteY963" fmla="*/ 1409846 h 6234112"/>
                  <a:gd name="connsiteX964" fmla="*/ 4225842 w 9037636"/>
                  <a:gd name="connsiteY964" fmla="*/ 1405909 h 6234112"/>
                  <a:gd name="connsiteX965" fmla="*/ 4239547 w 9037636"/>
                  <a:gd name="connsiteY965" fmla="*/ 1363862 h 6234112"/>
                  <a:gd name="connsiteX966" fmla="*/ 4246399 w 9037636"/>
                  <a:gd name="connsiteY966" fmla="*/ 1345909 h 6234112"/>
                  <a:gd name="connsiteX967" fmla="*/ 4250967 w 9037636"/>
                  <a:gd name="connsiteY967" fmla="*/ 1325752 h 6234112"/>
                  <a:gd name="connsiteX968" fmla="*/ 4239547 w 9037636"/>
                  <a:gd name="connsiteY968" fmla="*/ 1291894 h 6234112"/>
                  <a:gd name="connsiteX969" fmla="*/ 4260104 w 9037636"/>
                  <a:gd name="connsiteY969" fmla="*/ 1249847 h 6234112"/>
                  <a:gd name="connsiteX970" fmla="*/ 4280661 w 9037636"/>
                  <a:gd name="connsiteY970" fmla="*/ 1229847 h 6234112"/>
                  <a:gd name="connsiteX971" fmla="*/ 4367459 w 9037636"/>
                  <a:gd name="connsiteY971" fmla="*/ 1193941 h 6234112"/>
                  <a:gd name="connsiteX972" fmla="*/ 4394869 w 9037636"/>
                  <a:gd name="connsiteY972" fmla="*/ 1183705 h 6234112"/>
                  <a:gd name="connsiteX973" fmla="*/ 4413143 w 9037636"/>
                  <a:gd name="connsiteY973" fmla="*/ 1169690 h 6234112"/>
                  <a:gd name="connsiteX974" fmla="*/ 4550192 w 9037636"/>
                  <a:gd name="connsiteY974" fmla="*/ 1153784 h 6234112"/>
                  <a:gd name="connsiteX975" fmla="*/ 4552476 w 9037636"/>
                  <a:gd name="connsiteY975" fmla="*/ 1145753 h 6234112"/>
                  <a:gd name="connsiteX976" fmla="*/ 4586739 w 9037636"/>
                  <a:gd name="connsiteY976" fmla="*/ 1123863 h 6234112"/>
                  <a:gd name="connsiteX977" fmla="*/ 4742061 w 9037636"/>
                  <a:gd name="connsiteY977" fmla="*/ 1108430 h 6234112"/>
                  <a:gd name="connsiteX978" fmla="*/ 4728564 w 9037636"/>
                  <a:gd name="connsiteY978" fmla="*/ 1101658 h 6234112"/>
                  <a:gd name="connsiteX979" fmla="*/ 4760334 w 9037636"/>
                  <a:gd name="connsiteY979" fmla="*/ 1095674 h 6234112"/>
                  <a:gd name="connsiteX980" fmla="*/ 5018652 w 9037636"/>
                  <a:gd name="connsiteY980" fmla="*/ 1017722 h 6234112"/>
                  <a:gd name="connsiteX981" fmla="*/ 5088007 w 9037636"/>
                  <a:gd name="connsiteY981" fmla="*/ 987013 h 6234112"/>
                  <a:gd name="connsiteX982" fmla="*/ 5252220 w 9037636"/>
                  <a:gd name="connsiteY982" fmla="*/ 929454 h 6234112"/>
                  <a:gd name="connsiteX983" fmla="*/ 5253038 w 9037636"/>
                  <a:gd name="connsiteY983" fmla="*/ 928353 h 6234112"/>
                  <a:gd name="connsiteX984" fmla="*/ 5264475 w 9037636"/>
                  <a:gd name="connsiteY984" fmla="*/ 910361 h 6234112"/>
                  <a:gd name="connsiteX985" fmla="*/ 5365065 w 9037636"/>
                  <a:gd name="connsiteY985" fmla="*/ 878346 h 6234112"/>
                  <a:gd name="connsiteX986" fmla="*/ 5392487 w 9037636"/>
                  <a:gd name="connsiteY986" fmla="*/ 862292 h 6234112"/>
                  <a:gd name="connsiteX987" fmla="*/ 5422113 w 9037636"/>
                  <a:gd name="connsiteY987" fmla="*/ 856295 h 6234112"/>
                  <a:gd name="connsiteX988" fmla="*/ 5442644 w 9037636"/>
                  <a:gd name="connsiteY988" fmla="*/ 850298 h 6234112"/>
                  <a:gd name="connsiteX989" fmla="*/ 5449534 w 9037636"/>
                  <a:gd name="connsiteY989" fmla="*/ 848268 h 6234112"/>
                  <a:gd name="connsiteX990" fmla="*/ 5467860 w 9037636"/>
                  <a:gd name="connsiteY990" fmla="*/ 836274 h 6234112"/>
                  <a:gd name="connsiteX991" fmla="*/ 5488392 w 9037636"/>
                  <a:gd name="connsiteY991" fmla="*/ 808226 h 6234112"/>
                  <a:gd name="connsiteX992" fmla="*/ 5513608 w 9037636"/>
                  <a:gd name="connsiteY992" fmla="*/ 772243 h 6234112"/>
                  <a:gd name="connsiteX993" fmla="*/ 5527250 w 9037636"/>
                  <a:gd name="connsiteY993" fmla="*/ 756189 h 6234112"/>
                  <a:gd name="connsiteX994" fmla="*/ 5552329 w 9037636"/>
                  <a:gd name="connsiteY994" fmla="*/ 742257 h 6234112"/>
                  <a:gd name="connsiteX995" fmla="*/ 5668903 w 9037636"/>
                  <a:gd name="connsiteY995" fmla="*/ 758219 h 6234112"/>
                  <a:gd name="connsiteX996" fmla="*/ 5714651 w 9037636"/>
                  <a:gd name="connsiteY996" fmla="*/ 756189 h 6234112"/>
                  <a:gd name="connsiteX997" fmla="*/ 5732978 w 9037636"/>
                  <a:gd name="connsiteY997" fmla="*/ 752222 h 6234112"/>
                  <a:gd name="connsiteX998" fmla="*/ 5806009 w 9037636"/>
                  <a:gd name="connsiteY998" fmla="*/ 744195 h 6234112"/>
                  <a:gd name="connsiteX999" fmla="*/ 5824336 w 9037636"/>
                  <a:gd name="connsiteY999" fmla="*/ 732201 h 6234112"/>
                  <a:gd name="connsiteX1000" fmla="*/ 5856305 w 9037636"/>
                  <a:gd name="connsiteY1000" fmla="*/ 694188 h 6234112"/>
                  <a:gd name="connsiteX1001" fmla="*/ 5870084 w 9037636"/>
                  <a:gd name="connsiteY1001" fmla="*/ 686161 h 6234112"/>
                  <a:gd name="connsiteX1002" fmla="*/ 5876836 w 9037636"/>
                  <a:gd name="connsiteY1002" fmla="*/ 682194 h 6234112"/>
                  <a:gd name="connsiteX1003" fmla="*/ 5895163 w 9037636"/>
                  <a:gd name="connsiteY1003" fmla="*/ 686161 h 6234112"/>
                  <a:gd name="connsiteX1004" fmla="*/ 6227249 w 9037636"/>
                  <a:gd name="connsiteY1004" fmla="*/ 412693 h 6234112"/>
                  <a:gd name="connsiteX1005" fmla="*/ 6217327 w 9037636"/>
                  <a:gd name="connsiteY1005" fmla="*/ 428008 h 6234112"/>
                  <a:gd name="connsiteX1006" fmla="*/ 6231107 w 9037636"/>
                  <a:gd name="connsiteY1006" fmla="*/ 419982 h 6234112"/>
                  <a:gd name="connsiteX1007" fmla="*/ 6247091 w 9037636"/>
                  <a:gd name="connsiteY1007" fmla="*/ 405958 h 6234112"/>
                  <a:gd name="connsiteX1008" fmla="*/ 6260733 w 9037636"/>
                  <a:gd name="connsiteY1008" fmla="*/ 398023 h 6234112"/>
                  <a:gd name="connsiteX1009" fmla="*/ 6267623 w 9037636"/>
                  <a:gd name="connsiteY1009" fmla="*/ 393963 h 6234112"/>
                  <a:gd name="connsiteX1010" fmla="*/ 6285949 w 9037636"/>
                  <a:gd name="connsiteY1010" fmla="*/ 379939 h 6234112"/>
                  <a:gd name="connsiteX1011" fmla="*/ 6352229 w 9037636"/>
                  <a:gd name="connsiteY1011" fmla="*/ 347924 h 6234112"/>
                  <a:gd name="connsiteX1012" fmla="*/ 6409276 w 9037636"/>
                  <a:gd name="connsiteY1012" fmla="*/ 329933 h 6234112"/>
                  <a:gd name="connsiteX1013" fmla="*/ 6434492 w 9037636"/>
                  <a:gd name="connsiteY1013" fmla="*/ 321906 h 6234112"/>
                  <a:gd name="connsiteX1014" fmla="*/ 6418508 w 9037636"/>
                  <a:gd name="connsiteY1014" fmla="*/ 317938 h 6234112"/>
                  <a:gd name="connsiteX1015" fmla="*/ 6439040 w 9037636"/>
                  <a:gd name="connsiteY1015" fmla="*/ 299947 h 6234112"/>
                  <a:gd name="connsiteX1016" fmla="*/ 6455024 w 9037636"/>
                  <a:gd name="connsiteY1016" fmla="*/ 281863 h 6234112"/>
                  <a:gd name="connsiteX1017" fmla="*/ 6496225 w 9037636"/>
                  <a:gd name="connsiteY1017" fmla="*/ 217833 h 6234112"/>
                  <a:gd name="connsiteX1018" fmla="*/ 6507524 w 9037636"/>
                  <a:gd name="connsiteY1018" fmla="*/ 197811 h 6234112"/>
                  <a:gd name="connsiteX1019" fmla="*/ 6532740 w 9037636"/>
                  <a:gd name="connsiteY1019" fmla="*/ 151864 h 6234112"/>
                  <a:gd name="connsiteX1020" fmla="*/ 6544177 w 9037636"/>
                  <a:gd name="connsiteY1020" fmla="*/ 139778 h 6234112"/>
                  <a:gd name="connsiteX1021" fmla="*/ 6553272 w 9037636"/>
                  <a:gd name="connsiteY1021" fmla="*/ 97798 h 6234112"/>
                  <a:gd name="connsiteX1022" fmla="*/ 6555614 w 9037636"/>
                  <a:gd name="connsiteY1022" fmla="*/ 83774 h 6234112"/>
                  <a:gd name="connsiteX1023" fmla="*/ 6569256 w 9037636"/>
                  <a:gd name="connsiteY1023" fmla="*/ 75747 h 6234112"/>
                  <a:gd name="connsiteX1024" fmla="*/ 6603567 w 9037636"/>
                  <a:gd name="connsiteY1024" fmla="*/ 45761 h 6234112"/>
                  <a:gd name="connsiteX1025" fmla="*/ 6611284 w 9037636"/>
                  <a:gd name="connsiteY1025" fmla="*/ 33733 h 6234112"/>
                  <a:gd name="connsiteX1026" fmla="*/ 6618274 w 9037636"/>
                  <a:gd name="connsiteY1026" fmla="*/ 27130 h 6234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</a:cxnLst>
                <a:rect l="l" t="t" r="r" b="b"/>
                <a:pathLst>
                  <a:path w="9037636" h="6234112">
                    <a:moveTo>
                      <a:pt x="9032478" y="5281531"/>
                    </a:moveTo>
                    <a:cubicBezTo>
                      <a:pt x="9033637" y="5280867"/>
                      <a:pt x="9034423" y="5281914"/>
                      <a:pt x="9034464" y="5286383"/>
                    </a:cubicBezTo>
                    <a:cubicBezTo>
                      <a:pt x="9032881" y="5351459"/>
                      <a:pt x="9033662" y="5421304"/>
                      <a:pt x="9032080" y="5486381"/>
                    </a:cubicBezTo>
                    <a:cubicBezTo>
                      <a:pt x="9031545" y="5487366"/>
                      <a:pt x="9028648" y="5483602"/>
                      <a:pt x="9028113" y="5484587"/>
                    </a:cubicBezTo>
                    <a:cubicBezTo>
                      <a:pt x="8985610" y="5484587"/>
                      <a:pt x="8966639" y="5483917"/>
                      <a:pt x="8961316" y="5444639"/>
                    </a:cubicBezTo>
                    <a:cubicBezTo>
                      <a:pt x="8961316" y="5444639"/>
                      <a:pt x="8953732" y="5433977"/>
                      <a:pt x="8949169" y="5428656"/>
                    </a:cubicBezTo>
                    <a:cubicBezTo>
                      <a:pt x="8940064" y="5418664"/>
                      <a:pt x="8932480" y="5409342"/>
                      <a:pt x="8927918" y="5396709"/>
                    </a:cubicBezTo>
                    <a:cubicBezTo>
                      <a:pt x="8902124" y="5389377"/>
                      <a:pt x="8880112" y="5382716"/>
                      <a:pt x="8864183" y="5362082"/>
                    </a:cubicBezTo>
                    <a:cubicBezTo>
                      <a:pt x="8864183" y="5362082"/>
                      <a:pt x="8858099" y="5360071"/>
                      <a:pt x="8855058" y="5359421"/>
                    </a:cubicBezTo>
                    <a:cubicBezTo>
                      <a:pt x="8848994" y="5357411"/>
                      <a:pt x="8842931" y="5356090"/>
                      <a:pt x="8836848" y="5354080"/>
                    </a:cubicBezTo>
                    <a:cubicBezTo>
                      <a:pt x="8822420" y="5348759"/>
                      <a:pt x="8820159" y="5333446"/>
                      <a:pt x="8824701" y="5322133"/>
                    </a:cubicBezTo>
                    <a:lnTo>
                      <a:pt x="8924876" y="5316792"/>
                    </a:lnTo>
                    <a:cubicBezTo>
                      <a:pt x="8941585" y="5315472"/>
                      <a:pt x="8958274" y="5313481"/>
                      <a:pt x="8967379" y="5300829"/>
                    </a:cubicBezTo>
                    <a:cubicBezTo>
                      <a:pt x="8967379" y="5300829"/>
                      <a:pt x="8978786" y="5292157"/>
                      <a:pt x="8985610" y="5290167"/>
                    </a:cubicBezTo>
                    <a:cubicBezTo>
                      <a:pt x="8996996" y="5287506"/>
                      <a:pt x="9009903" y="5288176"/>
                      <a:pt x="9022050" y="5287506"/>
                    </a:cubicBezTo>
                    <a:cubicBezTo>
                      <a:pt x="9022173" y="5300912"/>
                      <a:pt x="9029002" y="5283523"/>
                      <a:pt x="9032478" y="5281531"/>
                    </a:cubicBezTo>
                    <a:close/>
                    <a:moveTo>
                      <a:pt x="9021762" y="4814510"/>
                    </a:moveTo>
                    <a:lnTo>
                      <a:pt x="9029697" y="4814858"/>
                    </a:lnTo>
                    <a:cubicBezTo>
                      <a:pt x="9030493" y="4963293"/>
                      <a:pt x="9031280" y="5111772"/>
                      <a:pt x="9032075" y="5260207"/>
                    </a:cubicBezTo>
                    <a:lnTo>
                      <a:pt x="9015645" y="5249549"/>
                    </a:lnTo>
                    <a:cubicBezTo>
                      <a:pt x="9015645" y="5236193"/>
                      <a:pt x="9012590" y="5227536"/>
                      <a:pt x="9000356" y="5220184"/>
                    </a:cubicBezTo>
                    <a:lnTo>
                      <a:pt x="8988129" y="5217530"/>
                    </a:lnTo>
                    <a:lnTo>
                      <a:pt x="8963669" y="5212179"/>
                    </a:lnTo>
                    <a:cubicBezTo>
                      <a:pt x="8945325" y="5207524"/>
                      <a:pt x="8939216" y="5198823"/>
                      <a:pt x="8945325" y="5182814"/>
                    </a:cubicBezTo>
                    <a:cubicBezTo>
                      <a:pt x="8961378" y="5178159"/>
                      <a:pt x="8962905" y="5176810"/>
                      <a:pt x="8966723" y="5161453"/>
                    </a:cubicBezTo>
                    <a:cubicBezTo>
                      <a:pt x="8950678" y="5156799"/>
                      <a:pt x="8948380" y="5141442"/>
                      <a:pt x="8957551" y="5129435"/>
                    </a:cubicBezTo>
                    <a:cubicBezTo>
                      <a:pt x="8976666" y="5124127"/>
                      <a:pt x="8981256" y="5116775"/>
                      <a:pt x="8985075" y="5100070"/>
                    </a:cubicBezTo>
                    <a:cubicBezTo>
                      <a:pt x="8985075" y="5100070"/>
                      <a:pt x="8970549" y="5079405"/>
                      <a:pt x="8969786" y="5068051"/>
                    </a:cubicBezTo>
                    <a:cubicBezTo>
                      <a:pt x="8968258" y="5038033"/>
                      <a:pt x="8967495" y="5007363"/>
                      <a:pt x="8966723" y="4977302"/>
                    </a:cubicBezTo>
                    <a:cubicBezTo>
                      <a:pt x="8940743" y="4943934"/>
                      <a:pt x="8948380" y="4957290"/>
                      <a:pt x="8945325" y="4897255"/>
                    </a:cubicBezTo>
                    <a:cubicBezTo>
                      <a:pt x="8959079" y="4878548"/>
                      <a:pt x="8952969" y="4856535"/>
                      <a:pt x="8966723" y="4838524"/>
                    </a:cubicBezTo>
                    <a:lnTo>
                      <a:pt x="8985075" y="4827866"/>
                    </a:lnTo>
                    <a:cubicBezTo>
                      <a:pt x="8992711" y="4823864"/>
                      <a:pt x="9011826" y="4817164"/>
                      <a:pt x="9021762" y="4814510"/>
                    </a:cubicBezTo>
                    <a:close/>
                    <a:moveTo>
                      <a:pt x="9032866" y="4499731"/>
                    </a:moveTo>
                    <a:cubicBezTo>
                      <a:pt x="9032602" y="4583340"/>
                      <a:pt x="9032354" y="4666974"/>
                      <a:pt x="9032090" y="4750584"/>
                    </a:cubicBezTo>
                    <a:lnTo>
                      <a:pt x="9012823" y="4740057"/>
                    </a:lnTo>
                    <a:cubicBezTo>
                      <a:pt x="9012823" y="4735371"/>
                      <a:pt x="9001365" y="4717347"/>
                      <a:pt x="9000589" y="4713357"/>
                    </a:cubicBezTo>
                    <a:cubicBezTo>
                      <a:pt x="8996775" y="4691992"/>
                      <a:pt x="8997535" y="4681322"/>
                      <a:pt x="8985301" y="4665292"/>
                    </a:cubicBezTo>
                    <a:cubicBezTo>
                      <a:pt x="8972308" y="4661278"/>
                      <a:pt x="8959314" y="4656592"/>
                      <a:pt x="8951670" y="4646594"/>
                    </a:cubicBezTo>
                    <a:cubicBezTo>
                      <a:pt x="8934104" y="4641259"/>
                      <a:pt x="8901992" y="4630565"/>
                      <a:pt x="8887463" y="4622562"/>
                    </a:cubicBezTo>
                    <a:cubicBezTo>
                      <a:pt x="8873710" y="4619870"/>
                      <a:pt x="8867602" y="4621216"/>
                      <a:pt x="8863012" y="4609224"/>
                    </a:cubicBezTo>
                    <a:cubicBezTo>
                      <a:pt x="8898178" y="4607205"/>
                      <a:pt x="8955501" y="4605883"/>
                      <a:pt x="8963904" y="4569161"/>
                    </a:cubicBezTo>
                    <a:cubicBezTo>
                      <a:pt x="8963904" y="4569161"/>
                      <a:pt x="8954741" y="4559140"/>
                      <a:pt x="8951670" y="4553131"/>
                    </a:cubicBezTo>
                    <a:cubicBezTo>
                      <a:pt x="8949375" y="4549118"/>
                      <a:pt x="8949375" y="4544432"/>
                      <a:pt x="8948616" y="4539793"/>
                    </a:cubicBezTo>
                    <a:cubicBezTo>
                      <a:pt x="8948616" y="4539793"/>
                      <a:pt x="8961609" y="4537102"/>
                      <a:pt x="8966958" y="4534434"/>
                    </a:cubicBezTo>
                    <a:cubicBezTo>
                      <a:pt x="8970013" y="4532439"/>
                      <a:pt x="8970789" y="4529099"/>
                      <a:pt x="8973084" y="4526431"/>
                    </a:cubicBezTo>
                    <a:cubicBezTo>
                      <a:pt x="8999070" y="4511074"/>
                      <a:pt x="8984508" y="4509512"/>
                      <a:pt x="8994480" y="4505066"/>
                    </a:cubicBezTo>
                    <a:cubicBezTo>
                      <a:pt x="9004452" y="4500620"/>
                      <a:pt x="9021408" y="4501053"/>
                      <a:pt x="9032866" y="4499731"/>
                    </a:cubicBezTo>
                    <a:close/>
                    <a:moveTo>
                      <a:pt x="1785057" y="4180816"/>
                    </a:moveTo>
                    <a:cubicBezTo>
                      <a:pt x="1770593" y="4193494"/>
                      <a:pt x="1775161" y="4201501"/>
                      <a:pt x="1773638" y="4222854"/>
                    </a:cubicBezTo>
                    <a:cubicBezTo>
                      <a:pt x="1766026" y="4255550"/>
                      <a:pt x="1766026" y="4265559"/>
                      <a:pt x="1764503" y="4308931"/>
                    </a:cubicBezTo>
                    <a:cubicBezTo>
                      <a:pt x="1750040" y="4327614"/>
                      <a:pt x="1742428" y="4321609"/>
                      <a:pt x="1739383" y="4302926"/>
                    </a:cubicBezTo>
                    <a:cubicBezTo>
                      <a:pt x="1739383" y="4302926"/>
                      <a:pt x="1734815" y="4290248"/>
                      <a:pt x="1730248" y="4284909"/>
                    </a:cubicBezTo>
                    <a:cubicBezTo>
                      <a:pt x="1715785" y="4269562"/>
                      <a:pt x="1718068" y="4286911"/>
                      <a:pt x="1714262" y="4258886"/>
                    </a:cubicBezTo>
                    <a:cubicBezTo>
                      <a:pt x="1723397" y="4234197"/>
                      <a:pt x="1725681" y="4231528"/>
                      <a:pt x="1695992" y="4228859"/>
                    </a:cubicBezTo>
                    <a:cubicBezTo>
                      <a:pt x="1689141" y="4238201"/>
                      <a:pt x="1687619" y="4249544"/>
                      <a:pt x="1680007" y="4258886"/>
                    </a:cubicBezTo>
                    <a:cubicBezTo>
                      <a:pt x="1667066" y="4266226"/>
                      <a:pt x="1654886" y="4286244"/>
                      <a:pt x="1650319" y="4298922"/>
                    </a:cubicBezTo>
                    <a:cubicBezTo>
                      <a:pt x="1644990" y="4299589"/>
                      <a:pt x="1639661" y="4301591"/>
                      <a:pt x="1634333" y="4300924"/>
                    </a:cubicBezTo>
                    <a:cubicBezTo>
                      <a:pt x="1619108" y="4299589"/>
                      <a:pt x="1632810" y="4280906"/>
                      <a:pt x="1618347" y="4276902"/>
                    </a:cubicBezTo>
                    <a:cubicBezTo>
                      <a:pt x="1611496" y="4274900"/>
                      <a:pt x="1604645" y="4275568"/>
                      <a:pt x="1597794" y="4274900"/>
                    </a:cubicBezTo>
                    <a:cubicBezTo>
                      <a:pt x="1581808" y="4279571"/>
                      <a:pt x="1578763" y="4294918"/>
                      <a:pt x="1572673" y="4306929"/>
                    </a:cubicBezTo>
                    <a:cubicBezTo>
                      <a:pt x="1567344" y="4316938"/>
                      <a:pt x="1568106" y="4309598"/>
                      <a:pt x="1561254" y="4318940"/>
                    </a:cubicBezTo>
                    <a:cubicBezTo>
                      <a:pt x="1546030" y="4338958"/>
                      <a:pt x="1557448" y="4366983"/>
                      <a:pt x="1556687" y="4391005"/>
                    </a:cubicBezTo>
                    <a:cubicBezTo>
                      <a:pt x="1556687" y="4391005"/>
                      <a:pt x="1549075" y="4402348"/>
                      <a:pt x="1547552" y="4409021"/>
                    </a:cubicBezTo>
                    <a:cubicBezTo>
                      <a:pt x="1542985" y="4433042"/>
                      <a:pt x="1542224" y="4429706"/>
                      <a:pt x="1547552" y="4443051"/>
                    </a:cubicBezTo>
                    <a:cubicBezTo>
                      <a:pt x="1547552" y="4443051"/>
                      <a:pt x="1556687" y="4445720"/>
                      <a:pt x="1561254" y="4447055"/>
                    </a:cubicBezTo>
                    <a:cubicBezTo>
                      <a:pt x="1574957" y="4451058"/>
                      <a:pt x="1574195" y="4453060"/>
                      <a:pt x="1577240" y="4461067"/>
                    </a:cubicBezTo>
                    <a:cubicBezTo>
                      <a:pt x="1600077" y="4474413"/>
                      <a:pt x="1572673" y="4467073"/>
                      <a:pt x="1577240" y="4486423"/>
                    </a:cubicBezTo>
                    <a:cubicBezTo>
                      <a:pt x="1584091" y="4513114"/>
                      <a:pt x="1600077" y="4537803"/>
                      <a:pt x="1611496" y="4563159"/>
                    </a:cubicBezTo>
                    <a:cubicBezTo>
                      <a:pt x="1611496" y="4573168"/>
                      <a:pt x="1610735" y="4576504"/>
                      <a:pt x="1604645" y="4585179"/>
                    </a:cubicBezTo>
                    <a:cubicBezTo>
                      <a:pt x="1601600" y="4585179"/>
                      <a:pt x="1577240" y="4587180"/>
                      <a:pt x="1570389" y="4589182"/>
                    </a:cubicBezTo>
                    <a:cubicBezTo>
                      <a:pt x="1558210" y="4593186"/>
                      <a:pt x="1556687" y="4603862"/>
                      <a:pt x="1547552" y="4609200"/>
                    </a:cubicBezTo>
                    <a:cubicBezTo>
                      <a:pt x="1535373" y="4609867"/>
                      <a:pt x="1523193" y="4610535"/>
                      <a:pt x="1511013" y="4611202"/>
                    </a:cubicBezTo>
                    <a:cubicBezTo>
                      <a:pt x="1505685" y="4611202"/>
                      <a:pt x="1501117" y="4615873"/>
                      <a:pt x="1497311" y="4619209"/>
                    </a:cubicBezTo>
                    <a:cubicBezTo>
                      <a:pt x="1496550" y="4619876"/>
                      <a:pt x="1492744" y="4633222"/>
                      <a:pt x="1492744" y="4633222"/>
                    </a:cubicBezTo>
                    <a:cubicBezTo>
                      <a:pt x="1488176" y="4646567"/>
                      <a:pt x="1483609" y="4659245"/>
                      <a:pt x="1474474" y="4671256"/>
                    </a:cubicBezTo>
                    <a:cubicBezTo>
                      <a:pt x="1474474" y="4671256"/>
                      <a:pt x="1469907" y="4673925"/>
                      <a:pt x="1467623" y="4675259"/>
                    </a:cubicBezTo>
                    <a:cubicBezTo>
                      <a:pt x="1460772" y="4679263"/>
                      <a:pt x="1453921" y="4683266"/>
                      <a:pt x="1447070" y="4687270"/>
                    </a:cubicBezTo>
                    <a:cubicBezTo>
                      <a:pt x="1441741" y="4689939"/>
                      <a:pt x="1402918" y="4712626"/>
                      <a:pt x="1399112" y="4717297"/>
                    </a:cubicBezTo>
                    <a:cubicBezTo>
                      <a:pt x="1393022" y="4725971"/>
                      <a:pt x="1386932" y="4730642"/>
                      <a:pt x="1385410" y="4741319"/>
                    </a:cubicBezTo>
                    <a:cubicBezTo>
                      <a:pt x="1379320" y="4780687"/>
                      <a:pt x="1390739" y="4763338"/>
                      <a:pt x="1378559" y="4779353"/>
                    </a:cubicBezTo>
                    <a:cubicBezTo>
                      <a:pt x="1378559" y="4779353"/>
                      <a:pt x="1373992" y="4782022"/>
                      <a:pt x="1371708" y="4783356"/>
                    </a:cubicBezTo>
                    <a:cubicBezTo>
                      <a:pt x="1367140" y="4786025"/>
                      <a:pt x="1362573" y="4788694"/>
                      <a:pt x="1358006" y="4791363"/>
                    </a:cubicBezTo>
                    <a:cubicBezTo>
                      <a:pt x="1344303" y="4800705"/>
                      <a:pt x="1337452" y="4815385"/>
                      <a:pt x="1323750" y="4823392"/>
                    </a:cubicBezTo>
                    <a:cubicBezTo>
                      <a:pt x="1281121" y="4827396"/>
                      <a:pt x="1296346" y="4834736"/>
                      <a:pt x="1294062" y="4881444"/>
                    </a:cubicBezTo>
                    <a:cubicBezTo>
                      <a:pt x="1300152" y="4897458"/>
                      <a:pt x="1317660" y="4907467"/>
                      <a:pt x="1323750" y="4923482"/>
                    </a:cubicBezTo>
                    <a:cubicBezTo>
                      <a:pt x="1323750" y="4923482"/>
                      <a:pt x="1316138" y="4930822"/>
                      <a:pt x="1314615" y="4935493"/>
                    </a:cubicBezTo>
                    <a:cubicBezTo>
                      <a:pt x="1310048" y="4952841"/>
                      <a:pt x="1312332" y="4971525"/>
                      <a:pt x="1310048" y="4989541"/>
                    </a:cubicBezTo>
                    <a:cubicBezTo>
                      <a:pt x="1307003" y="4997548"/>
                      <a:pt x="1301675" y="5006223"/>
                      <a:pt x="1296346" y="5013563"/>
                    </a:cubicBezTo>
                    <a:cubicBezTo>
                      <a:pt x="1286450" y="5019568"/>
                      <a:pt x="1270464" y="5021570"/>
                      <a:pt x="1266658" y="5031579"/>
                    </a:cubicBezTo>
                    <a:cubicBezTo>
                      <a:pt x="1256762" y="5040253"/>
                      <a:pt x="1260568" y="5034915"/>
                      <a:pt x="1255239" y="5049595"/>
                    </a:cubicBezTo>
                    <a:cubicBezTo>
                      <a:pt x="1245343" y="5055600"/>
                      <a:pt x="1245343" y="5063607"/>
                      <a:pt x="1239253" y="5071615"/>
                    </a:cubicBezTo>
                    <a:cubicBezTo>
                      <a:pt x="1228596" y="5084960"/>
                      <a:pt x="1221745" y="5097638"/>
                      <a:pt x="1216416" y="5113652"/>
                    </a:cubicBezTo>
                    <a:cubicBezTo>
                      <a:pt x="1214894" y="5118990"/>
                      <a:pt x="1212610" y="5129667"/>
                      <a:pt x="1209565" y="5133670"/>
                    </a:cubicBezTo>
                    <a:cubicBezTo>
                      <a:pt x="1206521" y="5137674"/>
                      <a:pt x="1198908" y="5145681"/>
                      <a:pt x="1198147" y="5151686"/>
                    </a:cubicBezTo>
                    <a:cubicBezTo>
                      <a:pt x="1196624" y="5162363"/>
                      <a:pt x="1196624" y="5173039"/>
                      <a:pt x="1195863" y="5183715"/>
                    </a:cubicBezTo>
                    <a:cubicBezTo>
                      <a:pt x="1205759" y="5197060"/>
                      <a:pt x="1205759" y="5209071"/>
                      <a:pt x="1207282" y="5225753"/>
                    </a:cubicBezTo>
                    <a:cubicBezTo>
                      <a:pt x="1207282" y="5225753"/>
                      <a:pt x="1210327" y="5229756"/>
                      <a:pt x="1211849" y="5231758"/>
                    </a:cubicBezTo>
                    <a:cubicBezTo>
                      <a:pt x="1214894" y="5235762"/>
                      <a:pt x="1217939" y="5239765"/>
                      <a:pt x="1220984" y="5243769"/>
                    </a:cubicBezTo>
                    <a:cubicBezTo>
                      <a:pt x="1230119" y="5255780"/>
                      <a:pt x="1233925" y="5269125"/>
                      <a:pt x="1246104" y="5279801"/>
                    </a:cubicBezTo>
                    <a:cubicBezTo>
                      <a:pt x="1268941" y="5273129"/>
                      <a:pt x="1265135" y="5245771"/>
                      <a:pt x="1266658" y="5229756"/>
                    </a:cubicBezTo>
                    <a:cubicBezTo>
                      <a:pt x="1269703" y="5222416"/>
                      <a:pt x="1282644" y="5207069"/>
                      <a:pt x="1280360" y="5199729"/>
                    </a:cubicBezTo>
                    <a:cubicBezTo>
                      <a:pt x="1278076" y="5193057"/>
                      <a:pt x="1269703" y="5189053"/>
                      <a:pt x="1266658" y="5182381"/>
                    </a:cubicBezTo>
                    <a:cubicBezTo>
                      <a:pt x="1264374" y="5178377"/>
                      <a:pt x="1265135" y="5173706"/>
                      <a:pt x="1264374" y="5169703"/>
                    </a:cubicBezTo>
                    <a:cubicBezTo>
                      <a:pt x="1264374" y="5169703"/>
                      <a:pt x="1274270" y="5166366"/>
                      <a:pt x="1278076" y="5163697"/>
                    </a:cubicBezTo>
                    <a:cubicBezTo>
                      <a:pt x="1284166" y="5159026"/>
                      <a:pt x="1283405" y="5151019"/>
                      <a:pt x="1287211" y="5145681"/>
                    </a:cubicBezTo>
                    <a:cubicBezTo>
                      <a:pt x="1288733" y="5143679"/>
                      <a:pt x="1292540" y="5143679"/>
                      <a:pt x="1294062" y="5141677"/>
                    </a:cubicBezTo>
                    <a:cubicBezTo>
                      <a:pt x="1295585" y="5140343"/>
                      <a:pt x="1295585" y="5137674"/>
                      <a:pt x="1296346" y="5135672"/>
                    </a:cubicBezTo>
                    <a:cubicBezTo>
                      <a:pt x="1319183" y="5122327"/>
                      <a:pt x="1329840" y="5130334"/>
                      <a:pt x="1323750" y="5099640"/>
                    </a:cubicBezTo>
                    <a:cubicBezTo>
                      <a:pt x="1323750" y="5099640"/>
                      <a:pt x="1333646" y="5098305"/>
                      <a:pt x="1337452" y="5095636"/>
                    </a:cubicBezTo>
                    <a:cubicBezTo>
                      <a:pt x="1346587" y="5090298"/>
                      <a:pt x="1342781" y="5072949"/>
                      <a:pt x="1337452" y="5065609"/>
                    </a:cubicBezTo>
                    <a:cubicBezTo>
                      <a:pt x="1322228" y="5060938"/>
                      <a:pt x="1323750" y="5056268"/>
                      <a:pt x="1321466" y="5041588"/>
                    </a:cubicBezTo>
                    <a:cubicBezTo>
                      <a:pt x="1345065" y="5020902"/>
                      <a:pt x="1315377" y="4981534"/>
                      <a:pt x="1351154" y="4973527"/>
                    </a:cubicBezTo>
                    <a:cubicBezTo>
                      <a:pt x="1351154" y="4973527"/>
                      <a:pt x="1365618" y="4982201"/>
                      <a:pt x="1371708" y="4987539"/>
                    </a:cubicBezTo>
                    <a:cubicBezTo>
                      <a:pt x="1423472" y="4992877"/>
                      <a:pt x="1393783" y="5028242"/>
                      <a:pt x="1421949" y="4955511"/>
                    </a:cubicBezTo>
                    <a:cubicBezTo>
                      <a:pt x="1421949" y="4948171"/>
                      <a:pt x="1437935" y="4948171"/>
                      <a:pt x="1442502" y="4947503"/>
                    </a:cubicBezTo>
                    <a:cubicBezTo>
                      <a:pt x="1442502" y="4947503"/>
                      <a:pt x="1451637" y="4952841"/>
                      <a:pt x="1456204" y="4955511"/>
                    </a:cubicBezTo>
                    <a:cubicBezTo>
                      <a:pt x="1460011" y="4957512"/>
                      <a:pt x="1471429" y="4958847"/>
                      <a:pt x="1474474" y="4959514"/>
                    </a:cubicBezTo>
                    <a:cubicBezTo>
                      <a:pt x="1474474" y="4959514"/>
                      <a:pt x="1483609" y="4957512"/>
                      <a:pt x="1488176" y="4955511"/>
                    </a:cubicBezTo>
                    <a:cubicBezTo>
                      <a:pt x="1503401" y="4948171"/>
                      <a:pt x="1497311" y="4946169"/>
                      <a:pt x="1517864" y="4943500"/>
                    </a:cubicBezTo>
                    <a:cubicBezTo>
                      <a:pt x="1584853" y="4958180"/>
                      <a:pt x="1565822" y="4952174"/>
                      <a:pt x="1568106" y="4889451"/>
                    </a:cubicBezTo>
                    <a:cubicBezTo>
                      <a:pt x="1568106" y="4889451"/>
                      <a:pt x="1573434" y="4876773"/>
                      <a:pt x="1577240" y="4871435"/>
                    </a:cubicBezTo>
                    <a:cubicBezTo>
                      <a:pt x="1588659" y="4864763"/>
                      <a:pt x="1582569" y="4869433"/>
                      <a:pt x="1593226" y="4855421"/>
                    </a:cubicBezTo>
                    <a:cubicBezTo>
                      <a:pt x="1601600" y="4854086"/>
                      <a:pt x="1625959" y="4854086"/>
                      <a:pt x="1627482" y="4843410"/>
                    </a:cubicBezTo>
                    <a:cubicBezTo>
                      <a:pt x="1631288" y="4811381"/>
                      <a:pt x="1620631" y="4844077"/>
                      <a:pt x="1627482" y="4825394"/>
                    </a:cubicBezTo>
                    <a:cubicBezTo>
                      <a:pt x="1657170" y="4822725"/>
                      <a:pt x="1654125" y="4827396"/>
                      <a:pt x="1657170" y="4799371"/>
                    </a:cubicBezTo>
                    <a:cubicBezTo>
                      <a:pt x="1660215" y="4791363"/>
                      <a:pt x="1661737" y="4788027"/>
                      <a:pt x="1670872" y="4785358"/>
                    </a:cubicBezTo>
                    <a:cubicBezTo>
                      <a:pt x="1763742" y="4782022"/>
                      <a:pt x="1709695" y="4791363"/>
                      <a:pt x="1823879" y="4731310"/>
                    </a:cubicBezTo>
                    <a:cubicBezTo>
                      <a:pt x="1830731" y="4719966"/>
                      <a:pt x="1849761" y="4715295"/>
                      <a:pt x="1860419" y="4707288"/>
                    </a:cubicBezTo>
                    <a:cubicBezTo>
                      <a:pt x="1864986" y="4703952"/>
                      <a:pt x="1867270" y="4699281"/>
                      <a:pt x="1871837" y="4695277"/>
                    </a:cubicBezTo>
                    <a:cubicBezTo>
                      <a:pt x="1883256" y="4685268"/>
                      <a:pt x="1901525" y="4681265"/>
                      <a:pt x="1912944" y="4673258"/>
                    </a:cubicBezTo>
                    <a:cubicBezTo>
                      <a:pt x="1918272" y="4669254"/>
                      <a:pt x="1925123" y="4660579"/>
                      <a:pt x="1928929" y="4655241"/>
                    </a:cubicBezTo>
                    <a:cubicBezTo>
                      <a:pt x="1949483" y="4643231"/>
                      <a:pt x="1970797" y="4649903"/>
                      <a:pt x="1965469" y="4619209"/>
                    </a:cubicBezTo>
                    <a:cubicBezTo>
                      <a:pt x="1964708" y="4614538"/>
                      <a:pt x="1954811" y="4611869"/>
                      <a:pt x="1957095" y="4607198"/>
                    </a:cubicBezTo>
                    <a:cubicBezTo>
                      <a:pt x="1971559" y="4575170"/>
                      <a:pt x="1992873" y="4545810"/>
                      <a:pt x="2011142" y="4515116"/>
                    </a:cubicBezTo>
                    <a:cubicBezTo>
                      <a:pt x="2011142" y="4507776"/>
                      <a:pt x="2011142" y="4513781"/>
                      <a:pt x="2013426" y="4497100"/>
                    </a:cubicBezTo>
                    <a:cubicBezTo>
                      <a:pt x="2008098" y="4489760"/>
                      <a:pt x="2002769" y="4490427"/>
                      <a:pt x="1997440" y="4483087"/>
                    </a:cubicBezTo>
                    <a:cubicBezTo>
                      <a:pt x="1990589" y="4479083"/>
                      <a:pt x="1982216" y="4477749"/>
                      <a:pt x="1976887" y="4471076"/>
                    </a:cubicBezTo>
                    <a:cubicBezTo>
                      <a:pt x="1970797" y="4463069"/>
                      <a:pt x="1971559" y="4459733"/>
                      <a:pt x="1960901" y="4453060"/>
                    </a:cubicBezTo>
                    <a:cubicBezTo>
                      <a:pt x="1941109" y="4447055"/>
                      <a:pt x="1922078" y="4441717"/>
                      <a:pt x="1901525" y="4437046"/>
                    </a:cubicBezTo>
                    <a:cubicBezTo>
                      <a:pt x="1893152" y="4435044"/>
                      <a:pt x="1883256" y="4437046"/>
                      <a:pt x="1876404" y="4433042"/>
                    </a:cubicBezTo>
                    <a:cubicBezTo>
                      <a:pt x="1869553" y="4429039"/>
                      <a:pt x="1873359" y="4418362"/>
                      <a:pt x="1871837" y="4411022"/>
                    </a:cubicBezTo>
                    <a:cubicBezTo>
                      <a:pt x="1871837" y="4411022"/>
                      <a:pt x="1866508" y="4398344"/>
                      <a:pt x="1862702" y="4393006"/>
                    </a:cubicBezTo>
                    <a:cubicBezTo>
                      <a:pt x="1845955" y="4390337"/>
                      <a:pt x="1849000" y="4386334"/>
                      <a:pt x="1846716" y="4370987"/>
                    </a:cubicBezTo>
                    <a:cubicBezTo>
                      <a:pt x="1846716" y="4370987"/>
                      <a:pt x="1837582" y="4355639"/>
                      <a:pt x="1837582" y="4346965"/>
                    </a:cubicBezTo>
                    <a:cubicBezTo>
                      <a:pt x="1835298" y="4296253"/>
                      <a:pt x="1874121" y="4222854"/>
                      <a:pt x="1826163" y="4194829"/>
                    </a:cubicBezTo>
                    <a:cubicBezTo>
                      <a:pt x="1817790" y="4193494"/>
                      <a:pt x="1804088" y="4192827"/>
                      <a:pt x="1796475" y="4188823"/>
                    </a:cubicBezTo>
                    <a:cubicBezTo>
                      <a:pt x="1772877" y="4176145"/>
                      <a:pt x="1810177" y="4188156"/>
                      <a:pt x="1785057" y="4180816"/>
                    </a:cubicBezTo>
                    <a:close/>
                    <a:moveTo>
                      <a:pt x="3401105" y="861631"/>
                    </a:moveTo>
                    <a:lnTo>
                      <a:pt x="3405414" y="861659"/>
                    </a:lnTo>
                    <a:cubicBezTo>
                      <a:pt x="3409152" y="862919"/>
                      <a:pt x="3391502" y="868903"/>
                      <a:pt x="3394824" y="866226"/>
                    </a:cubicBezTo>
                    <a:close/>
                    <a:moveTo>
                      <a:pt x="2982518" y="311977"/>
                    </a:moveTo>
                    <a:lnTo>
                      <a:pt x="2982369" y="320795"/>
                    </a:lnTo>
                    <a:lnTo>
                      <a:pt x="2980279" y="321865"/>
                    </a:lnTo>
                    <a:cubicBezTo>
                      <a:pt x="2976441" y="323337"/>
                      <a:pt x="2982518" y="308401"/>
                      <a:pt x="2982518" y="311977"/>
                    </a:cubicBezTo>
                    <a:close/>
                    <a:moveTo>
                      <a:pt x="6629400" y="0"/>
                    </a:moveTo>
                    <a:lnTo>
                      <a:pt x="9037636" y="1336"/>
                    </a:lnTo>
                    <a:cubicBezTo>
                      <a:pt x="9035784" y="1312166"/>
                      <a:pt x="9033933" y="2622995"/>
                      <a:pt x="9032081" y="3933825"/>
                    </a:cubicBezTo>
                    <a:lnTo>
                      <a:pt x="9021497" y="3914796"/>
                    </a:lnTo>
                    <a:lnTo>
                      <a:pt x="9021765" y="3936544"/>
                    </a:lnTo>
                    <a:cubicBezTo>
                      <a:pt x="9010377" y="3936544"/>
                      <a:pt x="8995910" y="3932571"/>
                      <a:pt x="8988298" y="3939335"/>
                    </a:cubicBezTo>
                    <a:cubicBezTo>
                      <a:pt x="8979931" y="3946636"/>
                      <a:pt x="8989053" y="3969291"/>
                      <a:pt x="8979176" y="3973908"/>
                    </a:cubicBezTo>
                    <a:cubicBezTo>
                      <a:pt x="8973075" y="3976700"/>
                      <a:pt x="8964708" y="3976055"/>
                      <a:pt x="8957910" y="3976700"/>
                    </a:cubicBezTo>
                    <a:cubicBezTo>
                      <a:pt x="8941932" y="3967359"/>
                      <a:pt x="8942688" y="3947281"/>
                      <a:pt x="8936587" y="3931283"/>
                    </a:cubicBezTo>
                    <a:cubicBezTo>
                      <a:pt x="8936587" y="3931283"/>
                      <a:pt x="8912997" y="3938047"/>
                      <a:pt x="8909220" y="3947281"/>
                    </a:cubicBezTo>
                    <a:cubicBezTo>
                      <a:pt x="8906954" y="3952649"/>
                      <a:pt x="8909220" y="3961990"/>
                      <a:pt x="8903120" y="3963386"/>
                    </a:cubicBezTo>
                    <a:cubicBezTo>
                      <a:pt x="8881854" y="3968647"/>
                      <a:pt x="8858264" y="3964030"/>
                      <a:pt x="8836186" y="3965963"/>
                    </a:cubicBezTo>
                    <a:cubicBezTo>
                      <a:pt x="8832409" y="3966714"/>
                      <a:pt x="8830143" y="3969291"/>
                      <a:pt x="8827064" y="3971331"/>
                    </a:cubicBezTo>
                    <a:cubicBezTo>
                      <a:pt x="8827064" y="3971331"/>
                      <a:pt x="8830898" y="3981961"/>
                      <a:pt x="8833164" y="3987437"/>
                    </a:cubicBezTo>
                    <a:cubicBezTo>
                      <a:pt x="8834675" y="3990013"/>
                      <a:pt x="8837696" y="3992698"/>
                      <a:pt x="8839265" y="3995274"/>
                    </a:cubicBezTo>
                    <a:cubicBezTo>
                      <a:pt x="8840776" y="3997959"/>
                      <a:pt x="8841531" y="4000750"/>
                      <a:pt x="8842286" y="4003327"/>
                    </a:cubicBezTo>
                    <a:cubicBezTo>
                      <a:pt x="8851408" y="4011380"/>
                      <a:pt x="8856754" y="4016748"/>
                      <a:pt x="8860530" y="4027378"/>
                    </a:cubicBezTo>
                    <a:cubicBezTo>
                      <a:pt x="8892487" y="4055401"/>
                      <a:pt x="8865120" y="4092121"/>
                      <a:pt x="8890976" y="4126157"/>
                    </a:cubicBezTo>
                    <a:cubicBezTo>
                      <a:pt x="8903120" y="4133565"/>
                      <a:pt x="8905386" y="4136249"/>
                      <a:pt x="8897019" y="4147523"/>
                    </a:cubicBezTo>
                    <a:cubicBezTo>
                      <a:pt x="8880285" y="4157616"/>
                      <a:pt x="8880285" y="4173614"/>
                      <a:pt x="8884876" y="4190256"/>
                    </a:cubicBezTo>
                    <a:cubicBezTo>
                      <a:pt x="8878019" y="4208938"/>
                      <a:pt x="8860530" y="4222252"/>
                      <a:pt x="8848387" y="4238250"/>
                    </a:cubicBezTo>
                    <a:cubicBezTo>
                      <a:pt x="8848387" y="4238250"/>
                      <a:pt x="8842286" y="4240290"/>
                      <a:pt x="8839265" y="4240934"/>
                    </a:cubicBezTo>
                    <a:cubicBezTo>
                      <a:pt x="8833164" y="4242974"/>
                      <a:pt x="8827064" y="4245014"/>
                      <a:pt x="8821021" y="4246302"/>
                    </a:cubicBezTo>
                    <a:cubicBezTo>
                      <a:pt x="8778432" y="4255643"/>
                      <a:pt x="8819452" y="4244370"/>
                      <a:pt x="8793596" y="4251563"/>
                    </a:cubicBezTo>
                    <a:cubicBezTo>
                      <a:pt x="8788309" y="4252959"/>
                      <a:pt x="8775352" y="4278298"/>
                      <a:pt x="8769251" y="4283667"/>
                    </a:cubicBezTo>
                    <a:cubicBezTo>
                      <a:pt x="8769251" y="4283667"/>
                      <a:pt x="8750252" y="4289679"/>
                      <a:pt x="8741885" y="4294404"/>
                    </a:cubicBezTo>
                    <a:cubicBezTo>
                      <a:pt x="8722886" y="4297732"/>
                      <a:pt x="8716030" y="4291719"/>
                      <a:pt x="8696275" y="4289035"/>
                    </a:cubicBezTo>
                    <a:cubicBezTo>
                      <a:pt x="8696275" y="4289035"/>
                      <a:pt x="8693253" y="4310402"/>
                      <a:pt x="8684073" y="4312978"/>
                    </a:cubicBezTo>
                    <a:cubicBezTo>
                      <a:pt x="8675764" y="4315770"/>
                      <a:pt x="8665829" y="4315018"/>
                      <a:pt x="8656707" y="4315770"/>
                    </a:cubicBezTo>
                    <a:cubicBezTo>
                      <a:pt x="8637707" y="4310402"/>
                      <a:pt x="8648340" y="4291719"/>
                      <a:pt x="8629340" y="4286351"/>
                    </a:cubicBezTo>
                    <a:cubicBezTo>
                      <a:pt x="8611852" y="4296336"/>
                      <a:pt x="8606506" y="4312334"/>
                      <a:pt x="8608075" y="4331768"/>
                    </a:cubicBezTo>
                    <a:cubicBezTo>
                      <a:pt x="8608830" y="4337673"/>
                      <a:pt x="8614873" y="4342397"/>
                      <a:pt x="8617197" y="4347766"/>
                    </a:cubicBezTo>
                    <a:lnTo>
                      <a:pt x="8635441" y="4363764"/>
                    </a:lnTo>
                    <a:cubicBezTo>
                      <a:pt x="8652175" y="4376433"/>
                      <a:pt x="8638463" y="4360435"/>
                      <a:pt x="8650664" y="4377185"/>
                    </a:cubicBezTo>
                    <a:cubicBezTo>
                      <a:pt x="8670419" y="4383090"/>
                      <a:pt x="8666584" y="4393827"/>
                      <a:pt x="8668908" y="4411758"/>
                    </a:cubicBezTo>
                    <a:cubicBezTo>
                      <a:pt x="8653686" y="4420454"/>
                      <a:pt x="8662052" y="4414549"/>
                      <a:pt x="8647585" y="4433124"/>
                    </a:cubicBezTo>
                    <a:cubicBezTo>
                      <a:pt x="8613362" y="4435164"/>
                      <a:pt x="8580651" y="4430547"/>
                      <a:pt x="8580651" y="4467911"/>
                    </a:cubicBezTo>
                    <a:cubicBezTo>
                      <a:pt x="8580651" y="4473172"/>
                      <a:pt x="8586751" y="4479937"/>
                      <a:pt x="8589773" y="4483909"/>
                    </a:cubicBezTo>
                    <a:cubicBezTo>
                      <a:pt x="8623240" y="4503236"/>
                      <a:pt x="8606506" y="4527286"/>
                      <a:pt x="8608075" y="4569267"/>
                    </a:cubicBezTo>
                    <a:cubicBezTo>
                      <a:pt x="8601219" y="4577964"/>
                      <a:pt x="8593608" y="4580648"/>
                      <a:pt x="8589773" y="4590634"/>
                    </a:cubicBezTo>
                    <a:cubicBezTo>
                      <a:pt x="8589773" y="4590634"/>
                      <a:pt x="8610341" y="4600726"/>
                      <a:pt x="8611096" y="4609423"/>
                    </a:cubicBezTo>
                    <a:cubicBezTo>
                      <a:pt x="8612607" y="4625421"/>
                      <a:pt x="8613362" y="4641419"/>
                      <a:pt x="8614118" y="4657524"/>
                    </a:cubicBezTo>
                    <a:cubicBezTo>
                      <a:pt x="8617952" y="4668046"/>
                      <a:pt x="8620218" y="4672771"/>
                      <a:pt x="8632362" y="4676099"/>
                    </a:cubicBezTo>
                    <a:cubicBezTo>
                      <a:pt x="8644563" y="4672771"/>
                      <a:pt x="8643808" y="4666758"/>
                      <a:pt x="8650664" y="4657524"/>
                    </a:cubicBezTo>
                    <a:cubicBezTo>
                      <a:pt x="8668153" y="4652049"/>
                      <a:pt x="8661297" y="4667402"/>
                      <a:pt x="8665829" y="4678783"/>
                    </a:cubicBezTo>
                    <a:cubicBezTo>
                      <a:pt x="8679541" y="4686836"/>
                      <a:pt x="8683318" y="4695533"/>
                      <a:pt x="8693253" y="4708202"/>
                    </a:cubicBezTo>
                    <a:cubicBezTo>
                      <a:pt x="8693253" y="4708202"/>
                      <a:pt x="8699296" y="4710135"/>
                      <a:pt x="8702375" y="4710887"/>
                    </a:cubicBezTo>
                    <a:cubicBezTo>
                      <a:pt x="8708418" y="4712819"/>
                      <a:pt x="8714519" y="4714108"/>
                      <a:pt x="8720620" y="4716148"/>
                    </a:cubicBezTo>
                    <a:cubicBezTo>
                      <a:pt x="8754842" y="4718080"/>
                      <a:pt x="8792841" y="4710135"/>
                      <a:pt x="8799697" y="4745567"/>
                    </a:cubicBezTo>
                    <a:cubicBezTo>
                      <a:pt x="8799697" y="4745567"/>
                      <a:pt x="8797431" y="4750828"/>
                      <a:pt x="8796676" y="4753512"/>
                    </a:cubicBezTo>
                    <a:cubicBezTo>
                      <a:pt x="8794352" y="4758880"/>
                      <a:pt x="8792841" y="4764141"/>
                      <a:pt x="8790575" y="4769617"/>
                    </a:cubicBezTo>
                    <a:cubicBezTo>
                      <a:pt x="8776863" y="4777562"/>
                      <a:pt x="8766230" y="4783575"/>
                      <a:pt x="8772331" y="4798929"/>
                    </a:cubicBezTo>
                    <a:cubicBezTo>
                      <a:pt x="8766985" y="4802257"/>
                      <a:pt x="8758619" y="4802901"/>
                      <a:pt x="8754087" y="4806981"/>
                    </a:cubicBezTo>
                    <a:cubicBezTo>
                      <a:pt x="8745720" y="4814283"/>
                      <a:pt x="8757863" y="4823624"/>
                      <a:pt x="8747986" y="4836293"/>
                    </a:cubicBezTo>
                    <a:cubicBezTo>
                      <a:pt x="8719109" y="4838226"/>
                      <a:pt x="8706152" y="4832965"/>
                      <a:pt x="8687152" y="4849607"/>
                    </a:cubicBezTo>
                    <a:cubicBezTo>
                      <a:pt x="8681807" y="4854331"/>
                      <a:pt x="8680296" y="4860988"/>
                      <a:pt x="8674951" y="4865712"/>
                    </a:cubicBezTo>
                    <a:cubicBezTo>
                      <a:pt x="8640729" y="4875590"/>
                      <a:pt x="8637707" y="4879026"/>
                      <a:pt x="8632362" y="4911022"/>
                    </a:cubicBezTo>
                    <a:cubicBezTo>
                      <a:pt x="8636197" y="4921007"/>
                      <a:pt x="8643808" y="4924980"/>
                      <a:pt x="8647585" y="4935072"/>
                    </a:cubicBezTo>
                    <a:cubicBezTo>
                      <a:pt x="8647585" y="4935072"/>
                      <a:pt x="8659786" y="4941729"/>
                      <a:pt x="8665829" y="4945702"/>
                    </a:cubicBezTo>
                    <a:cubicBezTo>
                      <a:pt x="8681052" y="4955150"/>
                      <a:pt x="8677275" y="4950533"/>
                      <a:pt x="8681052" y="4964491"/>
                    </a:cubicBezTo>
                    <a:cubicBezTo>
                      <a:pt x="8681052" y="4964491"/>
                      <a:pt x="8668908" y="4979845"/>
                      <a:pt x="8665829" y="4988542"/>
                    </a:cubicBezTo>
                    <a:cubicBezTo>
                      <a:pt x="8620974" y="5014525"/>
                      <a:pt x="8672685" y="5001211"/>
                      <a:pt x="8559385" y="5004540"/>
                    </a:cubicBezTo>
                    <a:cubicBezTo>
                      <a:pt x="8528939" y="4995736"/>
                      <a:pt x="8543407" y="4938508"/>
                      <a:pt x="8541141" y="4913813"/>
                    </a:cubicBezTo>
                    <a:cubicBezTo>
                      <a:pt x="8527429" y="4895668"/>
                      <a:pt x="8525163" y="4876342"/>
                      <a:pt x="8522897" y="4854975"/>
                    </a:cubicBezTo>
                    <a:cubicBezTo>
                      <a:pt x="8555550" y="4852291"/>
                      <a:pt x="8566241" y="4857659"/>
                      <a:pt x="8553284" y="4822979"/>
                    </a:cubicBezTo>
                    <a:cubicBezTo>
                      <a:pt x="8543407" y="4820295"/>
                      <a:pt x="8528184" y="4820295"/>
                      <a:pt x="8519817" y="4814927"/>
                    </a:cubicBezTo>
                    <a:cubicBezTo>
                      <a:pt x="8506918" y="4805586"/>
                      <a:pt x="8507674" y="4784219"/>
                      <a:pt x="8501573" y="4772194"/>
                    </a:cubicBezTo>
                    <a:cubicBezTo>
                      <a:pt x="8500062" y="4769617"/>
                      <a:pt x="8497041" y="4766826"/>
                      <a:pt x="8495472" y="4764141"/>
                    </a:cubicBezTo>
                    <a:cubicBezTo>
                      <a:pt x="8493962" y="4761565"/>
                      <a:pt x="8493206" y="4758880"/>
                      <a:pt x="8492451" y="4756303"/>
                    </a:cubicBezTo>
                    <a:cubicBezTo>
                      <a:pt x="8456718" y="4745567"/>
                      <a:pt x="8469617" y="4699505"/>
                      <a:pt x="8468106" y="4676099"/>
                    </a:cubicBezTo>
                    <a:cubicBezTo>
                      <a:pt x="8468106" y="4676099"/>
                      <a:pt x="8463734" y="4673442"/>
                      <a:pt x="8458127" y="4670449"/>
                    </a:cubicBezTo>
                    <a:lnTo>
                      <a:pt x="8440798" y="4662811"/>
                    </a:lnTo>
                    <a:lnTo>
                      <a:pt x="8440738" y="4663376"/>
                    </a:lnTo>
                    <a:cubicBezTo>
                      <a:pt x="8424718" y="4663376"/>
                      <a:pt x="8430763" y="4666133"/>
                      <a:pt x="8422602" y="4655411"/>
                    </a:cubicBezTo>
                    <a:cubicBezTo>
                      <a:pt x="8398723" y="4641319"/>
                      <a:pt x="8424718" y="4643310"/>
                      <a:pt x="8382704" y="4639328"/>
                    </a:cubicBezTo>
                    <a:cubicBezTo>
                      <a:pt x="8382704" y="4639328"/>
                      <a:pt x="8371520" y="4648671"/>
                      <a:pt x="8364568" y="4650050"/>
                    </a:cubicBezTo>
                    <a:cubicBezTo>
                      <a:pt x="8334040" y="4656024"/>
                      <a:pt x="8318927" y="4652654"/>
                      <a:pt x="8291421" y="4650050"/>
                    </a:cubicBezTo>
                    <a:cubicBezTo>
                      <a:pt x="8283865" y="4652041"/>
                      <a:pt x="8279331" y="4652654"/>
                      <a:pt x="8273286" y="4658015"/>
                    </a:cubicBezTo>
                    <a:cubicBezTo>
                      <a:pt x="8270867" y="4660006"/>
                      <a:pt x="8270867" y="4666133"/>
                      <a:pt x="8266938" y="4666133"/>
                    </a:cubicBezTo>
                    <a:cubicBezTo>
                      <a:pt x="8263915" y="4666133"/>
                      <a:pt x="8264822" y="4660619"/>
                      <a:pt x="8263915" y="4658015"/>
                    </a:cubicBezTo>
                    <a:cubicBezTo>
                      <a:pt x="8262404" y="4652041"/>
                      <a:pt x="8261800" y="4645455"/>
                      <a:pt x="8260893" y="4639328"/>
                    </a:cubicBezTo>
                    <a:cubicBezTo>
                      <a:pt x="8260893" y="4639328"/>
                      <a:pt x="8256359" y="4624011"/>
                      <a:pt x="8248802" y="4623398"/>
                    </a:cubicBezTo>
                    <a:cubicBezTo>
                      <a:pt x="8171122" y="4617425"/>
                      <a:pt x="8092534" y="4621407"/>
                      <a:pt x="8014249" y="4620794"/>
                    </a:cubicBezTo>
                    <a:cubicBezTo>
                      <a:pt x="8001251" y="4628146"/>
                      <a:pt x="7989766" y="4630138"/>
                      <a:pt x="7980698" y="4642085"/>
                    </a:cubicBezTo>
                    <a:cubicBezTo>
                      <a:pt x="7967701" y="4649437"/>
                      <a:pt x="7963167" y="4658627"/>
                      <a:pt x="7947147" y="4663376"/>
                    </a:cubicBezTo>
                    <a:cubicBezTo>
                      <a:pt x="7901506" y="4664754"/>
                      <a:pt x="7839845" y="4660006"/>
                      <a:pt x="7794808" y="4682216"/>
                    </a:cubicBezTo>
                    <a:cubicBezTo>
                      <a:pt x="7777881" y="4690181"/>
                      <a:pt x="7762164" y="4704732"/>
                      <a:pt x="7746144" y="4714075"/>
                    </a:cubicBezTo>
                    <a:cubicBezTo>
                      <a:pt x="7730729" y="4722806"/>
                      <a:pt x="7713198" y="4730005"/>
                      <a:pt x="7703223" y="4743331"/>
                    </a:cubicBezTo>
                    <a:cubicBezTo>
                      <a:pt x="7694155" y="4746088"/>
                      <a:pt x="7678135" y="4757576"/>
                      <a:pt x="7672997" y="4764775"/>
                    </a:cubicBezTo>
                    <a:cubicBezTo>
                      <a:pt x="7667556" y="4768145"/>
                      <a:pt x="7660000" y="4769523"/>
                      <a:pt x="7654559" y="4772893"/>
                    </a:cubicBezTo>
                    <a:cubicBezTo>
                      <a:pt x="7651537" y="4774501"/>
                      <a:pt x="7648665" y="4777641"/>
                      <a:pt x="7645718" y="4780130"/>
                    </a:cubicBezTo>
                    <a:lnTo>
                      <a:pt x="7641126" y="4781776"/>
                    </a:lnTo>
                    <a:lnTo>
                      <a:pt x="7643980" y="4770136"/>
                    </a:lnTo>
                    <a:cubicBezTo>
                      <a:pt x="7644585" y="4765541"/>
                      <a:pt x="7630983" y="4782083"/>
                      <a:pt x="7636424" y="4783462"/>
                    </a:cubicBezTo>
                    <a:lnTo>
                      <a:pt x="7641126" y="4781776"/>
                    </a:lnTo>
                    <a:lnTo>
                      <a:pt x="7611940" y="4900790"/>
                    </a:lnTo>
                    <a:cubicBezTo>
                      <a:pt x="7611940" y="4912125"/>
                      <a:pt x="7621008" y="4920090"/>
                      <a:pt x="7624031" y="4930046"/>
                    </a:cubicBezTo>
                    <a:cubicBezTo>
                      <a:pt x="7626449" y="4936939"/>
                      <a:pt x="7626449" y="4944291"/>
                      <a:pt x="7627053" y="4951490"/>
                    </a:cubicBezTo>
                    <a:cubicBezTo>
                      <a:pt x="7630378" y="4959455"/>
                      <a:pt x="7646096" y="4977529"/>
                      <a:pt x="7642469" y="4986107"/>
                    </a:cubicBezTo>
                    <a:cubicBezTo>
                      <a:pt x="7640957" y="4988864"/>
                      <a:pt x="7636424" y="4988098"/>
                      <a:pt x="7633401" y="4988864"/>
                    </a:cubicBezTo>
                    <a:cubicBezTo>
                      <a:pt x="7633401" y="4988864"/>
                      <a:pt x="7621008" y="4984115"/>
                      <a:pt x="7614963" y="4983503"/>
                    </a:cubicBezTo>
                    <a:cubicBezTo>
                      <a:pt x="7602873" y="4981511"/>
                      <a:pt x="7590782" y="4981511"/>
                      <a:pt x="7578390" y="4980899"/>
                    </a:cubicBezTo>
                    <a:cubicBezTo>
                      <a:pt x="7560254" y="4986107"/>
                      <a:pt x="7559347" y="5004181"/>
                      <a:pt x="7554209" y="5018119"/>
                    </a:cubicBezTo>
                    <a:cubicBezTo>
                      <a:pt x="7542723" y="5028229"/>
                      <a:pt x="7535771" y="5038185"/>
                      <a:pt x="7526703" y="5050285"/>
                    </a:cubicBezTo>
                    <a:cubicBezTo>
                      <a:pt x="7511288" y="5058863"/>
                      <a:pt x="7513706" y="5066215"/>
                      <a:pt x="7511288" y="5082145"/>
                    </a:cubicBezTo>
                    <a:cubicBezTo>
                      <a:pt x="7511288" y="5082145"/>
                      <a:pt x="7507661" y="5087506"/>
                      <a:pt x="7505243" y="5090110"/>
                    </a:cubicBezTo>
                    <a:cubicBezTo>
                      <a:pt x="7499197" y="5098074"/>
                      <a:pt x="7489223" y="5104814"/>
                      <a:pt x="7487107" y="5114157"/>
                    </a:cubicBezTo>
                    <a:cubicBezTo>
                      <a:pt x="7476226" y="5166235"/>
                      <a:pt x="7472599" y="5158271"/>
                      <a:pt x="7490130" y="5180787"/>
                    </a:cubicBezTo>
                    <a:cubicBezTo>
                      <a:pt x="7538794" y="5194878"/>
                      <a:pt x="7541212" y="5225513"/>
                      <a:pt x="7532748" y="5268860"/>
                    </a:cubicBezTo>
                    <a:cubicBezTo>
                      <a:pt x="7521262" y="5283564"/>
                      <a:pt x="7514310" y="5271464"/>
                      <a:pt x="7508265" y="5287547"/>
                    </a:cubicBezTo>
                    <a:cubicBezTo>
                      <a:pt x="7508265" y="5287547"/>
                      <a:pt x="7512195" y="5298269"/>
                      <a:pt x="7514310" y="5303630"/>
                    </a:cubicBezTo>
                    <a:cubicBezTo>
                      <a:pt x="7519751" y="5317568"/>
                      <a:pt x="7533353" y="5321551"/>
                      <a:pt x="7541816" y="5332885"/>
                    </a:cubicBezTo>
                    <a:cubicBezTo>
                      <a:pt x="7541816" y="5332885"/>
                      <a:pt x="7554209" y="5340237"/>
                      <a:pt x="7560254" y="5343607"/>
                    </a:cubicBezTo>
                    <a:cubicBezTo>
                      <a:pt x="7573251" y="5350194"/>
                      <a:pt x="7566904" y="5340850"/>
                      <a:pt x="7572344" y="5354176"/>
                    </a:cubicBezTo>
                    <a:cubicBezTo>
                      <a:pt x="7582924" y="5360150"/>
                      <a:pt x="7586853" y="5368268"/>
                      <a:pt x="7596827" y="5375467"/>
                    </a:cubicBezTo>
                    <a:cubicBezTo>
                      <a:pt x="7607407" y="5382819"/>
                      <a:pt x="7613452" y="5381440"/>
                      <a:pt x="7621008" y="5391703"/>
                    </a:cubicBezTo>
                    <a:cubicBezTo>
                      <a:pt x="7649421" y="5408245"/>
                      <a:pt x="7637028" y="5422337"/>
                      <a:pt x="7639446" y="5458179"/>
                    </a:cubicBezTo>
                    <a:cubicBezTo>
                      <a:pt x="7639446" y="5458179"/>
                      <a:pt x="7634005" y="5468901"/>
                      <a:pt x="7633401" y="5474262"/>
                    </a:cubicBezTo>
                    <a:cubicBezTo>
                      <a:pt x="7630983" y="5490957"/>
                      <a:pt x="7627053" y="5508266"/>
                      <a:pt x="7630378" y="5524961"/>
                    </a:cubicBezTo>
                    <a:cubicBezTo>
                      <a:pt x="7630983" y="5528944"/>
                      <a:pt x="7647909" y="5524196"/>
                      <a:pt x="7643980" y="5526340"/>
                    </a:cubicBezTo>
                    <a:cubicBezTo>
                      <a:pt x="7617381" y="5542270"/>
                      <a:pt x="7588364" y="5553604"/>
                      <a:pt x="7560254" y="5567696"/>
                    </a:cubicBezTo>
                    <a:cubicBezTo>
                      <a:pt x="7555720" y="5575661"/>
                      <a:pt x="7557836" y="5571066"/>
                      <a:pt x="7554209" y="5581022"/>
                    </a:cubicBezTo>
                    <a:cubicBezTo>
                      <a:pt x="7554209" y="5581022"/>
                      <a:pt x="7547861" y="5584392"/>
                      <a:pt x="7544839" y="5586383"/>
                    </a:cubicBezTo>
                    <a:cubicBezTo>
                      <a:pt x="7535771" y="5591744"/>
                      <a:pt x="7526703" y="5596952"/>
                      <a:pt x="7517635" y="5602313"/>
                    </a:cubicBezTo>
                    <a:cubicBezTo>
                      <a:pt x="7512799" y="5609665"/>
                      <a:pt x="7515217" y="5618242"/>
                      <a:pt x="7514310" y="5626207"/>
                    </a:cubicBezTo>
                    <a:cubicBezTo>
                      <a:pt x="7507661" y="5643516"/>
                      <a:pt x="7506754" y="5661743"/>
                      <a:pt x="7505243" y="5679664"/>
                    </a:cubicBezTo>
                    <a:cubicBezTo>
                      <a:pt x="7505243" y="5679664"/>
                      <a:pt x="7503127" y="5690999"/>
                      <a:pt x="7499197" y="5695594"/>
                    </a:cubicBezTo>
                    <a:cubicBezTo>
                      <a:pt x="7495268" y="5700955"/>
                      <a:pt x="7490734" y="5706316"/>
                      <a:pt x="7487107" y="5711677"/>
                    </a:cubicBezTo>
                    <a:cubicBezTo>
                      <a:pt x="7471087" y="5732967"/>
                      <a:pt x="7456579" y="5751041"/>
                      <a:pt x="7447511" y="5775702"/>
                    </a:cubicBezTo>
                    <a:cubicBezTo>
                      <a:pt x="7415471" y="5779684"/>
                      <a:pt x="7413960" y="5786271"/>
                      <a:pt x="7389477" y="5802354"/>
                    </a:cubicBezTo>
                    <a:cubicBezTo>
                      <a:pt x="7389477" y="5802354"/>
                      <a:pt x="7383432" y="5804345"/>
                      <a:pt x="7380409" y="5804958"/>
                    </a:cubicBezTo>
                    <a:lnTo>
                      <a:pt x="7352904" y="5812922"/>
                    </a:lnTo>
                    <a:cubicBezTo>
                      <a:pt x="7347765" y="5823644"/>
                      <a:pt x="7350788" y="5836204"/>
                      <a:pt x="7349881" y="5847692"/>
                    </a:cubicBezTo>
                    <a:cubicBezTo>
                      <a:pt x="7349881" y="5847692"/>
                      <a:pt x="7347765" y="5853053"/>
                      <a:pt x="7346858" y="5855657"/>
                    </a:cubicBezTo>
                    <a:cubicBezTo>
                      <a:pt x="7343836" y="5863775"/>
                      <a:pt x="7340813" y="5871740"/>
                      <a:pt x="7337791" y="5879705"/>
                    </a:cubicBezTo>
                    <a:cubicBezTo>
                      <a:pt x="7333861" y="5889048"/>
                      <a:pt x="7325398" y="5895635"/>
                      <a:pt x="7319353" y="5903600"/>
                    </a:cubicBezTo>
                    <a:cubicBezTo>
                      <a:pt x="7310285" y="5916313"/>
                      <a:pt x="7307262" y="5937757"/>
                      <a:pt x="7304240" y="5951695"/>
                    </a:cubicBezTo>
                    <a:cubicBezTo>
                      <a:pt x="7304240" y="5951695"/>
                      <a:pt x="7311796" y="5967012"/>
                      <a:pt x="7313308" y="5975743"/>
                    </a:cubicBezTo>
                    <a:cubicBezTo>
                      <a:pt x="7315726" y="5992285"/>
                      <a:pt x="7315726" y="6009594"/>
                      <a:pt x="7316330" y="6026443"/>
                    </a:cubicBezTo>
                    <a:cubicBezTo>
                      <a:pt x="7303333" y="6028434"/>
                      <a:pt x="7286709" y="6043138"/>
                      <a:pt x="7276734" y="6034407"/>
                    </a:cubicBezTo>
                    <a:cubicBezTo>
                      <a:pt x="7229581" y="5993051"/>
                      <a:pt x="7304844" y="6010360"/>
                      <a:pt x="7258598" y="6002395"/>
                    </a:cubicBezTo>
                    <a:cubicBezTo>
                      <a:pt x="7244090" y="6010360"/>
                      <a:pt x="7226559" y="6012964"/>
                      <a:pt x="7212957" y="6021082"/>
                    </a:cubicBezTo>
                    <a:cubicBezTo>
                      <a:pt x="7194519" y="6031804"/>
                      <a:pt x="7190590" y="6059681"/>
                      <a:pt x="7185452" y="6076989"/>
                    </a:cubicBezTo>
                    <a:cubicBezTo>
                      <a:pt x="7173966" y="6077755"/>
                      <a:pt x="7162480" y="6077755"/>
                      <a:pt x="7151901" y="6079746"/>
                    </a:cubicBezTo>
                    <a:cubicBezTo>
                      <a:pt x="7129836" y="6083728"/>
                      <a:pt x="7120768" y="6107164"/>
                      <a:pt x="7103237" y="6117120"/>
                    </a:cubicBezTo>
                    <a:cubicBezTo>
                      <a:pt x="7079358" y="6122481"/>
                      <a:pt x="7065757" y="6129067"/>
                      <a:pt x="7045203" y="6141014"/>
                    </a:cubicBezTo>
                    <a:cubicBezTo>
                      <a:pt x="7030090" y="6144384"/>
                      <a:pt x="7017697" y="6147141"/>
                      <a:pt x="7002584" y="6149132"/>
                    </a:cubicBezTo>
                    <a:cubicBezTo>
                      <a:pt x="6982030" y="6143159"/>
                      <a:pt x="6979612" y="6126463"/>
                      <a:pt x="6966011" y="6114516"/>
                    </a:cubicBezTo>
                    <a:cubicBezTo>
                      <a:pt x="6953014" y="6110533"/>
                      <a:pt x="6943039" y="6113750"/>
                      <a:pt x="6938505" y="6101037"/>
                    </a:cubicBezTo>
                    <a:cubicBezTo>
                      <a:pt x="6919463" y="6089702"/>
                      <a:pt x="6915836" y="6082963"/>
                      <a:pt x="6911302" y="6063663"/>
                    </a:cubicBezTo>
                    <a:cubicBezTo>
                      <a:pt x="6907977" y="6052328"/>
                      <a:pt x="6900420" y="6051716"/>
                      <a:pt x="6904954" y="6039768"/>
                    </a:cubicBezTo>
                    <a:cubicBezTo>
                      <a:pt x="6923392" y="6034407"/>
                      <a:pt x="6939412" y="6021847"/>
                      <a:pt x="6926415" y="6004999"/>
                    </a:cubicBezTo>
                    <a:cubicBezTo>
                      <a:pt x="6920369" y="6001629"/>
                      <a:pt x="6898909" y="5997034"/>
                      <a:pt x="6904954" y="5986312"/>
                    </a:cubicBezTo>
                    <a:cubicBezTo>
                      <a:pt x="6907372" y="5982329"/>
                      <a:pt x="6922485" y="5982329"/>
                      <a:pt x="6917951" y="5980338"/>
                    </a:cubicBezTo>
                    <a:cubicBezTo>
                      <a:pt x="6891353" y="5970382"/>
                      <a:pt x="6862336" y="5966400"/>
                      <a:pt x="6835132" y="5959660"/>
                    </a:cubicBezTo>
                    <a:cubicBezTo>
                      <a:pt x="6835132" y="5903600"/>
                      <a:pt x="6831203" y="5908348"/>
                      <a:pt x="6841177" y="5874344"/>
                    </a:cubicBezTo>
                    <a:cubicBezTo>
                      <a:pt x="6848734" y="5869749"/>
                      <a:pt x="6865358" y="5866379"/>
                      <a:pt x="6868381" y="5858414"/>
                    </a:cubicBezTo>
                    <a:cubicBezTo>
                      <a:pt x="6872310" y="5849071"/>
                      <a:pt x="6870799" y="5838349"/>
                      <a:pt x="6874728" y="5829005"/>
                    </a:cubicBezTo>
                    <a:cubicBezTo>
                      <a:pt x="6900420" y="5821653"/>
                      <a:pt x="6892864" y="5818283"/>
                      <a:pt x="6895886" y="5789028"/>
                    </a:cubicBezTo>
                    <a:cubicBezTo>
                      <a:pt x="6895886" y="5789028"/>
                      <a:pt x="6888934" y="5772332"/>
                      <a:pt x="6883796" y="5764980"/>
                    </a:cubicBezTo>
                    <a:cubicBezTo>
                      <a:pt x="6869892" y="5757015"/>
                      <a:pt x="6861731" y="5730976"/>
                      <a:pt x="6865358" y="5716884"/>
                    </a:cubicBezTo>
                    <a:cubicBezTo>
                      <a:pt x="6866265" y="5714280"/>
                      <a:pt x="6873217" y="5716884"/>
                      <a:pt x="6874728" y="5714280"/>
                    </a:cubicBezTo>
                    <a:cubicBezTo>
                      <a:pt x="6877751" y="5708920"/>
                      <a:pt x="6876844" y="5701567"/>
                      <a:pt x="6877751" y="5695594"/>
                    </a:cubicBezTo>
                    <a:cubicBezTo>
                      <a:pt x="6860824" y="5690999"/>
                      <a:pt x="6862336" y="5683646"/>
                      <a:pt x="6859313" y="5669095"/>
                    </a:cubicBezTo>
                    <a:cubicBezTo>
                      <a:pt x="6866265" y="5667104"/>
                      <a:pt x="6877751" y="5669708"/>
                      <a:pt x="6880773" y="5663734"/>
                    </a:cubicBezTo>
                    <a:cubicBezTo>
                      <a:pt x="6885307" y="5654238"/>
                      <a:pt x="6881378" y="5643516"/>
                      <a:pt x="6883796" y="5634325"/>
                    </a:cubicBezTo>
                    <a:cubicBezTo>
                      <a:pt x="6884401" y="5630956"/>
                      <a:pt x="6887423" y="5628964"/>
                      <a:pt x="6889841" y="5626207"/>
                    </a:cubicBezTo>
                    <a:cubicBezTo>
                      <a:pt x="6903443" y="5622225"/>
                      <a:pt x="6903443" y="5616251"/>
                      <a:pt x="6898909" y="5604917"/>
                    </a:cubicBezTo>
                    <a:cubicBezTo>
                      <a:pt x="6889841" y="5599709"/>
                      <a:pt x="6890446" y="5598943"/>
                      <a:pt x="6880773" y="5596952"/>
                    </a:cubicBezTo>
                    <a:cubicBezTo>
                      <a:pt x="6875333" y="5595573"/>
                      <a:pt x="6866869" y="5598330"/>
                      <a:pt x="6865358" y="5594348"/>
                    </a:cubicBezTo>
                    <a:cubicBezTo>
                      <a:pt x="6855686" y="5568309"/>
                      <a:pt x="6860220" y="5558199"/>
                      <a:pt x="6865358" y="5538287"/>
                    </a:cubicBezTo>
                    <a:cubicBezTo>
                      <a:pt x="6868381" y="5536296"/>
                      <a:pt x="6872310" y="5534918"/>
                      <a:pt x="6874728" y="5532926"/>
                    </a:cubicBezTo>
                    <a:cubicBezTo>
                      <a:pt x="6876844" y="5530935"/>
                      <a:pt x="6877751" y="5526953"/>
                      <a:pt x="6880773" y="5524961"/>
                    </a:cubicBezTo>
                    <a:cubicBezTo>
                      <a:pt x="6901932" y="5510257"/>
                      <a:pt x="6878355" y="5536909"/>
                      <a:pt x="6895886" y="5514239"/>
                    </a:cubicBezTo>
                    <a:cubicBezTo>
                      <a:pt x="6904954" y="5509032"/>
                      <a:pt x="6909488" y="5502292"/>
                      <a:pt x="6917951" y="5496318"/>
                    </a:cubicBezTo>
                    <a:cubicBezTo>
                      <a:pt x="6906466" y="5465991"/>
                      <a:pt x="6895282" y="5435816"/>
                      <a:pt x="6883796" y="5405641"/>
                    </a:cubicBezTo>
                    <a:lnTo>
                      <a:pt x="6883796" y="5374854"/>
                    </a:lnTo>
                    <a:cubicBezTo>
                      <a:pt x="6892864" y="5339625"/>
                      <a:pt x="6902234" y="5304242"/>
                      <a:pt x="6911302" y="5268860"/>
                    </a:cubicBezTo>
                    <a:cubicBezTo>
                      <a:pt x="6911302" y="5254155"/>
                      <a:pt x="6911302" y="5248948"/>
                      <a:pt x="6929437" y="5244965"/>
                    </a:cubicBezTo>
                    <a:cubicBezTo>
                      <a:pt x="6981124" y="5254155"/>
                      <a:pt x="6987471" y="5251552"/>
                      <a:pt x="7063641" y="5255534"/>
                    </a:cubicBezTo>
                    <a:cubicBezTo>
                      <a:pt x="7122279" y="5253543"/>
                      <a:pt x="7141926" y="5267481"/>
                      <a:pt x="7148878" y="5223521"/>
                    </a:cubicBezTo>
                    <a:cubicBezTo>
                      <a:pt x="7152505" y="5198095"/>
                      <a:pt x="7154923" y="5206979"/>
                      <a:pt x="7148878" y="5191509"/>
                    </a:cubicBezTo>
                    <a:cubicBezTo>
                      <a:pt x="7141171" y="5189135"/>
                      <a:pt x="7135655" y="5183314"/>
                      <a:pt x="7131007" y="5176670"/>
                    </a:cubicBezTo>
                    <a:lnTo>
                      <a:pt x="7121758" y="5162217"/>
                    </a:lnTo>
                    <a:lnTo>
                      <a:pt x="7125302" y="5163478"/>
                    </a:lnTo>
                    <a:cubicBezTo>
                      <a:pt x="7128325" y="5164474"/>
                      <a:pt x="7125453" y="5163172"/>
                      <a:pt x="7121259" y="5161104"/>
                    </a:cubicBezTo>
                    <a:lnTo>
                      <a:pt x="7120919" y="5160906"/>
                    </a:lnTo>
                    <a:lnTo>
                      <a:pt x="7118350" y="5156892"/>
                    </a:lnTo>
                    <a:cubicBezTo>
                      <a:pt x="7115327" y="5156279"/>
                      <a:pt x="7106864" y="5152144"/>
                      <a:pt x="7109282" y="5154135"/>
                    </a:cubicBezTo>
                    <a:lnTo>
                      <a:pt x="7120919" y="5160906"/>
                    </a:lnTo>
                    <a:lnTo>
                      <a:pt x="7121758" y="5162217"/>
                    </a:lnTo>
                    <a:lnTo>
                      <a:pt x="7054271" y="5138205"/>
                    </a:lnTo>
                    <a:cubicBezTo>
                      <a:pt x="7054271" y="5117527"/>
                      <a:pt x="7046110" y="5131619"/>
                      <a:pt x="7027067" y="5119518"/>
                    </a:cubicBezTo>
                    <a:cubicBezTo>
                      <a:pt x="7020720" y="5115383"/>
                      <a:pt x="7022231" y="5106805"/>
                      <a:pt x="7020720" y="5100832"/>
                    </a:cubicBezTo>
                    <a:cubicBezTo>
                      <a:pt x="7020720" y="5100832"/>
                      <a:pt x="7017093" y="5095471"/>
                      <a:pt x="7014675" y="5092867"/>
                    </a:cubicBezTo>
                    <a:cubicBezTo>
                      <a:pt x="7011047" y="5087506"/>
                      <a:pt x="7008025" y="5081532"/>
                      <a:pt x="7002584" y="5076784"/>
                    </a:cubicBezTo>
                    <a:cubicBezTo>
                      <a:pt x="6998050" y="5072801"/>
                      <a:pt x="6989587" y="5072189"/>
                      <a:pt x="6984146" y="5068819"/>
                    </a:cubicBezTo>
                    <a:cubicBezTo>
                      <a:pt x="6966011" y="5066215"/>
                      <a:pt x="6960570" y="5066215"/>
                      <a:pt x="6950898" y="5052889"/>
                    </a:cubicBezTo>
                    <a:cubicBezTo>
                      <a:pt x="6936389" y="5048907"/>
                      <a:pt x="6922485" y="5046150"/>
                      <a:pt x="6907977" y="5042167"/>
                    </a:cubicBezTo>
                    <a:cubicBezTo>
                      <a:pt x="6901327" y="5040176"/>
                      <a:pt x="6895886" y="5034968"/>
                      <a:pt x="6889841" y="5031598"/>
                    </a:cubicBezTo>
                    <a:cubicBezTo>
                      <a:pt x="6884401" y="5028841"/>
                      <a:pt x="6869892" y="5027616"/>
                      <a:pt x="6865358" y="5026237"/>
                    </a:cubicBezTo>
                    <a:cubicBezTo>
                      <a:pt x="6853268" y="5023480"/>
                      <a:pt x="6841177" y="5016128"/>
                      <a:pt x="6828785" y="5012758"/>
                    </a:cubicBezTo>
                    <a:cubicBezTo>
                      <a:pt x="6709392" y="5008163"/>
                      <a:pt x="6758660" y="5006785"/>
                      <a:pt x="6615691" y="5063458"/>
                    </a:cubicBezTo>
                    <a:cubicBezTo>
                      <a:pt x="6538615" y="5063458"/>
                      <a:pt x="6491462" y="5043546"/>
                      <a:pt x="6457307" y="5103435"/>
                    </a:cubicBezTo>
                    <a:cubicBezTo>
                      <a:pt x="6453982" y="5108796"/>
                      <a:pt x="6450960" y="5130853"/>
                      <a:pt x="6450960" y="5132844"/>
                    </a:cubicBezTo>
                    <a:cubicBezTo>
                      <a:pt x="6450960" y="5132844"/>
                      <a:pt x="6447332" y="5143566"/>
                      <a:pt x="6444914" y="5148927"/>
                    </a:cubicBezTo>
                    <a:cubicBezTo>
                      <a:pt x="6437358" y="5168227"/>
                      <a:pt x="6442799" y="5160262"/>
                      <a:pt x="6432824" y="5172822"/>
                    </a:cubicBezTo>
                    <a:cubicBezTo>
                      <a:pt x="6422245" y="5178795"/>
                      <a:pt x="6418315" y="5183544"/>
                      <a:pt x="6414386" y="5194113"/>
                    </a:cubicBezTo>
                    <a:cubicBezTo>
                      <a:pt x="6399878" y="5202077"/>
                      <a:pt x="6399273" y="5211574"/>
                      <a:pt x="6387183" y="5223521"/>
                    </a:cubicBezTo>
                    <a:cubicBezTo>
                      <a:pt x="6384765" y="5226278"/>
                      <a:pt x="6380231" y="5226891"/>
                      <a:pt x="6377813" y="5228882"/>
                    </a:cubicBezTo>
                    <a:cubicBezTo>
                      <a:pt x="6375697" y="5230874"/>
                      <a:pt x="6374186" y="5234243"/>
                      <a:pt x="6371767" y="5236847"/>
                    </a:cubicBezTo>
                    <a:cubicBezTo>
                      <a:pt x="6351214" y="5248948"/>
                      <a:pt x="6351214" y="5271464"/>
                      <a:pt x="6374790" y="5276825"/>
                    </a:cubicBezTo>
                    <a:cubicBezTo>
                      <a:pt x="6417409" y="5264265"/>
                      <a:pt x="6407736" y="5256913"/>
                      <a:pt x="6411363" y="5308991"/>
                    </a:cubicBezTo>
                    <a:cubicBezTo>
                      <a:pt x="6404714" y="5326912"/>
                      <a:pt x="6389299" y="5334876"/>
                      <a:pt x="6374790" y="5348815"/>
                    </a:cubicBezTo>
                    <a:cubicBezTo>
                      <a:pt x="6372674" y="5351572"/>
                      <a:pt x="6371767" y="5358158"/>
                      <a:pt x="6368745" y="5356933"/>
                    </a:cubicBezTo>
                    <a:cubicBezTo>
                      <a:pt x="6364211" y="5354942"/>
                      <a:pt x="6368745" y="5342841"/>
                      <a:pt x="6365118" y="5344833"/>
                    </a:cubicBezTo>
                    <a:cubicBezTo>
                      <a:pt x="6271417" y="5388946"/>
                      <a:pt x="6182855" y="5440258"/>
                      <a:pt x="6091572" y="5487588"/>
                    </a:cubicBezTo>
                    <a:cubicBezTo>
                      <a:pt x="6091572" y="5487588"/>
                      <a:pt x="6084620" y="5490957"/>
                      <a:pt x="6082505" y="5492949"/>
                    </a:cubicBezTo>
                    <a:cubicBezTo>
                      <a:pt x="6080086" y="5494940"/>
                      <a:pt x="6078575" y="5498310"/>
                      <a:pt x="6076157" y="5500914"/>
                    </a:cubicBezTo>
                    <a:cubicBezTo>
                      <a:pt x="6026889" y="5515618"/>
                      <a:pt x="6051976" y="5630956"/>
                      <a:pt x="6054092" y="5647498"/>
                    </a:cubicBezTo>
                    <a:cubicBezTo>
                      <a:pt x="6025075" y="5690233"/>
                      <a:pt x="5995756" y="5732967"/>
                      <a:pt x="5966739" y="5775702"/>
                    </a:cubicBezTo>
                    <a:cubicBezTo>
                      <a:pt x="5958276" y="5783054"/>
                      <a:pt x="5964321" y="5777081"/>
                      <a:pt x="5951324" y="5794389"/>
                    </a:cubicBezTo>
                    <a:cubicBezTo>
                      <a:pt x="5931677" y="5805570"/>
                      <a:pt x="5914750" y="5820887"/>
                      <a:pt x="5896615" y="5834213"/>
                    </a:cubicBezTo>
                    <a:cubicBezTo>
                      <a:pt x="5884222" y="5843710"/>
                      <a:pt x="5873038" y="5843097"/>
                      <a:pt x="5863064" y="5855657"/>
                    </a:cubicBezTo>
                    <a:cubicBezTo>
                      <a:pt x="5863064" y="5855657"/>
                      <a:pt x="5850671" y="5863009"/>
                      <a:pt x="5844626" y="5866379"/>
                    </a:cubicBezTo>
                    <a:cubicBezTo>
                      <a:pt x="5826490" y="5876948"/>
                      <a:pt x="5824072" y="5874957"/>
                      <a:pt x="5814098" y="5893031"/>
                    </a:cubicBezTo>
                    <a:cubicBezTo>
                      <a:pt x="5808959" y="5902374"/>
                      <a:pt x="5805030" y="5918917"/>
                      <a:pt x="5802007" y="5927801"/>
                    </a:cubicBezTo>
                    <a:cubicBezTo>
                      <a:pt x="5799891" y="5933774"/>
                      <a:pt x="5793544" y="5938369"/>
                      <a:pt x="5789917" y="5943730"/>
                    </a:cubicBezTo>
                    <a:cubicBezTo>
                      <a:pt x="5784476" y="5952461"/>
                      <a:pt x="5778431" y="5969004"/>
                      <a:pt x="5774502" y="5978347"/>
                    </a:cubicBezTo>
                    <a:cubicBezTo>
                      <a:pt x="5747298" y="6002395"/>
                      <a:pt x="5747298" y="6010972"/>
                      <a:pt x="5744276" y="6047733"/>
                    </a:cubicBezTo>
                    <a:cubicBezTo>
                      <a:pt x="5748809" y="6059681"/>
                      <a:pt x="5756970" y="6068411"/>
                      <a:pt x="5765434" y="6079746"/>
                    </a:cubicBezTo>
                    <a:cubicBezTo>
                      <a:pt x="5776013" y="6085720"/>
                      <a:pt x="5782965" y="6091693"/>
                      <a:pt x="5789917" y="6101037"/>
                    </a:cubicBezTo>
                    <a:cubicBezTo>
                      <a:pt x="5800496" y="6107164"/>
                      <a:pt x="5805030" y="6114516"/>
                      <a:pt x="5814098" y="6122481"/>
                    </a:cubicBezTo>
                    <a:cubicBezTo>
                      <a:pt x="5815004" y="6123093"/>
                      <a:pt x="5851578" y="6139789"/>
                      <a:pt x="5835558" y="6149132"/>
                    </a:cubicBezTo>
                    <a:cubicBezTo>
                      <a:pt x="5831024" y="6151736"/>
                      <a:pt x="5825583" y="6151124"/>
                      <a:pt x="5820445" y="6151736"/>
                    </a:cubicBezTo>
                    <a:cubicBezTo>
                      <a:pt x="5820445" y="6151736"/>
                      <a:pt x="5768456" y="6149745"/>
                      <a:pt x="5756366" y="6146375"/>
                    </a:cubicBezTo>
                    <a:cubicBezTo>
                      <a:pt x="5734301" y="6139789"/>
                      <a:pt x="5714352" y="6126463"/>
                      <a:pt x="5692287" y="6119724"/>
                    </a:cubicBezTo>
                    <a:cubicBezTo>
                      <a:pt x="5671129" y="6113750"/>
                      <a:pt x="5644227" y="6109767"/>
                      <a:pt x="5628510" y="6095676"/>
                    </a:cubicBezTo>
                    <a:cubicBezTo>
                      <a:pt x="5606143" y="6088936"/>
                      <a:pt x="5586496" y="6075764"/>
                      <a:pt x="5564431" y="6069024"/>
                    </a:cubicBezTo>
                    <a:cubicBezTo>
                      <a:pt x="5545388" y="6063663"/>
                      <a:pt x="5525439" y="6061059"/>
                      <a:pt x="5506397" y="6055698"/>
                    </a:cubicBezTo>
                    <a:cubicBezTo>
                      <a:pt x="5491888" y="6051716"/>
                      <a:pt x="5491888" y="6043751"/>
                      <a:pt x="5479193" y="6042372"/>
                    </a:cubicBezTo>
                    <a:cubicBezTo>
                      <a:pt x="5458640" y="6040381"/>
                      <a:pt x="5438691" y="6039156"/>
                      <a:pt x="5418137" y="6037011"/>
                    </a:cubicBezTo>
                    <a:lnTo>
                      <a:pt x="5414761" y="6030619"/>
                    </a:lnTo>
                    <a:lnTo>
                      <a:pt x="5393620" y="6024765"/>
                    </a:lnTo>
                    <a:cubicBezTo>
                      <a:pt x="5385434" y="6021853"/>
                      <a:pt x="5377449" y="6019021"/>
                      <a:pt x="5369816" y="6018325"/>
                    </a:cubicBezTo>
                    <a:cubicBezTo>
                      <a:pt x="5328637" y="6014996"/>
                      <a:pt x="5210723" y="6013655"/>
                      <a:pt x="5190033" y="6013009"/>
                    </a:cubicBezTo>
                    <a:cubicBezTo>
                      <a:pt x="5190033" y="6013009"/>
                      <a:pt x="5184007" y="6014996"/>
                      <a:pt x="5180994" y="6015642"/>
                    </a:cubicBezTo>
                    <a:cubicBezTo>
                      <a:pt x="5167937" y="6019716"/>
                      <a:pt x="5154277" y="6022300"/>
                      <a:pt x="5141220" y="6026324"/>
                    </a:cubicBezTo>
                    <a:cubicBezTo>
                      <a:pt x="5101648" y="6029007"/>
                      <a:pt x="5081159" y="6037006"/>
                      <a:pt x="5043796" y="6045005"/>
                    </a:cubicBezTo>
                    <a:cubicBezTo>
                      <a:pt x="5013464" y="6051662"/>
                      <a:pt x="4976905" y="6056978"/>
                      <a:pt x="4949586" y="6070989"/>
                    </a:cubicBezTo>
                    <a:lnTo>
                      <a:pt x="4707130" y="5980318"/>
                    </a:lnTo>
                    <a:lnTo>
                      <a:pt x="4569531" y="5980318"/>
                    </a:lnTo>
                    <a:lnTo>
                      <a:pt x="4327276" y="5980318"/>
                    </a:lnTo>
                    <a:lnTo>
                      <a:pt x="4120175" y="6040335"/>
                    </a:lnTo>
                    <a:lnTo>
                      <a:pt x="3688496" y="6170304"/>
                    </a:lnTo>
                    <a:cubicBezTo>
                      <a:pt x="3624617" y="6170304"/>
                      <a:pt x="3607744" y="6168317"/>
                      <a:pt x="3551499" y="6164988"/>
                    </a:cubicBezTo>
                    <a:cubicBezTo>
                      <a:pt x="3540049" y="6174925"/>
                      <a:pt x="3530206" y="6173633"/>
                      <a:pt x="3514940" y="6178303"/>
                    </a:cubicBezTo>
                    <a:cubicBezTo>
                      <a:pt x="3368703" y="6182924"/>
                      <a:pt x="3410484" y="6234942"/>
                      <a:pt x="3502687" y="6023691"/>
                    </a:cubicBezTo>
                    <a:cubicBezTo>
                      <a:pt x="3494250" y="6008339"/>
                      <a:pt x="3534626" y="6010972"/>
                      <a:pt x="3542259" y="6010326"/>
                    </a:cubicBezTo>
                    <a:cubicBezTo>
                      <a:pt x="3562748" y="6016338"/>
                      <a:pt x="3538643" y="6008339"/>
                      <a:pt x="3569578" y="6023691"/>
                    </a:cubicBezTo>
                    <a:cubicBezTo>
                      <a:pt x="3588058" y="6032336"/>
                      <a:pt x="3582635" y="6032336"/>
                      <a:pt x="3575805" y="6050370"/>
                    </a:cubicBezTo>
                    <a:cubicBezTo>
                      <a:pt x="3598705" y="6063636"/>
                      <a:pt x="3609954" y="6059015"/>
                      <a:pt x="3642696" y="6060953"/>
                    </a:cubicBezTo>
                    <a:cubicBezTo>
                      <a:pt x="3655753" y="6053649"/>
                      <a:pt x="3657360" y="6048333"/>
                      <a:pt x="3648923" y="6037006"/>
                    </a:cubicBezTo>
                    <a:cubicBezTo>
                      <a:pt x="3631447" y="6026324"/>
                      <a:pt x="3644906" y="6025678"/>
                      <a:pt x="3657963" y="6018325"/>
                    </a:cubicBezTo>
                    <a:cubicBezTo>
                      <a:pt x="3660976" y="6018325"/>
                      <a:pt x="3703160" y="6019716"/>
                      <a:pt x="3718828" y="6013009"/>
                    </a:cubicBezTo>
                    <a:cubicBezTo>
                      <a:pt x="3725055" y="6010326"/>
                      <a:pt x="3731885" y="6008339"/>
                      <a:pt x="3737308" y="6005010"/>
                    </a:cubicBezTo>
                    <a:cubicBezTo>
                      <a:pt x="3740924" y="6003023"/>
                      <a:pt x="3743937" y="5993683"/>
                      <a:pt x="3746348" y="5997011"/>
                    </a:cubicBezTo>
                    <a:cubicBezTo>
                      <a:pt x="3748557" y="6001036"/>
                      <a:pt x="3735701" y="6013009"/>
                      <a:pt x="3740321" y="6010326"/>
                    </a:cubicBezTo>
                    <a:cubicBezTo>
                      <a:pt x="3760007" y="5998999"/>
                      <a:pt x="3776680" y="5983696"/>
                      <a:pt x="3795160" y="5970381"/>
                    </a:cubicBezTo>
                    <a:cubicBezTo>
                      <a:pt x="3817055" y="5970381"/>
                      <a:pt x="3858235" y="5976989"/>
                      <a:pt x="3868279" y="5951701"/>
                    </a:cubicBezTo>
                    <a:cubicBezTo>
                      <a:pt x="3868279" y="5951701"/>
                      <a:pt x="3904838" y="5945689"/>
                      <a:pt x="3907650" y="5933020"/>
                    </a:cubicBezTo>
                    <a:cubicBezTo>
                      <a:pt x="3910061" y="5923680"/>
                      <a:pt x="3910864" y="5913693"/>
                      <a:pt x="3910864" y="5903707"/>
                    </a:cubicBezTo>
                    <a:cubicBezTo>
                      <a:pt x="3910864" y="5895708"/>
                      <a:pt x="3899414" y="5883039"/>
                      <a:pt x="3907650" y="5879711"/>
                    </a:cubicBezTo>
                    <a:cubicBezTo>
                      <a:pt x="3929144" y="5871016"/>
                      <a:pt x="3954253" y="5877674"/>
                      <a:pt x="3977956" y="5877028"/>
                    </a:cubicBezTo>
                    <a:cubicBezTo>
                      <a:pt x="3997642" y="5903061"/>
                      <a:pt x="3994629" y="5931679"/>
                      <a:pt x="3971729" y="5951701"/>
                    </a:cubicBezTo>
                    <a:cubicBezTo>
                      <a:pt x="3958873" y="5955675"/>
                      <a:pt x="3957869" y="5959054"/>
                      <a:pt x="3962690" y="5970381"/>
                    </a:cubicBezTo>
                    <a:cubicBezTo>
                      <a:pt x="3977153" y="5983001"/>
                      <a:pt x="3968113" y="5980318"/>
                      <a:pt x="3990009" y="5967699"/>
                    </a:cubicBezTo>
                    <a:cubicBezTo>
                      <a:pt x="3993825" y="5967053"/>
                      <a:pt x="4000052" y="5967699"/>
                      <a:pt x="4002262" y="5965016"/>
                    </a:cubicBezTo>
                    <a:cubicBezTo>
                      <a:pt x="4007686" y="5958308"/>
                      <a:pt x="4001458" y="5946981"/>
                      <a:pt x="4008489" y="5941019"/>
                    </a:cubicBezTo>
                    <a:cubicBezTo>
                      <a:pt x="4024358" y="5927008"/>
                      <a:pt x="4012908" y="5954334"/>
                      <a:pt x="4020542" y="5927654"/>
                    </a:cubicBezTo>
                    <a:cubicBezTo>
                      <a:pt x="4002262" y="5922338"/>
                      <a:pt x="4001458" y="5896354"/>
                      <a:pt x="4014315" y="5885027"/>
                    </a:cubicBezTo>
                    <a:cubicBezTo>
                      <a:pt x="4031791" y="5884381"/>
                      <a:pt x="4049468" y="5884381"/>
                      <a:pt x="4066341" y="5882344"/>
                    </a:cubicBezTo>
                    <a:cubicBezTo>
                      <a:pt x="4069957" y="5881698"/>
                      <a:pt x="4072166" y="5878369"/>
                      <a:pt x="4075380" y="5877028"/>
                    </a:cubicBezTo>
                    <a:cubicBezTo>
                      <a:pt x="4078393" y="5875736"/>
                      <a:pt x="4083817" y="5877028"/>
                      <a:pt x="4084420" y="5874345"/>
                    </a:cubicBezTo>
                    <a:cubicBezTo>
                      <a:pt x="4085223" y="5871016"/>
                      <a:pt x="4080603" y="5869029"/>
                      <a:pt x="4078393" y="5866346"/>
                    </a:cubicBezTo>
                    <a:cubicBezTo>
                      <a:pt x="4063730" y="5865700"/>
                      <a:pt x="4043441" y="5874345"/>
                      <a:pt x="4035808" y="5863713"/>
                    </a:cubicBezTo>
                    <a:cubicBezTo>
                      <a:pt x="4019738" y="5841703"/>
                      <a:pt x="4034201" y="5811745"/>
                      <a:pt x="4029581" y="5786406"/>
                    </a:cubicBezTo>
                    <a:cubicBezTo>
                      <a:pt x="4033599" y="5775725"/>
                      <a:pt x="4040227" y="5773737"/>
                      <a:pt x="4035808" y="5762410"/>
                    </a:cubicBezTo>
                    <a:cubicBezTo>
                      <a:pt x="4008489" y="5758385"/>
                      <a:pt x="4016725" y="5750436"/>
                      <a:pt x="3993223" y="5743729"/>
                    </a:cubicBezTo>
                    <a:cubicBezTo>
                      <a:pt x="4009092" y="5739109"/>
                      <a:pt x="4014315" y="5729073"/>
                      <a:pt x="4005275" y="5717099"/>
                    </a:cubicBezTo>
                    <a:cubicBezTo>
                      <a:pt x="3994629" y="5714068"/>
                      <a:pt x="3987950" y="5712069"/>
                      <a:pt x="3983078" y="5708492"/>
                    </a:cubicBezTo>
                    <a:lnTo>
                      <a:pt x="3973144" y="5692672"/>
                    </a:lnTo>
                    <a:lnTo>
                      <a:pt x="3912882" y="5719097"/>
                    </a:lnTo>
                    <a:lnTo>
                      <a:pt x="3837608" y="5699015"/>
                    </a:lnTo>
                    <a:cubicBezTo>
                      <a:pt x="3831512" y="5699015"/>
                      <a:pt x="3834560" y="5698349"/>
                      <a:pt x="3831512" y="5707114"/>
                    </a:cubicBezTo>
                    <a:cubicBezTo>
                      <a:pt x="3828465" y="5709111"/>
                      <a:pt x="3824808" y="5709777"/>
                      <a:pt x="3822522" y="5712440"/>
                    </a:cubicBezTo>
                    <a:cubicBezTo>
                      <a:pt x="3820085" y="5714437"/>
                      <a:pt x="3822522" y="5719097"/>
                      <a:pt x="3819323" y="5720428"/>
                    </a:cubicBezTo>
                    <a:cubicBezTo>
                      <a:pt x="3807894" y="5726419"/>
                      <a:pt x="3778943" y="5693024"/>
                      <a:pt x="3774371" y="5689029"/>
                    </a:cubicBezTo>
                    <a:cubicBezTo>
                      <a:pt x="3771172" y="5725310"/>
                      <a:pt x="3767819" y="5761479"/>
                      <a:pt x="3764619" y="5797760"/>
                    </a:cubicBezTo>
                    <a:cubicBezTo>
                      <a:pt x="3736430" y="5797760"/>
                      <a:pt x="3746943" y="5801754"/>
                      <a:pt x="3731096" y="5792434"/>
                    </a:cubicBezTo>
                    <a:cubicBezTo>
                      <a:pt x="3737192" y="5776458"/>
                      <a:pt x="3747705" y="5771132"/>
                      <a:pt x="3725001" y="5765696"/>
                    </a:cubicBezTo>
                    <a:cubicBezTo>
                      <a:pt x="3709764" y="5765030"/>
                      <a:pt x="3671670" y="5757707"/>
                      <a:pt x="3652013" y="5757707"/>
                    </a:cubicBezTo>
                    <a:cubicBezTo>
                      <a:pt x="3574453" y="5757707"/>
                      <a:pt x="3689345" y="5765696"/>
                      <a:pt x="3597157" y="5757707"/>
                    </a:cubicBezTo>
                    <a:cubicBezTo>
                      <a:pt x="3583443" y="5761036"/>
                      <a:pt x="3577500" y="5761701"/>
                      <a:pt x="3572777" y="5773795"/>
                    </a:cubicBezTo>
                    <a:cubicBezTo>
                      <a:pt x="3558301" y="5782449"/>
                      <a:pt x="3550073" y="5785112"/>
                      <a:pt x="3539407" y="5771132"/>
                    </a:cubicBezTo>
                    <a:cubicBezTo>
                      <a:pt x="3508169" y="5770355"/>
                      <a:pt x="3476170" y="5771132"/>
                      <a:pt x="3444932" y="5768358"/>
                    </a:cubicBezTo>
                    <a:cubicBezTo>
                      <a:pt x="3428933" y="5767027"/>
                      <a:pt x="3423600" y="5739068"/>
                      <a:pt x="3417505" y="5731079"/>
                    </a:cubicBezTo>
                    <a:cubicBezTo>
                      <a:pt x="3390839" y="5723091"/>
                      <a:pt x="3386267" y="5696352"/>
                      <a:pt x="3378038" y="5675050"/>
                    </a:cubicBezTo>
                    <a:cubicBezTo>
                      <a:pt x="3305660" y="5671056"/>
                      <a:pt x="3330802" y="5666396"/>
                      <a:pt x="3291337" y="5598384"/>
                    </a:cubicBezTo>
                    <a:lnTo>
                      <a:pt x="3347564" y="5533700"/>
                    </a:lnTo>
                    <a:cubicBezTo>
                      <a:pt x="3347564" y="5520386"/>
                      <a:pt x="3348325" y="5507072"/>
                      <a:pt x="3347564" y="5493758"/>
                    </a:cubicBezTo>
                    <a:cubicBezTo>
                      <a:pt x="3347564" y="5491650"/>
                      <a:pt x="3339945" y="5469682"/>
                      <a:pt x="3329278" y="5482996"/>
                    </a:cubicBezTo>
                    <a:cubicBezTo>
                      <a:pt x="3323945" y="5489653"/>
                      <a:pt x="3327146" y="5499749"/>
                      <a:pt x="3326384" y="5507738"/>
                    </a:cubicBezTo>
                    <a:cubicBezTo>
                      <a:pt x="3314651" y="5527709"/>
                      <a:pt x="3303070" y="5547791"/>
                      <a:pt x="3291337" y="5567761"/>
                    </a:cubicBezTo>
                    <a:lnTo>
                      <a:pt x="3257052" y="5598384"/>
                    </a:lnTo>
                    <a:cubicBezTo>
                      <a:pt x="3245471" y="5658851"/>
                      <a:pt x="3234195" y="5719319"/>
                      <a:pt x="3222767" y="5779786"/>
                    </a:cubicBezTo>
                    <a:lnTo>
                      <a:pt x="3326384" y="5870432"/>
                    </a:lnTo>
                    <a:lnTo>
                      <a:pt x="3360363" y="5931121"/>
                    </a:lnTo>
                    <a:lnTo>
                      <a:pt x="3257052" y="5931121"/>
                    </a:lnTo>
                    <a:lnTo>
                      <a:pt x="3153588" y="5870432"/>
                    </a:lnTo>
                    <a:lnTo>
                      <a:pt x="3084257" y="5809742"/>
                    </a:lnTo>
                    <a:cubicBezTo>
                      <a:pt x="3098885" y="5758595"/>
                      <a:pt x="3113818" y="5707558"/>
                      <a:pt x="3128446" y="5656410"/>
                    </a:cubicBezTo>
                    <a:cubicBezTo>
                      <a:pt x="3133627" y="5646425"/>
                      <a:pt x="3126161" y="5637771"/>
                      <a:pt x="3122351" y="5627009"/>
                    </a:cubicBezTo>
                    <a:cubicBezTo>
                      <a:pt x="3110770" y="5617023"/>
                      <a:pt x="3099494" y="5599715"/>
                      <a:pt x="3094923" y="5587067"/>
                    </a:cubicBezTo>
                    <a:cubicBezTo>
                      <a:pt x="3081209" y="5579078"/>
                      <a:pt x="3080447" y="5569093"/>
                      <a:pt x="3076638" y="5555002"/>
                    </a:cubicBezTo>
                    <a:cubicBezTo>
                      <a:pt x="3074352" y="5552339"/>
                      <a:pt x="3072828" y="5549677"/>
                      <a:pt x="3070543" y="5547014"/>
                    </a:cubicBezTo>
                    <a:cubicBezTo>
                      <a:pt x="3067495" y="5544351"/>
                      <a:pt x="3065210" y="5541023"/>
                      <a:pt x="3061400" y="5539026"/>
                    </a:cubicBezTo>
                    <a:cubicBezTo>
                      <a:pt x="3058353" y="5537694"/>
                      <a:pt x="3050733" y="5541023"/>
                      <a:pt x="3049972" y="5537694"/>
                    </a:cubicBezTo>
                    <a:cubicBezTo>
                      <a:pt x="3046315" y="5507072"/>
                      <a:pt x="3049362" y="5476339"/>
                      <a:pt x="3049362" y="5445717"/>
                    </a:cubicBezTo>
                    <a:cubicBezTo>
                      <a:pt x="3049362" y="5412321"/>
                      <a:pt x="3048601" y="5397676"/>
                      <a:pt x="3037020" y="5368385"/>
                    </a:cubicBezTo>
                    <a:cubicBezTo>
                      <a:pt x="3044029" y="5338983"/>
                      <a:pt x="3061400" y="5315018"/>
                      <a:pt x="3079685" y="5291053"/>
                    </a:cubicBezTo>
                    <a:cubicBezTo>
                      <a:pt x="3089590" y="5278294"/>
                      <a:pt x="3101780" y="5265646"/>
                      <a:pt x="3106961" y="5251000"/>
                    </a:cubicBezTo>
                    <a:cubicBezTo>
                      <a:pt x="3118541" y="5241015"/>
                      <a:pt x="3138960" y="5225038"/>
                      <a:pt x="3140484" y="5210948"/>
                    </a:cubicBezTo>
                    <a:cubicBezTo>
                      <a:pt x="3146579" y="5161686"/>
                      <a:pt x="3133627" y="5180991"/>
                      <a:pt x="3149779" y="5160355"/>
                    </a:cubicBezTo>
                    <a:cubicBezTo>
                      <a:pt x="3149779" y="5160355"/>
                      <a:pt x="3162578" y="5153698"/>
                      <a:pt x="3167912" y="5149704"/>
                    </a:cubicBezTo>
                    <a:cubicBezTo>
                      <a:pt x="3173245" y="5145598"/>
                      <a:pt x="3174769" y="5139607"/>
                      <a:pt x="3177054" y="5133616"/>
                    </a:cubicBezTo>
                    <a:cubicBezTo>
                      <a:pt x="3173245" y="5112314"/>
                      <a:pt x="3180102" y="5119636"/>
                      <a:pt x="3155874" y="5112314"/>
                    </a:cubicBezTo>
                    <a:cubicBezTo>
                      <a:pt x="3145055" y="5115642"/>
                      <a:pt x="3123875" y="5123630"/>
                      <a:pt x="3119303" y="5130953"/>
                    </a:cubicBezTo>
                    <a:cubicBezTo>
                      <a:pt x="3117780" y="5133616"/>
                      <a:pt x="3123875" y="5135613"/>
                      <a:pt x="3125399" y="5138941"/>
                    </a:cubicBezTo>
                    <a:cubicBezTo>
                      <a:pt x="3126922" y="5142936"/>
                      <a:pt x="3127684" y="5147706"/>
                      <a:pt x="3128446" y="5152366"/>
                    </a:cubicBezTo>
                    <a:cubicBezTo>
                      <a:pt x="3123113" y="5171672"/>
                      <a:pt x="3119303" y="5174334"/>
                      <a:pt x="3116256" y="5197634"/>
                    </a:cubicBezTo>
                    <a:cubicBezTo>
                      <a:pt x="3116256" y="5197634"/>
                      <a:pt x="3113056" y="5208951"/>
                      <a:pt x="3110008" y="5213610"/>
                    </a:cubicBezTo>
                    <a:cubicBezTo>
                      <a:pt x="3107723" y="5216384"/>
                      <a:pt x="3104066" y="5217050"/>
                      <a:pt x="3101018" y="5219047"/>
                    </a:cubicBezTo>
                    <a:cubicBezTo>
                      <a:pt x="3077248" y="5224373"/>
                      <a:pt x="3085018" y="5204291"/>
                      <a:pt x="3082733" y="5184320"/>
                    </a:cubicBezTo>
                    <a:cubicBezTo>
                      <a:pt x="3088066" y="5165015"/>
                      <a:pt x="3108485" y="5145598"/>
                      <a:pt x="3076638" y="5138941"/>
                    </a:cubicBezTo>
                    <a:cubicBezTo>
                      <a:pt x="3062924" y="5142936"/>
                      <a:pt x="3062924" y="5149038"/>
                      <a:pt x="3067495" y="5160355"/>
                    </a:cubicBezTo>
                    <a:cubicBezTo>
                      <a:pt x="3083495" y="5174334"/>
                      <a:pt x="3083495" y="5186983"/>
                      <a:pt x="3079685" y="5205622"/>
                    </a:cubicBezTo>
                    <a:cubicBezTo>
                      <a:pt x="3079685" y="5205622"/>
                      <a:pt x="3090352" y="5225038"/>
                      <a:pt x="3088828" y="5235024"/>
                    </a:cubicBezTo>
                    <a:cubicBezTo>
                      <a:pt x="3087304" y="5243678"/>
                      <a:pt x="3080447" y="5243678"/>
                      <a:pt x="3073590" y="5245675"/>
                    </a:cubicBezTo>
                    <a:cubicBezTo>
                      <a:pt x="3058353" y="5246341"/>
                      <a:pt x="3040067" y="5256326"/>
                      <a:pt x="3027877" y="5248338"/>
                    </a:cubicBezTo>
                    <a:cubicBezTo>
                      <a:pt x="3017363" y="5241681"/>
                      <a:pt x="3027877" y="5225038"/>
                      <a:pt x="3024830" y="5213610"/>
                    </a:cubicBezTo>
                    <a:cubicBezTo>
                      <a:pt x="3024068" y="5210282"/>
                      <a:pt x="3018887" y="5210282"/>
                      <a:pt x="3015839" y="5208285"/>
                    </a:cubicBezTo>
                    <a:cubicBezTo>
                      <a:pt x="3015839" y="5208285"/>
                      <a:pt x="3012030" y="5219047"/>
                      <a:pt x="3009744" y="5224373"/>
                    </a:cubicBezTo>
                    <a:cubicBezTo>
                      <a:pt x="3003497" y="5235689"/>
                      <a:pt x="3000449" y="5233027"/>
                      <a:pt x="2985364" y="5237687"/>
                    </a:cubicBezTo>
                    <a:cubicBezTo>
                      <a:pt x="3007458" y="5240349"/>
                      <a:pt x="3016601" y="5237687"/>
                      <a:pt x="3009744" y="5256326"/>
                    </a:cubicBezTo>
                    <a:cubicBezTo>
                      <a:pt x="2994355" y="5264980"/>
                      <a:pt x="2979269" y="5268309"/>
                      <a:pt x="2964032" y="5258989"/>
                    </a:cubicBezTo>
                    <a:cubicBezTo>
                      <a:pt x="2900947" y="5254329"/>
                      <a:pt x="2944222" y="5264314"/>
                      <a:pt x="2918318" y="5229698"/>
                    </a:cubicBezTo>
                    <a:cubicBezTo>
                      <a:pt x="2895461" y="5216384"/>
                      <a:pt x="2901709" y="5217050"/>
                      <a:pt x="2893937" y="5237687"/>
                    </a:cubicBezTo>
                    <a:cubicBezTo>
                      <a:pt x="2848378" y="5242346"/>
                      <a:pt x="2879614" y="5239018"/>
                      <a:pt x="2854473" y="5224373"/>
                    </a:cubicBezTo>
                    <a:cubicBezTo>
                      <a:pt x="2840758" y="5232361"/>
                      <a:pt x="2842282" y="5238352"/>
                      <a:pt x="2836187" y="5253663"/>
                    </a:cubicBezTo>
                    <a:cubicBezTo>
                      <a:pt x="2836187" y="5253663"/>
                      <a:pt x="2830092" y="5255660"/>
                      <a:pt x="2826892" y="5256326"/>
                    </a:cubicBezTo>
                    <a:cubicBezTo>
                      <a:pt x="2820949" y="5258323"/>
                      <a:pt x="2812569" y="5256992"/>
                      <a:pt x="2808760" y="5261652"/>
                    </a:cubicBezTo>
                    <a:cubicBezTo>
                      <a:pt x="2804950" y="5266977"/>
                      <a:pt x="2800379" y="5272303"/>
                      <a:pt x="2796722" y="5277628"/>
                    </a:cubicBezTo>
                    <a:cubicBezTo>
                      <a:pt x="2787426" y="5282954"/>
                      <a:pt x="2778284" y="5291053"/>
                      <a:pt x="2772189" y="5299042"/>
                    </a:cubicBezTo>
                    <a:cubicBezTo>
                      <a:pt x="2770817" y="5301704"/>
                      <a:pt x="2771427" y="5305033"/>
                      <a:pt x="2769294" y="5307030"/>
                    </a:cubicBezTo>
                    <a:cubicBezTo>
                      <a:pt x="2753142" y="5324338"/>
                      <a:pt x="2764722" y="5300373"/>
                      <a:pt x="2756951" y="5320344"/>
                    </a:cubicBezTo>
                    <a:cubicBezTo>
                      <a:pt x="2767008" y="5333658"/>
                      <a:pt x="2767008" y="5338983"/>
                      <a:pt x="2756951" y="5352297"/>
                    </a:cubicBezTo>
                    <a:cubicBezTo>
                      <a:pt x="2742628" y="5353629"/>
                      <a:pt x="2725867" y="5349635"/>
                      <a:pt x="2714437" y="5357734"/>
                    </a:cubicBezTo>
                    <a:cubicBezTo>
                      <a:pt x="2709866" y="5361062"/>
                      <a:pt x="2697677" y="5393682"/>
                      <a:pt x="2696153" y="5400339"/>
                    </a:cubicBezTo>
                    <a:cubicBezTo>
                      <a:pt x="2694629" y="5406330"/>
                      <a:pt x="2690058" y="5413653"/>
                      <a:pt x="2693105" y="5418978"/>
                    </a:cubicBezTo>
                    <a:cubicBezTo>
                      <a:pt x="2696914" y="5425746"/>
                      <a:pt x="2709866" y="5422307"/>
                      <a:pt x="2717333" y="5424415"/>
                    </a:cubicBezTo>
                    <a:cubicBezTo>
                      <a:pt x="2717333" y="5424415"/>
                      <a:pt x="2712152" y="5435066"/>
                      <a:pt x="2711391" y="5440391"/>
                    </a:cubicBezTo>
                    <a:cubicBezTo>
                      <a:pt x="2709105" y="5455702"/>
                      <a:pt x="2711391" y="5471013"/>
                      <a:pt x="2708343" y="5485659"/>
                    </a:cubicBezTo>
                    <a:cubicBezTo>
                      <a:pt x="2707581" y="5488987"/>
                      <a:pt x="2706057" y="5474342"/>
                      <a:pt x="2704533" y="5477005"/>
                    </a:cubicBezTo>
                    <a:cubicBezTo>
                      <a:pt x="2671773" y="5535031"/>
                      <a:pt x="2644344" y="5595055"/>
                      <a:pt x="2613869" y="5653747"/>
                    </a:cubicBezTo>
                    <a:cubicBezTo>
                      <a:pt x="2613869" y="5653747"/>
                      <a:pt x="2610060" y="5659739"/>
                      <a:pt x="2607774" y="5661736"/>
                    </a:cubicBezTo>
                    <a:cubicBezTo>
                      <a:pt x="2594213" y="5673718"/>
                      <a:pt x="2601831" y="5659739"/>
                      <a:pt x="2595736" y="5675050"/>
                    </a:cubicBezTo>
                    <a:cubicBezTo>
                      <a:pt x="2573642" y="5687698"/>
                      <a:pt x="2548500" y="5723757"/>
                      <a:pt x="2537833" y="5744393"/>
                    </a:cubicBezTo>
                    <a:cubicBezTo>
                      <a:pt x="2530976" y="5757707"/>
                      <a:pt x="2513605" y="5764364"/>
                      <a:pt x="2504310" y="5776458"/>
                    </a:cubicBezTo>
                    <a:cubicBezTo>
                      <a:pt x="2468502" y="5823056"/>
                      <a:pt x="2470788" y="5843138"/>
                      <a:pt x="2467740" y="5904382"/>
                    </a:cubicBezTo>
                    <a:cubicBezTo>
                      <a:pt x="2460273" y="5924464"/>
                      <a:pt x="2451131" y="5950427"/>
                      <a:pt x="2464845" y="5968400"/>
                    </a:cubicBezTo>
                    <a:cubicBezTo>
                      <a:pt x="2464845" y="5968400"/>
                      <a:pt x="2477035" y="5971729"/>
                      <a:pt x="2483130" y="5973726"/>
                    </a:cubicBezTo>
                    <a:cubicBezTo>
                      <a:pt x="2494406" y="5977720"/>
                      <a:pt x="2500501" y="5985819"/>
                      <a:pt x="2504310" y="5995139"/>
                    </a:cubicBezTo>
                    <a:cubicBezTo>
                      <a:pt x="2504310" y="5995139"/>
                      <a:pt x="2502025" y="6000465"/>
                      <a:pt x="2501263" y="6003128"/>
                    </a:cubicBezTo>
                    <a:cubicBezTo>
                      <a:pt x="2499739" y="6007122"/>
                      <a:pt x="2492273" y="6027093"/>
                      <a:pt x="2492273" y="6027093"/>
                    </a:cubicBezTo>
                    <a:cubicBezTo>
                      <a:pt x="2489987" y="6046398"/>
                      <a:pt x="2489987" y="6066480"/>
                      <a:pt x="2489225" y="6085785"/>
                    </a:cubicBezTo>
                    <a:cubicBezTo>
                      <a:pt x="2476273" y="6093108"/>
                      <a:pt x="2453416" y="6119181"/>
                      <a:pt x="2477035" y="6125838"/>
                    </a:cubicBezTo>
                    <a:cubicBezTo>
                      <a:pt x="2505072" y="6126504"/>
                      <a:pt x="2584308" y="6125172"/>
                      <a:pt x="2616917" y="6144477"/>
                    </a:cubicBezTo>
                    <a:cubicBezTo>
                      <a:pt x="2632916" y="6153797"/>
                      <a:pt x="2647392" y="6165114"/>
                      <a:pt x="2662630" y="6173768"/>
                    </a:cubicBezTo>
                    <a:cubicBezTo>
                      <a:pt x="2677867" y="6182422"/>
                      <a:pt x="2686249" y="6187859"/>
                      <a:pt x="2696153" y="6200507"/>
                    </a:cubicBezTo>
                    <a:cubicBezTo>
                      <a:pt x="2710629" y="6209161"/>
                      <a:pt x="2703772" y="6202504"/>
                      <a:pt x="2711391" y="6221809"/>
                    </a:cubicBezTo>
                    <a:lnTo>
                      <a:pt x="2665370" y="6220719"/>
                    </a:lnTo>
                    <a:lnTo>
                      <a:pt x="2712245" y="6231731"/>
                    </a:lnTo>
                    <a:lnTo>
                      <a:pt x="261938" y="6234112"/>
                    </a:lnTo>
                    <a:lnTo>
                      <a:pt x="296306" y="6212940"/>
                    </a:lnTo>
                    <a:lnTo>
                      <a:pt x="262368" y="6213059"/>
                    </a:lnTo>
                    <a:cubicBezTo>
                      <a:pt x="275307" y="6201698"/>
                      <a:pt x="274572" y="6197699"/>
                      <a:pt x="277601" y="6181031"/>
                    </a:cubicBezTo>
                    <a:cubicBezTo>
                      <a:pt x="273778" y="6180358"/>
                      <a:pt x="269220" y="6179686"/>
                      <a:pt x="265427" y="6178340"/>
                    </a:cubicBezTo>
                    <a:cubicBezTo>
                      <a:pt x="262368" y="6177032"/>
                      <a:pt x="260075" y="6173669"/>
                      <a:pt x="256281" y="6173033"/>
                    </a:cubicBezTo>
                    <a:cubicBezTo>
                      <a:pt x="248665" y="6171015"/>
                      <a:pt x="235726" y="6176359"/>
                      <a:pt x="231932" y="6170342"/>
                    </a:cubicBezTo>
                    <a:cubicBezTo>
                      <a:pt x="224316" y="6159019"/>
                      <a:pt x="229638" y="6143658"/>
                      <a:pt x="228874" y="6130316"/>
                    </a:cubicBezTo>
                    <a:cubicBezTo>
                      <a:pt x="222022" y="6112938"/>
                      <a:pt x="202260" y="6102960"/>
                      <a:pt x="234961" y="6095597"/>
                    </a:cubicBezTo>
                    <a:cubicBezTo>
                      <a:pt x="254752" y="6101614"/>
                      <a:pt x="234961" y="6092944"/>
                      <a:pt x="247136" y="6114284"/>
                    </a:cubicBezTo>
                    <a:cubicBezTo>
                      <a:pt x="249429" y="6118283"/>
                      <a:pt x="260839" y="6120973"/>
                      <a:pt x="265427" y="6122281"/>
                    </a:cubicBezTo>
                    <a:cubicBezTo>
                      <a:pt x="282159" y="6107631"/>
                      <a:pt x="277601" y="6104941"/>
                      <a:pt x="274572" y="6082255"/>
                    </a:cubicBezTo>
                    <a:cubicBezTo>
                      <a:pt x="279866" y="6081583"/>
                      <a:pt x="297392" y="6080910"/>
                      <a:pt x="301950" y="6074258"/>
                    </a:cubicBezTo>
                    <a:cubicBezTo>
                      <a:pt x="304244" y="6070259"/>
                      <a:pt x="309567" y="6063569"/>
                      <a:pt x="304979" y="6060916"/>
                    </a:cubicBezTo>
                    <a:cubicBezTo>
                      <a:pt x="276807" y="6044210"/>
                      <a:pt x="276072" y="6054226"/>
                      <a:pt x="271514" y="6066223"/>
                    </a:cubicBezTo>
                    <a:cubicBezTo>
                      <a:pt x="222786" y="6080237"/>
                      <a:pt x="227374" y="6083601"/>
                      <a:pt x="222786" y="6044883"/>
                    </a:cubicBezTo>
                    <a:cubicBezTo>
                      <a:pt x="241813" y="6042865"/>
                      <a:pt x="257046" y="6044883"/>
                      <a:pt x="250194" y="6026197"/>
                    </a:cubicBezTo>
                    <a:cubicBezTo>
                      <a:pt x="250194" y="6026197"/>
                      <a:pt x="244107" y="6024179"/>
                      <a:pt x="241048" y="6023543"/>
                    </a:cubicBezTo>
                    <a:cubicBezTo>
                      <a:pt x="218993" y="6016854"/>
                      <a:pt x="226580" y="6022871"/>
                      <a:pt x="216699" y="6010164"/>
                    </a:cubicBezTo>
                    <a:cubicBezTo>
                      <a:pt x="254752" y="6008183"/>
                      <a:pt x="295863" y="6015508"/>
                      <a:pt x="280660" y="5975482"/>
                    </a:cubicBezTo>
                    <a:cubicBezTo>
                      <a:pt x="272279" y="5974137"/>
                      <a:pt x="253987" y="5972156"/>
                      <a:pt x="253252" y="5970138"/>
                    </a:cubicBezTo>
                    <a:cubicBezTo>
                      <a:pt x="249429" y="5956123"/>
                      <a:pt x="273014" y="5966139"/>
                      <a:pt x="250194" y="5959449"/>
                    </a:cubicBezTo>
                    <a:cubicBezTo>
                      <a:pt x="230403" y="5986171"/>
                      <a:pt x="272279" y="5935419"/>
                      <a:pt x="207554" y="5970138"/>
                    </a:cubicBezTo>
                    <a:cubicBezTo>
                      <a:pt x="201466" y="5973464"/>
                      <a:pt x="205289" y="5982807"/>
                      <a:pt x="204525" y="5988824"/>
                    </a:cubicBezTo>
                    <a:cubicBezTo>
                      <a:pt x="174088" y="5992823"/>
                      <a:pt x="174853" y="5992150"/>
                      <a:pt x="171030" y="5964794"/>
                    </a:cubicBezTo>
                    <a:cubicBezTo>
                      <a:pt x="188527" y="5961468"/>
                      <a:pt x="191586" y="5958777"/>
                      <a:pt x="201466" y="5946107"/>
                    </a:cubicBezTo>
                    <a:cubicBezTo>
                      <a:pt x="206789" y="5942781"/>
                      <a:pt x="214405" y="5942109"/>
                      <a:pt x="219728" y="5938110"/>
                    </a:cubicBezTo>
                    <a:cubicBezTo>
                      <a:pt x="222786" y="5936092"/>
                      <a:pt x="223551" y="5932093"/>
                      <a:pt x="225815" y="5930112"/>
                    </a:cubicBezTo>
                    <a:cubicBezTo>
                      <a:pt x="228109" y="5928094"/>
                      <a:pt x="231932" y="5926749"/>
                      <a:pt x="234961" y="5924768"/>
                    </a:cubicBezTo>
                    <a:cubicBezTo>
                      <a:pt x="253252" y="5922750"/>
                      <a:pt x="267720" y="5920769"/>
                      <a:pt x="283689" y="5911426"/>
                    </a:cubicBezTo>
                    <a:cubicBezTo>
                      <a:pt x="269220" y="5908735"/>
                      <a:pt x="260839" y="5904063"/>
                      <a:pt x="247136" y="5900737"/>
                    </a:cubicBezTo>
                    <a:cubicBezTo>
                      <a:pt x="235726" y="5901410"/>
                      <a:pt x="225080" y="5904736"/>
                      <a:pt x="213641" y="5903391"/>
                    </a:cubicBezTo>
                    <a:cubicBezTo>
                      <a:pt x="210612" y="5902718"/>
                      <a:pt x="212906" y="5897411"/>
                      <a:pt x="210612" y="5895393"/>
                    </a:cubicBezTo>
                    <a:cubicBezTo>
                      <a:pt x="208348" y="5893375"/>
                      <a:pt x="204525" y="5893375"/>
                      <a:pt x="201466" y="5892740"/>
                    </a:cubicBezTo>
                    <a:cubicBezTo>
                      <a:pt x="197673" y="5893375"/>
                      <a:pt x="192321" y="5892740"/>
                      <a:pt x="189292" y="5895393"/>
                    </a:cubicBezTo>
                    <a:cubicBezTo>
                      <a:pt x="183234" y="5901410"/>
                      <a:pt x="190056" y="5932093"/>
                      <a:pt x="164943" y="5919424"/>
                    </a:cubicBezTo>
                    <a:cubicBezTo>
                      <a:pt x="160355" y="5917405"/>
                      <a:pt x="162649" y="5910753"/>
                      <a:pt x="161914" y="5906082"/>
                    </a:cubicBezTo>
                    <a:cubicBezTo>
                      <a:pt x="129154" y="5898719"/>
                      <a:pt x="148975" y="5874053"/>
                      <a:pt x="140594" y="5852676"/>
                    </a:cubicBezTo>
                    <a:cubicBezTo>
                      <a:pt x="140594" y="5852676"/>
                      <a:pt x="120803" y="5841988"/>
                      <a:pt x="110128" y="5839334"/>
                    </a:cubicBezTo>
                    <a:cubicBezTo>
                      <a:pt x="110128" y="5839334"/>
                      <a:pt x="92631" y="5852676"/>
                      <a:pt x="82720" y="5858021"/>
                    </a:cubicBezTo>
                    <a:cubicBezTo>
                      <a:pt x="62930" y="5869382"/>
                      <a:pt x="36316" y="5862019"/>
                      <a:pt x="12702" y="5863365"/>
                    </a:cubicBezTo>
                    <a:lnTo>
                      <a:pt x="13854" y="5839121"/>
                    </a:lnTo>
                    <a:lnTo>
                      <a:pt x="1" y="5857875"/>
                    </a:lnTo>
                    <a:cubicBezTo>
                      <a:pt x="1" y="5272881"/>
                      <a:pt x="0" y="4687887"/>
                      <a:pt x="0" y="4102893"/>
                    </a:cubicBezTo>
                    <a:lnTo>
                      <a:pt x="7076" y="4129207"/>
                    </a:lnTo>
                    <a:lnTo>
                      <a:pt x="6351" y="4105388"/>
                    </a:lnTo>
                    <a:cubicBezTo>
                      <a:pt x="20081" y="4105388"/>
                      <a:pt x="36044" y="4105388"/>
                      <a:pt x="47431" y="4113418"/>
                    </a:cubicBezTo>
                    <a:cubicBezTo>
                      <a:pt x="53459" y="4117418"/>
                      <a:pt x="58929" y="4132785"/>
                      <a:pt x="63394" y="4137477"/>
                    </a:cubicBezTo>
                    <a:cubicBezTo>
                      <a:pt x="84827" y="4158859"/>
                      <a:pt x="56696" y="4123432"/>
                      <a:pt x="74892" y="4147491"/>
                    </a:cubicBezTo>
                    <a:cubicBezTo>
                      <a:pt x="84827" y="4150167"/>
                      <a:pt x="92418" y="4152182"/>
                      <a:pt x="102353" y="4149506"/>
                    </a:cubicBezTo>
                    <a:cubicBezTo>
                      <a:pt x="134280" y="4148183"/>
                      <a:pt x="145666" y="4138138"/>
                      <a:pt x="150354" y="4161535"/>
                    </a:cubicBezTo>
                    <a:cubicBezTo>
                      <a:pt x="150354" y="4161535"/>
                      <a:pt x="144885" y="4173564"/>
                      <a:pt x="143433" y="4179579"/>
                    </a:cubicBezTo>
                    <a:cubicBezTo>
                      <a:pt x="141201" y="4188270"/>
                      <a:pt x="141201" y="4197623"/>
                      <a:pt x="136624" y="4205652"/>
                    </a:cubicBezTo>
                    <a:cubicBezTo>
                      <a:pt x="131266" y="4215667"/>
                      <a:pt x="122000" y="4225020"/>
                      <a:pt x="118316" y="4235726"/>
                    </a:cubicBezTo>
                    <a:cubicBezTo>
                      <a:pt x="102353" y="4245078"/>
                      <a:pt x="99227" y="4265799"/>
                      <a:pt x="115972" y="4275813"/>
                    </a:cubicBezTo>
                    <a:cubicBezTo>
                      <a:pt x="125126" y="4273137"/>
                      <a:pt x="128921" y="4269799"/>
                      <a:pt x="131935" y="4261769"/>
                    </a:cubicBezTo>
                    <a:cubicBezTo>
                      <a:pt x="131935" y="4261769"/>
                      <a:pt x="141201" y="4259784"/>
                      <a:pt x="145666" y="4257769"/>
                    </a:cubicBezTo>
                    <a:cubicBezTo>
                      <a:pt x="152587" y="4255093"/>
                      <a:pt x="160178" y="4253078"/>
                      <a:pt x="166318" y="4249740"/>
                    </a:cubicBezTo>
                    <a:cubicBezTo>
                      <a:pt x="183062" y="4240387"/>
                      <a:pt x="167099" y="4215005"/>
                      <a:pt x="191435" y="4209652"/>
                    </a:cubicBezTo>
                    <a:cubicBezTo>
                      <a:pt x="191435" y="4209652"/>
                      <a:pt x="196011" y="4210975"/>
                      <a:pt x="198244" y="4211667"/>
                    </a:cubicBezTo>
                    <a:lnTo>
                      <a:pt x="218896" y="4217682"/>
                    </a:lnTo>
                    <a:cubicBezTo>
                      <a:pt x="243901" y="4225020"/>
                      <a:pt x="229389" y="4231696"/>
                      <a:pt x="250822" y="4235726"/>
                    </a:cubicBezTo>
                    <a:cubicBezTo>
                      <a:pt x="272925" y="4222343"/>
                      <a:pt x="270581" y="4195608"/>
                      <a:pt x="262209" y="4173564"/>
                    </a:cubicBezTo>
                    <a:cubicBezTo>
                      <a:pt x="229389" y="4192932"/>
                      <a:pt x="284981" y="4182256"/>
                      <a:pt x="191435" y="4185594"/>
                    </a:cubicBezTo>
                    <a:cubicBezTo>
                      <a:pt x="170113" y="4173564"/>
                      <a:pt x="188309" y="4150829"/>
                      <a:pt x="183062" y="4134138"/>
                    </a:cubicBezTo>
                    <a:cubicBezTo>
                      <a:pt x="180048" y="4124124"/>
                      <a:pt x="173127" y="4114741"/>
                      <a:pt x="168550" y="4105388"/>
                    </a:cubicBezTo>
                    <a:cubicBezTo>
                      <a:pt x="168550" y="4097389"/>
                      <a:pt x="163304" y="4093359"/>
                      <a:pt x="166318" y="4085360"/>
                    </a:cubicBezTo>
                    <a:cubicBezTo>
                      <a:pt x="208961" y="4083345"/>
                      <a:pt x="210412" y="4082683"/>
                      <a:pt x="241668" y="4073330"/>
                    </a:cubicBezTo>
                    <a:cubicBezTo>
                      <a:pt x="299605" y="4069992"/>
                      <a:pt x="266004" y="4073992"/>
                      <a:pt x="294247" y="4057271"/>
                    </a:cubicBezTo>
                    <a:cubicBezTo>
                      <a:pt x="351290" y="4054595"/>
                      <a:pt x="346043" y="4063978"/>
                      <a:pt x="342248" y="4021183"/>
                    </a:cubicBezTo>
                    <a:cubicBezTo>
                      <a:pt x="355978" y="4003831"/>
                      <a:pt x="378751" y="3981758"/>
                      <a:pt x="401635" y="3975081"/>
                    </a:cubicBezTo>
                    <a:cubicBezTo>
                      <a:pt x="418268" y="3979773"/>
                      <a:pt x="411459" y="3997125"/>
                      <a:pt x="403868" y="4007169"/>
                    </a:cubicBezTo>
                    <a:cubicBezTo>
                      <a:pt x="391700" y="4014507"/>
                      <a:pt x="381095" y="4037243"/>
                      <a:pt x="394826" y="4045242"/>
                    </a:cubicBezTo>
                    <a:cubicBezTo>
                      <a:pt x="408445" y="4047919"/>
                      <a:pt x="406882" y="4051257"/>
                      <a:pt x="417599" y="4057271"/>
                    </a:cubicBezTo>
                    <a:cubicBezTo>
                      <a:pt x="437357" y="4058625"/>
                      <a:pt x="451869" y="4053272"/>
                      <a:pt x="456446" y="4069301"/>
                    </a:cubicBezTo>
                    <a:cubicBezTo>
                      <a:pt x="452651" y="4080007"/>
                      <a:pt x="443497" y="4090683"/>
                      <a:pt x="435906" y="4099374"/>
                    </a:cubicBezTo>
                    <a:cubicBezTo>
                      <a:pt x="428204" y="4108065"/>
                      <a:pt x="422957" y="4106742"/>
                      <a:pt x="419831" y="4117418"/>
                    </a:cubicBezTo>
                    <a:cubicBezTo>
                      <a:pt x="427534" y="4122109"/>
                      <a:pt x="430548" y="4125447"/>
                      <a:pt x="433562" y="4133477"/>
                    </a:cubicBezTo>
                    <a:cubicBezTo>
                      <a:pt x="444167" y="4142830"/>
                      <a:pt x="454883" y="4142168"/>
                      <a:pt x="470065" y="4143491"/>
                    </a:cubicBezTo>
                    <a:cubicBezTo>
                      <a:pt x="476986" y="4134138"/>
                      <a:pt x="480782" y="4124124"/>
                      <a:pt x="476986" y="4113418"/>
                    </a:cubicBezTo>
                    <a:cubicBezTo>
                      <a:pt x="476986" y="4113418"/>
                      <a:pt x="467051" y="4112095"/>
                      <a:pt x="463367" y="4109418"/>
                    </a:cubicBezTo>
                    <a:cubicBezTo>
                      <a:pt x="458679" y="4106080"/>
                      <a:pt x="461693" y="4100727"/>
                      <a:pt x="463367" y="4097389"/>
                    </a:cubicBezTo>
                    <a:cubicBezTo>
                      <a:pt x="463367" y="4097389"/>
                      <a:pt x="472409" y="4092036"/>
                      <a:pt x="476986" y="4089359"/>
                    </a:cubicBezTo>
                    <a:cubicBezTo>
                      <a:pt x="486140" y="4084668"/>
                      <a:pt x="490717" y="4088698"/>
                      <a:pt x="495294" y="4095374"/>
                    </a:cubicBezTo>
                    <a:cubicBezTo>
                      <a:pt x="509694" y="4104065"/>
                      <a:pt x="505229" y="4114741"/>
                      <a:pt x="506680" y="4131462"/>
                    </a:cubicBezTo>
                    <a:cubicBezTo>
                      <a:pt x="503666" y="4148183"/>
                      <a:pt x="498308" y="4164873"/>
                      <a:pt x="495294" y="4181594"/>
                    </a:cubicBezTo>
                    <a:cubicBezTo>
                      <a:pt x="499089" y="4191608"/>
                      <a:pt x="505898" y="4197623"/>
                      <a:pt x="515722" y="4203638"/>
                    </a:cubicBezTo>
                    <a:cubicBezTo>
                      <a:pt x="547872" y="4205652"/>
                      <a:pt x="576784" y="4204299"/>
                      <a:pt x="609492" y="4205652"/>
                    </a:cubicBezTo>
                    <a:cubicBezTo>
                      <a:pt x="630813" y="4199638"/>
                      <a:pt x="653698" y="4188270"/>
                      <a:pt x="666535" y="4171549"/>
                    </a:cubicBezTo>
                    <a:cubicBezTo>
                      <a:pt x="679484" y="4167550"/>
                      <a:pt x="703932" y="4159520"/>
                      <a:pt x="710071" y="4147491"/>
                    </a:cubicBezTo>
                    <a:cubicBezTo>
                      <a:pt x="713085" y="4142168"/>
                      <a:pt x="710071" y="4135462"/>
                      <a:pt x="712304" y="4129447"/>
                    </a:cubicBezTo>
                    <a:cubicBezTo>
                      <a:pt x="714536" y="4124786"/>
                      <a:pt x="721458" y="4123432"/>
                      <a:pt x="726034" y="4119433"/>
                    </a:cubicBezTo>
                    <a:cubicBezTo>
                      <a:pt x="726034" y="4119433"/>
                      <a:pt x="735188" y="4117418"/>
                      <a:pt x="739765" y="4115433"/>
                    </a:cubicBezTo>
                    <a:cubicBezTo>
                      <a:pt x="753384" y="4110080"/>
                      <a:pt x="767115" y="4098712"/>
                      <a:pt x="778613" y="4113418"/>
                    </a:cubicBezTo>
                    <a:cubicBezTo>
                      <a:pt x="780845" y="4114741"/>
                      <a:pt x="805962" y="4138138"/>
                      <a:pt x="796808" y="4141476"/>
                    </a:cubicBezTo>
                    <a:cubicBezTo>
                      <a:pt x="786092" y="4144814"/>
                      <a:pt x="773924" y="4138800"/>
                      <a:pt x="762649" y="4139491"/>
                    </a:cubicBezTo>
                    <a:cubicBezTo>
                      <a:pt x="759412" y="4139491"/>
                      <a:pt x="757961" y="4142168"/>
                      <a:pt x="755728" y="4143491"/>
                    </a:cubicBezTo>
                    <a:cubicBezTo>
                      <a:pt x="741998" y="4146829"/>
                      <a:pt x="726816" y="4148183"/>
                      <a:pt x="721458" y="4161535"/>
                    </a:cubicBezTo>
                    <a:cubicBezTo>
                      <a:pt x="721458" y="4161535"/>
                      <a:pt x="727486" y="4169565"/>
                      <a:pt x="730500" y="4173564"/>
                    </a:cubicBezTo>
                    <a:cubicBezTo>
                      <a:pt x="737421" y="4182917"/>
                      <a:pt x="735970" y="4183579"/>
                      <a:pt x="732844" y="4191608"/>
                    </a:cubicBezTo>
                    <a:cubicBezTo>
                      <a:pt x="724472" y="4198946"/>
                      <a:pt x="721458" y="4206976"/>
                      <a:pt x="714536" y="4215667"/>
                    </a:cubicBezTo>
                    <a:cubicBezTo>
                      <a:pt x="697122" y="4216328"/>
                      <a:pt x="676470" y="4210975"/>
                      <a:pt x="661958" y="4219667"/>
                    </a:cubicBezTo>
                    <a:cubicBezTo>
                      <a:pt x="652805" y="4225020"/>
                      <a:pt x="664303" y="4232388"/>
                      <a:pt x="668879" y="4233711"/>
                    </a:cubicBezTo>
                    <a:cubicBezTo>
                      <a:pt x="703150" y="4235726"/>
                      <a:pt x="714536" y="4239725"/>
                      <a:pt x="751151" y="4241740"/>
                    </a:cubicBezTo>
                    <a:cubicBezTo>
                      <a:pt x="760975" y="4239064"/>
                      <a:pt x="761756" y="4235034"/>
                      <a:pt x="769347" y="4229711"/>
                    </a:cubicBezTo>
                    <a:cubicBezTo>
                      <a:pt x="773143" y="4227035"/>
                      <a:pt x="778613" y="4226373"/>
                      <a:pt x="783078" y="4223696"/>
                    </a:cubicBezTo>
                    <a:cubicBezTo>
                      <a:pt x="855415" y="4221682"/>
                      <a:pt x="844810" y="4221682"/>
                      <a:pt x="892811" y="4225681"/>
                    </a:cubicBezTo>
                    <a:cubicBezTo>
                      <a:pt x="904197" y="4222343"/>
                      <a:pt x="909444" y="4214344"/>
                      <a:pt x="920160" y="4209652"/>
                    </a:cubicBezTo>
                    <a:cubicBezTo>
                      <a:pt x="930096" y="4205652"/>
                      <a:pt x="939249" y="4203638"/>
                      <a:pt x="945277" y="4195608"/>
                    </a:cubicBezTo>
                    <a:cubicBezTo>
                      <a:pt x="968943" y="4181594"/>
                      <a:pt x="956775" y="4161535"/>
                      <a:pt x="970506" y="4143491"/>
                    </a:cubicBezTo>
                    <a:cubicBezTo>
                      <a:pt x="1014600" y="4136815"/>
                      <a:pt x="977315" y="4134800"/>
                      <a:pt x="945277" y="4133477"/>
                    </a:cubicBezTo>
                    <a:cubicBezTo>
                      <a:pt x="936124" y="4136153"/>
                      <a:pt x="933891" y="4141476"/>
                      <a:pt x="927082" y="4147491"/>
                    </a:cubicBezTo>
                    <a:cubicBezTo>
                      <a:pt x="896495" y="4151521"/>
                      <a:pt x="904197" y="4150167"/>
                      <a:pt x="901965" y="4117418"/>
                    </a:cubicBezTo>
                    <a:cubicBezTo>
                      <a:pt x="896495" y="4110080"/>
                      <a:pt x="892029" y="4110080"/>
                      <a:pt x="883546" y="4105388"/>
                    </a:cubicBezTo>
                    <a:cubicBezTo>
                      <a:pt x="866801" y="4104065"/>
                      <a:pt x="856977" y="4106742"/>
                      <a:pt x="851619" y="4093359"/>
                    </a:cubicBezTo>
                    <a:lnTo>
                      <a:pt x="865350" y="4085360"/>
                    </a:lnTo>
                    <a:cubicBezTo>
                      <a:pt x="872271" y="4080668"/>
                      <a:pt x="877518" y="4074654"/>
                      <a:pt x="883546" y="4069301"/>
                    </a:cubicBezTo>
                    <a:cubicBezTo>
                      <a:pt x="896495" y="4057963"/>
                      <a:pt x="928644" y="4063978"/>
                      <a:pt x="938356" y="4063286"/>
                    </a:cubicBezTo>
                    <a:cubicBezTo>
                      <a:pt x="938356" y="4063286"/>
                      <a:pt x="949073" y="4067316"/>
                      <a:pt x="952087" y="4071315"/>
                    </a:cubicBezTo>
                    <a:cubicBezTo>
                      <a:pt x="955212" y="4076007"/>
                      <a:pt x="953761" y="4082022"/>
                      <a:pt x="954543" y="4087345"/>
                    </a:cubicBezTo>
                    <a:cubicBezTo>
                      <a:pt x="958227" y="4096697"/>
                      <a:pt x="962803" y="4104065"/>
                      <a:pt x="972738" y="4109418"/>
                    </a:cubicBezTo>
                    <a:cubicBezTo>
                      <a:pt x="997074" y="4112756"/>
                      <a:pt x="990934" y="4108065"/>
                      <a:pt x="988702" y="4087345"/>
                    </a:cubicBezTo>
                    <a:cubicBezTo>
                      <a:pt x="997856" y="4090021"/>
                      <a:pt x="1026098" y="4105388"/>
                      <a:pt x="1027549" y="4113418"/>
                    </a:cubicBezTo>
                    <a:cubicBezTo>
                      <a:pt x="1033577" y="4139491"/>
                      <a:pt x="1023754" y="4142168"/>
                      <a:pt x="1052666" y="4145506"/>
                    </a:cubicBezTo>
                    <a:cubicBezTo>
                      <a:pt x="1060257" y="4143491"/>
                      <a:pt x="1065616" y="4139491"/>
                      <a:pt x="1073207" y="4137477"/>
                    </a:cubicBezTo>
                    <a:cubicBezTo>
                      <a:pt x="1078174" y="4137146"/>
                      <a:pt x="1092853" y="4137815"/>
                      <a:pt x="1104951" y="4135477"/>
                    </a:cubicBezTo>
                    <a:lnTo>
                      <a:pt x="1107780" y="4134269"/>
                    </a:lnTo>
                    <a:lnTo>
                      <a:pt x="1110805" y="4115807"/>
                    </a:lnTo>
                    <a:lnTo>
                      <a:pt x="1107477" y="4107403"/>
                    </a:lnTo>
                    <a:lnTo>
                      <a:pt x="1109627" y="4110229"/>
                    </a:lnTo>
                    <a:lnTo>
                      <a:pt x="1104317" y="4097766"/>
                    </a:lnTo>
                    <a:lnTo>
                      <a:pt x="1090518" y="4089837"/>
                    </a:lnTo>
                    <a:cubicBezTo>
                      <a:pt x="1075324" y="4081010"/>
                      <a:pt x="1073076" y="4080412"/>
                      <a:pt x="1069975" y="4065750"/>
                    </a:cubicBezTo>
                    <a:cubicBezTo>
                      <a:pt x="1073774" y="4055876"/>
                      <a:pt x="1079122" y="4055876"/>
                      <a:pt x="1090518" y="4053781"/>
                    </a:cubicBezTo>
                    <a:cubicBezTo>
                      <a:pt x="1098192" y="4063805"/>
                      <a:pt x="1101991" y="4063805"/>
                      <a:pt x="1115712" y="4065750"/>
                    </a:cubicBezTo>
                    <a:cubicBezTo>
                      <a:pt x="1130208" y="4062459"/>
                      <a:pt x="1146177" y="4057821"/>
                      <a:pt x="1159200" y="4051836"/>
                    </a:cubicBezTo>
                    <a:cubicBezTo>
                      <a:pt x="1162999" y="4049891"/>
                      <a:pt x="1169045" y="4043159"/>
                      <a:pt x="1170596" y="4039718"/>
                    </a:cubicBezTo>
                    <a:cubicBezTo>
                      <a:pt x="1171371" y="4037773"/>
                      <a:pt x="1170596" y="4032986"/>
                      <a:pt x="1172921" y="4033734"/>
                    </a:cubicBezTo>
                    <a:cubicBezTo>
                      <a:pt x="1177417" y="4035080"/>
                      <a:pt x="1183541" y="4048545"/>
                      <a:pt x="1183541" y="4043907"/>
                    </a:cubicBezTo>
                    <a:cubicBezTo>
                      <a:pt x="1182844" y="4025804"/>
                      <a:pt x="1175169" y="4009198"/>
                      <a:pt x="1170596" y="3991694"/>
                    </a:cubicBezTo>
                    <a:cubicBezTo>
                      <a:pt x="1151526" y="3991694"/>
                      <a:pt x="1159200" y="3994536"/>
                      <a:pt x="1147728" y="3987654"/>
                    </a:cubicBezTo>
                    <a:cubicBezTo>
                      <a:pt x="1133232" y="3986308"/>
                      <a:pt x="1116487" y="3987654"/>
                      <a:pt x="1122611" y="3971796"/>
                    </a:cubicBezTo>
                    <a:cubicBezTo>
                      <a:pt x="1137030" y="3967756"/>
                      <a:pt x="1143929" y="3959079"/>
                      <a:pt x="1138581" y="3945764"/>
                    </a:cubicBezTo>
                    <a:cubicBezTo>
                      <a:pt x="1124084" y="3941724"/>
                      <a:pt x="1124859" y="3940378"/>
                      <a:pt x="1120285" y="3927811"/>
                    </a:cubicBezTo>
                    <a:cubicBezTo>
                      <a:pt x="1114936" y="3927063"/>
                      <a:pt x="1092843" y="3927063"/>
                      <a:pt x="1088270" y="3919732"/>
                    </a:cubicBezTo>
                    <a:cubicBezTo>
                      <a:pt x="1079898" y="3907165"/>
                      <a:pt x="1088270" y="3903873"/>
                      <a:pt x="1099743" y="3901779"/>
                    </a:cubicBezTo>
                    <a:lnTo>
                      <a:pt x="1106564" y="3905818"/>
                    </a:lnTo>
                    <a:cubicBezTo>
                      <a:pt x="1111138" y="3908511"/>
                      <a:pt x="1114936" y="3912401"/>
                      <a:pt x="1120285" y="3913747"/>
                    </a:cubicBezTo>
                    <a:cubicBezTo>
                      <a:pt x="1147728" y="3921826"/>
                      <a:pt x="1149278" y="3930354"/>
                      <a:pt x="1163774" y="3949803"/>
                    </a:cubicBezTo>
                    <a:cubicBezTo>
                      <a:pt x="1181216" y="3953095"/>
                      <a:pt x="1174394" y="3958480"/>
                      <a:pt x="1179743" y="3971796"/>
                    </a:cubicBezTo>
                    <a:cubicBezTo>
                      <a:pt x="1192766" y="3979127"/>
                      <a:pt x="1191913" y="3978378"/>
                      <a:pt x="1207107" y="3973741"/>
                    </a:cubicBezTo>
                    <a:cubicBezTo>
                      <a:pt x="1226952" y="3971796"/>
                      <a:pt x="1230053" y="3973142"/>
                      <a:pt x="1248348" y="3975686"/>
                    </a:cubicBezTo>
                    <a:cubicBezTo>
                      <a:pt x="1265867" y="3970449"/>
                      <a:pt x="1242999" y="3979127"/>
                      <a:pt x="1259743" y="3961772"/>
                    </a:cubicBezTo>
                    <a:cubicBezTo>
                      <a:pt x="1265092" y="3956536"/>
                      <a:pt x="1275015" y="3959079"/>
                      <a:pt x="1282689" y="3957732"/>
                    </a:cubicBezTo>
                    <a:cubicBezTo>
                      <a:pt x="1289511" y="3981071"/>
                      <a:pt x="1294860" y="3971796"/>
                      <a:pt x="1330673" y="3973741"/>
                    </a:cubicBezTo>
                    <a:cubicBezTo>
                      <a:pt x="1339821" y="3971048"/>
                      <a:pt x="1343619" y="3967756"/>
                      <a:pt x="1346643" y="3959827"/>
                    </a:cubicBezTo>
                    <a:cubicBezTo>
                      <a:pt x="1346643" y="3959827"/>
                      <a:pt x="1359666" y="3948457"/>
                      <a:pt x="1364937" y="3941724"/>
                    </a:cubicBezTo>
                    <a:cubicBezTo>
                      <a:pt x="1376410" y="3939031"/>
                      <a:pt x="1377107" y="3942323"/>
                      <a:pt x="1387883" y="3945764"/>
                    </a:cubicBezTo>
                    <a:lnTo>
                      <a:pt x="1401526" y="3941724"/>
                    </a:lnTo>
                    <a:lnTo>
                      <a:pt x="1422069" y="3935740"/>
                    </a:lnTo>
                    <a:cubicBezTo>
                      <a:pt x="1438193" y="3927063"/>
                      <a:pt x="1438193" y="3893101"/>
                      <a:pt x="1419821" y="3887716"/>
                    </a:cubicBezTo>
                    <a:cubicBezTo>
                      <a:pt x="1412224" y="3887117"/>
                      <a:pt x="1403852" y="3880385"/>
                      <a:pt x="1396952" y="3883676"/>
                    </a:cubicBezTo>
                    <a:cubicBezTo>
                      <a:pt x="1393929" y="3885771"/>
                      <a:pt x="1390906" y="3895645"/>
                      <a:pt x="1390906" y="3892353"/>
                    </a:cubicBezTo>
                    <a:cubicBezTo>
                      <a:pt x="1393232" y="3865125"/>
                      <a:pt x="1399278" y="3838345"/>
                      <a:pt x="1403852" y="3811864"/>
                    </a:cubicBezTo>
                    <a:cubicBezTo>
                      <a:pt x="1403852" y="3797053"/>
                      <a:pt x="1403852" y="3809171"/>
                      <a:pt x="1401526" y="3775808"/>
                    </a:cubicBezTo>
                    <a:cubicBezTo>
                      <a:pt x="1374860" y="3783738"/>
                      <a:pt x="1383309" y="3782391"/>
                      <a:pt x="1380983" y="3747682"/>
                    </a:cubicBezTo>
                    <a:cubicBezTo>
                      <a:pt x="1380983" y="3747682"/>
                      <a:pt x="1384007" y="3743642"/>
                      <a:pt x="1385558" y="3741697"/>
                    </a:cubicBezTo>
                    <a:cubicBezTo>
                      <a:pt x="1396177" y="3727784"/>
                      <a:pt x="1390131" y="3732422"/>
                      <a:pt x="1401526" y="3725689"/>
                    </a:cubicBezTo>
                    <a:cubicBezTo>
                      <a:pt x="1417495" y="3722398"/>
                      <a:pt x="1439666" y="3707886"/>
                      <a:pt x="1445015" y="3693673"/>
                    </a:cubicBezTo>
                    <a:cubicBezTo>
                      <a:pt x="1461759" y="3679161"/>
                      <a:pt x="1483154" y="3677066"/>
                      <a:pt x="1502147" y="3665846"/>
                    </a:cubicBezTo>
                    <a:cubicBezTo>
                      <a:pt x="1509046" y="3667791"/>
                      <a:pt x="1518193" y="3670484"/>
                      <a:pt x="1520441" y="3677815"/>
                    </a:cubicBezTo>
                    <a:cubicBezTo>
                      <a:pt x="1525015" y="3694421"/>
                      <a:pt x="1525790" y="3700405"/>
                      <a:pt x="1509046" y="3695768"/>
                    </a:cubicBezTo>
                    <a:cubicBezTo>
                      <a:pt x="1505247" y="3705791"/>
                      <a:pt x="1505945" y="3699657"/>
                      <a:pt x="1511294" y="3713870"/>
                    </a:cubicBezTo>
                    <a:cubicBezTo>
                      <a:pt x="1548658" y="3735115"/>
                      <a:pt x="1539511" y="3778352"/>
                      <a:pt x="1541061" y="3811864"/>
                    </a:cubicBezTo>
                    <a:cubicBezTo>
                      <a:pt x="1528115" y="3813061"/>
                      <a:pt x="1518193" y="3810517"/>
                      <a:pt x="1513620" y="3821738"/>
                    </a:cubicBezTo>
                    <a:cubicBezTo>
                      <a:pt x="1518968" y="3835652"/>
                      <a:pt x="1531837" y="3844329"/>
                      <a:pt x="1541061" y="3855849"/>
                    </a:cubicBezTo>
                    <a:cubicBezTo>
                      <a:pt x="1550906" y="3861833"/>
                      <a:pt x="1550209" y="3869164"/>
                      <a:pt x="1557030" y="3877692"/>
                    </a:cubicBezTo>
                    <a:cubicBezTo>
                      <a:pt x="1613464" y="3880385"/>
                      <a:pt x="1606565" y="3890409"/>
                      <a:pt x="1609666" y="3841636"/>
                    </a:cubicBezTo>
                    <a:cubicBezTo>
                      <a:pt x="1633309" y="3821140"/>
                      <a:pt x="1625635" y="3820392"/>
                      <a:pt x="1623387" y="3783738"/>
                    </a:cubicBezTo>
                    <a:cubicBezTo>
                      <a:pt x="1627108" y="3773115"/>
                      <a:pt x="1624162" y="3779698"/>
                      <a:pt x="1634782" y="3765784"/>
                    </a:cubicBezTo>
                    <a:cubicBezTo>
                      <a:pt x="1651526" y="3755761"/>
                      <a:pt x="1659976" y="3737060"/>
                      <a:pt x="1653154" y="3719855"/>
                    </a:cubicBezTo>
                    <a:cubicBezTo>
                      <a:pt x="1627108" y="3715815"/>
                      <a:pt x="1632457" y="3714469"/>
                      <a:pt x="1643930" y="3699657"/>
                    </a:cubicBezTo>
                    <a:cubicBezTo>
                      <a:pt x="1671371" y="3691728"/>
                      <a:pt x="1650054" y="3649090"/>
                      <a:pt x="1655403" y="3623806"/>
                    </a:cubicBezTo>
                    <a:cubicBezTo>
                      <a:pt x="1656100" y="3619766"/>
                      <a:pt x="1669899" y="3623058"/>
                      <a:pt x="1667573" y="3619766"/>
                    </a:cubicBezTo>
                    <a:cubicBezTo>
                      <a:pt x="1648581" y="3587750"/>
                      <a:pt x="1621837" y="3559175"/>
                      <a:pt x="1598968" y="3529103"/>
                    </a:cubicBezTo>
                    <a:lnTo>
                      <a:pt x="1460209" y="3408369"/>
                    </a:lnTo>
                    <a:cubicBezTo>
                      <a:pt x="1463542" y="3376203"/>
                      <a:pt x="1466797" y="3343888"/>
                      <a:pt x="1470131" y="3311722"/>
                    </a:cubicBezTo>
                    <a:cubicBezTo>
                      <a:pt x="1458735" y="3301698"/>
                      <a:pt x="1450364" y="3283147"/>
                      <a:pt x="1447263" y="3269832"/>
                    </a:cubicBezTo>
                    <a:cubicBezTo>
                      <a:pt x="1441139" y="3261753"/>
                      <a:pt x="1439666" y="3253674"/>
                      <a:pt x="1433619" y="3245745"/>
                    </a:cubicBezTo>
                    <a:cubicBezTo>
                      <a:pt x="1433619" y="3245745"/>
                      <a:pt x="1417495" y="3243052"/>
                      <a:pt x="1412999" y="3237815"/>
                    </a:cubicBezTo>
                    <a:cubicBezTo>
                      <a:pt x="1400053" y="3223154"/>
                      <a:pt x="1402301" y="3197122"/>
                      <a:pt x="1401526" y="3181712"/>
                    </a:cubicBezTo>
                    <a:cubicBezTo>
                      <a:pt x="1402301" y="3179767"/>
                      <a:pt x="1405324" y="3177822"/>
                      <a:pt x="1403852" y="3175728"/>
                    </a:cubicBezTo>
                    <a:cubicBezTo>
                      <a:pt x="1400751" y="3171688"/>
                      <a:pt x="1387030" y="3170342"/>
                      <a:pt x="1390906" y="3166302"/>
                    </a:cubicBezTo>
                    <a:cubicBezTo>
                      <a:pt x="1416797" y="3139822"/>
                      <a:pt x="1451061" y="3120372"/>
                      <a:pt x="1481526" y="3097782"/>
                    </a:cubicBezTo>
                    <a:cubicBezTo>
                      <a:pt x="1486177" y="3093742"/>
                      <a:pt x="1496798" y="3095089"/>
                      <a:pt x="1497650" y="3089703"/>
                    </a:cubicBezTo>
                    <a:cubicBezTo>
                      <a:pt x="1509046" y="3022978"/>
                      <a:pt x="1486875" y="3057088"/>
                      <a:pt x="1509046" y="3027615"/>
                    </a:cubicBezTo>
                    <a:cubicBezTo>
                      <a:pt x="1535713" y="3012355"/>
                      <a:pt x="1526565" y="2973606"/>
                      <a:pt x="1527263" y="2951764"/>
                    </a:cubicBezTo>
                    <a:cubicBezTo>
                      <a:pt x="1538813" y="2945031"/>
                      <a:pt x="1559356" y="2941740"/>
                      <a:pt x="1568503" y="2933811"/>
                    </a:cubicBezTo>
                    <a:cubicBezTo>
                      <a:pt x="1581449" y="2922291"/>
                      <a:pt x="1573077" y="2905684"/>
                      <a:pt x="1586720" y="2893715"/>
                    </a:cubicBezTo>
                    <a:cubicBezTo>
                      <a:pt x="1603542" y="2890424"/>
                      <a:pt x="1625635" y="2877708"/>
                      <a:pt x="1634782" y="2865739"/>
                    </a:cubicBezTo>
                    <a:cubicBezTo>
                      <a:pt x="1634782" y="2865739"/>
                      <a:pt x="1644705" y="2863644"/>
                      <a:pt x="1648581" y="2861699"/>
                    </a:cubicBezTo>
                    <a:cubicBezTo>
                      <a:pt x="1650829" y="2860352"/>
                      <a:pt x="1651526" y="2857660"/>
                      <a:pt x="1653154" y="2855715"/>
                    </a:cubicBezTo>
                    <a:cubicBezTo>
                      <a:pt x="1674472" y="2843746"/>
                      <a:pt x="1659976" y="2826990"/>
                      <a:pt x="1666798" y="2809785"/>
                    </a:cubicBezTo>
                    <a:cubicBezTo>
                      <a:pt x="1679046" y="2806344"/>
                      <a:pt x="1672147" y="2809785"/>
                      <a:pt x="1682845" y="2795722"/>
                    </a:cubicBezTo>
                    <a:cubicBezTo>
                      <a:pt x="1695015" y="2789139"/>
                      <a:pt x="1698116" y="2777021"/>
                      <a:pt x="1710286" y="2769690"/>
                    </a:cubicBezTo>
                    <a:cubicBezTo>
                      <a:pt x="1730054" y="2766997"/>
                      <a:pt x="1738503" y="2763705"/>
                      <a:pt x="1730829" y="2743807"/>
                    </a:cubicBezTo>
                    <a:cubicBezTo>
                      <a:pt x="1719434" y="2740516"/>
                      <a:pt x="1720209" y="2735579"/>
                      <a:pt x="1726255" y="2727650"/>
                    </a:cubicBezTo>
                    <a:cubicBezTo>
                      <a:pt x="1750674" y="2720319"/>
                      <a:pt x="1734627" y="2667058"/>
                      <a:pt x="1733154" y="2649704"/>
                    </a:cubicBezTo>
                    <a:cubicBezTo>
                      <a:pt x="1733154" y="2649704"/>
                      <a:pt x="1731604" y="2645814"/>
                      <a:pt x="1730829" y="2643720"/>
                    </a:cubicBezTo>
                    <a:cubicBezTo>
                      <a:pt x="1729356" y="2639680"/>
                      <a:pt x="1727806" y="2635641"/>
                      <a:pt x="1726255" y="2631601"/>
                    </a:cubicBezTo>
                    <a:cubicBezTo>
                      <a:pt x="1762069" y="2631002"/>
                      <a:pt x="1803310" y="2642373"/>
                      <a:pt x="1833775" y="2625616"/>
                    </a:cubicBezTo>
                    <a:cubicBezTo>
                      <a:pt x="1857341" y="2613049"/>
                      <a:pt x="1820054" y="2625018"/>
                      <a:pt x="1845170" y="2617687"/>
                    </a:cubicBezTo>
                    <a:lnTo>
                      <a:pt x="1852398" y="2616272"/>
                    </a:lnTo>
                    <a:lnTo>
                      <a:pt x="1909215" y="2591148"/>
                    </a:lnTo>
                    <a:lnTo>
                      <a:pt x="2012711" y="2500360"/>
                    </a:lnTo>
                    <a:lnTo>
                      <a:pt x="2086571" y="2412878"/>
                    </a:lnTo>
                    <a:cubicBezTo>
                      <a:pt x="2107886" y="2412878"/>
                      <a:pt x="2129201" y="2413514"/>
                      <a:pt x="2150516" y="2409572"/>
                    </a:cubicBezTo>
                    <a:lnTo>
                      <a:pt x="2323427" y="2258004"/>
                    </a:lnTo>
                    <a:lnTo>
                      <a:pt x="2462030" y="2107200"/>
                    </a:lnTo>
                    <a:lnTo>
                      <a:pt x="2703330" y="1834200"/>
                    </a:lnTo>
                    <a:lnTo>
                      <a:pt x="2876242" y="1591844"/>
                    </a:lnTo>
                    <a:lnTo>
                      <a:pt x="2979738" y="1350252"/>
                    </a:lnTo>
                    <a:lnTo>
                      <a:pt x="2980561" y="1350836"/>
                    </a:lnTo>
                    <a:lnTo>
                      <a:pt x="2988795" y="1327418"/>
                    </a:lnTo>
                    <a:cubicBezTo>
                      <a:pt x="2993153" y="1319661"/>
                      <a:pt x="2997711" y="1311982"/>
                      <a:pt x="2998511" y="1303672"/>
                    </a:cubicBezTo>
                    <a:cubicBezTo>
                      <a:pt x="3000003" y="1284318"/>
                      <a:pt x="3000856" y="1264964"/>
                      <a:pt x="3000856" y="1245820"/>
                    </a:cubicBezTo>
                    <a:cubicBezTo>
                      <a:pt x="3000856" y="1241613"/>
                      <a:pt x="2996165" y="1236985"/>
                      <a:pt x="2993926" y="1233619"/>
                    </a:cubicBezTo>
                    <a:lnTo>
                      <a:pt x="2987102" y="1231725"/>
                    </a:lnTo>
                    <a:cubicBezTo>
                      <a:pt x="2974095" y="1227728"/>
                      <a:pt x="2967271" y="1229832"/>
                      <a:pt x="2971110" y="1213633"/>
                    </a:cubicBezTo>
                    <a:cubicBezTo>
                      <a:pt x="2972602" y="1208374"/>
                      <a:pt x="2978679" y="1204377"/>
                      <a:pt x="2980279" y="1199118"/>
                    </a:cubicBezTo>
                    <a:cubicBezTo>
                      <a:pt x="2993180" y="1159147"/>
                      <a:pt x="3003095" y="1118335"/>
                      <a:pt x="3014396" y="1077733"/>
                    </a:cubicBezTo>
                    <a:lnTo>
                      <a:pt x="2952878" y="1041759"/>
                    </a:lnTo>
                    <a:cubicBezTo>
                      <a:pt x="2952878" y="1041759"/>
                      <a:pt x="2951385" y="1025771"/>
                      <a:pt x="2950533" y="1017777"/>
                    </a:cubicBezTo>
                    <a:cubicBezTo>
                      <a:pt x="2949786" y="1011676"/>
                      <a:pt x="2949040" y="1005785"/>
                      <a:pt x="2948294" y="999685"/>
                    </a:cubicBezTo>
                    <a:cubicBezTo>
                      <a:pt x="2943069" y="992322"/>
                      <a:pt x="2942110" y="983065"/>
                      <a:pt x="2936886" y="975702"/>
                    </a:cubicBezTo>
                    <a:cubicBezTo>
                      <a:pt x="2932301" y="969812"/>
                      <a:pt x="2922385" y="965183"/>
                      <a:pt x="2920893" y="957821"/>
                    </a:cubicBezTo>
                    <a:cubicBezTo>
                      <a:pt x="2915562" y="922268"/>
                      <a:pt x="2920893" y="901230"/>
                      <a:pt x="2923132" y="867781"/>
                    </a:cubicBezTo>
                    <a:cubicBezTo>
                      <a:pt x="2932301" y="843168"/>
                      <a:pt x="2926224" y="808456"/>
                      <a:pt x="2925477" y="785736"/>
                    </a:cubicBezTo>
                    <a:cubicBezTo>
                      <a:pt x="2921639" y="775217"/>
                      <a:pt x="2924624" y="781739"/>
                      <a:pt x="2914069" y="767644"/>
                    </a:cubicBezTo>
                    <a:lnTo>
                      <a:pt x="2872915" y="759650"/>
                    </a:lnTo>
                    <a:cubicBezTo>
                      <a:pt x="2858415" y="772482"/>
                      <a:pt x="2859161" y="775217"/>
                      <a:pt x="2836452" y="777742"/>
                    </a:cubicBezTo>
                    <a:cubicBezTo>
                      <a:pt x="2833999" y="776480"/>
                      <a:pt x="2817367" y="767223"/>
                      <a:pt x="2815768" y="767644"/>
                    </a:cubicBezTo>
                    <a:cubicBezTo>
                      <a:pt x="2812036" y="769117"/>
                      <a:pt x="2806705" y="779004"/>
                      <a:pt x="2807451" y="775849"/>
                    </a:cubicBezTo>
                    <a:cubicBezTo>
                      <a:pt x="2816620" y="727252"/>
                      <a:pt x="2829521" y="679919"/>
                      <a:pt x="2840929" y="631954"/>
                    </a:cubicBezTo>
                    <a:cubicBezTo>
                      <a:pt x="2840929" y="619121"/>
                      <a:pt x="2852338" y="610496"/>
                      <a:pt x="2863746" y="603764"/>
                    </a:cubicBezTo>
                    <a:cubicBezTo>
                      <a:pt x="2869823" y="600398"/>
                      <a:pt x="2882724" y="602502"/>
                      <a:pt x="2884216" y="595770"/>
                    </a:cubicBezTo>
                    <a:cubicBezTo>
                      <a:pt x="2887308" y="580413"/>
                      <a:pt x="2885815" y="565055"/>
                      <a:pt x="2886562" y="549909"/>
                    </a:cubicBezTo>
                    <a:cubicBezTo>
                      <a:pt x="2897330" y="543177"/>
                      <a:pt x="2901062" y="543177"/>
                      <a:pt x="2911084" y="533920"/>
                    </a:cubicBezTo>
                    <a:lnTo>
                      <a:pt x="2946054" y="473123"/>
                    </a:lnTo>
                    <a:cubicBezTo>
                      <a:pt x="2941363" y="445985"/>
                      <a:pt x="2936886" y="418846"/>
                      <a:pt x="2932301" y="391708"/>
                    </a:cubicBezTo>
                    <a:cubicBezTo>
                      <a:pt x="2932301" y="372354"/>
                      <a:pt x="2936886" y="361836"/>
                      <a:pt x="2952878" y="347741"/>
                    </a:cubicBezTo>
                    <a:cubicBezTo>
                      <a:pt x="2975668" y="341272"/>
                      <a:pt x="2980945" y="346873"/>
                      <a:pt x="2982160" y="333215"/>
                    </a:cubicBezTo>
                    <a:lnTo>
                      <a:pt x="2982369" y="320795"/>
                    </a:lnTo>
                    <a:lnTo>
                      <a:pt x="3144684" y="237716"/>
                    </a:lnTo>
                    <a:lnTo>
                      <a:pt x="3151507" y="233929"/>
                    </a:lnTo>
                    <a:cubicBezTo>
                      <a:pt x="3162915" y="225935"/>
                      <a:pt x="3153000" y="229091"/>
                      <a:pt x="3165154" y="225935"/>
                    </a:cubicBezTo>
                    <a:cubicBezTo>
                      <a:pt x="3193301" y="223200"/>
                      <a:pt x="3220702" y="221096"/>
                      <a:pt x="3249595" y="219834"/>
                    </a:cubicBezTo>
                    <a:cubicBezTo>
                      <a:pt x="3249595" y="219834"/>
                      <a:pt x="3258125" y="227197"/>
                      <a:pt x="3263349" y="227828"/>
                    </a:cubicBezTo>
                    <a:lnTo>
                      <a:pt x="3315912" y="229722"/>
                    </a:lnTo>
                    <a:cubicBezTo>
                      <a:pt x="3327320" y="226566"/>
                      <a:pt x="3338621" y="227197"/>
                      <a:pt x="3350136" y="223831"/>
                    </a:cubicBezTo>
                    <a:cubicBezTo>
                      <a:pt x="3363037" y="223200"/>
                      <a:pt x="3375938" y="223200"/>
                      <a:pt x="3388945" y="221938"/>
                    </a:cubicBezTo>
                    <a:cubicBezTo>
                      <a:pt x="3412401" y="219834"/>
                      <a:pt x="3430845" y="197745"/>
                      <a:pt x="3448331" y="187858"/>
                    </a:cubicBezTo>
                    <a:cubicBezTo>
                      <a:pt x="3463577" y="179232"/>
                      <a:pt x="3484048" y="169135"/>
                      <a:pt x="3493963" y="155881"/>
                    </a:cubicBezTo>
                    <a:lnTo>
                      <a:pt x="3507717" y="151884"/>
                    </a:lnTo>
                    <a:cubicBezTo>
                      <a:pt x="3519019" y="149359"/>
                      <a:pt x="3528188" y="149359"/>
                      <a:pt x="3535011" y="139893"/>
                    </a:cubicBezTo>
                    <a:cubicBezTo>
                      <a:pt x="3544927" y="133792"/>
                      <a:pt x="3549511" y="127901"/>
                      <a:pt x="3560173" y="121801"/>
                    </a:cubicBezTo>
                    <a:cubicBezTo>
                      <a:pt x="3572327" y="119276"/>
                      <a:pt x="3580004" y="117173"/>
                      <a:pt x="3587573" y="107916"/>
                    </a:cubicBezTo>
                    <a:cubicBezTo>
                      <a:pt x="3595997" y="103078"/>
                      <a:pt x="3600475" y="103078"/>
                      <a:pt x="3605806" y="95925"/>
                    </a:cubicBezTo>
                    <a:cubicBezTo>
                      <a:pt x="3605806" y="95925"/>
                      <a:pt x="3615081" y="90666"/>
                      <a:pt x="3619559" y="87931"/>
                    </a:cubicBezTo>
                    <a:cubicBezTo>
                      <a:pt x="3629475" y="81830"/>
                      <a:pt x="3638644" y="79937"/>
                      <a:pt x="3644721" y="71943"/>
                    </a:cubicBezTo>
                    <a:cubicBezTo>
                      <a:pt x="3653144" y="67104"/>
                      <a:pt x="3662206" y="59320"/>
                      <a:pt x="3667537" y="51957"/>
                    </a:cubicBezTo>
                    <a:cubicBezTo>
                      <a:pt x="3678199" y="45225"/>
                      <a:pt x="3672122" y="48591"/>
                      <a:pt x="3688114" y="43753"/>
                    </a:cubicBezTo>
                    <a:cubicBezTo>
                      <a:pt x="3719247" y="40597"/>
                      <a:pt x="3723085" y="25240"/>
                      <a:pt x="3751979" y="19980"/>
                    </a:cubicBezTo>
                    <a:cubicBezTo>
                      <a:pt x="3820534" y="17877"/>
                      <a:pt x="3795479" y="23978"/>
                      <a:pt x="3829703" y="13880"/>
                    </a:cubicBezTo>
                    <a:lnTo>
                      <a:pt x="3852321" y="11761"/>
                    </a:lnTo>
                    <a:lnTo>
                      <a:pt x="3864770" y="2381"/>
                    </a:lnTo>
                    <a:lnTo>
                      <a:pt x="3871415" y="2381"/>
                    </a:lnTo>
                    <a:lnTo>
                      <a:pt x="3873523" y="1257"/>
                    </a:lnTo>
                    <a:lnTo>
                      <a:pt x="3874975" y="2381"/>
                    </a:lnTo>
                    <a:lnTo>
                      <a:pt x="4136233" y="2381"/>
                    </a:lnTo>
                    <a:lnTo>
                      <a:pt x="4135875" y="2688"/>
                    </a:lnTo>
                    <a:lnTo>
                      <a:pt x="4136967" y="2449"/>
                    </a:lnTo>
                    <a:cubicBezTo>
                      <a:pt x="4133022" y="8591"/>
                      <a:pt x="4133645" y="17095"/>
                      <a:pt x="4129700" y="23237"/>
                    </a:cubicBezTo>
                    <a:cubicBezTo>
                      <a:pt x="4123678" y="31268"/>
                      <a:pt x="4117656" y="37882"/>
                      <a:pt x="4113918" y="47174"/>
                    </a:cubicBezTo>
                    <a:cubicBezTo>
                      <a:pt x="4116203" y="65284"/>
                      <a:pt x="4119940" y="75992"/>
                      <a:pt x="4127416" y="91268"/>
                    </a:cubicBezTo>
                    <a:cubicBezTo>
                      <a:pt x="4127416" y="91268"/>
                      <a:pt x="4132814" y="105913"/>
                      <a:pt x="4134268" y="109221"/>
                    </a:cubicBezTo>
                    <a:cubicBezTo>
                      <a:pt x="4135929" y="113315"/>
                      <a:pt x="4138837" y="121189"/>
                      <a:pt x="4138837" y="121189"/>
                    </a:cubicBezTo>
                    <a:cubicBezTo>
                      <a:pt x="4131361" y="181346"/>
                      <a:pt x="4068650" y="153945"/>
                      <a:pt x="3999503" y="155362"/>
                    </a:cubicBezTo>
                    <a:cubicBezTo>
                      <a:pt x="3971470" y="157409"/>
                      <a:pt x="3951536" y="165913"/>
                      <a:pt x="3935339" y="187331"/>
                    </a:cubicBezTo>
                    <a:cubicBezTo>
                      <a:pt x="3931601" y="199299"/>
                      <a:pt x="3928486" y="211425"/>
                      <a:pt x="3923918" y="223393"/>
                    </a:cubicBezTo>
                    <a:cubicBezTo>
                      <a:pt x="3921634" y="244653"/>
                      <a:pt x="3916443" y="326700"/>
                      <a:pt x="3923918" y="329377"/>
                    </a:cubicBezTo>
                    <a:cubicBezTo>
                      <a:pt x="3937000" y="333314"/>
                      <a:pt x="3951536" y="332054"/>
                      <a:pt x="3965241" y="333314"/>
                    </a:cubicBezTo>
                    <a:cubicBezTo>
                      <a:pt x="3963787" y="346700"/>
                      <a:pt x="3966071" y="352684"/>
                      <a:pt x="3953820" y="359299"/>
                    </a:cubicBezTo>
                    <a:cubicBezTo>
                      <a:pt x="3956934" y="370165"/>
                      <a:pt x="3960672" y="366858"/>
                      <a:pt x="3967524" y="375519"/>
                    </a:cubicBezTo>
                    <a:cubicBezTo>
                      <a:pt x="3964617" y="387487"/>
                      <a:pt x="3965241" y="403393"/>
                      <a:pt x="3956104" y="413472"/>
                    </a:cubicBezTo>
                    <a:cubicBezTo>
                      <a:pt x="3950913" y="419456"/>
                      <a:pt x="3935339" y="427330"/>
                      <a:pt x="3935339" y="427330"/>
                    </a:cubicBezTo>
                    <a:cubicBezTo>
                      <a:pt x="3933885" y="429377"/>
                      <a:pt x="3933055" y="432054"/>
                      <a:pt x="3930771" y="433314"/>
                    </a:cubicBezTo>
                    <a:cubicBezTo>
                      <a:pt x="3927033" y="435361"/>
                      <a:pt x="3917066" y="437566"/>
                      <a:pt x="3917066" y="437566"/>
                    </a:cubicBezTo>
                    <a:cubicBezTo>
                      <a:pt x="3906475" y="451424"/>
                      <a:pt x="3912497" y="446857"/>
                      <a:pt x="3901284" y="453471"/>
                    </a:cubicBezTo>
                    <a:cubicBezTo>
                      <a:pt x="3813033" y="450794"/>
                      <a:pt x="3855601" y="453471"/>
                      <a:pt x="3807634" y="439456"/>
                    </a:cubicBezTo>
                    <a:cubicBezTo>
                      <a:pt x="3801404" y="440243"/>
                      <a:pt x="3795174" y="440873"/>
                      <a:pt x="3789153" y="441503"/>
                    </a:cubicBezTo>
                    <a:cubicBezTo>
                      <a:pt x="3773994" y="442133"/>
                      <a:pt x="3758836" y="442133"/>
                      <a:pt x="3743469" y="443550"/>
                    </a:cubicBezTo>
                    <a:cubicBezTo>
                      <a:pt x="3738901" y="444180"/>
                      <a:pt x="3729765" y="447487"/>
                      <a:pt x="3729765" y="447487"/>
                    </a:cubicBezTo>
                    <a:cubicBezTo>
                      <a:pt x="3720628" y="455519"/>
                      <a:pt x="3712322" y="456149"/>
                      <a:pt x="3700278" y="459456"/>
                    </a:cubicBezTo>
                    <a:cubicBezTo>
                      <a:pt x="3697994" y="460086"/>
                      <a:pt x="3693426" y="461503"/>
                      <a:pt x="3693426" y="461503"/>
                    </a:cubicBezTo>
                    <a:cubicBezTo>
                      <a:pt x="3684289" y="469534"/>
                      <a:pt x="3654387" y="483393"/>
                      <a:pt x="3640683" y="483393"/>
                    </a:cubicBezTo>
                    <a:cubicBezTo>
                      <a:pt x="3639021" y="510007"/>
                      <a:pt x="3645874" y="538196"/>
                      <a:pt x="3636737" y="563392"/>
                    </a:cubicBezTo>
                    <a:cubicBezTo>
                      <a:pt x="3634453" y="570164"/>
                      <a:pt x="3623240" y="554888"/>
                      <a:pt x="3615557" y="553471"/>
                    </a:cubicBezTo>
                    <a:cubicBezTo>
                      <a:pt x="3607251" y="552211"/>
                      <a:pt x="3602683" y="563392"/>
                      <a:pt x="3594999" y="565440"/>
                    </a:cubicBezTo>
                    <a:cubicBezTo>
                      <a:pt x="3584409" y="579455"/>
                      <a:pt x="3587316" y="572841"/>
                      <a:pt x="3583579" y="583392"/>
                    </a:cubicBezTo>
                    <a:cubicBezTo>
                      <a:pt x="3587316" y="636148"/>
                      <a:pt x="3602683" y="642132"/>
                      <a:pt x="3542464" y="645439"/>
                    </a:cubicBezTo>
                    <a:cubicBezTo>
                      <a:pt x="3526267" y="650163"/>
                      <a:pt x="3532704" y="646857"/>
                      <a:pt x="3521699" y="653471"/>
                    </a:cubicBezTo>
                    <a:cubicBezTo>
                      <a:pt x="3516508" y="668274"/>
                      <a:pt x="3527098" y="677565"/>
                      <a:pt x="3505710" y="683549"/>
                    </a:cubicBezTo>
                    <a:cubicBezTo>
                      <a:pt x="3495120" y="682920"/>
                      <a:pt x="3484530" y="683549"/>
                      <a:pt x="3473939" y="681660"/>
                    </a:cubicBezTo>
                    <a:cubicBezTo>
                      <a:pt x="3471655" y="680872"/>
                      <a:pt x="3471655" y="677565"/>
                      <a:pt x="3469371" y="675675"/>
                    </a:cubicBezTo>
                    <a:cubicBezTo>
                      <a:pt x="3461688" y="668904"/>
                      <a:pt x="3449436" y="662290"/>
                      <a:pt x="3439677" y="659455"/>
                    </a:cubicBezTo>
                    <a:cubicBezTo>
                      <a:pt x="3431163" y="648746"/>
                      <a:pt x="3423687" y="650794"/>
                      <a:pt x="3407699" y="649534"/>
                    </a:cubicBezTo>
                    <a:cubicBezTo>
                      <a:pt x="3397108" y="643550"/>
                      <a:pt x="3392540" y="637565"/>
                      <a:pt x="3382365" y="631581"/>
                    </a:cubicBezTo>
                    <a:cubicBezTo>
                      <a:pt x="3371775" y="617565"/>
                      <a:pt x="3374682" y="624180"/>
                      <a:pt x="3370944" y="613471"/>
                    </a:cubicBezTo>
                    <a:cubicBezTo>
                      <a:pt x="3376343" y="600243"/>
                      <a:pt x="3368660" y="614888"/>
                      <a:pt x="3380081" y="603550"/>
                    </a:cubicBezTo>
                    <a:cubicBezTo>
                      <a:pt x="3383819" y="600243"/>
                      <a:pt x="3389218" y="591581"/>
                      <a:pt x="3389218" y="591581"/>
                    </a:cubicBezTo>
                    <a:cubicBezTo>
                      <a:pt x="3384649" y="576778"/>
                      <a:pt x="3381535" y="577408"/>
                      <a:pt x="3364092" y="579455"/>
                    </a:cubicBezTo>
                    <a:cubicBezTo>
                      <a:pt x="3354332" y="584810"/>
                      <a:pt x="3353501" y="594888"/>
                      <a:pt x="3343535" y="597565"/>
                    </a:cubicBezTo>
                    <a:cubicBezTo>
                      <a:pt x="3334398" y="592211"/>
                      <a:pt x="3335229" y="583392"/>
                      <a:pt x="3327545" y="593628"/>
                    </a:cubicBezTo>
                    <a:cubicBezTo>
                      <a:pt x="3339797" y="608904"/>
                      <a:pt x="3316125" y="606227"/>
                      <a:pt x="3302420" y="607487"/>
                    </a:cubicBezTo>
                    <a:cubicBezTo>
                      <a:pt x="3304704" y="618195"/>
                      <a:pt x="3310103" y="625597"/>
                      <a:pt x="3313841" y="635518"/>
                    </a:cubicBezTo>
                    <a:cubicBezTo>
                      <a:pt x="3315502" y="639455"/>
                      <a:pt x="3318409" y="647487"/>
                      <a:pt x="3318409" y="647487"/>
                    </a:cubicBezTo>
                    <a:cubicBezTo>
                      <a:pt x="3307818" y="654101"/>
                      <a:pt x="3313841" y="650794"/>
                      <a:pt x="3297851" y="655518"/>
                    </a:cubicBezTo>
                    <a:lnTo>
                      <a:pt x="3290999" y="657408"/>
                    </a:lnTo>
                    <a:cubicBezTo>
                      <a:pt x="3290376" y="666227"/>
                      <a:pt x="3290999" y="674888"/>
                      <a:pt x="3288715" y="683549"/>
                    </a:cubicBezTo>
                    <a:cubicBezTo>
                      <a:pt x="3287261" y="688904"/>
                      <a:pt x="3269819" y="709534"/>
                      <a:pt x="3263797" y="713471"/>
                    </a:cubicBezTo>
                    <a:cubicBezTo>
                      <a:pt x="3257567" y="717565"/>
                      <a:pt x="3247600" y="717565"/>
                      <a:pt x="3240747" y="721502"/>
                    </a:cubicBezTo>
                    <a:cubicBezTo>
                      <a:pt x="3239917" y="723549"/>
                      <a:pt x="3239917" y="726226"/>
                      <a:pt x="3238463" y="727486"/>
                    </a:cubicBezTo>
                    <a:cubicBezTo>
                      <a:pt x="3236802" y="729533"/>
                      <a:pt x="3233064" y="729533"/>
                      <a:pt x="3231611" y="731581"/>
                    </a:cubicBezTo>
                    <a:cubicBezTo>
                      <a:pt x="3229327" y="734888"/>
                      <a:pt x="3227043" y="743707"/>
                      <a:pt x="3227043" y="743707"/>
                    </a:cubicBezTo>
                    <a:cubicBezTo>
                      <a:pt x="3227665" y="755045"/>
                      <a:pt x="3225381" y="767014"/>
                      <a:pt x="3229327" y="777565"/>
                    </a:cubicBezTo>
                    <a:cubicBezTo>
                      <a:pt x="3229950" y="780242"/>
                      <a:pt x="3235349" y="774888"/>
                      <a:pt x="3238463" y="775675"/>
                    </a:cubicBezTo>
                    <a:cubicBezTo>
                      <a:pt x="3245939" y="777565"/>
                      <a:pt x="3259229" y="787644"/>
                      <a:pt x="3259229" y="787644"/>
                    </a:cubicBezTo>
                    <a:cubicBezTo>
                      <a:pt x="3288092" y="783549"/>
                      <a:pt x="3268988" y="774258"/>
                      <a:pt x="3263797" y="759612"/>
                    </a:cubicBezTo>
                    <a:cubicBezTo>
                      <a:pt x="3272933" y="747644"/>
                      <a:pt x="3288092" y="753628"/>
                      <a:pt x="3302420" y="757565"/>
                    </a:cubicBezTo>
                    <a:cubicBezTo>
                      <a:pt x="3310103" y="776935"/>
                      <a:pt x="3291830" y="795518"/>
                      <a:pt x="3320693" y="791581"/>
                    </a:cubicBezTo>
                    <a:cubicBezTo>
                      <a:pt x="3323808" y="787644"/>
                      <a:pt x="3324638" y="780872"/>
                      <a:pt x="3329830" y="779612"/>
                    </a:cubicBezTo>
                    <a:cubicBezTo>
                      <a:pt x="3334398" y="778195"/>
                      <a:pt x="3343535" y="775675"/>
                      <a:pt x="3343535" y="775675"/>
                    </a:cubicBezTo>
                    <a:cubicBezTo>
                      <a:pt x="3372398" y="776935"/>
                      <a:pt x="3379251" y="779612"/>
                      <a:pt x="3400846" y="773628"/>
                    </a:cubicBezTo>
                    <a:cubicBezTo>
                      <a:pt x="3407699" y="755675"/>
                      <a:pt x="3400846" y="761029"/>
                      <a:pt x="3425972" y="763549"/>
                    </a:cubicBezTo>
                    <a:cubicBezTo>
                      <a:pt x="3431163" y="776935"/>
                      <a:pt x="3435732" y="782919"/>
                      <a:pt x="3451097" y="787644"/>
                    </a:cubicBezTo>
                    <a:cubicBezTo>
                      <a:pt x="3463141" y="786856"/>
                      <a:pt x="3476223" y="789533"/>
                      <a:pt x="3485360" y="781659"/>
                    </a:cubicBezTo>
                    <a:cubicBezTo>
                      <a:pt x="3487644" y="779612"/>
                      <a:pt x="3487644" y="776935"/>
                      <a:pt x="3489928" y="775675"/>
                    </a:cubicBezTo>
                    <a:cubicBezTo>
                      <a:pt x="3493666" y="773628"/>
                      <a:pt x="3499688" y="774258"/>
                      <a:pt x="3503425" y="771581"/>
                    </a:cubicBezTo>
                    <a:cubicBezTo>
                      <a:pt x="3505710" y="770321"/>
                      <a:pt x="3507994" y="768903"/>
                      <a:pt x="3510278" y="767644"/>
                    </a:cubicBezTo>
                    <a:cubicBezTo>
                      <a:pt x="3515677" y="752998"/>
                      <a:pt x="3513393" y="759612"/>
                      <a:pt x="3517130" y="747644"/>
                    </a:cubicBezTo>
                    <a:cubicBezTo>
                      <a:pt x="3519415" y="731581"/>
                      <a:pt x="3516508" y="723549"/>
                      <a:pt x="3535611" y="727486"/>
                    </a:cubicBezTo>
                    <a:cubicBezTo>
                      <a:pt x="3541010" y="732211"/>
                      <a:pt x="3547032" y="745596"/>
                      <a:pt x="3547032" y="745596"/>
                    </a:cubicBezTo>
                    <a:cubicBezTo>
                      <a:pt x="3546409" y="752998"/>
                      <a:pt x="3534988" y="794888"/>
                      <a:pt x="3551601" y="799612"/>
                    </a:cubicBezTo>
                    <a:cubicBezTo>
                      <a:pt x="3547863" y="812998"/>
                      <a:pt x="3540180" y="812998"/>
                      <a:pt x="3528551" y="819612"/>
                    </a:cubicBezTo>
                    <a:cubicBezTo>
                      <a:pt x="3521076" y="840399"/>
                      <a:pt x="3466256" y="829691"/>
                      <a:pt x="3457950" y="829691"/>
                    </a:cubicBezTo>
                    <a:cubicBezTo>
                      <a:pt x="3447983" y="832368"/>
                      <a:pt x="3453382" y="831738"/>
                      <a:pt x="3441961" y="831738"/>
                    </a:cubicBezTo>
                    <a:lnTo>
                      <a:pt x="3401105" y="861631"/>
                    </a:lnTo>
                    <a:lnTo>
                      <a:pt x="3396485" y="861600"/>
                    </a:lnTo>
                    <a:cubicBezTo>
                      <a:pt x="3393319" y="862250"/>
                      <a:pt x="3390048" y="863234"/>
                      <a:pt x="3386934" y="863549"/>
                    </a:cubicBezTo>
                    <a:cubicBezTo>
                      <a:pt x="3382365" y="866226"/>
                      <a:pt x="3380081" y="870950"/>
                      <a:pt x="3375513" y="873627"/>
                    </a:cubicBezTo>
                    <a:cubicBezTo>
                      <a:pt x="3371775" y="875675"/>
                      <a:pt x="3361808" y="877564"/>
                      <a:pt x="3361808" y="877564"/>
                    </a:cubicBezTo>
                    <a:cubicBezTo>
                      <a:pt x="3358693" y="876935"/>
                      <a:pt x="3354955" y="877564"/>
                      <a:pt x="3352671" y="875675"/>
                    </a:cubicBezTo>
                    <a:cubicBezTo>
                      <a:pt x="3349764" y="872210"/>
                      <a:pt x="3348103" y="863549"/>
                      <a:pt x="3348103" y="863549"/>
                    </a:cubicBezTo>
                    <a:cubicBezTo>
                      <a:pt x="3346649" y="853628"/>
                      <a:pt x="3345819" y="836305"/>
                      <a:pt x="3334398" y="829691"/>
                    </a:cubicBezTo>
                    <a:lnTo>
                      <a:pt x="3320693" y="821659"/>
                    </a:lnTo>
                    <a:cubicBezTo>
                      <a:pt x="3315502" y="814415"/>
                      <a:pt x="3306365" y="806226"/>
                      <a:pt x="3297851" y="801502"/>
                    </a:cubicBezTo>
                    <a:cubicBezTo>
                      <a:pt x="3286431" y="786226"/>
                      <a:pt x="3294114" y="788903"/>
                      <a:pt x="3275217" y="791581"/>
                    </a:cubicBezTo>
                    <a:cubicBezTo>
                      <a:pt x="3252168" y="804966"/>
                      <a:pt x="3275217" y="834258"/>
                      <a:pt x="3245316" y="851580"/>
                    </a:cubicBezTo>
                    <a:cubicBezTo>
                      <a:pt x="3229327" y="849691"/>
                      <a:pt x="3221644" y="847013"/>
                      <a:pt x="3206485" y="851580"/>
                    </a:cubicBezTo>
                    <a:cubicBezTo>
                      <a:pt x="3192780" y="863549"/>
                      <a:pt x="3191327" y="877564"/>
                      <a:pt x="3208769" y="887801"/>
                    </a:cubicBezTo>
                    <a:cubicBezTo>
                      <a:pt x="3205032" y="897722"/>
                      <a:pt x="3197348" y="902446"/>
                      <a:pt x="3185928" y="905753"/>
                    </a:cubicBezTo>
                    <a:cubicBezTo>
                      <a:pt x="3181359" y="917092"/>
                      <a:pt x="3188212" y="920399"/>
                      <a:pt x="3199633" y="923706"/>
                    </a:cubicBezTo>
                    <a:cubicBezTo>
                      <a:pt x="3218529" y="923076"/>
                      <a:pt x="3237633" y="923706"/>
                      <a:pt x="3256944" y="921659"/>
                    </a:cubicBezTo>
                    <a:cubicBezTo>
                      <a:pt x="3269819" y="920399"/>
                      <a:pt x="3262966" y="898982"/>
                      <a:pt x="3275217" y="891738"/>
                    </a:cubicBezTo>
                    <a:cubicBezTo>
                      <a:pt x="3292660" y="892998"/>
                      <a:pt x="3303250" y="892998"/>
                      <a:pt x="3318409" y="897722"/>
                    </a:cubicBezTo>
                    <a:cubicBezTo>
                      <a:pt x="3321524" y="906383"/>
                      <a:pt x="3321524" y="915675"/>
                      <a:pt x="3325261" y="923706"/>
                    </a:cubicBezTo>
                    <a:cubicBezTo>
                      <a:pt x="3328376" y="929690"/>
                      <a:pt x="3345819" y="931738"/>
                      <a:pt x="3345819" y="931738"/>
                    </a:cubicBezTo>
                    <a:cubicBezTo>
                      <a:pt x="3349764" y="936304"/>
                      <a:pt x="3361808" y="958982"/>
                      <a:pt x="3366376" y="961816"/>
                    </a:cubicBezTo>
                    <a:cubicBezTo>
                      <a:pt x="3370944" y="964493"/>
                      <a:pt x="3376966" y="964493"/>
                      <a:pt x="3382365" y="965753"/>
                    </a:cubicBezTo>
                    <a:cubicBezTo>
                      <a:pt x="3400846" y="965123"/>
                      <a:pt x="3419119" y="966383"/>
                      <a:pt x="3437393" y="963706"/>
                    </a:cubicBezTo>
                    <a:cubicBezTo>
                      <a:pt x="3445699" y="962446"/>
                      <a:pt x="3444868" y="948273"/>
                      <a:pt x="3453382" y="945596"/>
                    </a:cubicBezTo>
                    <a:cubicBezTo>
                      <a:pt x="3465425" y="942289"/>
                      <a:pt x="3457950" y="943706"/>
                      <a:pt x="3476223" y="941659"/>
                    </a:cubicBezTo>
                    <a:cubicBezTo>
                      <a:pt x="3478507" y="921659"/>
                      <a:pt x="3488267" y="862919"/>
                      <a:pt x="3512562" y="855675"/>
                    </a:cubicBezTo>
                    <a:cubicBezTo>
                      <a:pt x="3525644" y="856305"/>
                      <a:pt x="3540180" y="852368"/>
                      <a:pt x="3551601" y="857565"/>
                    </a:cubicBezTo>
                    <a:cubicBezTo>
                      <a:pt x="3560737" y="862289"/>
                      <a:pt x="3544748" y="885753"/>
                      <a:pt x="3544748" y="885753"/>
                    </a:cubicBezTo>
                    <a:cubicBezTo>
                      <a:pt x="3546409" y="896462"/>
                      <a:pt x="3551601" y="907013"/>
                      <a:pt x="3551601" y="917722"/>
                    </a:cubicBezTo>
                    <a:cubicBezTo>
                      <a:pt x="3534988" y="1009060"/>
                      <a:pt x="3536442" y="1051737"/>
                      <a:pt x="3547032" y="1147800"/>
                    </a:cubicBezTo>
                    <a:cubicBezTo>
                      <a:pt x="3545578" y="1167800"/>
                      <a:pt x="3542464" y="1188587"/>
                      <a:pt x="3517130" y="1193941"/>
                    </a:cubicBezTo>
                    <a:cubicBezTo>
                      <a:pt x="3508824" y="1198508"/>
                      <a:pt x="3504256" y="1197878"/>
                      <a:pt x="3501141" y="1205910"/>
                    </a:cubicBezTo>
                    <a:cubicBezTo>
                      <a:pt x="3505087" y="1224492"/>
                      <a:pt x="3519415" y="1258508"/>
                      <a:pt x="3494289" y="1265910"/>
                    </a:cubicBezTo>
                    <a:cubicBezTo>
                      <a:pt x="3484530" y="1274571"/>
                      <a:pt x="3490551" y="1271264"/>
                      <a:pt x="3473939" y="1275831"/>
                    </a:cubicBezTo>
                    <a:cubicBezTo>
                      <a:pt x="3471655" y="1276618"/>
                      <a:pt x="3467087" y="1277878"/>
                      <a:pt x="3467087" y="1277878"/>
                    </a:cubicBezTo>
                    <a:cubicBezTo>
                      <a:pt x="3462518" y="1289847"/>
                      <a:pt x="3461688" y="1300555"/>
                      <a:pt x="3448813" y="1307799"/>
                    </a:cubicBezTo>
                    <a:cubicBezTo>
                      <a:pt x="3444245" y="1314571"/>
                      <a:pt x="3434278" y="1324492"/>
                      <a:pt x="3428256" y="1329846"/>
                    </a:cubicBezTo>
                    <a:cubicBezTo>
                      <a:pt x="3421404" y="1347327"/>
                      <a:pt x="3425141" y="1334413"/>
                      <a:pt x="3428256" y="1371894"/>
                    </a:cubicBezTo>
                    <a:cubicBezTo>
                      <a:pt x="3429710" y="1396460"/>
                      <a:pt x="3421404" y="1395831"/>
                      <a:pt x="3432824" y="1395831"/>
                    </a:cubicBezTo>
                    <a:cubicBezTo>
                      <a:pt x="3466256" y="1421342"/>
                      <a:pt x="3499688" y="1445909"/>
                      <a:pt x="3533327" y="1471263"/>
                    </a:cubicBezTo>
                    <a:cubicBezTo>
                      <a:pt x="3547032" y="1481814"/>
                      <a:pt x="3546409" y="1496617"/>
                      <a:pt x="3565305" y="1501972"/>
                    </a:cubicBezTo>
                    <a:cubicBezTo>
                      <a:pt x="3592715" y="1525909"/>
                      <a:pt x="3604136" y="1527956"/>
                      <a:pt x="3645251" y="1530003"/>
                    </a:cubicBezTo>
                    <a:cubicBezTo>
                      <a:pt x="3647535" y="1540554"/>
                      <a:pt x="3647535" y="1546538"/>
                      <a:pt x="3640683" y="1555987"/>
                    </a:cubicBezTo>
                    <a:cubicBezTo>
                      <a:pt x="3651273" y="1562129"/>
                      <a:pt x="3650442" y="1563389"/>
                      <a:pt x="3668092" y="1557877"/>
                    </a:cubicBezTo>
                    <a:cubicBezTo>
                      <a:pt x="3670584" y="1557247"/>
                      <a:pt x="3670584" y="1553310"/>
                      <a:pt x="3672868" y="1551893"/>
                    </a:cubicBezTo>
                    <a:cubicBezTo>
                      <a:pt x="3674322" y="1550633"/>
                      <a:pt x="3679721" y="1550003"/>
                      <a:pt x="3679721" y="1550003"/>
                    </a:cubicBezTo>
                    <a:cubicBezTo>
                      <a:pt x="3722912" y="1564019"/>
                      <a:pt x="3765688" y="1580082"/>
                      <a:pt x="3809918" y="1592050"/>
                    </a:cubicBezTo>
                    <a:cubicBezTo>
                      <a:pt x="3815317" y="1593310"/>
                      <a:pt x="3792891" y="1581971"/>
                      <a:pt x="3798289" y="1581971"/>
                    </a:cubicBezTo>
                    <a:cubicBezTo>
                      <a:pt x="3860169" y="1579452"/>
                      <a:pt x="3921634" y="1583389"/>
                      <a:pt x="3983514" y="1584019"/>
                    </a:cubicBezTo>
                    <a:cubicBezTo>
                      <a:pt x="3991197" y="1586066"/>
                      <a:pt x="3996388" y="1590633"/>
                      <a:pt x="4004071" y="1592050"/>
                    </a:cubicBezTo>
                    <a:cubicBezTo>
                      <a:pt x="4020060" y="1595357"/>
                      <a:pt x="4036049" y="1595987"/>
                      <a:pt x="4052039" y="1598034"/>
                    </a:cubicBezTo>
                    <a:cubicBezTo>
                      <a:pt x="4093361" y="1595987"/>
                      <a:pt x="4087962" y="1601342"/>
                      <a:pt x="4097929" y="1575987"/>
                    </a:cubicBezTo>
                    <a:cubicBezTo>
                      <a:pt x="4101667" y="1547956"/>
                      <a:pt x="4121394" y="1542601"/>
                      <a:pt x="4147973" y="1531893"/>
                    </a:cubicBezTo>
                    <a:cubicBezTo>
                      <a:pt x="4157940" y="1527956"/>
                      <a:pt x="4179951" y="1524019"/>
                      <a:pt x="4179951" y="1524019"/>
                    </a:cubicBezTo>
                    <a:cubicBezTo>
                      <a:pt x="4186803" y="1515357"/>
                      <a:pt x="4186180" y="1506066"/>
                      <a:pt x="4189088" y="1495988"/>
                    </a:cubicBezTo>
                    <a:cubicBezTo>
                      <a:pt x="4190541" y="1492051"/>
                      <a:pt x="4193656" y="1483862"/>
                      <a:pt x="4193656" y="1483862"/>
                    </a:cubicBezTo>
                    <a:cubicBezTo>
                      <a:pt x="4196771" y="1462602"/>
                      <a:pt x="4191372" y="1429374"/>
                      <a:pt x="4214213" y="1415988"/>
                    </a:cubicBezTo>
                    <a:cubicBezTo>
                      <a:pt x="4215667" y="1413941"/>
                      <a:pt x="4216497" y="1412051"/>
                      <a:pt x="4218782" y="1409846"/>
                    </a:cubicBezTo>
                    <a:cubicBezTo>
                      <a:pt x="4221066" y="1407799"/>
                      <a:pt x="4224388" y="1407799"/>
                      <a:pt x="4225842" y="1405909"/>
                    </a:cubicBezTo>
                    <a:cubicBezTo>
                      <a:pt x="4228956" y="1402445"/>
                      <a:pt x="4233525" y="1375201"/>
                      <a:pt x="4239547" y="1363862"/>
                    </a:cubicBezTo>
                    <a:cubicBezTo>
                      <a:pt x="4239547" y="1363862"/>
                      <a:pt x="4244946" y="1349217"/>
                      <a:pt x="4246399" y="1345909"/>
                    </a:cubicBezTo>
                    <a:cubicBezTo>
                      <a:pt x="4248683" y="1339295"/>
                      <a:pt x="4250967" y="1325752"/>
                      <a:pt x="4250967" y="1325752"/>
                    </a:cubicBezTo>
                    <a:cubicBezTo>
                      <a:pt x="4248683" y="1310476"/>
                      <a:pt x="4244946" y="1305122"/>
                      <a:pt x="4239547" y="1291894"/>
                    </a:cubicBezTo>
                    <a:cubicBezTo>
                      <a:pt x="4241831" y="1275831"/>
                      <a:pt x="4244115" y="1259138"/>
                      <a:pt x="4260104" y="1249847"/>
                    </a:cubicBezTo>
                    <a:cubicBezTo>
                      <a:pt x="4263011" y="1241185"/>
                      <a:pt x="4272978" y="1235831"/>
                      <a:pt x="4280661" y="1229847"/>
                    </a:cubicBezTo>
                    <a:cubicBezTo>
                      <a:pt x="4316377" y="1203863"/>
                      <a:pt x="4319492" y="1197249"/>
                      <a:pt x="4367459" y="1193941"/>
                    </a:cubicBezTo>
                    <a:cubicBezTo>
                      <a:pt x="4378257" y="1190477"/>
                      <a:pt x="4385733" y="1189217"/>
                      <a:pt x="4394869" y="1183705"/>
                    </a:cubicBezTo>
                    <a:cubicBezTo>
                      <a:pt x="4399438" y="1177721"/>
                      <a:pt x="4413143" y="1169690"/>
                      <a:pt x="4413143" y="1169690"/>
                    </a:cubicBezTo>
                    <a:cubicBezTo>
                      <a:pt x="4435984" y="1139768"/>
                      <a:pt x="4547285" y="1153784"/>
                      <a:pt x="4550192" y="1153784"/>
                    </a:cubicBezTo>
                    <a:cubicBezTo>
                      <a:pt x="4560159" y="1151107"/>
                      <a:pt x="4572411" y="1149060"/>
                      <a:pt x="4552476" y="1145753"/>
                    </a:cubicBezTo>
                    <a:cubicBezTo>
                      <a:pt x="4566181" y="1141816"/>
                      <a:pt x="4576979" y="1132524"/>
                      <a:pt x="4586739" y="1123863"/>
                    </a:cubicBezTo>
                    <a:cubicBezTo>
                      <a:pt x="4638651" y="1118509"/>
                      <a:pt x="4691187" y="1116461"/>
                      <a:pt x="4742061" y="1108430"/>
                    </a:cubicBezTo>
                    <a:cubicBezTo>
                      <a:pt x="4747460" y="1107643"/>
                      <a:pt x="4730848" y="1105753"/>
                      <a:pt x="4728564" y="1101658"/>
                    </a:cubicBezTo>
                    <a:cubicBezTo>
                      <a:pt x="4723165" y="1093784"/>
                      <a:pt x="4760334" y="1095674"/>
                      <a:pt x="4760334" y="1095674"/>
                    </a:cubicBezTo>
                    <a:lnTo>
                      <a:pt x="5018652" y="1017722"/>
                    </a:lnTo>
                    <a:lnTo>
                      <a:pt x="5088007" y="987013"/>
                    </a:lnTo>
                    <a:lnTo>
                      <a:pt x="5252220" y="929454"/>
                    </a:lnTo>
                    <a:lnTo>
                      <a:pt x="5253038" y="928353"/>
                    </a:lnTo>
                    <a:cubicBezTo>
                      <a:pt x="5255381" y="922356"/>
                      <a:pt x="5257585" y="914328"/>
                      <a:pt x="5264475" y="910361"/>
                    </a:cubicBezTo>
                    <a:cubicBezTo>
                      <a:pt x="5289554" y="895691"/>
                      <a:pt x="5336128" y="887019"/>
                      <a:pt x="5365065" y="878346"/>
                    </a:cubicBezTo>
                    <a:cubicBezTo>
                      <a:pt x="5374849" y="875670"/>
                      <a:pt x="5382565" y="864968"/>
                      <a:pt x="5392487" y="862292"/>
                    </a:cubicBezTo>
                    <a:cubicBezTo>
                      <a:pt x="5411502" y="856941"/>
                      <a:pt x="5401581" y="858971"/>
                      <a:pt x="5422113" y="856295"/>
                    </a:cubicBezTo>
                    <a:lnTo>
                      <a:pt x="5442644" y="850298"/>
                    </a:lnTo>
                    <a:cubicBezTo>
                      <a:pt x="5444987" y="849652"/>
                      <a:pt x="5449534" y="848268"/>
                      <a:pt x="5449534" y="848268"/>
                    </a:cubicBezTo>
                    <a:cubicBezTo>
                      <a:pt x="5454908" y="840979"/>
                      <a:pt x="5459455" y="840979"/>
                      <a:pt x="5467860" y="836274"/>
                    </a:cubicBezTo>
                    <a:cubicBezTo>
                      <a:pt x="5475439" y="826955"/>
                      <a:pt x="5477782" y="814961"/>
                      <a:pt x="5488392" y="808226"/>
                    </a:cubicBezTo>
                    <a:cubicBezTo>
                      <a:pt x="5492250" y="797616"/>
                      <a:pt x="5504376" y="780270"/>
                      <a:pt x="5513608" y="772243"/>
                    </a:cubicBezTo>
                    <a:cubicBezTo>
                      <a:pt x="5516640" y="764216"/>
                      <a:pt x="5519671" y="760895"/>
                      <a:pt x="5527250" y="756189"/>
                    </a:cubicBezTo>
                    <a:cubicBezTo>
                      <a:pt x="5532624" y="748900"/>
                      <a:pt x="5542545" y="744933"/>
                      <a:pt x="5552329" y="742257"/>
                    </a:cubicBezTo>
                    <a:cubicBezTo>
                      <a:pt x="5602624" y="744195"/>
                      <a:pt x="5624809" y="748900"/>
                      <a:pt x="5668903" y="758219"/>
                    </a:cubicBezTo>
                    <a:cubicBezTo>
                      <a:pt x="5684199" y="757573"/>
                      <a:pt x="5699356" y="757573"/>
                      <a:pt x="5714651" y="756189"/>
                    </a:cubicBezTo>
                    <a:cubicBezTo>
                      <a:pt x="5720714" y="755543"/>
                      <a:pt x="5732978" y="752222"/>
                      <a:pt x="5732978" y="752222"/>
                    </a:cubicBezTo>
                    <a:cubicBezTo>
                      <a:pt x="5754198" y="739582"/>
                      <a:pt x="5780931" y="744933"/>
                      <a:pt x="5806009" y="744195"/>
                    </a:cubicBezTo>
                    <a:cubicBezTo>
                      <a:pt x="5814415" y="741519"/>
                      <a:pt x="5816757" y="736906"/>
                      <a:pt x="5824336" y="732201"/>
                    </a:cubicBezTo>
                    <a:cubicBezTo>
                      <a:pt x="5831226" y="713564"/>
                      <a:pt x="5837978" y="706828"/>
                      <a:pt x="5856305" y="694188"/>
                    </a:cubicBezTo>
                    <a:lnTo>
                      <a:pt x="5870084" y="686161"/>
                    </a:lnTo>
                    <a:lnTo>
                      <a:pt x="5876836" y="682194"/>
                    </a:lnTo>
                    <a:cubicBezTo>
                      <a:pt x="5892131" y="684224"/>
                      <a:pt x="5886757" y="682194"/>
                      <a:pt x="5895163" y="686161"/>
                    </a:cubicBezTo>
                    <a:cubicBezTo>
                      <a:pt x="6005674" y="594821"/>
                      <a:pt x="6115359" y="502742"/>
                      <a:pt x="6227249" y="412693"/>
                    </a:cubicBezTo>
                    <a:cubicBezTo>
                      <a:pt x="6231796" y="408633"/>
                      <a:pt x="6214296" y="422657"/>
                      <a:pt x="6217327" y="428008"/>
                    </a:cubicBezTo>
                    <a:cubicBezTo>
                      <a:pt x="6219670" y="432714"/>
                      <a:pt x="6231107" y="419982"/>
                      <a:pt x="6231107" y="419982"/>
                    </a:cubicBezTo>
                    <a:cubicBezTo>
                      <a:pt x="6235654" y="413984"/>
                      <a:pt x="6241028" y="410663"/>
                      <a:pt x="6247091" y="405958"/>
                    </a:cubicBezTo>
                    <a:cubicBezTo>
                      <a:pt x="6250949" y="402636"/>
                      <a:pt x="6256186" y="400699"/>
                      <a:pt x="6260733" y="398023"/>
                    </a:cubicBezTo>
                    <a:lnTo>
                      <a:pt x="6267623" y="393963"/>
                    </a:lnTo>
                    <a:cubicBezTo>
                      <a:pt x="6280575" y="376618"/>
                      <a:pt x="6259217" y="403282"/>
                      <a:pt x="6285949" y="379939"/>
                    </a:cubicBezTo>
                    <a:cubicBezTo>
                      <a:pt x="6311028" y="357981"/>
                      <a:pt x="6321776" y="357981"/>
                      <a:pt x="6352229" y="347924"/>
                    </a:cubicBezTo>
                    <a:cubicBezTo>
                      <a:pt x="6382682" y="337959"/>
                      <a:pt x="6374276" y="329933"/>
                      <a:pt x="6409276" y="329933"/>
                    </a:cubicBezTo>
                    <a:cubicBezTo>
                      <a:pt x="6417681" y="327257"/>
                      <a:pt x="6429945" y="328641"/>
                      <a:pt x="6434492" y="321906"/>
                    </a:cubicBezTo>
                    <a:cubicBezTo>
                      <a:pt x="6437524" y="317938"/>
                      <a:pt x="6420713" y="322644"/>
                      <a:pt x="6418508" y="317938"/>
                    </a:cubicBezTo>
                    <a:cubicBezTo>
                      <a:pt x="6417681" y="316554"/>
                      <a:pt x="6436697" y="301239"/>
                      <a:pt x="6439040" y="299947"/>
                    </a:cubicBezTo>
                    <a:cubicBezTo>
                      <a:pt x="6443587" y="293950"/>
                      <a:pt x="6451166" y="288599"/>
                      <a:pt x="6455024" y="281863"/>
                    </a:cubicBezTo>
                    <a:cubicBezTo>
                      <a:pt x="6467977" y="257229"/>
                      <a:pt x="6467977" y="234532"/>
                      <a:pt x="6496225" y="217833"/>
                    </a:cubicBezTo>
                    <a:cubicBezTo>
                      <a:pt x="6499945" y="205193"/>
                      <a:pt x="6496914" y="211835"/>
                      <a:pt x="6507524" y="197811"/>
                    </a:cubicBezTo>
                    <a:cubicBezTo>
                      <a:pt x="6518961" y="183142"/>
                      <a:pt x="6514414" y="162475"/>
                      <a:pt x="6532740" y="151864"/>
                    </a:cubicBezTo>
                    <a:cubicBezTo>
                      <a:pt x="6535772" y="147805"/>
                      <a:pt x="6542662" y="144483"/>
                      <a:pt x="6544177" y="139778"/>
                    </a:cubicBezTo>
                    <a:cubicBezTo>
                      <a:pt x="6547209" y="132489"/>
                      <a:pt x="6551756" y="107762"/>
                      <a:pt x="6553272" y="97798"/>
                    </a:cubicBezTo>
                    <a:cubicBezTo>
                      <a:pt x="6554099" y="93093"/>
                      <a:pt x="6552583" y="87741"/>
                      <a:pt x="6555614" y="83774"/>
                    </a:cubicBezTo>
                    <a:cubicBezTo>
                      <a:pt x="6558646" y="79807"/>
                      <a:pt x="6569256" y="75747"/>
                      <a:pt x="6569256" y="75747"/>
                    </a:cubicBezTo>
                    <a:cubicBezTo>
                      <a:pt x="6575319" y="67720"/>
                      <a:pt x="6594472" y="48437"/>
                      <a:pt x="6603567" y="45761"/>
                    </a:cubicBezTo>
                    <a:cubicBezTo>
                      <a:pt x="6607012" y="41425"/>
                      <a:pt x="6608907" y="37412"/>
                      <a:pt x="6611284" y="33733"/>
                    </a:cubicBezTo>
                    <a:lnTo>
                      <a:pt x="6618274" y="2713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square">
                <a:noAutofit/>
              </a:bodyPr>
              <a:lstStyle/>
              <a:p>
                <a:endParaRPr lang="ja-JP" altLang="en-US">
                  <a:solidFill>
                    <a:prstClr val="black"/>
                  </a:solidFill>
                  <a:latin typeface="Arial"/>
                  <a:ea typeface="ＭＳ Ｐゴシック"/>
                </a:endParaRPr>
              </a:p>
            </p:txBody>
          </p:sp>
          <p:grpSp>
            <p:nvGrpSpPr>
              <p:cNvPr id="377" name="グループ化 376"/>
              <p:cNvGrpSpPr/>
              <p:nvPr/>
            </p:nvGrpSpPr>
            <p:grpSpPr bwMode="gray">
              <a:xfrm>
                <a:off x="61917" y="583511"/>
                <a:ext cx="9018583" cy="6236532"/>
                <a:chOff x="61917" y="583511"/>
                <a:chExt cx="9018583" cy="6236532"/>
              </a:xfrm>
            </p:grpSpPr>
            <p:sp>
              <p:nvSpPr>
                <p:cNvPr id="379" name="Freeform 230"/>
                <p:cNvSpPr>
                  <a:spLocks noChangeAspect="1"/>
                </p:cNvSpPr>
                <p:nvPr/>
              </p:nvSpPr>
              <p:spPr bwMode="gray">
                <a:xfrm>
                  <a:off x="158750" y="5712007"/>
                  <a:ext cx="268288" cy="764968"/>
                </a:xfrm>
                <a:custGeom>
                  <a:avLst/>
                  <a:gdLst>
                    <a:gd name="T0" fmla="*/ 2147483647 w 352"/>
                    <a:gd name="T1" fmla="*/ 0 h 1148"/>
                    <a:gd name="T2" fmla="*/ 2147483647 w 352"/>
                    <a:gd name="T3" fmla="*/ 2147483647 h 1148"/>
                    <a:gd name="T4" fmla="*/ 0 w 352"/>
                    <a:gd name="T5" fmla="*/ 2147483647 h 1148"/>
                    <a:gd name="T6" fmla="*/ 2147483647 w 352"/>
                    <a:gd name="T7" fmla="*/ 2147483647 h 1148"/>
                    <a:gd name="T8" fmla="*/ 2147483647 w 352"/>
                    <a:gd name="T9" fmla="*/ 2147483647 h 1148"/>
                    <a:gd name="T10" fmla="*/ 2147483647 w 352"/>
                    <a:gd name="T11" fmla="*/ 2147483647 h 1148"/>
                    <a:gd name="T12" fmla="*/ 2147483647 w 352"/>
                    <a:gd name="T13" fmla="*/ 2147483647 h 1148"/>
                    <a:gd name="T14" fmla="*/ 2147483647 w 352"/>
                    <a:gd name="T15" fmla="*/ 2147483647 h 1148"/>
                    <a:gd name="T16" fmla="*/ 2147483647 w 352"/>
                    <a:gd name="T17" fmla="*/ 2147483647 h 1148"/>
                    <a:gd name="T18" fmla="*/ 2147483647 w 352"/>
                    <a:gd name="T19" fmla="*/ 2147483647 h 1148"/>
                    <a:gd name="T20" fmla="*/ 2147483647 w 352"/>
                    <a:gd name="T21" fmla="*/ 2147483647 h 1148"/>
                    <a:gd name="T22" fmla="*/ 2147483647 w 352"/>
                    <a:gd name="T23" fmla="*/ 2147483647 h 1148"/>
                    <a:gd name="T24" fmla="*/ 2147483647 w 352"/>
                    <a:gd name="T25" fmla="*/ 2147483647 h 1148"/>
                    <a:gd name="T26" fmla="*/ 2147483647 w 352"/>
                    <a:gd name="T27" fmla="*/ 2147483647 h 1148"/>
                    <a:gd name="T28" fmla="*/ 2147483647 w 352"/>
                    <a:gd name="T29" fmla="*/ 2147483647 h 1148"/>
                    <a:gd name="T30" fmla="*/ 2147483647 w 352"/>
                    <a:gd name="T31" fmla="*/ 2147483647 h 1148"/>
                    <a:gd name="T32" fmla="*/ 2147483647 w 352"/>
                    <a:gd name="T33" fmla="*/ 2147483647 h 1148"/>
                    <a:gd name="T34" fmla="*/ 2147483647 w 352"/>
                    <a:gd name="T35" fmla="*/ 2147483647 h 1148"/>
                    <a:gd name="T36" fmla="*/ 2147483647 w 352"/>
                    <a:gd name="T37" fmla="*/ 2147483647 h 1148"/>
                    <a:gd name="T38" fmla="*/ 2147483647 w 352"/>
                    <a:gd name="T39" fmla="*/ 2147483647 h 1148"/>
                    <a:gd name="T40" fmla="*/ 2147483647 w 352"/>
                    <a:gd name="T41" fmla="*/ 2147483647 h 1148"/>
                    <a:gd name="T42" fmla="*/ 2147483647 w 352"/>
                    <a:gd name="T43" fmla="*/ 2147483647 h 1148"/>
                    <a:gd name="T44" fmla="*/ 2147483647 w 352"/>
                    <a:gd name="T45" fmla="*/ 2147483647 h 1148"/>
                    <a:gd name="T46" fmla="*/ 2147483647 w 352"/>
                    <a:gd name="T47" fmla="*/ 2147483647 h 1148"/>
                    <a:gd name="T48" fmla="*/ 2147483647 w 352"/>
                    <a:gd name="T49" fmla="*/ 2147483647 h 1148"/>
                    <a:gd name="T50" fmla="*/ 2147483647 w 352"/>
                    <a:gd name="T51" fmla="*/ 2147483647 h 1148"/>
                    <a:gd name="T52" fmla="*/ 2147483647 w 352"/>
                    <a:gd name="T53" fmla="*/ 2147483647 h 1148"/>
                    <a:gd name="T54" fmla="*/ 2147483647 w 352"/>
                    <a:gd name="T55" fmla="*/ 2147483647 h 1148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352"/>
                    <a:gd name="T85" fmla="*/ 0 h 1148"/>
                    <a:gd name="T86" fmla="*/ 352 w 352"/>
                    <a:gd name="T87" fmla="*/ 1148 h 1148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352" h="1148">
                      <a:moveTo>
                        <a:pt x="92" y="0"/>
                      </a:moveTo>
                      <a:cubicBezTo>
                        <a:pt x="71" y="4"/>
                        <a:pt x="28" y="12"/>
                        <a:pt x="28" y="12"/>
                      </a:cubicBezTo>
                      <a:cubicBezTo>
                        <a:pt x="16" y="20"/>
                        <a:pt x="0" y="44"/>
                        <a:pt x="0" y="44"/>
                      </a:cubicBezTo>
                      <a:cubicBezTo>
                        <a:pt x="8" y="78"/>
                        <a:pt x="24" y="52"/>
                        <a:pt x="48" y="76"/>
                      </a:cubicBezTo>
                      <a:cubicBezTo>
                        <a:pt x="49" y="121"/>
                        <a:pt x="56" y="167"/>
                        <a:pt x="56" y="212"/>
                      </a:cubicBezTo>
                      <a:cubicBezTo>
                        <a:pt x="56" y="227"/>
                        <a:pt x="44" y="256"/>
                        <a:pt x="44" y="256"/>
                      </a:cubicBezTo>
                      <a:cubicBezTo>
                        <a:pt x="46" y="269"/>
                        <a:pt x="41" y="288"/>
                        <a:pt x="52" y="296"/>
                      </a:cubicBezTo>
                      <a:cubicBezTo>
                        <a:pt x="66" y="306"/>
                        <a:pt x="95" y="310"/>
                        <a:pt x="112" y="316"/>
                      </a:cubicBezTo>
                      <a:cubicBezTo>
                        <a:pt x="125" y="320"/>
                        <a:pt x="148" y="336"/>
                        <a:pt x="148" y="336"/>
                      </a:cubicBezTo>
                      <a:cubicBezTo>
                        <a:pt x="155" y="363"/>
                        <a:pt x="168" y="356"/>
                        <a:pt x="196" y="360"/>
                      </a:cubicBezTo>
                      <a:cubicBezTo>
                        <a:pt x="239" y="374"/>
                        <a:pt x="283" y="387"/>
                        <a:pt x="328" y="396"/>
                      </a:cubicBezTo>
                      <a:cubicBezTo>
                        <a:pt x="352" y="433"/>
                        <a:pt x="330" y="424"/>
                        <a:pt x="292" y="428"/>
                      </a:cubicBezTo>
                      <a:cubicBezTo>
                        <a:pt x="279" y="432"/>
                        <a:pt x="256" y="448"/>
                        <a:pt x="256" y="448"/>
                      </a:cubicBezTo>
                      <a:cubicBezTo>
                        <a:pt x="237" y="476"/>
                        <a:pt x="247" y="498"/>
                        <a:pt x="276" y="504"/>
                      </a:cubicBezTo>
                      <a:cubicBezTo>
                        <a:pt x="275" y="532"/>
                        <a:pt x="280" y="561"/>
                        <a:pt x="272" y="588"/>
                      </a:cubicBezTo>
                      <a:cubicBezTo>
                        <a:pt x="268" y="602"/>
                        <a:pt x="236" y="612"/>
                        <a:pt x="236" y="612"/>
                      </a:cubicBezTo>
                      <a:cubicBezTo>
                        <a:pt x="232" y="625"/>
                        <a:pt x="224" y="635"/>
                        <a:pt x="220" y="648"/>
                      </a:cubicBezTo>
                      <a:cubicBezTo>
                        <a:pt x="219" y="675"/>
                        <a:pt x="221" y="702"/>
                        <a:pt x="216" y="728"/>
                      </a:cubicBezTo>
                      <a:cubicBezTo>
                        <a:pt x="215" y="732"/>
                        <a:pt x="205" y="728"/>
                        <a:pt x="204" y="732"/>
                      </a:cubicBezTo>
                      <a:cubicBezTo>
                        <a:pt x="199" y="753"/>
                        <a:pt x="216" y="809"/>
                        <a:pt x="236" y="816"/>
                      </a:cubicBezTo>
                      <a:cubicBezTo>
                        <a:pt x="244" y="829"/>
                        <a:pt x="258" y="834"/>
                        <a:pt x="264" y="848"/>
                      </a:cubicBezTo>
                      <a:cubicBezTo>
                        <a:pt x="267" y="856"/>
                        <a:pt x="272" y="872"/>
                        <a:pt x="272" y="872"/>
                      </a:cubicBezTo>
                      <a:cubicBezTo>
                        <a:pt x="275" y="908"/>
                        <a:pt x="270" y="918"/>
                        <a:pt x="292" y="940"/>
                      </a:cubicBezTo>
                      <a:cubicBezTo>
                        <a:pt x="306" y="982"/>
                        <a:pt x="309" y="988"/>
                        <a:pt x="292" y="1060"/>
                      </a:cubicBezTo>
                      <a:cubicBezTo>
                        <a:pt x="290" y="1068"/>
                        <a:pt x="276" y="1065"/>
                        <a:pt x="268" y="1068"/>
                      </a:cubicBezTo>
                      <a:cubicBezTo>
                        <a:pt x="259" y="1071"/>
                        <a:pt x="252" y="1079"/>
                        <a:pt x="244" y="1084"/>
                      </a:cubicBezTo>
                      <a:cubicBezTo>
                        <a:pt x="231" y="1092"/>
                        <a:pt x="208" y="1112"/>
                        <a:pt x="208" y="1112"/>
                      </a:cubicBezTo>
                      <a:cubicBezTo>
                        <a:pt x="195" y="1131"/>
                        <a:pt x="175" y="1148"/>
                        <a:pt x="152" y="114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382" name="Freeform 225"/>
                <p:cNvSpPr>
                  <a:spLocks noChangeAspect="1"/>
                </p:cNvSpPr>
                <p:nvPr/>
              </p:nvSpPr>
              <p:spPr bwMode="gray">
                <a:xfrm>
                  <a:off x="3032125" y="1704685"/>
                  <a:ext cx="1943100" cy="1491980"/>
                </a:xfrm>
                <a:custGeom>
                  <a:avLst/>
                  <a:gdLst>
                    <a:gd name="T0" fmla="*/ 2147483647 w 2551"/>
                    <a:gd name="T1" fmla="*/ 2147483647 h 2237"/>
                    <a:gd name="T2" fmla="*/ 2147483647 w 2551"/>
                    <a:gd name="T3" fmla="*/ 2147483647 h 2237"/>
                    <a:gd name="T4" fmla="*/ 2147483647 w 2551"/>
                    <a:gd name="T5" fmla="*/ 2147483647 h 2237"/>
                    <a:gd name="T6" fmla="*/ 2147483647 w 2551"/>
                    <a:gd name="T7" fmla="*/ 2147483647 h 2237"/>
                    <a:gd name="T8" fmla="*/ 2147483647 w 2551"/>
                    <a:gd name="T9" fmla="*/ 2147483647 h 2237"/>
                    <a:gd name="T10" fmla="*/ 2147483647 w 2551"/>
                    <a:gd name="T11" fmla="*/ 2147483647 h 2237"/>
                    <a:gd name="T12" fmla="*/ 2147483647 w 2551"/>
                    <a:gd name="T13" fmla="*/ 2147483647 h 2237"/>
                    <a:gd name="T14" fmla="*/ 2147483647 w 2551"/>
                    <a:gd name="T15" fmla="*/ 2147483647 h 2237"/>
                    <a:gd name="T16" fmla="*/ 2147483647 w 2551"/>
                    <a:gd name="T17" fmla="*/ 2147483647 h 2237"/>
                    <a:gd name="T18" fmla="*/ 2147483647 w 2551"/>
                    <a:gd name="T19" fmla="*/ 2147483647 h 2237"/>
                    <a:gd name="T20" fmla="*/ 2147483647 w 2551"/>
                    <a:gd name="T21" fmla="*/ 2147483647 h 2237"/>
                    <a:gd name="T22" fmla="*/ 2147483647 w 2551"/>
                    <a:gd name="T23" fmla="*/ 2147483647 h 2237"/>
                    <a:gd name="T24" fmla="*/ 2147483647 w 2551"/>
                    <a:gd name="T25" fmla="*/ 2147483647 h 2237"/>
                    <a:gd name="T26" fmla="*/ 2147483647 w 2551"/>
                    <a:gd name="T27" fmla="*/ 2147483647 h 2237"/>
                    <a:gd name="T28" fmla="*/ 2147483647 w 2551"/>
                    <a:gd name="T29" fmla="*/ 2147483647 h 2237"/>
                    <a:gd name="T30" fmla="*/ 2147483647 w 2551"/>
                    <a:gd name="T31" fmla="*/ 2147483647 h 2237"/>
                    <a:gd name="T32" fmla="*/ 2147483647 w 2551"/>
                    <a:gd name="T33" fmla="*/ 2147483647 h 2237"/>
                    <a:gd name="T34" fmla="*/ 2147483647 w 2551"/>
                    <a:gd name="T35" fmla="*/ 2147483647 h 2237"/>
                    <a:gd name="T36" fmla="*/ 2147483647 w 2551"/>
                    <a:gd name="T37" fmla="*/ 2147483647 h 2237"/>
                    <a:gd name="T38" fmla="*/ 2147483647 w 2551"/>
                    <a:gd name="T39" fmla="*/ 2147483647 h 2237"/>
                    <a:gd name="T40" fmla="*/ 2147483647 w 2551"/>
                    <a:gd name="T41" fmla="*/ 2147483647 h 2237"/>
                    <a:gd name="T42" fmla="*/ 2147483647 w 2551"/>
                    <a:gd name="T43" fmla="*/ 2147483647 h 2237"/>
                    <a:gd name="T44" fmla="*/ 2147483647 w 2551"/>
                    <a:gd name="T45" fmla="*/ 2147483647 h 2237"/>
                    <a:gd name="T46" fmla="*/ 2147483647 w 2551"/>
                    <a:gd name="T47" fmla="*/ 2147483647 h 2237"/>
                    <a:gd name="T48" fmla="*/ 2147483647 w 2551"/>
                    <a:gd name="T49" fmla="*/ 2147483647 h 2237"/>
                    <a:gd name="T50" fmla="*/ 2147483647 w 2551"/>
                    <a:gd name="T51" fmla="*/ 2147483647 h 2237"/>
                    <a:gd name="T52" fmla="*/ 2147483647 w 2551"/>
                    <a:gd name="T53" fmla="*/ 2147483647 h 2237"/>
                    <a:gd name="T54" fmla="*/ 2147483647 w 2551"/>
                    <a:gd name="T55" fmla="*/ 2147483647 h 2237"/>
                    <a:gd name="T56" fmla="*/ 2147483647 w 2551"/>
                    <a:gd name="T57" fmla="*/ 2147483647 h 2237"/>
                    <a:gd name="T58" fmla="*/ 2147483647 w 2551"/>
                    <a:gd name="T59" fmla="*/ 2147483647 h 2237"/>
                    <a:gd name="T60" fmla="*/ 2147483647 w 2551"/>
                    <a:gd name="T61" fmla="*/ 2147483647 h 2237"/>
                    <a:gd name="T62" fmla="*/ 2147483647 w 2551"/>
                    <a:gd name="T63" fmla="*/ 2147483647 h 2237"/>
                    <a:gd name="T64" fmla="*/ 2147483647 w 2551"/>
                    <a:gd name="T65" fmla="*/ 2147483647 h 2237"/>
                    <a:gd name="T66" fmla="*/ 2147483647 w 2551"/>
                    <a:gd name="T67" fmla="*/ 2147483647 h 2237"/>
                    <a:gd name="T68" fmla="*/ 2147483647 w 2551"/>
                    <a:gd name="T69" fmla="*/ 2147483647 h 2237"/>
                    <a:gd name="T70" fmla="*/ 2147483647 w 2551"/>
                    <a:gd name="T71" fmla="*/ 2147483647 h 2237"/>
                    <a:gd name="T72" fmla="*/ 2147483647 w 2551"/>
                    <a:gd name="T73" fmla="*/ 2147483647 h 2237"/>
                    <a:gd name="T74" fmla="*/ 2147483647 w 2551"/>
                    <a:gd name="T75" fmla="*/ 2147483647 h 2237"/>
                    <a:gd name="T76" fmla="*/ 2147483647 w 2551"/>
                    <a:gd name="T77" fmla="*/ 2147483647 h 2237"/>
                    <a:gd name="T78" fmla="*/ 2147483647 w 2551"/>
                    <a:gd name="T79" fmla="*/ 2147483647 h 2237"/>
                    <a:gd name="T80" fmla="*/ 2147483647 w 2551"/>
                    <a:gd name="T81" fmla="*/ 2147483647 h 2237"/>
                    <a:gd name="T82" fmla="*/ 2147483647 w 2551"/>
                    <a:gd name="T83" fmla="*/ 2147483647 h 223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2551"/>
                    <a:gd name="T127" fmla="*/ 0 h 2237"/>
                    <a:gd name="T128" fmla="*/ 2551 w 2551"/>
                    <a:gd name="T129" fmla="*/ 2237 h 2237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2551" h="2237">
                      <a:moveTo>
                        <a:pt x="727" y="52"/>
                      </a:moveTo>
                      <a:cubicBezTo>
                        <a:pt x="686" y="38"/>
                        <a:pt x="640" y="54"/>
                        <a:pt x="599" y="40"/>
                      </a:cubicBezTo>
                      <a:cubicBezTo>
                        <a:pt x="584" y="55"/>
                        <a:pt x="573" y="72"/>
                        <a:pt x="555" y="84"/>
                      </a:cubicBezTo>
                      <a:cubicBezTo>
                        <a:pt x="546" y="121"/>
                        <a:pt x="535" y="85"/>
                        <a:pt x="515" y="76"/>
                      </a:cubicBezTo>
                      <a:cubicBezTo>
                        <a:pt x="507" y="73"/>
                        <a:pt x="491" y="68"/>
                        <a:pt x="491" y="68"/>
                      </a:cubicBezTo>
                      <a:cubicBezTo>
                        <a:pt x="470" y="82"/>
                        <a:pt x="445" y="117"/>
                        <a:pt x="423" y="124"/>
                      </a:cubicBezTo>
                      <a:cubicBezTo>
                        <a:pt x="404" y="130"/>
                        <a:pt x="391" y="134"/>
                        <a:pt x="375" y="144"/>
                      </a:cubicBezTo>
                      <a:cubicBezTo>
                        <a:pt x="366" y="163"/>
                        <a:pt x="355" y="183"/>
                        <a:pt x="335" y="192"/>
                      </a:cubicBezTo>
                      <a:cubicBezTo>
                        <a:pt x="327" y="195"/>
                        <a:pt x="311" y="200"/>
                        <a:pt x="311" y="200"/>
                      </a:cubicBezTo>
                      <a:cubicBezTo>
                        <a:pt x="303" y="223"/>
                        <a:pt x="308" y="246"/>
                        <a:pt x="315" y="268"/>
                      </a:cubicBezTo>
                      <a:cubicBezTo>
                        <a:pt x="312" y="296"/>
                        <a:pt x="315" y="320"/>
                        <a:pt x="291" y="336"/>
                      </a:cubicBezTo>
                      <a:cubicBezTo>
                        <a:pt x="281" y="355"/>
                        <a:pt x="263" y="369"/>
                        <a:pt x="255" y="388"/>
                      </a:cubicBezTo>
                      <a:cubicBezTo>
                        <a:pt x="252" y="396"/>
                        <a:pt x="247" y="412"/>
                        <a:pt x="247" y="412"/>
                      </a:cubicBezTo>
                      <a:cubicBezTo>
                        <a:pt x="256" y="439"/>
                        <a:pt x="256" y="455"/>
                        <a:pt x="239" y="480"/>
                      </a:cubicBezTo>
                      <a:cubicBezTo>
                        <a:pt x="233" y="506"/>
                        <a:pt x="231" y="530"/>
                        <a:pt x="227" y="556"/>
                      </a:cubicBezTo>
                      <a:cubicBezTo>
                        <a:pt x="225" y="569"/>
                        <a:pt x="215" y="579"/>
                        <a:pt x="211" y="592"/>
                      </a:cubicBezTo>
                      <a:cubicBezTo>
                        <a:pt x="213" y="626"/>
                        <a:pt x="226" y="711"/>
                        <a:pt x="203" y="740"/>
                      </a:cubicBezTo>
                      <a:cubicBezTo>
                        <a:pt x="197" y="748"/>
                        <a:pt x="134" y="809"/>
                        <a:pt x="123" y="812"/>
                      </a:cubicBezTo>
                      <a:cubicBezTo>
                        <a:pt x="113" y="815"/>
                        <a:pt x="102" y="815"/>
                        <a:pt x="91" y="816"/>
                      </a:cubicBezTo>
                      <a:cubicBezTo>
                        <a:pt x="99" y="847"/>
                        <a:pt x="92" y="858"/>
                        <a:pt x="123" y="864"/>
                      </a:cubicBezTo>
                      <a:cubicBezTo>
                        <a:pt x="126" y="872"/>
                        <a:pt x="128" y="880"/>
                        <a:pt x="131" y="888"/>
                      </a:cubicBezTo>
                      <a:cubicBezTo>
                        <a:pt x="132" y="892"/>
                        <a:pt x="135" y="900"/>
                        <a:pt x="135" y="900"/>
                      </a:cubicBezTo>
                      <a:cubicBezTo>
                        <a:pt x="131" y="925"/>
                        <a:pt x="129" y="939"/>
                        <a:pt x="143" y="960"/>
                      </a:cubicBezTo>
                      <a:cubicBezTo>
                        <a:pt x="138" y="996"/>
                        <a:pt x="142" y="979"/>
                        <a:pt x="131" y="1012"/>
                      </a:cubicBezTo>
                      <a:cubicBezTo>
                        <a:pt x="128" y="1022"/>
                        <a:pt x="116" y="1027"/>
                        <a:pt x="111" y="1036"/>
                      </a:cubicBezTo>
                      <a:cubicBezTo>
                        <a:pt x="104" y="1050"/>
                        <a:pt x="106" y="1072"/>
                        <a:pt x="95" y="1084"/>
                      </a:cubicBezTo>
                      <a:cubicBezTo>
                        <a:pt x="94" y="1085"/>
                        <a:pt x="43" y="1108"/>
                        <a:pt x="67" y="1108"/>
                      </a:cubicBezTo>
                      <a:cubicBezTo>
                        <a:pt x="75" y="1177"/>
                        <a:pt x="89" y="1246"/>
                        <a:pt x="92" y="1315"/>
                      </a:cubicBezTo>
                      <a:cubicBezTo>
                        <a:pt x="92" y="1323"/>
                        <a:pt x="82" y="1302"/>
                        <a:pt x="75" y="1300"/>
                      </a:cubicBezTo>
                      <a:cubicBezTo>
                        <a:pt x="66" y="1298"/>
                        <a:pt x="81" y="1318"/>
                        <a:pt x="87" y="1324"/>
                      </a:cubicBezTo>
                      <a:cubicBezTo>
                        <a:pt x="98" y="1335"/>
                        <a:pt x="107" y="1333"/>
                        <a:pt x="123" y="1336"/>
                      </a:cubicBezTo>
                      <a:cubicBezTo>
                        <a:pt x="119" y="1369"/>
                        <a:pt x="113" y="1412"/>
                        <a:pt x="83" y="1432"/>
                      </a:cubicBezTo>
                      <a:cubicBezTo>
                        <a:pt x="70" y="1471"/>
                        <a:pt x="74" y="1448"/>
                        <a:pt x="79" y="1504"/>
                      </a:cubicBezTo>
                      <a:cubicBezTo>
                        <a:pt x="76" y="1569"/>
                        <a:pt x="74" y="1635"/>
                        <a:pt x="71" y="1700"/>
                      </a:cubicBezTo>
                      <a:cubicBezTo>
                        <a:pt x="70" y="1714"/>
                        <a:pt x="35" y="1724"/>
                        <a:pt x="35" y="1724"/>
                      </a:cubicBezTo>
                      <a:cubicBezTo>
                        <a:pt x="16" y="1752"/>
                        <a:pt x="27" y="1743"/>
                        <a:pt x="7" y="1756"/>
                      </a:cubicBezTo>
                      <a:cubicBezTo>
                        <a:pt x="14" y="1807"/>
                        <a:pt x="0" y="1769"/>
                        <a:pt x="51" y="1788"/>
                      </a:cubicBezTo>
                      <a:cubicBezTo>
                        <a:pt x="53" y="1789"/>
                        <a:pt x="60" y="1825"/>
                        <a:pt x="67" y="1832"/>
                      </a:cubicBezTo>
                      <a:cubicBezTo>
                        <a:pt x="79" y="1886"/>
                        <a:pt x="127" y="1945"/>
                        <a:pt x="71" y="1964"/>
                      </a:cubicBezTo>
                      <a:cubicBezTo>
                        <a:pt x="39" y="1996"/>
                        <a:pt x="33" y="2078"/>
                        <a:pt x="63" y="2108"/>
                      </a:cubicBezTo>
                      <a:cubicBezTo>
                        <a:pt x="69" y="2114"/>
                        <a:pt x="90" y="2121"/>
                        <a:pt x="99" y="2124"/>
                      </a:cubicBezTo>
                      <a:cubicBezTo>
                        <a:pt x="118" y="2123"/>
                        <a:pt x="138" y="2127"/>
                        <a:pt x="155" y="2120"/>
                      </a:cubicBezTo>
                      <a:cubicBezTo>
                        <a:pt x="172" y="2114"/>
                        <a:pt x="179" y="2072"/>
                        <a:pt x="179" y="2072"/>
                      </a:cubicBezTo>
                      <a:cubicBezTo>
                        <a:pt x="187" y="1979"/>
                        <a:pt x="162" y="2000"/>
                        <a:pt x="199" y="1976"/>
                      </a:cubicBezTo>
                      <a:cubicBezTo>
                        <a:pt x="220" y="1977"/>
                        <a:pt x="242" y="1975"/>
                        <a:pt x="263" y="1980"/>
                      </a:cubicBezTo>
                      <a:cubicBezTo>
                        <a:pt x="267" y="1981"/>
                        <a:pt x="263" y="1991"/>
                        <a:pt x="267" y="1992"/>
                      </a:cubicBezTo>
                      <a:cubicBezTo>
                        <a:pt x="283" y="1994"/>
                        <a:pt x="299" y="1989"/>
                        <a:pt x="315" y="1988"/>
                      </a:cubicBezTo>
                      <a:cubicBezTo>
                        <a:pt x="345" y="1968"/>
                        <a:pt x="330" y="1974"/>
                        <a:pt x="359" y="1968"/>
                      </a:cubicBezTo>
                      <a:cubicBezTo>
                        <a:pt x="395" y="1973"/>
                        <a:pt x="378" y="1969"/>
                        <a:pt x="411" y="1980"/>
                      </a:cubicBezTo>
                      <a:cubicBezTo>
                        <a:pt x="415" y="1981"/>
                        <a:pt x="423" y="1984"/>
                        <a:pt x="423" y="1984"/>
                      </a:cubicBezTo>
                      <a:cubicBezTo>
                        <a:pt x="438" y="2006"/>
                        <a:pt x="459" y="2010"/>
                        <a:pt x="479" y="2024"/>
                      </a:cubicBezTo>
                      <a:cubicBezTo>
                        <a:pt x="483" y="2035"/>
                        <a:pt x="488" y="2061"/>
                        <a:pt x="495" y="2072"/>
                      </a:cubicBezTo>
                      <a:cubicBezTo>
                        <a:pt x="513" y="2100"/>
                        <a:pt x="508" y="2087"/>
                        <a:pt x="515" y="2108"/>
                      </a:cubicBezTo>
                      <a:cubicBezTo>
                        <a:pt x="512" y="2136"/>
                        <a:pt x="514" y="2142"/>
                        <a:pt x="507" y="2164"/>
                      </a:cubicBezTo>
                      <a:cubicBezTo>
                        <a:pt x="505" y="2172"/>
                        <a:pt x="502" y="2180"/>
                        <a:pt x="499" y="2188"/>
                      </a:cubicBezTo>
                      <a:cubicBezTo>
                        <a:pt x="498" y="2192"/>
                        <a:pt x="495" y="2200"/>
                        <a:pt x="495" y="2200"/>
                      </a:cubicBezTo>
                      <a:cubicBezTo>
                        <a:pt x="507" y="2237"/>
                        <a:pt x="498" y="2222"/>
                        <a:pt x="583" y="2208"/>
                      </a:cubicBezTo>
                      <a:cubicBezTo>
                        <a:pt x="596" y="2206"/>
                        <a:pt x="617" y="2152"/>
                        <a:pt x="635" y="2140"/>
                      </a:cubicBezTo>
                      <a:cubicBezTo>
                        <a:pt x="652" y="2088"/>
                        <a:pt x="639" y="2093"/>
                        <a:pt x="707" y="2088"/>
                      </a:cubicBezTo>
                      <a:cubicBezTo>
                        <a:pt x="721" y="2083"/>
                        <a:pt x="743" y="2060"/>
                        <a:pt x="743" y="2060"/>
                      </a:cubicBezTo>
                      <a:cubicBezTo>
                        <a:pt x="751" y="2037"/>
                        <a:pt x="741" y="2015"/>
                        <a:pt x="735" y="1992"/>
                      </a:cubicBezTo>
                      <a:cubicBezTo>
                        <a:pt x="742" y="1956"/>
                        <a:pt x="755" y="1926"/>
                        <a:pt x="775" y="1896"/>
                      </a:cubicBezTo>
                      <a:cubicBezTo>
                        <a:pt x="778" y="1892"/>
                        <a:pt x="778" y="1885"/>
                        <a:pt x="783" y="1884"/>
                      </a:cubicBezTo>
                      <a:cubicBezTo>
                        <a:pt x="795" y="1883"/>
                        <a:pt x="807" y="1881"/>
                        <a:pt x="819" y="1880"/>
                      </a:cubicBezTo>
                      <a:cubicBezTo>
                        <a:pt x="832" y="1872"/>
                        <a:pt x="845" y="1862"/>
                        <a:pt x="851" y="1848"/>
                      </a:cubicBezTo>
                      <a:cubicBezTo>
                        <a:pt x="865" y="1817"/>
                        <a:pt x="852" y="1831"/>
                        <a:pt x="863" y="1820"/>
                      </a:cubicBezTo>
                      <a:cubicBezTo>
                        <a:pt x="1032" y="1642"/>
                        <a:pt x="942" y="1656"/>
                        <a:pt x="1091" y="1664"/>
                      </a:cubicBezTo>
                      <a:cubicBezTo>
                        <a:pt x="1094" y="1672"/>
                        <a:pt x="1096" y="1680"/>
                        <a:pt x="1099" y="1688"/>
                      </a:cubicBezTo>
                      <a:cubicBezTo>
                        <a:pt x="1100" y="1692"/>
                        <a:pt x="1103" y="1700"/>
                        <a:pt x="1103" y="1700"/>
                      </a:cubicBezTo>
                      <a:cubicBezTo>
                        <a:pt x="1104" y="1712"/>
                        <a:pt x="1097" y="1730"/>
                        <a:pt x="1107" y="1736"/>
                      </a:cubicBezTo>
                      <a:cubicBezTo>
                        <a:pt x="1131" y="1751"/>
                        <a:pt x="1150" y="1735"/>
                        <a:pt x="1167" y="1724"/>
                      </a:cubicBezTo>
                      <a:cubicBezTo>
                        <a:pt x="1180" y="1684"/>
                        <a:pt x="1158" y="1745"/>
                        <a:pt x="1183" y="1700"/>
                      </a:cubicBezTo>
                      <a:cubicBezTo>
                        <a:pt x="1199" y="1671"/>
                        <a:pt x="1198" y="1649"/>
                        <a:pt x="1235" y="1640"/>
                      </a:cubicBezTo>
                      <a:cubicBezTo>
                        <a:pt x="1249" y="1661"/>
                        <a:pt x="1257" y="1656"/>
                        <a:pt x="1283" y="1652"/>
                      </a:cubicBezTo>
                      <a:cubicBezTo>
                        <a:pt x="1301" y="1626"/>
                        <a:pt x="1316" y="1637"/>
                        <a:pt x="1351" y="1640"/>
                      </a:cubicBezTo>
                      <a:cubicBezTo>
                        <a:pt x="1372" y="1647"/>
                        <a:pt x="1395" y="1636"/>
                        <a:pt x="1403" y="1660"/>
                      </a:cubicBezTo>
                      <a:cubicBezTo>
                        <a:pt x="1399" y="1686"/>
                        <a:pt x="1389" y="1710"/>
                        <a:pt x="1383" y="1736"/>
                      </a:cubicBezTo>
                      <a:cubicBezTo>
                        <a:pt x="1390" y="1771"/>
                        <a:pt x="1402" y="1760"/>
                        <a:pt x="1439" y="1756"/>
                      </a:cubicBezTo>
                      <a:cubicBezTo>
                        <a:pt x="1468" y="1749"/>
                        <a:pt x="1465" y="1733"/>
                        <a:pt x="1487" y="1724"/>
                      </a:cubicBezTo>
                      <a:cubicBezTo>
                        <a:pt x="1496" y="1720"/>
                        <a:pt x="1506" y="1719"/>
                        <a:pt x="1515" y="1716"/>
                      </a:cubicBezTo>
                      <a:cubicBezTo>
                        <a:pt x="1527" y="1697"/>
                        <a:pt x="1528" y="1688"/>
                        <a:pt x="1551" y="1680"/>
                      </a:cubicBezTo>
                      <a:cubicBezTo>
                        <a:pt x="1559" y="1681"/>
                        <a:pt x="1568" y="1681"/>
                        <a:pt x="1575" y="1684"/>
                      </a:cubicBezTo>
                      <a:cubicBezTo>
                        <a:pt x="1584" y="1688"/>
                        <a:pt x="1599" y="1700"/>
                        <a:pt x="1599" y="1700"/>
                      </a:cubicBezTo>
                      <a:cubicBezTo>
                        <a:pt x="1610" y="1716"/>
                        <a:pt x="1615" y="1732"/>
                        <a:pt x="1615" y="1752"/>
                      </a:cubicBezTo>
                      <a:cubicBezTo>
                        <a:pt x="1667" y="1773"/>
                        <a:pt x="1716" y="1800"/>
                        <a:pt x="1770" y="1814"/>
                      </a:cubicBezTo>
                      <a:cubicBezTo>
                        <a:pt x="1779" y="1816"/>
                        <a:pt x="1789" y="1789"/>
                        <a:pt x="1795" y="1784"/>
                      </a:cubicBezTo>
                      <a:cubicBezTo>
                        <a:pt x="1806" y="1775"/>
                        <a:pt x="1831" y="1760"/>
                        <a:pt x="1831" y="1760"/>
                      </a:cubicBezTo>
                      <a:cubicBezTo>
                        <a:pt x="1859" y="1763"/>
                        <a:pt x="1891" y="1760"/>
                        <a:pt x="1915" y="1776"/>
                      </a:cubicBezTo>
                      <a:cubicBezTo>
                        <a:pt x="1918" y="1786"/>
                        <a:pt x="1929" y="1831"/>
                        <a:pt x="1943" y="1836"/>
                      </a:cubicBezTo>
                      <a:cubicBezTo>
                        <a:pt x="1965" y="1843"/>
                        <a:pt x="1985" y="1853"/>
                        <a:pt x="2007" y="1860"/>
                      </a:cubicBezTo>
                      <a:cubicBezTo>
                        <a:pt x="2043" y="1859"/>
                        <a:pt x="2079" y="1861"/>
                        <a:pt x="2115" y="1856"/>
                      </a:cubicBezTo>
                      <a:cubicBezTo>
                        <a:pt x="2118" y="1856"/>
                        <a:pt x="2126" y="1810"/>
                        <a:pt x="2147" y="1796"/>
                      </a:cubicBezTo>
                      <a:cubicBezTo>
                        <a:pt x="2168" y="1764"/>
                        <a:pt x="2140" y="1803"/>
                        <a:pt x="2167" y="1776"/>
                      </a:cubicBezTo>
                      <a:cubicBezTo>
                        <a:pt x="2188" y="1755"/>
                        <a:pt x="2177" y="1741"/>
                        <a:pt x="2215" y="1728"/>
                      </a:cubicBezTo>
                      <a:cubicBezTo>
                        <a:pt x="2230" y="1713"/>
                        <a:pt x="2244" y="1699"/>
                        <a:pt x="2259" y="1684"/>
                      </a:cubicBezTo>
                      <a:cubicBezTo>
                        <a:pt x="2270" y="1652"/>
                        <a:pt x="2240" y="1504"/>
                        <a:pt x="2315" y="1496"/>
                      </a:cubicBezTo>
                      <a:cubicBezTo>
                        <a:pt x="2335" y="1494"/>
                        <a:pt x="2355" y="1493"/>
                        <a:pt x="2375" y="1492"/>
                      </a:cubicBezTo>
                      <a:cubicBezTo>
                        <a:pt x="2389" y="1471"/>
                        <a:pt x="2394" y="1431"/>
                        <a:pt x="2371" y="1412"/>
                      </a:cubicBezTo>
                      <a:cubicBezTo>
                        <a:pt x="2364" y="1406"/>
                        <a:pt x="2354" y="1405"/>
                        <a:pt x="2347" y="1400"/>
                      </a:cubicBezTo>
                      <a:cubicBezTo>
                        <a:pt x="2339" y="1377"/>
                        <a:pt x="2339" y="1381"/>
                        <a:pt x="2347" y="1344"/>
                      </a:cubicBezTo>
                      <a:cubicBezTo>
                        <a:pt x="2356" y="1303"/>
                        <a:pt x="2355" y="1344"/>
                        <a:pt x="2355" y="1328"/>
                      </a:cubicBezTo>
                      <a:cubicBezTo>
                        <a:pt x="2402" y="1293"/>
                        <a:pt x="2449" y="1258"/>
                        <a:pt x="2496" y="1224"/>
                      </a:cubicBezTo>
                      <a:cubicBezTo>
                        <a:pt x="2499" y="1222"/>
                        <a:pt x="2485" y="1229"/>
                        <a:pt x="2487" y="1232"/>
                      </a:cubicBezTo>
                      <a:cubicBezTo>
                        <a:pt x="2493" y="1240"/>
                        <a:pt x="2506" y="1226"/>
                        <a:pt x="2515" y="1224"/>
                      </a:cubicBezTo>
                      <a:cubicBezTo>
                        <a:pt x="2524" y="1210"/>
                        <a:pt x="2525" y="1196"/>
                        <a:pt x="2511" y="1184"/>
                      </a:cubicBezTo>
                      <a:cubicBezTo>
                        <a:pt x="2504" y="1178"/>
                        <a:pt x="2487" y="1168"/>
                        <a:pt x="2487" y="1168"/>
                      </a:cubicBezTo>
                      <a:cubicBezTo>
                        <a:pt x="2480" y="1147"/>
                        <a:pt x="2487" y="1129"/>
                        <a:pt x="2499" y="1112"/>
                      </a:cubicBezTo>
                      <a:cubicBezTo>
                        <a:pt x="2505" y="1073"/>
                        <a:pt x="2514" y="1056"/>
                        <a:pt x="2535" y="1024"/>
                      </a:cubicBezTo>
                      <a:cubicBezTo>
                        <a:pt x="2542" y="1013"/>
                        <a:pt x="2551" y="988"/>
                        <a:pt x="2551" y="988"/>
                      </a:cubicBezTo>
                      <a:cubicBezTo>
                        <a:pt x="2547" y="974"/>
                        <a:pt x="2531" y="948"/>
                        <a:pt x="2531" y="948"/>
                      </a:cubicBezTo>
                      <a:cubicBezTo>
                        <a:pt x="2529" y="916"/>
                        <a:pt x="2533" y="872"/>
                        <a:pt x="2503" y="852"/>
                      </a:cubicBezTo>
                      <a:cubicBezTo>
                        <a:pt x="2504" y="831"/>
                        <a:pt x="2504" y="809"/>
                        <a:pt x="2507" y="788"/>
                      </a:cubicBezTo>
                      <a:cubicBezTo>
                        <a:pt x="2509" y="775"/>
                        <a:pt x="2519" y="752"/>
                        <a:pt x="2519" y="752"/>
                      </a:cubicBezTo>
                      <a:cubicBezTo>
                        <a:pt x="2520" y="735"/>
                        <a:pt x="2520" y="717"/>
                        <a:pt x="2523" y="700"/>
                      </a:cubicBezTo>
                      <a:cubicBezTo>
                        <a:pt x="2524" y="695"/>
                        <a:pt x="2530" y="693"/>
                        <a:pt x="2531" y="688"/>
                      </a:cubicBezTo>
                      <a:cubicBezTo>
                        <a:pt x="2533" y="674"/>
                        <a:pt x="2519" y="648"/>
                        <a:pt x="2519" y="648"/>
                      </a:cubicBezTo>
                      <a:cubicBezTo>
                        <a:pt x="2514" y="566"/>
                        <a:pt x="2528" y="596"/>
                        <a:pt x="2499" y="552"/>
                      </a:cubicBezTo>
                      <a:cubicBezTo>
                        <a:pt x="2490" y="539"/>
                        <a:pt x="2463" y="520"/>
                        <a:pt x="2463" y="520"/>
                      </a:cubicBezTo>
                      <a:cubicBezTo>
                        <a:pt x="2462" y="516"/>
                        <a:pt x="2461" y="512"/>
                        <a:pt x="2459" y="508"/>
                      </a:cubicBezTo>
                      <a:cubicBezTo>
                        <a:pt x="2456" y="503"/>
                        <a:pt x="2448" y="502"/>
                        <a:pt x="2447" y="496"/>
                      </a:cubicBezTo>
                      <a:cubicBezTo>
                        <a:pt x="2446" y="491"/>
                        <a:pt x="2453" y="488"/>
                        <a:pt x="2455" y="484"/>
                      </a:cubicBezTo>
                      <a:cubicBezTo>
                        <a:pt x="2457" y="480"/>
                        <a:pt x="2459" y="472"/>
                        <a:pt x="2459" y="472"/>
                      </a:cubicBezTo>
                      <a:cubicBezTo>
                        <a:pt x="2457" y="438"/>
                        <a:pt x="2475" y="304"/>
                        <a:pt x="2427" y="288"/>
                      </a:cubicBezTo>
                      <a:cubicBezTo>
                        <a:pt x="2385" y="246"/>
                        <a:pt x="2421" y="207"/>
                        <a:pt x="2407" y="136"/>
                      </a:cubicBezTo>
                      <a:cubicBezTo>
                        <a:pt x="2405" y="127"/>
                        <a:pt x="2383" y="120"/>
                        <a:pt x="2383" y="120"/>
                      </a:cubicBezTo>
                      <a:cubicBezTo>
                        <a:pt x="2359" y="85"/>
                        <a:pt x="2315" y="74"/>
                        <a:pt x="2279" y="56"/>
                      </a:cubicBezTo>
                      <a:cubicBezTo>
                        <a:pt x="2265" y="49"/>
                        <a:pt x="2243" y="24"/>
                        <a:pt x="2243" y="24"/>
                      </a:cubicBezTo>
                      <a:cubicBezTo>
                        <a:pt x="2239" y="12"/>
                        <a:pt x="2237" y="0"/>
                        <a:pt x="222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383" name="Freeform 226"/>
                <p:cNvSpPr>
                  <a:spLocks noChangeAspect="1"/>
                </p:cNvSpPr>
                <p:nvPr/>
              </p:nvSpPr>
              <p:spPr bwMode="gray">
                <a:xfrm>
                  <a:off x="2016125" y="3098853"/>
                  <a:ext cx="1160463" cy="515332"/>
                </a:xfrm>
                <a:custGeom>
                  <a:avLst/>
                  <a:gdLst>
                    <a:gd name="T0" fmla="*/ 2147483647 w 1522"/>
                    <a:gd name="T1" fmla="*/ 0 h 772"/>
                    <a:gd name="T2" fmla="*/ 2147483647 w 1522"/>
                    <a:gd name="T3" fmla="*/ 2147483647 h 772"/>
                    <a:gd name="T4" fmla="*/ 2147483647 w 1522"/>
                    <a:gd name="T5" fmla="*/ 2147483647 h 772"/>
                    <a:gd name="T6" fmla="*/ 2147483647 w 1522"/>
                    <a:gd name="T7" fmla="*/ 2147483647 h 772"/>
                    <a:gd name="T8" fmla="*/ 2147483647 w 1522"/>
                    <a:gd name="T9" fmla="*/ 2147483647 h 772"/>
                    <a:gd name="T10" fmla="*/ 2147483647 w 1522"/>
                    <a:gd name="T11" fmla="*/ 2147483647 h 772"/>
                    <a:gd name="T12" fmla="*/ 2147483647 w 1522"/>
                    <a:gd name="T13" fmla="*/ 2147483647 h 772"/>
                    <a:gd name="T14" fmla="*/ 2147483647 w 1522"/>
                    <a:gd name="T15" fmla="*/ 2147483647 h 772"/>
                    <a:gd name="T16" fmla="*/ 2147483647 w 1522"/>
                    <a:gd name="T17" fmla="*/ 2147483647 h 772"/>
                    <a:gd name="T18" fmla="*/ 2147483647 w 1522"/>
                    <a:gd name="T19" fmla="*/ 2147483647 h 772"/>
                    <a:gd name="T20" fmla="*/ 2147483647 w 1522"/>
                    <a:gd name="T21" fmla="*/ 2147483647 h 772"/>
                    <a:gd name="T22" fmla="*/ 2147483647 w 1522"/>
                    <a:gd name="T23" fmla="*/ 2147483647 h 772"/>
                    <a:gd name="T24" fmla="*/ 2147483647 w 1522"/>
                    <a:gd name="T25" fmla="*/ 2147483647 h 772"/>
                    <a:gd name="T26" fmla="*/ 2147483647 w 1522"/>
                    <a:gd name="T27" fmla="*/ 2147483647 h 772"/>
                    <a:gd name="T28" fmla="*/ 2147483647 w 1522"/>
                    <a:gd name="T29" fmla="*/ 2147483647 h 772"/>
                    <a:gd name="T30" fmla="*/ 2147483647 w 1522"/>
                    <a:gd name="T31" fmla="*/ 2147483647 h 772"/>
                    <a:gd name="T32" fmla="*/ 2147483647 w 1522"/>
                    <a:gd name="T33" fmla="*/ 2147483647 h 772"/>
                    <a:gd name="T34" fmla="*/ 2147483647 w 1522"/>
                    <a:gd name="T35" fmla="*/ 2147483647 h 772"/>
                    <a:gd name="T36" fmla="*/ 2147483647 w 1522"/>
                    <a:gd name="T37" fmla="*/ 2147483647 h 772"/>
                    <a:gd name="T38" fmla="*/ 2147483647 w 1522"/>
                    <a:gd name="T39" fmla="*/ 2147483647 h 772"/>
                    <a:gd name="T40" fmla="*/ 2147483647 w 1522"/>
                    <a:gd name="T41" fmla="*/ 2147483647 h 772"/>
                    <a:gd name="T42" fmla="*/ 2147483647 w 1522"/>
                    <a:gd name="T43" fmla="*/ 2147483647 h 772"/>
                    <a:gd name="T44" fmla="*/ 2147483647 w 1522"/>
                    <a:gd name="T45" fmla="*/ 2147483647 h 772"/>
                    <a:gd name="T46" fmla="*/ 2147483647 w 1522"/>
                    <a:gd name="T47" fmla="*/ 2147483647 h 772"/>
                    <a:gd name="T48" fmla="*/ 2147483647 w 1522"/>
                    <a:gd name="T49" fmla="*/ 2147483647 h 772"/>
                    <a:gd name="T50" fmla="*/ 2147483647 w 1522"/>
                    <a:gd name="T51" fmla="*/ 2147483647 h 772"/>
                    <a:gd name="T52" fmla="*/ 2147483647 w 1522"/>
                    <a:gd name="T53" fmla="*/ 2147483647 h 772"/>
                    <a:gd name="T54" fmla="*/ 2147483647 w 1522"/>
                    <a:gd name="T55" fmla="*/ 2147483647 h 772"/>
                    <a:gd name="T56" fmla="*/ 2147483647 w 1522"/>
                    <a:gd name="T57" fmla="*/ 2147483647 h 772"/>
                    <a:gd name="T58" fmla="*/ 2147483647 w 1522"/>
                    <a:gd name="T59" fmla="*/ 2147483647 h 772"/>
                    <a:gd name="T60" fmla="*/ 2147483647 w 1522"/>
                    <a:gd name="T61" fmla="*/ 2147483647 h 772"/>
                    <a:gd name="T62" fmla="*/ 2147483647 w 1522"/>
                    <a:gd name="T63" fmla="*/ 2147483647 h 772"/>
                    <a:gd name="T64" fmla="*/ 2147483647 w 1522"/>
                    <a:gd name="T65" fmla="*/ 2147483647 h 772"/>
                    <a:gd name="T66" fmla="*/ 2147483647 w 1522"/>
                    <a:gd name="T67" fmla="*/ 2147483647 h 772"/>
                    <a:gd name="T68" fmla="*/ 2147483647 w 1522"/>
                    <a:gd name="T69" fmla="*/ 2147483647 h 772"/>
                    <a:gd name="T70" fmla="*/ 2147483647 w 1522"/>
                    <a:gd name="T71" fmla="*/ 2147483647 h 772"/>
                    <a:gd name="T72" fmla="*/ 2147483647 w 1522"/>
                    <a:gd name="T73" fmla="*/ 2147483647 h 772"/>
                    <a:gd name="T74" fmla="*/ 2147483647 w 1522"/>
                    <a:gd name="T75" fmla="*/ 2147483647 h 772"/>
                    <a:gd name="T76" fmla="*/ 2147483647 w 1522"/>
                    <a:gd name="T77" fmla="*/ 2147483647 h 772"/>
                    <a:gd name="T78" fmla="*/ 2147483647 w 1522"/>
                    <a:gd name="T79" fmla="*/ 2147483647 h 772"/>
                    <a:gd name="T80" fmla="*/ 2147483647 w 1522"/>
                    <a:gd name="T81" fmla="*/ 2147483647 h 772"/>
                    <a:gd name="T82" fmla="*/ 2147483647 w 1522"/>
                    <a:gd name="T83" fmla="*/ 2147483647 h 772"/>
                    <a:gd name="T84" fmla="*/ 2147483647 w 1522"/>
                    <a:gd name="T85" fmla="*/ 2147483647 h 772"/>
                    <a:gd name="T86" fmla="*/ 2147483647 w 1522"/>
                    <a:gd name="T87" fmla="*/ 2147483647 h 772"/>
                    <a:gd name="T88" fmla="*/ 0 w 1522"/>
                    <a:gd name="T89" fmla="*/ 2147483647 h 772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522"/>
                    <a:gd name="T136" fmla="*/ 0 h 772"/>
                    <a:gd name="T137" fmla="*/ 1522 w 1522"/>
                    <a:gd name="T138" fmla="*/ 772 h 772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522" h="772">
                      <a:moveTo>
                        <a:pt x="1384" y="0"/>
                      </a:moveTo>
                      <a:cubicBezTo>
                        <a:pt x="1393" y="2"/>
                        <a:pt x="1406" y="0"/>
                        <a:pt x="1412" y="8"/>
                      </a:cubicBezTo>
                      <a:cubicBezTo>
                        <a:pt x="1420" y="19"/>
                        <a:pt x="1421" y="33"/>
                        <a:pt x="1428" y="44"/>
                      </a:cubicBezTo>
                      <a:cubicBezTo>
                        <a:pt x="1430" y="71"/>
                        <a:pt x="1422" y="138"/>
                        <a:pt x="1444" y="156"/>
                      </a:cubicBezTo>
                      <a:cubicBezTo>
                        <a:pt x="1449" y="160"/>
                        <a:pt x="1480" y="164"/>
                        <a:pt x="1480" y="164"/>
                      </a:cubicBezTo>
                      <a:cubicBezTo>
                        <a:pt x="1488" y="166"/>
                        <a:pt x="1504" y="172"/>
                        <a:pt x="1504" y="172"/>
                      </a:cubicBezTo>
                      <a:cubicBezTo>
                        <a:pt x="1522" y="199"/>
                        <a:pt x="1519" y="212"/>
                        <a:pt x="1512" y="252"/>
                      </a:cubicBezTo>
                      <a:cubicBezTo>
                        <a:pt x="1509" y="266"/>
                        <a:pt x="1490" y="275"/>
                        <a:pt x="1484" y="288"/>
                      </a:cubicBezTo>
                      <a:cubicBezTo>
                        <a:pt x="1473" y="313"/>
                        <a:pt x="1476" y="328"/>
                        <a:pt x="1452" y="344"/>
                      </a:cubicBezTo>
                      <a:cubicBezTo>
                        <a:pt x="1446" y="362"/>
                        <a:pt x="1434" y="376"/>
                        <a:pt x="1424" y="392"/>
                      </a:cubicBezTo>
                      <a:cubicBezTo>
                        <a:pt x="1419" y="399"/>
                        <a:pt x="1423" y="411"/>
                        <a:pt x="1416" y="416"/>
                      </a:cubicBezTo>
                      <a:cubicBezTo>
                        <a:pt x="1412" y="419"/>
                        <a:pt x="1408" y="421"/>
                        <a:pt x="1404" y="424"/>
                      </a:cubicBezTo>
                      <a:cubicBezTo>
                        <a:pt x="1399" y="438"/>
                        <a:pt x="1395" y="450"/>
                        <a:pt x="1380" y="456"/>
                      </a:cubicBezTo>
                      <a:cubicBezTo>
                        <a:pt x="1372" y="459"/>
                        <a:pt x="1356" y="464"/>
                        <a:pt x="1356" y="464"/>
                      </a:cubicBezTo>
                      <a:cubicBezTo>
                        <a:pt x="1340" y="488"/>
                        <a:pt x="1344" y="492"/>
                        <a:pt x="1348" y="524"/>
                      </a:cubicBezTo>
                      <a:cubicBezTo>
                        <a:pt x="1347" y="545"/>
                        <a:pt x="1346" y="567"/>
                        <a:pt x="1344" y="588"/>
                      </a:cubicBezTo>
                      <a:cubicBezTo>
                        <a:pt x="1342" y="608"/>
                        <a:pt x="1322" y="619"/>
                        <a:pt x="1316" y="636"/>
                      </a:cubicBezTo>
                      <a:cubicBezTo>
                        <a:pt x="1302" y="677"/>
                        <a:pt x="1292" y="704"/>
                        <a:pt x="1260" y="736"/>
                      </a:cubicBezTo>
                      <a:cubicBezTo>
                        <a:pt x="1228" y="768"/>
                        <a:pt x="1259" y="755"/>
                        <a:pt x="1232" y="764"/>
                      </a:cubicBezTo>
                      <a:cubicBezTo>
                        <a:pt x="1035" y="758"/>
                        <a:pt x="1145" y="772"/>
                        <a:pt x="1072" y="748"/>
                      </a:cubicBezTo>
                      <a:cubicBezTo>
                        <a:pt x="1050" y="726"/>
                        <a:pt x="1019" y="690"/>
                        <a:pt x="988" y="680"/>
                      </a:cubicBezTo>
                      <a:cubicBezTo>
                        <a:pt x="976" y="662"/>
                        <a:pt x="962" y="648"/>
                        <a:pt x="944" y="636"/>
                      </a:cubicBezTo>
                      <a:cubicBezTo>
                        <a:pt x="935" y="622"/>
                        <a:pt x="934" y="614"/>
                        <a:pt x="920" y="604"/>
                      </a:cubicBezTo>
                      <a:cubicBezTo>
                        <a:pt x="907" y="584"/>
                        <a:pt x="916" y="595"/>
                        <a:pt x="888" y="576"/>
                      </a:cubicBezTo>
                      <a:cubicBezTo>
                        <a:pt x="880" y="571"/>
                        <a:pt x="864" y="560"/>
                        <a:pt x="864" y="560"/>
                      </a:cubicBezTo>
                      <a:cubicBezTo>
                        <a:pt x="850" y="539"/>
                        <a:pt x="834" y="521"/>
                        <a:pt x="820" y="500"/>
                      </a:cubicBezTo>
                      <a:cubicBezTo>
                        <a:pt x="815" y="492"/>
                        <a:pt x="796" y="484"/>
                        <a:pt x="796" y="484"/>
                      </a:cubicBezTo>
                      <a:cubicBezTo>
                        <a:pt x="776" y="489"/>
                        <a:pt x="763" y="502"/>
                        <a:pt x="744" y="508"/>
                      </a:cubicBezTo>
                      <a:cubicBezTo>
                        <a:pt x="729" y="507"/>
                        <a:pt x="714" y="507"/>
                        <a:pt x="700" y="504"/>
                      </a:cubicBezTo>
                      <a:cubicBezTo>
                        <a:pt x="682" y="500"/>
                        <a:pt x="668" y="475"/>
                        <a:pt x="652" y="464"/>
                      </a:cubicBezTo>
                      <a:cubicBezTo>
                        <a:pt x="635" y="475"/>
                        <a:pt x="623" y="493"/>
                        <a:pt x="608" y="508"/>
                      </a:cubicBezTo>
                      <a:cubicBezTo>
                        <a:pt x="593" y="523"/>
                        <a:pt x="565" y="514"/>
                        <a:pt x="544" y="516"/>
                      </a:cubicBezTo>
                      <a:cubicBezTo>
                        <a:pt x="532" y="515"/>
                        <a:pt x="520" y="514"/>
                        <a:pt x="508" y="512"/>
                      </a:cubicBezTo>
                      <a:cubicBezTo>
                        <a:pt x="500" y="510"/>
                        <a:pt x="484" y="504"/>
                        <a:pt x="484" y="504"/>
                      </a:cubicBezTo>
                      <a:cubicBezTo>
                        <a:pt x="474" y="494"/>
                        <a:pt x="462" y="481"/>
                        <a:pt x="452" y="472"/>
                      </a:cubicBezTo>
                      <a:cubicBezTo>
                        <a:pt x="445" y="466"/>
                        <a:pt x="428" y="456"/>
                        <a:pt x="428" y="456"/>
                      </a:cubicBezTo>
                      <a:cubicBezTo>
                        <a:pt x="403" y="419"/>
                        <a:pt x="318" y="433"/>
                        <a:pt x="292" y="432"/>
                      </a:cubicBezTo>
                      <a:cubicBezTo>
                        <a:pt x="279" y="428"/>
                        <a:pt x="269" y="420"/>
                        <a:pt x="256" y="416"/>
                      </a:cubicBezTo>
                      <a:cubicBezTo>
                        <a:pt x="253" y="412"/>
                        <a:pt x="251" y="407"/>
                        <a:pt x="248" y="404"/>
                      </a:cubicBezTo>
                      <a:cubicBezTo>
                        <a:pt x="245" y="401"/>
                        <a:pt x="239" y="400"/>
                        <a:pt x="236" y="396"/>
                      </a:cubicBezTo>
                      <a:cubicBezTo>
                        <a:pt x="230" y="389"/>
                        <a:pt x="229" y="379"/>
                        <a:pt x="224" y="372"/>
                      </a:cubicBezTo>
                      <a:cubicBezTo>
                        <a:pt x="221" y="284"/>
                        <a:pt x="240" y="255"/>
                        <a:pt x="176" y="212"/>
                      </a:cubicBezTo>
                      <a:cubicBezTo>
                        <a:pt x="158" y="185"/>
                        <a:pt x="131" y="154"/>
                        <a:pt x="104" y="136"/>
                      </a:cubicBezTo>
                      <a:cubicBezTo>
                        <a:pt x="89" y="113"/>
                        <a:pt x="59" y="111"/>
                        <a:pt x="36" y="96"/>
                      </a:cubicBezTo>
                      <a:cubicBezTo>
                        <a:pt x="22" y="75"/>
                        <a:pt x="11" y="51"/>
                        <a:pt x="0" y="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384" name="Freeform 227"/>
                <p:cNvSpPr>
                  <a:spLocks noChangeAspect="1"/>
                </p:cNvSpPr>
                <p:nvPr/>
              </p:nvSpPr>
              <p:spPr bwMode="gray">
                <a:xfrm>
                  <a:off x="427038" y="3579149"/>
                  <a:ext cx="2724150" cy="1525556"/>
                </a:xfrm>
                <a:custGeom>
                  <a:avLst/>
                  <a:gdLst>
                    <a:gd name="T0" fmla="*/ 2147483647 w 3578"/>
                    <a:gd name="T1" fmla="*/ 2147483647 h 2287"/>
                    <a:gd name="T2" fmla="*/ 2147483647 w 3578"/>
                    <a:gd name="T3" fmla="*/ 2147483647 h 2287"/>
                    <a:gd name="T4" fmla="*/ 2147483647 w 3578"/>
                    <a:gd name="T5" fmla="*/ 2147483647 h 2287"/>
                    <a:gd name="T6" fmla="*/ 2147483647 w 3578"/>
                    <a:gd name="T7" fmla="*/ 2147483647 h 2287"/>
                    <a:gd name="T8" fmla="*/ 2147483647 w 3578"/>
                    <a:gd name="T9" fmla="*/ 2147483647 h 2287"/>
                    <a:gd name="T10" fmla="*/ 2147483647 w 3578"/>
                    <a:gd name="T11" fmla="*/ 2147483647 h 2287"/>
                    <a:gd name="T12" fmla="*/ 2147483647 w 3578"/>
                    <a:gd name="T13" fmla="*/ 2147483647 h 2287"/>
                    <a:gd name="T14" fmla="*/ 2147483647 w 3578"/>
                    <a:gd name="T15" fmla="*/ 2147483647 h 2287"/>
                    <a:gd name="T16" fmla="*/ 2147483647 w 3578"/>
                    <a:gd name="T17" fmla="*/ 2147483647 h 2287"/>
                    <a:gd name="T18" fmla="*/ 2147483647 w 3578"/>
                    <a:gd name="T19" fmla="*/ 2147483647 h 2287"/>
                    <a:gd name="T20" fmla="*/ 2147483647 w 3578"/>
                    <a:gd name="T21" fmla="*/ 2147483647 h 2287"/>
                    <a:gd name="T22" fmla="*/ 2147483647 w 3578"/>
                    <a:gd name="T23" fmla="*/ 2147483647 h 2287"/>
                    <a:gd name="T24" fmla="*/ 2147483647 w 3578"/>
                    <a:gd name="T25" fmla="*/ 2147483647 h 2287"/>
                    <a:gd name="T26" fmla="*/ 2147483647 w 3578"/>
                    <a:gd name="T27" fmla="*/ 2147483647 h 2287"/>
                    <a:gd name="T28" fmla="*/ 2147483647 w 3578"/>
                    <a:gd name="T29" fmla="*/ 2147483647 h 2287"/>
                    <a:gd name="T30" fmla="*/ 2147483647 w 3578"/>
                    <a:gd name="T31" fmla="*/ 2147483647 h 2287"/>
                    <a:gd name="T32" fmla="*/ 2147483647 w 3578"/>
                    <a:gd name="T33" fmla="*/ 2147483647 h 2287"/>
                    <a:gd name="T34" fmla="*/ 2147483647 w 3578"/>
                    <a:gd name="T35" fmla="*/ 2147483647 h 2287"/>
                    <a:gd name="T36" fmla="*/ 2147483647 w 3578"/>
                    <a:gd name="T37" fmla="*/ 2147483647 h 2287"/>
                    <a:gd name="T38" fmla="*/ 2147483647 w 3578"/>
                    <a:gd name="T39" fmla="*/ 2147483647 h 2287"/>
                    <a:gd name="T40" fmla="*/ 2147483647 w 3578"/>
                    <a:gd name="T41" fmla="*/ 2147483647 h 2287"/>
                    <a:gd name="T42" fmla="*/ 2147483647 w 3578"/>
                    <a:gd name="T43" fmla="*/ 2147483647 h 2287"/>
                    <a:gd name="T44" fmla="*/ 2147483647 w 3578"/>
                    <a:gd name="T45" fmla="*/ 2147483647 h 2287"/>
                    <a:gd name="T46" fmla="*/ 2147483647 w 3578"/>
                    <a:gd name="T47" fmla="*/ 2147483647 h 2287"/>
                    <a:gd name="T48" fmla="*/ 2147483647 w 3578"/>
                    <a:gd name="T49" fmla="*/ 2147483647 h 2287"/>
                    <a:gd name="T50" fmla="*/ 2147483647 w 3578"/>
                    <a:gd name="T51" fmla="*/ 2147483647 h 2287"/>
                    <a:gd name="T52" fmla="*/ 2147483647 w 3578"/>
                    <a:gd name="T53" fmla="*/ 2147483647 h 2287"/>
                    <a:gd name="T54" fmla="*/ 2147483647 w 3578"/>
                    <a:gd name="T55" fmla="*/ 2147483647 h 2287"/>
                    <a:gd name="T56" fmla="*/ 2147483647 w 3578"/>
                    <a:gd name="T57" fmla="*/ 2147483647 h 2287"/>
                    <a:gd name="T58" fmla="*/ 2147483647 w 3578"/>
                    <a:gd name="T59" fmla="*/ 2147483647 h 2287"/>
                    <a:gd name="T60" fmla="*/ 2147483647 w 3578"/>
                    <a:gd name="T61" fmla="*/ 2147483647 h 2287"/>
                    <a:gd name="T62" fmla="*/ 2147483647 w 3578"/>
                    <a:gd name="T63" fmla="*/ 2147483647 h 2287"/>
                    <a:gd name="T64" fmla="*/ 2147483647 w 3578"/>
                    <a:gd name="T65" fmla="*/ 2147483647 h 2287"/>
                    <a:gd name="T66" fmla="*/ 2147483647 w 3578"/>
                    <a:gd name="T67" fmla="*/ 2147483647 h 2287"/>
                    <a:gd name="T68" fmla="*/ 2147483647 w 3578"/>
                    <a:gd name="T69" fmla="*/ 2147483647 h 2287"/>
                    <a:gd name="T70" fmla="*/ 2147483647 w 3578"/>
                    <a:gd name="T71" fmla="*/ 2147483647 h 2287"/>
                    <a:gd name="T72" fmla="*/ 2147483647 w 3578"/>
                    <a:gd name="T73" fmla="*/ 2147483647 h 2287"/>
                    <a:gd name="T74" fmla="*/ 2147483647 w 3578"/>
                    <a:gd name="T75" fmla="*/ 2147483647 h 2287"/>
                    <a:gd name="T76" fmla="*/ 2147483647 w 3578"/>
                    <a:gd name="T77" fmla="*/ 2147483647 h 2287"/>
                    <a:gd name="T78" fmla="*/ 2147483647 w 3578"/>
                    <a:gd name="T79" fmla="*/ 2147483647 h 2287"/>
                    <a:gd name="T80" fmla="*/ 2147483647 w 3578"/>
                    <a:gd name="T81" fmla="*/ 2147483647 h 2287"/>
                    <a:gd name="T82" fmla="*/ 2147483647 w 3578"/>
                    <a:gd name="T83" fmla="*/ 2147483647 h 2287"/>
                    <a:gd name="T84" fmla="*/ 2147483647 w 3578"/>
                    <a:gd name="T85" fmla="*/ 2147483647 h 2287"/>
                    <a:gd name="T86" fmla="*/ 2147483647 w 3578"/>
                    <a:gd name="T87" fmla="*/ 2147483647 h 2287"/>
                    <a:gd name="T88" fmla="*/ 2147483647 w 3578"/>
                    <a:gd name="T89" fmla="*/ 2147483647 h 2287"/>
                    <a:gd name="T90" fmla="*/ 2147483647 w 3578"/>
                    <a:gd name="T91" fmla="*/ 2147483647 h 2287"/>
                    <a:gd name="T92" fmla="*/ 2147483647 w 3578"/>
                    <a:gd name="T93" fmla="*/ 2147483647 h 2287"/>
                    <a:gd name="T94" fmla="*/ 2147483647 w 3578"/>
                    <a:gd name="T95" fmla="*/ 2147483647 h 2287"/>
                    <a:gd name="T96" fmla="*/ 2147483647 w 3578"/>
                    <a:gd name="T97" fmla="*/ 2147483647 h 2287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578"/>
                    <a:gd name="T148" fmla="*/ 0 h 2287"/>
                    <a:gd name="T149" fmla="*/ 3578 w 3578"/>
                    <a:gd name="T150" fmla="*/ 2287 h 2287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578" h="2287">
                      <a:moveTo>
                        <a:pt x="3376" y="0"/>
                      </a:moveTo>
                      <a:cubicBezTo>
                        <a:pt x="3390" y="9"/>
                        <a:pt x="3398" y="10"/>
                        <a:pt x="3408" y="24"/>
                      </a:cubicBezTo>
                      <a:cubicBezTo>
                        <a:pt x="3407" y="36"/>
                        <a:pt x="3410" y="50"/>
                        <a:pt x="3404" y="60"/>
                      </a:cubicBezTo>
                      <a:cubicBezTo>
                        <a:pt x="3403" y="61"/>
                        <a:pt x="3347" y="79"/>
                        <a:pt x="3340" y="84"/>
                      </a:cubicBezTo>
                      <a:cubicBezTo>
                        <a:pt x="3327" y="124"/>
                        <a:pt x="3349" y="63"/>
                        <a:pt x="3324" y="108"/>
                      </a:cubicBezTo>
                      <a:cubicBezTo>
                        <a:pt x="3320" y="115"/>
                        <a:pt x="3316" y="132"/>
                        <a:pt x="3316" y="132"/>
                      </a:cubicBezTo>
                      <a:cubicBezTo>
                        <a:pt x="3318" y="222"/>
                        <a:pt x="3278" y="313"/>
                        <a:pt x="3368" y="328"/>
                      </a:cubicBezTo>
                      <a:cubicBezTo>
                        <a:pt x="3369" y="353"/>
                        <a:pt x="3367" y="379"/>
                        <a:pt x="3372" y="404"/>
                      </a:cubicBezTo>
                      <a:cubicBezTo>
                        <a:pt x="3373" y="408"/>
                        <a:pt x="3380" y="406"/>
                        <a:pt x="3384" y="408"/>
                      </a:cubicBezTo>
                      <a:cubicBezTo>
                        <a:pt x="3411" y="423"/>
                        <a:pt x="3410" y="424"/>
                        <a:pt x="3440" y="432"/>
                      </a:cubicBezTo>
                      <a:cubicBezTo>
                        <a:pt x="3452" y="435"/>
                        <a:pt x="3476" y="444"/>
                        <a:pt x="3476" y="444"/>
                      </a:cubicBezTo>
                      <a:cubicBezTo>
                        <a:pt x="3477" y="476"/>
                        <a:pt x="3472" y="509"/>
                        <a:pt x="3480" y="540"/>
                      </a:cubicBezTo>
                      <a:cubicBezTo>
                        <a:pt x="3482" y="548"/>
                        <a:pt x="3504" y="548"/>
                        <a:pt x="3504" y="548"/>
                      </a:cubicBezTo>
                      <a:cubicBezTo>
                        <a:pt x="3509" y="564"/>
                        <a:pt x="3516" y="571"/>
                        <a:pt x="3532" y="576"/>
                      </a:cubicBezTo>
                      <a:cubicBezTo>
                        <a:pt x="3578" y="645"/>
                        <a:pt x="3575" y="766"/>
                        <a:pt x="3488" y="780"/>
                      </a:cubicBezTo>
                      <a:cubicBezTo>
                        <a:pt x="3480" y="803"/>
                        <a:pt x="3479" y="804"/>
                        <a:pt x="3476" y="828"/>
                      </a:cubicBezTo>
                      <a:cubicBezTo>
                        <a:pt x="3474" y="848"/>
                        <a:pt x="3482" y="874"/>
                        <a:pt x="3468" y="888"/>
                      </a:cubicBezTo>
                      <a:cubicBezTo>
                        <a:pt x="3462" y="894"/>
                        <a:pt x="3452" y="896"/>
                        <a:pt x="3444" y="900"/>
                      </a:cubicBezTo>
                      <a:cubicBezTo>
                        <a:pt x="3436" y="903"/>
                        <a:pt x="3420" y="908"/>
                        <a:pt x="3420" y="908"/>
                      </a:cubicBezTo>
                      <a:cubicBezTo>
                        <a:pt x="3396" y="900"/>
                        <a:pt x="3372" y="904"/>
                        <a:pt x="3348" y="912"/>
                      </a:cubicBezTo>
                      <a:cubicBezTo>
                        <a:pt x="3333" y="908"/>
                        <a:pt x="3323" y="901"/>
                        <a:pt x="3308" y="896"/>
                      </a:cubicBezTo>
                      <a:cubicBezTo>
                        <a:pt x="3272" y="901"/>
                        <a:pt x="3268" y="917"/>
                        <a:pt x="3236" y="928"/>
                      </a:cubicBezTo>
                      <a:cubicBezTo>
                        <a:pt x="3207" y="938"/>
                        <a:pt x="3175" y="931"/>
                        <a:pt x="3144" y="932"/>
                      </a:cubicBezTo>
                      <a:cubicBezTo>
                        <a:pt x="3117" y="941"/>
                        <a:pt x="3119" y="925"/>
                        <a:pt x="3100" y="912"/>
                      </a:cubicBezTo>
                      <a:cubicBezTo>
                        <a:pt x="3086" y="891"/>
                        <a:pt x="3078" y="896"/>
                        <a:pt x="3052" y="900"/>
                      </a:cubicBezTo>
                      <a:cubicBezTo>
                        <a:pt x="3031" y="907"/>
                        <a:pt x="3036" y="925"/>
                        <a:pt x="3016" y="932"/>
                      </a:cubicBezTo>
                      <a:cubicBezTo>
                        <a:pt x="2985" y="926"/>
                        <a:pt x="2985" y="917"/>
                        <a:pt x="2952" y="928"/>
                      </a:cubicBezTo>
                      <a:cubicBezTo>
                        <a:pt x="2943" y="942"/>
                        <a:pt x="2936" y="951"/>
                        <a:pt x="2920" y="956"/>
                      </a:cubicBezTo>
                      <a:cubicBezTo>
                        <a:pt x="2883" y="955"/>
                        <a:pt x="2845" y="956"/>
                        <a:pt x="2808" y="952"/>
                      </a:cubicBezTo>
                      <a:cubicBezTo>
                        <a:pt x="2792" y="950"/>
                        <a:pt x="2799" y="939"/>
                        <a:pt x="2788" y="932"/>
                      </a:cubicBezTo>
                      <a:cubicBezTo>
                        <a:pt x="2781" y="928"/>
                        <a:pt x="2764" y="924"/>
                        <a:pt x="2764" y="924"/>
                      </a:cubicBezTo>
                      <a:cubicBezTo>
                        <a:pt x="2755" y="938"/>
                        <a:pt x="2753" y="933"/>
                        <a:pt x="2760" y="940"/>
                      </a:cubicBezTo>
                      <a:cubicBezTo>
                        <a:pt x="2759" y="943"/>
                        <a:pt x="2765" y="1076"/>
                        <a:pt x="2716" y="1044"/>
                      </a:cubicBezTo>
                      <a:cubicBezTo>
                        <a:pt x="2707" y="1030"/>
                        <a:pt x="2698" y="1021"/>
                        <a:pt x="2684" y="1012"/>
                      </a:cubicBezTo>
                      <a:cubicBezTo>
                        <a:pt x="2665" y="954"/>
                        <a:pt x="2560" y="958"/>
                        <a:pt x="2520" y="956"/>
                      </a:cubicBezTo>
                      <a:cubicBezTo>
                        <a:pt x="2503" y="945"/>
                        <a:pt x="2488" y="939"/>
                        <a:pt x="2472" y="928"/>
                      </a:cubicBezTo>
                      <a:cubicBezTo>
                        <a:pt x="2447" y="929"/>
                        <a:pt x="2421" y="930"/>
                        <a:pt x="2396" y="932"/>
                      </a:cubicBezTo>
                      <a:cubicBezTo>
                        <a:pt x="2379" y="933"/>
                        <a:pt x="2361" y="933"/>
                        <a:pt x="2344" y="936"/>
                      </a:cubicBezTo>
                      <a:cubicBezTo>
                        <a:pt x="2336" y="937"/>
                        <a:pt x="2320" y="944"/>
                        <a:pt x="2320" y="944"/>
                      </a:cubicBezTo>
                      <a:cubicBezTo>
                        <a:pt x="2306" y="958"/>
                        <a:pt x="2288" y="967"/>
                        <a:pt x="2268" y="972"/>
                      </a:cubicBezTo>
                      <a:cubicBezTo>
                        <a:pt x="2252" y="996"/>
                        <a:pt x="2264" y="972"/>
                        <a:pt x="2264" y="1016"/>
                      </a:cubicBezTo>
                      <a:cubicBezTo>
                        <a:pt x="2264" y="1048"/>
                        <a:pt x="2264" y="1080"/>
                        <a:pt x="2260" y="1112"/>
                      </a:cubicBezTo>
                      <a:cubicBezTo>
                        <a:pt x="2258" y="1127"/>
                        <a:pt x="2221" y="1199"/>
                        <a:pt x="2208" y="1208"/>
                      </a:cubicBezTo>
                      <a:cubicBezTo>
                        <a:pt x="2202" y="1225"/>
                        <a:pt x="2201" y="1261"/>
                        <a:pt x="2188" y="1272"/>
                      </a:cubicBezTo>
                      <a:cubicBezTo>
                        <a:pt x="2169" y="1288"/>
                        <a:pt x="2148" y="1291"/>
                        <a:pt x="2128" y="1304"/>
                      </a:cubicBezTo>
                      <a:cubicBezTo>
                        <a:pt x="2124" y="1303"/>
                        <a:pt x="2105" y="1299"/>
                        <a:pt x="2100" y="1296"/>
                      </a:cubicBezTo>
                      <a:cubicBezTo>
                        <a:pt x="2092" y="1291"/>
                        <a:pt x="2076" y="1280"/>
                        <a:pt x="2076" y="1280"/>
                      </a:cubicBezTo>
                      <a:cubicBezTo>
                        <a:pt x="2059" y="1255"/>
                        <a:pt x="2009" y="1244"/>
                        <a:pt x="1980" y="1240"/>
                      </a:cubicBezTo>
                      <a:cubicBezTo>
                        <a:pt x="1959" y="1233"/>
                        <a:pt x="1949" y="1217"/>
                        <a:pt x="1932" y="1208"/>
                      </a:cubicBezTo>
                      <a:cubicBezTo>
                        <a:pt x="1925" y="1204"/>
                        <a:pt x="1908" y="1200"/>
                        <a:pt x="1908" y="1200"/>
                      </a:cubicBezTo>
                      <a:cubicBezTo>
                        <a:pt x="1880" y="1201"/>
                        <a:pt x="1824" y="1204"/>
                        <a:pt x="1824" y="1204"/>
                      </a:cubicBezTo>
                      <a:cubicBezTo>
                        <a:pt x="1812" y="1226"/>
                        <a:pt x="1804" y="1250"/>
                        <a:pt x="1789" y="1270"/>
                      </a:cubicBezTo>
                      <a:cubicBezTo>
                        <a:pt x="1784" y="1276"/>
                        <a:pt x="1773" y="1274"/>
                        <a:pt x="1768" y="1280"/>
                      </a:cubicBezTo>
                      <a:cubicBezTo>
                        <a:pt x="1761" y="1289"/>
                        <a:pt x="1787" y="1309"/>
                        <a:pt x="1792" y="1312"/>
                      </a:cubicBezTo>
                      <a:cubicBezTo>
                        <a:pt x="1796" y="1324"/>
                        <a:pt x="1800" y="1336"/>
                        <a:pt x="1804" y="1348"/>
                      </a:cubicBezTo>
                      <a:cubicBezTo>
                        <a:pt x="1807" y="1356"/>
                        <a:pt x="1812" y="1372"/>
                        <a:pt x="1812" y="1372"/>
                      </a:cubicBezTo>
                      <a:cubicBezTo>
                        <a:pt x="1815" y="1411"/>
                        <a:pt x="1808" y="1421"/>
                        <a:pt x="1836" y="1440"/>
                      </a:cubicBezTo>
                      <a:cubicBezTo>
                        <a:pt x="1838" y="1463"/>
                        <a:pt x="1844" y="1485"/>
                        <a:pt x="1844" y="1508"/>
                      </a:cubicBezTo>
                      <a:cubicBezTo>
                        <a:pt x="1844" y="1535"/>
                        <a:pt x="1843" y="1562"/>
                        <a:pt x="1840" y="1588"/>
                      </a:cubicBezTo>
                      <a:cubicBezTo>
                        <a:pt x="1838" y="1602"/>
                        <a:pt x="1817" y="1608"/>
                        <a:pt x="1808" y="1608"/>
                      </a:cubicBezTo>
                      <a:cubicBezTo>
                        <a:pt x="1780" y="1609"/>
                        <a:pt x="1752" y="1611"/>
                        <a:pt x="1724" y="1612"/>
                      </a:cubicBezTo>
                      <a:cubicBezTo>
                        <a:pt x="1709" y="1617"/>
                        <a:pt x="1705" y="1627"/>
                        <a:pt x="1692" y="1636"/>
                      </a:cubicBezTo>
                      <a:cubicBezTo>
                        <a:pt x="1674" y="1664"/>
                        <a:pt x="1679" y="1651"/>
                        <a:pt x="1672" y="1672"/>
                      </a:cubicBezTo>
                      <a:cubicBezTo>
                        <a:pt x="1667" y="1738"/>
                        <a:pt x="1671" y="1723"/>
                        <a:pt x="1604" y="1728"/>
                      </a:cubicBezTo>
                      <a:cubicBezTo>
                        <a:pt x="1562" y="1742"/>
                        <a:pt x="1588" y="1737"/>
                        <a:pt x="1524" y="1732"/>
                      </a:cubicBezTo>
                      <a:cubicBezTo>
                        <a:pt x="1503" y="1718"/>
                        <a:pt x="1485" y="1723"/>
                        <a:pt x="1468" y="1740"/>
                      </a:cubicBezTo>
                      <a:cubicBezTo>
                        <a:pt x="1463" y="1755"/>
                        <a:pt x="1453" y="1765"/>
                        <a:pt x="1448" y="1780"/>
                      </a:cubicBezTo>
                      <a:cubicBezTo>
                        <a:pt x="1444" y="1790"/>
                        <a:pt x="1445" y="1798"/>
                        <a:pt x="1440" y="1808"/>
                      </a:cubicBezTo>
                      <a:cubicBezTo>
                        <a:pt x="1434" y="1821"/>
                        <a:pt x="1408" y="1836"/>
                        <a:pt x="1408" y="1836"/>
                      </a:cubicBezTo>
                      <a:cubicBezTo>
                        <a:pt x="1381" y="1835"/>
                        <a:pt x="1354" y="1839"/>
                        <a:pt x="1328" y="1832"/>
                      </a:cubicBezTo>
                      <a:cubicBezTo>
                        <a:pt x="1300" y="1825"/>
                        <a:pt x="1300" y="1786"/>
                        <a:pt x="1280" y="1772"/>
                      </a:cubicBezTo>
                      <a:cubicBezTo>
                        <a:pt x="1252" y="1781"/>
                        <a:pt x="1262" y="1774"/>
                        <a:pt x="1248" y="1788"/>
                      </a:cubicBezTo>
                      <a:cubicBezTo>
                        <a:pt x="1232" y="1842"/>
                        <a:pt x="1218" y="1897"/>
                        <a:pt x="1199" y="1950"/>
                      </a:cubicBezTo>
                      <a:cubicBezTo>
                        <a:pt x="1197" y="1955"/>
                        <a:pt x="1189" y="1955"/>
                        <a:pt x="1188" y="1960"/>
                      </a:cubicBezTo>
                      <a:cubicBezTo>
                        <a:pt x="1184" y="1986"/>
                        <a:pt x="1189" y="2014"/>
                        <a:pt x="1184" y="2040"/>
                      </a:cubicBezTo>
                      <a:cubicBezTo>
                        <a:pt x="1181" y="2059"/>
                        <a:pt x="1147" y="2050"/>
                        <a:pt x="1128" y="2052"/>
                      </a:cubicBezTo>
                      <a:cubicBezTo>
                        <a:pt x="1099" y="2071"/>
                        <a:pt x="1117" y="2121"/>
                        <a:pt x="1084" y="2132"/>
                      </a:cubicBezTo>
                      <a:cubicBezTo>
                        <a:pt x="1069" y="2131"/>
                        <a:pt x="1054" y="2132"/>
                        <a:pt x="1040" y="2128"/>
                      </a:cubicBezTo>
                      <a:cubicBezTo>
                        <a:pt x="1035" y="2127"/>
                        <a:pt x="1036" y="2119"/>
                        <a:pt x="1032" y="2116"/>
                      </a:cubicBezTo>
                      <a:cubicBezTo>
                        <a:pt x="1025" y="2110"/>
                        <a:pt x="1008" y="2100"/>
                        <a:pt x="1008" y="2100"/>
                      </a:cubicBezTo>
                      <a:cubicBezTo>
                        <a:pt x="983" y="2101"/>
                        <a:pt x="957" y="2099"/>
                        <a:pt x="932" y="2104"/>
                      </a:cubicBezTo>
                      <a:cubicBezTo>
                        <a:pt x="911" y="2108"/>
                        <a:pt x="931" y="2159"/>
                        <a:pt x="916" y="2164"/>
                      </a:cubicBezTo>
                      <a:cubicBezTo>
                        <a:pt x="903" y="2169"/>
                        <a:pt x="889" y="2167"/>
                        <a:pt x="876" y="2168"/>
                      </a:cubicBezTo>
                      <a:cubicBezTo>
                        <a:pt x="871" y="2176"/>
                        <a:pt x="861" y="2180"/>
                        <a:pt x="856" y="2188"/>
                      </a:cubicBezTo>
                      <a:cubicBezTo>
                        <a:pt x="842" y="2211"/>
                        <a:pt x="853" y="2218"/>
                        <a:pt x="832" y="2232"/>
                      </a:cubicBezTo>
                      <a:cubicBezTo>
                        <a:pt x="795" y="2287"/>
                        <a:pt x="701" y="2267"/>
                        <a:pt x="652" y="2268"/>
                      </a:cubicBezTo>
                      <a:cubicBezTo>
                        <a:pt x="626" y="2277"/>
                        <a:pt x="634" y="2270"/>
                        <a:pt x="624" y="2280"/>
                      </a:cubicBezTo>
                      <a:cubicBezTo>
                        <a:pt x="460" y="2218"/>
                        <a:pt x="490" y="2213"/>
                        <a:pt x="332" y="2208"/>
                      </a:cubicBezTo>
                      <a:cubicBezTo>
                        <a:pt x="280" y="2173"/>
                        <a:pt x="288" y="2180"/>
                        <a:pt x="208" y="2180"/>
                      </a:cubicBezTo>
                      <a:cubicBezTo>
                        <a:pt x="206" y="2134"/>
                        <a:pt x="214" y="2086"/>
                        <a:pt x="201" y="2041"/>
                      </a:cubicBezTo>
                      <a:cubicBezTo>
                        <a:pt x="198" y="2030"/>
                        <a:pt x="136" y="2022"/>
                        <a:pt x="124" y="2020"/>
                      </a:cubicBezTo>
                      <a:cubicBezTo>
                        <a:pt x="98" y="2003"/>
                        <a:pt x="86" y="1968"/>
                        <a:pt x="72" y="1940"/>
                      </a:cubicBezTo>
                      <a:cubicBezTo>
                        <a:pt x="64" y="1925"/>
                        <a:pt x="33" y="1897"/>
                        <a:pt x="20" y="1884"/>
                      </a:cubicBezTo>
                      <a:cubicBezTo>
                        <a:pt x="25" y="1851"/>
                        <a:pt x="46" y="1831"/>
                        <a:pt x="56" y="1800"/>
                      </a:cubicBezTo>
                      <a:cubicBezTo>
                        <a:pt x="53" y="1764"/>
                        <a:pt x="53" y="1744"/>
                        <a:pt x="24" y="1724"/>
                      </a:cubicBezTo>
                      <a:cubicBezTo>
                        <a:pt x="19" y="1716"/>
                        <a:pt x="13" y="1708"/>
                        <a:pt x="8" y="1700"/>
                      </a:cubicBezTo>
                      <a:cubicBezTo>
                        <a:pt x="0" y="1688"/>
                        <a:pt x="9" y="1670"/>
                        <a:pt x="12" y="1656"/>
                      </a:cubicBezTo>
                      <a:cubicBezTo>
                        <a:pt x="19" y="1623"/>
                        <a:pt x="61" y="1604"/>
                        <a:pt x="92" y="160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391" name="Freeform 228"/>
                <p:cNvSpPr>
                  <a:spLocks noChangeAspect="1"/>
                </p:cNvSpPr>
                <p:nvPr/>
              </p:nvSpPr>
              <p:spPr bwMode="gray">
                <a:xfrm>
                  <a:off x="1036642" y="4433168"/>
                  <a:ext cx="1333500" cy="1848186"/>
                </a:xfrm>
                <a:custGeom>
                  <a:avLst/>
                  <a:gdLst>
                    <a:gd name="T0" fmla="*/ 2147483647 w 1751"/>
                    <a:gd name="T1" fmla="*/ 2147483647 h 2770"/>
                    <a:gd name="T2" fmla="*/ 2147483647 w 1751"/>
                    <a:gd name="T3" fmla="*/ 2147483647 h 2770"/>
                    <a:gd name="T4" fmla="*/ 2147483647 w 1751"/>
                    <a:gd name="T5" fmla="*/ 2147483647 h 2770"/>
                    <a:gd name="T6" fmla="*/ 2147483647 w 1751"/>
                    <a:gd name="T7" fmla="*/ 2147483647 h 2770"/>
                    <a:gd name="T8" fmla="*/ 2147483647 w 1751"/>
                    <a:gd name="T9" fmla="*/ 2147483647 h 2770"/>
                    <a:gd name="T10" fmla="*/ 2147483647 w 1751"/>
                    <a:gd name="T11" fmla="*/ 2147483647 h 2770"/>
                    <a:gd name="T12" fmla="*/ 2147483647 w 1751"/>
                    <a:gd name="T13" fmla="*/ 2147483647 h 2770"/>
                    <a:gd name="T14" fmla="*/ 2147483647 w 1751"/>
                    <a:gd name="T15" fmla="*/ 2147483647 h 2770"/>
                    <a:gd name="T16" fmla="*/ 2147483647 w 1751"/>
                    <a:gd name="T17" fmla="*/ 2147483647 h 2770"/>
                    <a:gd name="T18" fmla="*/ 2147483647 w 1751"/>
                    <a:gd name="T19" fmla="*/ 2147483647 h 2770"/>
                    <a:gd name="T20" fmla="*/ 2147483647 w 1751"/>
                    <a:gd name="T21" fmla="*/ 2147483647 h 2770"/>
                    <a:gd name="T22" fmla="*/ 2147483647 w 1751"/>
                    <a:gd name="T23" fmla="*/ 2147483647 h 2770"/>
                    <a:gd name="T24" fmla="*/ 2147483647 w 1751"/>
                    <a:gd name="T25" fmla="*/ 2147483647 h 2770"/>
                    <a:gd name="T26" fmla="*/ 2147483647 w 1751"/>
                    <a:gd name="T27" fmla="*/ 2147483647 h 2770"/>
                    <a:gd name="T28" fmla="*/ 2147483647 w 1751"/>
                    <a:gd name="T29" fmla="*/ 2147483647 h 2770"/>
                    <a:gd name="T30" fmla="*/ 2147483647 w 1751"/>
                    <a:gd name="T31" fmla="*/ 2147483647 h 2770"/>
                    <a:gd name="T32" fmla="*/ 2147483647 w 1751"/>
                    <a:gd name="T33" fmla="*/ 2147483647 h 2770"/>
                    <a:gd name="T34" fmla="*/ 2147483647 w 1751"/>
                    <a:gd name="T35" fmla="*/ 2147483647 h 2770"/>
                    <a:gd name="T36" fmla="*/ 2147483647 w 1751"/>
                    <a:gd name="T37" fmla="*/ 2147483647 h 2770"/>
                    <a:gd name="T38" fmla="*/ 2147483647 w 1751"/>
                    <a:gd name="T39" fmla="*/ 2147483647 h 2770"/>
                    <a:gd name="T40" fmla="*/ 2147483647 w 1751"/>
                    <a:gd name="T41" fmla="*/ 2147483647 h 2770"/>
                    <a:gd name="T42" fmla="*/ 2147483647 w 1751"/>
                    <a:gd name="T43" fmla="*/ 2147483647 h 2770"/>
                    <a:gd name="T44" fmla="*/ 2147483647 w 1751"/>
                    <a:gd name="T45" fmla="*/ 2147483647 h 2770"/>
                    <a:gd name="T46" fmla="*/ 2147483647 w 1751"/>
                    <a:gd name="T47" fmla="*/ 2147483647 h 2770"/>
                    <a:gd name="T48" fmla="*/ 2147483647 w 1751"/>
                    <a:gd name="T49" fmla="*/ 2147483647 h 2770"/>
                    <a:gd name="T50" fmla="*/ 2147483647 w 1751"/>
                    <a:gd name="T51" fmla="*/ 2147483647 h 2770"/>
                    <a:gd name="T52" fmla="*/ 2147483647 w 1751"/>
                    <a:gd name="T53" fmla="*/ 2147483647 h 2770"/>
                    <a:gd name="T54" fmla="*/ 2147483647 w 1751"/>
                    <a:gd name="T55" fmla="*/ 2147483647 h 2770"/>
                    <a:gd name="T56" fmla="*/ 2147483647 w 1751"/>
                    <a:gd name="T57" fmla="*/ 2147483647 h 2770"/>
                    <a:gd name="T58" fmla="*/ 2147483647 w 1751"/>
                    <a:gd name="T59" fmla="*/ 2147483647 h 2770"/>
                    <a:gd name="T60" fmla="*/ 2147483647 w 1751"/>
                    <a:gd name="T61" fmla="*/ 2147483647 h 2770"/>
                    <a:gd name="T62" fmla="*/ 2147483647 w 1751"/>
                    <a:gd name="T63" fmla="*/ 2147483647 h 2770"/>
                    <a:gd name="T64" fmla="*/ 2147483647 w 1751"/>
                    <a:gd name="T65" fmla="*/ 2147483647 h 2770"/>
                    <a:gd name="T66" fmla="*/ 2147483647 w 1751"/>
                    <a:gd name="T67" fmla="*/ 2147483647 h 2770"/>
                    <a:gd name="T68" fmla="*/ 2147483647 w 1751"/>
                    <a:gd name="T69" fmla="*/ 2147483647 h 2770"/>
                    <a:gd name="T70" fmla="*/ 2147483647 w 1751"/>
                    <a:gd name="T71" fmla="*/ 2147483647 h 2770"/>
                    <a:gd name="T72" fmla="*/ 2147483647 w 1751"/>
                    <a:gd name="T73" fmla="*/ 2147483647 h 2770"/>
                    <a:gd name="T74" fmla="*/ 2147483647 w 1751"/>
                    <a:gd name="T75" fmla="*/ 2147483647 h 2770"/>
                    <a:gd name="T76" fmla="*/ 2147483647 w 1751"/>
                    <a:gd name="T77" fmla="*/ 2147483647 h 2770"/>
                    <a:gd name="T78" fmla="*/ 2147483647 w 1751"/>
                    <a:gd name="T79" fmla="*/ 2147483647 h 2770"/>
                    <a:gd name="T80" fmla="*/ 2147483647 w 1751"/>
                    <a:gd name="T81" fmla="*/ 2147483647 h 2770"/>
                    <a:gd name="T82" fmla="*/ 2147483647 w 1751"/>
                    <a:gd name="T83" fmla="*/ 2147483647 h 2770"/>
                    <a:gd name="T84" fmla="*/ 2147483647 w 1751"/>
                    <a:gd name="T85" fmla="*/ 2147483647 h 2770"/>
                    <a:gd name="T86" fmla="*/ 2147483647 w 1751"/>
                    <a:gd name="T87" fmla="*/ 2147483647 h 2770"/>
                    <a:gd name="T88" fmla="*/ 2147483647 w 1751"/>
                    <a:gd name="T89" fmla="*/ 2147483647 h 2770"/>
                    <a:gd name="T90" fmla="*/ 2147483647 w 1751"/>
                    <a:gd name="T91" fmla="*/ 2147483647 h 2770"/>
                    <a:gd name="T92" fmla="*/ 2147483647 w 1751"/>
                    <a:gd name="T93" fmla="*/ 2147483647 h 2770"/>
                    <a:gd name="T94" fmla="*/ 2147483647 w 1751"/>
                    <a:gd name="T95" fmla="*/ 2147483647 h 2770"/>
                    <a:gd name="T96" fmla="*/ 2147483647 w 1751"/>
                    <a:gd name="T97" fmla="*/ 2147483647 h 2770"/>
                    <a:gd name="T98" fmla="*/ 2147483647 w 1751"/>
                    <a:gd name="T99" fmla="*/ 2147483647 h 2770"/>
                    <a:gd name="T100" fmla="*/ 2147483647 w 1751"/>
                    <a:gd name="T101" fmla="*/ 2147483647 h 2770"/>
                    <a:gd name="T102" fmla="*/ 2147483647 w 1751"/>
                    <a:gd name="T103" fmla="*/ 2147483647 h 2770"/>
                    <a:gd name="T104" fmla="*/ 2147483647 w 1751"/>
                    <a:gd name="T105" fmla="*/ 2147483647 h 2770"/>
                    <a:gd name="T106" fmla="*/ 2147483647 w 1751"/>
                    <a:gd name="T107" fmla="*/ 2147483647 h 2770"/>
                    <a:gd name="T108" fmla="*/ 2147483647 w 1751"/>
                    <a:gd name="T109" fmla="*/ 2147483647 h 2770"/>
                    <a:gd name="T110" fmla="*/ 2147483647 w 1751"/>
                    <a:gd name="T111" fmla="*/ 2147483647 h 2770"/>
                    <a:gd name="T112" fmla="*/ 2147483647 w 1751"/>
                    <a:gd name="T113" fmla="*/ 2147483647 h 2770"/>
                    <a:gd name="T114" fmla="*/ 2147483647 w 1751"/>
                    <a:gd name="T115" fmla="*/ 2147483647 h 2770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751"/>
                    <a:gd name="T175" fmla="*/ 0 h 2770"/>
                    <a:gd name="T176" fmla="*/ 1751 w 1751"/>
                    <a:gd name="T177" fmla="*/ 2770 h 2770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751" h="2770">
                      <a:moveTo>
                        <a:pt x="1335" y="17"/>
                      </a:moveTo>
                      <a:cubicBezTo>
                        <a:pt x="1351" y="66"/>
                        <a:pt x="1331" y="0"/>
                        <a:pt x="1343" y="137"/>
                      </a:cubicBezTo>
                      <a:cubicBezTo>
                        <a:pt x="1344" y="147"/>
                        <a:pt x="1349" y="167"/>
                        <a:pt x="1363" y="169"/>
                      </a:cubicBezTo>
                      <a:cubicBezTo>
                        <a:pt x="1384" y="172"/>
                        <a:pt x="1406" y="172"/>
                        <a:pt x="1427" y="173"/>
                      </a:cubicBezTo>
                      <a:cubicBezTo>
                        <a:pt x="1475" y="245"/>
                        <a:pt x="1363" y="403"/>
                        <a:pt x="1475" y="417"/>
                      </a:cubicBezTo>
                      <a:cubicBezTo>
                        <a:pt x="1482" y="439"/>
                        <a:pt x="1489" y="437"/>
                        <a:pt x="1511" y="433"/>
                      </a:cubicBezTo>
                      <a:cubicBezTo>
                        <a:pt x="1517" y="423"/>
                        <a:pt x="1523" y="392"/>
                        <a:pt x="1527" y="389"/>
                      </a:cubicBezTo>
                      <a:cubicBezTo>
                        <a:pt x="1534" y="384"/>
                        <a:pt x="1551" y="381"/>
                        <a:pt x="1551" y="381"/>
                      </a:cubicBezTo>
                      <a:cubicBezTo>
                        <a:pt x="1560" y="382"/>
                        <a:pt x="1570" y="381"/>
                        <a:pt x="1579" y="385"/>
                      </a:cubicBezTo>
                      <a:cubicBezTo>
                        <a:pt x="1587" y="388"/>
                        <a:pt x="1594" y="420"/>
                        <a:pt x="1595" y="421"/>
                      </a:cubicBezTo>
                      <a:cubicBezTo>
                        <a:pt x="1610" y="443"/>
                        <a:pt x="1611" y="460"/>
                        <a:pt x="1639" y="469"/>
                      </a:cubicBezTo>
                      <a:cubicBezTo>
                        <a:pt x="1659" y="499"/>
                        <a:pt x="1657" y="518"/>
                        <a:pt x="1647" y="561"/>
                      </a:cubicBezTo>
                      <a:cubicBezTo>
                        <a:pt x="1645" y="570"/>
                        <a:pt x="1630" y="568"/>
                        <a:pt x="1623" y="573"/>
                      </a:cubicBezTo>
                      <a:cubicBezTo>
                        <a:pt x="1618" y="589"/>
                        <a:pt x="1611" y="603"/>
                        <a:pt x="1623" y="621"/>
                      </a:cubicBezTo>
                      <a:cubicBezTo>
                        <a:pt x="1630" y="632"/>
                        <a:pt x="1659" y="633"/>
                        <a:pt x="1659" y="633"/>
                      </a:cubicBezTo>
                      <a:cubicBezTo>
                        <a:pt x="1666" y="719"/>
                        <a:pt x="1657" y="662"/>
                        <a:pt x="1683" y="701"/>
                      </a:cubicBezTo>
                      <a:cubicBezTo>
                        <a:pt x="1680" y="762"/>
                        <a:pt x="1675" y="790"/>
                        <a:pt x="1679" y="845"/>
                      </a:cubicBezTo>
                      <a:cubicBezTo>
                        <a:pt x="1684" y="905"/>
                        <a:pt x="1665" y="895"/>
                        <a:pt x="1695" y="905"/>
                      </a:cubicBezTo>
                      <a:cubicBezTo>
                        <a:pt x="1707" y="941"/>
                        <a:pt x="1697" y="973"/>
                        <a:pt x="1667" y="993"/>
                      </a:cubicBezTo>
                      <a:cubicBezTo>
                        <a:pt x="1655" y="1030"/>
                        <a:pt x="1659" y="1009"/>
                        <a:pt x="1659" y="1057"/>
                      </a:cubicBezTo>
                      <a:cubicBezTo>
                        <a:pt x="1666" y="1144"/>
                        <a:pt x="1694" y="1166"/>
                        <a:pt x="1631" y="1197"/>
                      </a:cubicBezTo>
                      <a:cubicBezTo>
                        <a:pt x="1612" y="1226"/>
                        <a:pt x="1617" y="1212"/>
                        <a:pt x="1611" y="1237"/>
                      </a:cubicBezTo>
                      <a:cubicBezTo>
                        <a:pt x="1623" y="1274"/>
                        <a:pt x="1626" y="1272"/>
                        <a:pt x="1615" y="1325"/>
                      </a:cubicBezTo>
                      <a:cubicBezTo>
                        <a:pt x="1612" y="1340"/>
                        <a:pt x="1592" y="1345"/>
                        <a:pt x="1579" y="1353"/>
                      </a:cubicBezTo>
                      <a:cubicBezTo>
                        <a:pt x="1575" y="1356"/>
                        <a:pt x="1567" y="1361"/>
                        <a:pt x="1567" y="1361"/>
                      </a:cubicBezTo>
                      <a:cubicBezTo>
                        <a:pt x="1566" y="1363"/>
                        <a:pt x="1553" y="1380"/>
                        <a:pt x="1555" y="1385"/>
                      </a:cubicBezTo>
                      <a:cubicBezTo>
                        <a:pt x="1557" y="1389"/>
                        <a:pt x="1563" y="1387"/>
                        <a:pt x="1567" y="1389"/>
                      </a:cubicBezTo>
                      <a:cubicBezTo>
                        <a:pt x="1571" y="1391"/>
                        <a:pt x="1575" y="1395"/>
                        <a:pt x="1579" y="1397"/>
                      </a:cubicBezTo>
                      <a:cubicBezTo>
                        <a:pt x="1587" y="1400"/>
                        <a:pt x="1603" y="1405"/>
                        <a:pt x="1603" y="1405"/>
                      </a:cubicBezTo>
                      <a:cubicBezTo>
                        <a:pt x="1616" y="1424"/>
                        <a:pt x="1632" y="1460"/>
                        <a:pt x="1651" y="1473"/>
                      </a:cubicBezTo>
                      <a:cubicBezTo>
                        <a:pt x="1671" y="1503"/>
                        <a:pt x="1642" y="1536"/>
                        <a:pt x="1671" y="1565"/>
                      </a:cubicBezTo>
                      <a:cubicBezTo>
                        <a:pt x="1680" y="1591"/>
                        <a:pt x="1679" y="1590"/>
                        <a:pt x="1703" y="1601"/>
                      </a:cubicBezTo>
                      <a:cubicBezTo>
                        <a:pt x="1711" y="1604"/>
                        <a:pt x="1727" y="1609"/>
                        <a:pt x="1727" y="1609"/>
                      </a:cubicBezTo>
                      <a:cubicBezTo>
                        <a:pt x="1736" y="1622"/>
                        <a:pt x="1736" y="1638"/>
                        <a:pt x="1747" y="1649"/>
                      </a:cubicBezTo>
                      <a:cubicBezTo>
                        <a:pt x="1736" y="1686"/>
                        <a:pt x="1724" y="1723"/>
                        <a:pt x="1714" y="1760"/>
                      </a:cubicBezTo>
                      <a:cubicBezTo>
                        <a:pt x="1713" y="1764"/>
                        <a:pt x="1715" y="1750"/>
                        <a:pt x="1719" y="1749"/>
                      </a:cubicBezTo>
                      <a:cubicBezTo>
                        <a:pt x="1724" y="1748"/>
                        <a:pt x="1727" y="1754"/>
                        <a:pt x="1731" y="1757"/>
                      </a:cubicBezTo>
                      <a:cubicBezTo>
                        <a:pt x="1751" y="1788"/>
                        <a:pt x="1744" y="1771"/>
                        <a:pt x="1735" y="1841"/>
                      </a:cubicBezTo>
                      <a:cubicBezTo>
                        <a:pt x="1734" y="1849"/>
                        <a:pt x="1727" y="1865"/>
                        <a:pt x="1727" y="1865"/>
                      </a:cubicBezTo>
                      <a:cubicBezTo>
                        <a:pt x="1726" y="1879"/>
                        <a:pt x="1729" y="1955"/>
                        <a:pt x="1715" y="1973"/>
                      </a:cubicBezTo>
                      <a:cubicBezTo>
                        <a:pt x="1707" y="1982"/>
                        <a:pt x="1689" y="1986"/>
                        <a:pt x="1679" y="1993"/>
                      </a:cubicBezTo>
                      <a:cubicBezTo>
                        <a:pt x="1665" y="2014"/>
                        <a:pt x="1671" y="2000"/>
                        <a:pt x="1671" y="2037"/>
                      </a:cubicBezTo>
                      <a:cubicBezTo>
                        <a:pt x="1670" y="2059"/>
                        <a:pt x="1678" y="2129"/>
                        <a:pt x="1659" y="2157"/>
                      </a:cubicBezTo>
                      <a:cubicBezTo>
                        <a:pt x="1654" y="2175"/>
                        <a:pt x="1657" y="2195"/>
                        <a:pt x="1651" y="2213"/>
                      </a:cubicBezTo>
                      <a:cubicBezTo>
                        <a:pt x="1647" y="2226"/>
                        <a:pt x="1615" y="2233"/>
                        <a:pt x="1615" y="2233"/>
                      </a:cubicBezTo>
                      <a:cubicBezTo>
                        <a:pt x="1602" y="2253"/>
                        <a:pt x="1604" y="2278"/>
                        <a:pt x="1591" y="2297"/>
                      </a:cubicBezTo>
                      <a:cubicBezTo>
                        <a:pt x="1562" y="2340"/>
                        <a:pt x="1607" y="2275"/>
                        <a:pt x="1571" y="2321"/>
                      </a:cubicBezTo>
                      <a:cubicBezTo>
                        <a:pt x="1549" y="2350"/>
                        <a:pt x="1566" y="2341"/>
                        <a:pt x="1543" y="2349"/>
                      </a:cubicBezTo>
                      <a:cubicBezTo>
                        <a:pt x="1525" y="2377"/>
                        <a:pt x="1530" y="2364"/>
                        <a:pt x="1523" y="2385"/>
                      </a:cubicBezTo>
                      <a:cubicBezTo>
                        <a:pt x="1514" y="2458"/>
                        <a:pt x="1490" y="2473"/>
                        <a:pt x="1419" y="2485"/>
                      </a:cubicBezTo>
                      <a:cubicBezTo>
                        <a:pt x="1409" y="2491"/>
                        <a:pt x="1370" y="2524"/>
                        <a:pt x="1359" y="2529"/>
                      </a:cubicBezTo>
                      <a:cubicBezTo>
                        <a:pt x="1336" y="2538"/>
                        <a:pt x="1283" y="2539"/>
                        <a:pt x="1263" y="2541"/>
                      </a:cubicBezTo>
                      <a:cubicBezTo>
                        <a:pt x="1233" y="2551"/>
                        <a:pt x="1269" y="2536"/>
                        <a:pt x="1243" y="2557"/>
                      </a:cubicBezTo>
                      <a:cubicBezTo>
                        <a:pt x="1229" y="2568"/>
                        <a:pt x="1211" y="2573"/>
                        <a:pt x="1195" y="2589"/>
                      </a:cubicBezTo>
                      <a:cubicBezTo>
                        <a:pt x="1159" y="2586"/>
                        <a:pt x="1131" y="2580"/>
                        <a:pt x="1095" y="2573"/>
                      </a:cubicBezTo>
                      <a:cubicBezTo>
                        <a:pt x="1083" y="2571"/>
                        <a:pt x="1059" y="2561"/>
                        <a:pt x="1059" y="2561"/>
                      </a:cubicBezTo>
                      <a:cubicBezTo>
                        <a:pt x="1046" y="2542"/>
                        <a:pt x="1054" y="2525"/>
                        <a:pt x="1043" y="2505"/>
                      </a:cubicBezTo>
                      <a:cubicBezTo>
                        <a:pt x="1040" y="2500"/>
                        <a:pt x="1032" y="2501"/>
                        <a:pt x="1027" y="2501"/>
                      </a:cubicBezTo>
                      <a:cubicBezTo>
                        <a:pt x="992" y="2499"/>
                        <a:pt x="958" y="2498"/>
                        <a:pt x="923" y="2497"/>
                      </a:cubicBezTo>
                      <a:cubicBezTo>
                        <a:pt x="915" y="2492"/>
                        <a:pt x="904" y="2489"/>
                        <a:pt x="899" y="2481"/>
                      </a:cubicBezTo>
                      <a:cubicBezTo>
                        <a:pt x="896" y="2477"/>
                        <a:pt x="895" y="2472"/>
                        <a:pt x="891" y="2469"/>
                      </a:cubicBezTo>
                      <a:cubicBezTo>
                        <a:pt x="884" y="2463"/>
                        <a:pt x="867" y="2453"/>
                        <a:pt x="867" y="2453"/>
                      </a:cubicBezTo>
                      <a:cubicBezTo>
                        <a:pt x="828" y="2457"/>
                        <a:pt x="821" y="2449"/>
                        <a:pt x="807" y="2477"/>
                      </a:cubicBezTo>
                      <a:cubicBezTo>
                        <a:pt x="802" y="2487"/>
                        <a:pt x="795" y="2493"/>
                        <a:pt x="795" y="2505"/>
                      </a:cubicBezTo>
                      <a:cubicBezTo>
                        <a:pt x="813" y="2545"/>
                        <a:pt x="834" y="2540"/>
                        <a:pt x="875" y="2545"/>
                      </a:cubicBezTo>
                      <a:cubicBezTo>
                        <a:pt x="882" y="2555"/>
                        <a:pt x="893" y="2568"/>
                        <a:pt x="883" y="2581"/>
                      </a:cubicBezTo>
                      <a:cubicBezTo>
                        <a:pt x="875" y="2591"/>
                        <a:pt x="847" y="2597"/>
                        <a:pt x="847" y="2597"/>
                      </a:cubicBezTo>
                      <a:cubicBezTo>
                        <a:pt x="833" y="2611"/>
                        <a:pt x="831" y="2620"/>
                        <a:pt x="811" y="2625"/>
                      </a:cubicBezTo>
                      <a:cubicBezTo>
                        <a:pt x="789" y="2658"/>
                        <a:pt x="800" y="2674"/>
                        <a:pt x="795" y="2725"/>
                      </a:cubicBezTo>
                      <a:cubicBezTo>
                        <a:pt x="792" y="2758"/>
                        <a:pt x="689" y="2753"/>
                        <a:pt x="683" y="2753"/>
                      </a:cubicBezTo>
                      <a:cubicBezTo>
                        <a:pt x="671" y="2754"/>
                        <a:pt x="659" y="2756"/>
                        <a:pt x="647" y="2757"/>
                      </a:cubicBezTo>
                      <a:cubicBezTo>
                        <a:pt x="629" y="2763"/>
                        <a:pt x="627" y="2770"/>
                        <a:pt x="607" y="2765"/>
                      </a:cubicBezTo>
                      <a:cubicBezTo>
                        <a:pt x="610" y="2749"/>
                        <a:pt x="615" y="2733"/>
                        <a:pt x="619" y="2717"/>
                      </a:cubicBezTo>
                      <a:cubicBezTo>
                        <a:pt x="615" y="2683"/>
                        <a:pt x="610" y="2679"/>
                        <a:pt x="583" y="2661"/>
                      </a:cubicBezTo>
                      <a:cubicBezTo>
                        <a:pt x="569" y="2634"/>
                        <a:pt x="563" y="2637"/>
                        <a:pt x="531" y="2633"/>
                      </a:cubicBezTo>
                      <a:cubicBezTo>
                        <a:pt x="516" y="2628"/>
                        <a:pt x="514" y="2618"/>
                        <a:pt x="499" y="2613"/>
                      </a:cubicBezTo>
                      <a:cubicBezTo>
                        <a:pt x="496" y="2609"/>
                        <a:pt x="494" y="2604"/>
                        <a:pt x="491" y="2601"/>
                      </a:cubicBezTo>
                      <a:cubicBezTo>
                        <a:pt x="488" y="2598"/>
                        <a:pt x="482" y="2597"/>
                        <a:pt x="479" y="2593"/>
                      </a:cubicBezTo>
                      <a:cubicBezTo>
                        <a:pt x="476" y="2590"/>
                        <a:pt x="478" y="2584"/>
                        <a:pt x="475" y="2581"/>
                      </a:cubicBezTo>
                      <a:cubicBezTo>
                        <a:pt x="469" y="2575"/>
                        <a:pt x="458" y="2574"/>
                        <a:pt x="451" y="2569"/>
                      </a:cubicBezTo>
                      <a:cubicBezTo>
                        <a:pt x="446" y="2561"/>
                        <a:pt x="440" y="2553"/>
                        <a:pt x="435" y="2545"/>
                      </a:cubicBezTo>
                      <a:cubicBezTo>
                        <a:pt x="432" y="2541"/>
                        <a:pt x="427" y="2533"/>
                        <a:pt x="427" y="2533"/>
                      </a:cubicBezTo>
                      <a:cubicBezTo>
                        <a:pt x="423" y="2468"/>
                        <a:pt x="436" y="2441"/>
                        <a:pt x="375" y="2461"/>
                      </a:cubicBezTo>
                      <a:cubicBezTo>
                        <a:pt x="368" y="2481"/>
                        <a:pt x="357" y="2495"/>
                        <a:pt x="343" y="2509"/>
                      </a:cubicBezTo>
                      <a:cubicBezTo>
                        <a:pt x="324" y="2508"/>
                        <a:pt x="305" y="2509"/>
                        <a:pt x="287" y="2505"/>
                      </a:cubicBezTo>
                      <a:cubicBezTo>
                        <a:pt x="278" y="2503"/>
                        <a:pt x="264" y="2479"/>
                        <a:pt x="255" y="2473"/>
                      </a:cubicBezTo>
                      <a:cubicBezTo>
                        <a:pt x="237" y="2445"/>
                        <a:pt x="242" y="2458"/>
                        <a:pt x="235" y="2437"/>
                      </a:cubicBezTo>
                      <a:cubicBezTo>
                        <a:pt x="238" y="2413"/>
                        <a:pt x="245" y="2403"/>
                        <a:pt x="251" y="2381"/>
                      </a:cubicBezTo>
                      <a:cubicBezTo>
                        <a:pt x="253" y="2373"/>
                        <a:pt x="259" y="2357"/>
                        <a:pt x="259" y="2357"/>
                      </a:cubicBezTo>
                      <a:cubicBezTo>
                        <a:pt x="257" y="2322"/>
                        <a:pt x="269" y="2234"/>
                        <a:pt x="231" y="2209"/>
                      </a:cubicBezTo>
                      <a:cubicBezTo>
                        <a:pt x="228" y="2205"/>
                        <a:pt x="226" y="2200"/>
                        <a:pt x="223" y="2197"/>
                      </a:cubicBezTo>
                      <a:cubicBezTo>
                        <a:pt x="220" y="2194"/>
                        <a:pt x="214" y="2193"/>
                        <a:pt x="211" y="2189"/>
                      </a:cubicBezTo>
                      <a:cubicBezTo>
                        <a:pt x="208" y="2186"/>
                        <a:pt x="210" y="2180"/>
                        <a:pt x="207" y="2177"/>
                      </a:cubicBezTo>
                      <a:cubicBezTo>
                        <a:pt x="199" y="2167"/>
                        <a:pt x="174" y="2144"/>
                        <a:pt x="163" y="2137"/>
                      </a:cubicBezTo>
                      <a:cubicBezTo>
                        <a:pt x="134" y="2094"/>
                        <a:pt x="179" y="2159"/>
                        <a:pt x="143" y="2113"/>
                      </a:cubicBezTo>
                      <a:cubicBezTo>
                        <a:pt x="137" y="2105"/>
                        <a:pt x="127" y="2089"/>
                        <a:pt x="127" y="2089"/>
                      </a:cubicBezTo>
                      <a:cubicBezTo>
                        <a:pt x="129" y="2079"/>
                        <a:pt x="138" y="2071"/>
                        <a:pt x="139" y="2061"/>
                      </a:cubicBezTo>
                      <a:cubicBezTo>
                        <a:pt x="142" y="2037"/>
                        <a:pt x="110" y="2003"/>
                        <a:pt x="103" y="1981"/>
                      </a:cubicBezTo>
                      <a:cubicBezTo>
                        <a:pt x="104" y="1973"/>
                        <a:pt x="103" y="1964"/>
                        <a:pt x="107" y="1957"/>
                      </a:cubicBezTo>
                      <a:cubicBezTo>
                        <a:pt x="109" y="1953"/>
                        <a:pt x="116" y="1956"/>
                        <a:pt x="119" y="1953"/>
                      </a:cubicBezTo>
                      <a:cubicBezTo>
                        <a:pt x="130" y="1944"/>
                        <a:pt x="133" y="1927"/>
                        <a:pt x="143" y="1917"/>
                      </a:cubicBezTo>
                      <a:cubicBezTo>
                        <a:pt x="156" y="1877"/>
                        <a:pt x="133" y="1834"/>
                        <a:pt x="171" y="1809"/>
                      </a:cubicBezTo>
                      <a:cubicBezTo>
                        <a:pt x="176" y="1794"/>
                        <a:pt x="190" y="1775"/>
                        <a:pt x="199" y="1761"/>
                      </a:cubicBezTo>
                      <a:cubicBezTo>
                        <a:pt x="208" y="1621"/>
                        <a:pt x="207" y="1676"/>
                        <a:pt x="207" y="1597"/>
                      </a:cubicBezTo>
                      <a:cubicBezTo>
                        <a:pt x="195" y="1530"/>
                        <a:pt x="185" y="1464"/>
                        <a:pt x="172" y="1397"/>
                      </a:cubicBezTo>
                      <a:cubicBezTo>
                        <a:pt x="167" y="1373"/>
                        <a:pt x="166" y="1292"/>
                        <a:pt x="199" y="1281"/>
                      </a:cubicBezTo>
                      <a:cubicBezTo>
                        <a:pt x="205" y="1263"/>
                        <a:pt x="213" y="1250"/>
                        <a:pt x="219" y="1233"/>
                      </a:cubicBezTo>
                      <a:cubicBezTo>
                        <a:pt x="206" y="1229"/>
                        <a:pt x="191" y="1231"/>
                        <a:pt x="179" y="1225"/>
                      </a:cubicBezTo>
                      <a:cubicBezTo>
                        <a:pt x="170" y="1221"/>
                        <a:pt x="167" y="1210"/>
                        <a:pt x="159" y="1205"/>
                      </a:cubicBezTo>
                      <a:cubicBezTo>
                        <a:pt x="156" y="1201"/>
                        <a:pt x="154" y="1196"/>
                        <a:pt x="151" y="1193"/>
                      </a:cubicBezTo>
                      <a:cubicBezTo>
                        <a:pt x="148" y="1190"/>
                        <a:pt x="142" y="1189"/>
                        <a:pt x="139" y="1185"/>
                      </a:cubicBezTo>
                      <a:cubicBezTo>
                        <a:pt x="130" y="1173"/>
                        <a:pt x="127" y="1161"/>
                        <a:pt x="115" y="1149"/>
                      </a:cubicBezTo>
                      <a:cubicBezTo>
                        <a:pt x="105" y="1120"/>
                        <a:pt x="76" y="1090"/>
                        <a:pt x="51" y="1073"/>
                      </a:cubicBezTo>
                      <a:cubicBezTo>
                        <a:pt x="48" y="1069"/>
                        <a:pt x="46" y="1064"/>
                        <a:pt x="43" y="1061"/>
                      </a:cubicBezTo>
                      <a:cubicBezTo>
                        <a:pt x="40" y="1058"/>
                        <a:pt x="34" y="1057"/>
                        <a:pt x="31" y="1053"/>
                      </a:cubicBezTo>
                      <a:cubicBezTo>
                        <a:pt x="9" y="1025"/>
                        <a:pt x="49" y="1056"/>
                        <a:pt x="15" y="1033"/>
                      </a:cubicBezTo>
                      <a:cubicBezTo>
                        <a:pt x="0" y="1011"/>
                        <a:pt x="3" y="1004"/>
                        <a:pt x="3" y="97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392" name="Freeform 229"/>
                <p:cNvSpPr>
                  <a:spLocks noChangeAspect="1"/>
                </p:cNvSpPr>
                <p:nvPr/>
              </p:nvSpPr>
              <p:spPr bwMode="gray">
                <a:xfrm>
                  <a:off x="61917" y="5452160"/>
                  <a:ext cx="1489075" cy="1014605"/>
                </a:xfrm>
                <a:custGeom>
                  <a:avLst/>
                  <a:gdLst>
                    <a:gd name="T0" fmla="*/ 2147483647 w 1956"/>
                    <a:gd name="T1" fmla="*/ 2147483647 h 1521"/>
                    <a:gd name="T2" fmla="*/ 2147483647 w 1956"/>
                    <a:gd name="T3" fmla="*/ 2147483647 h 1521"/>
                    <a:gd name="T4" fmla="*/ 2147483647 w 1956"/>
                    <a:gd name="T5" fmla="*/ 2147483647 h 1521"/>
                    <a:gd name="T6" fmla="*/ 2147483647 w 1956"/>
                    <a:gd name="T7" fmla="*/ 2147483647 h 1521"/>
                    <a:gd name="T8" fmla="*/ 2147483647 w 1956"/>
                    <a:gd name="T9" fmla="*/ 2147483647 h 1521"/>
                    <a:gd name="T10" fmla="*/ 2147483647 w 1956"/>
                    <a:gd name="T11" fmla="*/ 2147483647 h 1521"/>
                    <a:gd name="T12" fmla="*/ 2147483647 w 1956"/>
                    <a:gd name="T13" fmla="*/ 2147483647 h 1521"/>
                    <a:gd name="T14" fmla="*/ 2147483647 w 1956"/>
                    <a:gd name="T15" fmla="*/ 2147483647 h 1521"/>
                    <a:gd name="T16" fmla="*/ 2147483647 w 1956"/>
                    <a:gd name="T17" fmla="*/ 2147483647 h 1521"/>
                    <a:gd name="T18" fmla="*/ 2147483647 w 1956"/>
                    <a:gd name="T19" fmla="*/ 2147483647 h 1521"/>
                    <a:gd name="T20" fmla="*/ 2147483647 w 1956"/>
                    <a:gd name="T21" fmla="*/ 2147483647 h 1521"/>
                    <a:gd name="T22" fmla="*/ 2147483647 w 1956"/>
                    <a:gd name="T23" fmla="*/ 2147483647 h 1521"/>
                    <a:gd name="T24" fmla="*/ 2147483647 w 1956"/>
                    <a:gd name="T25" fmla="*/ 2147483647 h 1521"/>
                    <a:gd name="T26" fmla="*/ 2147483647 w 1956"/>
                    <a:gd name="T27" fmla="*/ 2147483647 h 1521"/>
                    <a:gd name="T28" fmla="*/ 2147483647 w 1956"/>
                    <a:gd name="T29" fmla="*/ 2147483647 h 1521"/>
                    <a:gd name="T30" fmla="*/ 2147483647 w 1956"/>
                    <a:gd name="T31" fmla="*/ 2147483647 h 1521"/>
                    <a:gd name="T32" fmla="*/ 2147483647 w 1956"/>
                    <a:gd name="T33" fmla="*/ 2147483647 h 1521"/>
                    <a:gd name="T34" fmla="*/ 2147483647 w 1956"/>
                    <a:gd name="T35" fmla="*/ 2147483647 h 1521"/>
                    <a:gd name="T36" fmla="*/ 2147483647 w 1956"/>
                    <a:gd name="T37" fmla="*/ 2147483647 h 1521"/>
                    <a:gd name="T38" fmla="*/ 2147483647 w 1956"/>
                    <a:gd name="T39" fmla="*/ 2147483647 h 1521"/>
                    <a:gd name="T40" fmla="*/ 2147483647 w 1956"/>
                    <a:gd name="T41" fmla="*/ 2147483647 h 1521"/>
                    <a:gd name="T42" fmla="*/ 2147483647 w 1956"/>
                    <a:gd name="T43" fmla="*/ 2147483647 h 1521"/>
                    <a:gd name="T44" fmla="*/ 2147483647 w 1956"/>
                    <a:gd name="T45" fmla="*/ 2147483647 h 1521"/>
                    <a:gd name="T46" fmla="*/ 2147483647 w 1956"/>
                    <a:gd name="T47" fmla="*/ 2147483647 h 1521"/>
                    <a:gd name="T48" fmla="*/ 2147483647 w 1956"/>
                    <a:gd name="T49" fmla="*/ 2147483647 h 1521"/>
                    <a:gd name="T50" fmla="*/ 2147483647 w 1956"/>
                    <a:gd name="T51" fmla="*/ 2147483647 h 1521"/>
                    <a:gd name="T52" fmla="*/ 2147483647 w 1956"/>
                    <a:gd name="T53" fmla="*/ 2147483647 h 1521"/>
                    <a:gd name="T54" fmla="*/ 2147483647 w 1956"/>
                    <a:gd name="T55" fmla="*/ 2147483647 h 1521"/>
                    <a:gd name="T56" fmla="*/ 2147483647 w 1956"/>
                    <a:gd name="T57" fmla="*/ 2147483647 h 1521"/>
                    <a:gd name="T58" fmla="*/ 2147483647 w 1956"/>
                    <a:gd name="T59" fmla="*/ 2147483647 h 1521"/>
                    <a:gd name="T60" fmla="*/ 2147483647 w 1956"/>
                    <a:gd name="T61" fmla="*/ 2147483647 h 1521"/>
                    <a:gd name="T62" fmla="*/ 2147483647 w 1956"/>
                    <a:gd name="T63" fmla="*/ 2147483647 h 1521"/>
                    <a:gd name="T64" fmla="*/ 2147483647 w 1956"/>
                    <a:gd name="T65" fmla="*/ 2147483647 h 1521"/>
                    <a:gd name="T66" fmla="*/ 2147483647 w 1956"/>
                    <a:gd name="T67" fmla="*/ 2147483647 h 1521"/>
                    <a:gd name="T68" fmla="*/ 2147483647 w 1956"/>
                    <a:gd name="T69" fmla="*/ 2147483647 h 1521"/>
                    <a:gd name="T70" fmla="*/ 2147483647 w 1956"/>
                    <a:gd name="T71" fmla="*/ 2147483647 h 1521"/>
                    <a:gd name="T72" fmla="*/ 2147483647 w 1956"/>
                    <a:gd name="T73" fmla="*/ 2147483647 h 1521"/>
                    <a:gd name="T74" fmla="*/ 2147483647 w 1956"/>
                    <a:gd name="T75" fmla="*/ 2147483647 h 1521"/>
                    <a:gd name="T76" fmla="*/ 2147483647 w 1956"/>
                    <a:gd name="T77" fmla="*/ 2147483647 h 1521"/>
                    <a:gd name="T78" fmla="*/ 2147483647 w 1956"/>
                    <a:gd name="T79" fmla="*/ 2147483647 h 1521"/>
                    <a:gd name="T80" fmla="*/ 2147483647 w 1956"/>
                    <a:gd name="T81" fmla="*/ 2147483647 h 1521"/>
                    <a:gd name="T82" fmla="*/ 2147483647 w 1956"/>
                    <a:gd name="T83" fmla="*/ 2147483647 h 1521"/>
                    <a:gd name="T84" fmla="*/ 2147483647 w 1956"/>
                    <a:gd name="T85" fmla="*/ 2147483647 h 1521"/>
                    <a:gd name="T86" fmla="*/ 2147483647 w 1956"/>
                    <a:gd name="T87" fmla="*/ 2147483647 h 1521"/>
                    <a:gd name="T88" fmla="*/ 2147483647 w 1956"/>
                    <a:gd name="T89" fmla="*/ 2147483647 h 1521"/>
                    <a:gd name="T90" fmla="*/ 2147483647 w 1956"/>
                    <a:gd name="T91" fmla="*/ 2147483647 h 1521"/>
                    <a:gd name="T92" fmla="*/ 2147483647 w 1956"/>
                    <a:gd name="T93" fmla="*/ 2147483647 h 1521"/>
                    <a:gd name="T94" fmla="*/ 2147483647 w 1956"/>
                    <a:gd name="T95" fmla="*/ 2147483647 h 1521"/>
                    <a:gd name="T96" fmla="*/ 2147483647 w 1956"/>
                    <a:gd name="T97" fmla="*/ 2147483647 h 1521"/>
                    <a:gd name="T98" fmla="*/ 2147483647 w 1956"/>
                    <a:gd name="T99" fmla="*/ 2147483647 h 1521"/>
                    <a:gd name="T100" fmla="*/ 2147483647 w 1956"/>
                    <a:gd name="T101" fmla="*/ 2147483647 h 1521"/>
                    <a:gd name="T102" fmla="*/ 2147483647 w 1956"/>
                    <a:gd name="T103" fmla="*/ 2147483647 h 1521"/>
                    <a:gd name="T104" fmla="*/ 2147483647 w 1956"/>
                    <a:gd name="T105" fmla="*/ 2147483647 h 1521"/>
                    <a:gd name="T106" fmla="*/ 2147483647 w 1956"/>
                    <a:gd name="T107" fmla="*/ 2147483647 h 1521"/>
                    <a:gd name="T108" fmla="*/ 2147483647 w 1956"/>
                    <a:gd name="T109" fmla="*/ 2147483647 h 1521"/>
                    <a:gd name="T110" fmla="*/ 2147483647 w 1956"/>
                    <a:gd name="T111" fmla="*/ 2147483647 h 1521"/>
                    <a:gd name="T112" fmla="*/ 2147483647 w 1956"/>
                    <a:gd name="T113" fmla="*/ 2147483647 h 1521"/>
                    <a:gd name="T114" fmla="*/ 2147483647 w 1956"/>
                    <a:gd name="T115" fmla="*/ 2147483647 h 1521"/>
                    <a:gd name="T116" fmla="*/ 2147483647 w 1956"/>
                    <a:gd name="T117" fmla="*/ 2147483647 h 1521"/>
                    <a:gd name="T118" fmla="*/ 2147483647 w 1956"/>
                    <a:gd name="T119" fmla="*/ 2147483647 h 1521"/>
                    <a:gd name="T120" fmla="*/ 2147483647 w 1956"/>
                    <a:gd name="T121" fmla="*/ 2147483647 h 1521"/>
                    <a:gd name="T122" fmla="*/ 2147483647 w 1956"/>
                    <a:gd name="T123" fmla="*/ 2147483647 h 1521"/>
                    <a:gd name="T124" fmla="*/ 0 w 1956"/>
                    <a:gd name="T125" fmla="*/ 0 h 1521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956"/>
                    <a:gd name="T190" fmla="*/ 0 h 1521"/>
                    <a:gd name="T191" fmla="*/ 1956 w 1956"/>
                    <a:gd name="T192" fmla="*/ 1521 h 1521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956" h="1521">
                      <a:moveTo>
                        <a:pt x="1900" y="1240"/>
                      </a:moveTo>
                      <a:cubicBezTo>
                        <a:pt x="1904" y="1268"/>
                        <a:pt x="1904" y="1284"/>
                        <a:pt x="1928" y="1300"/>
                      </a:cubicBezTo>
                      <a:cubicBezTo>
                        <a:pt x="1936" y="1324"/>
                        <a:pt x="1936" y="1348"/>
                        <a:pt x="1944" y="1372"/>
                      </a:cubicBezTo>
                      <a:cubicBezTo>
                        <a:pt x="1947" y="1380"/>
                        <a:pt x="1949" y="1388"/>
                        <a:pt x="1952" y="1396"/>
                      </a:cubicBezTo>
                      <a:cubicBezTo>
                        <a:pt x="1953" y="1400"/>
                        <a:pt x="1956" y="1408"/>
                        <a:pt x="1956" y="1408"/>
                      </a:cubicBezTo>
                      <a:cubicBezTo>
                        <a:pt x="1952" y="1463"/>
                        <a:pt x="1956" y="1476"/>
                        <a:pt x="1908" y="1492"/>
                      </a:cubicBezTo>
                      <a:cubicBezTo>
                        <a:pt x="1898" y="1521"/>
                        <a:pt x="1868" y="1506"/>
                        <a:pt x="1840" y="1504"/>
                      </a:cubicBezTo>
                      <a:cubicBezTo>
                        <a:pt x="1815" y="1488"/>
                        <a:pt x="1805" y="1457"/>
                        <a:pt x="1780" y="1440"/>
                      </a:cubicBezTo>
                      <a:cubicBezTo>
                        <a:pt x="1748" y="1392"/>
                        <a:pt x="1721" y="1403"/>
                        <a:pt x="1656" y="1400"/>
                      </a:cubicBezTo>
                      <a:cubicBezTo>
                        <a:pt x="1647" y="1386"/>
                        <a:pt x="1649" y="1382"/>
                        <a:pt x="1628" y="1392"/>
                      </a:cubicBezTo>
                      <a:cubicBezTo>
                        <a:pt x="1619" y="1396"/>
                        <a:pt x="1604" y="1408"/>
                        <a:pt x="1604" y="1408"/>
                      </a:cubicBezTo>
                      <a:cubicBezTo>
                        <a:pt x="1599" y="1423"/>
                        <a:pt x="1601" y="1441"/>
                        <a:pt x="1596" y="1456"/>
                      </a:cubicBezTo>
                      <a:cubicBezTo>
                        <a:pt x="1592" y="1468"/>
                        <a:pt x="1570" y="1474"/>
                        <a:pt x="1560" y="1480"/>
                      </a:cubicBezTo>
                      <a:cubicBezTo>
                        <a:pt x="1542" y="1508"/>
                        <a:pt x="1553" y="1501"/>
                        <a:pt x="1532" y="1508"/>
                      </a:cubicBezTo>
                      <a:cubicBezTo>
                        <a:pt x="1495" y="1507"/>
                        <a:pt x="1457" y="1509"/>
                        <a:pt x="1420" y="1504"/>
                      </a:cubicBezTo>
                      <a:cubicBezTo>
                        <a:pt x="1406" y="1502"/>
                        <a:pt x="1372" y="1472"/>
                        <a:pt x="1360" y="1468"/>
                      </a:cubicBezTo>
                      <a:cubicBezTo>
                        <a:pt x="1318" y="1454"/>
                        <a:pt x="1344" y="1461"/>
                        <a:pt x="1280" y="1456"/>
                      </a:cubicBezTo>
                      <a:cubicBezTo>
                        <a:pt x="1269" y="1454"/>
                        <a:pt x="1245" y="1450"/>
                        <a:pt x="1236" y="1444"/>
                      </a:cubicBezTo>
                      <a:cubicBezTo>
                        <a:pt x="1228" y="1439"/>
                        <a:pt x="1212" y="1428"/>
                        <a:pt x="1212" y="1428"/>
                      </a:cubicBezTo>
                      <a:cubicBezTo>
                        <a:pt x="1196" y="1405"/>
                        <a:pt x="1180" y="1376"/>
                        <a:pt x="1156" y="1360"/>
                      </a:cubicBezTo>
                      <a:cubicBezTo>
                        <a:pt x="1151" y="1352"/>
                        <a:pt x="1145" y="1344"/>
                        <a:pt x="1140" y="1336"/>
                      </a:cubicBezTo>
                      <a:cubicBezTo>
                        <a:pt x="1121" y="1308"/>
                        <a:pt x="1160" y="1268"/>
                        <a:pt x="1168" y="1244"/>
                      </a:cubicBezTo>
                      <a:cubicBezTo>
                        <a:pt x="1164" y="1162"/>
                        <a:pt x="1177" y="1150"/>
                        <a:pt x="1120" y="1112"/>
                      </a:cubicBezTo>
                      <a:cubicBezTo>
                        <a:pt x="1115" y="1104"/>
                        <a:pt x="1107" y="1097"/>
                        <a:pt x="1104" y="1088"/>
                      </a:cubicBezTo>
                      <a:cubicBezTo>
                        <a:pt x="1097" y="1066"/>
                        <a:pt x="1100" y="1055"/>
                        <a:pt x="1080" y="1048"/>
                      </a:cubicBezTo>
                      <a:cubicBezTo>
                        <a:pt x="1069" y="1032"/>
                        <a:pt x="1054" y="1018"/>
                        <a:pt x="1040" y="1004"/>
                      </a:cubicBezTo>
                      <a:cubicBezTo>
                        <a:pt x="1037" y="955"/>
                        <a:pt x="1032" y="906"/>
                        <a:pt x="988" y="876"/>
                      </a:cubicBezTo>
                      <a:cubicBezTo>
                        <a:pt x="985" y="872"/>
                        <a:pt x="983" y="867"/>
                        <a:pt x="980" y="864"/>
                      </a:cubicBezTo>
                      <a:cubicBezTo>
                        <a:pt x="977" y="861"/>
                        <a:pt x="971" y="860"/>
                        <a:pt x="968" y="856"/>
                      </a:cubicBezTo>
                      <a:cubicBezTo>
                        <a:pt x="951" y="837"/>
                        <a:pt x="945" y="814"/>
                        <a:pt x="924" y="800"/>
                      </a:cubicBezTo>
                      <a:cubicBezTo>
                        <a:pt x="907" y="775"/>
                        <a:pt x="876" y="779"/>
                        <a:pt x="848" y="776"/>
                      </a:cubicBezTo>
                      <a:cubicBezTo>
                        <a:pt x="857" y="715"/>
                        <a:pt x="845" y="770"/>
                        <a:pt x="860" y="736"/>
                      </a:cubicBezTo>
                      <a:cubicBezTo>
                        <a:pt x="863" y="728"/>
                        <a:pt x="868" y="712"/>
                        <a:pt x="868" y="712"/>
                      </a:cubicBezTo>
                      <a:cubicBezTo>
                        <a:pt x="855" y="674"/>
                        <a:pt x="859" y="677"/>
                        <a:pt x="812" y="672"/>
                      </a:cubicBezTo>
                      <a:cubicBezTo>
                        <a:pt x="804" y="669"/>
                        <a:pt x="796" y="667"/>
                        <a:pt x="788" y="664"/>
                      </a:cubicBezTo>
                      <a:cubicBezTo>
                        <a:pt x="784" y="663"/>
                        <a:pt x="776" y="660"/>
                        <a:pt x="776" y="660"/>
                      </a:cubicBezTo>
                      <a:cubicBezTo>
                        <a:pt x="745" y="664"/>
                        <a:pt x="741" y="663"/>
                        <a:pt x="748" y="692"/>
                      </a:cubicBezTo>
                      <a:cubicBezTo>
                        <a:pt x="742" y="717"/>
                        <a:pt x="733" y="708"/>
                        <a:pt x="724" y="728"/>
                      </a:cubicBezTo>
                      <a:cubicBezTo>
                        <a:pt x="721" y="736"/>
                        <a:pt x="716" y="752"/>
                        <a:pt x="716" y="752"/>
                      </a:cubicBezTo>
                      <a:cubicBezTo>
                        <a:pt x="728" y="760"/>
                        <a:pt x="745" y="755"/>
                        <a:pt x="756" y="764"/>
                      </a:cubicBezTo>
                      <a:cubicBezTo>
                        <a:pt x="763" y="769"/>
                        <a:pt x="764" y="788"/>
                        <a:pt x="764" y="788"/>
                      </a:cubicBezTo>
                      <a:cubicBezTo>
                        <a:pt x="756" y="839"/>
                        <a:pt x="768" y="816"/>
                        <a:pt x="676" y="808"/>
                      </a:cubicBezTo>
                      <a:cubicBezTo>
                        <a:pt x="662" y="807"/>
                        <a:pt x="640" y="788"/>
                        <a:pt x="640" y="788"/>
                      </a:cubicBezTo>
                      <a:cubicBezTo>
                        <a:pt x="619" y="756"/>
                        <a:pt x="647" y="795"/>
                        <a:pt x="620" y="768"/>
                      </a:cubicBezTo>
                      <a:cubicBezTo>
                        <a:pt x="586" y="734"/>
                        <a:pt x="594" y="734"/>
                        <a:pt x="540" y="728"/>
                      </a:cubicBezTo>
                      <a:cubicBezTo>
                        <a:pt x="494" y="713"/>
                        <a:pt x="519" y="640"/>
                        <a:pt x="540" y="608"/>
                      </a:cubicBezTo>
                      <a:cubicBezTo>
                        <a:pt x="535" y="592"/>
                        <a:pt x="532" y="585"/>
                        <a:pt x="516" y="580"/>
                      </a:cubicBezTo>
                      <a:cubicBezTo>
                        <a:pt x="493" y="557"/>
                        <a:pt x="485" y="535"/>
                        <a:pt x="452" y="524"/>
                      </a:cubicBezTo>
                      <a:cubicBezTo>
                        <a:pt x="391" y="531"/>
                        <a:pt x="396" y="532"/>
                        <a:pt x="308" y="524"/>
                      </a:cubicBezTo>
                      <a:cubicBezTo>
                        <a:pt x="300" y="523"/>
                        <a:pt x="284" y="516"/>
                        <a:pt x="284" y="516"/>
                      </a:cubicBezTo>
                      <a:cubicBezTo>
                        <a:pt x="263" y="485"/>
                        <a:pt x="271" y="501"/>
                        <a:pt x="260" y="468"/>
                      </a:cubicBezTo>
                      <a:cubicBezTo>
                        <a:pt x="254" y="450"/>
                        <a:pt x="259" y="447"/>
                        <a:pt x="252" y="432"/>
                      </a:cubicBezTo>
                      <a:cubicBezTo>
                        <a:pt x="246" y="420"/>
                        <a:pt x="236" y="396"/>
                        <a:pt x="236" y="396"/>
                      </a:cubicBezTo>
                      <a:cubicBezTo>
                        <a:pt x="245" y="369"/>
                        <a:pt x="248" y="344"/>
                        <a:pt x="272" y="328"/>
                      </a:cubicBezTo>
                      <a:cubicBezTo>
                        <a:pt x="289" y="302"/>
                        <a:pt x="300" y="301"/>
                        <a:pt x="308" y="268"/>
                      </a:cubicBezTo>
                      <a:cubicBezTo>
                        <a:pt x="305" y="244"/>
                        <a:pt x="304" y="219"/>
                        <a:pt x="296" y="196"/>
                      </a:cubicBezTo>
                      <a:cubicBezTo>
                        <a:pt x="291" y="159"/>
                        <a:pt x="290" y="159"/>
                        <a:pt x="256" y="148"/>
                      </a:cubicBezTo>
                      <a:cubicBezTo>
                        <a:pt x="228" y="120"/>
                        <a:pt x="185" y="125"/>
                        <a:pt x="156" y="96"/>
                      </a:cubicBezTo>
                      <a:cubicBezTo>
                        <a:pt x="147" y="68"/>
                        <a:pt x="120" y="82"/>
                        <a:pt x="92" y="84"/>
                      </a:cubicBezTo>
                      <a:cubicBezTo>
                        <a:pt x="69" y="83"/>
                        <a:pt x="45" y="89"/>
                        <a:pt x="24" y="80"/>
                      </a:cubicBezTo>
                      <a:cubicBezTo>
                        <a:pt x="15" y="76"/>
                        <a:pt x="48" y="64"/>
                        <a:pt x="48" y="64"/>
                      </a:cubicBezTo>
                      <a:cubicBezTo>
                        <a:pt x="60" y="46"/>
                        <a:pt x="52" y="43"/>
                        <a:pt x="36" y="32"/>
                      </a:cubicBezTo>
                      <a:cubicBezTo>
                        <a:pt x="26" y="17"/>
                        <a:pt x="12" y="12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394" name="Freeform 231"/>
                <p:cNvSpPr>
                  <a:spLocks noChangeAspect="1"/>
                </p:cNvSpPr>
                <p:nvPr/>
              </p:nvSpPr>
              <p:spPr bwMode="gray">
                <a:xfrm>
                  <a:off x="747800" y="6309237"/>
                  <a:ext cx="177454" cy="510806"/>
                </a:xfrm>
                <a:custGeom>
                  <a:avLst/>
                  <a:gdLst>
                    <a:gd name="T0" fmla="*/ 2147483647 w 236"/>
                    <a:gd name="T1" fmla="*/ 2147483647 h 752"/>
                    <a:gd name="T2" fmla="*/ 2147483647 w 236"/>
                    <a:gd name="T3" fmla="*/ 0 h 752"/>
                    <a:gd name="T4" fmla="*/ 2147483647 w 236"/>
                    <a:gd name="T5" fmla="*/ 2147483647 h 752"/>
                    <a:gd name="T6" fmla="*/ 2147483647 w 236"/>
                    <a:gd name="T7" fmla="*/ 2147483647 h 752"/>
                    <a:gd name="T8" fmla="*/ 2147483647 w 236"/>
                    <a:gd name="T9" fmla="*/ 2147483647 h 752"/>
                    <a:gd name="T10" fmla="*/ 2147483647 w 236"/>
                    <a:gd name="T11" fmla="*/ 2147483647 h 752"/>
                    <a:gd name="T12" fmla="*/ 2147483647 w 236"/>
                    <a:gd name="T13" fmla="*/ 2147483647 h 752"/>
                    <a:gd name="T14" fmla="*/ 2147483647 w 236"/>
                    <a:gd name="T15" fmla="*/ 2147483647 h 752"/>
                    <a:gd name="T16" fmla="*/ 2147483647 w 236"/>
                    <a:gd name="T17" fmla="*/ 2147483647 h 752"/>
                    <a:gd name="T18" fmla="*/ 2147483647 w 236"/>
                    <a:gd name="T19" fmla="*/ 2147483647 h 752"/>
                    <a:gd name="T20" fmla="*/ 2147483647 w 236"/>
                    <a:gd name="T21" fmla="*/ 2147483647 h 752"/>
                    <a:gd name="T22" fmla="*/ 2147483647 w 236"/>
                    <a:gd name="T23" fmla="*/ 2147483647 h 752"/>
                    <a:gd name="T24" fmla="*/ 2147483647 w 236"/>
                    <a:gd name="T25" fmla="*/ 2147483647 h 752"/>
                    <a:gd name="T26" fmla="*/ 2147483647 w 236"/>
                    <a:gd name="T27" fmla="*/ 2147483647 h 752"/>
                    <a:gd name="T28" fmla="*/ 2147483647 w 236"/>
                    <a:gd name="T29" fmla="*/ 2147483647 h 752"/>
                    <a:gd name="T30" fmla="*/ 2147483647 w 236"/>
                    <a:gd name="T31" fmla="*/ 2147483647 h 752"/>
                    <a:gd name="T32" fmla="*/ 2147483647 w 236"/>
                    <a:gd name="T33" fmla="*/ 2147483647 h 752"/>
                    <a:gd name="T34" fmla="*/ 2147483647 w 236"/>
                    <a:gd name="T35" fmla="*/ 2147483647 h 752"/>
                    <a:gd name="T36" fmla="*/ 2147483647 w 236"/>
                    <a:gd name="T37" fmla="*/ 2147483647 h 752"/>
                    <a:gd name="T38" fmla="*/ 2147483647 w 236"/>
                    <a:gd name="T39" fmla="*/ 2147483647 h 752"/>
                    <a:gd name="T40" fmla="*/ 2147483647 w 236"/>
                    <a:gd name="T41" fmla="*/ 2147483647 h 752"/>
                    <a:gd name="T42" fmla="*/ 0 w 236"/>
                    <a:gd name="T43" fmla="*/ 2147483647 h 75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236"/>
                    <a:gd name="T67" fmla="*/ 0 h 752"/>
                    <a:gd name="T68" fmla="*/ 236 w 236"/>
                    <a:gd name="T69" fmla="*/ 752 h 752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236" h="752">
                      <a:moveTo>
                        <a:pt x="236" y="24"/>
                      </a:moveTo>
                      <a:cubicBezTo>
                        <a:pt x="218" y="18"/>
                        <a:pt x="206" y="6"/>
                        <a:pt x="188" y="0"/>
                      </a:cubicBezTo>
                      <a:cubicBezTo>
                        <a:pt x="175" y="4"/>
                        <a:pt x="160" y="28"/>
                        <a:pt x="160" y="28"/>
                      </a:cubicBezTo>
                      <a:cubicBezTo>
                        <a:pt x="159" y="53"/>
                        <a:pt x="162" y="79"/>
                        <a:pt x="156" y="104"/>
                      </a:cubicBezTo>
                      <a:cubicBezTo>
                        <a:pt x="155" y="109"/>
                        <a:pt x="142" y="103"/>
                        <a:pt x="140" y="108"/>
                      </a:cubicBezTo>
                      <a:cubicBezTo>
                        <a:pt x="137" y="120"/>
                        <a:pt x="143" y="132"/>
                        <a:pt x="144" y="144"/>
                      </a:cubicBezTo>
                      <a:cubicBezTo>
                        <a:pt x="142" y="160"/>
                        <a:pt x="146" y="179"/>
                        <a:pt x="136" y="192"/>
                      </a:cubicBezTo>
                      <a:cubicBezTo>
                        <a:pt x="129" y="201"/>
                        <a:pt x="107" y="206"/>
                        <a:pt x="100" y="208"/>
                      </a:cubicBezTo>
                      <a:cubicBezTo>
                        <a:pt x="91" y="211"/>
                        <a:pt x="76" y="224"/>
                        <a:pt x="76" y="224"/>
                      </a:cubicBezTo>
                      <a:cubicBezTo>
                        <a:pt x="61" y="246"/>
                        <a:pt x="66" y="270"/>
                        <a:pt x="80" y="292"/>
                      </a:cubicBezTo>
                      <a:cubicBezTo>
                        <a:pt x="78" y="329"/>
                        <a:pt x="90" y="360"/>
                        <a:pt x="60" y="380"/>
                      </a:cubicBezTo>
                      <a:cubicBezTo>
                        <a:pt x="48" y="415"/>
                        <a:pt x="54" y="452"/>
                        <a:pt x="44" y="488"/>
                      </a:cubicBezTo>
                      <a:cubicBezTo>
                        <a:pt x="42" y="493"/>
                        <a:pt x="41" y="499"/>
                        <a:pt x="40" y="504"/>
                      </a:cubicBezTo>
                      <a:cubicBezTo>
                        <a:pt x="39" y="511"/>
                        <a:pt x="38" y="517"/>
                        <a:pt x="36" y="524"/>
                      </a:cubicBezTo>
                      <a:cubicBezTo>
                        <a:pt x="34" y="532"/>
                        <a:pt x="28" y="548"/>
                        <a:pt x="28" y="548"/>
                      </a:cubicBezTo>
                      <a:cubicBezTo>
                        <a:pt x="40" y="556"/>
                        <a:pt x="57" y="551"/>
                        <a:pt x="68" y="560"/>
                      </a:cubicBezTo>
                      <a:cubicBezTo>
                        <a:pt x="72" y="563"/>
                        <a:pt x="82" y="599"/>
                        <a:pt x="88" y="608"/>
                      </a:cubicBezTo>
                      <a:cubicBezTo>
                        <a:pt x="86" y="624"/>
                        <a:pt x="91" y="645"/>
                        <a:pt x="80" y="656"/>
                      </a:cubicBezTo>
                      <a:cubicBezTo>
                        <a:pt x="70" y="666"/>
                        <a:pt x="55" y="668"/>
                        <a:pt x="44" y="676"/>
                      </a:cubicBezTo>
                      <a:cubicBezTo>
                        <a:pt x="40" y="679"/>
                        <a:pt x="32" y="684"/>
                        <a:pt x="32" y="684"/>
                      </a:cubicBezTo>
                      <a:cubicBezTo>
                        <a:pt x="23" y="698"/>
                        <a:pt x="13" y="710"/>
                        <a:pt x="4" y="724"/>
                      </a:cubicBezTo>
                      <a:cubicBezTo>
                        <a:pt x="0" y="749"/>
                        <a:pt x="0" y="740"/>
                        <a:pt x="0" y="7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01" name="Freeform 232"/>
                <p:cNvSpPr>
                  <a:spLocks noChangeAspect="1"/>
                </p:cNvSpPr>
                <p:nvPr/>
              </p:nvSpPr>
              <p:spPr bwMode="gray">
                <a:xfrm>
                  <a:off x="1550988" y="6376245"/>
                  <a:ext cx="106362" cy="418980"/>
                </a:xfrm>
                <a:custGeom>
                  <a:avLst/>
                  <a:gdLst>
                    <a:gd name="T0" fmla="*/ 0 w 140"/>
                    <a:gd name="T1" fmla="*/ 0 h 628"/>
                    <a:gd name="T2" fmla="*/ 2147483647 w 140"/>
                    <a:gd name="T3" fmla="*/ 2147483647 h 628"/>
                    <a:gd name="T4" fmla="*/ 2147483647 w 140"/>
                    <a:gd name="T5" fmla="*/ 2147483647 h 628"/>
                    <a:gd name="T6" fmla="*/ 2147483647 w 140"/>
                    <a:gd name="T7" fmla="*/ 2147483647 h 628"/>
                    <a:gd name="T8" fmla="*/ 2147483647 w 140"/>
                    <a:gd name="T9" fmla="*/ 2147483647 h 628"/>
                    <a:gd name="T10" fmla="*/ 2147483647 w 140"/>
                    <a:gd name="T11" fmla="*/ 2147483647 h 628"/>
                    <a:gd name="T12" fmla="*/ 2147483647 w 140"/>
                    <a:gd name="T13" fmla="*/ 2147483647 h 628"/>
                    <a:gd name="T14" fmla="*/ 2147483647 w 140"/>
                    <a:gd name="T15" fmla="*/ 2147483647 h 628"/>
                    <a:gd name="T16" fmla="*/ 2147483647 w 140"/>
                    <a:gd name="T17" fmla="*/ 2147483647 h 628"/>
                    <a:gd name="T18" fmla="*/ 2147483647 w 140"/>
                    <a:gd name="T19" fmla="*/ 2147483647 h 628"/>
                    <a:gd name="T20" fmla="*/ 2147483647 w 140"/>
                    <a:gd name="T21" fmla="*/ 2147483647 h 628"/>
                    <a:gd name="T22" fmla="*/ 2147483647 w 140"/>
                    <a:gd name="T23" fmla="*/ 2147483647 h 628"/>
                    <a:gd name="T24" fmla="*/ 2147483647 w 140"/>
                    <a:gd name="T25" fmla="*/ 2147483647 h 628"/>
                    <a:gd name="T26" fmla="*/ 2147483647 w 140"/>
                    <a:gd name="T27" fmla="*/ 2147483647 h 628"/>
                    <a:gd name="T28" fmla="*/ 2147483647 w 140"/>
                    <a:gd name="T29" fmla="*/ 2147483647 h 62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0"/>
                    <a:gd name="T46" fmla="*/ 0 h 628"/>
                    <a:gd name="T47" fmla="*/ 140 w 140"/>
                    <a:gd name="T48" fmla="*/ 628 h 628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0" h="628">
                      <a:moveTo>
                        <a:pt x="0" y="0"/>
                      </a:moveTo>
                      <a:cubicBezTo>
                        <a:pt x="11" y="11"/>
                        <a:pt x="36" y="28"/>
                        <a:pt x="36" y="28"/>
                      </a:cubicBezTo>
                      <a:cubicBezTo>
                        <a:pt x="46" y="43"/>
                        <a:pt x="48" y="54"/>
                        <a:pt x="52" y="72"/>
                      </a:cubicBezTo>
                      <a:cubicBezTo>
                        <a:pt x="51" y="93"/>
                        <a:pt x="51" y="115"/>
                        <a:pt x="48" y="136"/>
                      </a:cubicBezTo>
                      <a:cubicBezTo>
                        <a:pt x="47" y="144"/>
                        <a:pt x="40" y="160"/>
                        <a:pt x="40" y="160"/>
                      </a:cubicBezTo>
                      <a:cubicBezTo>
                        <a:pt x="47" y="180"/>
                        <a:pt x="66" y="179"/>
                        <a:pt x="84" y="184"/>
                      </a:cubicBezTo>
                      <a:cubicBezTo>
                        <a:pt x="89" y="192"/>
                        <a:pt x="95" y="200"/>
                        <a:pt x="100" y="208"/>
                      </a:cubicBezTo>
                      <a:cubicBezTo>
                        <a:pt x="121" y="240"/>
                        <a:pt x="102" y="300"/>
                        <a:pt x="64" y="308"/>
                      </a:cubicBezTo>
                      <a:cubicBezTo>
                        <a:pt x="48" y="311"/>
                        <a:pt x="32" y="311"/>
                        <a:pt x="16" y="312"/>
                      </a:cubicBezTo>
                      <a:cubicBezTo>
                        <a:pt x="28" y="314"/>
                        <a:pt x="44" y="311"/>
                        <a:pt x="52" y="320"/>
                      </a:cubicBezTo>
                      <a:cubicBezTo>
                        <a:pt x="61" y="330"/>
                        <a:pt x="61" y="345"/>
                        <a:pt x="68" y="356"/>
                      </a:cubicBezTo>
                      <a:cubicBezTo>
                        <a:pt x="65" y="381"/>
                        <a:pt x="72" y="404"/>
                        <a:pt x="48" y="412"/>
                      </a:cubicBezTo>
                      <a:cubicBezTo>
                        <a:pt x="29" y="470"/>
                        <a:pt x="36" y="381"/>
                        <a:pt x="28" y="488"/>
                      </a:cubicBezTo>
                      <a:cubicBezTo>
                        <a:pt x="29" y="501"/>
                        <a:pt x="30" y="515"/>
                        <a:pt x="32" y="528"/>
                      </a:cubicBezTo>
                      <a:cubicBezTo>
                        <a:pt x="43" y="584"/>
                        <a:pt x="95" y="606"/>
                        <a:pt x="140" y="62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05" name="Freeform 233"/>
                <p:cNvSpPr>
                  <a:spLocks noChangeAspect="1"/>
                </p:cNvSpPr>
                <p:nvPr/>
              </p:nvSpPr>
              <p:spPr bwMode="gray">
                <a:xfrm>
                  <a:off x="2293939" y="5325144"/>
                  <a:ext cx="701675" cy="509492"/>
                </a:xfrm>
                <a:custGeom>
                  <a:avLst/>
                  <a:gdLst>
                    <a:gd name="T0" fmla="*/ 0 w 921"/>
                    <a:gd name="T1" fmla="*/ 2147483647 h 764"/>
                    <a:gd name="T2" fmla="*/ 2147483647 w 921"/>
                    <a:gd name="T3" fmla="*/ 2147483647 h 764"/>
                    <a:gd name="T4" fmla="*/ 2147483647 w 921"/>
                    <a:gd name="T5" fmla="*/ 2147483647 h 764"/>
                    <a:gd name="T6" fmla="*/ 2147483647 w 921"/>
                    <a:gd name="T7" fmla="*/ 2147483647 h 764"/>
                    <a:gd name="T8" fmla="*/ 2147483647 w 921"/>
                    <a:gd name="T9" fmla="*/ 2147483647 h 764"/>
                    <a:gd name="T10" fmla="*/ 2147483647 w 921"/>
                    <a:gd name="T11" fmla="*/ 2147483647 h 764"/>
                    <a:gd name="T12" fmla="*/ 2147483647 w 921"/>
                    <a:gd name="T13" fmla="*/ 0 h 764"/>
                    <a:gd name="T14" fmla="*/ 2147483647 w 921"/>
                    <a:gd name="T15" fmla="*/ 2147483647 h 764"/>
                    <a:gd name="T16" fmla="*/ 2147483647 w 921"/>
                    <a:gd name="T17" fmla="*/ 2147483647 h 764"/>
                    <a:gd name="T18" fmla="*/ 2147483647 w 921"/>
                    <a:gd name="T19" fmla="*/ 2147483647 h 764"/>
                    <a:gd name="T20" fmla="*/ 2147483647 w 921"/>
                    <a:gd name="T21" fmla="*/ 2147483647 h 764"/>
                    <a:gd name="T22" fmla="*/ 2147483647 w 921"/>
                    <a:gd name="T23" fmla="*/ 2147483647 h 764"/>
                    <a:gd name="T24" fmla="*/ 2147483647 w 921"/>
                    <a:gd name="T25" fmla="*/ 2147483647 h 764"/>
                    <a:gd name="T26" fmla="*/ 2147483647 w 921"/>
                    <a:gd name="T27" fmla="*/ 2147483647 h 764"/>
                    <a:gd name="T28" fmla="*/ 2147483647 w 921"/>
                    <a:gd name="T29" fmla="*/ 2147483647 h 764"/>
                    <a:gd name="T30" fmla="*/ 2147483647 w 921"/>
                    <a:gd name="T31" fmla="*/ 2147483647 h 764"/>
                    <a:gd name="T32" fmla="*/ 2147483647 w 921"/>
                    <a:gd name="T33" fmla="*/ 2147483647 h 764"/>
                    <a:gd name="T34" fmla="*/ 2147483647 w 921"/>
                    <a:gd name="T35" fmla="*/ 2147483647 h 764"/>
                    <a:gd name="T36" fmla="*/ 2147483647 w 921"/>
                    <a:gd name="T37" fmla="*/ 2147483647 h 764"/>
                    <a:gd name="T38" fmla="*/ 2147483647 w 921"/>
                    <a:gd name="T39" fmla="*/ 2147483647 h 764"/>
                    <a:gd name="T40" fmla="*/ 2147483647 w 921"/>
                    <a:gd name="T41" fmla="*/ 2147483647 h 764"/>
                    <a:gd name="T42" fmla="*/ 2147483647 w 921"/>
                    <a:gd name="T43" fmla="*/ 2147483647 h 764"/>
                    <a:gd name="T44" fmla="*/ 2147483647 w 921"/>
                    <a:gd name="T45" fmla="*/ 2147483647 h 764"/>
                    <a:gd name="T46" fmla="*/ 2147483647 w 921"/>
                    <a:gd name="T47" fmla="*/ 2147483647 h 764"/>
                    <a:gd name="T48" fmla="*/ 2147483647 w 921"/>
                    <a:gd name="T49" fmla="*/ 2147483647 h 76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21"/>
                    <a:gd name="T76" fmla="*/ 0 h 764"/>
                    <a:gd name="T77" fmla="*/ 921 w 921"/>
                    <a:gd name="T78" fmla="*/ 764 h 76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21" h="764">
                      <a:moveTo>
                        <a:pt x="0" y="140"/>
                      </a:moveTo>
                      <a:cubicBezTo>
                        <a:pt x="19" y="112"/>
                        <a:pt x="8" y="121"/>
                        <a:pt x="28" y="108"/>
                      </a:cubicBezTo>
                      <a:cubicBezTo>
                        <a:pt x="78" y="114"/>
                        <a:pt x="47" y="117"/>
                        <a:pt x="80" y="128"/>
                      </a:cubicBezTo>
                      <a:cubicBezTo>
                        <a:pt x="96" y="117"/>
                        <a:pt x="95" y="78"/>
                        <a:pt x="116" y="76"/>
                      </a:cubicBezTo>
                      <a:cubicBezTo>
                        <a:pt x="160" y="72"/>
                        <a:pt x="204" y="73"/>
                        <a:pt x="248" y="72"/>
                      </a:cubicBezTo>
                      <a:cubicBezTo>
                        <a:pt x="271" y="64"/>
                        <a:pt x="259" y="47"/>
                        <a:pt x="268" y="28"/>
                      </a:cubicBezTo>
                      <a:cubicBezTo>
                        <a:pt x="274" y="15"/>
                        <a:pt x="300" y="0"/>
                        <a:pt x="300" y="0"/>
                      </a:cubicBezTo>
                      <a:cubicBezTo>
                        <a:pt x="335" y="9"/>
                        <a:pt x="314" y="42"/>
                        <a:pt x="340" y="68"/>
                      </a:cubicBezTo>
                      <a:cubicBezTo>
                        <a:pt x="347" y="88"/>
                        <a:pt x="364" y="113"/>
                        <a:pt x="384" y="120"/>
                      </a:cubicBezTo>
                      <a:cubicBezTo>
                        <a:pt x="388" y="124"/>
                        <a:pt x="393" y="127"/>
                        <a:pt x="396" y="132"/>
                      </a:cubicBezTo>
                      <a:cubicBezTo>
                        <a:pt x="399" y="138"/>
                        <a:pt x="396" y="147"/>
                        <a:pt x="400" y="152"/>
                      </a:cubicBezTo>
                      <a:cubicBezTo>
                        <a:pt x="406" y="160"/>
                        <a:pt x="415" y="165"/>
                        <a:pt x="424" y="168"/>
                      </a:cubicBezTo>
                      <a:cubicBezTo>
                        <a:pt x="432" y="171"/>
                        <a:pt x="448" y="176"/>
                        <a:pt x="448" y="176"/>
                      </a:cubicBezTo>
                      <a:cubicBezTo>
                        <a:pt x="459" y="193"/>
                        <a:pt x="476" y="193"/>
                        <a:pt x="492" y="204"/>
                      </a:cubicBezTo>
                      <a:cubicBezTo>
                        <a:pt x="500" y="229"/>
                        <a:pt x="510" y="254"/>
                        <a:pt x="524" y="276"/>
                      </a:cubicBezTo>
                      <a:cubicBezTo>
                        <a:pt x="527" y="295"/>
                        <a:pt x="525" y="328"/>
                        <a:pt x="536" y="344"/>
                      </a:cubicBezTo>
                      <a:cubicBezTo>
                        <a:pt x="543" y="355"/>
                        <a:pt x="572" y="360"/>
                        <a:pt x="572" y="360"/>
                      </a:cubicBezTo>
                      <a:cubicBezTo>
                        <a:pt x="580" y="359"/>
                        <a:pt x="601" y="358"/>
                        <a:pt x="608" y="348"/>
                      </a:cubicBezTo>
                      <a:cubicBezTo>
                        <a:pt x="612" y="341"/>
                        <a:pt x="616" y="324"/>
                        <a:pt x="616" y="324"/>
                      </a:cubicBezTo>
                      <a:cubicBezTo>
                        <a:pt x="646" y="334"/>
                        <a:pt x="632" y="371"/>
                        <a:pt x="660" y="380"/>
                      </a:cubicBezTo>
                      <a:cubicBezTo>
                        <a:pt x="695" y="432"/>
                        <a:pt x="706" y="457"/>
                        <a:pt x="772" y="468"/>
                      </a:cubicBezTo>
                      <a:cubicBezTo>
                        <a:pt x="814" y="496"/>
                        <a:pt x="859" y="521"/>
                        <a:pt x="876" y="572"/>
                      </a:cubicBezTo>
                      <a:cubicBezTo>
                        <a:pt x="878" y="625"/>
                        <a:pt x="868" y="648"/>
                        <a:pt x="892" y="684"/>
                      </a:cubicBezTo>
                      <a:cubicBezTo>
                        <a:pt x="896" y="699"/>
                        <a:pt x="896" y="718"/>
                        <a:pt x="904" y="732"/>
                      </a:cubicBezTo>
                      <a:cubicBezTo>
                        <a:pt x="921" y="763"/>
                        <a:pt x="920" y="745"/>
                        <a:pt x="920" y="76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06" name="Freeform 234"/>
                <p:cNvSpPr>
                  <a:spLocks noChangeAspect="1"/>
                </p:cNvSpPr>
                <p:nvPr/>
              </p:nvSpPr>
              <p:spPr bwMode="gray">
                <a:xfrm>
                  <a:off x="2811467" y="4971866"/>
                  <a:ext cx="2287587" cy="1595629"/>
                </a:xfrm>
                <a:custGeom>
                  <a:avLst/>
                  <a:gdLst>
                    <a:gd name="T0" fmla="*/ 2147483647 w 3004"/>
                    <a:gd name="T1" fmla="*/ 2147483647 h 2392"/>
                    <a:gd name="T2" fmla="*/ 2147483647 w 3004"/>
                    <a:gd name="T3" fmla="*/ 2147483647 h 2392"/>
                    <a:gd name="T4" fmla="*/ 2147483647 w 3004"/>
                    <a:gd name="T5" fmla="*/ 2147483647 h 2392"/>
                    <a:gd name="T6" fmla="*/ 2147483647 w 3004"/>
                    <a:gd name="T7" fmla="*/ 2147483647 h 2392"/>
                    <a:gd name="T8" fmla="*/ 2147483647 w 3004"/>
                    <a:gd name="T9" fmla="*/ 2147483647 h 2392"/>
                    <a:gd name="T10" fmla="*/ 2147483647 w 3004"/>
                    <a:gd name="T11" fmla="*/ 2147483647 h 2392"/>
                    <a:gd name="T12" fmla="*/ 2147483647 w 3004"/>
                    <a:gd name="T13" fmla="*/ 2147483647 h 2392"/>
                    <a:gd name="T14" fmla="*/ 2147483647 w 3004"/>
                    <a:gd name="T15" fmla="*/ 2147483647 h 2392"/>
                    <a:gd name="T16" fmla="*/ 2147483647 w 3004"/>
                    <a:gd name="T17" fmla="*/ 2147483647 h 2392"/>
                    <a:gd name="T18" fmla="*/ 2147483647 w 3004"/>
                    <a:gd name="T19" fmla="*/ 0 h 2392"/>
                    <a:gd name="T20" fmla="*/ 2147483647 w 3004"/>
                    <a:gd name="T21" fmla="*/ 2147483647 h 2392"/>
                    <a:gd name="T22" fmla="*/ 2147483647 w 3004"/>
                    <a:gd name="T23" fmla="*/ 2147483647 h 2392"/>
                    <a:gd name="T24" fmla="*/ 2147483647 w 3004"/>
                    <a:gd name="T25" fmla="*/ 2147483647 h 2392"/>
                    <a:gd name="T26" fmla="*/ 2147483647 w 3004"/>
                    <a:gd name="T27" fmla="*/ 2147483647 h 2392"/>
                    <a:gd name="T28" fmla="*/ 2147483647 w 3004"/>
                    <a:gd name="T29" fmla="*/ 2147483647 h 2392"/>
                    <a:gd name="T30" fmla="*/ 2147483647 w 3004"/>
                    <a:gd name="T31" fmla="*/ 2147483647 h 2392"/>
                    <a:gd name="T32" fmla="*/ 2147483647 w 3004"/>
                    <a:gd name="T33" fmla="*/ 2147483647 h 2392"/>
                    <a:gd name="T34" fmla="*/ 2147483647 w 3004"/>
                    <a:gd name="T35" fmla="*/ 2147483647 h 2392"/>
                    <a:gd name="T36" fmla="*/ 2147483647 w 3004"/>
                    <a:gd name="T37" fmla="*/ 2147483647 h 2392"/>
                    <a:gd name="T38" fmla="*/ 2147483647 w 3004"/>
                    <a:gd name="T39" fmla="*/ 2147483647 h 2392"/>
                    <a:gd name="T40" fmla="*/ 2147483647 w 3004"/>
                    <a:gd name="T41" fmla="*/ 2147483647 h 2392"/>
                    <a:gd name="T42" fmla="*/ 2147483647 w 3004"/>
                    <a:gd name="T43" fmla="*/ 2147483647 h 2392"/>
                    <a:gd name="T44" fmla="*/ 2147483647 w 3004"/>
                    <a:gd name="T45" fmla="*/ 2147483647 h 2392"/>
                    <a:gd name="T46" fmla="*/ 2147483647 w 3004"/>
                    <a:gd name="T47" fmla="*/ 2147483647 h 2392"/>
                    <a:gd name="T48" fmla="*/ 2147483647 w 3004"/>
                    <a:gd name="T49" fmla="*/ 2147483647 h 2392"/>
                    <a:gd name="T50" fmla="*/ 2147483647 w 3004"/>
                    <a:gd name="T51" fmla="*/ 2147483647 h 2392"/>
                    <a:gd name="T52" fmla="*/ 2147483647 w 3004"/>
                    <a:gd name="T53" fmla="*/ 2147483647 h 2392"/>
                    <a:gd name="T54" fmla="*/ 2147483647 w 3004"/>
                    <a:gd name="T55" fmla="*/ 2147483647 h 2392"/>
                    <a:gd name="T56" fmla="*/ 2147483647 w 3004"/>
                    <a:gd name="T57" fmla="*/ 2147483647 h 2392"/>
                    <a:gd name="T58" fmla="*/ 2147483647 w 3004"/>
                    <a:gd name="T59" fmla="*/ 2147483647 h 2392"/>
                    <a:gd name="T60" fmla="*/ 2147483647 w 3004"/>
                    <a:gd name="T61" fmla="*/ 2147483647 h 2392"/>
                    <a:gd name="T62" fmla="*/ 2147483647 w 3004"/>
                    <a:gd name="T63" fmla="*/ 2147483647 h 2392"/>
                    <a:gd name="T64" fmla="*/ 2147483647 w 3004"/>
                    <a:gd name="T65" fmla="*/ 2147483647 h 2392"/>
                    <a:gd name="T66" fmla="*/ 2147483647 w 3004"/>
                    <a:gd name="T67" fmla="*/ 2147483647 h 2392"/>
                    <a:gd name="T68" fmla="*/ 2147483647 w 3004"/>
                    <a:gd name="T69" fmla="*/ 2147483647 h 2392"/>
                    <a:gd name="T70" fmla="*/ 2147483647 w 3004"/>
                    <a:gd name="T71" fmla="*/ 2147483647 h 2392"/>
                    <a:gd name="T72" fmla="*/ 2147483647 w 3004"/>
                    <a:gd name="T73" fmla="*/ 2147483647 h 2392"/>
                    <a:gd name="T74" fmla="*/ 2147483647 w 3004"/>
                    <a:gd name="T75" fmla="*/ 2147483647 h 2392"/>
                    <a:gd name="T76" fmla="*/ 2147483647 w 3004"/>
                    <a:gd name="T77" fmla="*/ 2147483647 h 2392"/>
                    <a:gd name="T78" fmla="*/ 2147483647 w 3004"/>
                    <a:gd name="T79" fmla="*/ 2147483647 h 2392"/>
                    <a:gd name="T80" fmla="*/ 2147483647 w 3004"/>
                    <a:gd name="T81" fmla="*/ 2147483647 h 2392"/>
                    <a:gd name="T82" fmla="*/ 2147483647 w 3004"/>
                    <a:gd name="T83" fmla="*/ 2147483647 h 2392"/>
                    <a:gd name="T84" fmla="*/ 2147483647 w 3004"/>
                    <a:gd name="T85" fmla="*/ 2147483647 h 2392"/>
                    <a:gd name="T86" fmla="*/ 2147483647 w 3004"/>
                    <a:gd name="T87" fmla="*/ 2147483647 h 2392"/>
                    <a:gd name="T88" fmla="*/ 2147483647 w 3004"/>
                    <a:gd name="T89" fmla="*/ 2147483647 h 2392"/>
                    <a:gd name="T90" fmla="*/ 2147483647 w 3004"/>
                    <a:gd name="T91" fmla="*/ 2147483647 h 2392"/>
                    <a:gd name="T92" fmla="*/ 2147483647 w 3004"/>
                    <a:gd name="T93" fmla="*/ 2147483647 h 2392"/>
                    <a:gd name="T94" fmla="*/ 2147483647 w 3004"/>
                    <a:gd name="T95" fmla="*/ 2147483647 h 2392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3004"/>
                    <a:gd name="T145" fmla="*/ 0 h 2392"/>
                    <a:gd name="T146" fmla="*/ 3004 w 3004"/>
                    <a:gd name="T147" fmla="*/ 2392 h 2392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3004" h="2392">
                      <a:moveTo>
                        <a:pt x="4" y="920"/>
                      </a:moveTo>
                      <a:cubicBezTo>
                        <a:pt x="5" y="871"/>
                        <a:pt x="5" y="821"/>
                        <a:pt x="8" y="772"/>
                      </a:cubicBezTo>
                      <a:cubicBezTo>
                        <a:pt x="9" y="759"/>
                        <a:pt x="20" y="736"/>
                        <a:pt x="20" y="736"/>
                      </a:cubicBezTo>
                      <a:cubicBezTo>
                        <a:pt x="22" y="644"/>
                        <a:pt x="0" y="571"/>
                        <a:pt x="76" y="520"/>
                      </a:cubicBezTo>
                      <a:cubicBezTo>
                        <a:pt x="90" y="499"/>
                        <a:pt x="98" y="478"/>
                        <a:pt x="116" y="460"/>
                      </a:cubicBezTo>
                      <a:cubicBezTo>
                        <a:pt x="122" y="441"/>
                        <a:pt x="121" y="418"/>
                        <a:pt x="128" y="400"/>
                      </a:cubicBezTo>
                      <a:cubicBezTo>
                        <a:pt x="140" y="369"/>
                        <a:pt x="164" y="355"/>
                        <a:pt x="184" y="332"/>
                      </a:cubicBezTo>
                      <a:cubicBezTo>
                        <a:pt x="198" y="316"/>
                        <a:pt x="208" y="297"/>
                        <a:pt x="220" y="280"/>
                      </a:cubicBezTo>
                      <a:cubicBezTo>
                        <a:pt x="234" y="259"/>
                        <a:pt x="234" y="229"/>
                        <a:pt x="248" y="208"/>
                      </a:cubicBezTo>
                      <a:cubicBezTo>
                        <a:pt x="257" y="195"/>
                        <a:pt x="267" y="185"/>
                        <a:pt x="276" y="172"/>
                      </a:cubicBezTo>
                      <a:cubicBezTo>
                        <a:pt x="299" y="175"/>
                        <a:pt x="331" y="172"/>
                        <a:pt x="352" y="184"/>
                      </a:cubicBezTo>
                      <a:cubicBezTo>
                        <a:pt x="360" y="189"/>
                        <a:pt x="368" y="195"/>
                        <a:pt x="376" y="200"/>
                      </a:cubicBezTo>
                      <a:cubicBezTo>
                        <a:pt x="380" y="203"/>
                        <a:pt x="388" y="208"/>
                        <a:pt x="388" y="208"/>
                      </a:cubicBezTo>
                      <a:cubicBezTo>
                        <a:pt x="458" y="203"/>
                        <a:pt x="474" y="188"/>
                        <a:pt x="528" y="152"/>
                      </a:cubicBezTo>
                      <a:cubicBezTo>
                        <a:pt x="565" y="128"/>
                        <a:pt x="616" y="149"/>
                        <a:pt x="660" y="148"/>
                      </a:cubicBezTo>
                      <a:cubicBezTo>
                        <a:pt x="669" y="146"/>
                        <a:pt x="694" y="140"/>
                        <a:pt x="700" y="136"/>
                      </a:cubicBezTo>
                      <a:cubicBezTo>
                        <a:pt x="708" y="131"/>
                        <a:pt x="716" y="125"/>
                        <a:pt x="724" y="120"/>
                      </a:cubicBezTo>
                      <a:cubicBezTo>
                        <a:pt x="728" y="117"/>
                        <a:pt x="736" y="112"/>
                        <a:pt x="736" y="112"/>
                      </a:cubicBezTo>
                      <a:cubicBezTo>
                        <a:pt x="743" y="85"/>
                        <a:pt x="748" y="44"/>
                        <a:pt x="772" y="28"/>
                      </a:cubicBezTo>
                      <a:cubicBezTo>
                        <a:pt x="780" y="16"/>
                        <a:pt x="804" y="0"/>
                        <a:pt x="804" y="0"/>
                      </a:cubicBezTo>
                      <a:cubicBezTo>
                        <a:pt x="852" y="7"/>
                        <a:pt x="834" y="11"/>
                        <a:pt x="824" y="52"/>
                      </a:cubicBezTo>
                      <a:cubicBezTo>
                        <a:pt x="825" y="63"/>
                        <a:pt x="824" y="74"/>
                        <a:pt x="828" y="84"/>
                      </a:cubicBezTo>
                      <a:cubicBezTo>
                        <a:pt x="830" y="88"/>
                        <a:pt x="838" y="85"/>
                        <a:pt x="840" y="88"/>
                      </a:cubicBezTo>
                      <a:cubicBezTo>
                        <a:pt x="845" y="95"/>
                        <a:pt x="845" y="104"/>
                        <a:pt x="848" y="112"/>
                      </a:cubicBezTo>
                      <a:cubicBezTo>
                        <a:pt x="851" y="121"/>
                        <a:pt x="859" y="128"/>
                        <a:pt x="864" y="136"/>
                      </a:cubicBezTo>
                      <a:cubicBezTo>
                        <a:pt x="869" y="144"/>
                        <a:pt x="895" y="150"/>
                        <a:pt x="900" y="152"/>
                      </a:cubicBezTo>
                      <a:cubicBezTo>
                        <a:pt x="920" y="159"/>
                        <a:pt x="942" y="172"/>
                        <a:pt x="960" y="184"/>
                      </a:cubicBezTo>
                      <a:cubicBezTo>
                        <a:pt x="975" y="206"/>
                        <a:pt x="974" y="277"/>
                        <a:pt x="976" y="280"/>
                      </a:cubicBezTo>
                      <a:cubicBezTo>
                        <a:pt x="988" y="295"/>
                        <a:pt x="1013" y="283"/>
                        <a:pt x="1032" y="284"/>
                      </a:cubicBezTo>
                      <a:cubicBezTo>
                        <a:pt x="1044" y="319"/>
                        <a:pt x="1021" y="354"/>
                        <a:pt x="1044" y="388"/>
                      </a:cubicBezTo>
                      <a:cubicBezTo>
                        <a:pt x="1049" y="437"/>
                        <a:pt x="1048" y="429"/>
                        <a:pt x="1096" y="424"/>
                      </a:cubicBezTo>
                      <a:cubicBezTo>
                        <a:pt x="1157" y="429"/>
                        <a:pt x="1161" y="436"/>
                        <a:pt x="1208" y="452"/>
                      </a:cubicBezTo>
                      <a:cubicBezTo>
                        <a:pt x="1226" y="480"/>
                        <a:pt x="1252" y="470"/>
                        <a:pt x="1288" y="472"/>
                      </a:cubicBezTo>
                      <a:cubicBezTo>
                        <a:pt x="1319" y="493"/>
                        <a:pt x="1311" y="530"/>
                        <a:pt x="1316" y="564"/>
                      </a:cubicBezTo>
                      <a:cubicBezTo>
                        <a:pt x="1389" y="561"/>
                        <a:pt x="1423" y="557"/>
                        <a:pt x="1484" y="548"/>
                      </a:cubicBezTo>
                      <a:cubicBezTo>
                        <a:pt x="1509" y="540"/>
                        <a:pt x="1529" y="495"/>
                        <a:pt x="1544" y="472"/>
                      </a:cubicBezTo>
                      <a:cubicBezTo>
                        <a:pt x="1552" y="460"/>
                        <a:pt x="1576" y="444"/>
                        <a:pt x="1576" y="444"/>
                      </a:cubicBezTo>
                      <a:cubicBezTo>
                        <a:pt x="1600" y="445"/>
                        <a:pt x="1624" y="443"/>
                        <a:pt x="1648" y="448"/>
                      </a:cubicBezTo>
                      <a:cubicBezTo>
                        <a:pt x="1657" y="450"/>
                        <a:pt x="1659" y="464"/>
                        <a:pt x="1668" y="468"/>
                      </a:cubicBezTo>
                      <a:cubicBezTo>
                        <a:pt x="1688" y="477"/>
                        <a:pt x="1711" y="483"/>
                        <a:pt x="1732" y="488"/>
                      </a:cubicBezTo>
                      <a:cubicBezTo>
                        <a:pt x="1733" y="504"/>
                        <a:pt x="1723" y="527"/>
                        <a:pt x="1736" y="536"/>
                      </a:cubicBezTo>
                      <a:cubicBezTo>
                        <a:pt x="1756" y="550"/>
                        <a:pt x="1784" y="535"/>
                        <a:pt x="1808" y="540"/>
                      </a:cubicBezTo>
                      <a:cubicBezTo>
                        <a:pt x="1821" y="543"/>
                        <a:pt x="1821" y="583"/>
                        <a:pt x="1836" y="588"/>
                      </a:cubicBezTo>
                      <a:cubicBezTo>
                        <a:pt x="1876" y="601"/>
                        <a:pt x="1910" y="616"/>
                        <a:pt x="1952" y="620"/>
                      </a:cubicBezTo>
                      <a:cubicBezTo>
                        <a:pt x="1967" y="625"/>
                        <a:pt x="1960" y="622"/>
                        <a:pt x="1972" y="628"/>
                      </a:cubicBezTo>
                      <a:cubicBezTo>
                        <a:pt x="2046" y="584"/>
                        <a:pt x="2122" y="543"/>
                        <a:pt x="2195" y="497"/>
                      </a:cubicBezTo>
                      <a:cubicBezTo>
                        <a:pt x="2210" y="488"/>
                        <a:pt x="2220" y="467"/>
                        <a:pt x="2236" y="456"/>
                      </a:cubicBezTo>
                      <a:cubicBezTo>
                        <a:pt x="2259" y="457"/>
                        <a:pt x="2287" y="444"/>
                        <a:pt x="2304" y="460"/>
                      </a:cubicBezTo>
                      <a:cubicBezTo>
                        <a:pt x="2322" y="477"/>
                        <a:pt x="2307" y="510"/>
                        <a:pt x="2296" y="532"/>
                      </a:cubicBezTo>
                      <a:cubicBezTo>
                        <a:pt x="2292" y="541"/>
                        <a:pt x="2280" y="556"/>
                        <a:pt x="2280" y="556"/>
                      </a:cubicBezTo>
                      <a:cubicBezTo>
                        <a:pt x="2286" y="611"/>
                        <a:pt x="2288" y="604"/>
                        <a:pt x="2324" y="628"/>
                      </a:cubicBezTo>
                      <a:cubicBezTo>
                        <a:pt x="2327" y="636"/>
                        <a:pt x="2329" y="644"/>
                        <a:pt x="2332" y="652"/>
                      </a:cubicBezTo>
                      <a:cubicBezTo>
                        <a:pt x="2333" y="656"/>
                        <a:pt x="2336" y="664"/>
                        <a:pt x="2336" y="664"/>
                      </a:cubicBezTo>
                      <a:cubicBezTo>
                        <a:pt x="2341" y="728"/>
                        <a:pt x="2329" y="727"/>
                        <a:pt x="2384" y="720"/>
                      </a:cubicBezTo>
                      <a:cubicBezTo>
                        <a:pt x="2436" y="685"/>
                        <a:pt x="2398" y="704"/>
                        <a:pt x="2508" y="700"/>
                      </a:cubicBezTo>
                      <a:cubicBezTo>
                        <a:pt x="2520" y="682"/>
                        <a:pt x="2534" y="668"/>
                        <a:pt x="2552" y="656"/>
                      </a:cubicBezTo>
                      <a:cubicBezTo>
                        <a:pt x="2557" y="640"/>
                        <a:pt x="2564" y="637"/>
                        <a:pt x="2580" y="632"/>
                      </a:cubicBezTo>
                      <a:cubicBezTo>
                        <a:pt x="2616" y="641"/>
                        <a:pt x="2650" y="645"/>
                        <a:pt x="2688" y="648"/>
                      </a:cubicBezTo>
                      <a:cubicBezTo>
                        <a:pt x="2703" y="658"/>
                        <a:pt x="2701" y="670"/>
                        <a:pt x="2716" y="680"/>
                      </a:cubicBezTo>
                      <a:cubicBezTo>
                        <a:pt x="2739" y="696"/>
                        <a:pt x="2820" y="692"/>
                        <a:pt x="2824" y="692"/>
                      </a:cubicBezTo>
                      <a:cubicBezTo>
                        <a:pt x="2873" y="725"/>
                        <a:pt x="2913" y="702"/>
                        <a:pt x="2984" y="700"/>
                      </a:cubicBezTo>
                      <a:cubicBezTo>
                        <a:pt x="2998" y="690"/>
                        <a:pt x="2992" y="694"/>
                        <a:pt x="3004" y="688"/>
                      </a:cubicBezTo>
                      <a:cubicBezTo>
                        <a:pt x="2976" y="715"/>
                        <a:pt x="2942" y="737"/>
                        <a:pt x="2921" y="770"/>
                      </a:cubicBezTo>
                      <a:cubicBezTo>
                        <a:pt x="2916" y="778"/>
                        <a:pt x="2937" y="778"/>
                        <a:pt x="2944" y="784"/>
                      </a:cubicBezTo>
                      <a:cubicBezTo>
                        <a:pt x="2954" y="792"/>
                        <a:pt x="2976" y="804"/>
                        <a:pt x="2976" y="804"/>
                      </a:cubicBezTo>
                      <a:cubicBezTo>
                        <a:pt x="2994" y="832"/>
                        <a:pt x="2999" y="833"/>
                        <a:pt x="2980" y="888"/>
                      </a:cubicBezTo>
                      <a:cubicBezTo>
                        <a:pt x="2976" y="900"/>
                        <a:pt x="2956" y="896"/>
                        <a:pt x="2944" y="900"/>
                      </a:cubicBezTo>
                      <a:cubicBezTo>
                        <a:pt x="2940" y="901"/>
                        <a:pt x="2932" y="904"/>
                        <a:pt x="2932" y="904"/>
                      </a:cubicBezTo>
                      <a:cubicBezTo>
                        <a:pt x="2926" y="921"/>
                        <a:pt x="2918" y="934"/>
                        <a:pt x="2912" y="952"/>
                      </a:cubicBezTo>
                      <a:cubicBezTo>
                        <a:pt x="2911" y="956"/>
                        <a:pt x="2908" y="964"/>
                        <a:pt x="2908" y="964"/>
                      </a:cubicBezTo>
                      <a:cubicBezTo>
                        <a:pt x="2911" y="990"/>
                        <a:pt x="2919" y="1030"/>
                        <a:pt x="2892" y="1048"/>
                      </a:cubicBezTo>
                      <a:cubicBezTo>
                        <a:pt x="2881" y="1055"/>
                        <a:pt x="2856" y="1064"/>
                        <a:pt x="2856" y="1064"/>
                      </a:cubicBezTo>
                      <a:cubicBezTo>
                        <a:pt x="2851" y="1072"/>
                        <a:pt x="2841" y="1078"/>
                        <a:pt x="2840" y="1088"/>
                      </a:cubicBezTo>
                      <a:cubicBezTo>
                        <a:pt x="2839" y="1101"/>
                        <a:pt x="2842" y="1116"/>
                        <a:pt x="2836" y="1128"/>
                      </a:cubicBezTo>
                      <a:cubicBezTo>
                        <a:pt x="2833" y="1133"/>
                        <a:pt x="2780" y="1166"/>
                        <a:pt x="2772" y="1168"/>
                      </a:cubicBezTo>
                      <a:cubicBezTo>
                        <a:pt x="2764" y="1173"/>
                        <a:pt x="2760" y="1183"/>
                        <a:pt x="2752" y="1188"/>
                      </a:cubicBezTo>
                      <a:cubicBezTo>
                        <a:pt x="2742" y="1194"/>
                        <a:pt x="2730" y="1195"/>
                        <a:pt x="2720" y="1200"/>
                      </a:cubicBezTo>
                      <a:cubicBezTo>
                        <a:pt x="2696" y="1238"/>
                        <a:pt x="2667" y="1273"/>
                        <a:pt x="2649" y="1314"/>
                      </a:cubicBezTo>
                      <a:cubicBezTo>
                        <a:pt x="2646" y="1320"/>
                        <a:pt x="2663" y="1321"/>
                        <a:pt x="2664" y="1328"/>
                      </a:cubicBezTo>
                      <a:cubicBezTo>
                        <a:pt x="2666" y="1336"/>
                        <a:pt x="2656" y="1352"/>
                        <a:pt x="2656" y="1352"/>
                      </a:cubicBezTo>
                      <a:cubicBezTo>
                        <a:pt x="2654" y="1416"/>
                        <a:pt x="2666" y="1464"/>
                        <a:pt x="2612" y="1500"/>
                      </a:cubicBezTo>
                      <a:cubicBezTo>
                        <a:pt x="2599" y="1539"/>
                        <a:pt x="2557" y="1547"/>
                        <a:pt x="2520" y="1552"/>
                      </a:cubicBezTo>
                      <a:cubicBezTo>
                        <a:pt x="2515" y="1560"/>
                        <a:pt x="2507" y="1567"/>
                        <a:pt x="2504" y="1576"/>
                      </a:cubicBezTo>
                      <a:cubicBezTo>
                        <a:pt x="2501" y="1584"/>
                        <a:pt x="2496" y="1600"/>
                        <a:pt x="2496" y="1600"/>
                      </a:cubicBezTo>
                      <a:cubicBezTo>
                        <a:pt x="2493" y="1635"/>
                        <a:pt x="2492" y="1667"/>
                        <a:pt x="2472" y="1696"/>
                      </a:cubicBezTo>
                      <a:cubicBezTo>
                        <a:pt x="2463" y="1748"/>
                        <a:pt x="2432" y="1778"/>
                        <a:pt x="2380" y="1788"/>
                      </a:cubicBezTo>
                      <a:cubicBezTo>
                        <a:pt x="2363" y="1799"/>
                        <a:pt x="2362" y="1816"/>
                        <a:pt x="2344" y="1828"/>
                      </a:cubicBezTo>
                      <a:cubicBezTo>
                        <a:pt x="2317" y="1869"/>
                        <a:pt x="2306" y="1866"/>
                        <a:pt x="2256" y="1872"/>
                      </a:cubicBezTo>
                      <a:cubicBezTo>
                        <a:pt x="2217" y="1876"/>
                        <a:pt x="2198" y="1881"/>
                        <a:pt x="2152" y="1884"/>
                      </a:cubicBezTo>
                      <a:cubicBezTo>
                        <a:pt x="2132" y="1891"/>
                        <a:pt x="2121" y="1908"/>
                        <a:pt x="2104" y="1920"/>
                      </a:cubicBezTo>
                      <a:cubicBezTo>
                        <a:pt x="2083" y="1983"/>
                        <a:pt x="2085" y="1884"/>
                        <a:pt x="2092" y="2032"/>
                      </a:cubicBezTo>
                      <a:cubicBezTo>
                        <a:pt x="2088" y="2057"/>
                        <a:pt x="2089" y="2063"/>
                        <a:pt x="2072" y="2080"/>
                      </a:cubicBezTo>
                      <a:cubicBezTo>
                        <a:pt x="2068" y="2127"/>
                        <a:pt x="2058" y="2174"/>
                        <a:pt x="2059" y="2221"/>
                      </a:cubicBezTo>
                      <a:cubicBezTo>
                        <a:pt x="2059" y="2227"/>
                        <a:pt x="2073" y="2219"/>
                        <a:pt x="2076" y="2224"/>
                      </a:cubicBezTo>
                      <a:cubicBezTo>
                        <a:pt x="2086" y="2240"/>
                        <a:pt x="2088" y="2261"/>
                        <a:pt x="2088" y="2280"/>
                      </a:cubicBezTo>
                      <a:cubicBezTo>
                        <a:pt x="2088" y="2317"/>
                        <a:pt x="2088" y="2355"/>
                        <a:pt x="2088" y="23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08" name="Freeform 235"/>
                <p:cNvSpPr>
                  <a:spLocks noChangeAspect="1"/>
                </p:cNvSpPr>
                <p:nvPr/>
              </p:nvSpPr>
              <p:spPr bwMode="gray">
                <a:xfrm>
                  <a:off x="4103688" y="3114912"/>
                  <a:ext cx="633412" cy="2151837"/>
                </a:xfrm>
                <a:custGeom>
                  <a:avLst/>
                  <a:gdLst>
                    <a:gd name="T0" fmla="*/ 2147483647 w 832"/>
                    <a:gd name="T1" fmla="*/ 2147483647 h 3224"/>
                    <a:gd name="T2" fmla="*/ 2147483647 w 832"/>
                    <a:gd name="T3" fmla="*/ 2147483647 h 3224"/>
                    <a:gd name="T4" fmla="*/ 2147483647 w 832"/>
                    <a:gd name="T5" fmla="*/ 2147483647 h 3224"/>
                    <a:gd name="T6" fmla="*/ 2147483647 w 832"/>
                    <a:gd name="T7" fmla="*/ 2147483647 h 3224"/>
                    <a:gd name="T8" fmla="*/ 2147483647 w 832"/>
                    <a:gd name="T9" fmla="*/ 2147483647 h 3224"/>
                    <a:gd name="T10" fmla="*/ 2147483647 w 832"/>
                    <a:gd name="T11" fmla="*/ 2147483647 h 3224"/>
                    <a:gd name="T12" fmla="*/ 2147483647 w 832"/>
                    <a:gd name="T13" fmla="*/ 2147483647 h 3224"/>
                    <a:gd name="T14" fmla="*/ 2147483647 w 832"/>
                    <a:gd name="T15" fmla="*/ 2147483647 h 3224"/>
                    <a:gd name="T16" fmla="*/ 2147483647 w 832"/>
                    <a:gd name="T17" fmla="*/ 2147483647 h 3224"/>
                    <a:gd name="T18" fmla="*/ 2147483647 w 832"/>
                    <a:gd name="T19" fmla="*/ 2147483647 h 3224"/>
                    <a:gd name="T20" fmla="*/ 2147483647 w 832"/>
                    <a:gd name="T21" fmla="*/ 2147483647 h 3224"/>
                    <a:gd name="T22" fmla="*/ 2147483647 w 832"/>
                    <a:gd name="T23" fmla="*/ 2147483647 h 3224"/>
                    <a:gd name="T24" fmla="*/ 2147483647 w 832"/>
                    <a:gd name="T25" fmla="*/ 2147483647 h 3224"/>
                    <a:gd name="T26" fmla="*/ 2147483647 w 832"/>
                    <a:gd name="T27" fmla="*/ 2147483647 h 3224"/>
                    <a:gd name="T28" fmla="*/ 2147483647 w 832"/>
                    <a:gd name="T29" fmla="*/ 2147483647 h 3224"/>
                    <a:gd name="T30" fmla="*/ 2147483647 w 832"/>
                    <a:gd name="T31" fmla="*/ 2147483647 h 3224"/>
                    <a:gd name="T32" fmla="*/ 2147483647 w 832"/>
                    <a:gd name="T33" fmla="*/ 2147483647 h 3224"/>
                    <a:gd name="T34" fmla="*/ 2147483647 w 832"/>
                    <a:gd name="T35" fmla="*/ 2147483647 h 3224"/>
                    <a:gd name="T36" fmla="*/ 2147483647 w 832"/>
                    <a:gd name="T37" fmla="*/ 2147483647 h 3224"/>
                    <a:gd name="T38" fmla="*/ 2147483647 w 832"/>
                    <a:gd name="T39" fmla="*/ 2147483647 h 3224"/>
                    <a:gd name="T40" fmla="*/ 2147483647 w 832"/>
                    <a:gd name="T41" fmla="*/ 2147483647 h 3224"/>
                    <a:gd name="T42" fmla="*/ 2147483647 w 832"/>
                    <a:gd name="T43" fmla="*/ 2147483647 h 3224"/>
                    <a:gd name="T44" fmla="*/ 2147483647 w 832"/>
                    <a:gd name="T45" fmla="*/ 2147483647 h 3224"/>
                    <a:gd name="T46" fmla="*/ 2147483647 w 832"/>
                    <a:gd name="T47" fmla="*/ 2147483647 h 3224"/>
                    <a:gd name="T48" fmla="*/ 2147483647 w 832"/>
                    <a:gd name="T49" fmla="*/ 2147483647 h 3224"/>
                    <a:gd name="T50" fmla="*/ 2147483647 w 832"/>
                    <a:gd name="T51" fmla="*/ 2147483647 h 3224"/>
                    <a:gd name="T52" fmla="*/ 2147483647 w 832"/>
                    <a:gd name="T53" fmla="*/ 2147483647 h 3224"/>
                    <a:gd name="T54" fmla="*/ 2147483647 w 832"/>
                    <a:gd name="T55" fmla="*/ 2147483647 h 3224"/>
                    <a:gd name="T56" fmla="*/ 2147483647 w 832"/>
                    <a:gd name="T57" fmla="*/ 2147483647 h 3224"/>
                    <a:gd name="T58" fmla="*/ 2147483647 w 832"/>
                    <a:gd name="T59" fmla="*/ 2147483647 h 3224"/>
                    <a:gd name="T60" fmla="*/ 2147483647 w 832"/>
                    <a:gd name="T61" fmla="*/ 2147483647 h 3224"/>
                    <a:gd name="T62" fmla="*/ 2147483647 w 832"/>
                    <a:gd name="T63" fmla="*/ 2147483647 h 3224"/>
                    <a:gd name="T64" fmla="*/ 2147483647 w 832"/>
                    <a:gd name="T65" fmla="*/ 2147483647 h 3224"/>
                    <a:gd name="T66" fmla="*/ 2147483647 w 832"/>
                    <a:gd name="T67" fmla="*/ 2147483647 h 3224"/>
                    <a:gd name="T68" fmla="*/ 2147483647 w 832"/>
                    <a:gd name="T69" fmla="*/ 2147483647 h 3224"/>
                    <a:gd name="T70" fmla="*/ 2147483647 w 832"/>
                    <a:gd name="T71" fmla="*/ 2147483647 h 3224"/>
                    <a:gd name="T72" fmla="*/ 2147483647 w 832"/>
                    <a:gd name="T73" fmla="*/ 2147483647 h 3224"/>
                    <a:gd name="T74" fmla="*/ 2147483647 w 832"/>
                    <a:gd name="T75" fmla="*/ 2147483647 h 3224"/>
                    <a:gd name="T76" fmla="*/ 2147483647 w 832"/>
                    <a:gd name="T77" fmla="*/ 0 h 3224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832"/>
                    <a:gd name="T118" fmla="*/ 0 h 3224"/>
                    <a:gd name="T119" fmla="*/ 832 w 832"/>
                    <a:gd name="T120" fmla="*/ 3224 h 3224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832" h="3224">
                      <a:moveTo>
                        <a:pt x="588" y="3224"/>
                      </a:moveTo>
                      <a:cubicBezTo>
                        <a:pt x="589" y="3205"/>
                        <a:pt x="587" y="3186"/>
                        <a:pt x="592" y="3168"/>
                      </a:cubicBezTo>
                      <a:cubicBezTo>
                        <a:pt x="593" y="3164"/>
                        <a:pt x="636" y="3149"/>
                        <a:pt x="644" y="3144"/>
                      </a:cubicBezTo>
                      <a:cubicBezTo>
                        <a:pt x="653" y="3130"/>
                        <a:pt x="656" y="3120"/>
                        <a:pt x="668" y="3108"/>
                      </a:cubicBezTo>
                      <a:cubicBezTo>
                        <a:pt x="674" y="3091"/>
                        <a:pt x="682" y="3078"/>
                        <a:pt x="688" y="3060"/>
                      </a:cubicBezTo>
                      <a:cubicBezTo>
                        <a:pt x="689" y="3056"/>
                        <a:pt x="692" y="3048"/>
                        <a:pt x="692" y="3048"/>
                      </a:cubicBezTo>
                      <a:cubicBezTo>
                        <a:pt x="690" y="3015"/>
                        <a:pt x="698" y="2976"/>
                        <a:pt x="668" y="2956"/>
                      </a:cubicBezTo>
                      <a:cubicBezTo>
                        <a:pt x="657" y="2939"/>
                        <a:pt x="643" y="2933"/>
                        <a:pt x="636" y="2912"/>
                      </a:cubicBezTo>
                      <a:cubicBezTo>
                        <a:pt x="650" y="2869"/>
                        <a:pt x="757" y="2892"/>
                        <a:pt x="768" y="2892"/>
                      </a:cubicBezTo>
                      <a:cubicBezTo>
                        <a:pt x="779" y="2858"/>
                        <a:pt x="762" y="2834"/>
                        <a:pt x="740" y="2812"/>
                      </a:cubicBezTo>
                      <a:cubicBezTo>
                        <a:pt x="730" y="2783"/>
                        <a:pt x="708" y="2765"/>
                        <a:pt x="692" y="2740"/>
                      </a:cubicBezTo>
                      <a:cubicBezTo>
                        <a:pt x="696" y="2718"/>
                        <a:pt x="697" y="2700"/>
                        <a:pt x="720" y="2692"/>
                      </a:cubicBezTo>
                      <a:cubicBezTo>
                        <a:pt x="728" y="2680"/>
                        <a:pt x="752" y="2664"/>
                        <a:pt x="752" y="2664"/>
                      </a:cubicBezTo>
                      <a:cubicBezTo>
                        <a:pt x="770" y="2636"/>
                        <a:pt x="765" y="2649"/>
                        <a:pt x="772" y="2628"/>
                      </a:cubicBezTo>
                      <a:cubicBezTo>
                        <a:pt x="771" y="2589"/>
                        <a:pt x="772" y="2551"/>
                        <a:pt x="768" y="2512"/>
                      </a:cubicBezTo>
                      <a:cubicBezTo>
                        <a:pt x="767" y="2500"/>
                        <a:pt x="740" y="2486"/>
                        <a:pt x="736" y="2484"/>
                      </a:cubicBezTo>
                      <a:cubicBezTo>
                        <a:pt x="728" y="2479"/>
                        <a:pt x="712" y="2468"/>
                        <a:pt x="712" y="2468"/>
                      </a:cubicBezTo>
                      <a:cubicBezTo>
                        <a:pt x="699" y="2449"/>
                        <a:pt x="674" y="2438"/>
                        <a:pt x="656" y="2424"/>
                      </a:cubicBezTo>
                      <a:cubicBezTo>
                        <a:pt x="648" y="2418"/>
                        <a:pt x="632" y="2408"/>
                        <a:pt x="632" y="2408"/>
                      </a:cubicBezTo>
                      <a:cubicBezTo>
                        <a:pt x="627" y="2400"/>
                        <a:pt x="617" y="2394"/>
                        <a:pt x="616" y="2384"/>
                      </a:cubicBezTo>
                      <a:cubicBezTo>
                        <a:pt x="614" y="2354"/>
                        <a:pt x="627" y="2314"/>
                        <a:pt x="604" y="2296"/>
                      </a:cubicBezTo>
                      <a:cubicBezTo>
                        <a:pt x="593" y="2287"/>
                        <a:pt x="569" y="2278"/>
                        <a:pt x="556" y="2272"/>
                      </a:cubicBezTo>
                      <a:cubicBezTo>
                        <a:pt x="544" y="2267"/>
                        <a:pt x="520" y="2260"/>
                        <a:pt x="520" y="2260"/>
                      </a:cubicBezTo>
                      <a:cubicBezTo>
                        <a:pt x="516" y="2247"/>
                        <a:pt x="508" y="2237"/>
                        <a:pt x="504" y="2224"/>
                      </a:cubicBezTo>
                      <a:cubicBezTo>
                        <a:pt x="509" y="2168"/>
                        <a:pt x="503" y="2191"/>
                        <a:pt x="516" y="2152"/>
                      </a:cubicBezTo>
                      <a:cubicBezTo>
                        <a:pt x="519" y="2143"/>
                        <a:pt x="540" y="2136"/>
                        <a:pt x="540" y="2136"/>
                      </a:cubicBezTo>
                      <a:cubicBezTo>
                        <a:pt x="580" y="2076"/>
                        <a:pt x="535" y="2063"/>
                        <a:pt x="508" y="2028"/>
                      </a:cubicBezTo>
                      <a:cubicBezTo>
                        <a:pt x="493" y="2008"/>
                        <a:pt x="489" y="1998"/>
                        <a:pt x="468" y="1984"/>
                      </a:cubicBezTo>
                      <a:cubicBezTo>
                        <a:pt x="458" y="1970"/>
                        <a:pt x="450" y="1969"/>
                        <a:pt x="436" y="1960"/>
                      </a:cubicBezTo>
                      <a:cubicBezTo>
                        <a:pt x="419" y="1934"/>
                        <a:pt x="414" y="1902"/>
                        <a:pt x="396" y="1876"/>
                      </a:cubicBezTo>
                      <a:cubicBezTo>
                        <a:pt x="391" y="1846"/>
                        <a:pt x="383" y="1810"/>
                        <a:pt x="356" y="1792"/>
                      </a:cubicBezTo>
                      <a:cubicBezTo>
                        <a:pt x="351" y="1776"/>
                        <a:pt x="338" y="1764"/>
                        <a:pt x="324" y="1756"/>
                      </a:cubicBezTo>
                      <a:cubicBezTo>
                        <a:pt x="316" y="1751"/>
                        <a:pt x="300" y="1740"/>
                        <a:pt x="300" y="1740"/>
                      </a:cubicBezTo>
                      <a:cubicBezTo>
                        <a:pt x="295" y="1732"/>
                        <a:pt x="289" y="1724"/>
                        <a:pt x="284" y="1716"/>
                      </a:cubicBezTo>
                      <a:cubicBezTo>
                        <a:pt x="279" y="1708"/>
                        <a:pt x="260" y="1700"/>
                        <a:pt x="260" y="1700"/>
                      </a:cubicBezTo>
                      <a:cubicBezTo>
                        <a:pt x="242" y="1672"/>
                        <a:pt x="221" y="1675"/>
                        <a:pt x="188" y="1672"/>
                      </a:cubicBezTo>
                      <a:cubicBezTo>
                        <a:pt x="179" y="1658"/>
                        <a:pt x="178" y="1650"/>
                        <a:pt x="164" y="1640"/>
                      </a:cubicBezTo>
                      <a:cubicBezTo>
                        <a:pt x="146" y="1586"/>
                        <a:pt x="164" y="1628"/>
                        <a:pt x="28" y="1628"/>
                      </a:cubicBezTo>
                      <a:cubicBezTo>
                        <a:pt x="19" y="1605"/>
                        <a:pt x="7" y="1582"/>
                        <a:pt x="0" y="1558"/>
                      </a:cubicBezTo>
                      <a:cubicBezTo>
                        <a:pt x="0" y="1556"/>
                        <a:pt x="7" y="1534"/>
                        <a:pt x="8" y="1532"/>
                      </a:cubicBezTo>
                      <a:cubicBezTo>
                        <a:pt x="21" y="1488"/>
                        <a:pt x="37" y="1492"/>
                        <a:pt x="84" y="1488"/>
                      </a:cubicBezTo>
                      <a:cubicBezTo>
                        <a:pt x="101" y="1471"/>
                        <a:pt x="104" y="1465"/>
                        <a:pt x="108" y="1440"/>
                      </a:cubicBezTo>
                      <a:cubicBezTo>
                        <a:pt x="110" y="1404"/>
                        <a:pt x="100" y="1378"/>
                        <a:pt x="128" y="1360"/>
                      </a:cubicBezTo>
                      <a:cubicBezTo>
                        <a:pt x="133" y="1345"/>
                        <a:pt x="139" y="1320"/>
                        <a:pt x="156" y="1312"/>
                      </a:cubicBezTo>
                      <a:cubicBezTo>
                        <a:pt x="174" y="1304"/>
                        <a:pt x="197" y="1302"/>
                        <a:pt x="216" y="1296"/>
                      </a:cubicBezTo>
                      <a:cubicBezTo>
                        <a:pt x="241" y="1297"/>
                        <a:pt x="267" y="1297"/>
                        <a:pt x="292" y="1300"/>
                      </a:cubicBezTo>
                      <a:cubicBezTo>
                        <a:pt x="300" y="1301"/>
                        <a:pt x="316" y="1308"/>
                        <a:pt x="316" y="1308"/>
                      </a:cubicBezTo>
                      <a:cubicBezTo>
                        <a:pt x="336" y="1328"/>
                        <a:pt x="358" y="1323"/>
                        <a:pt x="380" y="1308"/>
                      </a:cubicBezTo>
                      <a:cubicBezTo>
                        <a:pt x="385" y="1292"/>
                        <a:pt x="398" y="1273"/>
                        <a:pt x="412" y="1264"/>
                      </a:cubicBezTo>
                      <a:cubicBezTo>
                        <a:pt x="444" y="1216"/>
                        <a:pt x="395" y="1287"/>
                        <a:pt x="432" y="1244"/>
                      </a:cubicBezTo>
                      <a:cubicBezTo>
                        <a:pt x="451" y="1222"/>
                        <a:pt x="465" y="1195"/>
                        <a:pt x="484" y="1172"/>
                      </a:cubicBezTo>
                      <a:cubicBezTo>
                        <a:pt x="487" y="1168"/>
                        <a:pt x="489" y="1164"/>
                        <a:pt x="492" y="1160"/>
                      </a:cubicBezTo>
                      <a:cubicBezTo>
                        <a:pt x="500" y="1152"/>
                        <a:pt x="508" y="1144"/>
                        <a:pt x="516" y="1136"/>
                      </a:cubicBezTo>
                      <a:cubicBezTo>
                        <a:pt x="520" y="1132"/>
                        <a:pt x="528" y="1124"/>
                        <a:pt x="528" y="1124"/>
                      </a:cubicBezTo>
                      <a:cubicBezTo>
                        <a:pt x="533" y="1108"/>
                        <a:pt x="542" y="1101"/>
                        <a:pt x="556" y="1092"/>
                      </a:cubicBezTo>
                      <a:cubicBezTo>
                        <a:pt x="557" y="1088"/>
                        <a:pt x="557" y="1083"/>
                        <a:pt x="560" y="1080"/>
                      </a:cubicBezTo>
                      <a:cubicBezTo>
                        <a:pt x="570" y="1067"/>
                        <a:pt x="584" y="1056"/>
                        <a:pt x="596" y="1044"/>
                      </a:cubicBezTo>
                      <a:cubicBezTo>
                        <a:pt x="609" y="1031"/>
                        <a:pt x="604" y="1022"/>
                        <a:pt x="620" y="1012"/>
                      </a:cubicBezTo>
                      <a:cubicBezTo>
                        <a:pt x="629" y="998"/>
                        <a:pt x="642" y="993"/>
                        <a:pt x="652" y="980"/>
                      </a:cubicBezTo>
                      <a:cubicBezTo>
                        <a:pt x="677" y="948"/>
                        <a:pt x="657" y="963"/>
                        <a:pt x="680" y="948"/>
                      </a:cubicBezTo>
                      <a:cubicBezTo>
                        <a:pt x="685" y="940"/>
                        <a:pt x="691" y="932"/>
                        <a:pt x="696" y="924"/>
                      </a:cubicBezTo>
                      <a:cubicBezTo>
                        <a:pt x="699" y="920"/>
                        <a:pt x="704" y="912"/>
                        <a:pt x="704" y="912"/>
                      </a:cubicBezTo>
                      <a:cubicBezTo>
                        <a:pt x="707" y="872"/>
                        <a:pt x="702" y="817"/>
                        <a:pt x="740" y="792"/>
                      </a:cubicBezTo>
                      <a:cubicBezTo>
                        <a:pt x="743" y="784"/>
                        <a:pt x="754" y="777"/>
                        <a:pt x="752" y="768"/>
                      </a:cubicBezTo>
                      <a:cubicBezTo>
                        <a:pt x="751" y="764"/>
                        <a:pt x="744" y="766"/>
                        <a:pt x="740" y="764"/>
                      </a:cubicBezTo>
                      <a:cubicBezTo>
                        <a:pt x="728" y="757"/>
                        <a:pt x="716" y="751"/>
                        <a:pt x="704" y="744"/>
                      </a:cubicBezTo>
                      <a:cubicBezTo>
                        <a:pt x="691" y="737"/>
                        <a:pt x="680" y="728"/>
                        <a:pt x="668" y="720"/>
                      </a:cubicBezTo>
                      <a:cubicBezTo>
                        <a:pt x="664" y="717"/>
                        <a:pt x="656" y="712"/>
                        <a:pt x="656" y="712"/>
                      </a:cubicBezTo>
                      <a:cubicBezTo>
                        <a:pt x="648" y="700"/>
                        <a:pt x="624" y="684"/>
                        <a:pt x="624" y="684"/>
                      </a:cubicBezTo>
                      <a:cubicBezTo>
                        <a:pt x="610" y="663"/>
                        <a:pt x="592" y="648"/>
                        <a:pt x="584" y="624"/>
                      </a:cubicBezTo>
                      <a:cubicBezTo>
                        <a:pt x="588" y="612"/>
                        <a:pt x="592" y="600"/>
                        <a:pt x="596" y="588"/>
                      </a:cubicBezTo>
                      <a:cubicBezTo>
                        <a:pt x="597" y="584"/>
                        <a:pt x="600" y="576"/>
                        <a:pt x="600" y="576"/>
                      </a:cubicBezTo>
                      <a:cubicBezTo>
                        <a:pt x="603" y="542"/>
                        <a:pt x="598" y="533"/>
                        <a:pt x="624" y="516"/>
                      </a:cubicBezTo>
                      <a:cubicBezTo>
                        <a:pt x="644" y="485"/>
                        <a:pt x="679" y="482"/>
                        <a:pt x="692" y="444"/>
                      </a:cubicBezTo>
                      <a:cubicBezTo>
                        <a:pt x="689" y="386"/>
                        <a:pt x="699" y="372"/>
                        <a:pt x="652" y="356"/>
                      </a:cubicBezTo>
                      <a:cubicBezTo>
                        <a:pt x="647" y="348"/>
                        <a:pt x="641" y="340"/>
                        <a:pt x="636" y="332"/>
                      </a:cubicBezTo>
                      <a:cubicBezTo>
                        <a:pt x="627" y="319"/>
                        <a:pt x="643" y="298"/>
                        <a:pt x="636" y="284"/>
                      </a:cubicBezTo>
                      <a:cubicBezTo>
                        <a:pt x="736" y="161"/>
                        <a:pt x="832" y="126"/>
                        <a:pt x="83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54" name="Freeform 237"/>
                <p:cNvSpPr>
                  <a:spLocks noChangeAspect="1"/>
                </p:cNvSpPr>
                <p:nvPr/>
              </p:nvSpPr>
              <p:spPr bwMode="gray">
                <a:xfrm>
                  <a:off x="5092700" y="4516388"/>
                  <a:ext cx="2516188" cy="1070079"/>
                </a:xfrm>
                <a:custGeom>
                  <a:avLst/>
                  <a:gdLst>
                    <a:gd name="T0" fmla="*/ 2147483647 w 3304"/>
                    <a:gd name="T1" fmla="*/ 2147483647 h 1605"/>
                    <a:gd name="T2" fmla="*/ 2147483647 w 3304"/>
                    <a:gd name="T3" fmla="*/ 2147483647 h 1605"/>
                    <a:gd name="T4" fmla="*/ 2147483647 w 3304"/>
                    <a:gd name="T5" fmla="*/ 2147483647 h 1605"/>
                    <a:gd name="T6" fmla="*/ 2147483647 w 3304"/>
                    <a:gd name="T7" fmla="*/ 2147483647 h 1605"/>
                    <a:gd name="T8" fmla="*/ 2147483647 w 3304"/>
                    <a:gd name="T9" fmla="*/ 2147483647 h 1605"/>
                    <a:gd name="T10" fmla="*/ 2147483647 w 3304"/>
                    <a:gd name="T11" fmla="*/ 2147483647 h 1605"/>
                    <a:gd name="T12" fmla="*/ 2147483647 w 3304"/>
                    <a:gd name="T13" fmla="*/ 2147483647 h 1605"/>
                    <a:gd name="T14" fmla="*/ 2147483647 w 3304"/>
                    <a:gd name="T15" fmla="*/ 2147483647 h 1605"/>
                    <a:gd name="T16" fmla="*/ 2147483647 w 3304"/>
                    <a:gd name="T17" fmla="*/ 2147483647 h 1605"/>
                    <a:gd name="T18" fmla="*/ 2147483647 w 3304"/>
                    <a:gd name="T19" fmla="*/ 2147483647 h 1605"/>
                    <a:gd name="T20" fmla="*/ 2147483647 w 3304"/>
                    <a:gd name="T21" fmla="*/ 2147483647 h 1605"/>
                    <a:gd name="T22" fmla="*/ 2147483647 w 3304"/>
                    <a:gd name="T23" fmla="*/ 2147483647 h 1605"/>
                    <a:gd name="T24" fmla="*/ 2147483647 w 3304"/>
                    <a:gd name="T25" fmla="*/ 2147483647 h 1605"/>
                    <a:gd name="T26" fmla="*/ 2147483647 w 3304"/>
                    <a:gd name="T27" fmla="*/ 2147483647 h 1605"/>
                    <a:gd name="T28" fmla="*/ 2147483647 w 3304"/>
                    <a:gd name="T29" fmla="*/ 2147483647 h 1605"/>
                    <a:gd name="T30" fmla="*/ 2147483647 w 3304"/>
                    <a:gd name="T31" fmla="*/ 2147483647 h 1605"/>
                    <a:gd name="T32" fmla="*/ 2147483647 w 3304"/>
                    <a:gd name="T33" fmla="*/ 2147483647 h 1605"/>
                    <a:gd name="T34" fmla="*/ 2147483647 w 3304"/>
                    <a:gd name="T35" fmla="*/ 2147483647 h 1605"/>
                    <a:gd name="T36" fmla="*/ 2147483647 w 3304"/>
                    <a:gd name="T37" fmla="*/ 2147483647 h 1605"/>
                    <a:gd name="T38" fmla="*/ 2147483647 w 3304"/>
                    <a:gd name="T39" fmla="*/ 2147483647 h 1605"/>
                    <a:gd name="T40" fmla="*/ 2147483647 w 3304"/>
                    <a:gd name="T41" fmla="*/ 2147483647 h 1605"/>
                    <a:gd name="T42" fmla="*/ 2147483647 w 3304"/>
                    <a:gd name="T43" fmla="*/ 2147483647 h 1605"/>
                    <a:gd name="T44" fmla="*/ 2147483647 w 3304"/>
                    <a:gd name="T45" fmla="*/ 2147483647 h 1605"/>
                    <a:gd name="T46" fmla="*/ 2147483647 w 3304"/>
                    <a:gd name="T47" fmla="*/ 2147483647 h 1605"/>
                    <a:gd name="T48" fmla="*/ 2147483647 w 3304"/>
                    <a:gd name="T49" fmla="*/ 2147483647 h 1605"/>
                    <a:gd name="T50" fmla="*/ 2147483647 w 3304"/>
                    <a:gd name="T51" fmla="*/ 2147483647 h 1605"/>
                    <a:gd name="T52" fmla="*/ 2147483647 w 3304"/>
                    <a:gd name="T53" fmla="*/ 2147483647 h 1605"/>
                    <a:gd name="T54" fmla="*/ 2147483647 w 3304"/>
                    <a:gd name="T55" fmla="*/ 2147483647 h 1605"/>
                    <a:gd name="T56" fmla="*/ 2147483647 w 3304"/>
                    <a:gd name="T57" fmla="*/ 2147483647 h 1605"/>
                    <a:gd name="T58" fmla="*/ 2147483647 w 3304"/>
                    <a:gd name="T59" fmla="*/ 2147483647 h 1605"/>
                    <a:gd name="T60" fmla="*/ 2147483647 w 3304"/>
                    <a:gd name="T61" fmla="*/ 2147483647 h 1605"/>
                    <a:gd name="T62" fmla="*/ 2147483647 w 3304"/>
                    <a:gd name="T63" fmla="*/ 2147483647 h 1605"/>
                    <a:gd name="T64" fmla="*/ 2147483647 w 3304"/>
                    <a:gd name="T65" fmla="*/ 2147483647 h 1605"/>
                    <a:gd name="T66" fmla="*/ 2147483647 w 3304"/>
                    <a:gd name="T67" fmla="*/ 2147483647 h 1605"/>
                    <a:gd name="T68" fmla="*/ 2147483647 w 3304"/>
                    <a:gd name="T69" fmla="*/ 2147483647 h 1605"/>
                    <a:gd name="T70" fmla="*/ 2147483647 w 3304"/>
                    <a:gd name="T71" fmla="*/ 2147483647 h 1605"/>
                    <a:gd name="T72" fmla="*/ 2147483647 w 3304"/>
                    <a:gd name="T73" fmla="*/ 2147483647 h 1605"/>
                    <a:gd name="T74" fmla="*/ 2147483647 w 3304"/>
                    <a:gd name="T75" fmla="*/ 2147483647 h 1605"/>
                    <a:gd name="T76" fmla="*/ 2147483647 w 3304"/>
                    <a:gd name="T77" fmla="*/ 2147483647 h 1605"/>
                    <a:gd name="T78" fmla="*/ 2147483647 w 3304"/>
                    <a:gd name="T79" fmla="*/ 2147483647 h 1605"/>
                    <a:gd name="T80" fmla="*/ 2147483647 w 3304"/>
                    <a:gd name="T81" fmla="*/ 2147483647 h 1605"/>
                    <a:gd name="T82" fmla="*/ 2147483647 w 3304"/>
                    <a:gd name="T83" fmla="*/ 2147483647 h 1605"/>
                    <a:gd name="T84" fmla="*/ 2147483647 w 3304"/>
                    <a:gd name="T85" fmla="*/ 2147483647 h 1605"/>
                    <a:gd name="T86" fmla="*/ 2147483647 w 3304"/>
                    <a:gd name="T87" fmla="*/ 2147483647 h 1605"/>
                    <a:gd name="T88" fmla="*/ 2147483647 w 3304"/>
                    <a:gd name="T89" fmla="*/ 2147483647 h 1605"/>
                    <a:gd name="T90" fmla="*/ 2147483647 w 3304"/>
                    <a:gd name="T91" fmla="*/ 2147483647 h 1605"/>
                    <a:gd name="T92" fmla="*/ 2147483647 w 3304"/>
                    <a:gd name="T93" fmla="*/ 2147483647 h 1605"/>
                    <a:gd name="T94" fmla="*/ 2147483647 w 3304"/>
                    <a:gd name="T95" fmla="*/ 2147483647 h 1605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3304"/>
                    <a:gd name="T145" fmla="*/ 0 h 1605"/>
                    <a:gd name="T146" fmla="*/ 3304 w 3304"/>
                    <a:gd name="T147" fmla="*/ 1605 h 1605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3304" h="1605">
                      <a:moveTo>
                        <a:pt x="0" y="1372"/>
                      </a:moveTo>
                      <a:cubicBezTo>
                        <a:pt x="24" y="1336"/>
                        <a:pt x="78" y="1346"/>
                        <a:pt x="116" y="1344"/>
                      </a:cubicBezTo>
                      <a:cubicBezTo>
                        <a:pt x="122" y="1312"/>
                        <a:pt x="110" y="1257"/>
                        <a:pt x="148" y="1244"/>
                      </a:cubicBezTo>
                      <a:cubicBezTo>
                        <a:pt x="175" y="1247"/>
                        <a:pt x="210" y="1254"/>
                        <a:pt x="236" y="1244"/>
                      </a:cubicBezTo>
                      <a:cubicBezTo>
                        <a:pt x="245" y="1241"/>
                        <a:pt x="252" y="1220"/>
                        <a:pt x="252" y="1220"/>
                      </a:cubicBezTo>
                      <a:cubicBezTo>
                        <a:pt x="253" y="1209"/>
                        <a:pt x="251" y="1197"/>
                        <a:pt x="256" y="1188"/>
                      </a:cubicBezTo>
                      <a:cubicBezTo>
                        <a:pt x="272" y="1161"/>
                        <a:pt x="345" y="1158"/>
                        <a:pt x="372" y="1140"/>
                      </a:cubicBezTo>
                      <a:cubicBezTo>
                        <a:pt x="400" y="1097"/>
                        <a:pt x="446" y="1096"/>
                        <a:pt x="492" y="1092"/>
                      </a:cubicBezTo>
                      <a:cubicBezTo>
                        <a:pt x="510" y="1074"/>
                        <a:pt x="502" y="1085"/>
                        <a:pt x="512" y="1056"/>
                      </a:cubicBezTo>
                      <a:cubicBezTo>
                        <a:pt x="516" y="1045"/>
                        <a:pt x="536" y="1032"/>
                        <a:pt x="536" y="1032"/>
                      </a:cubicBezTo>
                      <a:cubicBezTo>
                        <a:pt x="541" y="1016"/>
                        <a:pt x="550" y="1009"/>
                        <a:pt x="564" y="1000"/>
                      </a:cubicBezTo>
                      <a:cubicBezTo>
                        <a:pt x="593" y="957"/>
                        <a:pt x="605" y="960"/>
                        <a:pt x="660" y="956"/>
                      </a:cubicBezTo>
                      <a:cubicBezTo>
                        <a:pt x="664" y="944"/>
                        <a:pt x="681" y="923"/>
                        <a:pt x="692" y="916"/>
                      </a:cubicBezTo>
                      <a:cubicBezTo>
                        <a:pt x="706" y="895"/>
                        <a:pt x="727" y="892"/>
                        <a:pt x="748" y="880"/>
                      </a:cubicBezTo>
                      <a:cubicBezTo>
                        <a:pt x="756" y="875"/>
                        <a:pt x="764" y="869"/>
                        <a:pt x="772" y="864"/>
                      </a:cubicBezTo>
                      <a:cubicBezTo>
                        <a:pt x="779" y="859"/>
                        <a:pt x="796" y="856"/>
                        <a:pt x="796" y="856"/>
                      </a:cubicBezTo>
                      <a:cubicBezTo>
                        <a:pt x="816" y="826"/>
                        <a:pt x="822" y="795"/>
                        <a:pt x="788" y="772"/>
                      </a:cubicBezTo>
                      <a:cubicBezTo>
                        <a:pt x="782" y="753"/>
                        <a:pt x="778" y="722"/>
                        <a:pt x="764" y="708"/>
                      </a:cubicBezTo>
                      <a:cubicBezTo>
                        <a:pt x="757" y="701"/>
                        <a:pt x="747" y="695"/>
                        <a:pt x="740" y="688"/>
                      </a:cubicBezTo>
                      <a:cubicBezTo>
                        <a:pt x="735" y="672"/>
                        <a:pt x="734" y="609"/>
                        <a:pt x="760" y="604"/>
                      </a:cubicBezTo>
                      <a:cubicBezTo>
                        <a:pt x="777" y="601"/>
                        <a:pt x="795" y="601"/>
                        <a:pt x="812" y="600"/>
                      </a:cubicBezTo>
                      <a:cubicBezTo>
                        <a:pt x="842" y="590"/>
                        <a:pt x="843" y="539"/>
                        <a:pt x="848" y="512"/>
                      </a:cubicBezTo>
                      <a:cubicBezTo>
                        <a:pt x="847" y="505"/>
                        <a:pt x="847" y="498"/>
                        <a:pt x="844" y="492"/>
                      </a:cubicBezTo>
                      <a:cubicBezTo>
                        <a:pt x="843" y="491"/>
                        <a:pt x="804" y="454"/>
                        <a:pt x="800" y="452"/>
                      </a:cubicBezTo>
                      <a:cubicBezTo>
                        <a:pt x="801" y="424"/>
                        <a:pt x="801" y="396"/>
                        <a:pt x="804" y="368"/>
                      </a:cubicBezTo>
                      <a:cubicBezTo>
                        <a:pt x="806" y="354"/>
                        <a:pt x="836" y="340"/>
                        <a:pt x="836" y="340"/>
                      </a:cubicBezTo>
                      <a:cubicBezTo>
                        <a:pt x="835" y="325"/>
                        <a:pt x="836" y="310"/>
                        <a:pt x="832" y="296"/>
                      </a:cubicBezTo>
                      <a:cubicBezTo>
                        <a:pt x="831" y="291"/>
                        <a:pt x="823" y="292"/>
                        <a:pt x="820" y="288"/>
                      </a:cubicBezTo>
                      <a:cubicBezTo>
                        <a:pt x="814" y="281"/>
                        <a:pt x="804" y="264"/>
                        <a:pt x="804" y="264"/>
                      </a:cubicBezTo>
                      <a:cubicBezTo>
                        <a:pt x="816" y="227"/>
                        <a:pt x="830" y="202"/>
                        <a:pt x="872" y="192"/>
                      </a:cubicBezTo>
                      <a:cubicBezTo>
                        <a:pt x="916" y="203"/>
                        <a:pt x="907" y="189"/>
                        <a:pt x="932" y="164"/>
                      </a:cubicBezTo>
                      <a:cubicBezTo>
                        <a:pt x="942" y="134"/>
                        <a:pt x="931" y="169"/>
                        <a:pt x="940" y="108"/>
                      </a:cubicBezTo>
                      <a:cubicBezTo>
                        <a:pt x="943" y="86"/>
                        <a:pt x="982" y="21"/>
                        <a:pt x="996" y="0"/>
                      </a:cubicBezTo>
                      <a:cubicBezTo>
                        <a:pt x="1042" y="15"/>
                        <a:pt x="985" y="95"/>
                        <a:pt x="1036" y="112"/>
                      </a:cubicBezTo>
                      <a:cubicBezTo>
                        <a:pt x="1064" y="154"/>
                        <a:pt x="1052" y="215"/>
                        <a:pt x="1060" y="264"/>
                      </a:cubicBezTo>
                      <a:cubicBezTo>
                        <a:pt x="1063" y="281"/>
                        <a:pt x="1077" y="297"/>
                        <a:pt x="1084" y="312"/>
                      </a:cubicBezTo>
                      <a:cubicBezTo>
                        <a:pt x="1092" y="329"/>
                        <a:pt x="1102" y="361"/>
                        <a:pt x="1108" y="380"/>
                      </a:cubicBezTo>
                      <a:cubicBezTo>
                        <a:pt x="1107" y="428"/>
                        <a:pt x="1123" y="482"/>
                        <a:pt x="1100" y="524"/>
                      </a:cubicBezTo>
                      <a:cubicBezTo>
                        <a:pt x="1089" y="544"/>
                        <a:pt x="1077" y="563"/>
                        <a:pt x="1068" y="584"/>
                      </a:cubicBezTo>
                      <a:cubicBezTo>
                        <a:pt x="1065" y="592"/>
                        <a:pt x="1060" y="608"/>
                        <a:pt x="1060" y="608"/>
                      </a:cubicBezTo>
                      <a:cubicBezTo>
                        <a:pt x="1065" y="627"/>
                        <a:pt x="1070" y="634"/>
                        <a:pt x="1084" y="648"/>
                      </a:cubicBezTo>
                      <a:cubicBezTo>
                        <a:pt x="1093" y="675"/>
                        <a:pt x="1095" y="700"/>
                        <a:pt x="1100" y="728"/>
                      </a:cubicBezTo>
                      <a:cubicBezTo>
                        <a:pt x="1099" y="743"/>
                        <a:pt x="1099" y="758"/>
                        <a:pt x="1096" y="772"/>
                      </a:cubicBezTo>
                      <a:cubicBezTo>
                        <a:pt x="1092" y="791"/>
                        <a:pt x="1046" y="820"/>
                        <a:pt x="1032" y="840"/>
                      </a:cubicBezTo>
                      <a:cubicBezTo>
                        <a:pt x="1036" y="873"/>
                        <a:pt x="1032" y="875"/>
                        <a:pt x="1060" y="884"/>
                      </a:cubicBezTo>
                      <a:cubicBezTo>
                        <a:pt x="1108" y="932"/>
                        <a:pt x="1050" y="1014"/>
                        <a:pt x="1108" y="1052"/>
                      </a:cubicBezTo>
                      <a:cubicBezTo>
                        <a:pt x="1118" y="1067"/>
                        <a:pt x="1127" y="1070"/>
                        <a:pt x="1144" y="1076"/>
                      </a:cubicBezTo>
                      <a:cubicBezTo>
                        <a:pt x="1165" y="1072"/>
                        <a:pt x="1187" y="1074"/>
                        <a:pt x="1208" y="1068"/>
                      </a:cubicBezTo>
                      <a:cubicBezTo>
                        <a:pt x="1242" y="1057"/>
                        <a:pt x="1228" y="1051"/>
                        <a:pt x="1268" y="1044"/>
                      </a:cubicBezTo>
                      <a:cubicBezTo>
                        <a:pt x="1274" y="1044"/>
                        <a:pt x="1325" y="1038"/>
                        <a:pt x="1340" y="1056"/>
                      </a:cubicBezTo>
                      <a:cubicBezTo>
                        <a:pt x="1343" y="1059"/>
                        <a:pt x="1341" y="1065"/>
                        <a:pt x="1344" y="1068"/>
                      </a:cubicBezTo>
                      <a:cubicBezTo>
                        <a:pt x="1351" y="1075"/>
                        <a:pt x="1360" y="1079"/>
                        <a:pt x="1368" y="1084"/>
                      </a:cubicBezTo>
                      <a:cubicBezTo>
                        <a:pt x="1372" y="1087"/>
                        <a:pt x="1380" y="1092"/>
                        <a:pt x="1380" y="1092"/>
                      </a:cubicBezTo>
                      <a:cubicBezTo>
                        <a:pt x="1390" y="1123"/>
                        <a:pt x="1376" y="1171"/>
                        <a:pt x="1376" y="1204"/>
                      </a:cubicBezTo>
                      <a:cubicBezTo>
                        <a:pt x="1458" y="1387"/>
                        <a:pt x="1403" y="1410"/>
                        <a:pt x="1528" y="1420"/>
                      </a:cubicBezTo>
                      <a:cubicBezTo>
                        <a:pt x="1555" y="1429"/>
                        <a:pt x="1559" y="1442"/>
                        <a:pt x="1568" y="1468"/>
                      </a:cubicBezTo>
                      <a:cubicBezTo>
                        <a:pt x="1572" y="1481"/>
                        <a:pt x="1632" y="1487"/>
                        <a:pt x="1640" y="1488"/>
                      </a:cubicBezTo>
                      <a:cubicBezTo>
                        <a:pt x="1677" y="1500"/>
                        <a:pt x="1622" y="1480"/>
                        <a:pt x="1664" y="1504"/>
                      </a:cubicBezTo>
                      <a:cubicBezTo>
                        <a:pt x="1672" y="1509"/>
                        <a:pt x="1683" y="1509"/>
                        <a:pt x="1692" y="1512"/>
                      </a:cubicBezTo>
                      <a:cubicBezTo>
                        <a:pt x="1695" y="1512"/>
                        <a:pt x="1739" y="1515"/>
                        <a:pt x="1748" y="1500"/>
                      </a:cubicBezTo>
                      <a:cubicBezTo>
                        <a:pt x="1755" y="1489"/>
                        <a:pt x="1760" y="1464"/>
                        <a:pt x="1760" y="1464"/>
                      </a:cubicBezTo>
                      <a:cubicBezTo>
                        <a:pt x="1764" y="1427"/>
                        <a:pt x="1775" y="1405"/>
                        <a:pt x="1800" y="1380"/>
                      </a:cubicBezTo>
                      <a:cubicBezTo>
                        <a:pt x="1792" y="1314"/>
                        <a:pt x="1796" y="1245"/>
                        <a:pt x="1780" y="1180"/>
                      </a:cubicBezTo>
                      <a:cubicBezTo>
                        <a:pt x="1781" y="1132"/>
                        <a:pt x="1781" y="1084"/>
                        <a:pt x="1784" y="1036"/>
                      </a:cubicBezTo>
                      <a:cubicBezTo>
                        <a:pt x="1786" y="1011"/>
                        <a:pt x="1804" y="1013"/>
                        <a:pt x="1804" y="996"/>
                      </a:cubicBezTo>
                      <a:cubicBezTo>
                        <a:pt x="1798" y="907"/>
                        <a:pt x="1785" y="818"/>
                        <a:pt x="1785" y="728"/>
                      </a:cubicBezTo>
                      <a:cubicBezTo>
                        <a:pt x="1785" y="721"/>
                        <a:pt x="1797" y="737"/>
                        <a:pt x="1804" y="736"/>
                      </a:cubicBezTo>
                      <a:cubicBezTo>
                        <a:pt x="1812" y="735"/>
                        <a:pt x="1819" y="717"/>
                        <a:pt x="1824" y="712"/>
                      </a:cubicBezTo>
                      <a:cubicBezTo>
                        <a:pt x="1831" y="706"/>
                        <a:pt x="1848" y="696"/>
                        <a:pt x="1848" y="696"/>
                      </a:cubicBezTo>
                      <a:cubicBezTo>
                        <a:pt x="1852" y="684"/>
                        <a:pt x="1864" y="671"/>
                        <a:pt x="1876" y="664"/>
                      </a:cubicBezTo>
                      <a:cubicBezTo>
                        <a:pt x="1883" y="660"/>
                        <a:pt x="1892" y="659"/>
                        <a:pt x="1900" y="656"/>
                      </a:cubicBezTo>
                      <a:cubicBezTo>
                        <a:pt x="1904" y="655"/>
                        <a:pt x="1912" y="652"/>
                        <a:pt x="1912" y="652"/>
                      </a:cubicBezTo>
                      <a:cubicBezTo>
                        <a:pt x="1927" y="653"/>
                        <a:pt x="1942" y="651"/>
                        <a:pt x="1956" y="656"/>
                      </a:cubicBezTo>
                      <a:cubicBezTo>
                        <a:pt x="1957" y="656"/>
                        <a:pt x="1967" y="687"/>
                        <a:pt x="1976" y="696"/>
                      </a:cubicBezTo>
                      <a:cubicBezTo>
                        <a:pt x="1984" y="737"/>
                        <a:pt x="1976" y="694"/>
                        <a:pt x="1984" y="756"/>
                      </a:cubicBezTo>
                      <a:cubicBezTo>
                        <a:pt x="1995" y="845"/>
                        <a:pt x="2061" y="809"/>
                        <a:pt x="2156" y="812"/>
                      </a:cubicBezTo>
                      <a:cubicBezTo>
                        <a:pt x="2172" y="817"/>
                        <a:pt x="2180" y="824"/>
                        <a:pt x="2192" y="836"/>
                      </a:cubicBezTo>
                      <a:cubicBezTo>
                        <a:pt x="2201" y="864"/>
                        <a:pt x="2196" y="844"/>
                        <a:pt x="2196" y="900"/>
                      </a:cubicBezTo>
                      <a:cubicBezTo>
                        <a:pt x="2301" y="888"/>
                        <a:pt x="2406" y="881"/>
                        <a:pt x="2510" y="864"/>
                      </a:cubicBezTo>
                      <a:cubicBezTo>
                        <a:pt x="2515" y="863"/>
                        <a:pt x="2507" y="849"/>
                        <a:pt x="2512" y="848"/>
                      </a:cubicBezTo>
                      <a:cubicBezTo>
                        <a:pt x="2538" y="842"/>
                        <a:pt x="2565" y="845"/>
                        <a:pt x="2592" y="844"/>
                      </a:cubicBezTo>
                      <a:cubicBezTo>
                        <a:pt x="2605" y="835"/>
                        <a:pt x="2615" y="830"/>
                        <a:pt x="2628" y="820"/>
                      </a:cubicBezTo>
                      <a:cubicBezTo>
                        <a:pt x="2636" y="814"/>
                        <a:pt x="2652" y="804"/>
                        <a:pt x="2652" y="804"/>
                      </a:cubicBezTo>
                      <a:cubicBezTo>
                        <a:pt x="2698" y="812"/>
                        <a:pt x="2695" y="812"/>
                        <a:pt x="2756" y="808"/>
                      </a:cubicBezTo>
                      <a:cubicBezTo>
                        <a:pt x="2862" y="737"/>
                        <a:pt x="2750" y="768"/>
                        <a:pt x="2992" y="768"/>
                      </a:cubicBezTo>
                      <a:cubicBezTo>
                        <a:pt x="3013" y="845"/>
                        <a:pt x="3032" y="923"/>
                        <a:pt x="3055" y="1000"/>
                      </a:cubicBezTo>
                      <a:cubicBezTo>
                        <a:pt x="3056" y="1004"/>
                        <a:pt x="3064" y="1004"/>
                        <a:pt x="3064" y="1008"/>
                      </a:cubicBezTo>
                      <a:cubicBezTo>
                        <a:pt x="3065" y="1018"/>
                        <a:pt x="3060" y="1057"/>
                        <a:pt x="3052" y="1068"/>
                      </a:cubicBezTo>
                      <a:cubicBezTo>
                        <a:pt x="3044" y="1080"/>
                        <a:pt x="3033" y="1090"/>
                        <a:pt x="3028" y="1104"/>
                      </a:cubicBezTo>
                      <a:cubicBezTo>
                        <a:pt x="3023" y="1120"/>
                        <a:pt x="3018" y="1127"/>
                        <a:pt x="3004" y="1136"/>
                      </a:cubicBezTo>
                      <a:cubicBezTo>
                        <a:pt x="2988" y="1159"/>
                        <a:pt x="2965" y="1176"/>
                        <a:pt x="2956" y="1204"/>
                      </a:cubicBezTo>
                      <a:cubicBezTo>
                        <a:pt x="2958" y="1246"/>
                        <a:pt x="2956" y="1292"/>
                        <a:pt x="2980" y="1328"/>
                      </a:cubicBezTo>
                      <a:cubicBezTo>
                        <a:pt x="2982" y="1355"/>
                        <a:pt x="2991" y="1429"/>
                        <a:pt x="3024" y="1440"/>
                      </a:cubicBezTo>
                      <a:cubicBezTo>
                        <a:pt x="3048" y="1476"/>
                        <a:pt x="3045" y="1459"/>
                        <a:pt x="3076" y="1480"/>
                      </a:cubicBezTo>
                      <a:cubicBezTo>
                        <a:pt x="3086" y="1494"/>
                        <a:pt x="3094" y="1511"/>
                        <a:pt x="3100" y="1528"/>
                      </a:cubicBezTo>
                      <a:cubicBezTo>
                        <a:pt x="3108" y="1586"/>
                        <a:pt x="3119" y="1573"/>
                        <a:pt x="3176" y="1580"/>
                      </a:cubicBezTo>
                      <a:cubicBezTo>
                        <a:pt x="3213" y="1605"/>
                        <a:pt x="3261" y="1592"/>
                        <a:pt x="3304" y="15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58" name="Freeform 238"/>
                <p:cNvSpPr>
                  <a:spLocks noChangeAspect="1"/>
                </p:cNvSpPr>
                <p:nvPr/>
              </p:nvSpPr>
              <p:spPr bwMode="gray">
                <a:xfrm>
                  <a:off x="5775325" y="3828789"/>
                  <a:ext cx="1866900" cy="1202927"/>
                </a:xfrm>
                <a:custGeom>
                  <a:avLst/>
                  <a:gdLst>
                    <a:gd name="T0" fmla="*/ 2147483647 w 2451"/>
                    <a:gd name="T1" fmla="*/ 2147483647 h 1802"/>
                    <a:gd name="T2" fmla="*/ 2147483647 w 2451"/>
                    <a:gd name="T3" fmla="*/ 2147483647 h 1802"/>
                    <a:gd name="T4" fmla="*/ 2147483647 w 2451"/>
                    <a:gd name="T5" fmla="*/ 2147483647 h 1802"/>
                    <a:gd name="T6" fmla="*/ 2147483647 w 2451"/>
                    <a:gd name="T7" fmla="*/ 2147483647 h 1802"/>
                    <a:gd name="T8" fmla="*/ 2147483647 w 2451"/>
                    <a:gd name="T9" fmla="*/ 2147483647 h 1802"/>
                    <a:gd name="T10" fmla="*/ 2147483647 w 2451"/>
                    <a:gd name="T11" fmla="*/ 2147483647 h 1802"/>
                    <a:gd name="T12" fmla="*/ 2147483647 w 2451"/>
                    <a:gd name="T13" fmla="*/ 2147483647 h 1802"/>
                    <a:gd name="T14" fmla="*/ 2147483647 w 2451"/>
                    <a:gd name="T15" fmla="*/ 2147483647 h 1802"/>
                    <a:gd name="T16" fmla="*/ 2147483647 w 2451"/>
                    <a:gd name="T17" fmla="*/ 2147483647 h 1802"/>
                    <a:gd name="T18" fmla="*/ 2147483647 w 2451"/>
                    <a:gd name="T19" fmla="*/ 2147483647 h 1802"/>
                    <a:gd name="T20" fmla="*/ 2147483647 w 2451"/>
                    <a:gd name="T21" fmla="*/ 2147483647 h 1802"/>
                    <a:gd name="T22" fmla="*/ 2147483647 w 2451"/>
                    <a:gd name="T23" fmla="*/ 2147483647 h 1802"/>
                    <a:gd name="T24" fmla="*/ 2147483647 w 2451"/>
                    <a:gd name="T25" fmla="*/ 2147483647 h 1802"/>
                    <a:gd name="T26" fmla="*/ 2147483647 w 2451"/>
                    <a:gd name="T27" fmla="*/ 2147483647 h 1802"/>
                    <a:gd name="T28" fmla="*/ 2147483647 w 2451"/>
                    <a:gd name="T29" fmla="*/ 2147483647 h 1802"/>
                    <a:gd name="T30" fmla="*/ 2147483647 w 2451"/>
                    <a:gd name="T31" fmla="*/ 2147483647 h 1802"/>
                    <a:gd name="T32" fmla="*/ 2147483647 w 2451"/>
                    <a:gd name="T33" fmla="*/ 2147483647 h 1802"/>
                    <a:gd name="T34" fmla="*/ 2147483647 w 2451"/>
                    <a:gd name="T35" fmla="*/ 2147483647 h 1802"/>
                    <a:gd name="T36" fmla="*/ 2147483647 w 2451"/>
                    <a:gd name="T37" fmla="*/ 2147483647 h 1802"/>
                    <a:gd name="T38" fmla="*/ 2147483647 w 2451"/>
                    <a:gd name="T39" fmla="*/ 2147483647 h 1802"/>
                    <a:gd name="T40" fmla="*/ 2147483647 w 2451"/>
                    <a:gd name="T41" fmla="*/ 2147483647 h 1802"/>
                    <a:gd name="T42" fmla="*/ 2147483647 w 2451"/>
                    <a:gd name="T43" fmla="*/ 2147483647 h 1802"/>
                    <a:gd name="T44" fmla="*/ 2147483647 w 2451"/>
                    <a:gd name="T45" fmla="*/ 2147483647 h 1802"/>
                    <a:gd name="T46" fmla="*/ 2147483647 w 2451"/>
                    <a:gd name="T47" fmla="*/ 2147483647 h 1802"/>
                    <a:gd name="T48" fmla="*/ 2147483647 w 2451"/>
                    <a:gd name="T49" fmla="*/ 2147483647 h 1802"/>
                    <a:gd name="T50" fmla="*/ 2147483647 w 2451"/>
                    <a:gd name="T51" fmla="*/ 2147483647 h 1802"/>
                    <a:gd name="T52" fmla="*/ 2147483647 w 2451"/>
                    <a:gd name="T53" fmla="*/ 2147483647 h 1802"/>
                    <a:gd name="T54" fmla="*/ 2147483647 w 2451"/>
                    <a:gd name="T55" fmla="*/ 2147483647 h 1802"/>
                    <a:gd name="T56" fmla="*/ 2147483647 w 2451"/>
                    <a:gd name="T57" fmla="*/ 2147483647 h 1802"/>
                    <a:gd name="T58" fmla="*/ 2147483647 w 2451"/>
                    <a:gd name="T59" fmla="*/ 2147483647 h 1802"/>
                    <a:gd name="T60" fmla="*/ 2147483647 w 2451"/>
                    <a:gd name="T61" fmla="*/ 2147483647 h 1802"/>
                    <a:gd name="T62" fmla="*/ 2147483647 w 2451"/>
                    <a:gd name="T63" fmla="*/ 2147483647 h 180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451"/>
                    <a:gd name="T97" fmla="*/ 0 h 1802"/>
                    <a:gd name="T98" fmla="*/ 2451 w 2451"/>
                    <a:gd name="T99" fmla="*/ 1802 h 180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451" h="1802">
                      <a:moveTo>
                        <a:pt x="88" y="1026"/>
                      </a:moveTo>
                      <a:cubicBezTo>
                        <a:pt x="69" y="998"/>
                        <a:pt x="80" y="1007"/>
                        <a:pt x="60" y="994"/>
                      </a:cubicBezTo>
                      <a:cubicBezTo>
                        <a:pt x="51" y="981"/>
                        <a:pt x="41" y="971"/>
                        <a:pt x="32" y="958"/>
                      </a:cubicBezTo>
                      <a:cubicBezTo>
                        <a:pt x="29" y="933"/>
                        <a:pt x="28" y="907"/>
                        <a:pt x="24" y="882"/>
                      </a:cubicBezTo>
                      <a:cubicBezTo>
                        <a:pt x="21" y="864"/>
                        <a:pt x="6" y="851"/>
                        <a:pt x="0" y="834"/>
                      </a:cubicBezTo>
                      <a:cubicBezTo>
                        <a:pt x="1" y="827"/>
                        <a:pt x="0" y="820"/>
                        <a:pt x="4" y="814"/>
                      </a:cubicBezTo>
                      <a:cubicBezTo>
                        <a:pt x="10" y="804"/>
                        <a:pt x="28" y="790"/>
                        <a:pt x="28" y="790"/>
                      </a:cubicBezTo>
                      <a:cubicBezTo>
                        <a:pt x="36" y="767"/>
                        <a:pt x="26" y="788"/>
                        <a:pt x="44" y="770"/>
                      </a:cubicBezTo>
                      <a:cubicBezTo>
                        <a:pt x="70" y="744"/>
                        <a:pt x="108" y="711"/>
                        <a:pt x="120" y="674"/>
                      </a:cubicBezTo>
                      <a:cubicBezTo>
                        <a:pt x="115" y="658"/>
                        <a:pt x="102" y="639"/>
                        <a:pt x="88" y="630"/>
                      </a:cubicBezTo>
                      <a:cubicBezTo>
                        <a:pt x="78" y="615"/>
                        <a:pt x="63" y="600"/>
                        <a:pt x="48" y="590"/>
                      </a:cubicBezTo>
                      <a:cubicBezTo>
                        <a:pt x="40" y="579"/>
                        <a:pt x="20" y="564"/>
                        <a:pt x="20" y="550"/>
                      </a:cubicBezTo>
                      <a:cubicBezTo>
                        <a:pt x="68" y="454"/>
                        <a:pt x="114" y="357"/>
                        <a:pt x="163" y="261"/>
                      </a:cubicBezTo>
                      <a:cubicBezTo>
                        <a:pt x="166" y="256"/>
                        <a:pt x="156" y="274"/>
                        <a:pt x="160" y="278"/>
                      </a:cubicBezTo>
                      <a:cubicBezTo>
                        <a:pt x="174" y="294"/>
                        <a:pt x="220" y="298"/>
                        <a:pt x="220" y="298"/>
                      </a:cubicBezTo>
                      <a:cubicBezTo>
                        <a:pt x="229" y="312"/>
                        <a:pt x="236" y="321"/>
                        <a:pt x="252" y="326"/>
                      </a:cubicBezTo>
                      <a:cubicBezTo>
                        <a:pt x="257" y="342"/>
                        <a:pt x="264" y="345"/>
                        <a:pt x="280" y="350"/>
                      </a:cubicBezTo>
                      <a:cubicBezTo>
                        <a:pt x="289" y="336"/>
                        <a:pt x="292" y="326"/>
                        <a:pt x="304" y="314"/>
                      </a:cubicBezTo>
                      <a:cubicBezTo>
                        <a:pt x="309" y="298"/>
                        <a:pt x="318" y="291"/>
                        <a:pt x="332" y="282"/>
                      </a:cubicBezTo>
                      <a:cubicBezTo>
                        <a:pt x="353" y="250"/>
                        <a:pt x="376" y="211"/>
                        <a:pt x="408" y="190"/>
                      </a:cubicBezTo>
                      <a:cubicBezTo>
                        <a:pt x="413" y="174"/>
                        <a:pt x="418" y="167"/>
                        <a:pt x="432" y="158"/>
                      </a:cubicBezTo>
                      <a:cubicBezTo>
                        <a:pt x="449" y="108"/>
                        <a:pt x="448" y="42"/>
                        <a:pt x="496" y="10"/>
                      </a:cubicBezTo>
                      <a:cubicBezTo>
                        <a:pt x="547" y="13"/>
                        <a:pt x="620" y="0"/>
                        <a:pt x="664" y="30"/>
                      </a:cubicBezTo>
                      <a:cubicBezTo>
                        <a:pt x="670" y="48"/>
                        <a:pt x="682" y="60"/>
                        <a:pt x="688" y="78"/>
                      </a:cubicBezTo>
                      <a:cubicBezTo>
                        <a:pt x="690" y="120"/>
                        <a:pt x="683" y="176"/>
                        <a:pt x="708" y="214"/>
                      </a:cubicBezTo>
                      <a:cubicBezTo>
                        <a:pt x="794" y="210"/>
                        <a:pt x="781" y="217"/>
                        <a:pt x="828" y="170"/>
                      </a:cubicBezTo>
                      <a:cubicBezTo>
                        <a:pt x="904" y="175"/>
                        <a:pt x="996" y="159"/>
                        <a:pt x="1064" y="182"/>
                      </a:cubicBezTo>
                      <a:cubicBezTo>
                        <a:pt x="1077" y="201"/>
                        <a:pt x="1070" y="189"/>
                        <a:pt x="1080" y="218"/>
                      </a:cubicBezTo>
                      <a:cubicBezTo>
                        <a:pt x="1081" y="222"/>
                        <a:pt x="1084" y="230"/>
                        <a:pt x="1084" y="230"/>
                      </a:cubicBezTo>
                      <a:cubicBezTo>
                        <a:pt x="1091" y="356"/>
                        <a:pt x="1066" y="311"/>
                        <a:pt x="1276" y="294"/>
                      </a:cubicBezTo>
                      <a:cubicBezTo>
                        <a:pt x="1286" y="293"/>
                        <a:pt x="1292" y="256"/>
                        <a:pt x="1300" y="246"/>
                      </a:cubicBezTo>
                      <a:cubicBezTo>
                        <a:pt x="1307" y="238"/>
                        <a:pt x="1312" y="229"/>
                        <a:pt x="1320" y="222"/>
                      </a:cubicBezTo>
                      <a:cubicBezTo>
                        <a:pt x="1327" y="216"/>
                        <a:pt x="1344" y="206"/>
                        <a:pt x="1344" y="206"/>
                      </a:cubicBezTo>
                      <a:cubicBezTo>
                        <a:pt x="1385" y="207"/>
                        <a:pt x="1472" y="190"/>
                        <a:pt x="1520" y="222"/>
                      </a:cubicBezTo>
                      <a:cubicBezTo>
                        <a:pt x="1525" y="238"/>
                        <a:pt x="1567" y="287"/>
                        <a:pt x="1584" y="298"/>
                      </a:cubicBezTo>
                      <a:cubicBezTo>
                        <a:pt x="1587" y="308"/>
                        <a:pt x="1600" y="317"/>
                        <a:pt x="1600" y="326"/>
                      </a:cubicBezTo>
                      <a:cubicBezTo>
                        <a:pt x="1665" y="335"/>
                        <a:pt x="1732" y="337"/>
                        <a:pt x="1796" y="352"/>
                      </a:cubicBezTo>
                      <a:cubicBezTo>
                        <a:pt x="1806" y="354"/>
                        <a:pt x="1791" y="377"/>
                        <a:pt x="1800" y="382"/>
                      </a:cubicBezTo>
                      <a:cubicBezTo>
                        <a:pt x="1811" y="389"/>
                        <a:pt x="1836" y="394"/>
                        <a:pt x="1836" y="394"/>
                      </a:cubicBezTo>
                      <a:cubicBezTo>
                        <a:pt x="1892" y="383"/>
                        <a:pt x="1851" y="381"/>
                        <a:pt x="1948" y="386"/>
                      </a:cubicBezTo>
                      <a:cubicBezTo>
                        <a:pt x="1953" y="394"/>
                        <a:pt x="1963" y="398"/>
                        <a:pt x="1968" y="406"/>
                      </a:cubicBezTo>
                      <a:cubicBezTo>
                        <a:pt x="1971" y="410"/>
                        <a:pt x="1987" y="458"/>
                        <a:pt x="1988" y="458"/>
                      </a:cubicBezTo>
                      <a:cubicBezTo>
                        <a:pt x="2005" y="464"/>
                        <a:pt x="1996" y="460"/>
                        <a:pt x="2012" y="470"/>
                      </a:cubicBezTo>
                      <a:cubicBezTo>
                        <a:pt x="2031" y="499"/>
                        <a:pt x="2019" y="533"/>
                        <a:pt x="2028" y="566"/>
                      </a:cubicBezTo>
                      <a:cubicBezTo>
                        <a:pt x="2030" y="572"/>
                        <a:pt x="2059" y="582"/>
                        <a:pt x="2064" y="586"/>
                      </a:cubicBezTo>
                      <a:cubicBezTo>
                        <a:pt x="2073" y="629"/>
                        <a:pt x="2064" y="671"/>
                        <a:pt x="2104" y="698"/>
                      </a:cubicBezTo>
                      <a:cubicBezTo>
                        <a:pt x="2117" y="736"/>
                        <a:pt x="2119" y="718"/>
                        <a:pt x="2148" y="738"/>
                      </a:cubicBezTo>
                      <a:cubicBezTo>
                        <a:pt x="2165" y="764"/>
                        <a:pt x="2164" y="779"/>
                        <a:pt x="2164" y="810"/>
                      </a:cubicBezTo>
                      <a:cubicBezTo>
                        <a:pt x="2238" y="839"/>
                        <a:pt x="2311" y="869"/>
                        <a:pt x="2385" y="896"/>
                      </a:cubicBezTo>
                      <a:cubicBezTo>
                        <a:pt x="2401" y="902"/>
                        <a:pt x="2436" y="906"/>
                        <a:pt x="2436" y="906"/>
                      </a:cubicBezTo>
                      <a:cubicBezTo>
                        <a:pt x="2443" y="928"/>
                        <a:pt x="2446" y="929"/>
                        <a:pt x="2436" y="962"/>
                      </a:cubicBezTo>
                      <a:cubicBezTo>
                        <a:pt x="2433" y="971"/>
                        <a:pt x="2420" y="986"/>
                        <a:pt x="2420" y="986"/>
                      </a:cubicBezTo>
                      <a:cubicBezTo>
                        <a:pt x="2421" y="994"/>
                        <a:pt x="2421" y="1003"/>
                        <a:pt x="2424" y="1010"/>
                      </a:cubicBezTo>
                      <a:cubicBezTo>
                        <a:pt x="2428" y="1019"/>
                        <a:pt x="2440" y="1034"/>
                        <a:pt x="2440" y="1034"/>
                      </a:cubicBezTo>
                      <a:cubicBezTo>
                        <a:pt x="2435" y="1058"/>
                        <a:pt x="2432" y="1065"/>
                        <a:pt x="2436" y="1090"/>
                      </a:cubicBezTo>
                      <a:cubicBezTo>
                        <a:pt x="2435" y="1126"/>
                        <a:pt x="2435" y="1162"/>
                        <a:pt x="2432" y="1198"/>
                      </a:cubicBezTo>
                      <a:cubicBezTo>
                        <a:pt x="2431" y="1206"/>
                        <a:pt x="2424" y="1222"/>
                        <a:pt x="2424" y="1222"/>
                      </a:cubicBezTo>
                      <a:cubicBezTo>
                        <a:pt x="2429" y="1246"/>
                        <a:pt x="2451" y="1306"/>
                        <a:pt x="2412" y="1306"/>
                      </a:cubicBezTo>
                      <a:cubicBezTo>
                        <a:pt x="2321" y="1475"/>
                        <a:pt x="2383" y="1432"/>
                        <a:pt x="2224" y="1438"/>
                      </a:cubicBezTo>
                      <a:cubicBezTo>
                        <a:pt x="2203" y="1470"/>
                        <a:pt x="2191" y="1497"/>
                        <a:pt x="2156" y="1514"/>
                      </a:cubicBezTo>
                      <a:cubicBezTo>
                        <a:pt x="2144" y="1532"/>
                        <a:pt x="2126" y="1546"/>
                        <a:pt x="2108" y="1558"/>
                      </a:cubicBezTo>
                      <a:cubicBezTo>
                        <a:pt x="2093" y="1580"/>
                        <a:pt x="2062" y="1579"/>
                        <a:pt x="2040" y="1594"/>
                      </a:cubicBezTo>
                      <a:cubicBezTo>
                        <a:pt x="2009" y="1641"/>
                        <a:pt x="1967" y="1646"/>
                        <a:pt x="1924" y="1674"/>
                      </a:cubicBezTo>
                      <a:cubicBezTo>
                        <a:pt x="1915" y="1702"/>
                        <a:pt x="1924" y="1668"/>
                        <a:pt x="1924" y="1718"/>
                      </a:cubicBezTo>
                      <a:cubicBezTo>
                        <a:pt x="1924" y="1748"/>
                        <a:pt x="1916" y="1771"/>
                        <a:pt x="1916" y="180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59" name="Freeform 239"/>
                <p:cNvSpPr>
                  <a:spLocks noChangeAspect="1"/>
                </p:cNvSpPr>
                <p:nvPr/>
              </p:nvSpPr>
              <p:spPr bwMode="gray">
                <a:xfrm>
                  <a:off x="7253292" y="3987910"/>
                  <a:ext cx="1817687" cy="275914"/>
                </a:xfrm>
                <a:custGeom>
                  <a:avLst/>
                  <a:gdLst>
                    <a:gd name="T0" fmla="*/ 2147483647 w 2387"/>
                    <a:gd name="T1" fmla="*/ 2147483647 h 413"/>
                    <a:gd name="T2" fmla="*/ 2147483647 w 2387"/>
                    <a:gd name="T3" fmla="*/ 2147483647 h 413"/>
                    <a:gd name="T4" fmla="*/ 2147483647 w 2387"/>
                    <a:gd name="T5" fmla="*/ 2147483647 h 413"/>
                    <a:gd name="T6" fmla="*/ 2147483647 w 2387"/>
                    <a:gd name="T7" fmla="*/ 2147483647 h 413"/>
                    <a:gd name="T8" fmla="*/ 2147483647 w 2387"/>
                    <a:gd name="T9" fmla="*/ 2147483647 h 413"/>
                    <a:gd name="T10" fmla="*/ 2147483647 w 2387"/>
                    <a:gd name="T11" fmla="*/ 2147483647 h 413"/>
                    <a:gd name="T12" fmla="*/ 2147483647 w 2387"/>
                    <a:gd name="T13" fmla="*/ 2147483647 h 413"/>
                    <a:gd name="T14" fmla="*/ 2147483647 w 2387"/>
                    <a:gd name="T15" fmla="*/ 2147483647 h 413"/>
                    <a:gd name="T16" fmla="*/ 2147483647 w 2387"/>
                    <a:gd name="T17" fmla="*/ 2147483647 h 413"/>
                    <a:gd name="T18" fmla="*/ 2147483647 w 2387"/>
                    <a:gd name="T19" fmla="*/ 2147483647 h 413"/>
                    <a:gd name="T20" fmla="*/ 2147483647 w 2387"/>
                    <a:gd name="T21" fmla="*/ 2147483647 h 413"/>
                    <a:gd name="T22" fmla="*/ 2147483647 w 2387"/>
                    <a:gd name="T23" fmla="*/ 2147483647 h 413"/>
                    <a:gd name="T24" fmla="*/ 2147483647 w 2387"/>
                    <a:gd name="T25" fmla="*/ 2147483647 h 413"/>
                    <a:gd name="T26" fmla="*/ 2147483647 w 2387"/>
                    <a:gd name="T27" fmla="*/ 2147483647 h 413"/>
                    <a:gd name="T28" fmla="*/ 2147483647 w 2387"/>
                    <a:gd name="T29" fmla="*/ 2147483647 h 413"/>
                    <a:gd name="T30" fmla="*/ 2147483647 w 2387"/>
                    <a:gd name="T31" fmla="*/ 2147483647 h 413"/>
                    <a:gd name="T32" fmla="*/ 2147483647 w 2387"/>
                    <a:gd name="T33" fmla="*/ 2147483647 h 413"/>
                    <a:gd name="T34" fmla="*/ 2147483647 w 2387"/>
                    <a:gd name="T35" fmla="*/ 2147483647 h 413"/>
                    <a:gd name="T36" fmla="*/ 2147483647 w 2387"/>
                    <a:gd name="T37" fmla="*/ 2147483647 h 413"/>
                    <a:gd name="T38" fmla="*/ 2147483647 w 2387"/>
                    <a:gd name="T39" fmla="*/ 2147483647 h 413"/>
                    <a:gd name="T40" fmla="*/ 2147483647 w 2387"/>
                    <a:gd name="T41" fmla="*/ 2147483647 h 413"/>
                    <a:gd name="T42" fmla="*/ 2147483647 w 2387"/>
                    <a:gd name="T43" fmla="*/ 2147483647 h 413"/>
                    <a:gd name="T44" fmla="*/ 2147483647 w 2387"/>
                    <a:gd name="T45" fmla="*/ 2147483647 h 413"/>
                    <a:gd name="T46" fmla="*/ 2147483647 w 2387"/>
                    <a:gd name="T47" fmla="*/ 2147483647 h 413"/>
                    <a:gd name="T48" fmla="*/ 2147483647 w 2387"/>
                    <a:gd name="T49" fmla="*/ 2147483647 h 413"/>
                    <a:gd name="T50" fmla="*/ 2147483647 w 2387"/>
                    <a:gd name="T51" fmla="*/ 2147483647 h 413"/>
                    <a:gd name="T52" fmla="*/ 2147483647 w 2387"/>
                    <a:gd name="T53" fmla="*/ 2147483647 h 413"/>
                    <a:gd name="T54" fmla="*/ 2147483647 w 2387"/>
                    <a:gd name="T55" fmla="*/ 2147483647 h 413"/>
                    <a:gd name="T56" fmla="*/ 2147483647 w 2387"/>
                    <a:gd name="T57" fmla="*/ 2147483647 h 413"/>
                    <a:gd name="T58" fmla="*/ 2147483647 w 2387"/>
                    <a:gd name="T59" fmla="*/ 2147483647 h 413"/>
                    <a:gd name="T60" fmla="*/ 2147483647 w 2387"/>
                    <a:gd name="T61" fmla="*/ 2147483647 h 413"/>
                    <a:gd name="T62" fmla="*/ 2147483647 w 2387"/>
                    <a:gd name="T63" fmla="*/ 2147483647 h 413"/>
                    <a:gd name="T64" fmla="*/ 2147483647 w 2387"/>
                    <a:gd name="T65" fmla="*/ 2147483647 h 413"/>
                    <a:gd name="T66" fmla="*/ 2147483647 w 2387"/>
                    <a:gd name="T67" fmla="*/ 2147483647 h 413"/>
                    <a:gd name="T68" fmla="*/ 2147483647 w 2387"/>
                    <a:gd name="T69" fmla="*/ 2147483647 h 413"/>
                    <a:gd name="T70" fmla="*/ 2147483647 w 2387"/>
                    <a:gd name="T71" fmla="*/ 0 h 413"/>
                    <a:gd name="T72" fmla="*/ 2147483647 w 2387"/>
                    <a:gd name="T73" fmla="*/ 2147483647 h 413"/>
                    <a:gd name="T74" fmla="*/ 2147483647 w 2387"/>
                    <a:gd name="T75" fmla="*/ 2147483647 h 413"/>
                    <a:gd name="T76" fmla="*/ 2147483647 w 2387"/>
                    <a:gd name="T77" fmla="*/ 2147483647 h 413"/>
                    <a:gd name="T78" fmla="*/ 2147483647 w 2387"/>
                    <a:gd name="T79" fmla="*/ 2147483647 h 413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387"/>
                    <a:gd name="T121" fmla="*/ 0 h 413"/>
                    <a:gd name="T122" fmla="*/ 2387 w 2387"/>
                    <a:gd name="T123" fmla="*/ 413 h 413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387" h="413">
                      <a:moveTo>
                        <a:pt x="2387" y="296"/>
                      </a:moveTo>
                      <a:cubicBezTo>
                        <a:pt x="2350" y="308"/>
                        <a:pt x="2357" y="308"/>
                        <a:pt x="2287" y="296"/>
                      </a:cubicBezTo>
                      <a:cubicBezTo>
                        <a:pt x="2287" y="296"/>
                        <a:pt x="2256" y="262"/>
                        <a:pt x="2243" y="260"/>
                      </a:cubicBezTo>
                      <a:cubicBezTo>
                        <a:pt x="2219" y="257"/>
                        <a:pt x="2195" y="257"/>
                        <a:pt x="2171" y="256"/>
                      </a:cubicBezTo>
                      <a:cubicBezTo>
                        <a:pt x="2158" y="252"/>
                        <a:pt x="2135" y="236"/>
                        <a:pt x="2135" y="236"/>
                      </a:cubicBezTo>
                      <a:cubicBezTo>
                        <a:pt x="2122" y="238"/>
                        <a:pt x="2092" y="240"/>
                        <a:pt x="2091" y="244"/>
                      </a:cubicBezTo>
                      <a:cubicBezTo>
                        <a:pt x="2070" y="328"/>
                        <a:pt x="2105" y="288"/>
                        <a:pt x="2063" y="316"/>
                      </a:cubicBezTo>
                      <a:cubicBezTo>
                        <a:pt x="2009" y="314"/>
                        <a:pt x="1985" y="318"/>
                        <a:pt x="1943" y="304"/>
                      </a:cubicBezTo>
                      <a:cubicBezTo>
                        <a:pt x="1858" y="306"/>
                        <a:pt x="1818" y="295"/>
                        <a:pt x="1755" y="316"/>
                      </a:cubicBezTo>
                      <a:cubicBezTo>
                        <a:pt x="1747" y="328"/>
                        <a:pt x="1739" y="340"/>
                        <a:pt x="1731" y="352"/>
                      </a:cubicBezTo>
                      <a:cubicBezTo>
                        <a:pt x="1726" y="359"/>
                        <a:pt x="1731" y="376"/>
                        <a:pt x="1723" y="376"/>
                      </a:cubicBezTo>
                      <a:cubicBezTo>
                        <a:pt x="1696" y="377"/>
                        <a:pt x="1670" y="379"/>
                        <a:pt x="1643" y="380"/>
                      </a:cubicBezTo>
                      <a:cubicBezTo>
                        <a:pt x="1625" y="392"/>
                        <a:pt x="1604" y="405"/>
                        <a:pt x="1583" y="412"/>
                      </a:cubicBezTo>
                      <a:cubicBezTo>
                        <a:pt x="1545" y="407"/>
                        <a:pt x="1563" y="413"/>
                        <a:pt x="1531" y="392"/>
                      </a:cubicBezTo>
                      <a:cubicBezTo>
                        <a:pt x="1527" y="389"/>
                        <a:pt x="1519" y="384"/>
                        <a:pt x="1519" y="384"/>
                      </a:cubicBezTo>
                      <a:cubicBezTo>
                        <a:pt x="1508" y="368"/>
                        <a:pt x="1521" y="337"/>
                        <a:pt x="1523" y="316"/>
                      </a:cubicBezTo>
                      <a:cubicBezTo>
                        <a:pt x="1502" y="309"/>
                        <a:pt x="1479" y="321"/>
                        <a:pt x="1459" y="328"/>
                      </a:cubicBezTo>
                      <a:cubicBezTo>
                        <a:pt x="1437" y="335"/>
                        <a:pt x="1412" y="329"/>
                        <a:pt x="1391" y="340"/>
                      </a:cubicBezTo>
                      <a:cubicBezTo>
                        <a:pt x="1351" y="360"/>
                        <a:pt x="1360" y="373"/>
                        <a:pt x="1307" y="380"/>
                      </a:cubicBezTo>
                      <a:cubicBezTo>
                        <a:pt x="1036" y="374"/>
                        <a:pt x="1197" y="404"/>
                        <a:pt x="1107" y="344"/>
                      </a:cubicBezTo>
                      <a:cubicBezTo>
                        <a:pt x="1086" y="313"/>
                        <a:pt x="1074" y="316"/>
                        <a:pt x="1035" y="312"/>
                      </a:cubicBezTo>
                      <a:cubicBezTo>
                        <a:pt x="1014" y="305"/>
                        <a:pt x="1025" y="312"/>
                        <a:pt x="1007" y="284"/>
                      </a:cubicBezTo>
                      <a:cubicBezTo>
                        <a:pt x="997" y="269"/>
                        <a:pt x="970" y="258"/>
                        <a:pt x="955" y="248"/>
                      </a:cubicBezTo>
                      <a:cubicBezTo>
                        <a:pt x="946" y="242"/>
                        <a:pt x="940" y="230"/>
                        <a:pt x="931" y="224"/>
                      </a:cubicBezTo>
                      <a:cubicBezTo>
                        <a:pt x="923" y="219"/>
                        <a:pt x="907" y="208"/>
                        <a:pt x="907" y="208"/>
                      </a:cubicBezTo>
                      <a:cubicBezTo>
                        <a:pt x="890" y="156"/>
                        <a:pt x="785" y="173"/>
                        <a:pt x="759" y="172"/>
                      </a:cubicBezTo>
                      <a:cubicBezTo>
                        <a:pt x="751" y="169"/>
                        <a:pt x="743" y="167"/>
                        <a:pt x="735" y="164"/>
                      </a:cubicBezTo>
                      <a:cubicBezTo>
                        <a:pt x="731" y="163"/>
                        <a:pt x="723" y="160"/>
                        <a:pt x="723" y="160"/>
                      </a:cubicBezTo>
                      <a:cubicBezTo>
                        <a:pt x="671" y="165"/>
                        <a:pt x="666" y="168"/>
                        <a:pt x="607" y="164"/>
                      </a:cubicBezTo>
                      <a:cubicBezTo>
                        <a:pt x="592" y="159"/>
                        <a:pt x="590" y="149"/>
                        <a:pt x="575" y="144"/>
                      </a:cubicBezTo>
                      <a:cubicBezTo>
                        <a:pt x="549" y="105"/>
                        <a:pt x="516" y="118"/>
                        <a:pt x="475" y="108"/>
                      </a:cubicBezTo>
                      <a:cubicBezTo>
                        <a:pt x="462" y="105"/>
                        <a:pt x="435" y="99"/>
                        <a:pt x="423" y="92"/>
                      </a:cubicBezTo>
                      <a:cubicBezTo>
                        <a:pt x="412" y="86"/>
                        <a:pt x="401" y="74"/>
                        <a:pt x="387" y="72"/>
                      </a:cubicBezTo>
                      <a:cubicBezTo>
                        <a:pt x="368" y="70"/>
                        <a:pt x="350" y="69"/>
                        <a:pt x="331" y="68"/>
                      </a:cubicBezTo>
                      <a:cubicBezTo>
                        <a:pt x="315" y="64"/>
                        <a:pt x="305" y="61"/>
                        <a:pt x="291" y="52"/>
                      </a:cubicBezTo>
                      <a:cubicBezTo>
                        <a:pt x="271" y="22"/>
                        <a:pt x="253" y="8"/>
                        <a:pt x="219" y="0"/>
                      </a:cubicBezTo>
                      <a:cubicBezTo>
                        <a:pt x="156" y="4"/>
                        <a:pt x="174" y="3"/>
                        <a:pt x="135" y="16"/>
                      </a:cubicBezTo>
                      <a:cubicBezTo>
                        <a:pt x="116" y="35"/>
                        <a:pt x="97" y="36"/>
                        <a:pt x="71" y="40"/>
                      </a:cubicBezTo>
                      <a:cubicBezTo>
                        <a:pt x="50" y="47"/>
                        <a:pt x="32" y="61"/>
                        <a:pt x="11" y="68"/>
                      </a:cubicBezTo>
                      <a:cubicBezTo>
                        <a:pt x="0" y="102"/>
                        <a:pt x="7" y="76"/>
                        <a:pt x="7" y="14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69" name="Freeform 240"/>
                <p:cNvSpPr>
                  <a:spLocks noChangeAspect="1"/>
                </p:cNvSpPr>
                <p:nvPr/>
              </p:nvSpPr>
              <p:spPr bwMode="gray">
                <a:xfrm>
                  <a:off x="7634292" y="4446315"/>
                  <a:ext cx="1296987" cy="363505"/>
                </a:xfrm>
                <a:custGeom>
                  <a:avLst/>
                  <a:gdLst>
                    <a:gd name="T0" fmla="*/ 0 w 1704"/>
                    <a:gd name="T1" fmla="*/ 0 h 544"/>
                    <a:gd name="T2" fmla="*/ 2147483647 w 1704"/>
                    <a:gd name="T3" fmla="*/ 2147483647 h 544"/>
                    <a:gd name="T4" fmla="*/ 2147483647 w 1704"/>
                    <a:gd name="T5" fmla="*/ 2147483647 h 544"/>
                    <a:gd name="T6" fmla="*/ 2147483647 w 1704"/>
                    <a:gd name="T7" fmla="*/ 2147483647 h 544"/>
                    <a:gd name="T8" fmla="*/ 2147483647 w 1704"/>
                    <a:gd name="T9" fmla="*/ 2147483647 h 544"/>
                    <a:gd name="T10" fmla="*/ 2147483647 w 1704"/>
                    <a:gd name="T11" fmla="*/ 2147483647 h 544"/>
                    <a:gd name="T12" fmla="*/ 2147483647 w 1704"/>
                    <a:gd name="T13" fmla="*/ 2147483647 h 544"/>
                    <a:gd name="T14" fmla="*/ 2147483647 w 1704"/>
                    <a:gd name="T15" fmla="*/ 2147483647 h 544"/>
                    <a:gd name="T16" fmla="*/ 2147483647 w 1704"/>
                    <a:gd name="T17" fmla="*/ 2147483647 h 544"/>
                    <a:gd name="T18" fmla="*/ 2147483647 w 1704"/>
                    <a:gd name="T19" fmla="*/ 2147483647 h 544"/>
                    <a:gd name="T20" fmla="*/ 2147483647 w 1704"/>
                    <a:gd name="T21" fmla="*/ 2147483647 h 544"/>
                    <a:gd name="T22" fmla="*/ 2147483647 w 1704"/>
                    <a:gd name="T23" fmla="*/ 2147483647 h 544"/>
                    <a:gd name="T24" fmla="*/ 2147483647 w 1704"/>
                    <a:gd name="T25" fmla="*/ 2147483647 h 544"/>
                    <a:gd name="T26" fmla="*/ 2147483647 w 1704"/>
                    <a:gd name="T27" fmla="*/ 2147483647 h 544"/>
                    <a:gd name="T28" fmla="*/ 2147483647 w 1704"/>
                    <a:gd name="T29" fmla="*/ 2147483647 h 544"/>
                    <a:gd name="T30" fmla="*/ 2147483647 w 1704"/>
                    <a:gd name="T31" fmla="*/ 2147483647 h 544"/>
                    <a:gd name="T32" fmla="*/ 2147483647 w 1704"/>
                    <a:gd name="T33" fmla="*/ 2147483647 h 544"/>
                    <a:gd name="T34" fmla="*/ 2147483647 w 1704"/>
                    <a:gd name="T35" fmla="*/ 2147483647 h 544"/>
                    <a:gd name="T36" fmla="*/ 2147483647 w 1704"/>
                    <a:gd name="T37" fmla="*/ 2147483647 h 544"/>
                    <a:gd name="T38" fmla="*/ 2147483647 w 1704"/>
                    <a:gd name="T39" fmla="*/ 2147483647 h 544"/>
                    <a:gd name="T40" fmla="*/ 2147483647 w 1704"/>
                    <a:gd name="T41" fmla="*/ 2147483647 h 544"/>
                    <a:gd name="T42" fmla="*/ 2147483647 w 1704"/>
                    <a:gd name="T43" fmla="*/ 2147483647 h 544"/>
                    <a:gd name="T44" fmla="*/ 2147483647 w 1704"/>
                    <a:gd name="T45" fmla="*/ 2147483647 h 544"/>
                    <a:gd name="T46" fmla="*/ 2147483647 w 1704"/>
                    <a:gd name="T47" fmla="*/ 2147483647 h 544"/>
                    <a:gd name="T48" fmla="*/ 2147483647 w 1704"/>
                    <a:gd name="T49" fmla="*/ 2147483647 h 544"/>
                    <a:gd name="T50" fmla="*/ 2147483647 w 1704"/>
                    <a:gd name="T51" fmla="*/ 2147483647 h 544"/>
                    <a:gd name="T52" fmla="*/ 2147483647 w 1704"/>
                    <a:gd name="T53" fmla="*/ 2147483647 h 544"/>
                    <a:gd name="T54" fmla="*/ 2147483647 w 1704"/>
                    <a:gd name="T55" fmla="*/ 2147483647 h 544"/>
                    <a:gd name="T56" fmla="*/ 2147483647 w 1704"/>
                    <a:gd name="T57" fmla="*/ 2147483647 h 544"/>
                    <a:gd name="T58" fmla="*/ 2147483647 w 1704"/>
                    <a:gd name="T59" fmla="*/ 2147483647 h 544"/>
                    <a:gd name="T60" fmla="*/ 2147483647 w 1704"/>
                    <a:gd name="T61" fmla="*/ 2147483647 h 544"/>
                    <a:gd name="T62" fmla="*/ 2147483647 w 1704"/>
                    <a:gd name="T63" fmla="*/ 2147483647 h 544"/>
                    <a:gd name="T64" fmla="*/ 2147483647 w 1704"/>
                    <a:gd name="T65" fmla="*/ 2147483647 h 544"/>
                    <a:gd name="T66" fmla="*/ 2147483647 w 1704"/>
                    <a:gd name="T67" fmla="*/ 2147483647 h 544"/>
                    <a:gd name="T68" fmla="*/ 2147483647 w 1704"/>
                    <a:gd name="T69" fmla="*/ 2147483647 h 544"/>
                    <a:gd name="T70" fmla="*/ 2147483647 w 1704"/>
                    <a:gd name="T71" fmla="*/ 2147483647 h 544"/>
                    <a:gd name="T72" fmla="*/ 2147483647 w 1704"/>
                    <a:gd name="T73" fmla="*/ 2147483647 h 544"/>
                    <a:gd name="T74" fmla="*/ 2147483647 w 1704"/>
                    <a:gd name="T75" fmla="*/ 2147483647 h 544"/>
                    <a:gd name="T76" fmla="*/ 2147483647 w 1704"/>
                    <a:gd name="T77" fmla="*/ 2147483647 h 544"/>
                    <a:gd name="T78" fmla="*/ 2147483647 w 1704"/>
                    <a:gd name="T79" fmla="*/ 2147483647 h 544"/>
                    <a:gd name="T80" fmla="*/ 2147483647 w 1704"/>
                    <a:gd name="T81" fmla="*/ 2147483647 h 544"/>
                    <a:gd name="T82" fmla="*/ 2147483647 w 1704"/>
                    <a:gd name="T83" fmla="*/ 2147483647 h 544"/>
                    <a:gd name="T84" fmla="*/ 2147483647 w 1704"/>
                    <a:gd name="T85" fmla="*/ 2147483647 h 544"/>
                    <a:gd name="T86" fmla="*/ 2147483647 w 1704"/>
                    <a:gd name="T87" fmla="*/ 2147483647 h 544"/>
                    <a:gd name="T88" fmla="*/ 2147483647 w 1704"/>
                    <a:gd name="T89" fmla="*/ 2147483647 h 544"/>
                    <a:gd name="T90" fmla="*/ 2147483647 w 1704"/>
                    <a:gd name="T91" fmla="*/ 2147483647 h 544"/>
                    <a:gd name="T92" fmla="*/ 2147483647 w 1704"/>
                    <a:gd name="T93" fmla="*/ 2147483647 h 544"/>
                    <a:gd name="T94" fmla="*/ 2147483647 w 1704"/>
                    <a:gd name="T95" fmla="*/ 2147483647 h 544"/>
                    <a:gd name="T96" fmla="*/ 2147483647 w 1704"/>
                    <a:gd name="T97" fmla="*/ 2147483647 h 544"/>
                    <a:gd name="T98" fmla="*/ 2147483647 w 1704"/>
                    <a:gd name="T99" fmla="*/ 2147483647 h 544"/>
                    <a:gd name="T100" fmla="*/ 2147483647 w 1704"/>
                    <a:gd name="T101" fmla="*/ 2147483647 h 544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704"/>
                    <a:gd name="T154" fmla="*/ 0 h 544"/>
                    <a:gd name="T155" fmla="*/ 1704 w 1704"/>
                    <a:gd name="T156" fmla="*/ 544 h 544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704" h="544">
                      <a:moveTo>
                        <a:pt x="0" y="0"/>
                      </a:moveTo>
                      <a:cubicBezTo>
                        <a:pt x="12" y="35"/>
                        <a:pt x="44" y="38"/>
                        <a:pt x="72" y="56"/>
                      </a:cubicBezTo>
                      <a:cubicBezTo>
                        <a:pt x="93" y="88"/>
                        <a:pt x="154" y="86"/>
                        <a:pt x="184" y="88"/>
                      </a:cubicBezTo>
                      <a:cubicBezTo>
                        <a:pt x="188" y="112"/>
                        <a:pt x="183" y="138"/>
                        <a:pt x="204" y="152"/>
                      </a:cubicBezTo>
                      <a:cubicBezTo>
                        <a:pt x="232" y="237"/>
                        <a:pt x="282" y="228"/>
                        <a:pt x="364" y="232"/>
                      </a:cubicBezTo>
                      <a:cubicBezTo>
                        <a:pt x="445" y="259"/>
                        <a:pt x="535" y="221"/>
                        <a:pt x="616" y="248"/>
                      </a:cubicBezTo>
                      <a:cubicBezTo>
                        <a:pt x="625" y="275"/>
                        <a:pt x="641" y="277"/>
                        <a:pt x="664" y="292"/>
                      </a:cubicBezTo>
                      <a:cubicBezTo>
                        <a:pt x="671" y="297"/>
                        <a:pt x="680" y="297"/>
                        <a:pt x="688" y="300"/>
                      </a:cubicBezTo>
                      <a:cubicBezTo>
                        <a:pt x="692" y="301"/>
                        <a:pt x="700" y="304"/>
                        <a:pt x="700" y="304"/>
                      </a:cubicBezTo>
                      <a:cubicBezTo>
                        <a:pt x="711" y="320"/>
                        <a:pt x="734" y="345"/>
                        <a:pt x="740" y="364"/>
                      </a:cubicBezTo>
                      <a:cubicBezTo>
                        <a:pt x="749" y="392"/>
                        <a:pt x="740" y="385"/>
                        <a:pt x="760" y="392"/>
                      </a:cubicBezTo>
                      <a:cubicBezTo>
                        <a:pt x="765" y="408"/>
                        <a:pt x="768" y="415"/>
                        <a:pt x="784" y="420"/>
                      </a:cubicBezTo>
                      <a:cubicBezTo>
                        <a:pt x="787" y="424"/>
                        <a:pt x="788" y="429"/>
                        <a:pt x="792" y="432"/>
                      </a:cubicBezTo>
                      <a:cubicBezTo>
                        <a:pt x="795" y="435"/>
                        <a:pt x="801" y="433"/>
                        <a:pt x="804" y="436"/>
                      </a:cubicBezTo>
                      <a:cubicBezTo>
                        <a:pt x="825" y="457"/>
                        <a:pt x="788" y="441"/>
                        <a:pt x="820" y="452"/>
                      </a:cubicBezTo>
                      <a:cubicBezTo>
                        <a:pt x="828" y="475"/>
                        <a:pt x="818" y="454"/>
                        <a:pt x="836" y="472"/>
                      </a:cubicBezTo>
                      <a:cubicBezTo>
                        <a:pt x="846" y="482"/>
                        <a:pt x="848" y="496"/>
                        <a:pt x="852" y="508"/>
                      </a:cubicBezTo>
                      <a:cubicBezTo>
                        <a:pt x="855" y="517"/>
                        <a:pt x="863" y="524"/>
                        <a:pt x="868" y="532"/>
                      </a:cubicBezTo>
                      <a:cubicBezTo>
                        <a:pt x="871" y="536"/>
                        <a:pt x="876" y="544"/>
                        <a:pt x="876" y="544"/>
                      </a:cubicBezTo>
                      <a:cubicBezTo>
                        <a:pt x="960" y="530"/>
                        <a:pt x="912" y="458"/>
                        <a:pt x="908" y="360"/>
                      </a:cubicBezTo>
                      <a:cubicBezTo>
                        <a:pt x="908" y="356"/>
                        <a:pt x="891" y="324"/>
                        <a:pt x="892" y="324"/>
                      </a:cubicBezTo>
                      <a:cubicBezTo>
                        <a:pt x="904" y="321"/>
                        <a:pt x="916" y="327"/>
                        <a:pt x="928" y="328"/>
                      </a:cubicBezTo>
                      <a:cubicBezTo>
                        <a:pt x="972" y="343"/>
                        <a:pt x="953" y="278"/>
                        <a:pt x="932" y="264"/>
                      </a:cubicBezTo>
                      <a:cubicBezTo>
                        <a:pt x="928" y="261"/>
                        <a:pt x="924" y="259"/>
                        <a:pt x="920" y="256"/>
                      </a:cubicBezTo>
                      <a:cubicBezTo>
                        <a:pt x="908" y="238"/>
                        <a:pt x="866" y="196"/>
                        <a:pt x="848" y="184"/>
                      </a:cubicBezTo>
                      <a:cubicBezTo>
                        <a:pt x="845" y="180"/>
                        <a:pt x="842" y="176"/>
                        <a:pt x="840" y="172"/>
                      </a:cubicBezTo>
                      <a:cubicBezTo>
                        <a:pt x="838" y="168"/>
                        <a:pt x="832" y="161"/>
                        <a:pt x="836" y="160"/>
                      </a:cubicBezTo>
                      <a:cubicBezTo>
                        <a:pt x="844" y="158"/>
                        <a:pt x="852" y="165"/>
                        <a:pt x="860" y="168"/>
                      </a:cubicBezTo>
                      <a:cubicBezTo>
                        <a:pt x="864" y="169"/>
                        <a:pt x="872" y="172"/>
                        <a:pt x="872" y="172"/>
                      </a:cubicBezTo>
                      <a:cubicBezTo>
                        <a:pt x="881" y="186"/>
                        <a:pt x="888" y="191"/>
                        <a:pt x="904" y="196"/>
                      </a:cubicBezTo>
                      <a:cubicBezTo>
                        <a:pt x="920" y="195"/>
                        <a:pt x="937" y="196"/>
                        <a:pt x="952" y="192"/>
                      </a:cubicBezTo>
                      <a:cubicBezTo>
                        <a:pt x="961" y="189"/>
                        <a:pt x="976" y="176"/>
                        <a:pt x="976" y="176"/>
                      </a:cubicBezTo>
                      <a:cubicBezTo>
                        <a:pt x="983" y="155"/>
                        <a:pt x="1014" y="127"/>
                        <a:pt x="1036" y="120"/>
                      </a:cubicBezTo>
                      <a:cubicBezTo>
                        <a:pt x="1065" y="130"/>
                        <a:pt x="1030" y="116"/>
                        <a:pt x="1060" y="136"/>
                      </a:cubicBezTo>
                      <a:cubicBezTo>
                        <a:pt x="1081" y="150"/>
                        <a:pt x="1111" y="142"/>
                        <a:pt x="1136" y="144"/>
                      </a:cubicBezTo>
                      <a:cubicBezTo>
                        <a:pt x="1159" y="150"/>
                        <a:pt x="1175" y="153"/>
                        <a:pt x="1200" y="156"/>
                      </a:cubicBezTo>
                      <a:cubicBezTo>
                        <a:pt x="1204" y="159"/>
                        <a:pt x="1209" y="160"/>
                        <a:pt x="1212" y="164"/>
                      </a:cubicBezTo>
                      <a:cubicBezTo>
                        <a:pt x="1215" y="167"/>
                        <a:pt x="1213" y="174"/>
                        <a:pt x="1216" y="176"/>
                      </a:cubicBezTo>
                      <a:cubicBezTo>
                        <a:pt x="1223" y="181"/>
                        <a:pt x="1240" y="184"/>
                        <a:pt x="1240" y="184"/>
                      </a:cubicBezTo>
                      <a:cubicBezTo>
                        <a:pt x="1261" y="205"/>
                        <a:pt x="1287" y="212"/>
                        <a:pt x="1312" y="228"/>
                      </a:cubicBezTo>
                      <a:cubicBezTo>
                        <a:pt x="1319" y="233"/>
                        <a:pt x="1328" y="233"/>
                        <a:pt x="1336" y="236"/>
                      </a:cubicBezTo>
                      <a:cubicBezTo>
                        <a:pt x="1340" y="237"/>
                        <a:pt x="1348" y="240"/>
                        <a:pt x="1348" y="240"/>
                      </a:cubicBezTo>
                      <a:cubicBezTo>
                        <a:pt x="1361" y="259"/>
                        <a:pt x="1381" y="267"/>
                        <a:pt x="1400" y="280"/>
                      </a:cubicBezTo>
                      <a:cubicBezTo>
                        <a:pt x="1410" y="294"/>
                        <a:pt x="1406" y="288"/>
                        <a:pt x="1412" y="300"/>
                      </a:cubicBezTo>
                      <a:cubicBezTo>
                        <a:pt x="1422" y="326"/>
                        <a:pt x="1426" y="355"/>
                        <a:pt x="1442" y="378"/>
                      </a:cubicBezTo>
                      <a:cubicBezTo>
                        <a:pt x="1448" y="387"/>
                        <a:pt x="1464" y="381"/>
                        <a:pt x="1472" y="388"/>
                      </a:cubicBezTo>
                      <a:cubicBezTo>
                        <a:pt x="1492" y="406"/>
                        <a:pt x="1467" y="414"/>
                        <a:pt x="1492" y="416"/>
                      </a:cubicBezTo>
                      <a:cubicBezTo>
                        <a:pt x="1529" y="418"/>
                        <a:pt x="1567" y="419"/>
                        <a:pt x="1604" y="420"/>
                      </a:cubicBezTo>
                      <a:cubicBezTo>
                        <a:pt x="1620" y="422"/>
                        <a:pt x="1641" y="417"/>
                        <a:pt x="1652" y="428"/>
                      </a:cubicBezTo>
                      <a:cubicBezTo>
                        <a:pt x="1655" y="431"/>
                        <a:pt x="1652" y="439"/>
                        <a:pt x="1656" y="440"/>
                      </a:cubicBezTo>
                      <a:cubicBezTo>
                        <a:pt x="1672" y="444"/>
                        <a:pt x="1688" y="440"/>
                        <a:pt x="1704" y="4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71" name="Freeform 241"/>
                <p:cNvSpPr>
                  <a:spLocks noChangeAspect="1"/>
                </p:cNvSpPr>
                <p:nvPr/>
              </p:nvSpPr>
              <p:spPr bwMode="gray">
                <a:xfrm>
                  <a:off x="6808788" y="3184986"/>
                  <a:ext cx="2271712" cy="767888"/>
                </a:xfrm>
                <a:custGeom>
                  <a:avLst/>
                  <a:gdLst>
                    <a:gd name="T0" fmla="*/ 2147483647 w 2984"/>
                    <a:gd name="T1" fmla="*/ 2147483647 h 1152"/>
                    <a:gd name="T2" fmla="*/ 0 w 2984"/>
                    <a:gd name="T3" fmla="*/ 2147483647 h 1152"/>
                    <a:gd name="T4" fmla="*/ 2147483647 w 2984"/>
                    <a:gd name="T5" fmla="*/ 2147483647 h 1152"/>
                    <a:gd name="T6" fmla="*/ 2147483647 w 2984"/>
                    <a:gd name="T7" fmla="*/ 2147483647 h 1152"/>
                    <a:gd name="T8" fmla="*/ 2147483647 w 2984"/>
                    <a:gd name="T9" fmla="*/ 2147483647 h 1152"/>
                    <a:gd name="T10" fmla="*/ 2147483647 w 2984"/>
                    <a:gd name="T11" fmla="*/ 2147483647 h 1152"/>
                    <a:gd name="T12" fmla="*/ 2147483647 w 2984"/>
                    <a:gd name="T13" fmla="*/ 2147483647 h 1152"/>
                    <a:gd name="T14" fmla="*/ 2147483647 w 2984"/>
                    <a:gd name="T15" fmla="*/ 2147483647 h 1152"/>
                    <a:gd name="T16" fmla="*/ 2147483647 w 2984"/>
                    <a:gd name="T17" fmla="*/ 2147483647 h 1152"/>
                    <a:gd name="T18" fmla="*/ 2147483647 w 2984"/>
                    <a:gd name="T19" fmla="*/ 2147483647 h 1152"/>
                    <a:gd name="T20" fmla="*/ 2147483647 w 2984"/>
                    <a:gd name="T21" fmla="*/ 2147483647 h 1152"/>
                    <a:gd name="T22" fmla="*/ 2147483647 w 2984"/>
                    <a:gd name="T23" fmla="*/ 2147483647 h 1152"/>
                    <a:gd name="T24" fmla="*/ 2147483647 w 2984"/>
                    <a:gd name="T25" fmla="*/ 2147483647 h 1152"/>
                    <a:gd name="T26" fmla="*/ 2147483647 w 2984"/>
                    <a:gd name="T27" fmla="*/ 2147483647 h 1152"/>
                    <a:gd name="T28" fmla="*/ 2147483647 w 2984"/>
                    <a:gd name="T29" fmla="*/ 2147483647 h 1152"/>
                    <a:gd name="T30" fmla="*/ 2147483647 w 2984"/>
                    <a:gd name="T31" fmla="*/ 2147483647 h 1152"/>
                    <a:gd name="T32" fmla="*/ 2147483647 w 2984"/>
                    <a:gd name="T33" fmla="*/ 2147483647 h 1152"/>
                    <a:gd name="T34" fmla="*/ 2147483647 w 2984"/>
                    <a:gd name="T35" fmla="*/ 2147483647 h 1152"/>
                    <a:gd name="T36" fmla="*/ 2147483647 w 2984"/>
                    <a:gd name="T37" fmla="*/ 2147483647 h 1152"/>
                    <a:gd name="T38" fmla="*/ 2147483647 w 2984"/>
                    <a:gd name="T39" fmla="*/ 2147483647 h 1152"/>
                    <a:gd name="T40" fmla="*/ 2147483647 w 2984"/>
                    <a:gd name="T41" fmla="*/ 2147483647 h 1152"/>
                    <a:gd name="T42" fmla="*/ 2147483647 w 2984"/>
                    <a:gd name="T43" fmla="*/ 2147483647 h 1152"/>
                    <a:gd name="T44" fmla="*/ 2147483647 w 2984"/>
                    <a:gd name="T45" fmla="*/ 2147483647 h 1152"/>
                    <a:gd name="T46" fmla="*/ 2147483647 w 2984"/>
                    <a:gd name="T47" fmla="*/ 2147483647 h 1152"/>
                    <a:gd name="T48" fmla="*/ 2147483647 w 2984"/>
                    <a:gd name="T49" fmla="*/ 2147483647 h 1152"/>
                    <a:gd name="T50" fmla="*/ 2147483647 w 2984"/>
                    <a:gd name="T51" fmla="*/ 2147483647 h 1152"/>
                    <a:gd name="T52" fmla="*/ 2147483647 w 2984"/>
                    <a:gd name="T53" fmla="*/ 2147483647 h 1152"/>
                    <a:gd name="T54" fmla="*/ 2147483647 w 2984"/>
                    <a:gd name="T55" fmla="*/ 2147483647 h 1152"/>
                    <a:gd name="T56" fmla="*/ 2147483647 w 2984"/>
                    <a:gd name="T57" fmla="*/ 2147483647 h 1152"/>
                    <a:gd name="T58" fmla="*/ 2147483647 w 2984"/>
                    <a:gd name="T59" fmla="*/ 2147483647 h 1152"/>
                    <a:gd name="T60" fmla="*/ 2147483647 w 2984"/>
                    <a:gd name="T61" fmla="*/ 2147483647 h 1152"/>
                    <a:gd name="T62" fmla="*/ 2147483647 w 2984"/>
                    <a:gd name="T63" fmla="*/ 2147483647 h 1152"/>
                    <a:gd name="T64" fmla="*/ 2147483647 w 2984"/>
                    <a:gd name="T65" fmla="*/ 2147483647 h 115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984"/>
                    <a:gd name="T100" fmla="*/ 0 h 1152"/>
                    <a:gd name="T101" fmla="*/ 2984 w 2984"/>
                    <a:gd name="T102" fmla="*/ 1152 h 1152"/>
                    <a:gd name="connsiteX0" fmla="*/ 201 w 10000"/>
                    <a:gd name="connsiteY0" fmla="*/ 10000 h 10000"/>
                    <a:gd name="connsiteX1" fmla="*/ 201 w 10000"/>
                    <a:gd name="connsiteY1" fmla="*/ 9444 h 10000"/>
                    <a:gd name="connsiteX2" fmla="*/ 134 w 10000"/>
                    <a:gd name="connsiteY2" fmla="*/ 9132 h 10000"/>
                    <a:gd name="connsiteX3" fmla="*/ 0 w 10000"/>
                    <a:gd name="connsiteY3" fmla="*/ 8507 h 10000"/>
                    <a:gd name="connsiteX4" fmla="*/ 80 w 10000"/>
                    <a:gd name="connsiteY4" fmla="*/ 7813 h 10000"/>
                    <a:gd name="connsiteX5" fmla="*/ 201 w 10000"/>
                    <a:gd name="connsiteY5" fmla="*/ 7674 h 10000"/>
                    <a:gd name="connsiteX6" fmla="*/ 295 w 10000"/>
                    <a:gd name="connsiteY6" fmla="*/ 7396 h 10000"/>
                    <a:gd name="connsiteX7" fmla="*/ 349 w 10000"/>
                    <a:gd name="connsiteY7" fmla="*/ 7083 h 10000"/>
                    <a:gd name="connsiteX8" fmla="*/ 429 w 10000"/>
                    <a:gd name="connsiteY8" fmla="*/ 6875 h 10000"/>
                    <a:gd name="connsiteX9" fmla="*/ 483 w 10000"/>
                    <a:gd name="connsiteY9" fmla="*/ 6667 h 10000"/>
                    <a:gd name="connsiteX10" fmla="*/ 563 w 10000"/>
                    <a:gd name="connsiteY10" fmla="*/ 6597 h 10000"/>
                    <a:gd name="connsiteX11" fmla="*/ 751 w 10000"/>
                    <a:gd name="connsiteY11" fmla="*/ 6771 h 10000"/>
                    <a:gd name="connsiteX12" fmla="*/ 858 w 10000"/>
                    <a:gd name="connsiteY12" fmla="*/ 6736 h 10000"/>
                    <a:gd name="connsiteX13" fmla="*/ 938 w 10000"/>
                    <a:gd name="connsiteY13" fmla="*/ 6597 h 10000"/>
                    <a:gd name="connsiteX14" fmla="*/ 1019 w 10000"/>
                    <a:gd name="connsiteY14" fmla="*/ 6285 h 10000"/>
                    <a:gd name="connsiteX15" fmla="*/ 1099 w 10000"/>
                    <a:gd name="connsiteY15" fmla="*/ 6146 h 10000"/>
                    <a:gd name="connsiteX16" fmla="*/ 1193 w 10000"/>
                    <a:gd name="connsiteY16" fmla="*/ 5903 h 10000"/>
                    <a:gd name="connsiteX17" fmla="*/ 1367 w 10000"/>
                    <a:gd name="connsiteY17" fmla="*/ 5521 h 10000"/>
                    <a:gd name="connsiteX18" fmla="*/ 1944 w 10000"/>
                    <a:gd name="connsiteY18" fmla="*/ 5139 h 10000"/>
                    <a:gd name="connsiteX19" fmla="*/ 2118 w 10000"/>
                    <a:gd name="connsiteY19" fmla="*/ 4340 h 10000"/>
                    <a:gd name="connsiteX20" fmla="*/ 2359 w 10000"/>
                    <a:gd name="connsiteY20" fmla="*/ 4375 h 10000"/>
                    <a:gd name="connsiteX21" fmla="*/ 2560 w 10000"/>
                    <a:gd name="connsiteY21" fmla="*/ 4201 h 10000"/>
                    <a:gd name="connsiteX22" fmla="*/ 2882 w 10000"/>
                    <a:gd name="connsiteY22" fmla="*/ 4097 h 10000"/>
                    <a:gd name="connsiteX23" fmla="*/ 2962 w 10000"/>
                    <a:gd name="connsiteY23" fmla="*/ 3333 h 10000"/>
                    <a:gd name="connsiteX24" fmla="*/ 2976 w 10000"/>
                    <a:gd name="connsiteY24" fmla="*/ 2569 h 10000"/>
                    <a:gd name="connsiteX25" fmla="*/ 2989 w 10000"/>
                    <a:gd name="connsiteY25" fmla="*/ 2292 h 10000"/>
                    <a:gd name="connsiteX26" fmla="*/ 2936 w 10000"/>
                    <a:gd name="connsiteY26" fmla="*/ 2257 h 10000"/>
                    <a:gd name="connsiteX27" fmla="*/ 3097 w 10000"/>
                    <a:gd name="connsiteY27" fmla="*/ 1910 h 10000"/>
                    <a:gd name="connsiteX28" fmla="*/ 3056 w 10000"/>
                    <a:gd name="connsiteY28" fmla="*/ 1840 h 10000"/>
                    <a:gd name="connsiteX29" fmla="*/ 3231 w 10000"/>
                    <a:gd name="connsiteY29" fmla="*/ 1389 h 10000"/>
                    <a:gd name="connsiteX30" fmla="*/ 3324 w 10000"/>
                    <a:gd name="connsiteY30" fmla="*/ 938 h 10000"/>
                    <a:gd name="connsiteX31" fmla="*/ 3418 w 10000"/>
                    <a:gd name="connsiteY31" fmla="*/ 521 h 10000"/>
                    <a:gd name="connsiteX32" fmla="*/ 3539 w 10000"/>
                    <a:gd name="connsiteY32" fmla="*/ 35 h 10000"/>
                    <a:gd name="connsiteX33" fmla="*/ 3485 w 10000"/>
                    <a:gd name="connsiteY33" fmla="*/ 0 h 10000"/>
                    <a:gd name="connsiteX34" fmla="*/ 4209 w 10000"/>
                    <a:gd name="connsiteY34" fmla="*/ 417 h 10000"/>
                    <a:gd name="connsiteX35" fmla="*/ 4276 w 10000"/>
                    <a:gd name="connsiteY35" fmla="*/ 278 h 10000"/>
                    <a:gd name="connsiteX36" fmla="*/ 4437 w 10000"/>
                    <a:gd name="connsiteY36" fmla="*/ 347 h 10000"/>
                    <a:gd name="connsiteX37" fmla="*/ 4598 w 10000"/>
                    <a:gd name="connsiteY37" fmla="*/ 625 h 10000"/>
                    <a:gd name="connsiteX38" fmla="*/ 4893 w 10000"/>
                    <a:gd name="connsiteY38" fmla="*/ 868 h 10000"/>
                    <a:gd name="connsiteX39" fmla="*/ 5054 w 10000"/>
                    <a:gd name="connsiteY39" fmla="*/ 1146 h 10000"/>
                    <a:gd name="connsiteX40" fmla="*/ 5214 w 10000"/>
                    <a:gd name="connsiteY40" fmla="*/ 1319 h 10000"/>
                    <a:gd name="connsiteX41" fmla="*/ 5362 w 10000"/>
                    <a:gd name="connsiteY41" fmla="*/ 1111 h 10000"/>
                    <a:gd name="connsiteX42" fmla="*/ 5496 w 10000"/>
                    <a:gd name="connsiteY42" fmla="*/ 799 h 10000"/>
                    <a:gd name="connsiteX43" fmla="*/ 5630 w 10000"/>
                    <a:gd name="connsiteY43" fmla="*/ 868 h 10000"/>
                    <a:gd name="connsiteX44" fmla="*/ 5710 w 10000"/>
                    <a:gd name="connsiteY44" fmla="*/ 1007 h 10000"/>
                    <a:gd name="connsiteX45" fmla="*/ 5992 w 10000"/>
                    <a:gd name="connsiteY45" fmla="*/ 1424 h 10000"/>
                    <a:gd name="connsiteX46" fmla="*/ 6153 w 10000"/>
                    <a:gd name="connsiteY46" fmla="*/ 1840 h 10000"/>
                    <a:gd name="connsiteX47" fmla="*/ 6542 w 10000"/>
                    <a:gd name="connsiteY47" fmla="*/ 2222 h 10000"/>
                    <a:gd name="connsiteX48" fmla="*/ 7185 w 10000"/>
                    <a:gd name="connsiteY48" fmla="*/ 2257 h 10000"/>
                    <a:gd name="connsiteX49" fmla="*/ 7373 w 10000"/>
                    <a:gd name="connsiteY49" fmla="*/ 2014 h 10000"/>
                    <a:gd name="connsiteX50" fmla="*/ 7413 w 10000"/>
                    <a:gd name="connsiteY50" fmla="*/ 1944 h 10000"/>
                    <a:gd name="connsiteX51" fmla="*/ 7560 w 10000"/>
                    <a:gd name="connsiteY51" fmla="*/ 1979 h 10000"/>
                    <a:gd name="connsiteX52" fmla="*/ 7654 w 10000"/>
                    <a:gd name="connsiteY52" fmla="*/ 2222 h 10000"/>
                    <a:gd name="connsiteX53" fmla="*/ 7909 w 10000"/>
                    <a:gd name="connsiteY53" fmla="*/ 2188 h 10000"/>
                    <a:gd name="connsiteX54" fmla="*/ 8150 w 10000"/>
                    <a:gd name="connsiteY54" fmla="*/ 1840 h 10000"/>
                    <a:gd name="connsiteX55" fmla="*/ 8324 w 10000"/>
                    <a:gd name="connsiteY55" fmla="*/ 1875 h 10000"/>
                    <a:gd name="connsiteX56" fmla="*/ 9021 w 10000"/>
                    <a:gd name="connsiteY56" fmla="*/ 5069 h 10000"/>
                    <a:gd name="connsiteX57" fmla="*/ 9142 w 10000"/>
                    <a:gd name="connsiteY57" fmla="*/ 5243 h 10000"/>
                    <a:gd name="connsiteX58" fmla="*/ 9182 w 10000"/>
                    <a:gd name="connsiteY58" fmla="*/ 5313 h 10000"/>
                    <a:gd name="connsiteX59" fmla="*/ 9383 w 10000"/>
                    <a:gd name="connsiteY59" fmla="*/ 6285 h 10000"/>
                    <a:gd name="connsiteX60" fmla="*/ 9410 w 10000"/>
                    <a:gd name="connsiteY60" fmla="*/ 6424 h 10000"/>
                    <a:gd name="connsiteX61" fmla="*/ 9531 w 10000"/>
                    <a:gd name="connsiteY61" fmla="*/ 7891 h 10000"/>
                    <a:gd name="connsiteX62" fmla="*/ 9571 w 10000"/>
                    <a:gd name="connsiteY62" fmla="*/ 7951 h 10000"/>
                    <a:gd name="connsiteX63" fmla="*/ 9598 w 10000"/>
                    <a:gd name="connsiteY63" fmla="*/ 8056 h 10000"/>
                    <a:gd name="connsiteX64" fmla="*/ 10000 w 10000"/>
                    <a:gd name="connsiteY64" fmla="*/ 9792 h 10000"/>
                    <a:gd name="connsiteX0" fmla="*/ 201 w 10000"/>
                    <a:gd name="connsiteY0" fmla="*/ 10000 h 10000"/>
                    <a:gd name="connsiteX1" fmla="*/ 201 w 10000"/>
                    <a:gd name="connsiteY1" fmla="*/ 9444 h 10000"/>
                    <a:gd name="connsiteX2" fmla="*/ 134 w 10000"/>
                    <a:gd name="connsiteY2" fmla="*/ 9132 h 10000"/>
                    <a:gd name="connsiteX3" fmla="*/ 0 w 10000"/>
                    <a:gd name="connsiteY3" fmla="*/ 8507 h 10000"/>
                    <a:gd name="connsiteX4" fmla="*/ 80 w 10000"/>
                    <a:gd name="connsiteY4" fmla="*/ 7813 h 10000"/>
                    <a:gd name="connsiteX5" fmla="*/ 201 w 10000"/>
                    <a:gd name="connsiteY5" fmla="*/ 7674 h 10000"/>
                    <a:gd name="connsiteX6" fmla="*/ 295 w 10000"/>
                    <a:gd name="connsiteY6" fmla="*/ 7396 h 10000"/>
                    <a:gd name="connsiteX7" fmla="*/ 349 w 10000"/>
                    <a:gd name="connsiteY7" fmla="*/ 7083 h 10000"/>
                    <a:gd name="connsiteX8" fmla="*/ 429 w 10000"/>
                    <a:gd name="connsiteY8" fmla="*/ 6875 h 10000"/>
                    <a:gd name="connsiteX9" fmla="*/ 483 w 10000"/>
                    <a:gd name="connsiteY9" fmla="*/ 6667 h 10000"/>
                    <a:gd name="connsiteX10" fmla="*/ 563 w 10000"/>
                    <a:gd name="connsiteY10" fmla="*/ 6597 h 10000"/>
                    <a:gd name="connsiteX11" fmla="*/ 751 w 10000"/>
                    <a:gd name="connsiteY11" fmla="*/ 6771 h 10000"/>
                    <a:gd name="connsiteX12" fmla="*/ 858 w 10000"/>
                    <a:gd name="connsiteY12" fmla="*/ 6736 h 10000"/>
                    <a:gd name="connsiteX13" fmla="*/ 938 w 10000"/>
                    <a:gd name="connsiteY13" fmla="*/ 6597 h 10000"/>
                    <a:gd name="connsiteX14" fmla="*/ 1019 w 10000"/>
                    <a:gd name="connsiteY14" fmla="*/ 6285 h 10000"/>
                    <a:gd name="connsiteX15" fmla="*/ 1099 w 10000"/>
                    <a:gd name="connsiteY15" fmla="*/ 6146 h 10000"/>
                    <a:gd name="connsiteX16" fmla="*/ 1193 w 10000"/>
                    <a:gd name="connsiteY16" fmla="*/ 5903 h 10000"/>
                    <a:gd name="connsiteX17" fmla="*/ 1367 w 10000"/>
                    <a:gd name="connsiteY17" fmla="*/ 5521 h 10000"/>
                    <a:gd name="connsiteX18" fmla="*/ 1944 w 10000"/>
                    <a:gd name="connsiteY18" fmla="*/ 5139 h 10000"/>
                    <a:gd name="connsiteX19" fmla="*/ 2118 w 10000"/>
                    <a:gd name="connsiteY19" fmla="*/ 4340 h 10000"/>
                    <a:gd name="connsiteX20" fmla="*/ 2359 w 10000"/>
                    <a:gd name="connsiteY20" fmla="*/ 4375 h 10000"/>
                    <a:gd name="connsiteX21" fmla="*/ 2560 w 10000"/>
                    <a:gd name="connsiteY21" fmla="*/ 4201 h 10000"/>
                    <a:gd name="connsiteX22" fmla="*/ 2882 w 10000"/>
                    <a:gd name="connsiteY22" fmla="*/ 4097 h 10000"/>
                    <a:gd name="connsiteX23" fmla="*/ 2962 w 10000"/>
                    <a:gd name="connsiteY23" fmla="*/ 3333 h 10000"/>
                    <a:gd name="connsiteX24" fmla="*/ 2976 w 10000"/>
                    <a:gd name="connsiteY24" fmla="*/ 2569 h 10000"/>
                    <a:gd name="connsiteX25" fmla="*/ 2989 w 10000"/>
                    <a:gd name="connsiteY25" fmla="*/ 2292 h 10000"/>
                    <a:gd name="connsiteX26" fmla="*/ 2936 w 10000"/>
                    <a:gd name="connsiteY26" fmla="*/ 2257 h 10000"/>
                    <a:gd name="connsiteX27" fmla="*/ 3097 w 10000"/>
                    <a:gd name="connsiteY27" fmla="*/ 1910 h 10000"/>
                    <a:gd name="connsiteX28" fmla="*/ 3231 w 10000"/>
                    <a:gd name="connsiteY28" fmla="*/ 1389 h 10000"/>
                    <a:gd name="connsiteX29" fmla="*/ 3324 w 10000"/>
                    <a:gd name="connsiteY29" fmla="*/ 938 h 10000"/>
                    <a:gd name="connsiteX30" fmla="*/ 3418 w 10000"/>
                    <a:gd name="connsiteY30" fmla="*/ 521 h 10000"/>
                    <a:gd name="connsiteX31" fmla="*/ 3539 w 10000"/>
                    <a:gd name="connsiteY31" fmla="*/ 35 h 10000"/>
                    <a:gd name="connsiteX32" fmla="*/ 3485 w 10000"/>
                    <a:gd name="connsiteY32" fmla="*/ 0 h 10000"/>
                    <a:gd name="connsiteX33" fmla="*/ 4209 w 10000"/>
                    <a:gd name="connsiteY33" fmla="*/ 417 h 10000"/>
                    <a:gd name="connsiteX34" fmla="*/ 4276 w 10000"/>
                    <a:gd name="connsiteY34" fmla="*/ 278 h 10000"/>
                    <a:gd name="connsiteX35" fmla="*/ 4437 w 10000"/>
                    <a:gd name="connsiteY35" fmla="*/ 347 h 10000"/>
                    <a:gd name="connsiteX36" fmla="*/ 4598 w 10000"/>
                    <a:gd name="connsiteY36" fmla="*/ 625 h 10000"/>
                    <a:gd name="connsiteX37" fmla="*/ 4893 w 10000"/>
                    <a:gd name="connsiteY37" fmla="*/ 868 h 10000"/>
                    <a:gd name="connsiteX38" fmla="*/ 5054 w 10000"/>
                    <a:gd name="connsiteY38" fmla="*/ 1146 h 10000"/>
                    <a:gd name="connsiteX39" fmla="*/ 5214 w 10000"/>
                    <a:gd name="connsiteY39" fmla="*/ 1319 h 10000"/>
                    <a:gd name="connsiteX40" fmla="*/ 5362 w 10000"/>
                    <a:gd name="connsiteY40" fmla="*/ 1111 h 10000"/>
                    <a:gd name="connsiteX41" fmla="*/ 5496 w 10000"/>
                    <a:gd name="connsiteY41" fmla="*/ 799 h 10000"/>
                    <a:gd name="connsiteX42" fmla="*/ 5630 w 10000"/>
                    <a:gd name="connsiteY42" fmla="*/ 868 h 10000"/>
                    <a:gd name="connsiteX43" fmla="*/ 5710 w 10000"/>
                    <a:gd name="connsiteY43" fmla="*/ 1007 h 10000"/>
                    <a:gd name="connsiteX44" fmla="*/ 5992 w 10000"/>
                    <a:gd name="connsiteY44" fmla="*/ 1424 h 10000"/>
                    <a:gd name="connsiteX45" fmla="*/ 6153 w 10000"/>
                    <a:gd name="connsiteY45" fmla="*/ 1840 h 10000"/>
                    <a:gd name="connsiteX46" fmla="*/ 6542 w 10000"/>
                    <a:gd name="connsiteY46" fmla="*/ 2222 h 10000"/>
                    <a:gd name="connsiteX47" fmla="*/ 7185 w 10000"/>
                    <a:gd name="connsiteY47" fmla="*/ 2257 h 10000"/>
                    <a:gd name="connsiteX48" fmla="*/ 7373 w 10000"/>
                    <a:gd name="connsiteY48" fmla="*/ 2014 h 10000"/>
                    <a:gd name="connsiteX49" fmla="*/ 7413 w 10000"/>
                    <a:gd name="connsiteY49" fmla="*/ 1944 h 10000"/>
                    <a:gd name="connsiteX50" fmla="*/ 7560 w 10000"/>
                    <a:gd name="connsiteY50" fmla="*/ 1979 h 10000"/>
                    <a:gd name="connsiteX51" fmla="*/ 7654 w 10000"/>
                    <a:gd name="connsiteY51" fmla="*/ 2222 h 10000"/>
                    <a:gd name="connsiteX52" fmla="*/ 7909 w 10000"/>
                    <a:gd name="connsiteY52" fmla="*/ 2188 h 10000"/>
                    <a:gd name="connsiteX53" fmla="*/ 8150 w 10000"/>
                    <a:gd name="connsiteY53" fmla="*/ 1840 h 10000"/>
                    <a:gd name="connsiteX54" fmla="*/ 8324 w 10000"/>
                    <a:gd name="connsiteY54" fmla="*/ 1875 h 10000"/>
                    <a:gd name="connsiteX55" fmla="*/ 9021 w 10000"/>
                    <a:gd name="connsiteY55" fmla="*/ 5069 h 10000"/>
                    <a:gd name="connsiteX56" fmla="*/ 9142 w 10000"/>
                    <a:gd name="connsiteY56" fmla="*/ 5243 h 10000"/>
                    <a:gd name="connsiteX57" fmla="*/ 9182 w 10000"/>
                    <a:gd name="connsiteY57" fmla="*/ 5313 h 10000"/>
                    <a:gd name="connsiteX58" fmla="*/ 9383 w 10000"/>
                    <a:gd name="connsiteY58" fmla="*/ 6285 h 10000"/>
                    <a:gd name="connsiteX59" fmla="*/ 9410 w 10000"/>
                    <a:gd name="connsiteY59" fmla="*/ 6424 h 10000"/>
                    <a:gd name="connsiteX60" fmla="*/ 9531 w 10000"/>
                    <a:gd name="connsiteY60" fmla="*/ 7891 h 10000"/>
                    <a:gd name="connsiteX61" fmla="*/ 9571 w 10000"/>
                    <a:gd name="connsiteY61" fmla="*/ 7951 h 10000"/>
                    <a:gd name="connsiteX62" fmla="*/ 9598 w 10000"/>
                    <a:gd name="connsiteY62" fmla="*/ 8056 h 10000"/>
                    <a:gd name="connsiteX63" fmla="*/ 10000 w 10000"/>
                    <a:gd name="connsiteY63" fmla="*/ 9792 h 10000"/>
                    <a:gd name="connsiteX0" fmla="*/ 201 w 10000"/>
                    <a:gd name="connsiteY0" fmla="*/ 10000 h 10000"/>
                    <a:gd name="connsiteX1" fmla="*/ 201 w 10000"/>
                    <a:gd name="connsiteY1" fmla="*/ 9444 h 10000"/>
                    <a:gd name="connsiteX2" fmla="*/ 134 w 10000"/>
                    <a:gd name="connsiteY2" fmla="*/ 9132 h 10000"/>
                    <a:gd name="connsiteX3" fmla="*/ 0 w 10000"/>
                    <a:gd name="connsiteY3" fmla="*/ 8507 h 10000"/>
                    <a:gd name="connsiteX4" fmla="*/ 80 w 10000"/>
                    <a:gd name="connsiteY4" fmla="*/ 7813 h 10000"/>
                    <a:gd name="connsiteX5" fmla="*/ 201 w 10000"/>
                    <a:gd name="connsiteY5" fmla="*/ 7674 h 10000"/>
                    <a:gd name="connsiteX6" fmla="*/ 295 w 10000"/>
                    <a:gd name="connsiteY6" fmla="*/ 7396 h 10000"/>
                    <a:gd name="connsiteX7" fmla="*/ 349 w 10000"/>
                    <a:gd name="connsiteY7" fmla="*/ 7083 h 10000"/>
                    <a:gd name="connsiteX8" fmla="*/ 429 w 10000"/>
                    <a:gd name="connsiteY8" fmla="*/ 6875 h 10000"/>
                    <a:gd name="connsiteX9" fmla="*/ 483 w 10000"/>
                    <a:gd name="connsiteY9" fmla="*/ 6667 h 10000"/>
                    <a:gd name="connsiteX10" fmla="*/ 563 w 10000"/>
                    <a:gd name="connsiteY10" fmla="*/ 6597 h 10000"/>
                    <a:gd name="connsiteX11" fmla="*/ 751 w 10000"/>
                    <a:gd name="connsiteY11" fmla="*/ 6771 h 10000"/>
                    <a:gd name="connsiteX12" fmla="*/ 858 w 10000"/>
                    <a:gd name="connsiteY12" fmla="*/ 6736 h 10000"/>
                    <a:gd name="connsiteX13" fmla="*/ 938 w 10000"/>
                    <a:gd name="connsiteY13" fmla="*/ 6597 h 10000"/>
                    <a:gd name="connsiteX14" fmla="*/ 1019 w 10000"/>
                    <a:gd name="connsiteY14" fmla="*/ 6285 h 10000"/>
                    <a:gd name="connsiteX15" fmla="*/ 1099 w 10000"/>
                    <a:gd name="connsiteY15" fmla="*/ 6146 h 10000"/>
                    <a:gd name="connsiteX16" fmla="*/ 1193 w 10000"/>
                    <a:gd name="connsiteY16" fmla="*/ 5903 h 10000"/>
                    <a:gd name="connsiteX17" fmla="*/ 1367 w 10000"/>
                    <a:gd name="connsiteY17" fmla="*/ 5521 h 10000"/>
                    <a:gd name="connsiteX18" fmla="*/ 1944 w 10000"/>
                    <a:gd name="connsiteY18" fmla="*/ 5139 h 10000"/>
                    <a:gd name="connsiteX19" fmla="*/ 2118 w 10000"/>
                    <a:gd name="connsiteY19" fmla="*/ 4340 h 10000"/>
                    <a:gd name="connsiteX20" fmla="*/ 2359 w 10000"/>
                    <a:gd name="connsiteY20" fmla="*/ 4375 h 10000"/>
                    <a:gd name="connsiteX21" fmla="*/ 2560 w 10000"/>
                    <a:gd name="connsiteY21" fmla="*/ 4201 h 10000"/>
                    <a:gd name="connsiteX22" fmla="*/ 2882 w 10000"/>
                    <a:gd name="connsiteY22" fmla="*/ 4097 h 10000"/>
                    <a:gd name="connsiteX23" fmla="*/ 2962 w 10000"/>
                    <a:gd name="connsiteY23" fmla="*/ 3333 h 10000"/>
                    <a:gd name="connsiteX24" fmla="*/ 2976 w 10000"/>
                    <a:gd name="connsiteY24" fmla="*/ 2569 h 10000"/>
                    <a:gd name="connsiteX25" fmla="*/ 2989 w 10000"/>
                    <a:gd name="connsiteY25" fmla="*/ 2292 h 10000"/>
                    <a:gd name="connsiteX26" fmla="*/ 2936 w 10000"/>
                    <a:gd name="connsiteY26" fmla="*/ 2257 h 10000"/>
                    <a:gd name="connsiteX27" fmla="*/ 3087 w 10000"/>
                    <a:gd name="connsiteY27" fmla="*/ 1879 h 10000"/>
                    <a:gd name="connsiteX28" fmla="*/ 3231 w 10000"/>
                    <a:gd name="connsiteY28" fmla="*/ 1389 h 10000"/>
                    <a:gd name="connsiteX29" fmla="*/ 3324 w 10000"/>
                    <a:gd name="connsiteY29" fmla="*/ 938 h 10000"/>
                    <a:gd name="connsiteX30" fmla="*/ 3418 w 10000"/>
                    <a:gd name="connsiteY30" fmla="*/ 521 h 10000"/>
                    <a:gd name="connsiteX31" fmla="*/ 3539 w 10000"/>
                    <a:gd name="connsiteY31" fmla="*/ 35 h 10000"/>
                    <a:gd name="connsiteX32" fmla="*/ 3485 w 10000"/>
                    <a:gd name="connsiteY32" fmla="*/ 0 h 10000"/>
                    <a:gd name="connsiteX33" fmla="*/ 4209 w 10000"/>
                    <a:gd name="connsiteY33" fmla="*/ 417 h 10000"/>
                    <a:gd name="connsiteX34" fmla="*/ 4276 w 10000"/>
                    <a:gd name="connsiteY34" fmla="*/ 278 h 10000"/>
                    <a:gd name="connsiteX35" fmla="*/ 4437 w 10000"/>
                    <a:gd name="connsiteY35" fmla="*/ 347 h 10000"/>
                    <a:gd name="connsiteX36" fmla="*/ 4598 w 10000"/>
                    <a:gd name="connsiteY36" fmla="*/ 625 h 10000"/>
                    <a:gd name="connsiteX37" fmla="*/ 4893 w 10000"/>
                    <a:gd name="connsiteY37" fmla="*/ 868 h 10000"/>
                    <a:gd name="connsiteX38" fmla="*/ 5054 w 10000"/>
                    <a:gd name="connsiteY38" fmla="*/ 1146 h 10000"/>
                    <a:gd name="connsiteX39" fmla="*/ 5214 w 10000"/>
                    <a:gd name="connsiteY39" fmla="*/ 1319 h 10000"/>
                    <a:gd name="connsiteX40" fmla="*/ 5362 w 10000"/>
                    <a:gd name="connsiteY40" fmla="*/ 1111 h 10000"/>
                    <a:gd name="connsiteX41" fmla="*/ 5496 w 10000"/>
                    <a:gd name="connsiteY41" fmla="*/ 799 h 10000"/>
                    <a:gd name="connsiteX42" fmla="*/ 5630 w 10000"/>
                    <a:gd name="connsiteY42" fmla="*/ 868 h 10000"/>
                    <a:gd name="connsiteX43" fmla="*/ 5710 w 10000"/>
                    <a:gd name="connsiteY43" fmla="*/ 1007 h 10000"/>
                    <a:gd name="connsiteX44" fmla="*/ 5992 w 10000"/>
                    <a:gd name="connsiteY44" fmla="*/ 1424 h 10000"/>
                    <a:gd name="connsiteX45" fmla="*/ 6153 w 10000"/>
                    <a:gd name="connsiteY45" fmla="*/ 1840 h 10000"/>
                    <a:gd name="connsiteX46" fmla="*/ 6542 w 10000"/>
                    <a:gd name="connsiteY46" fmla="*/ 2222 h 10000"/>
                    <a:gd name="connsiteX47" fmla="*/ 7185 w 10000"/>
                    <a:gd name="connsiteY47" fmla="*/ 2257 h 10000"/>
                    <a:gd name="connsiteX48" fmla="*/ 7373 w 10000"/>
                    <a:gd name="connsiteY48" fmla="*/ 2014 h 10000"/>
                    <a:gd name="connsiteX49" fmla="*/ 7413 w 10000"/>
                    <a:gd name="connsiteY49" fmla="*/ 1944 h 10000"/>
                    <a:gd name="connsiteX50" fmla="*/ 7560 w 10000"/>
                    <a:gd name="connsiteY50" fmla="*/ 1979 h 10000"/>
                    <a:gd name="connsiteX51" fmla="*/ 7654 w 10000"/>
                    <a:gd name="connsiteY51" fmla="*/ 2222 h 10000"/>
                    <a:gd name="connsiteX52" fmla="*/ 7909 w 10000"/>
                    <a:gd name="connsiteY52" fmla="*/ 2188 h 10000"/>
                    <a:gd name="connsiteX53" fmla="*/ 8150 w 10000"/>
                    <a:gd name="connsiteY53" fmla="*/ 1840 h 10000"/>
                    <a:gd name="connsiteX54" fmla="*/ 8324 w 10000"/>
                    <a:gd name="connsiteY54" fmla="*/ 1875 h 10000"/>
                    <a:gd name="connsiteX55" fmla="*/ 9021 w 10000"/>
                    <a:gd name="connsiteY55" fmla="*/ 5069 h 10000"/>
                    <a:gd name="connsiteX56" fmla="*/ 9142 w 10000"/>
                    <a:gd name="connsiteY56" fmla="*/ 5243 h 10000"/>
                    <a:gd name="connsiteX57" fmla="*/ 9182 w 10000"/>
                    <a:gd name="connsiteY57" fmla="*/ 5313 h 10000"/>
                    <a:gd name="connsiteX58" fmla="*/ 9383 w 10000"/>
                    <a:gd name="connsiteY58" fmla="*/ 6285 h 10000"/>
                    <a:gd name="connsiteX59" fmla="*/ 9410 w 10000"/>
                    <a:gd name="connsiteY59" fmla="*/ 6424 h 10000"/>
                    <a:gd name="connsiteX60" fmla="*/ 9531 w 10000"/>
                    <a:gd name="connsiteY60" fmla="*/ 7891 h 10000"/>
                    <a:gd name="connsiteX61" fmla="*/ 9571 w 10000"/>
                    <a:gd name="connsiteY61" fmla="*/ 7951 h 10000"/>
                    <a:gd name="connsiteX62" fmla="*/ 9598 w 10000"/>
                    <a:gd name="connsiteY62" fmla="*/ 8056 h 10000"/>
                    <a:gd name="connsiteX63" fmla="*/ 10000 w 10000"/>
                    <a:gd name="connsiteY63" fmla="*/ 9792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000" h="10000">
                      <a:moveTo>
                        <a:pt x="201" y="10000"/>
                      </a:moveTo>
                      <a:cubicBezTo>
                        <a:pt x="214" y="9696"/>
                        <a:pt x="221" y="9748"/>
                        <a:pt x="201" y="9444"/>
                      </a:cubicBezTo>
                      <a:cubicBezTo>
                        <a:pt x="191" y="9314"/>
                        <a:pt x="161" y="9236"/>
                        <a:pt x="134" y="9132"/>
                      </a:cubicBezTo>
                      <a:cubicBezTo>
                        <a:pt x="84" y="8941"/>
                        <a:pt x="50" y="8698"/>
                        <a:pt x="0" y="8507"/>
                      </a:cubicBezTo>
                      <a:cubicBezTo>
                        <a:pt x="17" y="8229"/>
                        <a:pt x="20" y="8047"/>
                        <a:pt x="80" y="7813"/>
                      </a:cubicBezTo>
                      <a:cubicBezTo>
                        <a:pt x="104" y="7717"/>
                        <a:pt x="164" y="7734"/>
                        <a:pt x="201" y="7674"/>
                      </a:cubicBezTo>
                      <a:cubicBezTo>
                        <a:pt x="265" y="7431"/>
                        <a:pt x="228" y="7509"/>
                        <a:pt x="295" y="7396"/>
                      </a:cubicBezTo>
                      <a:cubicBezTo>
                        <a:pt x="305" y="7309"/>
                        <a:pt x="328" y="7153"/>
                        <a:pt x="349" y="7083"/>
                      </a:cubicBezTo>
                      <a:cubicBezTo>
                        <a:pt x="372" y="7005"/>
                        <a:pt x="429" y="6875"/>
                        <a:pt x="429" y="6875"/>
                      </a:cubicBezTo>
                      <a:cubicBezTo>
                        <a:pt x="442" y="6780"/>
                        <a:pt x="442" y="6727"/>
                        <a:pt x="483" y="6667"/>
                      </a:cubicBezTo>
                      <a:cubicBezTo>
                        <a:pt x="506" y="6632"/>
                        <a:pt x="563" y="6597"/>
                        <a:pt x="563" y="6597"/>
                      </a:cubicBezTo>
                      <a:cubicBezTo>
                        <a:pt x="637" y="6632"/>
                        <a:pt x="684" y="6710"/>
                        <a:pt x="751" y="6771"/>
                      </a:cubicBezTo>
                      <a:cubicBezTo>
                        <a:pt x="788" y="6762"/>
                        <a:pt x="824" y="6771"/>
                        <a:pt x="858" y="6736"/>
                      </a:cubicBezTo>
                      <a:cubicBezTo>
                        <a:pt x="888" y="6710"/>
                        <a:pt x="938" y="6597"/>
                        <a:pt x="938" y="6597"/>
                      </a:cubicBezTo>
                      <a:cubicBezTo>
                        <a:pt x="968" y="6484"/>
                        <a:pt x="975" y="6372"/>
                        <a:pt x="1019" y="6285"/>
                      </a:cubicBezTo>
                      <a:cubicBezTo>
                        <a:pt x="1046" y="6233"/>
                        <a:pt x="1099" y="6146"/>
                        <a:pt x="1099" y="6146"/>
                      </a:cubicBezTo>
                      <a:cubicBezTo>
                        <a:pt x="1160" y="5903"/>
                        <a:pt x="1123" y="5964"/>
                        <a:pt x="1193" y="5903"/>
                      </a:cubicBezTo>
                      <a:cubicBezTo>
                        <a:pt x="1233" y="5738"/>
                        <a:pt x="1294" y="5582"/>
                        <a:pt x="1367" y="5521"/>
                      </a:cubicBezTo>
                      <a:cubicBezTo>
                        <a:pt x="1475" y="5113"/>
                        <a:pt x="1793" y="5156"/>
                        <a:pt x="1944" y="5139"/>
                      </a:cubicBezTo>
                      <a:cubicBezTo>
                        <a:pt x="2001" y="4913"/>
                        <a:pt x="2041" y="4470"/>
                        <a:pt x="2118" y="4340"/>
                      </a:cubicBezTo>
                      <a:cubicBezTo>
                        <a:pt x="2215" y="4384"/>
                        <a:pt x="2255" y="4410"/>
                        <a:pt x="2359" y="4375"/>
                      </a:cubicBezTo>
                      <a:cubicBezTo>
                        <a:pt x="2426" y="4201"/>
                        <a:pt x="2456" y="4227"/>
                        <a:pt x="2560" y="4201"/>
                      </a:cubicBezTo>
                      <a:cubicBezTo>
                        <a:pt x="2718" y="4063"/>
                        <a:pt x="2614" y="4132"/>
                        <a:pt x="2882" y="4097"/>
                      </a:cubicBezTo>
                      <a:cubicBezTo>
                        <a:pt x="2895" y="3611"/>
                        <a:pt x="2862" y="3594"/>
                        <a:pt x="2962" y="3333"/>
                      </a:cubicBezTo>
                      <a:cubicBezTo>
                        <a:pt x="2966" y="3082"/>
                        <a:pt x="2969" y="2821"/>
                        <a:pt x="2976" y="2569"/>
                      </a:cubicBezTo>
                      <a:cubicBezTo>
                        <a:pt x="2979" y="2474"/>
                        <a:pt x="2999" y="2378"/>
                        <a:pt x="2989" y="2292"/>
                      </a:cubicBezTo>
                      <a:cubicBezTo>
                        <a:pt x="2983" y="2248"/>
                        <a:pt x="2952" y="2266"/>
                        <a:pt x="2936" y="2257"/>
                      </a:cubicBezTo>
                      <a:cubicBezTo>
                        <a:pt x="2976" y="2109"/>
                        <a:pt x="3023" y="1957"/>
                        <a:pt x="3087" y="1879"/>
                      </a:cubicBezTo>
                      <a:cubicBezTo>
                        <a:pt x="3136" y="1734"/>
                        <a:pt x="3193" y="1551"/>
                        <a:pt x="3231" y="1389"/>
                      </a:cubicBezTo>
                      <a:cubicBezTo>
                        <a:pt x="3257" y="1181"/>
                        <a:pt x="3274" y="1111"/>
                        <a:pt x="3324" y="938"/>
                      </a:cubicBezTo>
                      <a:cubicBezTo>
                        <a:pt x="3345" y="781"/>
                        <a:pt x="3385" y="660"/>
                        <a:pt x="3418" y="521"/>
                      </a:cubicBezTo>
                      <a:cubicBezTo>
                        <a:pt x="3458" y="365"/>
                        <a:pt x="3479" y="139"/>
                        <a:pt x="3539" y="35"/>
                      </a:cubicBezTo>
                      <a:cubicBezTo>
                        <a:pt x="3495" y="0"/>
                        <a:pt x="3512" y="0"/>
                        <a:pt x="3485" y="0"/>
                      </a:cubicBezTo>
                      <a:cubicBezTo>
                        <a:pt x="3727" y="139"/>
                        <a:pt x="3964" y="330"/>
                        <a:pt x="4209" y="417"/>
                      </a:cubicBezTo>
                      <a:cubicBezTo>
                        <a:pt x="4236" y="425"/>
                        <a:pt x="4249" y="304"/>
                        <a:pt x="4276" y="278"/>
                      </a:cubicBezTo>
                      <a:cubicBezTo>
                        <a:pt x="4326" y="234"/>
                        <a:pt x="4383" y="330"/>
                        <a:pt x="4437" y="347"/>
                      </a:cubicBezTo>
                      <a:cubicBezTo>
                        <a:pt x="4504" y="408"/>
                        <a:pt x="4551" y="503"/>
                        <a:pt x="4598" y="625"/>
                      </a:cubicBezTo>
                      <a:cubicBezTo>
                        <a:pt x="4651" y="1050"/>
                        <a:pt x="4598" y="833"/>
                        <a:pt x="4893" y="868"/>
                      </a:cubicBezTo>
                      <a:cubicBezTo>
                        <a:pt x="4963" y="929"/>
                        <a:pt x="4997" y="1068"/>
                        <a:pt x="5054" y="1146"/>
                      </a:cubicBezTo>
                      <a:cubicBezTo>
                        <a:pt x="5111" y="1224"/>
                        <a:pt x="5161" y="1224"/>
                        <a:pt x="5214" y="1319"/>
                      </a:cubicBezTo>
                      <a:cubicBezTo>
                        <a:pt x="5288" y="1285"/>
                        <a:pt x="5302" y="1215"/>
                        <a:pt x="5362" y="1111"/>
                      </a:cubicBezTo>
                      <a:cubicBezTo>
                        <a:pt x="5385" y="938"/>
                        <a:pt x="5432" y="851"/>
                        <a:pt x="5496" y="799"/>
                      </a:cubicBezTo>
                      <a:cubicBezTo>
                        <a:pt x="5540" y="825"/>
                        <a:pt x="5593" y="799"/>
                        <a:pt x="5630" y="868"/>
                      </a:cubicBezTo>
                      <a:cubicBezTo>
                        <a:pt x="5657" y="911"/>
                        <a:pt x="5710" y="1007"/>
                        <a:pt x="5710" y="1007"/>
                      </a:cubicBezTo>
                      <a:cubicBezTo>
                        <a:pt x="5761" y="1207"/>
                        <a:pt x="5901" y="1363"/>
                        <a:pt x="5992" y="1424"/>
                      </a:cubicBezTo>
                      <a:cubicBezTo>
                        <a:pt x="6062" y="1545"/>
                        <a:pt x="6072" y="1771"/>
                        <a:pt x="6153" y="1840"/>
                      </a:cubicBezTo>
                      <a:cubicBezTo>
                        <a:pt x="6263" y="2127"/>
                        <a:pt x="6391" y="2188"/>
                        <a:pt x="6542" y="2222"/>
                      </a:cubicBezTo>
                      <a:cubicBezTo>
                        <a:pt x="6800" y="2448"/>
                        <a:pt x="6595" y="2292"/>
                        <a:pt x="7185" y="2257"/>
                      </a:cubicBezTo>
                      <a:cubicBezTo>
                        <a:pt x="7262" y="2205"/>
                        <a:pt x="7306" y="2127"/>
                        <a:pt x="7373" y="2014"/>
                      </a:cubicBezTo>
                      <a:cubicBezTo>
                        <a:pt x="7386" y="1988"/>
                        <a:pt x="7413" y="1944"/>
                        <a:pt x="7413" y="1944"/>
                      </a:cubicBezTo>
                      <a:cubicBezTo>
                        <a:pt x="7463" y="1953"/>
                        <a:pt x="7513" y="1953"/>
                        <a:pt x="7560" y="1979"/>
                      </a:cubicBezTo>
                      <a:cubicBezTo>
                        <a:pt x="7607" y="2005"/>
                        <a:pt x="7617" y="2153"/>
                        <a:pt x="7654" y="2222"/>
                      </a:cubicBezTo>
                      <a:cubicBezTo>
                        <a:pt x="7738" y="2214"/>
                        <a:pt x="7825" y="2205"/>
                        <a:pt x="7909" y="2188"/>
                      </a:cubicBezTo>
                      <a:cubicBezTo>
                        <a:pt x="7969" y="2170"/>
                        <a:pt x="8073" y="1910"/>
                        <a:pt x="8150" y="1840"/>
                      </a:cubicBezTo>
                      <a:cubicBezTo>
                        <a:pt x="8207" y="1849"/>
                        <a:pt x="8324" y="1875"/>
                        <a:pt x="8324" y="1875"/>
                      </a:cubicBezTo>
                      <a:cubicBezTo>
                        <a:pt x="8884" y="5972"/>
                        <a:pt x="8345" y="4922"/>
                        <a:pt x="9021" y="5069"/>
                      </a:cubicBezTo>
                      <a:cubicBezTo>
                        <a:pt x="9092" y="5130"/>
                        <a:pt x="9048" y="5087"/>
                        <a:pt x="9142" y="5243"/>
                      </a:cubicBezTo>
                      <a:cubicBezTo>
                        <a:pt x="9155" y="5269"/>
                        <a:pt x="9182" y="5313"/>
                        <a:pt x="9182" y="5313"/>
                      </a:cubicBezTo>
                      <a:cubicBezTo>
                        <a:pt x="9239" y="5530"/>
                        <a:pt x="9283" y="6198"/>
                        <a:pt x="9383" y="6285"/>
                      </a:cubicBezTo>
                      <a:cubicBezTo>
                        <a:pt x="9414" y="6398"/>
                        <a:pt x="9410" y="6345"/>
                        <a:pt x="9410" y="6424"/>
                      </a:cubicBezTo>
                      <a:cubicBezTo>
                        <a:pt x="9450" y="6910"/>
                        <a:pt x="9481" y="7405"/>
                        <a:pt x="9531" y="7891"/>
                      </a:cubicBezTo>
                      <a:cubicBezTo>
                        <a:pt x="9534" y="7925"/>
                        <a:pt x="9561" y="7925"/>
                        <a:pt x="9571" y="7951"/>
                      </a:cubicBezTo>
                      <a:cubicBezTo>
                        <a:pt x="9581" y="7977"/>
                        <a:pt x="9588" y="8021"/>
                        <a:pt x="9598" y="8056"/>
                      </a:cubicBezTo>
                      <a:cubicBezTo>
                        <a:pt x="9621" y="8689"/>
                        <a:pt x="9775" y="9497"/>
                        <a:pt x="10000" y="979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74" name="Freeform 242"/>
                <p:cNvSpPr>
                  <a:spLocks noChangeAspect="1"/>
                </p:cNvSpPr>
                <p:nvPr/>
              </p:nvSpPr>
              <p:spPr bwMode="gray">
                <a:xfrm>
                  <a:off x="8870950" y="3549956"/>
                  <a:ext cx="200025" cy="176643"/>
                </a:xfrm>
                <a:custGeom>
                  <a:avLst/>
                  <a:gdLst>
                    <a:gd name="T0" fmla="*/ 2147483647 w 264"/>
                    <a:gd name="T1" fmla="*/ 2147483647 h 264"/>
                    <a:gd name="T2" fmla="*/ 2147483647 w 264"/>
                    <a:gd name="T3" fmla="*/ 2147483647 h 264"/>
                    <a:gd name="T4" fmla="*/ 2147483647 w 264"/>
                    <a:gd name="T5" fmla="*/ 2147483647 h 264"/>
                    <a:gd name="T6" fmla="*/ 2147483647 w 264"/>
                    <a:gd name="T7" fmla="*/ 2147483647 h 264"/>
                    <a:gd name="T8" fmla="*/ 2147483647 w 264"/>
                    <a:gd name="T9" fmla="*/ 2147483647 h 264"/>
                    <a:gd name="T10" fmla="*/ 2147483647 w 264"/>
                    <a:gd name="T11" fmla="*/ 2147483647 h 264"/>
                    <a:gd name="T12" fmla="*/ 2147483647 w 264"/>
                    <a:gd name="T13" fmla="*/ 2147483647 h 264"/>
                    <a:gd name="T14" fmla="*/ 2147483647 w 264"/>
                    <a:gd name="T15" fmla="*/ 0 h 264"/>
                    <a:gd name="T16" fmla="*/ 0 w 264"/>
                    <a:gd name="T17" fmla="*/ 2147483647 h 26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4"/>
                    <a:gd name="T28" fmla="*/ 0 h 264"/>
                    <a:gd name="T29" fmla="*/ 264 w 264"/>
                    <a:gd name="T30" fmla="*/ 264 h 26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4" h="264">
                      <a:moveTo>
                        <a:pt x="264" y="264"/>
                      </a:moveTo>
                      <a:cubicBezTo>
                        <a:pt x="259" y="248"/>
                        <a:pt x="254" y="241"/>
                        <a:pt x="240" y="232"/>
                      </a:cubicBezTo>
                      <a:cubicBezTo>
                        <a:pt x="230" y="201"/>
                        <a:pt x="190" y="189"/>
                        <a:pt x="164" y="172"/>
                      </a:cubicBezTo>
                      <a:cubicBezTo>
                        <a:pt x="155" y="159"/>
                        <a:pt x="132" y="136"/>
                        <a:pt x="132" y="136"/>
                      </a:cubicBezTo>
                      <a:cubicBezTo>
                        <a:pt x="127" y="121"/>
                        <a:pt x="118" y="100"/>
                        <a:pt x="108" y="88"/>
                      </a:cubicBezTo>
                      <a:cubicBezTo>
                        <a:pt x="101" y="79"/>
                        <a:pt x="84" y="64"/>
                        <a:pt x="84" y="64"/>
                      </a:cubicBezTo>
                      <a:cubicBezTo>
                        <a:pt x="79" y="48"/>
                        <a:pt x="74" y="41"/>
                        <a:pt x="60" y="32"/>
                      </a:cubicBezTo>
                      <a:cubicBezTo>
                        <a:pt x="41" y="4"/>
                        <a:pt x="52" y="13"/>
                        <a:pt x="32" y="0"/>
                      </a:cubicBezTo>
                      <a:cubicBezTo>
                        <a:pt x="7" y="8"/>
                        <a:pt x="0" y="23"/>
                        <a:pt x="0" y="4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76" name="Freeform 243"/>
                <p:cNvSpPr>
                  <a:spLocks noChangeAspect="1"/>
                </p:cNvSpPr>
                <p:nvPr/>
              </p:nvSpPr>
              <p:spPr bwMode="gray">
                <a:xfrm>
                  <a:off x="6197604" y="1565998"/>
                  <a:ext cx="2481263" cy="2227750"/>
                </a:xfrm>
                <a:custGeom>
                  <a:avLst/>
                  <a:gdLst>
                    <a:gd name="T0" fmla="*/ 2147483647 w 3259"/>
                    <a:gd name="T1" fmla="*/ 2147483647 h 3340"/>
                    <a:gd name="T2" fmla="*/ 2147483647 w 3259"/>
                    <a:gd name="T3" fmla="*/ 2147483647 h 3340"/>
                    <a:gd name="T4" fmla="*/ 2147483647 w 3259"/>
                    <a:gd name="T5" fmla="*/ 2147483647 h 3340"/>
                    <a:gd name="T6" fmla="*/ 2147483647 w 3259"/>
                    <a:gd name="T7" fmla="*/ 2147483647 h 3340"/>
                    <a:gd name="T8" fmla="*/ 2147483647 w 3259"/>
                    <a:gd name="T9" fmla="*/ 2147483647 h 3340"/>
                    <a:gd name="T10" fmla="*/ 2147483647 w 3259"/>
                    <a:gd name="T11" fmla="*/ 2147483647 h 3340"/>
                    <a:gd name="T12" fmla="*/ 2147483647 w 3259"/>
                    <a:gd name="T13" fmla="*/ 2147483647 h 3340"/>
                    <a:gd name="T14" fmla="*/ 2147483647 w 3259"/>
                    <a:gd name="T15" fmla="*/ 2147483647 h 3340"/>
                    <a:gd name="T16" fmla="*/ 2147483647 w 3259"/>
                    <a:gd name="T17" fmla="*/ 2147483647 h 3340"/>
                    <a:gd name="T18" fmla="*/ 2147483647 w 3259"/>
                    <a:gd name="T19" fmla="*/ 2147483647 h 3340"/>
                    <a:gd name="T20" fmla="*/ 2147483647 w 3259"/>
                    <a:gd name="T21" fmla="*/ 2147483647 h 3340"/>
                    <a:gd name="T22" fmla="*/ 2147483647 w 3259"/>
                    <a:gd name="T23" fmla="*/ 2147483647 h 3340"/>
                    <a:gd name="T24" fmla="*/ 2147483647 w 3259"/>
                    <a:gd name="T25" fmla="*/ 2147483647 h 3340"/>
                    <a:gd name="T26" fmla="*/ 2147483647 w 3259"/>
                    <a:gd name="T27" fmla="*/ 2147483647 h 3340"/>
                    <a:gd name="T28" fmla="*/ 2147483647 w 3259"/>
                    <a:gd name="T29" fmla="*/ 2147483647 h 3340"/>
                    <a:gd name="T30" fmla="*/ 2147483647 w 3259"/>
                    <a:gd name="T31" fmla="*/ 2147483647 h 3340"/>
                    <a:gd name="T32" fmla="*/ 2147483647 w 3259"/>
                    <a:gd name="T33" fmla="*/ 2147483647 h 3340"/>
                    <a:gd name="T34" fmla="*/ 2147483647 w 3259"/>
                    <a:gd name="T35" fmla="*/ 2147483647 h 3340"/>
                    <a:gd name="T36" fmla="*/ 2147483647 w 3259"/>
                    <a:gd name="T37" fmla="*/ 2147483647 h 3340"/>
                    <a:gd name="T38" fmla="*/ 2147483647 w 3259"/>
                    <a:gd name="T39" fmla="*/ 2147483647 h 3340"/>
                    <a:gd name="T40" fmla="*/ 2147483647 w 3259"/>
                    <a:gd name="T41" fmla="*/ 2147483647 h 3340"/>
                    <a:gd name="T42" fmla="*/ 2147483647 w 3259"/>
                    <a:gd name="T43" fmla="*/ 2147483647 h 3340"/>
                    <a:gd name="T44" fmla="*/ 2147483647 w 3259"/>
                    <a:gd name="T45" fmla="*/ 2147483647 h 3340"/>
                    <a:gd name="T46" fmla="*/ 2147483647 w 3259"/>
                    <a:gd name="T47" fmla="*/ 2147483647 h 3340"/>
                    <a:gd name="T48" fmla="*/ 2147483647 w 3259"/>
                    <a:gd name="T49" fmla="*/ 2147483647 h 3340"/>
                    <a:gd name="T50" fmla="*/ 2147483647 w 3259"/>
                    <a:gd name="T51" fmla="*/ 2147483647 h 3340"/>
                    <a:gd name="T52" fmla="*/ 2147483647 w 3259"/>
                    <a:gd name="T53" fmla="*/ 2147483647 h 3340"/>
                    <a:gd name="T54" fmla="*/ 2147483647 w 3259"/>
                    <a:gd name="T55" fmla="*/ 2147483647 h 3340"/>
                    <a:gd name="T56" fmla="*/ 2147483647 w 3259"/>
                    <a:gd name="T57" fmla="*/ 2147483647 h 3340"/>
                    <a:gd name="T58" fmla="*/ 2147483647 w 3259"/>
                    <a:gd name="T59" fmla="*/ 2147483647 h 3340"/>
                    <a:gd name="T60" fmla="*/ 2147483647 w 3259"/>
                    <a:gd name="T61" fmla="*/ 2147483647 h 3340"/>
                    <a:gd name="T62" fmla="*/ 2147483647 w 3259"/>
                    <a:gd name="T63" fmla="*/ 2147483647 h 3340"/>
                    <a:gd name="T64" fmla="*/ 2147483647 w 3259"/>
                    <a:gd name="T65" fmla="*/ 2147483647 h 3340"/>
                    <a:gd name="T66" fmla="*/ 2147483647 w 3259"/>
                    <a:gd name="T67" fmla="*/ 2147483647 h 3340"/>
                    <a:gd name="T68" fmla="*/ 2147483647 w 3259"/>
                    <a:gd name="T69" fmla="*/ 2147483647 h 3340"/>
                    <a:gd name="T70" fmla="*/ 2147483647 w 3259"/>
                    <a:gd name="T71" fmla="*/ 2147483647 h 3340"/>
                    <a:gd name="T72" fmla="*/ 2147483647 w 3259"/>
                    <a:gd name="T73" fmla="*/ 2147483647 h 3340"/>
                    <a:gd name="T74" fmla="*/ 2147483647 w 3259"/>
                    <a:gd name="T75" fmla="*/ 2147483647 h 3340"/>
                    <a:gd name="T76" fmla="*/ 2147483647 w 3259"/>
                    <a:gd name="T77" fmla="*/ 2147483647 h 3340"/>
                    <a:gd name="T78" fmla="*/ 2147483647 w 3259"/>
                    <a:gd name="T79" fmla="*/ 2147483647 h 3340"/>
                    <a:gd name="T80" fmla="*/ 2147483647 w 3259"/>
                    <a:gd name="T81" fmla="*/ 2147483647 h 3340"/>
                    <a:gd name="T82" fmla="*/ 2147483647 w 3259"/>
                    <a:gd name="T83" fmla="*/ 2147483647 h 3340"/>
                    <a:gd name="T84" fmla="*/ 2147483647 w 3259"/>
                    <a:gd name="T85" fmla="*/ 2147483647 h 3340"/>
                    <a:gd name="T86" fmla="*/ 2147483647 w 3259"/>
                    <a:gd name="T87" fmla="*/ 2147483647 h 334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259"/>
                    <a:gd name="T133" fmla="*/ 0 h 3340"/>
                    <a:gd name="T134" fmla="*/ 3259 w 3259"/>
                    <a:gd name="T135" fmla="*/ 3340 h 334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259" h="3340">
                      <a:moveTo>
                        <a:pt x="814" y="3340"/>
                      </a:moveTo>
                      <a:cubicBezTo>
                        <a:pt x="774" y="3335"/>
                        <a:pt x="792" y="3339"/>
                        <a:pt x="758" y="3328"/>
                      </a:cubicBezTo>
                      <a:cubicBezTo>
                        <a:pt x="750" y="3325"/>
                        <a:pt x="734" y="3320"/>
                        <a:pt x="734" y="3320"/>
                      </a:cubicBezTo>
                      <a:cubicBezTo>
                        <a:pt x="726" y="3308"/>
                        <a:pt x="706" y="3284"/>
                        <a:pt x="694" y="3276"/>
                      </a:cubicBezTo>
                      <a:cubicBezTo>
                        <a:pt x="681" y="3256"/>
                        <a:pt x="658" y="3245"/>
                        <a:pt x="638" y="3232"/>
                      </a:cubicBezTo>
                      <a:cubicBezTo>
                        <a:pt x="630" y="3227"/>
                        <a:pt x="614" y="3216"/>
                        <a:pt x="614" y="3216"/>
                      </a:cubicBezTo>
                      <a:cubicBezTo>
                        <a:pt x="609" y="3200"/>
                        <a:pt x="613" y="3188"/>
                        <a:pt x="618" y="3172"/>
                      </a:cubicBezTo>
                      <a:cubicBezTo>
                        <a:pt x="616" y="3133"/>
                        <a:pt x="619" y="3094"/>
                        <a:pt x="606" y="3056"/>
                      </a:cubicBezTo>
                      <a:cubicBezTo>
                        <a:pt x="608" y="3030"/>
                        <a:pt x="614" y="2980"/>
                        <a:pt x="606" y="2952"/>
                      </a:cubicBezTo>
                      <a:cubicBezTo>
                        <a:pt x="597" y="2921"/>
                        <a:pt x="563" y="2914"/>
                        <a:pt x="542" y="2896"/>
                      </a:cubicBezTo>
                      <a:cubicBezTo>
                        <a:pt x="522" y="2879"/>
                        <a:pt x="508" y="2859"/>
                        <a:pt x="486" y="2844"/>
                      </a:cubicBezTo>
                      <a:cubicBezTo>
                        <a:pt x="481" y="2828"/>
                        <a:pt x="474" y="2820"/>
                        <a:pt x="462" y="2808"/>
                      </a:cubicBezTo>
                      <a:cubicBezTo>
                        <a:pt x="455" y="2788"/>
                        <a:pt x="446" y="2776"/>
                        <a:pt x="470" y="2768"/>
                      </a:cubicBezTo>
                      <a:cubicBezTo>
                        <a:pt x="496" y="2777"/>
                        <a:pt x="523" y="2781"/>
                        <a:pt x="546" y="2796"/>
                      </a:cubicBezTo>
                      <a:cubicBezTo>
                        <a:pt x="563" y="2795"/>
                        <a:pt x="581" y="2797"/>
                        <a:pt x="598" y="2792"/>
                      </a:cubicBezTo>
                      <a:cubicBezTo>
                        <a:pt x="602" y="2791"/>
                        <a:pt x="602" y="2784"/>
                        <a:pt x="602" y="2780"/>
                      </a:cubicBezTo>
                      <a:cubicBezTo>
                        <a:pt x="602" y="2747"/>
                        <a:pt x="602" y="2736"/>
                        <a:pt x="578" y="2720"/>
                      </a:cubicBezTo>
                      <a:cubicBezTo>
                        <a:pt x="583" y="2702"/>
                        <a:pt x="592" y="2695"/>
                        <a:pt x="602" y="2680"/>
                      </a:cubicBezTo>
                      <a:cubicBezTo>
                        <a:pt x="595" y="2660"/>
                        <a:pt x="584" y="2648"/>
                        <a:pt x="566" y="2636"/>
                      </a:cubicBezTo>
                      <a:cubicBezTo>
                        <a:pt x="561" y="2628"/>
                        <a:pt x="551" y="2622"/>
                        <a:pt x="550" y="2612"/>
                      </a:cubicBezTo>
                      <a:cubicBezTo>
                        <a:pt x="550" y="2607"/>
                        <a:pt x="550" y="2570"/>
                        <a:pt x="542" y="2556"/>
                      </a:cubicBezTo>
                      <a:cubicBezTo>
                        <a:pt x="537" y="2548"/>
                        <a:pt x="531" y="2540"/>
                        <a:pt x="526" y="2532"/>
                      </a:cubicBezTo>
                      <a:cubicBezTo>
                        <a:pt x="521" y="2525"/>
                        <a:pt x="518" y="2508"/>
                        <a:pt x="518" y="2508"/>
                      </a:cubicBezTo>
                      <a:cubicBezTo>
                        <a:pt x="518" y="2506"/>
                        <a:pt x="521" y="2454"/>
                        <a:pt x="530" y="2448"/>
                      </a:cubicBezTo>
                      <a:cubicBezTo>
                        <a:pt x="538" y="2443"/>
                        <a:pt x="547" y="2439"/>
                        <a:pt x="554" y="2432"/>
                      </a:cubicBezTo>
                      <a:cubicBezTo>
                        <a:pt x="558" y="2428"/>
                        <a:pt x="562" y="2423"/>
                        <a:pt x="566" y="2420"/>
                      </a:cubicBezTo>
                      <a:cubicBezTo>
                        <a:pt x="574" y="2414"/>
                        <a:pt x="590" y="2404"/>
                        <a:pt x="590" y="2404"/>
                      </a:cubicBezTo>
                      <a:cubicBezTo>
                        <a:pt x="595" y="2396"/>
                        <a:pt x="605" y="2392"/>
                        <a:pt x="610" y="2384"/>
                      </a:cubicBezTo>
                      <a:cubicBezTo>
                        <a:pt x="618" y="2372"/>
                        <a:pt x="623" y="2350"/>
                        <a:pt x="630" y="2336"/>
                      </a:cubicBezTo>
                      <a:cubicBezTo>
                        <a:pt x="636" y="2324"/>
                        <a:pt x="646" y="2300"/>
                        <a:pt x="646" y="2300"/>
                      </a:cubicBezTo>
                      <a:cubicBezTo>
                        <a:pt x="647" y="2255"/>
                        <a:pt x="650" y="2209"/>
                        <a:pt x="650" y="2164"/>
                      </a:cubicBezTo>
                      <a:cubicBezTo>
                        <a:pt x="650" y="2054"/>
                        <a:pt x="659" y="2013"/>
                        <a:pt x="558" y="1988"/>
                      </a:cubicBezTo>
                      <a:cubicBezTo>
                        <a:pt x="506" y="1989"/>
                        <a:pt x="454" y="1988"/>
                        <a:pt x="402" y="1992"/>
                      </a:cubicBezTo>
                      <a:cubicBezTo>
                        <a:pt x="392" y="1993"/>
                        <a:pt x="387" y="2006"/>
                        <a:pt x="382" y="2012"/>
                      </a:cubicBezTo>
                      <a:cubicBezTo>
                        <a:pt x="369" y="2027"/>
                        <a:pt x="353" y="2038"/>
                        <a:pt x="334" y="2044"/>
                      </a:cubicBezTo>
                      <a:cubicBezTo>
                        <a:pt x="286" y="2039"/>
                        <a:pt x="281" y="2036"/>
                        <a:pt x="226" y="2040"/>
                      </a:cubicBezTo>
                      <a:cubicBezTo>
                        <a:pt x="205" y="2054"/>
                        <a:pt x="183" y="2050"/>
                        <a:pt x="162" y="2036"/>
                      </a:cubicBezTo>
                      <a:cubicBezTo>
                        <a:pt x="144" y="2009"/>
                        <a:pt x="113" y="1982"/>
                        <a:pt x="82" y="1972"/>
                      </a:cubicBezTo>
                      <a:cubicBezTo>
                        <a:pt x="71" y="1961"/>
                        <a:pt x="60" y="1955"/>
                        <a:pt x="46" y="1948"/>
                      </a:cubicBezTo>
                      <a:cubicBezTo>
                        <a:pt x="34" y="1942"/>
                        <a:pt x="19" y="1945"/>
                        <a:pt x="10" y="1936"/>
                      </a:cubicBezTo>
                      <a:cubicBezTo>
                        <a:pt x="12" y="1859"/>
                        <a:pt x="20" y="1782"/>
                        <a:pt x="17" y="1705"/>
                      </a:cubicBezTo>
                      <a:cubicBezTo>
                        <a:pt x="17" y="1699"/>
                        <a:pt x="4" y="1702"/>
                        <a:pt x="2" y="1696"/>
                      </a:cubicBezTo>
                      <a:cubicBezTo>
                        <a:pt x="0" y="1689"/>
                        <a:pt x="13" y="1613"/>
                        <a:pt x="22" y="1604"/>
                      </a:cubicBezTo>
                      <a:cubicBezTo>
                        <a:pt x="29" y="1597"/>
                        <a:pt x="46" y="1588"/>
                        <a:pt x="46" y="1588"/>
                      </a:cubicBezTo>
                      <a:cubicBezTo>
                        <a:pt x="51" y="1572"/>
                        <a:pt x="46" y="1560"/>
                        <a:pt x="46" y="1544"/>
                      </a:cubicBezTo>
                      <a:cubicBezTo>
                        <a:pt x="51" y="1507"/>
                        <a:pt x="61" y="1470"/>
                        <a:pt x="62" y="1432"/>
                      </a:cubicBezTo>
                      <a:cubicBezTo>
                        <a:pt x="62" y="1427"/>
                        <a:pt x="50" y="1429"/>
                        <a:pt x="50" y="1424"/>
                      </a:cubicBezTo>
                      <a:cubicBezTo>
                        <a:pt x="50" y="1410"/>
                        <a:pt x="108" y="1390"/>
                        <a:pt x="118" y="1388"/>
                      </a:cubicBezTo>
                      <a:cubicBezTo>
                        <a:pt x="135" y="1363"/>
                        <a:pt x="135" y="1360"/>
                        <a:pt x="142" y="1332"/>
                      </a:cubicBezTo>
                      <a:cubicBezTo>
                        <a:pt x="143" y="1328"/>
                        <a:pt x="143" y="1322"/>
                        <a:pt x="146" y="1320"/>
                      </a:cubicBezTo>
                      <a:cubicBezTo>
                        <a:pt x="168" y="1304"/>
                        <a:pt x="223" y="1305"/>
                        <a:pt x="242" y="1304"/>
                      </a:cubicBezTo>
                      <a:cubicBezTo>
                        <a:pt x="254" y="1300"/>
                        <a:pt x="266" y="1296"/>
                        <a:pt x="278" y="1292"/>
                      </a:cubicBezTo>
                      <a:cubicBezTo>
                        <a:pt x="286" y="1289"/>
                        <a:pt x="302" y="1284"/>
                        <a:pt x="302" y="1284"/>
                      </a:cubicBezTo>
                      <a:cubicBezTo>
                        <a:pt x="331" y="1241"/>
                        <a:pt x="311" y="1186"/>
                        <a:pt x="318" y="1136"/>
                      </a:cubicBezTo>
                      <a:cubicBezTo>
                        <a:pt x="327" y="1071"/>
                        <a:pt x="525" y="1084"/>
                        <a:pt x="530" y="1084"/>
                      </a:cubicBezTo>
                      <a:cubicBezTo>
                        <a:pt x="561" y="1074"/>
                        <a:pt x="580" y="1049"/>
                        <a:pt x="610" y="1036"/>
                      </a:cubicBezTo>
                      <a:cubicBezTo>
                        <a:pt x="662" y="1013"/>
                        <a:pt x="722" y="1000"/>
                        <a:pt x="778" y="996"/>
                      </a:cubicBezTo>
                      <a:cubicBezTo>
                        <a:pt x="797" y="968"/>
                        <a:pt x="803" y="936"/>
                        <a:pt x="838" y="924"/>
                      </a:cubicBezTo>
                      <a:cubicBezTo>
                        <a:pt x="853" y="925"/>
                        <a:pt x="868" y="925"/>
                        <a:pt x="882" y="928"/>
                      </a:cubicBezTo>
                      <a:cubicBezTo>
                        <a:pt x="899" y="932"/>
                        <a:pt x="893" y="946"/>
                        <a:pt x="910" y="952"/>
                      </a:cubicBezTo>
                      <a:cubicBezTo>
                        <a:pt x="935" y="951"/>
                        <a:pt x="962" y="955"/>
                        <a:pt x="986" y="948"/>
                      </a:cubicBezTo>
                      <a:cubicBezTo>
                        <a:pt x="1003" y="943"/>
                        <a:pt x="1001" y="909"/>
                        <a:pt x="1022" y="904"/>
                      </a:cubicBezTo>
                      <a:cubicBezTo>
                        <a:pt x="1035" y="901"/>
                        <a:pt x="1049" y="901"/>
                        <a:pt x="1062" y="900"/>
                      </a:cubicBezTo>
                      <a:cubicBezTo>
                        <a:pt x="1092" y="855"/>
                        <a:pt x="1044" y="745"/>
                        <a:pt x="1122" y="736"/>
                      </a:cubicBezTo>
                      <a:cubicBezTo>
                        <a:pt x="1141" y="734"/>
                        <a:pt x="1159" y="733"/>
                        <a:pt x="1178" y="732"/>
                      </a:cubicBezTo>
                      <a:cubicBezTo>
                        <a:pt x="1199" y="725"/>
                        <a:pt x="1214" y="705"/>
                        <a:pt x="1238" y="704"/>
                      </a:cubicBezTo>
                      <a:cubicBezTo>
                        <a:pt x="1259" y="703"/>
                        <a:pt x="1281" y="701"/>
                        <a:pt x="1302" y="700"/>
                      </a:cubicBezTo>
                      <a:cubicBezTo>
                        <a:pt x="1303" y="696"/>
                        <a:pt x="1306" y="692"/>
                        <a:pt x="1306" y="688"/>
                      </a:cubicBezTo>
                      <a:cubicBezTo>
                        <a:pt x="1306" y="682"/>
                        <a:pt x="1296" y="503"/>
                        <a:pt x="1346" y="500"/>
                      </a:cubicBezTo>
                      <a:cubicBezTo>
                        <a:pt x="1382" y="498"/>
                        <a:pt x="1418" y="497"/>
                        <a:pt x="1454" y="496"/>
                      </a:cubicBezTo>
                      <a:cubicBezTo>
                        <a:pt x="1449" y="468"/>
                        <a:pt x="1450" y="480"/>
                        <a:pt x="1450" y="460"/>
                      </a:cubicBezTo>
                      <a:cubicBezTo>
                        <a:pt x="1441" y="406"/>
                        <a:pt x="1433" y="352"/>
                        <a:pt x="1423" y="298"/>
                      </a:cubicBezTo>
                      <a:cubicBezTo>
                        <a:pt x="1419" y="278"/>
                        <a:pt x="1414" y="233"/>
                        <a:pt x="1446" y="228"/>
                      </a:cubicBezTo>
                      <a:cubicBezTo>
                        <a:pt x="1472" y="224"/>
                        <a:pt x="1499" y="225"/>
                        <a:pt x="1526" y="224"/>
                      </a:cubicBezTo>
                      <a:cubicBezTo>
                        <a:pt x="1568" y="196"/>
                        <a:pt x="1540" y="209"/>
                        <a:pt x="1614" y="204"/>
                      </a:cubicBezTo>
                      <a:cubicBezTo>
                        <a:pt x="1635" y="172"/>
                        <a:pt x="1654" y="149"/>
                        <a:pt x="1686" y="128"/>
                      </a:cubicBezTo>
                      <a:cubicBezTo>
                        <a:pt x="1695" y="101"/>
                        <a:pt x="1706" y="92"/>
                        <a:pt x="1730" y="76"/>
                      </a:cubicBezTo>
                      <a:cubicBezTo>
                        <a:pt x="1738" y="53"/>
                        <a:pt x="1745" y="32"/>
                        <a:pt x="1750" y="8"/>
                      </a:cubicBezTo>
                      <a:cubicBezTo>
                        <a:pt x="1770" y="10"/>
                        <a:pt x="1798" y="0"/>
                        <a:pt x="1810" y="16"/>
                      </a:cubicBezTo>
                      <a:cubicBezTo>
                        <a:pt x="1827" y="40"/>
                        <a:pt x="1816" y="71"/>
                        <a:pt x="1842" y="88"/>
                      </a:cubicBezTo>
                      <a:cubicBezTo>
                        <a:pt x="1849" y="99"/>
                        <a:pt x="1872" y="125"/>
                        <a:pt x="1882" y="132"/>
                      </a:cubicBezTo>
                      <a:cubicBezTo>
                        <a:pt x="1893" y="139"/>
                        <a:pt x="1910" y="140"/>
                        <a:pt x="1922" y="144"/>
                      </a:cubicBezTo>
                      <a:cubicBezTo>
                        <a:pt x="1925" y="152"/>
                        <a:pt x="1923" y="163"/>
                        <a:pt x="1930" y="168"/>
                      </a:cubicBezTo>
                      <a:cubicBezTo>
                        <a:pt x="1934" y="171"/>
                        <a:pt x="1942" y="176"/>
                        <a:pt x="1942" y="176"/>
                      </a:cubicBezTo>
                      <a:cubicBezTo>
                        <a:pt x="1975" y="331"/>
                        <a:pt x="1930" y="291"/>
                        <a:pt x="2038" y="284"/>
                      </a:cubicBezTo>
                      <a:cubicBezTo>
                        <a:pt x="2060" y="277"/>
                        <a:pt x="2089" y="270"/>
                        <a:pt x="2098" y="296"/>
                      </a:cubicBezTo>
                      <a:cubicBezTo>
                        <a:pt x="2103" y="357"/>
                        <a:pt x="2095" y="356"/>
                        <a:pt x="2146" y="356"/>
                      </a:cubicBezTo>
                      <a:cubicBezTo>
                        <a:pt x="2407" y="412"/>
                        <a:pt x="2596" y="341"/>
                        <a:pt x="2494" y="456"/>
                      </a:cubicBezTo>
                      <a:cubicBezTo>
                        <a:pt x="2483" y="468"/>
                        <a:pt x="2464" y="490"/>
                        <a:pt x="2450" y="500"/>
                      </a:cubicBezTo>
                      <a:cubicBezTo>
                        <a:pt x="2447" y="508"/>
                        <a:pt x="2445" y="516"/>
                        <a:pt x="2442" y="524"/>
                      </a:cubicBezTo>
                      <a:cubicBezTo>
                        <a:pt x="2439" y="532"/>
                        <a:pt x="2443" y="542"/>
                        <a:pt x="2438" y="548"/>
                      </a:cubicBezTo>
                      <a:cubicBezTo>
                        <a:pt x="2432" y="554"/>
                        <a:pt x="2414" y="556"/>
                        <a:pt x="2414" y="556"/>
                      </a:cubicBezTo>
                      <a:cubicBezTo>
                        <a:pt x="2382" y="605"/>
                        <a:pt x="2391" y="636"/>
                        <a:pt x="2438" y="648"/>
                      </a:cubicBezTo>
                      <a:cubicBezTo>
                        <a:pt x="2457" y="661"/>
                        <a:pt x="2488" y="673"/>
                        <a:pt x="2510" y="680"/>
                      </a:cubicBezTo>
                      <a:cubicBezTo>
                        <a:pt x="2524" y="701"/>
                        <a:pt x="2530" y="744"/>
                        <a:pt x="2506" y="760"/>
                      </a:cubicBezTo>
                      <a:cubicBezTo>
                        <a:pt x="2494" y="768"/>
                        <a:pt x="2466" y="772"/>
                        <a:pt x="2466" y="772"/>
                      </a:cubicBezTo>
                      <a:cubicBezTo>
                        <a:pt x="2461" y="780"/>
                        <a:pt x="2451" y="786"/>
                        <a:pt x="2450" y="796"/>
                      </a:cubicBezTo>
                      <a:cubicBezTo>
                        <a:pt x="2449" y="813"/>
                        <a:pt x="2453" y="832"/>
                        <a:pt x="2446" y="848"/>
                      </a:cubicBezTo>
                      <a:cubicBezTo>
                        <a:pt x="2438" y="868"/>
                        <a:pt x="2414" y="859"/>
                        <a:pt x="2406" y="876"/>
                      </a:cubicBezTo>
                      <a:cubicBezTo>
                        <a:pt x="2411" y="895"/>
                        <a:pt x="2414" y="947"/>
                        <a:pt x="2434" y="960"/>
                      </a:cubicBezTo>
                      <a:cubicBezTo>
                        <a:pt x="2439" y="979"/>
                        <a:pt x="2443" y="996"/>
                        <a:pt x="2454" y="1012"/>
                      </a:cubicBezTo>
                      <a:cubicBezTo>
                        <a:pt x="2454" y="1013"/>
                        <a:pt x="2448" y="1037"/>
                        <a:pt x="2446" y="1040"/>
                      </a:cubicBezTo>
                      <a:cubicBezTo>
                        <a:pt x="2439" y="1048"/>
                        <a:pt x="2429" y="1052"/>
                        <a:pt x="2422" y="1060"/>
                      </a:cubicBezTo>
                      <a:cubicBezTo>
                        <a:pt x="2411" y="1073"/>
                        <a:pt x="2405" y="1086"/>
                        <a:pt x="2390" y="1096"/>
                      </a:cubicBezTo>
                      <a:cubicBezTo>
                        <a:pt x="2384" y="1113"/>
                        <a:pt x="2375" y="1113"/>
                        <a:pt x="2370" y="1132"/>
                      </a:cubicBezTo>
                      <a:cubicBezTo>
                        <a:pt x="2365" y="1210"/>
                        <a:pt x="2360" y="1220"/>
                        <a:pt x="2366" y="1312"/>
                      </a:cubicBezTo>
                      <a:cubicBezTo>
                        <a:pt x="2367" y="1332"/>
                        <a:pt x="2381" y="1350"/>
                        <a:pt x="2398" y="1360"/>
                      </a:cubicBezTo>
                      <a:cubicBezTo>
                        <a:pt x="2405" y="1364"/>
                        <a:pt x="2422" y="1368"/>
                        <a:pt x="2422" y="1368"/>
                      </a:cubicBezTo>
                      <a:cubicBezTo>
                        <a:pt x="2702" y="1388"/>
                        <a:pt x="2608" y="1367"/>
                        <a:pt x="2722" y="1396"/>
                      </a:cubicBezTo>
                      <a:cubicBezTo>
                        <a:pt x="2726" y="1409"/>
                        <a:pt x="2730" y="1423"/>
                        <a:pt x="2734" y="1436"/>
                      </a:cubicBezTo>
                      <a:cubicBezTo>
                        <a:pt x="2733" y="1461"/>
                        <a:pt x="2733" y="1487"/>
                        <a:pt x="2730" y="1512"/>
                      </a:cubicBezTo>
                      <a:cubicBezTo>
                        <a:pt x="2729" y="1519"/>
                        <a:pt x="2713" y="1532"/>
                        <a:pt x="2710" y="1536"/>
                      </a:cubicBezTo>
                      <a:cubicBezTo>
                        <a:pt x="2692" y="1557"/>
                        <a:pt x="2668" y="1571"/>
                        <a:pt x="2642" y="1580"/>
                      </a:cubicBezTo>
                      <a:cubicBezTo>
                        <a:pt x="2630" y="1616"/>
                        <a:pt x="2639" y="1635"/>
                        <a:pt x="2610" y="1664"/>
                      </a:cubicBezTo>
                      <a:cubicBezTo>
                        <a:pt x="2606" y="1714"/>
                        <a:pt x="2592" y="1749"/>
                        <a:pt x="2618" y="1788"/>
                      </a:cubicBezTo>
                      <a:cubicBezTo>
                        <a:pt x="2617" y="1807"/>
                        <a:pt x="2619" y="1826"/>
                        <a:pt x="2614" y="1844"/>
                      </a:cubicBezTo>
                      <a:cubicBezTo>
                        <a:pt x="2613" y="1848"/>
                        <a:pt x="2606" y="1846"/>
                        <a:pt x="2602" y="1848"/>
                      </a:cubicBezTo>
                      <a:cubicBezTo>
                        <a:pt x="2585" y="1856"/>
                        <a:pt x="2566" y="1865"/>
                        <a:pt x="2554" y="1880"/>
                      </a:cubicBezTo>
                      <a:cubicBezTo>
                        <a:pt x="2543" y="1894"/>
                        <a:pt x="2520" y="1923"/>
                        <a:pt x="2514" y="1940"/>
                      </a:cubicBezTo>
                      <a:cubicBezTo>
                        <a:pt x="2509" y="1954"/>
                        <a:pt x="2506" y="1976"/>
                        <a:pt x="2494" y="1988"/>
                      </a:cubicBezTo>
                      <a:cubicBezTo>
                        <a:pt x="2487" y="1995"/>
                        <a:pt x="2477" y="2001"/>
                        <a:pt x="2470" y="2008"/>
                      </a:cubicBezTo>
                      <a:cubicBezTo>
                        <a:pt x="2466" y="2021"/>
                        <a:pt x="2458" y="2031"/>
                        <a:pt x="2454" y="2044"/>
                      </a:cubicBezTo>
                      <a:cubicBezTo>
                        <a:pt x="2455" y="2079"/>
                        <a:pt x="2437" y="2149"/>
                        <a:pt x="2478" y="2176"/>
                      </a:cubicBezTo>
                      <a:cubicBezTo>
                        <a:pt x="2497" y="2189"/>
                        <a:pt x="2522" y="2196"/>
                        <a:pt x="2542" y="2208"/>
                      </a:cubicBezTo>
                      <a:cubicBezTo>
                        <a:pt x="2554" y="2215"/>
                        <a:pt x="2578" y="2232"/>
                        <a:pt x="2578" y="2232"/>
                      </a:cubicBezTo>
                      <a:cubicBezTo>
                        <a:pt x="2595" y="2258"/>
                        <a:pt x="2590" y="2266"/>
                        <a:pt x="2590" y="2304"/>
                      </a:cubicBezTo>
                      <a:cubicBezTo>
                        <a:pt x="2643" y="2378"/>
                        <a:pt x="2625" y="2388"/>
                        <a:pt x="2690" y="2396"/>
                      </a:cubicBezTo>
                      <a:cubicBezTo>
                        <a:pt x="2716" y="2405"/>
                        <a:pt x="2699" y="2435"/>
                        <a:pt x="2726" y="2444"/>
                      </a:cubicBezTo>
                      <a:cubicBezTo>
                        <a:pt x="2761" y="2443"/>
                        <a:pt x="2890" y="2426"/>
                        <a:pt x="2930" y="2452"/>
                      </a:cubicBezTo>
                      <a:cubicBezTo>
                        <a:pt x="2974" y="2518"/>
                        <a:pt x="3085" y="2475"/>
                        <a:pt x="3150" y="2476"/>
                      </a:cubicBezTo>
                      <a:cubicBezTo>
                        <a:pt x="3160" y="2506"/>
                        <a:pt x="3149" y="2471"/>
                        <a:pt x="3158" y="2532"/>
                      </a:cubicBezTo>
                      <a:cubicBezTo>
                        <a:pt x="3163" y="2568"/>
                        <a:pt x="3204" y="2582"/>
                        <a:pt x="3234" y="2592"/>
                      </a:cubicBezTo>
                      <a:cubicBezTo>
                        <a:pt x="3239" y="2607"/>
                        <a:pt x="3243" y="2629"/>
                        <a:pt x="3250" y="2644"/>
                      </a:cubicBezTo>
                      <a:cubicBezTo>
                        <a:pt x="3259" y="2661"/>
                        <a:pt x="3258" y="2650"/>
                        <a:pt x="3258" y="266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77" name="Freeform 244"/>
                <p:cNvSpPr>
                  <a:spLocks noChangeAspect="1"/>
                </p:cNvSpPr>
                <p:nvPr/>
              </p:nvSpPr>
              <p:spPr bwMode="gray">
                <a:xfrm>
                  <a:off x="8705854" y="3075496"/>
                  <a:ext cx="371475" cy="251096"/>
                </a:xfrm>
                <a:custGeom>
                  <a:avLst/>
                  <a:gdLst>
                    <a:gd name="T0" fmla="*/ 0 w 488"/>
                    <a:gd name="T1" fmla="*/ 2147483647 h 376"/>
                    <a:gd name="T2" fmla="*/ 2147483647 w 488"/>
                    <a:gd name="T3" fmla="*/ 2147483647 h 376"/>
                    <a:gd name="T4" fmla="*/ 2147483647 w 488"/>
                    <a:gd name="T5" fmla="*/ 2147483647 h 376"/>
                    <a:gd name="T6" fmla="*/ 2147483647 w 488"/>
                    <a:gd name="T7" fmla="*/ 2147483647 h 376"/>
                    <a:gd name="T8" fmla="*/ 2147483647 w 488"/>
                    <a:gd name="T9" fmla="*/ 2147483647 h 376"/>
                    <a:gd name="T10" fmla="*/ 2147483647 w 488"/>
                    <a:gd name="T11" fmla="*/ 2147483647 h 376"/>
                    <a:gd name="T12" fmla="*/ 2147483647 w 488"/>
                    <a:gd name="T13" fmla="*/ 2147483647 h 376"/>
                    <a:gd name="T14" fmla="*/ 2147483647 w 488"/>
                    <a:gd name="T15" fmla="*/ 2147483647 h 376"/>
                    <a:gd name="T16" fmla="*/ 2147483647 w 488"/>
                    <a:gd name="T17" fmla="*/ 2147483647 h 376"/>
                    <a:gd name="T18" fmla="*/ 2147483647 w 488"/>
                    <a:gd name="T19" fmla="*/ 0 h 3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88"/>
                    <a:gd name="T31" fmla="*/ 0 h 376"/>
                    <a:gd name="T32" fmla="*/ 488 w 488"/>
                    <a:gd name="T33" fmla="*/ 376 h 37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88" h="376">
                      <a:moveTo>
                        <a:pt x="0" y="376"/>
                      </a:moveTo>
                      <a:cubicBezTo>
                        <a:pt x="18" y="370"/>
                        <a:pt x="34" y="364"/>
                        <a:pt x="52" y="360"/>
                      </a:cubicBezTo>
                      <a:cubicBezTo>
                        <a:pt x="76" y="363"/>
                        <a:pt x="83" y="369"/>
                        <a:pt x="104" y="376"/>
                      </a:cubicBezTo>
                      <a:cubicBezTo>
                        <a:pt x="109" y="376"/>
                        <a:pt x="146" y="376"/>
                        <a:pt x="160" y="368"/>
                      </a:cubicBezTo>
                      <a:cubicBezTo>
                        <a:pt x="168" y="363"/>
                        <a:pt x="184" y="352"/>
                        <a:pt x="184" y="352"/>
                      </a:cubicBezTo>
                      <a:cubicBezTo>
                        <a:pt x="194" y="337"/>
                        <a:pt x="249" y="296"/>
                        <a:pt x="268" y="288"/>
                      </a:cubicBezTo>
                      <a:cubicBezTo>
                        <a:pt x="290" y="279"/>
                        <a:pt x="312" y="277"/>
                        <a:pt x="332" y="264"/>
                      </a:cubicBezTo>
                      <a:cubicBezTo>
                        <a:pt x="345" y="245"/>
                        <a:pt x="365" y="202"/>
                        <a:pt x="372" y="180"/>
                      </a:cubicBezTo>
                      <a:cubicBezTo>
                        <a:pt x="373" y="158"/>
                        <a:pt x="368" y="68"/>
                        <a:pt x="384" y="44"/>
                      </a:cubicBezTo>
                      <a:cubicBezTo>
                        <a:pt x="404" y="15"/>
                        <a:pt x="457" y="0"/>
                        <a:pt x="48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82" name="Freeform 245"/>
                <p:cNvSpPr>
                  <a:spLocks noChangeAspect="1"/>
                </p:cNvSpPr>
                <p:nvPr/>
              </p:nvSpPr>
              <p:spPr bwMode="gray">
                <a:xfrm>
                  <a:off x="7661275" y="583511"/>
                  <a:ext cx="776288" cy="1211686"/>
                </a:xfrm>
                <a:custGeom>
                  <a:avLst/>
                  <a:gdLst>
                    <a:gd name="T0" fmla="*/ 2147483647 w 1020"/>
                    <a:gd name="T1" fmla="*/ 0 h 1816"/>
                    <a:gd name="T2" fmla="*/ 2147483647 w 1020"/>
                    <a:gd name="T3" fmla="*/ 2147483647 h 1816"/>
                    <a:gd name="T4" fmla="*/ 2147483647 w 1020"/>
                    <a:gd name="T5" fmla="*/ 2147483647 h 1816"/>
                    <a:gd name="T6" fmla="*/ 2147483647 w 1020"/>
                    <a:gd name="T7" fmla="*/ 2147483647 h 1816"/>
                    <a:gd name="T8" fmla="*/ 2147483647 w 1020"/>
                    <a:gd name="T9" fmla="*/ 2147483647 h 1816"/>
                    <a:gd name="T10" fmla="*/ 2147483647 w 1020"/>
                    <a:gd name="T11" fmla="*/ 2147483647 h 1816"/>
                    <a:gd name="T12" fmla="*/ 2147483647 w 1020"/>
                    <a:gd name="T13" fmla="*/ 2147483647 h 1816"/>
                    <a:gd name="T14" fmla="*/ 2147483647 w 1020"/>
                    <a:gd name="T15" fmla="*/ 2147483647 h 1816"/>
                    <a:gd name="T16" fmla="*/ 2147483647 w 1020"/>
                    <a:gd name="T17" fmla="*/ 2147483647 h 1816"/>
                    <a:gd name="T18" fmla="*/ 2147483647 w 1020"/>
                    <a:gd name="T19" fmla="*/ 2147483647 h 1816"/>
                    <a:gd name="T20" fmla="*/ 2147483647 w 1020"/>
                    <a:gd name="T21" fmla="*/ 2147483647 h 1816"/>
                    <a:gd name="T22" fmla="*/ 2147483647 w 1020"/>
                    <a:gd name="T23" fmla="*/ 2147483647 h 1816"/>
                    <a:gd name="T24" fmla="*/ 2147483647 w 1020"/>
                    <a:gd name="T25" fmla="*/ 2147483647 h 1816"/>
                    <a:gd name="T26" fmla="*/ 2147483647 w 1020"/>
                    <a:gd name="T27" fmla="*/ 2147483647 h 1816"/>
                    <a:gd name="T28" fmla="*/ 2147483647 w 1020"/>
                    <a:gd name="T29" fmla="*/ 2147483647 h 1816"/>
                    <a:gd name="T30" fmla="*/ 2147483647 w 1020"/>
                    <a:gd name="T31" fmla="*/ 2147483647 h 1816"/>
                    <a:gd name="T32" fmla="*/ 2147483647 w 1020"/>
                    <a:gd name="T33" fmla="*/ 2147483647 h 1816"/>
                    <a:gd name="T34" fmla="*/ 2147483647 w 1020"/>
                    <a:gd name="T35" fmla="*/ 2147483647 h 1816"/>
                    <a:gd name="T36" fmla="*/ 2147483647 w 1020"/>
                    <a:gd name="T37" fmla="*/ 2147483647 h 1816"/>
                    <a:gd name="T38" fmla="*/ 2147483647 w 1020"/>
                    <a:gd name="T39" fmla="*/ 2147483647 h 1816"/>
                    <a:gd name="T40" fmla="*/ 2147483647 w 1020"/>
                    <a:gd name="T41" fmla="*/ 2147483647 h 1816"/>
                    <a:gd name="T42" fmla="*/ 2147483647 w 1020"/>
                    <a:gd name="T43" fmla="*/ 2147483647 h 1816"/>
                    <a:gd name="T44" fmla="*/ 0 w 1020"/>
                    <a:gd name="T45" fmla="*/ 2147483647 h 1816"/>
                    <a:gd name="T46" fmla="*/ 2147483647 w 1020"/>
                    <a:gd name="T47" fmla="*/ 2147483647 h 1816"/>
                    <a:gd name="T48" fmla="*/ 2147483647 w 1020"/>
                    <a:gd name="T49" fmla="*/ 2147483647 h 1816"/>
                    <a:gd name="T50" fmla="*/ 2147483647 w 1020"/>
                    <a:gd name="T51" fmla="*/ 2147483647 h 1816"/>
                    <a:gd name="T52" fmla="*/ 2147483647 w 1020"/>
                    <a:gd name="T53" fmla="*/ 2147483647 h 1816"/>
                    <a:gd name="T54" fmla="*/ 2147483647 w 1020"/>
                    <a:gd name="T55" fmla="*/ 2147483647 h 1816"/>
                    <a:gd name="T56" fmla="*/ 2147483647 w 1020"/>
                    <a:gd name="T57" fmla="*/ 2147483647 h 1816"/>
                    <a:gd name="T58" fmla="*/ 2147483647 w 1020"/>
                    <a:gd name="T59" fmla="*/ 2147483647 h 1816"/>
                    <a:gd name="T60" fmla="*/ 2147483647 w 1020"/>
                    <a:gd name="T61" fmla="*/ 2147483647 h 1816"/>
                    <a:gd name="T62" fmla="*/ 2147483647 w 1020"/>
                    <a:gd name="T63" fmla="*/ 2147483647 h 181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020"/>
                    <a:gd name="T97" fmla="*/ 0 h 1816"/>
                    <a:gd name="T98" fmla="*/ 1020 w 1020"/>
                    <a:gd name="T99" fmla="*/ 1816 h 181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020" h="1816">
                      <a:moveTo>
                        <a:pt x="1020" y="0"/>
                      </a:moveTo>
                      <a:cubicBezTo>
                        <a:pt x="1008" y="12"/>
                        <a:pt x="1004" y="23"/>
                        <a:pt x="988" y="28"/>
                      </a:cubicBezTo>
                      <a:cubicBezTo>
                        <a:pt x="953" y="25"/>
                        <a:pt x="923" y="16"/>
                        <a:pt x="888" y="12"/>
                      </a:cubicBezTo>
                      <a:cubicBezTo>
                        <a:pt x="824" y="17"/>
                        <a:pt x="850" y="10"/>
                        <a:pt x="808" y="24"/>
                      </a:cubicBezTo>
                      <a:cubicBezTo>
                        <a:pt x="800" y="27"/>
                        <a:pt x="784" y="32"/>
                        <a:pt x="784" y="32"/>
                      </a:cubicBezTo>
                      <a:cubicBezTo>
                        <a:pt x="756" y="31"/>
                        <a:pt x="728" y="30"/>
                        <a:pt x="700" y="28"/>
                      </a:cubicBezTo>
                      <a:cubicBezTo>
                        <a:pt x="685" y="27"/>
                        <a:pt x="670" y="21"/>
                        <a:pt x="656" y="16"/>
                      </a:cubicBezTo>
                      <a:cubicBezTo>
                        <a:pt x="652" y="15"/>
                        <a:pt x="644" y="12"/>
                        <a:pt x="644" y="12"/>
                      </a:cubicBezTo>
                      <a:cubicBezTo>
                        <a:pt x="597" y="16"/>
                        <a:pt x="607" y="3"/>
                        <a:pt x="596" y="24"/>
                      </a:cubicBezTo>
                      <a:lnTo>
                        <a:pt x="590" y="137"/>
                      </a:lnTo>
                      <a:lnTo>
                        <a:pt x="499" y="183"/>
                      </a:lnTo>
                      <a:cubicBezTo>
                        <a:pt x="447" y="178"/>
                        <a:pt x="396" y="171"/>
                        <a:pt x="344" y="168"/>
                      </a:cubicBezTo>
                      <a:cubicBezTo>
                        <a:pt x="331" y="167"/>
                        <a:pt x="321" y="182"/>
                        <a:pt x="308" y="184"/>
                      </a:cubicBezTo>
                      <a:cubicBezTo>
                        <a:pt x="280" y="188"/>
                        <a:pt x="213" y="191"/>
                        <a:pt x="192" y="192"/>
                      </a:cubicBezTo>
                      <a:cubicBezTo>
                        <a:pt x="166" y="196"/>
                        <a:pt x="142" y="202"/>
                        <a:pt x="120" y="216"/>
                      </a:cubicBezTo>
                      <a:cubicBezTo>
                        <a:pt x="108" y="234"/>
                        <a:pt x="103" y="262"/>
                        <a:pt x="84" y="268"/>
                      </a:cubicBezTo>
                      <a:cubicBezTo>
                        <a:pt x="74" y="299"/>
                        <a:pt x="58" y="378"/>
                        <a:pt x="88" y="388"/>
                      </a:cubicBezTo>
                      <a:cubicBezTo>
                        <a:pt x="101" y="392"/>
                        <a:pt x="115" y="391"/>
                        <a:pt x="128" y="392"/>
                      </a:cubicBezTo>
                      <a:cubicBezTo>
                        <a:pt x="143" y="397"/>
                        <a:pt x="157" y="405"/>
                        <a:pt x="168" y="416"/>
                      </a:cubicBezTo>
                      <a:lnTo>
                        <a:pt x="182" y="546"/>
                      </a:lnTo>
                      <a:lnTo>
                        <a:pt x="91" y="591"/>
                      </a:lnTo>
                      <a:lnTo>
                        <a:pt x="91" y="727"/>
                      </a:lnTo>
                      <a:lnTo>
                        <a:pt x="0" y="863"/>
                      </a:lnTo>
                      <a:lnTo>
                        <a:pt x="46" y="999"/>
                      </a:lnTo>
                      <a:lnTo>
                        <a:pt x="136" y="999"/>
                      </a:lnTo>
                      <a:lnTo>
                        <a:pt x="227" y="1135"/>
                      </a:lnTo>
                      <a:lnTo>
                        <a:pt x="182" y="1226"/>
                      </a:lnTo>
                      <a:lnTo>
                        <a:pt x="182" y="1362"/>
                      </a:lnTo>
                      <a:lnTo>
                        <a:pt x="227" y="1453"/>
                      </a:lnTo>
                      <a:lnTo>
                        <a:pt x="182" y="1589"/>
                      </a:lnTo>
                      <a:lnTo>
                        <a:pt x="227" y="1680"/>
                      </a:lnTo>
                      <a:lnTo>
                        <a:pt x="182" y="181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83" name="Freeform 246"/>
                <p:cNvSpPr>
                  <a:spLocks noChangeAspect="1"/>
                </p:cNvSpPr>
                <p:nvPr/>
              </p:nvSpPr>
              <p:spPr bwMode="gray">
                <a:xfrm>
                  <a:off x="8110538" y="1338267"/>
                  <a:ext cx="963612" cy="486135"/>
                </a:xfrm>
                <a:custGeom>
                  <a:avLst/>
                  <a:gdLst>
                    <a:gd name="T0" fmla="*/ 2147483647 w 1266"/>
                    <a:gd name="T1" fmla="*/ 0 h 729"/>
                    <a:gd name="T2" fmla="*/ 2147483647 w 1266"/>
                    <a:gd name="T3" fmla="*/ 0 h 729"/>
                    <a:gd name="T4" fmla="*/ 2147483647 w 1266"/>
                    <a:gd name="T5" fmla="*/ 2147483647 h 729"/>
                    <a:gd name="T6" fmla="*/ 2147483647 w 1266"/>
                    <a:gd name="T7" fmla="*/ 2147483647 h 729"/>
                    <a:gd name="T8" fmla="*/ 2147483647 w 1266"/>
                    <a:gd name="T9" fmla="*/ 2147483647 h 729"/>
                    <a:gd name="T10" fmla="*/ 2147483647 w 1266"/>
                    <a:gd name="T11" fmla="*/ 2147483647 h 729"/>
                    <a:gd name="T12" fmla="*/ 2147483647 w 1266"/>
                    <a:gd name="T13" fmla="*/ 2147483647 h 729"/>
                    <a:gd name="T14" fmla="*/ 2147483647 w 1266"/>
                    <a:gd name="T15" fmla="*/ 2147483647 h 729"/>
                    <a:gd name="T16" fmla="*/ 2147483647 w 1266"/>
                    <a:gd name="T17" fmla="*/ 2147483647 h 729"/>
                    <a:gd name="T18" fmla="*/ 2147483647 w 1266"/>
                    <a:gd name="T19" fmla="*/ 2147483647 h 729"/>
                    <a:gd name="T20" fmla="*/ 2147483647 w 1266"/>
                    <a:gd name="T21" fmla="*/ 2147483647 h 729"/>
                    <a:gd name="T22" fmla="*/ 2147483647 w 1266"/>
                    <a:gd name="T23" fmla="*/ 2147483647 h 729"/>
                    <a:gd name="T24" fmla="*/ 2147483647 w 1266"/>
                    <a:gd name="T25" fmla="*/ 2147483647 h 729"/>
                    <a:gd name="T26" fmla="*/ 2147483647 w 1266"/>
                    <a:gd name="T27" fmla="*/ 2147483647 h 729"/>
                    <a:gd name="T28" fmla="*/ 2147483647 w 1266"/>
                    <a:gd name="T29" fmla="*/ 2147483647 h 729"/>
                    <a:gd name="T30" fmla="*/ 2147483647 w 1266"/>
                    <a:gd name="T31" fmla="*/ 2147483647 h 729"/>
                    <a:gd name="T32" fmla="*/ 0 w 1266"/>
                    <a:gd name="T33" fmla="*/ 2147483647 h 72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266"/>
                    <a:gd name="T52" fmla="*/ 0 h 729"/>
                    <a:gd name="T53" fmla="*/ 1266 w 1266"/>
                    <a:gd name="T54" fmla="*/ 729 h 72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266" h="729">
                      <a:moveTo>
                        <a:pt x="1266" y="0"/>
                      </a:moveTo>
                      <a:cubicBezTo>
                        <a:pt x="1258" y="0"/>
                        <a:pt x="1250" y="0"/>
                        <a:pt x="1242" y="0"/>
                      </a:cubicBezTo>
                      <a:lnTo>
                        <a:pt x="1179" y="3"/>
                      </a:lnTo>
                      <a:lnTo>
                        <a:pt x="1043" y="94"/>
                      </a:lnTo>
                      <a:lnTo>
                        <a:pt x="1043" y="230"/>
                      </a:lnTo>
                      <a:lnTo>
                        <a:pt x="952" y="185"/>
                      </a:lnTo>
                      <a:lnTo>
                        <a:pt x="862" y="275"/>
                      </a:lnTo>
                      <a:lnTo>
                        <a:pt x="771" y="275"/>
                      </a:lnTo>
                      <a:lnTo>
                        <a:pt x="771" y="321"/>
                      </a:lnTo>
                      <a:lnTo>
                        <a:pt x="680" y="321"/>
                      </a:lnTo>
                      <a:lnTo>
                        <a:pt x="544" y="457"/>
                      </a:lnTo>
                      <a:lnTo>
                        <a:pt x="453" y="457"/>
                      </a:lnTo>
                      <a:lnTo>
                        <a:pt x="317" y="548"/>
                      </a:lnTo>
                      <a:lnTo>
                        <a:pt x="136" y="593"/>
                      </a:lnTo>
                      <a:lnTo>
                        <a:pt x="136" y="638"/>
                      </a:lnTo>
                      <a:lnTo>
                        <a:pt x="91" y="729"/>
                      </a:lnTo>
                      <a:lnTo>
                        <a:pt x="0" y="729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92" name="Freeform 247"/>
                <p:cNvSpPr>
                  <a:spLocks noChangeAspect="1"/>
                </p:cNvSpPr>
                <p:nvPr/>
              </p:nvSpPr>
              <p:spPr bwMode="gray">
                <a:xfrm>
                  <a:off x="4967288" y="1612713"/>
                  <a:ext cx="1795462" cy="605843"/>
                </a:xfrm>
                <a:custGeom>
                  <a:avLst/>
                  <a:gdLst>
                    <a:gd name="T0" fmla="*/ 0 w 2359"/>
                    <a:gd name="T1" fmla="*/ 2147483647 h 907"/>
                    <a:gd name="T2" fmla="*/ 2147483647 w 2359"/>
                    <a:gd name="T3" fmla="*/ 2147483647 h 907"/>
                    <a:gd name="T4" fmla="*/ 2147483647 w 2359"/>
                    <a:gd name="T5" fmla="*/ 2147483647 h 907"/>
                    <a:gd name="T6" fmla="*/ 2147483647 w 2359"/>
                    <a:gd name="T7" fmla="*/ 2147483647 h 907"/>
                    <a:gd name="T8" fmla="*/ 2147483647 w 2359"/>
                    <a:gd name="T9" fmla="*/ 2147483647 h 907"/>
                    <a:gd name="T10" fmla="*/ 2147483647 w 2359"/>
                    <a:gd name="T11" fmla="*/ 2147483647 h 907"/>
                    <a:gd name="T12" fmla="*/ 2147483647 w 2359"/>
                    <a:gd name="T13" fmla="*/ 2147483647 h 907"/>
                    <a:gd name="T14" fmla="*/ 2147483647 w 2359"/>
                    <a:gd name="T15" fmla="*/ 2147483647 h 907"/>
                    <a:gd name="T16" fmla="*/ 2147483647 w 2359"/>
                    <a:gd name="T17" fmla="*/ 2147483647 h 907"/>
                    <a:gd name="T18" fmla="*/ 2147483647 w 2359"/>
                    <a:gd name="T19" fmla="*/ 2147483647 h 907"/>
                    <a:gd name="T20" fmla="*/ 2147483647 w 2359"/>
                    <a:gd name="T21" fmla="*/ 2147483647 h 907"/>
                    <a:gd name="T22" fmla="*/ 2147483647 w 2359"/>
                    <a:gd name="T23" fmla="*/ 2147483647 h 907"/>
                    <a:gd name="T24" fmla="*/ 2147483647 w 2359"/>
                    <a:gd name="T25" fmla="*/ 2147483647 h 907"/>
                    <a:gd name="T26" fmla="*/ 2147483647 w 2359"/>
                    <a:gd name="T27" fmla="*/ 2147483647 h 907"/>
                    <a:gd name="T28" fmla="*/ 2147483647 w 2359"/>
                    <a:gd name="T29" fmla="*/ 2147483647 h 907"/>
                    <a:gd name="T30" fmla="*/ 2147483647 w 2359"/>
                    <a:gd name="T31" fmla="*/ 2147483647 h 907"/>
                    <a:gd name="T32" fmla="*/ 2147483647 w 2359"/>
                    <a:gd name="T33" fmla="*/ 2147483647 h 907"/>
                    <a:gd name="T34" fmla="*/ 2147483647 w 2359"/>
                    <a:gd name="T35" fmla="*/ 2147483647 h 907"/>
                    <a:gd name="T36" fmla="*/ 2147483647 w 2359"/>
                    <a:gd name="T37" fmla="*/ 2147483647 h 907"/>
                    <a:gd name="T38" fmla="*/ 2147483647 w 2359"/>
                    <a:gd name="T39" fmla="*/ 2147483647 h 907"/>
                    <a:gd name="T40" fmla="*/ 2147483647 w 2359"/>
                    <a:gd name="T41" fmla="*/ 2147483647 h 907"/>
                    <a:gd name="T42" fmla="*/ 2147483647 w 2359"/>
                    <a:gd name="T43" fmla="*/ 2147483647 h 907"/>
                    <a:gd name="T44" fmla="*/ 2147483647 w 2359"/>
                    <a:gd name="T45" fmla="*/ 2147483647 h 907"/>
                    <a:gd name="T46" fmla="*/ 2147483647 w 2359"/>
                    <a:gd name="T47" fmla="*/ 2147483647 h 907"/>
                    <a:gd name="T48" fmla="*/ 2147483647 w 2359"/>
                    <a:gd name="T49" fmla="*/ 2147483647 h 907"/>
                    <a:gd name="T50" fmla="*/ 2147483647 w 2359"/>
                    <a:gd name="T51" fmla="*/ 2147483647 h 907"/>
                    <a:gd name="T52" fmla="*/ 2147483647 w 2359"/>
                    <a:gd name="T53" fmla="*/ 2147483647 h 907"/>
                    <a:gd name="T54" fmla="*/ 2147483647 w 2359"/>
                    <a:gd name="T55" fmla="*/ 2147483647 h 907"/>
                    <a:gd name="T56" fmla="*/ 2147483647 w 2359"/>
                    <a:gd name="T57" fmla="*/ 2147483647 h 907"/>
                    <a:gd name="T58" fmla="*/ 2147483647 w 2359"/>
                    <a:gd name="T59" fmla="*/ 0 h 907"/>
                    <a:gd name="T60" fmla="*/ 2147483647 w 2359"/>
                    <a:gd name="T61" fmla="*/ 2147483647 h 907"/>
                    <a:gd name="T62" fmla="*/ 2147483647 w 2359"/>
                    <a:gd name="T63" fmla="*/ 2147483647 h 907"/>
                    <a:gd name="T64" fmla="*/ 2147483647 w 2359"/>
                    <a:gd name="T65" fmla="*/ 2147483647 h 907"/>
                    <a:gd name="T66" fmla="*/ 2147483647 w 2359"/>
                    <a:gd name="T67" fmla="*/ 2147483647 h 907"/>
                    <a:gd name="T68" fmla="*/ 2147483647 w 2359"/>
                    <a:gd name="T69" fmla="*/ 2147483647 h 907"/>
                    <a:gd name="T70" fmla="*/ 2147483647 w 2359"/>
                    <a:gd name="T71" fmla="*/ 2147483647 h 907"/>
                    <a:gd name="T72" fmla="*/ 2147483647 w 2359"/>
                    <a:gd name="T73" fmla="*/ 2147483647 h 907"/>
                    <a:gd name="T74" fmla="*/ 2147483647 w 2359"/>
                    <a:gd name="T75" fmla="*/ 2147483647 h 907"/>
                    <a:gd name="T76" fmla="*/ 2147483647 w 2359"/>
                    <a:gd name="T77" fmla="*/ 2147483647 h 907"/>
                    <a:gd name="T78" fmla="*/ 2147483647 w 2359"/>
                    <a:gd name="T79" fmla="*/ 2147483647 h 907"/>
                    <a:gd name="T80" fmla="*/ 2147483647 w 2359"/>
                    <a:gd name="T81" fmla="*/ 2147483647 h 907"/>
                    <a:gd name="T82" fmla="*/ 2147483647 w 2359"/>
                    <a:gd name="T83" fmla="*/ 2147483647 h 907"/>
                    <a:gd name="T84" fmla="*/ 2147483647 w 2359"/>
                    <a:gd name="T85" fmla="*/ 2147483647 h 907"/>
                    <a:gd name="T86" fmla="*/ 2147483647 w 2359"/>
                    <a:gd name="T87" fmla="*/ 2147483647 h 907"/>
                    <a:gd name="T88" fmla="*/ 2147483647 w 2359"/>
                    <a:gd name="T89" fmla="*/ 2147483647 h 907"/>
                    <a:gd name="T90" fmla="*/ 2147483647 w 2359"/>
                    <a:gd name="T91" fmla="*/ 2147483647 h 90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2359"/>
                    <a:gd name="T139" fmla="*/ 0 h 907"/>
                    <a:gd name="T140" fmla="*/ 2359 w 2359"/>
                    <a:gd name="T141" fmla="*/ 907 h 90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2359" h="907">
                      <a:moveTo>
                        <a:pt x="0" y="816"/>
                      </a:moveTo>
                      <a:lnTo>
                        <a:pt x="46" y="816"/>
                      </a:lnTo>
                      <a:lnTo>
                        <a:pt x="91" y="725"/>
                      </a:lnTo>
                      <a:lnTo>
                        <a:pt x="182" y="680"/>
                      </a:lnTo>
                      <a:lnTo>
                        <a:pt x="272" y="499"/>
                      </a:lnTo>
                      <a:lnTo>
                        <a:pt x="227" y="453"/>
                      </a:lnTo>
                      <a:lnTo>
                        <a:pt x="272" y="362"/>
                      </a:lnTo>
                      <a:lnTo>
                        <a:pt x="363" y="362"/>
                      </a:lnTo>
                      <a:lnTo>
                        <a:pt x="363" y="317"/>
                      </a:lnTo>
                      <a:lnTo>
                        <a:pt x="544" y="362"/>
                      </a:lnTo>
                      <a:lnTo>
                        <a:pt x="635" y="408"/>
                      </a:lnTo>
                      <a:lnTo>
                        <a:pt x="681" y="453"/>
                      </a:lnTo>
                      <a:lnTo>
                        <a:pt x="635" y="544"/>
                      </a:lnTo>
                      <a:lnTo>
                        <a:pt x="635" y="589"/>
                      </a:lnTo>
                      <a:lnTo>
                        <a:pt x="590" y="635"/>
                      </a:lnTo>
                      <a:lnTo>
                        <a:pt x="726" y="725"/>
                      </a:lnTo>
                      <a:lnTo>
                        <a:pt x="817" y="680"/>
                      </a:lnTo>
                      <a:lnTo>
                        <a:pt x="817" y="635"/>
                      </a:lnTo>
                      <a:lnTo>
                        <a:pt x="862" y="589"/>
                      </a:lnTo>
                      <a:lnTo>
                        <a:pt x="1043" y="589"/>
                      </a:lnTo>
                      <a:lnTo>
                        <a:pt x="1134" y="544"/>
                      </a:lnTo>
                      <a:lnTo>
                        <a:pt x="1225" y="544"/>
                      </a:lnTo>
                      <a:lnTo>
                        <a:pt x="1316" y="589"/>
                      </a:lnTo>
                      <a:lnTo>
                        <a:pt x="1361" y="544"/>
                      </a:lnTo>
                      <a:lnTo>
                        <a:pt x="1316" y="499"/>
                      </a:lnTo>
                      <a:lnTo>
                        <a:pt x="1361" y="408"/>
                      </a:lnTo>
                      <a:lnTo>
                        <a:pt x="1406" y="362"/>
                      </a:lnTo>
                      <a:lnTo>
                        <a:pt x="1452" y="362"/>
                      </a:lnTo>
                      <a:lnTo>
                        <a:pt x="1588" y="136"/>
                      </a:lnTo>
                      <a:lnTo>
                        <a:pt x="1905" y="0"/>
                      </a:lnTo>
                      <a:lnTo>
                        <a:pt x="1951" y="45"/>
                      </a:lnTo>
                      <a:lnTo>
                        <a:pt x="2041" y="45"/>
                      </a:lnTo>
                      <a:lnTo>
                        <a:pt x="2087" y="136"/>
                      </a:lnTo>
                      <a:lnTo>
                        <a:pt x="2041" y="317"/>
                      </a:lnTo>
                      <a:lnTo>
                        <a:pt x="2132" y="408"/>
                      </a:lnTo>
                      <a:lnTo>
                        <a:pt x="2177" y="408"/>
                      </a:lnTo>
                      <a:lnTo>
                        <a:pt x="2223" y="499"/>
                      </a:lnTo>
                      <a:lnTo>
                        <a:pt x="2359" y="544"/>
                      </a:lnTo>
                      <a:lnTo>
                        <a:pt x="2359" y="589"/>
                      </a:lnTo>
                      <a:lnTo>
                        <a:pt x="2313" y="635"/>
                      </a:lnTo>
                      <a:lnTo>
                        <a:pt x="2359" y="725"/>
                      </a:lnTo>
                      <a:lnTo>
                        <a:pt x="2359" y="771"/>
                      </a:lnTo>
                      <a:lnTo>
                        <a:pt x="2268" y="771"/>
                      </a:lnTo>
                      <a:lnTo>
                        <a:pt x="2268" y="816"/>
                      </a:lnTo>
                      <a:lnTo>
                        <a:pt x="2359" y="861"/>
                      </a:lnTo>
                      <a:lnTo>
                        <a:pt x="2359" y="907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  <p:sp>
              <p:nvSpPr>
                <p:cNvPr id="496" name="Freeform 236"/>
                <p:cNvSpPr>
                  <a:spLocks noChangeAspect="1"/>
                </p:cNvSpPr>
                <p:nvPr/>
              </p:nvSpPr>
              <p:spPr bwMode="gray">
                <a:xfrm>
                  <a:off x="4629154" y="2942649"/>
                  <a:ext cx="111125" cy="175184"/>
                </a:xfrm>
                <a:custGeom>
                  <a:avLst/>
                  <a:gdLst>
                    <a:gd name="T0" fmla="*/ 2147483647 w 145"/>
                    <a:gd name="T1" fmla="*/ 0 h 264"/>
                    <a:gd name="T2" fmla="*/ 2147483647 w 145"/>
                    <a:gd name="T3" fmla="*/ 2147483647 h 264"/>
                    <a:gd name="T4" fmla="*/ 2147483647 w 145"/>
                    <a:gd name="T5" fmla="*/ 2147483647 h 264"/>
                    <a:gd name="T6" fmla="*/ 2147483647 w 145"/>
                    <a:gd name="T7" fmla="*/ 2147483647 h 264"/>
                    <a:gd name="T8" fmla="*/ 2147483647 w 145"/>
                    <a:gd name="T9" fmla="*/ 2147483647 h 2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5"/>
                    <a:gd name="T16" fmla="*/ 0 h 264"/>
                    <a:gd name="T17" fmla="*/ 145 w 145"/>
                    <a:gd name="T18" fmla="*/ 264 h 2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5" h="264">
                      <a:moveTo>
                        <a:pt x="1" y="0"/>
                      </a:moveTo>
                      <a:cubicBezTo>
                        <a:pt x="2" y="20"/>
                        <a:pt x="0" y="40"/>
                        <a:pt x="5" y="60"/>
                      </a:cubicBezTo>
                      <a:cubicBezTo>
                        <a:pt x="6" y="64"/>
                        <a:pt x="53" y="80"/>
                        <a:pt x="65" y="88"/>
                      </a:cubicBezTo>
                      <a:cubicBezTo>
                        <a:pt x="71" y="122"/>
                        <a:pt x="96" y="185"/>
                        <a:pt x="125" y="204"/>
                      </a:cubicBezTo>
                      <a:cubicBezTo>
                        <a:pt x="143" y="231"/>
                        <a:pt x="145" y="232"/>
                        <a:pt x="145" y="26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>
                    <a:solidFill>
                      <a:prstClr val="black"/>
                    </a:solidFill>
                    <a:latin typeface="Arial"/>
                    <a:ea typeface="ＭＳ Ｐゴシック"/>
                  </a:endParaRPr>
                </a:p>
              </p:txBody>
            </p:sp>
          </p:grpSp>
        </p:grpSp>
      </p:grpSp>
      <p:grpSp>
        <p:nvGrpSpPr>
          <p:cNvPr id="497" name="グループ化 496"/>
          <p:cNvGrpSpPr/>
          <p:nvPr/>
        </p:nvGrpSpPr>
        <p:grpSpPr bwMode="gray">
          <a:xfrm>
            <a:off x="5485012" y="4507654"/>
            <a:ext cx="1254441" cy="2590232"/>
            <a:chOff x="4163703" y="3815559"/>
            <a:chExt cx="1254441" cy="2590232"/>
          </a:xfrm>
        </p:grpSpPr>
        <p:sp>
          <p:nvSpPr>
            <p:cNvPr id="498" name="Freeform 47"/>
            <p:cNvSpPr>
              <a:spLocks/>
            </p:cNvSpPr>
            <p:nvPr/>
          </p:nvSpPr>
          <p:spPr bwMode="gray">
            <a:xfrm>
              <a:off x="4164799" y="3815559"/>
              <a:ext cx="1253345" cy="2590232"/>
            </a:xfrm>
            <a:custGeom>
              <a:avLst/>
              <a:gdLst>
                <a:gd name="T0" fmla="*/ 2147483647 w 454"/>
                <a:gd name="T1" fmla="*/ 0 h 2358"/>
                <a:gd name="T2" fmla="*/ 2147483647 w 454"/>
                <a:gd name="T3" fmla="*/ 2147483647 h 2358"/>
                <a:gd name="T4" fmla="*/ 2147483647 w 454"/>
                <a:gd name="T5" fmla="*/ 2147483647 h 2358"/>
                <a:gd name="T6" fmla="*/ 2147483647 w 454"/>
                <a:gd name="T7" fmla="*/ 2147483647 h 2358"/>
                <a:gd name="T8" fmla="*/ 2147483647 w 454"/>
                <a:gd name="T9" fmla="*/ 2147483647 h 2358"/>
                <a:gd name="T10" fmla="*/ 2147483647 w 454"/>
                <a:gd name="T11" fmla="*/ 2147483647 h 2358"/>
                <a:gd name="T12" fmla="*/ 2147483647 w 454"/>
                <a:gd name="T13" fmla="*/ 2147483647 h 2358"/>
                <a:gd name="T14" fmla="*/ 2147483647 w 454"/>
                <a:gd name="T15" fmla="*/ 2147483647 h 2358"/>
                <a:gd name="T16" fmla="*/ 2147483647 w 454"/>
                <a:gd name="T17" fmla="*/ 2147483647 h 2358"/>
                <a:gd name="T18" fmla="*/ 2147483647 w 454"/>
                <a:gd name="T19" fmla="*/ 2147483647 h 2358"/>
                <a:gd name="T20" fmla="*/ 2147483647 w 454"/>
                <a:gd name="T21" fmla="*/ 2147483647 h 2358"/>
                <a:gd name="T22" fmla="*/ 2147483647 w 454"/>
                <a:gd name="T23" fmla="*/ 2147483647 h 2358"/>
                <a:gd name="T24" fmla="*/ 2147483647 w 454"/>
                <a:gd name="T25" fmla="*/ 2147483647 h 2358"/>
                <a:gd name="T26" fmla="*/ 2147483647 w 454"/>
                <a:gd name="T27" fmla="*/ 2147483647 h 2358"/>
                <a:gd name="T28" fmla="*/ 2147483647 w 454"/>
                <a:gd name="T29" fmla="*/ 2147483647 h 2358"/>
                <a:gd name="T30" fmla="*/ 2147483647 w 454"/>
                <a:gd name="T31" fmla="*/ 2147483647 h 2358"/>
                <a:gd name="T32" fmla="*/ 2147483647 w 454"/>
                <a:gd name="T33" fmla="*/ 2147483647 h 2358"/>
                <a:gd name="T34" fmla="*/ 0 w 454"/>
                <a:gd name="T35" fmla="*/ 2147483647 h 2358"/>
                <a:gd name="T36" fmla="*/ 0 w 454"/>
                <a:gd name="T37" fmla="*/ 2147483647 h 2358"/>
                <a:gd name="T38" fmla="*/ 2147483647 w 454"/>
                <a:gd name="T39" fmla="*/ 2147483647 h 2358"/>
                <a:gd name="T40" fmla="*/ 2147483647 w 454"/>
                <a:gd name="T41" fmla="*/ 2147483647 h 2358"/>
                <a:gd name="T42" fmla="*/ 0 w 454"/>
                <a:gd name="T43" fmla="*/ 2147483647 h 2358"/>
                <a:gd name="T44" fmla="*/ 0 w 454"/>
                <a:gd name="T45" fmla="*/ 2147483647 h 2358"/>
                <a:gd name="T46" fmla="*/ 2147483647 w 454"/>
                <a:gd name="T47" fmla="*/ 2147483647 h 235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54"/>
                <a:gd name="T73" fmla="*/ 0 h 2358"/>
                <a:gd name="T74" fmla="*/ 454 w 454"/>
                <a:gd name="T75" fmla="*/ 2358 h 2358"/>
                <a:gd name="connsiteX0" fmla="*/ 8987 w 10000"/>
                <a:gd name="connsiteY0" fmla="*/ 0 h 9809"/>
                <a:gd name="connsiteX1" fmla="*/ 7996 w 10000"/>
                <a:gd name="connsiteY1" fmla="*/ 577 h 9809"/>
                <a:gd name="connsiteX2" fmla="*/ 8987 w 10000"/>
                <a:gd name="connsiteY2" fmla="*/ 1344 h 9809"/>
                <a:gd name="connsiteX3" fmla="*/ 10000 w 10000"/>
                <a:gd name="connsiteY3" fmla="*/ 1539 h 9809"/>
                <a:gd name="connsiteX4" fmla="*/ 8987 w 10000"/>
                <a:gd name="connsiteY4" fmla="*/ 1730 h 9809"/>
                <a:gd name="connsiteX5" fmla="*/ 10000 w 10000"/>
                <a:gd name="connsiteY5" fmla="*/ 2307 h 9809"/>
                <a:gd name="connsiteX6" fmla="*/ 7996 w 10000"/>
                <a:gd name="connsiteY6" fmla="*/ 3460 h 9809"/>
                <a:gd name="connsiteX7" fmla="*/ 7004 w 10000"/>
                <a:gd name="connsiteY7" fmla="*/ 3655 h 9809"/>
                <a:gd name="connsiteX8" fmla="*/ 7004 w 10000"/>
                <a:gd name="connsiteY8" fmla="*/ 4618 h 9809"/>
                <a:gd name="connsiteX9" fmla="*/ 5991 w 10000"/>
                <a:gd name="connsiteY9" fmla="*/ 5000 h 9809"/>
                <a:gd name="connsiteX10" fmla="*/ 5991 w 10000"/>
                <a:gd name="connsiteY10" fmla="*/ 5772 h 9809"/>
                <a:gd name="connsiteX11" fmla="*/ 5000 w 10000"/>
                <a:gd name="connsiteY11" fmla="*/ 5963 h 9809"/>
                <a:gd name="connsiteX12" fmla="*/ 5000 w 10000"/>
                <a:gd name="connsiteY12" fmla="*/ 6348 h 9809"/>
                <a:gd name="connsiteX13" fmla="*/ 5991 w 10000"/>
                <a:gd name="connsiteY13" fmla="*/ 6539 h 9809"/>
                <a:gd name="connsiteX14" fmla="*/ 4009 w 10000"/>
                <a:gd name="connsiteY14" fmla="*/ 7116 h 9809"/>
                <a:gd name="connsiteX15" fmla="*/ 1013 w 10000"/>
                <a:gd name="connsiteY15" fmla="*/ 7693 h 9809"/>
                <a:gd name="connsiteX16" fmla="*/ 0 w 10000"/>
                <a:gd name="connsiteY16" fmla="*/ 7693 h 9809"/>
                <a:gd name="connsiteX17" fmla="*/ 0 w 10000"/>
                <a:gd name="connsiteY17" fmla="*/ 7888 h 9809"/>
                <a:gd name="connsiteX18" fmla="*/ 1013 w 10000"/>
                <a:gd name="connsiteY18" fmla="*/ 7888 h 9809"/>
                <a:gd name="connsiteX19" fmla="*/ 1013 w 10000"/>
                <a:gd name="connsiteY19" fmla="*/ 8270 h 9809"/>
                <a:gd name="connsiteX20" fmla="*/ 0 w 10000"/>
                <a:gd name="connsiteY20" fmla="*/ 8465 h 9809"/>
                <a:gd name="connsiteX21" fmla="*/ 0 w 10000"/>
                <a:gd name="connsiteY21" fmla="*/ 9427 h 9809"/>
                <a:gd name="connsiteX22" fmla="*/ 1013 w 10000"/>
                <a:gd name="connsiteY22" fmla="*/ 9809 h 9809"/>
                <a:gd name="connsiteX0" fmla="*/ 7996 w 10000"/>
                <a:gd name="connsiteY0" fmla="*/ 0 h 9412"/>
                <a:gd name="connsiteX1" fmla="*/ 8987 w 10000"/>
                <a:gd name="connsiteY1" fmla="*/ 782 h 9412"/>
                <a:gd name="connsiteX2" fmla="*/ 10000 w 10000"/>
                <a:gd name="connsiteY2" fmla="*/ 981 h 9412"/>
                <a:gd name="connsiteX3" fmla="*/ 8987 w 10000"/>
                <a:gd name="connsiteY3" fmla="*/ 1176 h 9412"/>
                <a:gd name="connsiteX4" fmla="*/ 10000 w 10000"/>
                <a:gd name="connsiteY4" fmla="*/ 1764 h 9412"/>
                <a:gd name="connsiteX5" fmla="*/ 7996 w 10000"/>
                <a:gd name="connsiteY5" fmla="*/ 2939 h 9412"/>
                <a:gd name="connsiteX6" fmla="*/ 7004 w 10000"/>
                <a:gd name="connsiteY6" fmla="*/ 3138 h 9412"/>
                <a:gd name="connsiteX7" fmla="*/ 7004 w 10000"/>
                <a:gd name="connsiteY7" fmla="*/ 4120 h 9412"/>
                <a:gd name="connsiteX8" fmla="*/ 5991 w 10000"/>
                <a:gd name="connsiteY8" fmla="*/ 4509 h 9412"/>
                <a:gd name="connsiteX9" fmla="*/ 5991 w 10000"/>
                <a:gd name="connsiteY9" fmla="*/ 5296 h 9412"/>
                <a:gd name="connsiteX10" fmla="*/ 5000 w 10000"/>
                <a:gd name="connsiteY10" fmla="*/ 5491 h 9412"/>
                <a:gd name="connsiteX11" fmla="*/ 5000 w 10000"/>
                <a:gd name="connsiteY11" fmla="*/ 5884 h 9412"/>
                <a:gd name="connsiteX12" fmla="*/ 5991 w 10000"/>
                <a:gd name="connsiteY12" fmla="*/ 6078 h 9412"/>
                <a:gd name="connsiteX13" fmla="*/ 4009 w 10000"/>
                <a:gd name="connsiteY13" fmla="*/ 6667 h 9412"/>
                <a:gd name="connsiteX14" fmla="*/ 1013 w 10000"/>
                <a:gd name="connsiteY14" fmla="*/ 7255 h 9412"/>
                <a:gd name="connsiteX15" fmla="*/ 0 w 10000"/>
                <a:gd name="connsiteY15" fmla="*/ 7255 h 9412"/>
                <a:gd name="connsiteX16" fmla="*/ 0 w 10000"/>
                <a:gd name="connsiteY16" fmla="*/ 7454 h 9412"/>
                <a:gd name="connsiteX17" fmla="*/ 1013 w 10000"/>
                <a:gd name="connsiteY17" fmla="*/ 7454 h 9412"/>
                <a:gd name="connsiteX18" fmla="*/ 1013 w 10000"/>
                <a:gd name="connsiteY18" fmla="*/ 7843 h 9412"/>
                <a:gd name="connsiteX19" fmla="*/ 0 w 10000"/>
                <a:gd name="connsiteY19" fmla="*/ 8042 h 9412"/>
                <a:gd name="connsiteX20" fmla="*/ 0 w 10000"/>
                <a:gd name="connsiteY20" fmla="*/ 9023 h 9412"/>
                <a:gd name="connsiteX21" fmla="*/ 1013 w 10000"/>
                <a:gd name="connsiteY21" fmla="*/ 9412 h 9412"/>
                <a:gd name="connsiteX0" fmla="*/ 8987 w 10000"/>
                <a:gd name="connsiteY0" fmla="*/ 0 h 9169"/>
                <a:gd name="connsiteX1" fmla="*/ 10000 w 10000"/>
                <a:gd name="connsiteY1" fmla="*/ 211 h 9169"/>
                <a:gd name="connsiteX2" fmla="*/ 8987 w 10000"/>
                <a:gd name="connsiteY2" fmla="*/ 418 h 9169"/>
                <a:gd name="connsiteX3" fmla="*/ 10000 w 10000"/>
                <a:gd name="connsiteY3" fmla="*/ 1043 h 9169"/>
                <a:gd name="connsiteX4" fmla="*/ 7996 w 10000"/>
                <a:gd name="connsiteY4" fmla="*/ 2292 h 9169"/>
                <a:gd name="connsiteX5" fmla="*/ 7004 w 10000"/>
                <a:gd name="connsiteY5" fmla="*/ 2503 h 9169"/>
                <a:gd name="connsiteX6" fmla="*/ 7004 w 10000"/>
                <a:gd name="connsiteY6" fmla="*/ 3546 h 9169"/>
                <a:gd name="connsiteX7" fmla="*/ 5991 w 10000"/>
                <a:gd name="connsiteY7" fmla="*/ 3960 h 9169"/>
                <a:gd name="connsiteX8" fmla="*/ 5991 w 10000"/>
                <a:gd name="connsiteY8" fmla="*/ 4796 h 9169"/>
                <a:gd name="connsiteX9" fmla="*/ 5000 w 10000"/>
                <a:gd name="connsiteY9" fmla="*/ 5003 h 9169"/>
                <a:gd name="connsiteX10" fmla="*/ 5000 w 10000"/>
                <a:gd name="connsiteY10" fmla="*/ 5421 h 9169"/>
                <a:gd name="connsiteX11" fmla="*/ 5991 w 10000"/>
                <a:gd name="connsiteY11" fmla="*/ 5627 h 9169"/>
                <a:gd name="connsiteX12" fmla="*/ 4009 w 10000"/>
                <a:gd name="connsiteY12" fmla="*/ 6253 h 9169"/>
                <a:gd name="connsiteX13" fmla="*/ 1013 w 10000"/>
                <a:gd name="connsiteY13" fmla="*/ 6877 h 9169"/>
                <a:gd name="connsiteX14" fmla="*/ 0 w 10000"/>
                <a:gd name="connsiteY14" fmla="*/ 6877 h 9169"/>
                <a:gd name="connsiteX15" fmla="*/ 0 w 10000"/>
                <a:gd name="connsiteY15" fmla="*/ 7089 h 9169"/>
                <a:gd name="connsiteX16" fmla="*/ 1013 w 10000"/>
                <a:gd name="connsiteY16" fmla="*/ 7089 h 9169"/>
                <a:gd name="connsiteX17" fmla="*/ 1013 w 10000"/>
                <a:gd name="connsiteY17" fmla="*/ 7502 h 9169"/>
                <a:gd name="connsiteX18" fmla="*/ 0 w 10000"/>
                <a:gd name="connsiteY18" fmla="*/ 7713 h 9169"/>
                <a:gd name="connsiteX19" fmla="*/ 0 w 10000"/>
                <a:gd name="connsiteY19" fmla="*/ 8756 h 9169"/>
                <a:gd name="connsiteX20" fmla="*/ 1013 w 10000"/>
                <a:gd name="connsiteY20" fmla="*/ 9169 h 9169"/>
                <a:gd name="connsiteX0" fmla="*/ 10000 w 10000"/>
                <a:gd name="connsiteY0" fmla="*/ 0 h 9770"/>
                <a:gd name="connsiteX1" fmla="*/ 8987 w 10000"/>
                <a:gd name="connsiteY1" fmla="*/ 226 h 9770"/>
                <a:gd name="connsiteX2" fmla="*/ 10000 w 10000"/>
                <a:gd name="connsiteY2" fmla="*/ 908 h 9770"/>
                <a:gd name="connsiteX3" fmla="*/ 7996 w 10000"/>
                <a:gd name="connsiteY3" fmla="*/ 2270 h 9770"/>
                <a:gd name="connsiteX4" fmla="*/ 7004 w 10000"/>
                <a:gd name="connsiteY4" fmla="*/ 2500 h 9770"/>
                <a:gd name="connsiteX5" fmla="*/ 7004 w 10000"/>
                <a:gd name="connsiteY5" fmla="*/ 3637 h 9770"/>
                <a:gd name="connsiteX6" fmla="*/ 5991 w 10000"/>
                <a:gd name="connsiteY6" fmla="*/ 4089 h 9770"/>
                <a:gd name="connsiteX7" fmla="*/ 5991 w 10000"/>
                <a:gd name="connsiteY7" fmla="*/ 5001 h 9770"/>
                <a:gd name="connsiteX8" fmla="*/ 5000 w 10000"/>
                <a:gd name="connsiteY8" fmla="*/ 5226 h 9770"/>
                <a:gd name="connsiteX9" fmla="*/ 5000 w 10000"/>
                <a:gd name="connsiteY9" fmla="*/ 5682 h 9770"/>
                <a:gd name="connsiteX10" fmla="*/ 5991 w 10000"/>
                <a:gd name="connsiteY10" fmla="*/ 5907 h 9770"/>
                <a:gd name="connsiteX11" fmla="*/ 4009 w 10000"/>
                <a:gd name="connsiteY11" fmla="*/ 6590 h 9770"/>
                <a:gd name="connsiteX12" fmla="*/ 1013 w 10000"/>
                <a:gd name="connsiteY12" fmla="*/ 7270 h 9770"/>
                <a:gd name="connsiteX13" fmla="*/ 0 w 10000"/>
                <a:gd name="connsiteY13" fmla="*/ 7270 h 9770"/>
                <a:gd name="connsiteX14" fmla="*/ 0 w 10000"/>
                <a:gd name="connsiteY14" fmla="*/ 7501 h 9770"/>
                <a:gd name="connsiteX15" fmla="*/ 1013 w 10000"/>
                <a:gd name="connsiteY15" fmla="*/ 7501 h 9770"/>
                <a:gd name="connsiteX16" fmla="*/ 1013 w 10000"/>
                <a:gd name="connsiteY16" fmla="*/ 7952 h 9770"/>
                <a:gd name="connsiteX17" fmla="*/ 0 w 10000"/>
                <a:gd name="connsiteY17" fmla="*/ 8182 h 9770"/>
                <a:gd name="connsiteX18" fmla="*/ 0 w 10000"/>
                <a:gd name="connsiteY18" fmla="*/ 9320 h 9770"/>
                <a:gd name="connsiteX19" fmla="*/ 1013 w 10000"/>
                <a:gd name="connsiteY19" fmla="*/ 9770 h 9770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0 w 35501"/>
                <a:gd name="connsiteY1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3895 w 35501"/>
                <a:gd name="connsiteY19" fmla="*/ 10109 h 19883"/>
                <a:gd name="connsiteX20" fmla="*/ 0 w 35501"/>
                <a:gd name="connsiteY2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0 w 35501"/>
                <a:gd name="connsiteY2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15730 w 35501"/>
                <a:gd name="connsiteY20" fmla="*/ 14072 h 19883"/>
                <a:gd name="connsiteX21" fmla="*/ 0 w 35501"/>
                <a:gd name="connsiteY2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0 w 35501"/>
                <a:gd name="connsiteY2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16923 w 35501"/>
                <a:gd name="connsiteY21" fmla="*/ 15735 h 19883"/>
                <a:gd name="connsiteX22" fmla="*/ 0 w 35501"/>
                <a:gd name="connsiteY2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0 w 35501"/>
                <a:gd name="connsiteY2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15914 w 35501"/>
                <a:gd name="connsiteY22" fmla="*/ 16616 h 19883"/>
                <a:gd name="connsiteX23" fmla="*/ 0 w 35501"/>
                <a:gd name="connsiteY23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0 w 35501"/>
                <a:gd name="connsiteY23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4354 w 35501"/>
                <a:gd name="connsiteY23" fmla="*/ 16714 h 19883"/>
                <a:gd name="connsiteX24" fmla="*/ 0 w 35501"/>
                <a:gd name="connsiteY24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3712 w 35501"/>
                <a:gd name="connsiteY23" fmla="*/ 16078 h 19883"/>
                <a:gd name="connsiteX24" fmla="*/ 0 w 35501"/>
                <a:gd name="connsiteY24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9675 w 35501"/>
                <a:gd name="connsiteY23" fmla="*/ 15124 h 19883"/>
                <a:gd name="connsiteX24" fmla="*/ 13712 w 35501"/>
                <a:gd name="connsiteY24" fmla="*/ 16078 h 19883"/>
                <a:gd name="connsiteX25" fmla="*/ 0 w 35501"/>
                <a:gd name="connsiteY25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3712 w 35501"/>
                <a:gd name="connsiteY24" fmla="*/ 16078 h 19883"/>
                <a:gd name="connsiteX25" fmla="*/ 0 w 35501"/>
                <a:gd name="connsiteY25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7657 w 35501"/>
                <a:gd name="connsiteY24" fmla="*/ 15564 h 19883"/>
                <a:gd name="connsiteX25" fmla="*/ 13712 w 35501"/>
                <a:gd name="connsiteY25" fmla="*/ 16078 h 19883"/>
                <a:gd name="connsiteX26" fmla="*/ 0 w 35501"/>
                <a:gd name="connsiteY26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3712 w 35501"/>
                <a:gd name="connsiteY25" fmla="*/ 16078 h 19883"/>
                <a:gd name="connsiteX26" fmla="*/ 0 w 35501"/>
                <a:gd name="connsiteY26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455 w 35501"/>
                <a:gd name="connsiteY25" fmla="*/ 15760 h 19883"/>
                <a:gd name="connsiteX26" fmla="*/ 13712 w 35501"/>
                <a:gd name="connsiteY26" fmla="*/ 16078 h 19883"/>
                <a:gd name="connsiteX27" fmla="*/ 0 w 35501"/>
                <a:gd name="connsiteY27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0 w 35501"/>
                <a:gd name="connsiteY27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2061 w 35501"/>
                <a:gd name="connsiteY27" fmla="*/ 16543 h 19883"/>
                <a:gd name="connsiteX28" fmla="*/ 0 w 35501"/>
                <a:gd name="connsiteY28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0 w 35501"/>
                <a:gd name="connsiteY28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7473 w 35501"/>
                <a:gd name="connsiteY28" fmla="*/ 17986 h 19883"/>
                <a:gd name="connsiteX29" fmla="*/ 0 w 35501"/>
                <a:gd name="connsiteY2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0 w 35501"/>
                <a:gd name="connsiteY2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6464 w 35501"/>
                <a:gd name="connsiteY29" fmla="*/ 18157 h 19883"/>
                <a:gd name="connsiteX30" fmla="*/ 0 w 35501"/>
                <a:gd name="connsiteY3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0 w 35501"/>
                <a:gd name="connsiteY3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4354 w 35501"/>
                <a:gd name="connsiteY30" fmla="*/ 18451 h 19883"/>
                <a:gd name="connsiteX31" fmla="*/ 0 w 35501"/>
                <a:gd name="connsiteY3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0 w 35501"/>
                <a:gd name="connsiteY3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960 w 35501"/>
                <a:gd name="connsiteY31" fmla="*/ 19160 h 19883"/>
                <a:gd name="connsiteX32" fmla="*/ 0 w 35501"/>
                <a:gd name="connsiteY3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685 w 35501"/>
                <a:gd name="connsiteY31" fmla="*/ 18842 h 19883"/>
                <a:gd name="connsiteX32" fmla="*/ 0 w 35501"/>
                <a:gd name="connsiteY3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685 w 35501"/>
                <a:gd name="connsiteY31" fmla="*/ 18842 h 19883"/>
                <a:gd name="connsiteX32" fmla="*/ 317 w 35501"/>
                <a:gd name="connsiteY32" fmla="*/ 19503 h 19883"/>
                <a:gd name="connsiteX33" fmla="*/ 0 w 35501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9267 w 36377"/>
                <a:gd name="connsiteY20" fmla="*/ 13020 h 19883"/>
                <a:gd name="connsiteX21" fmla="*/ 28349 w 36377"/>
                <a:gd name="connsiteY21" fmla="*/ 14194 h 19883"/>
                <a:gd name="connsiteX22" fmla="*/ 25689 w 36377"/>
                <a:gd name="connsiteY22" fmla="*/ 14365 h 19883"/>
                <a:gd name="connsiteX23" fmla="*/ 24496 w 36377"/>
                <a:gd name="connsiteY23" fmla="*/ 14684 h 19883"/>
                <a:gd name="connsiteX24" fmla="*/ 19175 w 36377"/>
                <a:gd name="connsiteY24" fmla="*/ 15393 h 19883"/>
                <a:gd name="connsiteX25" fmla="*/ 16790 w 36377"/>
                <a:gd name="connsiteY25" fmla="*/ 16029 h 19883"/>
                <a:gd name="connsiteX26" fmla="*/ 14588 w 36377"/>
                <a:gd name="connsiteY26" fmla="*/ 16078 h 19883"/>
                <a:gd name="connsiteX27" fmla="*/ 14313 w 36377"/>
                <a:gd name="connsiteY27" fmla="*/ 16470 h 19883"/>
                <a:gd name="connsiteX28" fmla="*/ 12477 w 36377"/>
                <a:gd name="connsiteY28" fmla="*/ 16934 h 19883"/>
                <a:gd name="connsiteX29" fmla="*/ 9634 w 36377"/>
                <a:gd name="connsiteY29" fmla="*/ 17178 h 19883"/>
                <a:gd name="connsiteX30" fmla="*/ 3487 w 36377"/>
                <a:gd name="connsiteY30" fmla="*/ 18109 h 19883"/>
                <a:gd name="connsiteX31" fmla="*/ 1561 w 36377"/>
                <a:gd name="connsiteY31" fmla="*/ 18842 h 19883"/>
                <a:gd name="connsiteX32" fmla="*/ 0 w 36377"/>
                <a:gd name="connsiteY32" fmla="*/ 19405 h 19883"/>
                <a:gd name="connsiteX33" fmla="*/ 876 w 36377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9267 w 36377"/>
                <a:gd name="connsiteY20" fmla="*/ 13020 h 19883"/>
                <a:gd name="connsiteX21" fmla="*/ 28349 w 36377"/>
                <a:gd name="connsiteY21" fmla="*/ 14194 h 19883"/>
                <a:gd name="connsiteX22" fmla="*/ 25689 w 36377"/>
                <a:gd name="connsiteY22" fmla="*/ 14365 h 19883"/>
                <a:gd name="connsiteX23" fmla="*/ 24496 w 36377"/>
                <a:gd name="connsiteY23" fmla="*/ 14684 h 19883"/>
                <a:gd name="connsiteX24" fmla="*/ 19175 w 36377"/>
                <a:gd name="connsiteY24" fmla="*/ 15393 h 19883"/>
                <a:gd name="connsiteX25" fmla="*/ 16790 w 36377"/>
                <a:gd name="connsiteY25" fmla="*/ 16029 h 19883"/>
                <a:gd name="connsiteX26" fmla="*/ 14588 w 36377"/>
                <a:gd name="connsiteY26" fmla="*/ 16078 h 19883"/>
                <a:gd name="connsiteX27" fmla="*/ 14313 w 36377"/>
                <a:gd name="connsiteY27" fmla="*/ 16470 h 19883"/>
                <a:gd name="connsiteX28" fmla="*/ 12477 w 36377"/>
                <a:gd name="connsiteY28" fmla="*/ 16934 h 19883"/>
                <a:gd name="connsiteX29" fmla="*/ 9634 w 36377"/>
                <a:gd name="connsiteY29" fmla="*/ 17178 h 19883"/>
                <a:gd name="connsiteX30" fmla="*/ 3487 w 36377"/>
                <a:gd name="connsiteY30" fmla="*/ 18109 h 19883"/>
                <a:gd name="connsiteX31" fmla="*/ 1561 w 36377"/>
                <a:gd name="connsiteY31" fmla="*/ 18842 h 19883"/>
                <a:gd name="connsiteX32" fmla="*/ 0 w 36377"/>
                <a:gd name="connsiteY32" fmla="*/ 19405 h 19883"/>
                <a:gd name="connsiteX33" fmla="*/ 876 w 36377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7982 w 36377"/>
                <a:gd name="connsiteY20" fmla="*/ 10623 h 19883"/>
                <a:gd name="connsiteX21" fmla="*/ 29267 w 36377"/>
                <a:gd name="connsiteY21" fmla="*/ 13020 h 19883"/>
                <a:gd name="connsiteX22" fmla="*/ 28349 w 36377"/>
                <a:gd name="connsiteY22" fmla="*/ 14194 h 19883"/>
                <a:gd name="connsiteX23" fmla="*/ 25689 w 36377"/>
                <a:gd name="connsiteY23" fmla="*/ 14365 h 19883"/>
                <a:gd name="connsiteX24" fmla="*/ 24496 w 36377"/>
                <a:gd name="connsiteY24" fmla="*/ 14684 h 19883"/>
                <a:gd name="connsiteX25" fmla="*/ 19175 w 36377"/>
                <a:gd name="connsiteY25" fmla="*/ 15393 h 19883"/>
                <a:gd name="connsiteX26" fmla="*/ 16790 w 36377"/>
                <a:gd name="connsiteY26" fmla="*/ 16029 h 19883"/>
                <a:gd name="connsiteX27" fmla="*/ 14588 w 36377"/>
                <a:gd name="connsiteY27" fmla="*/ 16078 h 19883"/>
                <a:gd name="connsiteX28" fmla="*/ 14313 w 36377"/>
                <a:gd name="connsiteY28" fmla="*/ 16470 h 19883"/>
                <a:gd name="connsiteX29" fmla="*/ 12477 w 36377"/>
                <a:gd name="connsiteY29" fmla="*/ 16934 h 19883"/>
                <a:gd name="connsiteX30" fmla="*/ 9634 w 36377"/>
                <a:gd name="connsiteY30" fmla="*/ 17178 h 19883"/>
                <a:gd name="connsiteX31" fmla="*/ 3487 w 36377"/>
                <a:gd name="connsiteY31" fmla="*/ 18109 h 19883"/>
                <a:gd name="connsiteX32" fmla="*/ 1561 w 36377"/>
                <a:gd name="connsiteY32" fmla="*/ 18842 h 19883"/>
                <a:gd name="connsiteX33" fmla="*/ 0 w 36377"/>
                <a:gd name="connsiteY33" fmla="*/ 19405 h 19883"/>
                <a:gd name="connsiteX34" fmla="*/ 876 w 36377"/>
                <a:gd name="connsiteY34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9267 w 36377"/>
                <a:gd name="connsiteY21" fmla="*/ 13020 h 19883"/>
                <a:gd name="connsiteX22" fmla="*/ 28349 w 36377"/>
                <a:gd name="connsiteY22" fmla="*/ 14194 h 19883"/>
                <a:gd name="connsiteX23" fmla="*/ 25689 w 36377"/>
                <a:gd name="connsiteY23" fmla="*/ 14365 h 19883"/>
                <a:gd name="connsiteX24" fmla="*/ 24496 w 36377"/>
                <a:gd name="connsiteY24" fmla="*/ 14684 h 19883"/>
                <a:gd name="connsiteX25" fmla="*/ 19175 w 36377"/>
                <a:gd name="connsiteY25" fmla="*/ 15393 h 19883"/>
                <a:gd name="connsiteX26" fmla="*/ 16790 w 36377"/>
                <a:gd name="connsiteY26" fmla="*/ 16029 h 19883"/>
                <a:gd name="connsiteX27" fmla="*/ 14588 w 36377"/>
                <a:gd name="connsiteY27" fmla="*/ 16078 h 19883"/>
                <a:gd name="connsiteX28" fmla="*/ 14313 w 36377"/>
                <a:gd name="connsiteY28" fmla="*/ 16470 h 19883"/>
                <a:gd name="connsiteX29" fmla="*/ 12477 w 36377"/>
                <a:gd name="connsiteY29" fmla="*/ 16934 h 19883"/>
                <a:gd name="connsiteX30" fmla="*/ 9634 w 36377"/>
                <a:gd name="connsiteY30" fmla="*/ 17178 h 19883"/>
                <a:gd name="connsiteX31" fmla="*/ 3487 w 36377"/>
                <a:gd name="connsiteY31" fmla="*/ 18109 h 19883"/>
                <a:gd name="connsiteX32" fmla="*/ 1561 w 36377"/>
                <a:gd name="connsiteY32" fmla="*/ 18842 h 19883"/>
                <a:gd name="connsiteX33" fmla="*/ 0 w 36377"/>
                <a:gd name="connsiteY33" fmla="*/ 19405 h 19883"/>
                <a:gd name="connsiteX34" fmla="*/ 876 w 36377"/>
                <a:gd name="connsiteY34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8808 w 36377"/>
                <a:gd name="connsiteY21" fmla="*/ 11821 h 19883"/>
                <a:gd name="connsiteX22" fmla="*/ 29267 w 36377"/>
                <a:gd name="connsiteY22" fmla="*/ 13020 h 19883"/>
                <a:gd name="connsiteX23" fmla="*/ 28349 w 36377"/>
                <a:gd name="connsiteY23" fmla="*/ 14194 h 19883"/>
                <a:gd name="connsiteX24" fmla="*/ 25689 w 36377"/>
                <a:gd name="connsiteY24" fmla="*/ 14365 h 19883"/>
                <a:gd name="connsiteX25" fmla="*/ 24496 w 36377"/>
                <a:gd name="connsiteY25" fmla="*/ 14684 h 19883"/>
                <a:gd name="connsiteX26" fmla="*/ 19175 w 36377"/>
                <a:gd name="connsiteY26" fmla="*/ 15393 h 19883"/>
                <a:gd name="connsiteX27" fmla="*/ 16790 w 36377"/>
                <a:gd name="connsiteY27" fmla="*/ 16029 h 19883"/>
                <a:gd name="connsiteX28" fmla="*/ 14588 w 36377"/>
                <a:gd name="connsiteY28" fmla="*/ 16078 h 19883"/>
                <a:gd name="connsiteX29" fmla="*/ 14313 w 36377"/>
                <a:gd name="connsiteY29" fmla="*/ 16470 h 19883"/>
                <a:gd name="connsiteX30" fmla="*/ 12477 w 36377"/>
                <a:gd name="connsiteY30" fmla="*/ 16934 h 19883"/>
                <a:gd name="connsiteX31" fmla="*/ 9634 w 36377"/>
                <a:gd name="connsiteY31" fmla="*/ 17178 h 19883"/>
                <a:gd name="connsiteX32" fmla="*/ 3487 w 36377"/>
                <a:gd name="connsiteY32" fmla="*/ 18109 h 19883"/>
                <a:gd name="connsiteX33" fmla="*/ 1561 w 36377"/>
                <a:gd name="connsiteY33" fmla="*/ 18842 h 19883"/>
                <a:gd name="connsiteX34" fmla="*/ 0 w 36377"/>
                <a:gd name="connsiteY34" fmla="*/ 19405 h 19883"/>
                <a:gd name="connsiteX35" fmla="*/ 876 w 36377"/>
                <a:gd name="connsiteY35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9267 w 36377"/>
                <a:gd name="connsiteY22" fmla="*/ 13020 h 19883"/>
                <a:gd name="connsiteX23" fmla="*/ 28349 w 36377"/>
                <a:gd name="connsiteY23" fmla="*/ 14194 h 19883"/>
                <a:gd name="connsiteX24" fmla="*/ 25689 w 36377"/>
                <a:gd name="connsiteY24" fmla="*/ 14365 h 19883"/>
                <a:gd name="connsiteX25" fmla="*/ 24496 w 36377"/>
                <a:gd name="connsiteY25" fmla="*/ 14684 h 19883"/>
                <a:gd name="connsiteX26" fmla="*/ 19175 w 36377"/>
                <a:gd name="connsiteY26" fmla="*/ 15393 h 19883"/>
                <a:gd name="connsiteX27" fmla="*/ 16790 w 36377"/>
                <a:gd name="connsiteY27" fmla="*/ 16029 h 19883"/>
                <a:gd name="connsiteX28" fmla="*/ 14588 w 36377"/>
                <a:gd name="connsiteY28" fmla="*/ 16078 h 19883"/>
                <a:gd name="connsiteX29" fmla="*/ 14313 w 36377"/>
                <a:gd name="connsiteY29" fmla="*/ 16470 h 19883"/>
                <a:gd name="connsiteX30" fmla="*/ 12477 w 36377"/>
                <a:gd name="connsiteY30" fmla="*/ 16934 h 19883"/>
                <a:gd name="connsiteX31" fmla="*/ 9634 w 36377"/>
                <a:gd name="connsiteY31" fmla="*/ 17178 h 19883"/>
                <a:gd name="connsiteX32" fmla="*/ 3487 w 36377"/>
                <a:gd name="connsiteY32" fmla="*/ 18109 h 19883"/>
                <a:gd name="connsiteX33" fmla="*/ 1561 w 36377"/>
                <a:gd name="connsiteY33" fmla="*/ 18842 h 19883"/>
                <a:gd name="connsiteX34" fmla="*/ 0 w 36377"/>
                <a:gd name="connsiteY34" fmla="*/ 19405 h 19883"/>
                <a:gd name="connsiteX35" fmla="*/ 876 w 36377"/>
                <a:gd name="connsiteY35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8625 w 36377"/>
                <a:gd name="connsiteY22" fmla="*/ 12286 h 19883"/>
                <a:gd name="connsiteX23" fmla="*/ 29267 w 36377"/>
                <a:gd name="connsiteY23" fmla="*/ 13020 h 19883"/>
                <a:gd name="connsiteX24" fmla="*/ 28349 w 36377"/>
                <a:gd name="connsiteY24" fmla="*/ 14194 h 19883"/>
                <a:gd name="connsiteX25" fmla="*/ 25689 w 36377"/>
                <a:gd name="connsiteY25" fmla="*/ 14365 h 19883"/>
                <a:gd name="connsiteX26" fmla="*/ 24496 w 36377"/>
                <a:gd name="connsiteY26" fmla="*/ 14684 h 19883"/>
                <a:gd name="connsiteX27" fmla="*/ 19175 w 36377"/>
                <a:gd name="connsiteY27" fmla="*/ 15393 h 19883"/>
                <a:gd name="connsiteX28" fmla="*/ 16790 w 36377"/>
                <a:gd name="connsiteY28" fmla="*/ 16029 h 19883"/>
                <a:gd name="connsiteX29" fmla="*/ 14588 w 36377"/>
                <a:gd name="connsiteY29" fmla="*/ 16078 h 19883"/>
                <a:gd name="connsiteX30" fmla="*/ 14313 w 36377"/>
                <a:gd name="connsiteY30" fmla="*/ 16470 h 19883"/>
                <a:gd name="connsiteX31" fmla="*/ 12477 w 36377"/>
                <a:gd name="connsiteY31" fmla="*/ 16934 h 19883"/>
                <a:gd name="connsiteX32" fmla="*/ 9634 w 36377"/>
                <a:gd name="connsiteY32" fmla="*/ 17178 h 19883"/>
                <a:gd name="connsiteX33" fmla="*/ 3487 w 36377"/>
                <a:gd name="connsiteY33" fmla="*/ 18109 h 19883"/>
                <a:gd name="connsiteX34" fmla="*/ 1561 w 36377"/>
                <a:gd name="connsiteY34" fmla="*/ 18842 h 19883"/>
                <a:gd name="connsiteX35" fmla="*/ 0 w 36377"/>
                <a:gd name="connsiteY35" fmla="*/ 19405 h 19883"/>
                <a:gd name="connsiteX36" fmla="*/ 876 w 36377"/>
                <a:gd name="connsiteY36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9267 w 36377"/>
                <a:gd name="connsiteY23" fmla="*/ 13020 h 19883"/>
                <a:gd name="connsiteX24" fmla="*/ 28349 w 36377"/>
                <a:gd name="connsiteY24" fmla="*/ 14194 h 19883"/>
                <a:gd name="connsiteX25" fmla="*/ 25689 w 36377"/>
                <a:gd name="connsiteY25" fmla="*/ 14365 h 19883"/>
                <a:gd name="connsiteX26" fmla="*/ 24496 w 36377"/>
                <a:gd name="connsiteY26" fmla="*/ 14684 h 19883"/>
                <a:gd name="connsiteX27" fmla="*/ 19175 w 36377"/>
                <a:gd name="connsiteY27" fmla="*/ 15393 h 19883"/>
                <a:gd name="connsiteX28" fmla="*/ 16790 w 36377"/>
                <a:gd name="connsiteY28" fmla="*/ 16029 h 19883"/>
                <a:gd name="connsiteX29" fmla="*/ 14588 w 36377"/>
                <a:gd name="connsiteY29" fmla="*/ 16078 h 19883"/>
                <a:gd name="connsiteX30" fmla="*/ 14313 w 36377"/>
                <a:gd name="connsiteY30" fmla="*/ 16470 h 19883"/>
                <a:gd name="connsiteX31" fmla="*/ 12477 w 36377"/>
                <a:gd name="connsiteY31" fmla="*/ 16934 h 19883"/>
                <a:gd name="connsiteX32" fmla="*/ 9634 w 36377"/>
                <a:gd name="connsiteY32" fmla="*/ 17178 h 19883"/>
                <a:gd name="connsiteX33" fmla="*/ 3487 w 36377"/>
                <a:gd name="connsiteY33" fmla="*/ 18109 h 19883"/>
                <a:gd name="connsiteX34" fmla="*/ 1561 w 36377"/>
                <a:gd name="connsiteY34" fmla="*/ 18842 h 19883"/>
                <a:gd name="connsiteX35" fmla="*/ 0 w 36377"/>
                <a:gd name="connsiteY35" fmla="*/ 19405 h 19883"/>
                <a:gd name="connsiteX36" fmla="*/ 876 w 36377"/>
                <a:gd name="connsiteY36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625 w 36377"/>
                <a:gd name="connsiteY23" fmla="*/ 12311 h 19883"/>
                <a:gd name="connsiteX24" fmla="*/ 29267 w 36377"/>
                <a:gd name="connsiteY24" fmla="*/ 13020 h 19883"/>
                <a:gd name="connsiteX25" fmla="*/ 28349 w 36377"/>
                <a:gd name="connsiteY25" fmla="*/ 14194 h 19883"/>
                <a:gd name="connsiteX26" fmla="*/ 25689 w 36377"/>
                <a:gd name="connsiteY26" fmla="*/ 14365 h 19883"/>
                <a:gd name="connsiteX27" fmla="*/ 24496 w 36377"/>
                <a:gd name="connsiteY27" fmla="*/ 14684 h 19883"/>
                <a:gd name="connsiteX28" fmla="*/ 19175 w 36377"/>
                <a:gd name="connsiteY28" fmla="*/ 15393 h 19883"/>
                <a:gd name="connsiteX29" fmla="*/ 16790 w 36377"/>
                <a:gd name="connsiteY29" fmla="*/ 16029 h 19883"/>
                <a:gd name="connsiteX30" fmla="*/ 14588 w 36377"/>
                <a:gd name="connsiteY30" fmla="*/ 16078 h 19883"/>
                <a:gd name="connsiteX31" fmla="*/ 14313 w 36377"/>
                <a:gd name="connsiteY31" fmla="*/ 16470 h 19883"/>
                <a:gd name="connsiteX32" fmla="*/ 12477 w 36377"/>
                <a:gd name="connsiteY32" fmla="*/ 16934 h 19883"/>
                <a:gd name="connsiteX33" fmla="*/ 9634 w 36377"/>
                <a:gd name="connsiteY33" fmla="*/ 17178 h 19883"/>
                <a:gd name="connsiteX34" fmla="*/ 3487 w 36377"/>
                <a:gd name="connsiteY34" fmla="*/ 18109 h 19883"/>
                <a:gd name="connsiteX35" fmla="*/ 1561 w 36377"/>
                <a:gd name="connsiteY35" fmla="*/ 18842 h 19883"/>
                <a:gd name="connsiteX36" fmla="*/ 0 w 36377"/>
                <a:gd name="connsiteY36" fmla="*/ 19405 h 19883"/>
                <a:gd name="connsiteX37" fmla="*/ 876 w 36377"/>
                <a:gd name="connsiteY37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9267 w 36377"/>
                <a:gd name="connsiteY24" fmla="*/ 13020 h 19883"/>
                <a:gd name="connsiteX25" fmla="*/ 28349 w 36377"/>
                <a:gd name="connsiteY25" fmla="*/ 14194 h 19883"/>
                <a:gd name="connsiteX26" fmla="*/ 25689 w 36377"/>
                <a:gd name="connsiteY26" fmla="*/ 14365 h 19883"/>
                <a:gd name="connsiteX27" fmla="*/ 24496 w 36377"/>
                <a:gd name="connsiteY27" fmla="*/ 14684 h 19883"/>
                <a:gd name="connsiteX28" fmla="*/ 19175 w 36377"/>
                <a:gd name="connsiteY28" fmla="*/ 15393 h 19883"/>
                <a:gd name="connsiteX29" fmla="*/ 16790 w 36377"/>
                <a:gd name="connsiteY29" fmla="*/ 16029 h 19883"/>
                <a:gd name="connsiteX30" fmla="*/ 14588 w 36377"/>
                <a:gd name="connsiteY30" fmla="*/ 16078 h 19883"/>
                <a:gd name="connsiteX31" fmla="*/ 14313 w 36377"/>
                <a:gd name="connsiteY31" fmla="*/ 16470 h 19883"/>
                <a:gd name="connsiteX32" fmla="*/ 12477 w 36377"/>
                <a:gd name="connsiteY32" fmla="*/ 16934 h 19883"/>
                <a:gd name="connsiteX33" fmla="*/ 9634 w 36377"/>
                <a:gd name="connsiteY33" fmla="*/ 17178 h 19883"/>
                <a:gd name="connsiteX34" fmla="*/ 3487 w 36377"/>
                <a:gd name="connsiteY34" fmla="*/ 18109 h 19883"/>
                <a:gd name="connsiteX35" fmla="*/ 1561 w 36377"/>
                <a:gd name="connsiteY35" fmla="*/ 18842 h 19883"/>
                <a:gd name="connsiteX36" fmla="*/ 0 w 36377"/>
                <a:gd name="connsiteY36" fmla="*/ 19405 h 19883"/>
                <a:gd name="connsiteX37" fmla="*/ 876 w 36377"/>
                <a:gd name="connsiteY37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9083 w 36377"/>
                <a:gd name="connsiteY24" fmla="*/ 1236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606 w 36377"/>
                <a:gd name="connsiteY24" fmla="*/ 1280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606 w 36377"/>
                <a:gd name="connsiteY24" fmla="*/ 1280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973 w 36377"/>
                <a:gd name="connsiteY24" fmla="*/ 12360 h 19883"/>
                <a:gd name="connsiteX25" fmla="*/ 26606 w 36377"/>
                <a:gd name="connsiteY25" fmla="*/ 12800 h 19883"/>
                <a:gd name="connsiteX26" fmla="*/ 29267 w 36377"/>
                <a:gd name="connsiteY26" fmla="*/ 13020 h 19883"/>
                <a:gd name="connsiteX27" fmla="*/ 28349 w 36377"/>
                <a:gd name="connsiteY27" fmla="*/ 14194 h 19883"/>
                <a:gd name="connsiteX28" fmla="*/ 25689 w 36377"/>
                <a:gd name="connsiteY28" fmla="*/ 14365 h 19883"/>
                <a:gd name="connsiteX29" fmla="*/ 24496 w 36377"/>
                <a:gd name="connsiteY29" fmla="*/ 14684 h 19883"/>
                <a:gd name="connsiteX30" fmla="*/ 19175 w 36377"/>
                <a:gd name="connsiteY30" fmla="*/ 15393 h 19883"/>
                <a:gd name="connsiteX31" fmla="*/ 16790 w 36377"/>
                <a:gd name="connsiteY31" fmla="*/ 16029 h 19883"/>
                <a:gd name="connsiteX32" fmla="*/ 14588 w 36377"/>
                <a:gd name="connsiteY32" fmla="*/ 16078 h 19883"/>
                <a:gd name="connsiteX33" fmla="*/ 14313 w 36377"/>
                <a:gd name="connsiteY33" fmla="*/ 16470 h 19883"/>
                <a:gd name="connsiteX34" fmla="*/ 12477 w 36377"/>
                <a:gd name="connsiteY34" fmla="*/ 16934 h 19883"/>
                <a:gd name="connsiteX35" fmla="*/ 9634 w 36377"/>
                <a:gd name="connsiteY35" fmla="*/ 17178 h 19883"/>
                <a:gd name="connsiteX36" fmla="*/ 3487 w 36377"/>
                <a:gd name="connsiteY36" fmla="*/ 18109 h 19883"/>
                <a:gd name="connsiteX37" fmla="*/ 1561 w 36377"/>
                <a:gd name="connsiteY37" fmla="*/ 18842 h 19883"/>
                <a:gd name="connsiteX38" fmla="*/ 0 w 36377"/>
                <a:gd name="connsiteY38" fmla="*/ 19405 h 19883"/>
                <a:gd name="connsiteX39" fmla="*/ 876 w 36377"/>
                <a:gd name="connsiteY39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606 w 36377"/>
                <a:gd name="connsiteY25" fmla="*/ 12800 h 19883"/>
                <a:gd name="connsiteX26" fmla="*/ 29267 w 36377"/>
                <a:gd name="connsiteY26" fmla="*/ 13020 h 19883"/>
                <a:gd name="connsiteX27" fmla="*/ 28349 w 36377"/>
                <a:gd name="connsiteY27" fmla="*/ 14194 h 19883"/>
                <a:gd name="connsiteX28" fmla="*/ 25689 w 36377"/>
                <a:gd name="connsiteY28" fmla="*/ 14365 h 19883"/>
                <a:gd name="connsiteX29" fmla="*/ 24496 w 36377"/>
                <a:gd name="connsiteY29" fmla="*/ 14684 h 19883"/>
                <a:gd name="connsiteX30" fmla="*/ 19175 w 36377"/>
                <a:gd name="connsiteY30" fmla="*/ 15393 h 19883"/>
                <a:gd name="connsiteX31" fmla="*/ 16790 w 36377"/>
                <a:gd name="connsiteY31" fmla="*/ 16029 h 19883"/>
                <a:gd name="connsiteX32" fmla="*/ 14588 w 36377"/>
                <a:gd name="connsiteY32" fmla="*/ 16078 h 19883"/>
                <a:gd name="connsiteX33" fmla="*/ 14313 w 36377"/>
                <a:gd name="connsiteY33" fmla="*/ 16470 h 19883"/>
                <a:gd name="connsiteX34" fmla="*/ 12477 w 36377"/>
                <a:gd name="connsiteY34" fmla="*/ 16934 h 19883"/>
                <a:gd name="connsiteX35" fmla="*/ 9634 w 36377"/>
                <a:gd name="connsiteY35" fmla="*/ 17178 h 19883"/>
                <a:gd name="connsiteX36" fmla="*/ 3487 w 36377"/>
                <a:gd name="connsiteY36" fmla="*/ 18109 h 19883"/>
                <a:gd name="connsiteX37" fmla="*/ 1561 w 36377"/>
                <a:gd name="connsiteY37" fmla="*/ 18842 h 19883"/>
                <a:gd name="connsiteX38" fmla="*/ 0 w 36377"/>
                <a:gd name="connsiteY38" fmla="*/ 19405 h 19883"/>
                <a:gd name="connsiteX39" fmla="*/ 876 w 36377"/>
                <a:gd name="connsiteY39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790 w 36377"/>
                <a:gd name="connsiteY25" fmla="*/ 12457 h 19883"/>
                <a:gd name="connsiteX26" fmla="*/ 26606 w 36377"/>
                <a:gd name="connsiteY26" fmla="*/ 12800 h 19883"/>
                <a:gd name="connsiteX27" fmla="*/ 29267 w 36377"/>
                <a:gd name="connsiteY27" fmla="*/ 13020 h 19883"/>
                <a:gd name="connsiteX28" fmla="*/ 28349 w 36377"/>
                <a:gd name="connsiteY28" fmla="*/ 14194 h 19883"/>
                <a:gd name="connsiteX29" fmla="*/ 25689 w 36377"/>
                <a:gd name="connsiteY29" fmla="*/ 14365 h 19883"/>
                <a:gd name="connsiteX30" fmla="*/ 24496 w 36377"/>
                <a:gd name="connsiteY30" fmla="*/ 14684 h 19883"/>
                <a:gd name="connsiteX31" fmla="*/ 19175 w 36377"/>
                <a:gd name="connsiteY31" fmla="*/ 15393 h 19883"/>
                <a:gd name="connsiteX32" fmla="*/ 16790 w 36377"/>
                <a:gd name="connsiteY32" fmla="*/ 16029 h 19883"/>
                <a:gd name="connsiteX33" fmla="*/ 14588 w 36377"/>
                <a:gd name="connsiteY33" fmla="*/ 16078 h 19883"/>
                <a:gd name="connsiteX34" fmla="*/ 14313 w 36377"/>
                <a:gd name="connsiteY34" fmla="*/ 16470 h 19883"/>
                <a:gd name="connsiteX35" fmla="*/ 12477 w 36377"/>
                <a:gd name="connsiteY35" fmla="*/ 16934 h 19883"/>
                <a:gd name="connsiteX36" fmla="*/ 9634 w 36377"/>
                <a:gd name="connsiteY36" fmla="*/ 17178 h 19883"/>
                <a:gd name="connsiteX37" fmla="*/ 3487 w 36377"/>
                <a:gd name="connsiteY37" fmla="*/ 18109 h 19883"/>
                <a:gd name="connsiteX38" fmla="*/ 1561 w 36377"/>
                <a:gd name="connsiteY38" fmla="*/ 18842 h 19883"/>
                <a:gd name="connsiteX39" fmla="*/ 0 w 36377"/>
                <a:gd name="connsiteY39" fmla="*/ 19405 h 19883"/>
                <a:gd name="connsiteX40" fmla="*/ 876 w 36377"/>
                <a:gd name="connsiteY40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7983 w 36377"/>
                <a:gd name="connsiteY25" fmla="*/ 12212 h 19883"/>
                <a:gd name="connsiteX26" fmla="*/ 26606 w 36377"/>
                <a:gd name="connsiteY26" fmla="*/ 12800 h 19883"/>
                <a:gd name="connsiteX27" fmla="*/ 29267 w 36377"/>
                <a:gd name="connsiteY27" fmla="*/ 13020 h 19883"/>
                <a:gd name="connsiteX28" fmla="*/ 28349 w 36377"/>
                <a:gd name="connsiteY28" fmla="*/ 14194 h 19883"/>
                <a:gd name="connsiteX29" fmla="*/ 25689 w 36377"/>
                <a:gd name="connsiteY29" fmla="*/ 14365 h 19883"/>
                <a:gd name="connsiteX30" fmla="*/ 24496 w 36377"/>
                <a:gd name="connsiteY30" fmla="*/ 14684 h 19883"/>
                <a:gd name="connsiteX31" fmla="*/ 19175 w 36377"/>
                <a:gd name="connsiteY31" fmla="*/ 15393 h 19883"/>
                <a:gd name="connsiteX32" fmla="*/ 16790 w 36377"/>
                <a:gd name="connsiteY32" fmla="*/ 16029 h 19883"/>
                <a:gd name="connsiteX33" fmla="*/ 14588 w 36377"/>
                <a:gd name="connsiteY33" fmla="*/ 16078 h 19883"/>
                <a:gd name="connsiteX34" fmla="*/ 14313 w 36377"/>
                <a:gd name="connsiteY34" fmla="*/ 16470 h 19883"/>
                <a:gd name="connsiteX35" fmla="*/ 12477 w 36377"/>
                <a:gd name="connsiteY35" fmla="*/ 16934 h 19883"/>
                <a:gd name="connsiteX36" fmla="*/ 9634 w 36377"/>
                <a:gd name="connsiteY36" fmla="*/ 17178 h 19883"/>
                <a:gd name="connsiteX37" fmla="*/ 3487 w 36377"/>
                <a:gd name="connsiteY37" fmla="*/ 18109 h 19883"/>
                <a:gd name="connsiteX38" fmla="*/ 1561 w 36377"/>
                <a:gd name="connsiteY38" fmla="*/ 18842 h 19883"/>
                <a:gd name="connsiteX39" fmla="*/ 0 w 36377"/>
                <a:gd name="connsiteY39" fmla="*/ 19405 h 19883"/>
                <a:gd name="connsiteX40" fmla="*/ 876 w 36377"/>
                <a:gd name="connsiteY40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7432 w 36377"/>
                <a:gd name="connsiteY25" fmla="*/ 11650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7524 w 36377"/>
                <a:gd name="connsiteY32" fmla="*/ 15338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652 w 36377"/>
                <a:gd name="connsiteY33" fmla="*/ 15974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588 w 36377"/>
                <a:gd name="connsiteY34" fmla="*/ 16078 h 19883"/>
                <a:gd name="connsiteX35" fmla="*/ 14382 w 36377"/>
                <a:gd name="connsiteY35" fmla="*/ 16507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450 w 36377"/>
                <a:gd name="connsiteY34" fmla="*/ 16078 h 19883"/>
                <a:gd name="connsiteX35" fmla="*/ 14382 w 36377"/>
                <a:gd name="connsiteY35" fmla="*/ 16507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920"/>
                <a:gd name="connsiteX1" fmla="*/ 35364 w 36377"/>
                <a:gd name="connsiteY1" fmla="*/ 231 h 19920"/>
                <a:gd name="connsiteX2" fmla="*/ 36377 w 36377"/>
                <a:gd name="connsiteY2" fmla="*/ 929 h 19920"/>
                <a:gd name="connsiteX3" fmla="*/ 34373 w 36377"/>
                <a:gd name="connsiteY3" fmla="*/ 2323 h 19920"/>
                <a:gd name="connsiteX4" fmla="*/ 33381 w 36377"/>
                <a:gd name="connsiteY4" fmla="*/ 2559 h 19920"/>
                <a:gd name="connsiteX5" fmla="*/ 33381 w 36377"/>
                <a:gd name="connsiteY5" fmla="*/ 3723 h 19920"/>
                <a:gd name="connsiteX6" fmla="*/ 32368 w 36377"/>
                <a:gd name="connsiteY6" fmla="*/ 4185 h 19920"/>
                <a:gd name="connsiteX7" fmla="*/ 32368 w 36377"/>
                <a:gd name="connsiteY7" fmla="*/ 5119 h 19920"/>
                <a:gd name="connsiteX8" fmla="*/ 31377 w 36377"/>
                <a:gd name="connsiteY8" fmla="*/ 5349 h 19920"/>
                <a:gd name="connsiteX9" fmla="*/ 31377 w 36377"/>
                <a:gd name="connsiteY9" fmla="*/ 5816 h 19920"/>
                <a:gd name="connsiteX10" fmla="*/ 32368 w 36377"/>
                <a:gd name="connsiteY10" fmla="*/ 6046 h 19920"/>
                <a:gd name="connsiteX11" fmla="*/ 30386 w 36377"/>
                <a:gd name="connsiteY11" fmla="*/ 6745 h 19920"/>
                <a:gd name="connsiteX12" fmla="*/ 27390 w 36377"/>
                <a:gd name="connsiteY12" fmla="*/ 7441 h 19920"/>
                <a:gd name="connsiteX13" fmla="*/ 26377 w 36377"/>
                <a:gd name="connsiteY13" fmla="*/ 7441 h 19920"/>
                <a:gd name="connsiteX14" fmla="*/ 26377 w 36377"/>
                <a:gd name="connsiteY14" fmla="*/ 7678 h 19920"/>
                <a:gd name="connsiteX15" fmla="*/ 27390 w 36377"/>
                <a:gd name="connsiteY15" fmla="*/ 7678 h 19920"/>
                <a:gd name="connsiteX16" fmla="*/ 27390 w 36377"/>
                <a:gd name="connsiteY16" fmla="*/ 8139 h 19920"/>
                <a:gd name="connsiteX17" fmla="*/ 26377 w 36377"/>
                <a:gd name="connsiteY17" fmla="*/ 8375 h 19920"/>
                <a:gd name="connsiteX18" fmla="*/ 26377 w 36377"/>
                <a:gd name="connsiteY18" fmla="*/ 9539 h 19920"/>
                <a:gd name="connsiteX19" fmla="*/ 27432 w 36377"/>
                <a:gd name="connsiteY19" fmla="*/ 10060 h 19920"/>
                <a:gd name="connsiteX20" fmla="*/ 28326 w 36377"/>
                <a:gd name="connsiteY20" fmla="*/ 10244 h 19920"/>
                <a:gd name="connsiteX21" fmla="*/ 27248 w 36377"/>
                <a:gd name="connsiteY21" fmla="*/ 10476 h 19920"/>
                <a:gd name="connsiteX22" fmla="*/ 27410 w 36377"/>
                <a:gd name="connsiteY22" fmla="*/ 10794 h 19920"/>
                <a:gd name="connsiteX23" fmla="*/ 28258 w 36377"/>
                <a:gd name="connsiteY23" fmla="*/ 11357 h 19920"/>
                <a:gd name="connsiteX24" fmla="*/ 27386 w 36377"/>
                <a:gd name="connsiteY24" fmla="*/ 11406 h 19920"/>
                <a:gd name="connsiteX25" fmla="*/ 26973 w 36377"/>
                <a:gd name="connsiteY25" fmla="*/ 11821 h 19920"/>
                <a:gd name="connsiteX26" fmla="*/ 27983 w 36377"/>
                <a:gd name="connsiteY26" fmla="*/ 12212 h 19920"/>
                <a:gd name="connsiteX27" fmla="*/ 26468 w 36377"/>
                <a:gd name="connsiteY27" fmla="*/ 12800 h 19920"/>
                <a:gd name="connsiteX28" fmla="*/ 29267 w 36377"/>
                <a:gd name="connsiteY28" fmla="*/ 13020 h 19920"/>
                <a:gd name="connsiteX29" fmla="*/ 28349 w 36377"/>
                <a:gd name="connsiteY29" fmla="*/ 14194 h 19920"/>
                <a:gd name="connsiteX30" fmla="*/ 25689 w 36377"/>
                <a:gd name="connsiteY30" fmla="*/ 14365 h 19920"/>
                <a:gd name="connsiteX31" fmla="*/ 24358 w 36377"/>
                <a:gd name="connsiteY31" fmla="*/ 14666 h 19920"/>
                <a:gd name="connsiteX32" fmla="*/ 18556 w 36377"/>
                <a:gd name="connsiteY32" fmla="*/ 15577 h 19920"/>
                <a:gd name="connsiteX33" fmla="*/ 16446 w 36377"/>
                <a:gd name="connsiteY33" fmla="*/ 16047 h 19920"/>
                <a:gd name="connsiteX34" fmla="*/ 14450 w 36377"/>
                <a:gd name="connsiteY34" fmla="*/ 16078 h 19920"/>
                <a:gd name="connsiteX35" fmla="*/ 14382 w 36377"/>
                <a:gd name="connsiteY35" fmla="*/ 16507 h 19920"/>
                <a:gd name="connsiteX36" fmla="*/ 12477 w 36377"/>
                <a:gd name="connsiteY36" fmla="*/ 16934 h 19920"/>
                <a:gd name="connsiteX37" fmla="*/ 9634 w 36377"/>
                <a:gd name="connsiteY37" fmla="*/ 17178 h 19920"/>
                <a:gd name="connsiteX38" fmla="*/ 3487 w 36377"/>
                <a:gd name="connsiteY38" fmla="*/ 18109 h 19920"/>
                <a:gd name="connsiteX39" fmla="*/ 1561 w 36377"/>
                <a:gd name="connsiteY39" fmla="*/ 18842 h 19920"/>
                <a:gd name="connsiteX40" fmla="*/ 0 w 36377"/>
                <a:gd name="connsiteY40" fmla="*/ 19405 h 19920"/>
                <a:gd name="connsiteX41" fmla="*/ 1151 w 36377"/>
                <a:gd name="connsiteY41" fmla="*/ 19920 h 19920"/>
                <a:gd name="connsiteX0" fmla="*/ 36377 w 36377"/>
                <a:gd name="connsiteY0" fmla="*/ 0 h 19957"/>
                <a:gd name="connsiteX1" fmla="*/ 35364 w 36377"/>
                <a:gd name="connsiteY1" fmla="*/ 231 h 19957"/>
                <a:gd name="connsiteX2" fmla="*/ 36377 w 36377"/>
                <a:gd name="connsiteY2" fmla="*/ 929 h 19957"/>
                <a:gd name="connsiteX3" fmla="*/ 34373 w 36377"/>
                <a:gd name="connsiteY3" fmla="*/ 2323 h 19957"/>
                <a:gd name="connsiteX4" fmla="*/ 33381 w 36377"/>
                <a:gd name="connsiteY4" fmla="*/ 2559 h 19957"/>
                <a:gd name="connsiteX5" fmla="*/ 33381 w 36377"/>
                <a:gd name="connsiteY5" fmla="*/ 3723 h 19957"/>
                <a:gd name="connsiteX6" fmla="*/ 32368 w 36377"/>
                <a:gd name="connsiteY6" fmla="*/ 4185 h 19957"/>
                <a:gd name="connsiteX7" fmla="*/ 32368 w 36377"/>
                <a:gd name="connsiteY7" fmla="*/ 5119 h 19957"/>
                <a:gd name="connsiteX8" fmla="*/ 31377 w 36377"/>
                <a:gd name="connsiteY8" fmla="*/ 5349 h 19957"/>
                <a:gd name="connsiteX9" fmla="*/ 31377 w 36377"/>
                <a:gd name="connsiteY9" fmla="*/ 5816 h 19957"/>
                <a:gd name="connsiteX10" fmla="*/ 32368 w 36377"/>
                <a:gd name="connsiteY10" fmla="*/ 6046 h 19957"/>
                <a:gd name="connsiteX11" fmla="*/ 30386 w 36377"/>
                <a:gd name="connsiteY11" fmla="*/ 6745 h 19957"/>
                <a:gd name="connsiteX12" fmla="*/ 27390 w 36377"/>
                <a:gd name="connsiteY12" fmla="*/ 7441 h 19957"/>
                <a:gd name="connsiteX13" fmla="*/ 26377 w 36377"/>
                <a:gd name="connsiteY13" fmla="*/ 7441 h 19957"/>
                <a:gd name="connsiteX14" fmla="*/ 26377 w 36377"/>
                <a:gd name="connsiteY14" fmla="*/ 7678 h 19957"/>
                <a:gd name="connsiteX15" fmla="*/ 27390 w 36377"/>
                <a:gd name="connsiteY15" fmla="*/ 7678 h 19957"/>
                <a:gd name="connsiteX16" fmla="*/ 27390 w 36377"/>
                <a:gd name="connsiteY16" fmla="*/ 8139 h 19957"/>
                <a:gd name="connsiteX17" fmla="*/ 26377 w 36377"/>
                <a:gd name="connsiteY17" fmla="*/ 8375 h 19957"/>
                <a:gd name="connsiteX18" fmla="*/ 26377 w 36377"/>
                <a:gd name="connsiteY18" fmla="*/ 9539 h 19957"/>
                <a:gd name="connsiteX19" fmla="*/ 27432 w 36377"/>
                <a:gd name="connsiteY19" fmla="*/ 10060 h 19957"/>
                <a:gd name="connsiteX20" fmla="*/ 28326 w 36377"/>
                <a:gd name="connsiteY20" fmla="*/ 10244 h 19957"/>
                <a:gd name="connsiteX21" fmla="*/ 27248 w 36377"/>
                <a:gd name="connsiteY21" fmla="*/ 10476 h 19957"/>
                <a:gd name="connsiteX22" fmla="*/ 27410 w 36377"/>
                <a:gd name="connsiteY22" fmla="*/ 10794 h 19957"/>
                <a:gd name="connsiteX23" fmla="*/ 28258 w 36377"/>
                <a:gd name="connsiteY23" fmla="*/ 11357 h 19957"/>
                <a:gd name="connsiteX24" fmla="*/ 27386 w 36377"/>
                <a:gd name="connsiteY24" fmla="*/ 11406 h 19957"/>
                <a:gd name="connsiteX25" fmla="*/ 26973 w 36377"/>
                <a:gd name="connsiteY25" fmla="*/ 11821 h 19957"/>
                <a:gd name="connsiteX26" fmla="*/ 27983 w 36377"/>
                <a:gd name="connsiteY26" fmla="*/ 12212 h 19957"/>
                <a:gd name="connsiteX27" fmla="*/ 26468 w 36377"/>
                <a:gd name="connsiteY27" fmla="*/ 12800 h 19957"/>
                <a:gd name="connsiteX28" fmla="*/ 29267 w 36377"/>
                <a:gd name="connsiteY28" fmla="*/ 13020 h 19957"/>
                <a:gd name="connsiteX29" fmla="*/ 28349 w 36377"/>
                <a:gd name="connsiteY29" fmla="*/ 14194 h 19957"/>
                <a:gd name="connsiteX30" fmla="*/ 25689 w 36377"/>
                <a:gd name="connsiteY30" fmla="*/ 14365 h 19957"/>
                <a:gd name="connsiteX31" fmla="*/ 24358 w 36377"/>
                <a:gd name="connsiteY31" fmla="*/ 14666 h 19957"/>
                <a:gd name="connsiteX32" fmla="*/ 18556 w 36377"/>
                <a:gd name="connsiteY32" fmla="*/ 15577 h 19957"/>
                <a:gd name="connsiteX33" fmla="*/ 16446 w 36377"/>
                <a:gd name="connsiteY33" fmla="*/ 16047 h 19957"/>
                <a:gd name="connsiteX34" fmla="*/ 14450 w 36377"/>
                <a:gd name="connsiteY34" fmla="*/ 16078 h 19957"/>
                <a:gd name="connsiteX35" fmla="*/ 14382 w 36377"/>
                <a:gd name="connsiteY35" fmla="*/ 16507 h 19957"/>
                <a:gd name="connsiteX36" fmla="*/ 12477 w 36377"/>
                <a:gd name="connsiteY36" fmla="*/ 16934 h 19957"/>
                <a:gd name="connsiteX37" fmla="*/ 9634 w 36377"/>
                <a:gd name="connsiteY37" fmla="*/ 17178 h 19957"/>
                <a:gd name="connsiteX38" fmla="*/ 3487 w 36377"/>
                <a:gd name="connsiteY38" fmla="*/ 18109 h 19957"/>
                <a:gd name="connsiteX39" fmla="*/ 1561 w 36377"/>
                <a:gd name="connsiteY39" fmla="*/ 18842 h 19957"/>
                <a:gd name="connsiteX40" fmla="*/ 0 w 36377"/>
                <a:gd name="connsiteY40" fmla="*/ 19405 h 19957"/>
                <a:gd name="connsiteX41" fmla="*/ 1289 w 36377"/>
                <a:gd name="connsiteY41" fmla="*/ 19957 h 19957"/>
                <a:gd name="connsiteX0" fmla="*/ 35895 w 35895"/>
                <a:gd name="connsiteY0" fmla="*/ 0 h 19957"/>
                <a:gd name="connsiteX1" fmla="*/ 34882 w 35895"/>
                <a:gd name="connsiteY1" fmla="*/ 231 h 19957"/>
                <a:gd name="connsiteX2" fmla="*/ 35895 w 35895"/>
                <a:gd name="connsiteY2" fmla="*/ 929 h 19957"/>
                <a:gd name="connsiteX3" fmla="*/ 33891 w 35895"/>
                <a:gd name="connsiteY3" fmla="*/ 2323 h 19957"/>
                <a:gd name="connsiteX4" fmla="*/ 32899 w 35895"/>
                <a:gd name="connsiteY4" fmla="*/ 2559 h 19957"/>
                <a:gd name="connsiteX5" fmla="*/ 32899 w 35895"/>
                <a:gd name="connsiteY5" fmla="*/ 3723 h 19957"/>
                <a:gd name="connsiteX6" fmla="*/ 31886 w 35895"/>
                <a:gd name="connsiteY6" fmla="*/ 4185 h 19957"/>
                <a:gd name="connsiteX7" fmla="*/ 31886 w 35895"/>
                <a:gd name="connsiteY7" fmla="*/ 5119 h 19957"/>
                <a:gd name="connsiteX8" fmla="*/ 30895 w 35895"/>
                <a:gd name="connsiteY8" fmla="*/ 5349 h 19957"/>
                <a:gd name="connsiteX9" fmla="*/ 30895 w 35895"/>
                <a:gd name="connsiteY9" fmla="*/ 5816 h 19957"/>
                <a:gd name="connsiteX10" fmla="*/ 31886 w 35895"/>
                <a:gd name="connsiteY10" fmla="*/ 6046 h 19957"/>
                <a:gd name="connsiteX11" fmla="*/ 29904 w 35895"/>
                <a:gd name="connsiteY11" fmla="*/ 6745 h 19957"/>
                <a:gd name="connsiteX12" fmla="*/ 26908 w 35895"/>
                <a:gd name="connsiteY12" fmla="*/ 7441 h 19957"/>
                <a:gd name="connsiteX13" fmla="*/ 25895 w 35895"/>
                <a:gd name="connsiteY13" fmla="*/ 7441 h 19957"/>
                <a:gd name="connsiteX14" fmla="*/ 25895 w 35895"/>
                <a:gd name="connsiteY14" fmla="*/ 7678 h 19957"/>
                <a:gd name="connsiteX15" fmla="*/ 26908 w 35895"/>
                <a:gd name="connsiteY15" fmla="*/ 7678 h 19957"/>
                <a:gd name="connsiteX16" fmla="*/ 26908 w 35895"/>
                <a:gd name="connsiteY16" fmla="*/ 8139 h 19957"/>
                <a:gd name="connsiteX17" fmla="*/ 25895 w 35895"/>
                <a:gd name="connsiteY17" fmla="*/ 8375 h 19957"/>
                <a:gd name="connsiteX18" fmla="*/ 25895 w 35895"/>
                <a:gd name="connsiteY18" fmla="*/ 9539 h 19957"/>
                <a:gd name="connsiteX19" fmla="*/ 26950 w 35895"/>
                <a:gd name="connsiteY19" fmla="*/ 10060 h 19957"/>
                <a:gd name="connsiteX20" fmla="*/ 27844 w 35895"/>
                <a:gd name="connsiteY20" fmla="*/ 10244 h 19957"/>
                <a:gd name="connsiteX21" fmla="*/ 26766 w 35895"/>
                <a:gd name="connsiteY21" fmla="*/ 10476 h 19957"/>
                <a:gd name="connsiteX22" fmla="*/ 26928 w 35895"/>
                <a:gd name="connsiteY22" fmla="*/ 10794 h 19957"/>
                <a:gd name="connsiteX23" fmla="*/ 27776 w 35895"/>
                <a:gd name="connsiteY23" fmla="*/ 11357 h 19957"/>
                <a:gd name="connsiteX24" fmla="*/ 26904 w 35895"/>
                <a:gd name="connsiteY24" fmla="*/ 11406 h 19957"/>
                <a:gd name="connsiteX25" fmla="*/ 26491 w 35895"/>
                <a:gd name="connsiteY25" fmla="*/ 11821 h 19957"/>
                <a:gd name="connsiteX26" fmla="*/ 27501 w 35895"/>
                <a:gd name="connsiteY26" fmla="*/ 12212 h 19957"/>
                <a:gd name="connsiteX27" fmla="*/ 25986 w 35895"/>
                <a:gd name="connsiteY27" fmla="*/ 12800 h 19957"/>
                <a:gd name="connsiteX28" fmla="*/ 28785 w 35895"/>
                <a:gd name="connsiteY28" fmla="*/ 13020 h 19957"/>
                <a:gd name="connsiteX29" fmla="*/ 27867 w 35895"/>
                <a:gd name="connsiteY29" fmla="*/ 14194 h 19957"/>
                <a:gd name="connsiteX30" fmla="*/ 25207 w 35895"/>
                <a:gd name="connsiteY30" fmla="*/ 14365 h 19957"/>
                <a:gd name="connsiteX31" fmla="*/ 23876 w 35895"/>
                <a:gd name="connsiteY31" fmla="*/ 14666 h 19957"/>
                <a:gd name="connsiteX32" fmla="*/ 18074 w 35895"/>
                <a:gd name="connsiteY32" fmla="*/ 15577 h 19957"/>
                <a:gd name="connsiteX33" fmla="*/ 15964 w 35895"/>
                <a:gd name="connsiteY33" fmla="*/ 16047 h 19957"/>
                <a:gd name="connsiteX34" fmla="*/ 13968 w 35895"/>
                <a:gd name="connsiteY34" fmla="*/ 16078 h 19957"/>
                <a:gd name="connsiteX35" fmla="*/ 13900 w 35895"/>
                <a:gd name="connsiteY35" fmla="*/ 16507 h 19957"/>
                <a:gd name="connsiteX36" fmla="*/ 11995 w 35895"/>
                <a:gd name="connsiteY36" fmla="*/ 16934 h 19957"/>
                <a:gd name="connsiteX37" fmla="*/ 9152 w 35895"/>
                <a:gd name="connsiteY37" fmla="*/ 17178 h 19957"/>
                <a:gd name="connsiteX38" fmla="*/ 3005 w 35895"/>
                <a:gd name="connsiteY38" fmla="*/ 18109 h 19957"/>
                <a:gd name="connsiteX39" fmla="*/ 1079 w 35895"/>
                <a:gd name="connsiteY39" fmla="*/ 18842 h 19957"/>
                <a:gd name="connsiteX40" fmla="*/ 0 w 35895"/>
                <a:gd name="connsiteY40" fmla="*/ 19478 h 19957"/>
                <a:gd name="connsiteX41" fmla="*/ 807 w 35895"/>
                <a:gd name="connsiteY41" fmla="*/ 19957 h 19957"/>
                <a:gd name="connsiteX0" fmla="*/ 37672 w 37672"/>
                <a:gd name="connsiteY0" fmla="*/ 0 h 19957"/>
                <a:gd name="connsiteX1" fmla="*/ 36659 w 37672"/>
                <a:gd name="connsiteY1" fmla="*/ 231 h 19957"/>
                <a:gd name="connsiteX2" fmla="*/ 37672 w 37672"/>
                <a:gd name="connsiteY2" fmla="*/ 929 h 19957"/>
                <a:gd name="connsiteX3" fmla="*/ 35668 w 37672"/>
                <a:gd name="connsiteY3" fmla="*/ 2323 h 19957"/>
                <a:gd name="connsiteX4" fmla="*/ 34676 w 37672"/>
                <a:gd name="connsiteY4" fmla="*/ 2559 h 19957"/>
                <a:gd name="connsiteX5" fmla="*/ 34676 w 37672"/>
                <a:gd name="connsiteY5" fmla="*/ 3723 h 19957"/>
                <a:gd name="connsiteX6" fmla="*/ 33663 w 37672"/>
                <a:gd name="connsiteY6" fmla="*/ 4185 h 19957"/>
                <a:gd name="connsiteX7" fmla="*/ 33663 w 37672"/>
                <a:gd name="connsiteY7" fmla="*/ 5119 h 19957"/>
                <a:gd name="connsiteX8" fmla="*/ 32672 w 37672"/>
                <a:gd name="connsiteY8" fmla="*/ 5349 h 19957"/>
                <a:gd name="connsiteX9" fmla="*/ 32672 w 37672"/>
                <a:gd name="connsiteY9" fmla="*/ 5816 h 19957"/>
                <a:gd name="connsiteX10" fmla="*/ 33663 w 37672"/>
                <a:gd name="connsiteY10" fmla="*/ 6046 h 19957"/>
                <a:gd name="connsiteX11" fmla="*/ 31681 w 37672"/>
                <a:gd name="connsiteY11" fmla="*/ 6745 h 19957"/>
                <a:gd name="connsiteX12" fmla="*/ 28685 w 37672"/>
                <a:gd name="connsiteY12" fmla="*/ 7441 h 19957"/>
                <a:gd name="connsiteX13" fmla="*/ 27672 w 37672"/>
                <a:gd name="connsiteY13" fmla="*/ 7441 h 19957"/>
                <a:gd name="connsiteX14" fmla="*/ 27672 w 37672"/>
                <a:gd name="connsiteY14" fmla="*/ 7678 h 19957"/>
                <a:gd name="connsiteX15" fmla="*/ 28685 w 37672"/>
                <a:gd name="connsiteY15" fmla="*/ 7678 h 19957"/>
                <a:gd name="connsiteX16" fmla="*/ 28685 w 37672"/>
                <a:gd name="connsiteY16" fmla="*/ 8139 h 19957"/>
                <a:gd name="connsiteX17" fmla="*/ 27672 w 37672"/>
                <a:gd name="connsiteY17" fmla="*/ 8375 h 19957"/>
                <a:gd name="connsiteX18" fmla="*/ 27672 w 37672"/>
                <a:gd name="connsiteY18" fmla="*/ 9539 h 19957"/>
                <a:gd name="connsiteX19" fmla="*/ 28727 w 37672"/>
                <a:gd name="connsiteY19" fmla="*/ 10060 h 19957"/>
                <a:gd name="connsiteX20" fmla="*/ 29621 w 37672"/>
                <a:gd name="connsiteY20" fmla="*/ 10244 h 19957"/>
                <a:gd name="connsiteX21" fmla="*/ 28543 w 37672"/>
                <a:gd name="connsiteY21" fmla="*/ 10476 h 19957"/>
                <a:gd name="connsiteX22" fmla="*/ 28705 w 37672"/>
                <a:gd name="connsiteY22" fmla="*/ 10794 h 19957"/>
                <a:gd name="connsiteX23" fmla="*/ 29553 w 37672"/>
                <a:gd name="connsiteY23" fmla="*/ 11357 h 19957"/>
                <a:gd name="connsiteX24" fmla="*/ 28681 w 37672"/>
                <a:gd name="connsiteY24" fmla="*/ 11406 h 19957"/>
                <a:gd name="connsiteX25" fmla="*/ 28268 w 37672"/>
                <a:gd name="connsiteY25" fmla="*/ 11821 h 19957"/>
                <a:gd name="connsiteX26" fmla="*/ 29278 w 37672"/>
                <a:gd name="connsiteY26" fmla="*/ 12212 h 19957"/>
                <a:gd name="connsiteX27" fmla="*/ 27763 w 37672"/>
                <a:gd name="connsiteY27" fmla="*/ 12800 h 19957"/>
                <a:gd name="connsiteX28" fmla="*/ 30562 w 37672"/>
                <a:gd name="connsiteY28" fmla="*/ 13020 h 19957"/>
                <a:gd name="connsiteX29" fmla="*/ 29644 w 37672"/>
                <a:gd name="connsiteY29" fmla="*/ 14194 h 19957"/>
                <a:gd name="connsiteX30" fmla="*/ 26984 w 37672"/>
                <a:gd name="connsiteY30" fmla="*/ 14365 h 19957"/>
                <a:gd name="connsiteX31" fmla="*/ 25653 w 37672"/>
                <a:gd name="connsiteY31" fmla="*/ 14666 h 19957"/>
                <a:gd name="connsiteX32" fmla="*/ 19851 w 37672"/>
                <a:gd name="connsiteY32" fmla="*/ 15577 h 19957"/>
                <a:gd name="connsiteX33" fmla="*/ 17741 w 37672"/>
                <a:gd name="connsiteY33" fmla="*/ 16047 h 19957"/>
                <a:gd name="connsiteX34" fmla="*/ 15745 w 37672"/>
                <a:gd name="connsiteY34" fmla="*/ 16078 h 19957"/>
                <a:gd name="connsiteX35" fmla="*/ 15677 w 37672"/>
                <a:gd name="connsiteY35" fmla="*/ 16507 h 19957"/>
                <a:gd name="connsiteX36" fmla="*/ 13772 w 37672"/>
                <a:gd name="connsiteY36" fmla="*/ 16934 h 19957"/>
                <a:gd name="connsiteX37" fmla="*/ 10929 w 37672"/>
                <a:gd name="connsiteY37" fmla="*/ 17178 h 19957"/>
                <a:gd name="connsiteX38" fmla="*/ 4782 w 37672"/>
                <a:gd name="connsiteY38" fmla="*/ 18109 h 19957"/>
                <a:gd name="connsiteX39" fmla="*/ 2856 w 37672"/>
                <a:gd name="connsiteY39" fmla="*/ 18842 h 19957"/>
                <a:gd name="connsiteX40" fmla="*/ 11 w 37672"/>
                <a:gd name="connsiteY40" fmla="*/ 18799 h 19957"/>
                <a:gd name="connsiteX41" fmla="*/ 1777 w 37672"/>
                <a:gd name="connsiteY41" fmla="*/ 19478 h 19957"/>
                <a:gd name="connsiteX42" fmla="*/ 2584 w 37672"/>
                <a:gd name="connsiteY42" fmla="*/ 19957 h 19957"/>
                <a:gd name="connsiteX0" fmla="*/ 37672 w 37672"/>
                <a:gd name="connsiteY0" fmla="*/ 0 h 19957"/>
                <a:gd name="connsiteX1" fmla="*/ 36659 w 37672"/>
                <a:gd name="connsiteY1" fmla="*/ 231 h 19957"/>
                <a:gd name="connsiteX2" fmla="*/ 37672 w 37672"/>
                <a:gd name="connsiteY2" fmla="*/ 929 h 19957"/>
                <a:gd name="connsiteX3" fmla="*/ 35668 w 37672"/>
                <a:gd name="connsiteY3" fmla="*/ 2323 h 19957"/>
                <a:gd name="connsiteX4" fmla="*/ 34676 w 37672"/>
                <a:gd name="connsiteY4" fmla="*/ 2559 h 19957"/>
                <a:gd name="connsiteX5" fmla="*/ 34676 w 37672"/>
                <a:gd name="connsiteY5" fmla="*/ 3723 h 19957"/>
                <a:gd name="connsiteX6" fmla="*/ 33663 w 37672"/>
                <a:gd name="connsiteY6" fmla="*/ 4185 h 19957"/>
                <a:gd name="connsiteX7" fmla="*/ 33663 w 37672"/>
                <a:gd name="connsiteY7" fmla="*/ 5119 h 19957"/>
                <a:gd name="connsiteX8" fmla="*/ 32672 w 37672"/>
                <a:gd name="connsiteY8" fmla="*/ 5349 h 19957"/>
                <a:gd name="connsiteX9" fmla="*/ 32672 w 37672"/>
                <a:gd name="connsiteY9" fmla="*/ 5816 h 19957"/>
                <a:gd name="connsiteX10" fmla="*/ 33663 w 37672"/>
                <a:gd name="connsiteY10" fmla="*/ 6046 h 19957"/>
                <a:gd name="connsiteX11" fmla="*/ 31681 w 37672"/>
                <a:gd name="connsiteY11" fmla="*/ 6745 h 19957"/>
                <a:gd name="connsiteX12" fmla="*/ 28685 w 37672"/>
                <a:gd name="connsiteY12" fmla="*/ 7441 h 19957"/>
                <a:gd name="connsiteX13" fmla="*/ 27672 w 37672"/>
                <a:gd name="connsiteY13" fmla="*/ 7441 h 19957"/>
                <a:gd name="connsiteX14" fmla="*/ 27672 w 37672"/>
                <a:gd name="connsiteY14" fmla="*/ 7678 h 19957"/>
                <a:gd name="connsiteX15" fmla="*/ 28685 w 37672"/>
                <a:gd name="connsiteY15" fmla="*/ 7678 h 19957"/>
                <a:gd name="connsiteX16" fmla="*/ 28685 w 37672"/>
                <a:gd name="connsiteY16" fmla="*/ 8139 h 19957"/>
                <a:gd name="connsiteX17" fmla="*/ 27672 w 37672"/>
                <a:gd name="connsiteY17" fmla="*/ 8375 h 19957"/>
                <a:gd name="connsiteX18" fmla="*/ 27672 w 37672"/>
                <a:gd name="connsiteY18" fmla="*/ 9539 h 19957"/>
                <a:gd name="connsiteX19" fmla="*/ 28727 w 37672"/>
                <a:gd name="connsiteY19" fmla="*/ 10060 h 19957"/>
                <a:gd name="connsiteX20" fmla="*/ 29621 w 37672"/>
                <a:gd name="connsiteY20" fmla="*/ 10244 h 19957"/>
                <a:gd name="connsiteX21" fmla="*/ 28543 w 37672"/>
                <a:gd name="connsiteY21" fmla="*/ 10476 h 19957"/>
                <a:gd name="connsiteX22" fmla="*/ 28705 w 37672"/>
                <a:gd name="connsiteY22" fmla="*/ 10794 h 19957"/>
                <a:gd name="connsiteX23" fmla="*/ 29553 w 37672"/>
                <a:gd name="connsiteY23" fmla="*/ 11357 h 19957"/>
                <a:gd name="connsiteX24" fmla="*/ 28681 w 37672"/>
                <a:gd name="connsiteY24" fmla="*/ 11406 h 19957"/>
                <a:gd name="connsiteX25" fmla="*/ 28268 w 37672"/>
                <a:gd name="connsiteY25" fmla="*/ 11821 h 19957"/>
                <a:gd name="connsiteX26" fmla="*/ 29278 w 37672"/>
                <a:gd name="connsiteY26" fmla="*/ 12212 h 19957"/>
                <a:gd name="connsiteX27" fmla="*/ 27763 w 37672"/>
                <a:gd name="connsiteY27" fmla="*/ 12800 h 19957"/>
                <a:gd name="connsiteX28" fmla="*/ 30562 w 37672"/>
                <a:gd name="connsiteY28" fmla="*/ 13020 h 19957"/>
                <a:gd name="connsiteX29" fmla="*/ 29644 w 37672"/>
                <a:gd name="connsiteY29" fmla="*/ 14194 h 19957"/>
                <a:gd name="connsiteX30" fmla="*/ 26984 w 37672"/>
                <a:gd name="connsiteY30" fmla="*/ 14365 h 19957"/>
                <a:gd name="connsiteX31" fmla="*/ 25653 w 37672"/>
                <a:gd name="connsiteY31" fmla="*/ 14666 h 19957"/>
                <a:gd name="connsiteX32" fmla="*/ 19851 w 37672"/>
                <a:gd name="connsiteY32" fmla="*/ 15577 h 19957"/>
                <a:gd name="connsiteX33" fmla="*/ 17741 w 37672"/>
                <a:gd name="connsiteY33" fmla="*/ 16047 h 19957"/>
                <a:gd name="connsiteX34" fmla="*/ 15745 w 37672"/>
                <a:gd name="connsiteY34" fmla="*/ 16078 h 19957"/>
                <a:gd name="connsiteX35" fmla="*/ 15677 w 37672"/>
                <a:gd name="connsiteY35" fmla="*/ 16507 h 19957"/>
                <a:gd name="connsiteX36" fmla="*/ 13772 w 37672"/>
                <a:gd name="connsiteY36" fmla="*/ 16934 h 19957"/>
                <a:gd name="connsiteX37" fmla="*/ 10929 w 37672"/>
                <a:gd name="connsiteY37" fmla="*/ 17178 h 19957"/>
                <a:gd name="connsiteX38" fmla="*/ 4782 w 37672"/>
                <a:gd name="connsiteY38" fmla="*/ 18109 h 19957"/>
                <a:gd name="connsiteX39" fmla="*/ 2856 w 37672"/>
                <a:gd name="connsiteY39" fmla="*/ 18842 h 19957"/>
                <a:gd name="connsiteX40" fmla="*/ 11 w 37672"/>
                <a:gd name="connsiteY40" fmla="*/ 18799 h 19957"/>
                <a:gd name="connsiteX41" fmla="*/ 1777 w 37672"/>
                <a:gd name="connsiteY41" fmla="*/ 19478 h 19957"/>
                <a:gd name="connsiteX42" fmla="*/ 2584 w 37672"/>
                <a:gd name="connsiteY42" fmla="*/ 19957 h 19957"/>
                <a:gd name="connsiteX0" fmla="*/ 37661 w 37661"/>
                <a:gd name="connsiteY0" fmla="*/ 0 h 19957"/>
                <a:gd name="connsiteX1" fmla="*/ 36648 w 37661"/>
                <a:gd name="connsiteY1" fmla="*/ 231 h 19957"/>
                <a:gd name="connsiteX2" fmla="*/ 37661 w 37661"/>
                <a:gd name="connsiteY2" fmla="*/ 929 h 19957"/>
                <a:gd name="connsiteX3" fmla="*/ 35657 w 37661"/>
                <a:gd name="connsiteY3" fmla="*/ 2323 h 19957"/>
                <a:gd name="connsiteX4" fmla="*/ 34665 w 37661"/>
                <a:gd name="connsiteY4" fmla="*/ 2559 h 19957"/>
                <a:gd name="connsiteX5" fmla="*/ 34665 w 37661"/>
                <a:gd name="connsiteY5" fmla="*/ 3723 h 19957"/>
                <a:gd name="connsiteX6" fmla="*/ 33652 w 37661"/>
                <a:gd name="connsiteY6" fmla="*/ 4185 h 19957"/>
                <a:gd name="connsiteX7" fmla="*/ 33652 w 37661"/>
                <a:gd name="connsiteY7" fmla="*/ 5119 h 19957"/>
                <a:gd name="connsiteX8" fmla="*/ 32661 w 37661"/>
                <a:gd name="connsiteY8" fmla="*/ 5349 h 19957"/>
                <a:gd name="connsiteX9" fmla="*/ 32661 w 37661"/>
                <a:gd name="connsiteY9" fmla="*/ 5816 h 19957"/>
                <a:gd name="connsiteX10" fmla="*/ 33652 w 37661"/>
                <a:gd name="connsiteY10" fmla="*/ 6046 h 19957"/>
                <a:gd name="connsiteX11" fmla="*/ 31670 w 37661"/>
                <a:gd name="connsiteY11" fmla="*/ 6745 h 19957"/>
                <a:gd name="connsiteX12" fmla="*/ 28674 w 37661"/>
                <a:gd name="connsiteY12" fmla="*/ 7441 h 19957"/>
                <a:gd name="connsiteX13" fmla="*/ 27661 w 37661"/>
                <a:gd name="connsiteY13" fmla="*/ 7441 h 19957"/>
                <a:gd name="connsiteX14" fmla="*/ 27661 w 37661"/>
                <a:gd name="connsiteY14" fmla="*/ 7678 h 19957"/>
                <a:gd name="connsiteX15" fmla="*/ 28674 w 37661"/>
                <a:gd name="connsiteY15" fmla="*/ 7678 h 19957"/>
                <a:gd name="connsiteX16" fmla="*/ 28674 w 37661"/>
                <a:gd name="connsiteY16" fmla="*/ 8139 h 19957"/>
                <a:gd name="connsiteX17" fmla="*/ 27661 w 37661"/>
                <a:gd name="connsiteY17" fmla="*/ 8375 h 19957"/>
                <a:gd name="connsiteX18" fmla="*/ 27661 w 37661"/>
                <a:gd name="connsiteY18" fmla="*/ 9539 h 19957"/>
                <a:gd name="connsiteX19" fmla="*/ 28716 w 37661"/>
                <a:gd name="connsiteY19" fmla="*/ 10060 h 19957"/>
                <a:gd name="connsiteX20" fmla="*/ 29610 w 37661"/>
                <a:gd name="connsiteY20" fmla="*/ 10244 h 19957"/>
                <a:gd name="connsiteX21" fmla="*/ 28532 w 37661"/>
                <a:gd name="connsiteY21" fmla="*/ 10476 h 19957"/>
                <a:gd name="connsiteX22" fmla="*/ 28694 w 37661"/>
                <a:gd name="connsiteY22" fmla="*/ 10794 h 19957"/>
                <a:gd name="connsiteX23" fmla="*/ 29542 w 37661"/>
                <a:gd name="connsiteY23" fmla="*/ 11357 h 19957"/>
                <a:gd name="connsiteX24" fmla="*/ 28670 w 37661"/>
                <a:gd name="connsiteY24" fmla="*/ 11406 h 19957"/>
                <a:gd name="connsiteX25" fmla="*/ 28257 w 37661"/>
                <a:gd name="connsiteY25" fmla="*/ 11821 h 19957"/>
                <a:gd name="connsiteX26" fmla="*/ 29267 w 37661"/>
                <a:gd name="connsiteY26" fmla="*/ 12212 h 19957"/>
                <a:gd name="connsiteX27" fmla="*/ 27752 w 37661"/>
                <a:gd name="connsiteY27" fmla="*/ 12800 h 19957"/>
                <a:gd name="connsiteX28" fmla="*/ 30551 w 37661"/>
                <a:gd name="connsiteY28" fmla="*/ 13020 h 19957"/>
                <a:gd name="connsiteX29" fmla="*/ 29633 w 37661"/>
                <a:gd name="connsiteY29" fmla="*/ 14194 h 19957"/>
                <a:gd name="connsiteX30" fmla="*/ 26973 w 37661"/>
                <a:gd name="connsiteY30" fmla="*/ 14365 h 19957"/>
                <a:gd name="connsiteX31" fmla="*/ 25642 w 37661"/>
                <a:gd name="connsiteY31" fmla="*/ 14666 h 19957"/>
                <a:gd name="connsiteX32" fmla="*/ 19840 w 37661"/>
                <a:gd name="connsiteY32" fmla="*/ 15577 h 19957"/>
                <a:gd name="connsiteX33" fmla="*/ 17730 w 37661"/>
                <a:gd name="connsiteY33" fmla="*/ 16047 h 19957"/>
                <a:gd name="connsiteX34" fmla="*/ 15734 w 37661"/>
                <a:gd name="connsiteY34" fmla="*/ 16078 h 19957"/>
                <a:gd name="connsiteX35" fmla="*/ 15666 w 37661"/>
                <a:gd name="connsiteY35" fmla="*/ 16507 h 19957"/>
                <a:gd name="connsiteX36" fmla="*/ 13761 w 37661"/>
                <a:gd name="connsiteY36" fmla="*/ 16934 h 19957"/>
                <a:gd name="connsiteX37" fmla="*/ 10918 w 37661"/>
                <a:gd name="connsiteY37" fmla="*/ 17178 h 19957"/>
                <a:gd name="connsiteX38" fmla="*/ 4771 w 37661"/>
                <a:gd name="connsiteY38" fmla="*/ 18109 h 19957"/>
                <a:gd name="connsiteX39" fmla="*/ 2845 w 37661"/>
                <a:gd name="connsiteY39" fmla="*/ 18842 h 19957"/>
                <a:gd name="connsiteX40" fmla="*/ 0 w 37661"/>
                <a:gd name="connsiteY40" fmla="*/ 18799 h 19957"/>
                <a:gd name="connsiteX41" fmla="*/ 1766 w 37661"/>
                <a:gd name="connsiteY41" fmla="*/ 19478 h 19957"/>
                <a:gd name="connsiteX42" fmla="*/ 2573 w 37661"/>
                <a:gd name="connsiteY42" fmla="*/ 19957 h 19957"/>
                <a:gd name="connsiteX0" fmla="*/ 35895 w 35895"/>
                <a:gd name="connsiteY0" fmla="*/ 0 h 19957"/>
                <a:gd name="connsiteX1" fmla="*/ 34882 w 35895"/>
                <a:gd name="connsiteY1" fmla="*/ 231 h 19957"/>
                <a:gd name="connsiteX2" fmla="*/ 35895 w 35895"/>
                <a:gd name="connsiteY2" fmla="*/ 929 h 19957"/>
                <a:gd name="connsiteX3" fmla="*/ 33891 w 35895"/>
                <a:gd name="connsiteY3" fmla="*/ 2323 h 19957"/>
                <a:gd name="connsiteX4" fmla="*/ 32899 w 35895"/>
                <a:gd name="connsiteY4" fmla="*/ 2559 h 19957"/>
                <a:gd name="connsiteX5" fmla="*/ 32899 w 35895"/>
                <a:gd name="connsiteY5" fmla="*/ 3723 h 19957"/>
                <a:gd name="connsiteX6" fmla="*/ 31886 w 35895"/>
                <a:gd name="connsiteY6" fmla="*/ 4185 h 19957"/>
                <a:gd name="connsiteX7" fmla="*/ 31886 w 35895"/>
                <a:gd name="connsiteY7" fmla="*/ 5119 h 19957"/>
                <a:gd name="connsiteX8" fmla="*/ 30895 w 35895"/>
                <a:gd name="connsiteY8" fmla="*/ 5349 h 19957"/>
                <a:gd name="connsiteX9" fmla="*/ 30895 w 35895"/>
                <a:gd name="connsiteY9" fmla="*/ 5816 h 19957"/>
                <a:gd name="connsiteX10" fmla="*/ 31886 w 35895"/>
                <a:gd name="connsiteY10" fmla="*/ 6046 h 19957"/>
                <a:gd name="connsiteX11" fmla="*/ 29904 w 35895"/>
                <a:gd name="connsiteY11" fmla="*/ 6745 h 19957"/>
                <a:gd name="connsiteX12" fmla="*/ 26908 w 35895"/>
                <a:gd name="connsiteY12" fmla="*/ 7441 h 19957"/>
                <a:gd name="connsiteX13" fmla="*/ 25895 w 35895"/>
                <a:gd name="connsiteY13" fmla="*/ 7441 h 19957"/>
                <a:gd name="connsiteX14" fmla="*/ 25895 w 35895"/>
                <a:gd name="connsiteY14" fmla="*/ 7678 h 19957"/>
                <a:gd name="connsiteX15" fmla="*/ 26908 w 35895"/>
                <a:gd name="connsiteY15" fmla="*/ 7678 h 19957"/>
                <a:gd name="connsiteX16" fmla="*/ 26908 w 35895"/>
                <a:gd name="connsiteY16" fmla="*/ 8139 h 19957"/>
                <a:gd name="connsiteX17" fmla="*/ 25895 w 35895"/>
                <a:gd name="connsiteY17" fmla="*/ 8375 h 19957"/>
                <a:gd name="connsiteX18" fmla="*/ 25895 w 35895"/>
                <a:gd name="connsiteY18" fmla="*/ 9539 h 19957"/>
                <a:gd name="connsiteX19" fmla="*/ 26950 w 35895"/>
                <a:gd name="connsiteY19" fmla="*/ 10060 h 19957"/>
                <a:gd name="connsiteX20" fmla="*/ 27844 w 35895"/>
                <a:gd name="connsiteY20" fmla="*/ 10244 h 19957"/>
                <a:gd name="connsiteX21" fmla="*/ 26766 w 35895"/>
                <a:gd name="connsiteY21" fmla="*/ 10476 h 19957"/>
                <a:gd name="connsiteX22" fmla="*/ 26928 w 35895"/>
                <a:gd name="connsiteY22" fmla="*/ 10794 h 19957"/>
                <a:gd name="connsiteX23" fmla="*/ 27776 w 35895"/>
                <a:gd name="connsiteY23" fmla="*/ 11357 h 19957"/>
                <a:gd name="connsiteX24" fmla="*/ 26904 w 35895"/>
                <a:gd name="connsiteY24" fmla="*/ 11406 h 19957"/>
                <a:gd name="connsiteX25" fmla="*/ 26491 w 35895"/>
                <a:gd name="connsiteY25" fmla="*/ 11821 h 19957"/>
                <a:gd name="connsiteX26" fmla="*/ 27501 w 35895"/>
                <a:gd name="connsiteY26" fmla="*/ 12212 h 19957"/>
                <a:gd name="connsiteX27" fmla="*/ 25986 w 35895"/>
                <a:gd name="connsiteY27" fmla="*/ 12800 h 19957"/>
                <a:gd name="connsiteX28" fmla="*/ 28785 w 35895"/>
                <a:gd name="connsiteY28" fmla="*/ 13020 h 19957"/>
                <a:gd name="connsiteX29" fmla="*/ 27867 w 35895"/>
                <a:gd name="connsiteY29" fmla="*/ 14194 h 19957"/>
                <a:gd name="connsiteX30" fmla="*/ 25207 w 35895"/>
                <a:gd name="connsiteY30" fmla="*/ 14365 h 19957"/>
                <a:gd name="connsiteX31" fmla="*/ 23876 w 35895"/>
                <a:gd name="connsiteY31" fmla="*/ 14666 h 19957"/>
                <a:gd name="connsiteX32" fmla="*/ 18074 w 35895"/>
                <a:gd name="connsiteY32" fmla="*/ 15577 h 19957"/>
                <a:gd name="connsiteX33" fmla="*/ 15964 w 35895"/>
                <a:gd name="connsiteY33" fmla="*/ 16047 h 19957"/>
                <a:gd name="connsiteX34" fmla="*/ 13968 w 35895"/>
                <a:gd name="connsiteY34" fmla="*/ 16078 h 19957"/>
                <a:gd name="connsiteX35" fmla="*/ 13900 w 35895"/>
                <a:gd name="connsiteY35" fmla="*/ 16507 h 19957"/>
                <a:gd name="connsiteX36" fmla="*/ 11995 w 35895"/>
                <a:gd name="connsiteY36" fmla="*/ 16934 h 19957"/>
                <a:gd name="connsiteX37" fmla="*/ 9152 w 35895"/>
                <a:gd name="connsiteY37" fmla="*/ 17178 h 19957"/>
                <a:gd name="connsiteX38" fmla="*/ 3005 w 35895"/>
                <a:gd name="connsiteY38" fmla="*/ 18109 h 19957"/>
                <a:gd name="connsiteX39" fmla="*/ 1079 w 35895"/>
                <a:gd name="connsiteY39" fmla="*/ 18842 h 19957"/>
                <a:gd name="connsiteX40" fmla="*/ 2982 w 35895"/>
                <a:gd name="connsiteY40" fmla="*/ 19331 h 19957"/>
                <a:gd name="connsiteX41" fmla="*/ 0 w 35895"/>
                <a:gd name="connsiteY41" fmla="*/ 19478 h 19957"/>
                <a:gd name="connsiteX42" fmla="*/ 807 w 35895"/>
                <a:gd name="connsiteY42" fmla="*/ 19957 h 19957"/>
                <a:gd name="connsiteX0" fmla="*/ 36629 w 36629"/>
                <a:gd name="connsiteY0" fmla="*/ 0 h 19957"/>
                <a:gd name="connsiteX1" fmla="*/ 35616 w 36629"/>
                <a:gd name="connsiteY1" fmla="*/ 231 h 19957"/>
                <a:gd name="connsiteX2" fmla="*/ 36629 w 36629"/>
                <a:gd name="connsiteY2" fmla="*/ 929 h 19957"/>
                <a:gd name="connsiteX3" fmla="*/ 34625 w 36629"/>
                <a:gd name="connsiteY3" fmla="*/ 2323 h 19957"/>
                <a:gd name="connsiteX4" fmla="*/ 33633 w 36629"/>
                <a:gd name="connsiteY4" fmla="*/ 2559 h 19957"/>
                <a:gd name="connsiteX5" fmla="*/ 33633 w 36629"/>
                <a:gd name="connsiteY5" fmla="*/ 3723 h 19957"/>
                <a:gd name="connsiteX6" fmla="*/ 32620 w 36629"/>
                <a:gd name="connsiteY6" fmla="*/ 4185 h 19957"/>
                <a:gd name="connsiteX7" fmla="*/ 32620 w 36629"/>
                <a:gd name="connsiteY7" fmla="*/ 5119 h 19957"/>
                <a:gd name="connsiteX8" fmla="*/ 31629 w 36629"/>
                <a:gd name="connsiteY8" fmla="*/ 5349 h 19957"/>
                <a:gd name="connsiteX9" fmla="*/ 31629 w 36629"/>
                <a:gd name="connsiteY9" fmla="*/ 5816 h 19957"/>
                <a:gd name="connsiteX10" fmla="*/ 32620 w 36629"/>
                <a:gd name="connsiteY10" fmla="*/ 6046 h 19957"/>
                <a:gd name="connsiteX11" fmla="*/ 30638 w 36629"/>
                <a:gd name="connsiteY11" fmla="*/ 6745 h 19957"/>
                <a:gd name="connsiteX12" fmla="*/ 27642 w 36629"/>
                <a:gd name="connsiteY12" fmla="*/ 7441 h 19957"/>
                <a:gd name="connsiteX13" fmla="*/ 26629 w 36629"/>
                <a:gd name="connsiteY13" fmla="*/ 7441 h 19957"/>
                <a:gd name="connsiteX14" fmla="*/ 26629 w 36629"/>
                <a:gd name="connsiteY14" fmla="*/ 7678 h 19957"/>
                <a:gd name="connsiteX15" fmla="*/ 27642 w 36629"/>
                <a:gd name="connsiteY15" fmla="*/ 7678 h 19957"/>
                <a:gd name="connsiteX16" fmla="*/ 27642 w 36629"/>
                <a:gd name="connsiteY16" fmla="*/ 8139 h 19957"/>
                <a:gd name="connsiteX17" fmla="*/ 26629 w 36629"/>
                <a:gd name="connsiteY17" fmla="*/ 8375 h 19957"/>
                <a:gd name="connsiteX18" fmla="*/ 26629 w 36629"/>
                <a:gd name="connsiteY18" fmla="*/ 9539 h 19957"/>
                <a:gd name="connsiteX19" fmla="*/ 27684 w 36629"/>
                <a:gd name="connsiteY19" fmla="*/ 10060 h 19957"/>
                <a:gd name="connsiteX20" fmla="*/ 28578 w 36629"/>
                <a:gd name="connsiteY20" fmla="*/ 10244 h 19957"/>
                <a:gd name="connsiteX21" fmla="*/ 27500 w 36629"/>
                <a:gd name="connsiteY21" fmla="*/ 10476 h 19957"/>
                <a:gd name="connsiteX22" fmla="*/ 27662 w 36629"/>
                <a:gd name="connsiteY22" fmla="*/ 10794 h 19957"/>
                <a:gd name="connsiteX23" fmla="*/ 28510 w 36629"/>
                <a:gd name="connsiteY23" fmla="*/ 11357 h 19957"/>
                <a:gd name="connsiteX24" fmla="*/ 27638 w 36629"/>
                <a:gd name="connsiteY24" fmla="*/ 11406 h 19957"/>
                <a:gd name="connsiteX25" fmla="*/ 27225 w 36629"/>
                <a:gd name="connsiteY25" fmla="*/ 11821 h 19957"/>
                <a:gd name="connsiteX26" fmla="*/ 28235 w 36629"/>
                <a:gd name="connsiteY26" fmla="*/ 12212 h 19957"/>
                <a:gd name="connsiteX27" fmla="*/ 26720 w 36629"/>
                <a:gd name="connsiteY27" fmla="*/ 12800 h 19957"/>
                <a:gd name="connsiteX28" fmla="*/ 29519 w 36629"/>
                <a:gd name="connsiteY28" fmla="*/ 13020 h 19957"/>
                <a:gd name="connsiteX29" fmla="*/ 28601 w 36629"/>
                <a:gd name="connsiteY29" fmla="*/ 14194 h 19957"/>
                <a:gd name="connsiteX30" fmla="*/ 25941 w 36629"/>
                <a:gd name="connsiteY30" fmla="*/ 14365 h 19957"/>
                <a:gd name="connsiteX31" fmla="*/ 24610 w 36629"/>
                <a:gd name="connsiteY31" fmla="*/ 14666 h 19957"/>
                <a:gd name="connsiteX32" fmla="*/ 18808 w 36629"/>
                <a:gd name="connsiteY32" fmla="*/ 15577 h 19957"/>
                <a:gd name="connsiteX33" fmla="*/ 16698 w 36629"/>
                <a:gd name="connsiteY33" fmla="*/ 16047 h 19957"/>
                <a:gd name="connsiteX34" fmla="*/ 14702 w 36629"/>
                <a:gd name="connsiteY34" fmla="*/ 16078 h 19957"/>
                <a:gd name="connsiteX35" fmla="*/ 14634 w 36629"/>
                <a:gd name="connsiteY35" fmla="*/ 16507 h 19957"/>
                <a:gd name="connsiteX36" fmla="*/ 12729 w 36629"/>
                <a:gd name="connsiteY36" fmla="*/ 16934 h 19957"/>
                <a:gd name="connsiteX37" fmla="*/ 9886 w 36629"/>
                <a:gd name="connsiteY37" fmla="*/ 17178 h 19957"/>
                <a:gd name="connsiteX38" fmla="*/ 3739 w 36629"/>
                <a:gd name="connsiteY38" fmla="*/ 18109 h 19957"/>
                <a:gd name="connsiteX39" fmla="*/ 1813 w 36629"/>
                <a:gd name="connsiteY39" fmla="*/ 18842 h 19957"/>
                <a:gd name="connsiteX40" fmla="*/ 0 w 36629"/>
                <a:gd name="connsiteY40" fmla="*/ 19166 h 19957"/>
                <a:gd name="connsiteX41" fmla="*/ 734 w 36629"/>
                <a:gd name="connsiteY41" fmla="*/ 19478 h 19957"/>
                <a:gd name="connsiteX42" fmla="*/ 1541 w 36629"/>
                <a:gd name="connsiteY42" fmla="*/ 19957 h 19957"/>
                <a:gd name="connsiteX0" fmla="*/ 36285 w 36285"/>
                <a:gd name="connsiteY0" fmla="*/ 0 h 19957"/>
                <a:gd name="connsiteX1" fmla="*/ 35272 w 36285"/>
                <a:gd name="connsiteY1" fmla="*/ 231 h 19957"/>
                <a:gd name="connsiteX2" fmla="*/ 36285 w 36285"/>
                <a:gd name="connsiteY2" fmla="*/ 929 h 19957"/>
                <a:gd name="connsiteX3" fmla="*/ 34281 w 36285"/>
                <a:gd name="connsiteY3" fmla="*/ 2323 h 19957"/>
                <a:gd name="connsiteX4" fmla="*/ 33289 w 36285"/>
                <a:gd name="connsiteY4" fmla="*/ 2559 h 19957"/>
                <a:gd name="connsiteX5" fmla="*/ 33289 w 36285"/>
                <a:gd name="connsiteY5" fmla="*/ 3723 h 19957"/>
                <a:gd name="connsiteX6" fmla="*/ 32276 w 36285"/>
                <a:gd name="connsiteY6" fmla="*/ 4185 h 19957"/>
                <a:gd name="connsiteX7" fmla="*/ 32276 w 36285"/>
                <a:gd name="connsiteY7" fmla="*/ 5119 h 19957"/>
                <a:gd name="connsiteX8" fmla="*/ 31285 w 36285"/>
                <a:gd name="connsiteY8" fmla="*/ 5349 h 19957"/>
                <a:gd name="connsiteX9" fmla="*/ 31285 w 36285"/>
                <a:gd name="connsiteY9" fmla="*/ 5816 h 19957"/>
                <a:gd name="connsiteX10" fmla="*/ 32276 w 36285"/>
                <a:gd name="connsiteY10" fmla="*/ 6046 h 19957"/>
                <a:gd name="connsiteX11" fmla="*/ 30294 w 36285"/>
                <a:gd name="connsiteY11" fmla="*/ 6745 h 19957"/>
                <a:gd name="connsiteX12" fmla="*/ 27298 w 36285"/>
                <a:gd name="connsiteY12" fmla="*/ 7441 h 19957"/>
                <a:gd name="connsiteX13" fmla="*/ 26285 w 36285"/>
                <a:gd name="connsiteY13" fmla="*/ 7441 h 19957"/>
                <a:gd name="connsiteX14" fmla="*/ 26285 w 36285"/>
                <a:gd name="connsiteY14" fmla="*/ 7678 h 19957"/>
                <a:gd name="connsiteX15" fmla="*/ 27298 w 36285"/>
                <a:gd name="connsiteY15" fmla="*/ 7678 h 19957"/>
                <a:gd name="connsiteX16" fmla="*/ 27298 w 36285"/>
                <a:gd name="connsiteY16" fmla="*/ 8139 h 19957"/>
                <a:gd name="connsiteX17" fmla="*/ 26285 w 36285"/>
                <a:gd name="connsiteY17" fmla="*/ 8375 h 19957"/>
                <a:gd name="connsiteX18" fmla="*/ 26285 w 36285"/>
                <a:gd name="connsiteY18" fmla="*/ 9539 h 19957"/>
                <a:gd name="connsiteX19" fmla="*/ 27340 w 36285"/>
                <a:gd name="connsiteY19" fmla="*/ 10060 h 19957"/>
                <a:gd name="connsiteX20" fmla="*/ 28234 w 36285"/>
                <a:gd name="connsiteY20" fmla="*/ 10244 h 19957"/>
                <a:gd name="connsiteX21" fmla="*/ 27156 w 36285"/>
                <a:gd name="connsiteY21" fmla="*/ 10476 h 19957"/>
                <a:gd name="connsiteX22" fmla="*/ 27318 w 36285"/>
                <a:gd name="connsiteY22" fmla="*/ 10794 h 19957"/>
                <a:gd name="connsiteX23" fmla="*/ 28166 w 36285"/>
                <a:gd name="connsiteY23" fmla="*/ 11357 h 19957"/>
                <a:gd name="connsiteX24" fmla="*/ 27294 w 36285"/>
                <a:gd name="connsiteY24" fmla="*/ 11406 h 19957"/>
                <a:gd name="connsiteX25" fmla="*/ 26881 w 36285"/>
                <a:gd name="connsiteY25" fmla="*/ 11821 h 19957"/>
                <a:gd name="connsiteX26" fmla="*/ 27891 w 36285"/>
                <a:gd name="connsiteY26" fmla="*/ 12212 h 19957"/>
                <a:gd name="connsiteX27" fmla="*/ 26376 w 36285"/>
                <a:gd name="connsiteY27" fmla="*/ 12800 h 19957"/>
                <a:gd name="connsiteX28" fmla="*/ 29175 w 36285"/>
                <a:gd name="connsiteY28" fmla="*/ 13020 h 19957"/>
                <a:gd name="connsiteX29" fmla="*/ 28257 w 36285"/>
                <a:gd name="connsiteY29" fmla="*/ 14194 h 19957"/>
                <a:gd name="connsiteX30" fmla="*/ 25597 w 36285"/>
                <a:gd name="connsiteY30" fmla="*/ 14365 h 19957"/>
                <a:gd name="connsiteX31" fmla="*/ 24266 w 36285"/>
                <a:gd name="connsiteY31" fmla="*/ 14666 h 19957"/>
                <a:gd name="connsiteX32" fmla="*/ 18464 w 36285"/>
                <a:gd name="connsiteY32" fmla="*/ 15577 h 19957"/>
                <a:gd name="connsiteX33" fmla="*/ 16354 w 36285"/>
                <a:gd name="connsiteY33" fmla="*/ 16047 h 19957"/>
                <a:gd name="connsiteX34" fmla="*/ 14358 w 36285"/>
                <a:gd name="connsiteY34" fmla="*/ 16078 h 19957"/>
                <a:gd name="connsiteX35" fmla="*/ 14290 w 36285"/>
                <a:gd name="connsiteY35" fmla="*/ 16507 h 19957"/>
                <a:gd name="connsiteX36" fmla="*/ 12385 w 36285"/>
                <a:gd name="connsiteY36" fmla="*/ 16934 h 19957"/>
                <a:gd name="connsiteX37" fmla="*/ 9542 w 36285"/>
                <a:gd name="connsiteY37" fmla="*/ 17178 h 19957"/>
                <a:gd name="connsiteX38" fmla="*/ 3395 w 36285"/>
                <a:gd name="connsiteY38" fmla="*/ 18109 h 19957"/>
                <a:gd name="connsiteX39" fmla="*/ 1469 w 36285"/>
                <a:gd name="connsiteY39" fmla="*/ 18842 h 19957"/>
                <a:gd name="connsiteX40" fmla="*/ 0 w 36285"/>
                <a:gd name="connsiteY40" fmla="*/ 19239 h 19957"/>
                <a:gd name="connsiteX41" fmla="*/ 390 w 36285"/>
                <a:gd name="connsiteY41" fmla="*/ 19478 h 19957"/>
                <a:gd name="connsiteX42" fmla="*/ 1197 w 36285"/>
                <a:gd name="connsiteY42" fmla="*/ 19957 h 19957"/>
                <a:gd name="connsiteX0" fmla="*/ 36216 w 36216"/>
                <a:gd name="connsiteY0" fmla="*/ 0 h 19957"/>
                <a:gd name="connsiteX1" fmla="*/ 35203 w 36216"/>
                <a:gd name="connsiteY1" fmla="*/ 231 h 19957"/>
                <a:gd name="connsiteX2" fmla="*/ 36216 w 36216"/>
                <a:gd name="connsiteY2" fmla="*/ 929 h 19957"/>
                <a:gd name="connsiteX3" fmla="*/ 34212 w 36216"/>
                <a:gd name="connsiteY3" fmla="*/ 2323 h 19957"/>
                <a:gd name="connsiteX4" fmla="*/ 33220 w 36216"/>
                <a:gd name="connsiteY4" fmla="*/ 2559 h 19957"/>
                <a:gd name="connsiteX5" fmla="*/ 33220 w 36216"/>
                <a:gd name="connsiteY5" fmla="*/ 3723 h 19957"/>
                <a:gd name="connsiteX6" fmla="*/ 32207 w 36216"/>
                <a:gd name="connsiteY6" fmla="*/ 4185 h 19957"/>
                <a:gd name="connsiteX7" fmla="*/ 32207 w 36216"/>
                <a:gd name="connsiteY7" fmla="*/ 5119 h 19957"/>
                <a:gd name="connsiteX8" fmla="*/ 31216 w 36216"/>
                <a:gd name="connsiteY8" fmla="*/ 5349 h 19957"/>
                <a:gd name="connsiteX9" fmla="*/ 31216 w 36216"/>
                <a:gd name="connsiteY9" fmla="*/ 5816 h 19957"/>
                <a:gd name="connsiteX10" fmla="*/ 32207 w 36216"/>
                <a:gd name="connsiteY10" fmla="*/ 6046 h 19957"/>
                <a:gd name="connsiteX11" fmla="*/ 30225 w 36216"/>
                <a:gd name="connsiteY11" fmla="*/ 6745 h 19957"/>
                <a:gd name="connsiteX12" fmla="*/ 27229 w 36216"/>
                <a:gd name="connsiteY12" fmla="*/ 7441 h 19957"/>
                <a:gd name="connsiteX13" fmla="*/ 26216 w 36216"/>
                <a:gd name="connsiteY13" fmla="*/ 7441 h 19957"/>
                <a:gd name="connsiteX14" fmla="*/ 26216 w 36216"/>
                <a:gd name="connsiteY14" fmla="*/ 7678 h 19957"/>
                <a:gd name="connsiteX15" fmla="*/ 27229 w 36216"/>
                <a:gd name="connsiteY15" fmla="*/ 7678 h 19957"/>
                <a:gd name="connsiteX16" fmla="*/ 27229 w 36216"/>
                <a:gd name="connsiteY16" fmla="*/ 8139 h 19957"/>
                <a:gd name="connsiteX17" fmla="*/ 26216 w 36216"/>
                <a:gd name="connsiteY17" fmla="*/ 8375 h 19957"/>
                <a:gd name="connsiteX18" fmla="*/ 26216 w 36216"/>
                <a:gd name="connsiteY18" fmla="*/ 9539 h 19957"/>
                <a:gd name="connsiteX19" fmla="*/ 27271 w 36216"/>
                <a:gd name="connsiteY19" fmla="*/ 10060 h 19957"/>
                <a:gd name="connsiteX20" fmla="*/ 28165 w 36216"/>
                <a:gd name="connsiteY20" fmla="*/ 10244 h 19957"/>
                <a:gd name="connsiteX21" fmla="*/ 27087 w 36216"/>
                <a:gd name="connsiteY21" fmla="*/ 10476 h 19957"/>
                <a:gd name="connsiteX22" fmla="*/ 27249 w 36216"/>
                <a:gd name="connsiteY22" fmla="*/ 10794 h 19957"/>
                <a:gd name="connsiteX23" fmla="*/ 28097 w 36216"/>
                <a:gd name="connsiteY23" fmla="*/ 11357 h 19957"/>
                <a:gd name="connsiteX24" fmla="*/ 27225 w 36216"/>
                <a:gd name="connsiteY24" fmla="*/ 11406 h 19957"/>
                <a:gd name="connsiteX25" fmla="*/ 26812 w 36216"/>
                <a:gd name="connsiteY25" fmla="*/ 11821 h 19957"/>
                <a:gd name="connsiteX26" fmla="*/ 27822 w 36216"/>
                <a:gd name="connsiteY26" fmla="*/ 12212 h 19957"/>
                <a:gd name="connsiteX27" fmla="*/ 26307 w 36216"/>
                <a:gd name="connsiteY27" fmla="*/ 12800 h 19957"/>
                <a:gd name="connsiteX28" fmla="*/ 29106 w 36216"/>
                <a:gd name="connsiteY28" fmla="*/ 13020 h 19957"/>
                <a:gd name="connsiteX29" fmla="*/ 28188 w 36216"/>
                <a:gd name="connsiteY29" fmla="*/ 14194 h 19957"/>
                <a:gd name="connsiteX30" fmla="*/ 25528 w 36216"/>
                <a:gd name="connsiteY30" fmla="*/ 14365 h 19957"/>
                <a:gd name="connsiteX31" fmla="*/ 24197 w 36216"/>
                <a:gd name="connsiteY31" fmla="*/ 14666 h 19957"/>
                <a:gd name="connsiteX32" fmla="*/ 18395 w 36216"/>
                <a:gd name="connsiteY32" fmla="*/ 15577 h 19957"/>
                <a:gd name="connsiteX33" fmla="*/ 16285 w 36216"/>
                <a:gd name="connsiteY33" fmla="*/ 16047 h 19957"/>
                <a:gd name="connsiteX34" fmla="*/ 14289 w 36216"/>
                <a:gd name="connsiteY34" fmla="*/ 16078 h 19957"/>
                <a:gd name="connsiteX35" fmla="*/ 14221 w 36216"/>
                <a:gd name="connsiteY35" fmla="*/ 16507 h 19957"/>
                <a:gd name="connsiteX36" fmla="*/ 12316 w 36216"/>
                <a:gd name="connsiteY36" fmla="*/ 16934 h 19957"/>
                <a:gd name="connsiteX37" fmla="*/ 9473 w 36216"/>
                <a:gd name="connsiteY37" fmla="*/ 17178 h 19957"/>
                <a:gd name="connsiteX38" fmla="*/ 3326 w 36216"/>
                <a:gd name="connsiteY38" fmla="*/ 18109 h 19957"/>
                <a:gd name="connsiteX39" fmla="*/ 1400 w 36216"/>
                <a:gd name="connsiteY39" fmla="*/ 18842 h 19957"/>
                <a:gd name="connsiteX40" fmla="*/ 0 w 36216"/>
                <a:gd name="connsiteY40" fmla="*/ 19331 h 19957"/>
                <a:gd name="connsiteX41" fmla="*/ 321 w 36216"/>
                <a:gd name="connsiteY41" fmla="*/ 19478 h 19957"/>
                <a:gd name="connsiteX42" fmla="*/ 1128 w 36216"/>
                <a:gd name="connsiteY42" fmla="*/ 19957 h 19957"/>
                <a:gd name="connsiteX0" fmla="*/ 36216 w 36216"/>
                <a:gd name="connsiteY0" fmla="*/ 0 h 19957"/>
                <a:gd name="connsiteX1" fmla="*/ 35203 w 36216"/>
                <a:gd name="connsiteY1" fmla="*/ 231 h 19957"/>
                <a:gd name="connsiteX2" fmla="*/ 36216 w 36216"/>
                <a:gd name="connsiteY2" fmla="*/ 929 h 19957"/>
                <a:gd name="connsiteX3" fmla="*/ 34212 w 36216"/>
                <a:gd name="connsiteY3" fmla="*/ 2323 h 19957"/>
                <a:gd name="connsiteX4" fmla="*/ 33220 w 36216"/>
                <a:gd name="connsiteY4" fmla="*/ 2559 h 19957"/>
                <a:gd name="connsiteX5" fmla="*/ 33220 w 36216"/>
                <a:gd name="connsiteY5" fmla="*/ 3723 h 19957"/>
                <a:gd name="connsiteX6" fmla="*/ 32207 w 36216"/>
                <a:gd name="connsiteY6" fmla="*/ 4185 h 19957"/>
                <a:gd name="connsiteX7" fmla="*/ 32207 w 36216"/>
                <a:gd name="connsiteY7" fmla="*/ 5119 h 19957"/>
                <a:gd name="connsiteX8" fmla="*/ 31216 w 36216"/>
                <a:gd name="connsiteY8" fmla="*/ 5349 h 19957"/>
                <a:gd name="connsiteX9" fmla="*/ 31216 w 36216"/>
                <a:gd name="connsiteY9" fmla="*/ 5816 h 19957"/>
                <a:gd name="connsiteX10" fmla="*/ 32207 w 36216"/>
                <a:gd name="connsiteY10" fmla="*/ 6046 h 19957"/>
                <a:gd name="connsiteX11" fmla="*/ 30225 w 36216"/>
                <a:gd name="connsiteY11" fmla="*/ 6745 h 19957"/>
                <a:gd name="connsiteX12" fmla="*/ 27229 w 36216"/>
                <a:gd name="connsiteY12" fmla="*/ 7441 h 19957"/>
                <a:gd name="connsiteX13" fmla="*/ 26216 w 36216"/>
                <a:gd name="connsiteY13" fmla="*/ 7441 h 19957"/>
                <a:gd name="connsiteX14" fmla="*/ 26216 w 36216"/>
                <a:gd name="connsiteY14" fmla="*/ 7678 h 19957"/>
                <a:gd name="connsiteX15" fmla="*/ 27229 w 36216"/>
                <a:gd name="connsiteY15" fmla="*/ 7678 h 19957"/>
                <a:gd name="connsiteX16" fmla="*/ 27229 w 36216"/>
                <a:gd name="connsiteY16" fmla="*/ 8139 h 19957"/>
                <a:gd name="connsiteX17" fmla="*/ 26216 w 36216"/>
                <a:gd name="connsiteY17" fmla="*/ 8375 h 19957"/>
                <a:gd name="connsiteX18" fmla="*/ 26216 w 36216"/>
                <a:gd name="connsiteY18" fmla="*/ 9539 h 19957"/>
                <a:gd name="connsiteX19" fmla="*/ 27271 w 36216"/>
                <a:gd name="connsiteY19" fmla="*/ 10060 h 19957"/>
                <a:gd name="connsiteX20" fmla="*/ 28165 w 36216"/>
                <a:gd name="connsiteY20" fmla="*/ 10244 h 19957"/>
                <a:gd name="connsiteX21" fmla="*/ 27087 w 36216"/>
                <a:gd name="connsiteY21" fmla="*/ 10476 h 19957"/>
                <a:gd name="connsiteX22" fmla="*/ 27249 w 36216"/>
                <a:gd name="connsiteY22" fmla="*/ 10794 h 19957"/>
                <a:gd name="connsiteX23" fmla="*/ 28097 w 36216"/>
                <a:gd name="connsiteY23" fmla="*/ 11357 h 19957"/>
                <a:gd name="connsiteX24" fmla="*/ 27225 w 36216"/>
                <a:gd name="connsiteY24" fmla="*/ 11406 h 19957"/>
                <a:gd name="connsiteX25" fmla="*/ 26812 w 36216"/>
                <a:gd name="connsiteY25" fmla="*/ 11821 h 19957"/>
                <a:gd name="connsiteX26" fmla="*/ 27822 w 36216"/>
                <a:gd name="connsiteY26" fmla="*/ 12212 h 19957"/>
                <a:gd name="connsiteX27" fmla="*/ 26307 w 36216"/>
                <a:gd name="connsiteY27" fmla="*/ 12800 h 19957"/>
                <a:gd name="connsiteX28" fmla="*/ 29106 w 36216"/>
                <a:gd name="connsiteY28" fmla="*/ 13020 h 19957"/>
                <a:gd name="connsiteX29" fmla="*/ 28188 w 36216"/>
                <a:gd name="connsiteY29" fmla="*/ 14194 h 19957"/>
                <a:gd name="connsiteX30" fmla="*/ 25528 w 36216"/>
                <a:gd name="connsiteY30" fmla="*/ 14365 h 19957"/>
                <a:gd name="connsiteX31" fmla="*/ 24197 w 36216"/>
                <a:gd name="connsiteY31" fmla="*/ 14666 h 19957"/>
                <a:gd name="connsiteX32" fmla="*/ 18395 w 36216"/>
                <a:gd name="connsiteY32" fmla="*/ 15577 h 19957"/>
                <a:gd name="connsiteX33" fmla="*/ 16285 w 36216"/>
                <a:gd name="connsiteY33" fmla="*/ 16047 h 19957"/>
                <a:gd name="connsiteX34" fmla="*/ 14289 w 36216"/>
                <a:gd name="connsiteY34" fmla="*/ 16078 h 19957"/>
                <a:gd name="connsiteX35" fmla="*/ 14221 w 36216"/>
                <a:gd name="connsiteY35" fmla="*/ 16507 h 19957"/>
                <a:gd name="connsiteX36" fmla="*/ 12316 w 36216"/>
                <a:gd name="connsiteY36" fmla="*/ 16971 h 19957"/>
                <a:gd name="connsiteX37" fmla="*/ 9473 w 36216"/>
                <a:gd name="connsiteY37" fmla="*/ 17178 h 19957"/>
                <a:gd name="connsiteX38" fmla="*/ 3326 w 36216"/>
                <a:gd name="connsiteY38" fmla="*/ 18109 h 19957"/>
                <a:gd name="connsiteX39" fmla="*/ 1400 w 36216"/>
                <a:gd name="connsiteY39" fmla="*/ 18842 h 19957"/>
                <a:gd name="connsiteX40" fmla="*/ 0 w 36216"/>
                <a:gd name="connsiteY40" fmla="*/ 19331 h 19957"/>
                <a:gd name="connsiteX41" fmla="*/ 321 w 36216"/>
                <a:gd name="connsiteY41" fmla="*/ 19478 h 19957"/>
                <a:gd name="connsiteX42" fmla="*/ 1128 w 36216"/>
                <a:gd name="connsiteY42" fmla="*/ 19957 h 1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6216" h="19957">
                  <a:moveTo>
                    <a:pt x="36216" y="0"/>
                  </a:moveTo>
                  <a:lnTo>
                    <a:pt x="35203" y="231"/>
                  </a:lnTo>
                  <a:lnTo>
                    <a:pt x="36216" y="929"/>
                  </a:lnTo>
                  <a:lnTo>
                    <a:pt x="34212" y="2323"/>
                  </a:lnTo>
                  <a:lnTo>
                    <a:pt x="33220" y="2559"/>
                  </a:lnTo>
                  <a:lnTo>
                    <a:pt x="33220" y="3723"/>
                  </a:lnTo>
                  <a:lnTo>
                    <a:pt x="32207" y="4185"/>
                  </a:lnTo>
                  <a:lnTo>
                    <a:pt x="32207" y="5119"/>
                  </a:lnTo>
                  <a:lnTo>
                    <a:pt x="31216" y="5349"/>
                  </a:lnTo>
                  <a:lnTo>
                    <a:pt x="31216" y="5816"/>
                  </a:lnTo>
                  <a:lnTo>
                    <a:pt x="32207" y="6046"/>
                  </a:lnTo>
                  <a:lnTo>
                    <a:pt x="30225" y="6745"/>
                  </a:lnTo>
                  <a:lnTo>
                    <a:pt x="27229" y="7441"/>
                  </a:lnTo>
                  <a:lnTo>
                    <a:pt x="26216" y="7441"/>
                  </a:lnTo>
                  <a:lnTo>
                    <a:pt x="26216" y="7678"/>
                  </a:lnTo>
                  <a:lnTo>
                    <a:pt x="27229" y="7678"/>
                  </a:lnTo>
                  <a:lnTo>
                    <a:pt x="27229" y="8139"/>
                  </a:lnTo>
                  <a:lnTo>
                    <a:pt x="26216" y="8375"/>
                  </a:lnTo>
                  <a:lnTo>
                    <a:pt x="26216" y="9539"/>
                  </a:lnTo>
                  <a:lnTo>
                    <a:pt x="27271" y="10060"/>
                  </a:lnTo>
                  <a:lnTo>
                    <a:pt x="28165" y="10244"/>
                  </a:lnTo>
                  <a:lnTo>
                    <a:pt x="27087" y="10476"/>
                  </a:lnTo>
                  <a:lnTo>
                    <a:pt x="27249" y="10794"/>
                  </a:lnTo>
                  <a:lnTo>
                    <a:pt x="28097" y="11357"/>
                  </a:lnTo>
                  <a:lnTo>
                    <a:pt x="27225" y="11406"/>
                  </a:lnTo>
                  <a:lnTo>
                    <a:pt x="26812" y="11821"/>
                  </a:lnTo>
                  <a:lnTo>
                    <a:pt x="27822" y="12212"/>
                  </a:lnTo>
                  <a:lnTo>
                    <a:pt x="26307" y="12800"/>
                  </a:lnTo>
                  <a:lnTo>
                    <a:pt x="29106" y="13020"/>
                  </a:lnTo>
                  <a:lnTo>
                    <a:pt x="28188" y="14194"/>
                  </a:lnTo>
                  <a:lnTo>
                    <a:pt x="25528" y="14365"/>
                  </a:lnTo>
                  <a:lnTo>
                    <a:pt x="24197" y="14666"/>
                  </a:lnTo>
                  <a:lnTo>
                    <a:pt x="18395" y="15577"/>
                  </a:lnTo>
                  <a:lnTo>
                    <a:pt x="16285" y="16047"/>
                  </a:lnTo>
                  <a:lnTo>
                    <a:pt x="14289" y="16078"/>
                  </a:lnTo>
                  <a:cubicBezTo>
                    <a:pt x="14220" y="16221"/>
                    <a:pt x="14290" y="16364"/>
                    <a:pt x="14221" y="16507"/>
                  </a:cubicBezTo>
                  <a:lnTo>
                    <a:pt x="12316" y="16971"/>
                  </a:lnTo>
                  <a:lnTo>
                    <a:pt x="9473" y="17178"/>
                  </a:lnTo>
                  <a:lnTo>
                    <a:pt x="3326" y="18109"/>
                  </a:lnTo>
                  <a:lnTo>
                    <a:pt x="1400" y="18842"/>
                  </a:lnTo>
                  <a:lnTo>
                    <a:pt x="0" y="19331"/>
                  </a:lnTo>
                  <a:lnTo>
                    <a:pt x="321" y="19478"/>
                  </a:lnTo>
                  <a:lnTo>
                    <a:pt x="1128" y="19957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99" name="Freeform 47"/>
            <p:cNvSpPr>
              <a:spLocks/>
            </p:cNvSpPr>
            <p:nvPr/>
          </p:nvSpPr>
          <p:spPr bwMode="gray">
            <a:xfrm>
              <a:off x="4163703" y="3815559"/>
              <a:ext cx="1253345" cy="2590232"/>
            </a:xfrm>
            <a:custGeom>
              <a:avLst/>
              <a:gdLst>
                <a:gd name="T0" fmla="*/ 2147483647 w 454"/>
                <a:gd name="T1" fmla="*/ 0 h 2358"/>
                <a:gd name="T2" fmla="*/ 2147483647 w 454"/>
                <a:gd name="T3" fmla="*/ 2147483647 h 2358"/>
                <a:gd name="T4" fmla="*/ 2147483647 w 454"/>
                <a:gd name="T5" fmla="*/ 2147483647 h 2358"/>
                <a:gd name="T6" fmla="*/ 2147483647 w 454"/>
                <a:gd name="T7" fmla="*/ 2147483647 h 2358"/>
                <a:gd name="T8" fmla="*/ 2147483647 w 454"/>
                <a:gd name="T9" fmla="*/ 2147483647 h 2358"/>
                <a:gd name="T10" fmla="*/ 2147483647 w 454"/>
                <a:gd name="T11" fmla="*/ 2147483647 h 2358"/>
                <a:gd name="T12" fmla="*/ 2147483647 w 454"/>
                <a:gd name="T13" fmla="*/ 2147483647 h 2358"/>
                <a:gd name="T14" fmla="*/ 2147483647 w 454"/>
                <a:gd name="T15" fmla="*/ 2147483647 h 2358"/>
                <a:gd name="T16" fmla="*/ 2147483647 w 454"/>
                <a:gd name="T17" fmla="*/ 2147483647 h 2358"/>
                <a:gd name="T18" fmla="*/ 2147483647 w 454"/>
                <a:gd name="T19" fmla="*/ 2147483647 h 2358"/>
                <a:gd name="T20" fmla="*/ 2147483647 w 454"/>
                <a:gd name="T21" fmla="*/ 2147483647 h 2358"/>
                <a:gd name="T22" fmla="*/ 2147483647 w 454"/>
                <a:gd name="T23" fmla="*/ 2147483647 h 2358"/>
                <a:gd name="T24" fmla="*/ 2147483647 w 454"/>
                <a:gd name="T25" fmla="*/ 2147483647 h 2358"/>
                <a:gd name="T26" fmla="*/ 2147483647 w 454"/>
                <a:gd name="T27" fmla="*/ 2147483647 h 2358"/>
                <a:gd name="T28" fmla="*/ 2147483647 w 454"/>
                <a:gd name="T29" fmla="*/ 2147483647 h 2358"/>
                <a:gd name="T30" fmla="*/ 2147483647 w 454"/>
                <a:gd name="T31" fmla="*/ 2147483647 h 2358"/>
                <a:gd name="T32" fmla="*/ 2147483647 w 454"/>
                <a:gd name="T33" fmla="*/ 2147483647 h 2358"/>
                <a:gd name="T34" fmla="*/ 0 w 454"/>
                <a:gd name="T35" fmla="*/ 2147483647 h 2358"/>
                <a:gd name="T36" fmla="*/ 0 w 454"/>
                <a:gd name="T37" fmla="*/ 2147483647 h 2358"/>
                <a:gd name="T38" fmla="*/ 2147483647 w 454"/>
                <a:gd name="T39" fmla="*/ 2147483647 h 2358"/>
                <a:gd name="T40" fmla="*/ 2147483647 w 454"/>
                <a:gd name="T41" fmla="*/ 2147483647 h 2358"/>
                <a:gd name="T42" fmla="*/ 0 w 454"/>
                <a:gd name="T43" fmla="*/ 2147483647 h 2358"/>
                <a:gd name="T44" fmla="*/ 0 w 454"/>
                <a:gd name="T45" fmla="*/ 2147483647 h 2358"/>
                <a:gd name="T46" fmla="*/ 2147483647 w 454"/>
                <a:gd name="T47" fmla="*/ 2147483647 h 235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54"/>
                <a:gd name="T73" fmla="*/ 0 h 2358"/>
                <a:gd name="T74" fmla="*/ 454 w 454"/>
                <a:gd name="T75" fmla="*/ 2358 h 2358"/>
                <a:gd name="connsiteX0" fmla="*/ 8987 w 10000"/>
                <a:gd name="connsiteY0" fmla="*/ 0 h 9809"/>
                <a:gd name="connsiteX1" fmla="*/ 7996 w 10000"/>
                <a:gd name="connsiteY1" fmla="*/ 577 h 9809"/>
                <a:gd name="connsiteX2" fmla="*/ 8987 w 10000"/>
                <a:gd name="connsiteY2" fmla="*/ 1344 h 9809"/>
                <a:gd name="connsiteX3" fmla="*/ 10000 w 10000"/>
                <a:gd name="connsiteY3" fmla="*/ 1539 h 9809"/>
                <a:gd name="connsiteX4" fmla="*/ 8987 w 10000"/>
                <a:gd name="connsiteY4" fmla="*/ 1730 h 9809"/>
                <a:gd name="connsiteX5" fmla="*/ 10000 w 10000"/>
                <a:gd name="connsiteY5" fmla="*/ 2307 h 9809"/>
                <a:gd name="connsiteX6" fmla="*/ 7996 w 10000"/>
                <a:gd name="connsiteY6" fmla="*/ 3460 h 9809"/>
                <a:gd name="connsiteX7" fmla="*/ 7004 w 10000"/>
                <a:gd name="connsiteY7" fmla="*/ 3655 h 9809"/>
                <a:gd name="connsiteX8" fmla="*/ 7004 w 10000"/>
                <a:gd name="connsiteY8" fmla="*/ 4618 h 9809"/>
                <a:gd name="connsiteX9" fmla="*/ 5991 w 10000"/>
                <a:gd name="connsiteY9" fmla="*/ 5000 h 9809"/>
                <a:gd name="connsiteX10" fmla="*/ 5991 w 10000"/>
                <a:gd name="connsiteY10" fmla="*/ 5772 h 9809"/>
                <a:gd name="connsiteX11" fmla="*/ 5000 w 10000"/>
                <a:gd name="connsiteY11" fmla="*/ 5963 h 9809"/>
                <a:gd name="connsiteX12" fmla="*/ 5000 w 10000"/>
                <a:gd name="connsiteY12" fmla="*/ 6348 h 9809"/>
                <a:gd name="connsiteX13" fmla="*/ 5991 w 10000"/>
                <a:gd name="connsiteY13" fmla="*/ 6539 h 9809"/>
                <a:gd name="connsiteX14" fmla="*/ 4009 w 10000"/>
                <a:gd name="connsiteY14" fmla="*/ 7116 h 9809"/>
                <a:gd name="connsiteX15" fmla="*/ 1013 w 10000"/>
                <a:gd name="connsiteY15" fmla="*/ 7693 h 9809"/>
                <a:gd name="connsiteX16" fmla="*/ 0 w 10000"/>
                <a:gd name="connsiteY16" fmla="*/ 7693 h 9809"/>
                <a:gd name="connsiteX17" fmla="*/ 0 w 10000"/>
                <a:gd name="connsiteY17" fmla="*/ 7888 h 9809"/>
                <a:gd name="connsiteX18" fmla="*/ 1013 w 10000"/>
                <a:gd name="connsiteY18" fmla="*/ 7888 h 9809"/>
                <a:gd name="connsiteX19" fmla="*/ 1013 w 10000"/>
                <a:gd name="connsiteY19" fmla="*/ 8270 h 9809"/>
                <a:gd name="connsiteX20" fmla="*/ 0 w 10000"/>
                <a:gd name="connsiteY20" fmla="*/ 8465 h 9809"/>
                <a:gd name="connsiteX21" fmla="*/ 0 w 10000"/>
                <a:gd name="connsiteY21" fmla="*/ 9427 h 9809"/>
                <a:gd name="connsiteX22" fmla="*/ 1013 w 10000"/>
                <a:gd name="connsiteY22" fmla="*/ 9809 h 9809"/>
                <a:gd name="connsiteX0" fmla="*/ 7996 w 10000"/>
                <a:gd name="connsiteY0" fmla="*/ 0 h 9412"/>
                <a:gd name="connsiteX1" fmla="*/ 8987 w 10000"/>
                <a:gd name="connsiteY1" fmla="*/ 782 h 9412"/>
                <a:gd name="connsiteX2" fmla="*/ 10000 w 10000"/>
                <a:gd name="connsiteY2" fmla="*/ 981 h 9412"/>
                <a:gd name="connsiteX3" fmla="*/ 8987 w 10000"/>
                <a:gd name="connsiteY3" fmla="*/ 1176 h 9412"/>
                <a:gd name="connsiteX4" fmla="*/ 10000 w 10000"/>
                <a:gd name="connsiteY4" fmla="*/ 1764 h 9412"/>
                <a:gd name="connsiteX5" fmla="*/ 7996 w 10000"/>
                <a:gd name="connsiteY5" fmla="*/ 2939 h 9412"/>
                <a:gd name="connsiteX6" fmla="*/ 7004 w 10000"/>
                <a:gd name="connsiteY6" fmla="*/ 3138 h 9412"/>
                <a:gd name="connsiteX7" fmla="*/ 7004 w 10000"/>
                <a:gd name="connsiteY7" fmla="*/ 4120 h 9412"/>
                <a:gd name="connsiteX8" fmla="*/ 5991 w 10000"/>
                <a:gd name="connsiteY8" fmla="*/ 4509 h 9412"/>
                <a:gd name="connsiteX9" fmla="*/ 5991 w 10000"/>
                <a:gd name="connsiteY9" fmla="*/ 5296 h 9412"/>
                <a:gd name="connsiteX10" fmla="*/ 5000 w 10000"/>
                <a:gd name="connsiteY10" fmla="*/ 5491 h 9412"/>
                <a:gd name="connsiteX11" fmla="*/ 5000 w 10000"/>
                <a:gd name="connsiteY11" fmla="*/ 5884 h 9412"/>
                <a:gd name="connsiteX12" fmla="*/ 5991 w 10000"/>
                <a:gd name="connsiteY12" fmla="*/ 6078 h 9412"/>
                <a:gd name="connsiteX13" fmla="*/ 4009 w 10000"/>
                <a:gd name="connsiteY13" fmla="*/ 6667 h 9412"/>
                <a:gd name="connsiteX14" fmla="*/ 1013 w 10000"/>
                <a:gd name="connsiteY14" fmla="*/ 7255 h 9412"/>
                <a:gd name="connsiteX15" fmla="*/ 0 w 10000"/>
                <a:gd name="connsiteY15" fmla="*/ 7255 h 9412"/>
                <a:gd name="connsiteX16" fmla="*/ 0 w 10000"/>
                <a:gd name="connsiteY16" fmla="*/ 7454 h 9412"/>
                <a:gd name="connsiteX17" fmla="*/ 1013 w 10000"/>
                <a:gd name="connsiteY17" fmla="*/ 7454 h 9412"/>
                <a:gd name="connsiteX18" fmla="*/ 1013 w 10000"/>
                <a:gd name="connsiteY18" fmla="*/ 7843 h 9412"/>
                <a:gd name="connsiteX19" fmla="*/ 0 w 10000"/>
                <a:gd name="connsiteY19" fmla="*/ 8042 h 9412"/>
                <a:gd name="connsiteX20" fmla="*/ 0 w 10000"/>
                <a:gd name="connsiteY20" fmla="*/ 9023 h 9412"/>
                <a:gd name="connsiteX21" fmla="*/ 1013 w 10000"/>
                <a:gd name="connsiteY21" fmla="*/ 9412 h 9412"/>
                <a:gd name="connsiteX0" fmla="*/ 8987 w 10000"/>
                <a:gd name="connsiteY0" fmla="*/ 0 h 9169"/>
                <a:gd name="connsiteX1" fmla="*/ 10000 w 10000"/>
                <a:gd name="connsiteY1" fmla="*/ 211 h 9169"/>
                <a:gd name="connsiteX2" fmla="*/ 8987 w 10000"/>
                <a:gd name="connsiteY2" fmla="*/ 418 h 9169"/>
                <a:gd name="connsiteX3" fmla="*/ 10000 w 10000"/>
                <a:gd name="connsiteY3" fmla="*/ 1043 h 9169"/>
                <a:gd name="connsiteX4" fmla="*/ 7996 w 10000"/>
                <a:gd name="connsiteY4" fmla="*/ 2292 h 9169"/>
                <a:gd name="connsiteX5" fmla="*/ 7004 w 10000"/>
                <a:gd name="connsiteY5" fmla="*/ 2503 h 9169"/>
                <a:gd name="connsiteX6" fmla="*/ 7004 w 10000"/>
                <a:gd name="connsiteY6" fmla="*/ 3546 h 9169"/>
                <a:gd name="connsiteX7" fmla="*/ 5991 w 10000"/>
                <a:gd name="connsiteY7" fmla="*/ 3960 h 9169"/>
                <a:gd name="connsiteX8" fmla="*/ 5991 w 10000"/>
                <a:gd name="connsiteY8" fmla="*/ 4796 h 9169"/>
                <a:gd name="connsiteX9" fmla="*/ 5000 w 10000"/>
                <a:gd name="connsiteY9" fmla="*/ 5003 h 9169"/>
                <a:gd name="connsiteX10" fmla="*/ 5000 w 10000"/>
                <a:gd name="connsiteY10" fmla="*/ 5421 h 9169"/>
                <a:gd name="connsiteX11" fmla="*/ 5991 w 10000"/>
                <a:gd name="connsiteY11" fmla="*/ 5627 h 9169"/>
                <a:gd name="connsiteX12" fmla="*/ 4009 w 10000"/>
                <a:gd name="connsiteY12" fmla="*/ 6253 h 9169"/>
                <a:gd name="connsiteX13" fmla="*/ 1013 w 10000"/>
                <a:gd name="connsiteY13" fmla="*/ 6877 h 9169"/>
                <a:gd name="connsiteX14" fmla="*/ 0 w 10000"/>
                <a:gd name="connsiteY14" fmla="*/ 6877 h 9169"/>
                <a:gd name="connsiteX15" fmla="*/ 0 w 10000"/>
                <a:gd name="connsiteY15" fmla="*/ 7089 h 9169"/>
                <a:gd name="connsiteX16" fmla="*/ 1013 w 10000"/>
                <a:gd name="connsiteY16" fmla="*/ 7089 h 9169"/>
                <a:gd name="connsiteX17" fmla="*/ 1013 w 10000"/>
                <a:gd name="connsiteY17" fmla="*/ 7502 h 9169"/>
                <a:gd name="connsiteX18" fmla="*/ 0 w 10000"/>
                <a:gd name="connsiteY18" fmla="*/ 7713 h 9169"/>
                <a:gd name="connsiteX19" fmla="*/ 0 w 10000"/>
                <a:gd name="connsiteY19" fmla="*/ 8756 h 9169"/>
                <a:gd name="connsiteX20" fmla="*/ 1013 w 10000"/>
                <a:gd name="connsiteY20" fmla="*/ 9169 h 9169"/>
                <a:gd name="connsiteX0" fmla="*/ 10000 w 10000"/>
                <a:gd name="connsiteY0" fmla="*/ 0 h 9770"/>
                <a:gd name="connsiteX1" fmla="*/ 8987 w 10000"/>
                <a:gd name="connsiteY1" fmla="*/ 226 h 9770"/>
                <a:gd name="connsiteX2" fmla="*/ 10000 w 10000"/>
                <a:gd name="connsiteY2" fmla="*/ 908 h 9770"/>
                <a:gd name="connsiteX3" fmla="*/ 7996 w 10000"/>
                <a:gd name="connsiteY3" fmla="*/ 2270 h 9770"/>
                <a:gd name="connsiteX4" fmla="*/ 7004 w 10000"/>
                <a:gd name="connsiteY4" fmla="*/ 2500 h 9770"/>
                <a:gd name="connsiteX5" fmla="*/ 7004 w 10000"/>
                <a:gd name="connsiteY5" fmla="*/ 3637 h 9770"/>
                <a:gd name="connsiteX6" fmla="*/ 5991 w 10000"/>
                <a:gd name="connsiteY6" fmla="*/ 4089 h 9770"/>
                <a:gd name="connsiteX7" fmla="*/ 5991 w 10000"/>
                <a:gd name="connsiteY7" fmla="*/ 5001 h 9770"/>
                <a:gd name="connsiteX8" fmla="*/ 5000 w 10000"/>
                <a:gd name="connsiteY8" fmla="*/ 5226 h 9770"/>
                <a:gd name="connsiteX9" fmla="*/ 5000 w 10000"/>
                <a:gd name="connsiteY9" fmla="*/ 5682 h 9770"/>
                <a:gd name="connsiteX10" fmla="*/ 5991 w 10000"/>
                <a:gd name="connsiteY10" fmla="*/ 5907 h 9770"/>
                <a:gd name="connsiteX11" fmla="*/ 4009 w 10000"/>
                <a:gd name="connsiteY11" fmla="*/ 6590 h 9770"/>
                <a:gd name="connsiteX12" fmla="*/ 1013 w 10000"/>
                <a:gd name="connsiteY12" fmla="*/ 7270 h 9770"/>
                <a:gd name="connsiteX13" fmla="*/ 0 w 10000"/>
                <a:gd name="connsiteY13" fmla="*/ 7270 h 9770"/>
                <a:gd name="connsiteX14" fmla="*/ 0 w 10000"/>
                <a:gd name="connsiteY14" fmla="*/ 7501 h 9770"/>
                <a:gd name="connsiteX15" fmla="*/ 1013 w 10000"/>
                <a:gd name="connsiteY15" fmla="*/ 7501 h 9770"/>
                <a:gd name="connsiteX16" fmla="*/ 1013 w 10000"/>
                <a:gd name="connsiteY16" fmla="*/ 7952 h 9770"/>
                <a:gd name="connsiteX17" fmla="*/ 0 w 10000"/>
                <a:gd name="connsiteY17" fmla="*/ 8182 h 9770"/>
                <a:gd name="connsiteX18" fmla="*/ 0 w 10000"/>
                <a:gd name="connsiteY18" fmla="*/ 9320 h 9770"/>
                <a:gd name="connsiteX19" fmla="*/ 1013 w 10000"/>
                <a:gd name="connsiteY19" fmla="*/ 9770 h 9770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0 w 35501"/>
                <a:gd name="connsiteY1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3895 w 35501"/>
                <a:gd name="connsiteY19" fmla="*/ 10109 h 19883"/>
                <a:gd name="connsiteX20" fmla="*/ 0 w 35501"/>
                <a:gd name="connsiteY2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0 w 35501"/>
                <a:gd name="connsiteY2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15730 w 35501"/>
                <a:gd name="connsiteY20" fmla="*/ 14072 h 19883"/>
                <a:gd name="connsiteX21" fmla="*/ 0 w 35501"/>
                <a:gd name="connsiteY2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0 w 35501"/>
                <a:gd name="connsiteY2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16923 w 35501"/>
                <a:gd name="connsiteY21" fmla="*/ 15735 h 19883"/>
                <a:gd name="connsiteX22" fmla="*/ 0 w 35501"/>
                <a:gd name="connsiteY2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0 w 35501"/>
                <a:gd name="connsiteY2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15914 w 35501"/>
                <a:gd name="connsiteY22" fmla="*/ 16616 h 19883"/>
                <a:gd name="connsiteX23" fmla="*/ 0 w 35501"/>
                <a:gd name="connsiteY23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0 w 35501"/>
                <a:gd name="connsiteY23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4354 w 35501"/>
                <a:gd name="connsiteY23" fmla="*/ 16714 h 19883"/>
                <a:gd name="connsiteX24" fmla="*/ 0 w 35501"/>
                <a:gd name="connsiteY24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3712 w 35501"/>
                <a:gd name="connsiteY23" fmla="*/ 16078 h 19883"/>
                <a:gd name="connsiteX24" fmla="*/ 0 w 35501"/>
                <a:gd name="connsiteY24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9675 w 35501"/>
                <a:gd name="connsiteY23" fmla="*/ 15124 h 19883"/>
                <a:gd name="connsiteX24" fmla="*/ 13712 w 35501"/>
                <a:gd name="connsiteY24" fmla="*/ 16078 h 19883"/>
                <a:gd name="connsiteX25" fmla="*/ 0 w 35501"/>
                <a:gd name="connsiteY25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3712 w 35501"/>
                <a:gd name="connsiteY24" fmla="*/ 16078 h 19883"/>
                <a:gd name="connsiteX25" fmla="*/ 0 w 35501"/>
                <a:gd name="connsiteY25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7657 w 35501"/>
                <a:gd name="connsiteY24" fmla="*/ 15564 h 19883"/>
                <a:gd name="connsiteX25" fmla="*/ 13712 w 35501"/>
                <a:gd name="connsiteY25" fmla="*/ 16078 h 19883"/>
                <a:gd name="connsiteX26" fmla="*/ 0 w 35501"/>
                <a:gd name="connsiteY26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3712 w 35501"/>
                <a:gd name="connsiteY25" fmla="*/ 16078 h 19883"/>
                <a:gd name="connsiteX26" fmla="*/ 0 w 35501"/>
                <a:gd name="connsiteY26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455 w 35501"/>
                <a:gd name="connsiteY25" fmla="*/ 15760 h 19883"/>
                <a:gd name="connsiteX26" fmla="*/ 13712 w 35501"/>
                <a:gd name="connsiteY26" fmla="*/ 16078 h 19883"/>
                <a:gd name="connsiteX27" fmla="*/ 0 w 35501"/>
                <a:gd name="connsiteY27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0 w 35501"/>
                <a:gd name="connsiteY27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2061 w 35501"/>
                <a:gd name="connsiteY27" fmla="*/ 16543 h 19883"/>
                <a:gd name="connsiteX28" fmla="*/ 0 w 35501"/>
                <a:gd name="connsiteY28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0 w 35501"/>
                <a:gd name="connsiteY28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7473 w 35501"/>
                <a:gd name="connsiteY28" fmla="*/ 17986 h 19883"/>
                <a:gd name="connsiteX29" fmla="*/ 0 w 35501"/>
                <a:gd name="connsiteY2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0 w 35501"/>
                <a:gd name="connsiteY2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6464 w 35501"/>
                <a:gd name="connsiteY29" fmla="*/ 18157 h 19883"/>
                <a:gd name="connsiteX30" fmla="*/ 0 w 35501"/>
                <a:gd name="connsiteY3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0 w 35501"/>
                <a:gd name="connsiteY3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4354 w 35501"/>
                <a:gd name="connsiteY30" fmla="*/ 18451 h 19883"/>
                <a:gd name="connsiteX31" fmla="*/ 0 w 35501"/>
                <a:gd name="connsiteY3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0 w 35501"/>
                <a:gd name="connsiteY3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960 w 35501"/>
                <a:gd name="connsiteY31" fmla="*/ 19160 h 19883"/>
                <a:gd name="connsiteX32" fmla="*/ 0 w 35501"/>
                <a:gd name="connsiteY3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685 w 35501"/>
                <a:gd name="connsiteY31" fmla="*/ 18842 h 19883"/>
                <a:gd name="connsiteX32" fmla="*/ 0 w 35501"/>
                <a:gd name="connsiteY3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685 w 35501"/>
                <a:gd name="connsiteY31" fmla="*/ 18842 h 19883"/>
                <a:gd name="connsiteX32" fmla="*/ 317 w 35501"/>
                <a:gd name="connsiteY32" fmla="*/ 19503 h 19883"/>
                <a:gd name="connsiteX33" fmla="*/ 0 w 35501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9267 w 36377"/>
                <a:gd name="connsiteY20" fmla="*/ 13020 h 19883"/>
                <a:gd name="connsiteX21" fmla="*/ 28349 w 36377"/>
                <a:gd name="connsiteY21" fmla="*/ 14194 h 19883"/>
                <a:gd name="connsiteX22" fmla="*/ 25689 w 36377"/>
                <a:gd name="connsiteY22" fmla="*/ 14365 h 19883"/>
                <a:gd name="connsiteX23" fmla="*/ 24496 w 36377"/>
                <a:gd name="connsiteY23" fmla="*/ 14684 h 19883"/>
                <a:gd name="connsiteX24" fmla="*/ 19175 w 36377"/>
                <a:gd name="connsiteY24" fmla="*/ 15393 h 19883"/>
                <a:gd name="connsiteX25" fmla="*/ 16790 w 36377"/>
                <a:gd name="connsiteY25" fmla="*/ 16029 h 19883"/>
                <a:gd name="connsiteX26" fmla="*/ 14588 w 36377"/>
                <a:gd name="connsiteY26" fmla="*/ 16078 h 19883"/>
                <a:gd name="connsiteX27" fmla="*/ 14313 w 36377"/>
                <a:gd name="connsiteY27" fmla="*/ 16470 h 19883"/>
                <a:gd name="connsiteX28" fmla="*/ 12477 w 36377"/>
                <a:gd name="connsiteY28" fmla="*/ 16934 h 19883"/>
                <a:gd name="connsiteX29" fmla="*/ 9634 w 36377"/>
                <a:gd name="connsiteY29" fmla="*/ 17178 h 19883"/>
                <a:gd name="connsiteX30" fmla="*/ 3487 w 36377"/>
                <a:gd name="connsiteY30" fmla="*/ 18109 h 19883"/>
                <a:gd name="connsiteX31" fmla="*/ 1561 w 36377"/>
                <a:gd name="connsiteY31" fmla="*/ 18842 h 19883"/>
                <a:gd name="connsiteX32" fmla="*/ 0 w 36377"/>
                <a:gd name="connsiteY32" fmla="*/ 19405 h 19883"/>
                <a:gd name="connsiteX33" fmla="*/ 876 w 36377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9267 w 36377"/>
                <a:gd name="connsiteY20" fmla="*/ 13020 h 19883"/>
                <a:gd name="connsiteX21" fmla="*/ 28349 w 36377"/>
                <a:gd name="connsiteY21" fmla="*/ 14194 h 19883"/>
                <a:gd name="connsiteX22" fmla="*/ 25689 w 36377"/>
                <a:gd name="connsiteY22" fmla="*/ 14365 h 19883"/>
                <a:gd name="connsiteX23" fmla="*/ 24496 w 36377"/>
                <a:gd name="connsiteY23" fmla="*/ 14684 h 19883"/>
                <a:gd name="connsiteX24" fmla="*/ 19175 w 36377"/>
                <a:gd name="connsiteY24" fmla="*/ 15393 h 19883"/>
                <a:gd name="connsiteX25" fmla="*/ 16790 w 36377"/>
                <a:gd name="connsiteY25" fmla="*/ 16029 h 19883"/>
                <a:gd name="connsiteX26" fmla="*/ 14588 w 36377"/>
                <a:gd name="connsiteY26" fmla="*/ 16078 h 19883"/>
                <a:gd name="connsiteX27" fmla="*/ 14313 w 36377"/>
                <a:gd name="connsiteY27" fmla="*/ 16470 h 19883"/>
                <a:gd name="connsiteX28" fmla="*/ 12477 w 36377"/>
                <a:gd name="connsiteY28" fmla="*/ 16934 h 19883"/>
                <a:gd name="connsiteX29" fmla="*/ 9634 w 36377"/>
                <a:gd name="connsiteY29" fmla="*/ 17178 h 19883"/>
                <a:gd name="connsiteX30" fmla="*/ 3487 w 36377"/>
                <a:gd name="connsiteY30" fmla="*/ 18109 h 19883"/>
                <a:gd name="connsiteX31" fmla="*/ 1561 w 36377"/>
                <a:gd name="connsiteY31" fmla="*/ 18842 h 19883"/>
                <a:gd name="connsiteX32" fmla="*/ 0 w 36377"/>
                <a:gd name="connsiteY32" fmla="*/ 19405 h 19883"/>
                <a:gd name="connsiteX33" fmla="*/ 876 w 36377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7982 w 36377"/>
                <a:gd name="connsiteY20" fmla="*/ 10623 h 19883"/>
                <a:gd name="connsiteX21" fmla="*/ 29267 w 36377"/>
                <a:gd name="connsiteY21" fmla="*/ 13020 h 19883"/>
                <a:gd name="connsiteX22" fmla="*/ 28349 w 36377"/>
                <a:gd name="connsiteY22" fmla="*/ 14194 h 19883"/>
                <a:gd name="connsiteX23" fmla="*/ 25689 w 36377"/>
                <a:gd name="connsiteY23" fmla="*/ 14365 h 19883"/>
                <a:gd name="connsiteX24" fmla="*/ 24496 w 36377"/>
                <a:gd name="connsiteY24" fmla="*/ 14684 h 19883"/>
                <a:gd name="connsiteX25" fmla="*/ 19175 w 36377"/>
                <a:gd name="connsiteY25" fmla="*/ 15393 h 19883"/>
                <a:gd name="connsiteX26" fmla="*/ 16790 w 36377"/>
                <a:gd name="connsiteY26" fmla="*/ 16029 h 19883"/>
                <a:gd name="connsiteX27" fmla="*/ 14588 w 36377"/>
                <a:gd name="connsiteY27" fmla="*/ 16078 h 19883"/>
                <a:gd name="connsiteX28" fmla="*/ 14313 w 36377"/>
                <a:gd name="connsiteY28" fmla="*/ 16470 h 19883"/>
                <a:gd name="connsiteX29" fmla="*/ 12477 w 36377"/>
                <a:gd name="connsiteY29" fmla="*/ 16934 h 19883"/>
                <a:gd name="connsiteX30" fmla="*/ 9634 w 36377"/>
                <a:gd name="connsiteY30" fmla="*/ 17178 h 19883"/>
                <a:gd name="connsiteX31" fmla="*/ 3487 w 36377"/>
                <a:gd name="connsiteY31" fmla="*/ 18109 h 19883"/>
                <a:gd name="connsiteX32" fmla="*/ 1561 w 36377"/>
                <a:gd name="connsiteY32" fmla="*/ 18842 h 19883"/>
                <a:gd name="connsiteX33" fmla="*/ 0 w 36377"/>
                <a:gd name="connsiteY33" fmla="*/ 19405 h 19883"/>
                <a:gd name="connsiteX34" fmla="*/ 876 w 36377"/>
                <a:gd name="connsiteY34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9267 w 36377"/>
                <a:gd name="connsiteY21" fmla="*/ 13020 h 19883"/>
                <a:gd name="connsiteX22" fmla="*/ 28349 w 36377"/>
                <a:gd name="connsiteY22" fmla="*/ 14194 h 19883"/>
                <a:gd name="connsiteX23" fmla="*/ 25689 w 36377"/>
                <a:gd name="connsiteY23" fmla="*/ 14365 h 19883"/>
                <a:gd name="connsiteX24" fmla="*/ 24496 w 36377"/>
                <a:gd name="connsiteY24" fmla="*/ 14684 h 19883"/>
                <a:gd name="connsiteX25" fmla="*/ 19175 w 36377"/>
                <a:gd name="connsiteY25" fmla="*/ 15393 h 19883"/>
                <a:gd name="connsiteX26" fmla="*/ 16790 w 36377"/>
                <a:gd name="connsiteY26" fmla="*/ 16029 h 19883"/>
                <a:gd name="connsiteX27" fmla="*/ 14588 w 36377"/>
                <a:gd name="connsiteY27" fmla="*/ 16078 h 19883"/>
                <a:gd name="connsiteX28" fmla="*/ 14313 w 36377"/>
                <a:gd name="connsiteY28" fmla="*/ 16470 h 19883"/>
                <a:gd name="connsiteX29" fmla="*/ 12477 w 36377"/>
                <a:gd name="connsiteY29" fmla="*/ 16934 h 19883"/>
                <a:gd name="connsiteX30" fmla="*/ 9634 w 36377"/>
                <a:gd name="connsiteY30" fmla="*/ 17178 h 19883"/>
                <a:gd name="connsiteX31" fmla="*/ 3487 w 36377"/>
                <a:gd name="connsiteY31" fmla="*/ 18109 h 19883"/>
                <a:gd name="connsiteX32" fmla="*/ 1561 w 36377"/>
                <a:gd name="connsiteY32" fmla="*/ 18842 h 19883"/>
                <a:gd name="connsiteX33" fmla="*/ 0 w 36377"/>
                <a:gd name="connsiteY33" fmla="*/ 19405 h 19883"/>
                <a:gd name="connsiteX34" fmla="*/ 876 w 36377"/>
                <a:gd name="connsiteY34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8808 w 36377"/>
                <a:gd name="connsiteY21" fmla="*/ 11821 h 19883"/>
                <a:gd name="connsiteX22" fmla="*/ 29267 w 36377"/>
                <a:gd name="connsiteY22" fmla="*/ 13020 h 19883"/>
                <a:gd name="connsiteX23" fmla="*/ 28349 w 36377"/>
                <a:gd name="connsiteY23" fmla="*/ 14194 h 19883"/>
                <a:gd name="connsiteX24" fmla="*/ 25689 w 36377"/>
                <a:gd name="connsiteY24" fmla="*/ 14365 h 19883"/>
                <a:gd name="connsiteX25" fmla="*/ 24496 w 36377"/>
                <a:gd name="connsiteY25" fmla="*/ 14684 h 19883"/>
                <a:gd name="connsiteX26" fmla="*/ 19175 w 36377"/>
                <a:gd name="connsiteY26" fmla="*/ 15393 h 19883"/>
                <a:gd name="connsiteX27" fmla="*/ 16790 w 36377"/>
                <a:gd name="connsiteY27" fmla="*/ 16029 h 19883"/>
                <a:gd name="connsiteX28" fmla="*/ 14588 w 36377"/>
                <a:gd name="connsiteY28" fmla="*/ 16078 h 19883"/>
                <a:gd name="connsiteX29" fmla="*/ 14313 w 36377"/>
                <a:gd name="connsiteY29" fmla="*/ 16470 h 19883"/>
                <a:gd name="connsiteX30" fmla="*/ 12477 w 36377"/>
                <a:gd name="connsiteY30" fmla="*/ 16934 h 19883"/>
                <a:gd name="connsiteX31" fmla="*/ 9634 w 36377"/>
                <a:gd name="connsiteY31" fmla="*/ 17178 h 19883"/>
                <a:gd name="connsiteX32" fmla="*/ 3487 w 36377"/>
                <a:gd name="connsiteY32" fmla="*/ 18109 h 19883"/>
                <a:gd name="connsiteX33" fmla="*/ 1561 w 36377"/>
                <a:gd name="connsiteY33" fmla="*/ 18842 h 19883"/>
                <a:gd name="connsiteX34" fmla="*/ 0 w 36377"/>
                <a:gd name="connsiteY34" fmla="*/ 19405 h 19883"/>
                <a:gd name="connsiteX35" fmla="*/ 876 w 36377"/>
                <a:gd name="connsiteY35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9267 w 36377"/>
                <a:gd name="connsiteY22" fmla="*/ 13020 h 19883"/>
                <a:gd name="connsiteX23" fmla="*/ 28349 w 36377"/>
                <a:gd name="connsiteY23" fmla="*/ 14194 h 19883"/>
                <a:gd name="connsiteX24" fmla="*/ 25689 w 36377"/>
                <a:gd name="connsiteY24" fmla="*/ 14365 h 19883"/>
                <a:gd name="connsiteX25" fmla="*/ 24496 w 36377"/>
                <a:gd name="connsiteY25" fmla="*/ 14684 h 19883"/>
                <a:gd name="connsiteX26" fmla="*/ 19175 w 36377"/>
                <a:gd name="connsiteY26" fmla="*/ 15393 h 19883"/>
                <a:gd name="connsiteX27" fmla="*/ 16790 w 36377"/>
                <a:gd name="connsiteY27" fmla="*/ 16029 h 19883"/>
                <a:gd name="connsiteX28" fmla="*/ 14588 w 36377"/>
                <a:gd name="connsiteY28" fmla="*/ 16078 h 19883"/>
                <a:gd name="connsiteX29" fmla="*/ 14313 w 36377"/>
                <a:gd name="connsiteY29" fmla="*/ 16470 h 19883"/>
                <a:gd name="connsiteX30" fmla="*/ 12477 w 36377"/>
                <a:gd name="connsiteY30" fmla="*/ 16934 h 19883"/>
                <a:gd name="connsiteX31" fmla="*/ 9634 w 36377"/>
                <a:gd name="connsiteY31" fmla="*/ 17178 h 19883"/>
                <a:gd name="connsiteX32" fmla="*/ 3487 w 36377"/>
                <a:gd name="connsiteY32" fmla="*/ 18109 h 19883"/>
                <a:gd name="connsiteX33" fmla="*/ 1561 w 36377"/>
                <a:gd name="connsiteY33" fmla="*/ 18842 h 19883"/>
                <a:gd name="connsiteX34" fmla="*/ 0 w 36377"/>
                <a:gd name="connsiteY34" fmla="*/ 19405 h 19883"/>
                <a:gd name="connsiteX35" fmla="*/ 876 w 36377"/>
                <a:gd name="connsiteY35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8625 w 36377"/>
                <a:gd name="connsiteY22" fmla="*/ 12286 h 19883"/>
                <a:gd name="connsiteX23" fmla="*/ 29267 w 36377"/>
                <a:gd name="connsiteY23" fmla="*/ 13020 h 19883"/>
                <a:gd name="connsiteX24" fmla="*/ 28349 w 36377"/>
                <a:gd name="connsiteY24" fmla="*/ 14194 h 19883"/>
                <a:gd name="connsiteX25" fmla="*/ 25689 w 36377"/>
                <a:gd name="connsiteY25" fmla="*/ 14365 h 19883"/>
                <a:gd name="connsiteX26" fmla="*/ 24496 w 36377"/>
                <a:gd name="connsiteY26" fmla="*/ 14684 h 19883"/>
                <a:gd name="connsiteX27" fmla="*/ 19175 w 36377"/>
                <a:gd name="connsiteY27" fmla="*/ 15393 h 19883"/>
                <a:gd name="connsiteX28" fmla="*/ 16790 w 36377"/>
                <a:gd name="connsiteY28" fmla="*/ 16029 h 19883"/>
                <a:gd name="connsiteX29" fmla="*/ 14588 w 36377"/>
                <a:gd name="connsiteY29" fmla="*/ 16078 h 19883"/>
                <a:gd name="connsiteX30" fmla="*/ 14313 w 36377"/>
                <a:gd name="connsiteY30" fmla="*/ 16470 h 19883"/>
                <a:gd name="connsiteX31" fmla="*/ 12477 w 36377"/>
                <a:gd name="connsiteY31" fmla="*/ 16934 h 19883"/>
                <a:gd name="connsiteX32" fmla="*/ 9634 w 36377"/>
                <a:gd name="connsiteY32" fmla="*/ 17178 h 19883"/>
                <a:gd name="connsiteX33" fmla="*/ 3487 w 36377"/>
                <a:gd name="connsiteY33" fmla="*/ 18109 h 19883"/>
                <a:gd name="connsiteX34" fmla="*/ 1561 w 36377"/>
                <a:gd name="connsiteY34" fmla="*/ 18842 h 19883"/>
                <a:gd name="connsiteX35" fmla="*/ 0 w 36377"/>
                <a:gd name="connsiteY35" fmla="*/ 19405 h 19883"/>
                <a:gd name="connsiteX36" fmla="*/ 876 w 36377"/>
                <a:gd name="connsiteY36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9267 w 36377"/>
                <a:gd name="connsiteY23" fmla="*/ 13020 h 19883"/>
                <a:gd name="connsiteX24" fmla="*/ 28349 w 36377"/>
                <a:gd name="connsiteY24" fmla="*/ 14194 h 19883"/>
                <a:gd name="connsiteX25" fmla="*/ 25689 w 36377"/>
                <a:gd name="connsiteY25" fmla="*/ 14365 h 19883"/>
                <a:gd name="connsiteX26" fmla="*/ 24496 w 36377"/>
                <a:gd name="connsiteY26" fmla="*/ 14684 h 19883"/>
                <a:gd name="connsiteX27" fmla="*/ 19175 w 36377"/>
                <a:gd name="connsiteY27" fmla="*/ 15393 h 19883"/>
                <a:gd name="connsiteX28" fmla="*/ 16790 w 36377"/>
                <a:gd name="connsiteY28" fmla="*/ 16029 h 19883"/>
                <a:gd name="connsiteX29" fmla="*/ 14588 w 36377"/>
                <a:gd name="connsiteY29" fmla="*/ 16078 h 19883"/>
                <a:gd name="connsiteX30" fmla="*/ 14313 w 36377"/>
                <a:gd name="connsiteY30" fmla="*/ 16470 h 19883"/>
                <a:gd name="connsiteX31" fmla="*/ 12477 w 36377"/>
                <a:gd name="connsiteY31" fmla="*/ 16934 h 19883"/>
                <a:gd name="connsiteX32" fmla="*/ 9634 w 36377"/>
                <a:gd name="connsiteY32" fmla="*/ 17178 h 19883"/>
                <a:gd name="connsiteX33" fmla="*/ 3487 w 36377"/>
                <a:gd name="connsiteY33" fmla="*/ 18109 h 19883"/>
                <a:gd name="connsiteX34" fmla="*/ 1561 w 36377"/>
                <a:gd name="connsiteY34" fmla="*/ 18842 h 19883"/>
                <a:gd name="connsiteX35" fmla="*/ 0 w 36377"/>
                <a:gd name="connsiteY35" fmla="*/ 19405 h 19883"/>
                <a:gd name="connsiteX36" fmla="*/ 876 w 36377"/>
                <a:gd name="connsiteY36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625 w 36377"/>
                <a:gd name="connsiteY23" fmla="*/ 12311 h 19883"/>
                <a:gd name="connsiteX24" fmla="*/ 29267 w 36377"/>
                <a:gd name="connsiteY24" fmla="*/ 13020 h 19883"/>
                <a:gd name="connsiteX25" fmla="*/ 28349 w 36377"/>
                <a:gd name="connsiteY25" fmla="*/ 14194 h 19883"/>
                <a:gd name="connsiteX26" fmla="*/ 25689 w 36377"/>
                <a:gd name="connsiteY26" fmla="*/ 14365 h 19883"/>
                <a:gd name="connsiteX27" fmla="*/ 24496 w 36377"/>
                <a:gd name="connsiteY27" fmla="*/ 14684 h 19883"/>
                <a:gd name="connsiteX28" fmla="*/ 19175 w 36377"/>
                <a:gd name="connsiteY28" fmla="*/ 15393 h 19883"/>
                <a:gd name="connsiteX29" fmla="*/ 16790 w 36377"/>
                <a:gd name="connsiteY29" fmla="*/ 16029 h 19883"/>
                <a:gd name="connsiteX30" fmla="*/ 14588 w 36377"/>
                <a:gd name="connsiteY30" fmla="*/ 16078 h 19883"/>
                <a:gd name="connsiteX31" fmla="*/ 14313 w 36377"/>
                <a:gd name="connsiteY31" fmla="*/ 16470 h 19883"/>
                <a:gd name="connsiteX32" fmla="*/ 12477 w 36377"/>
                <a:gd name="connsiteY32" fmla="*/ 16934 h 19883"/>
                <a:gd name="connsiteX33" fmla="*/ 9634 w 36377"/>
                <a:gd name="connsiteY33" fmla="*/ 17178 h 19883"/>
                <a:gd name="connsiteX34" fmla="*/ 3487 w 36377"/>
                <a:gd name="connsiteY34" fmla="*/ 18109 h 19883"/>
                <a:gd name="connsiteX35" fmla="*/ 1561 w 36377"/>
                <a:gd name="connsiteY35" fmla="*/ 18842 h 19883"/>
                <a:gd name="connsiteX36" fmla="*/ 0 w 36377"/>
                <a:gd name="connsiteY36" fmla="*/ 19405 h 19883"/>
                <a:gd name="connsiteX37" fmla="*/ 876 w 36377"/>
                <a:gd name="connsiteY37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9267 w 36377"/>
                <a:gd name="connsiteY24" fmla="*/ 13020 h 19883"/>
                <a:gd name="connsiteX25" fmla="*/ 28349 w 36377"/>
                <a:gd name="connsiteY25" fmla="*/ 14194 h 19883"/>
                <a:gd name="connsiteX26" fmla="*/ 25689 w 36377"/>
                <a:gd name="connsiteY26" fmla="*/ 14365 h 19883"/>
                <a:gd name="connsiteX27" fmla="*/ 24496 w 36377"/>
                <a:gd name="connsiteY27" fmla="*/ 14684 h 19883"/>
                <a:gd name="connsiteX28" fmla="*/ 19175 w 36377"/>
                <a:gd name="connsiteY28" fmla="*/ 15393 h 19883"/>
                <a:gd name="connsiteX29" fmla="*/ 16790 w 36377"/>
                <a:gd name="connsiteY29" fmla="*/ 16029 h 19883"/>
                <a:gd name="connsiteX30" fmla="*/ 14588 w 36377"/>
                <a:gd name="connsiteY30" fmla="*/ 16078 h 19883"/>
                <a:gd name="connsiteX31" fmla="*/ 14313 w 36377"/>
                <a:gd name="connsiteY31" fmla="*/ 16470 h 19883"/>
                <a:gd name="connsiteX32" fmla="*/ 12477 w 36377"/>
                <a:gd name="connsiteY32" fmla="*/ 16934 h 19883"/>
                <a:gd name="connsiteX33" fmla="*/ 9634 w 36377"/>
                <a:gd name="connsiteY33" fmla="*/ 17178 h 19883"/>
                <a:gd name="connsiteX34" fmla="*/ 3487 w 36377"/>
                <a:gd name="connsiteY34" fmla="*/ 18109 h 19883"/>
                <a:gd name="connsiteX35" fmla="*/ 1561 w 36377"/>
                <a:gd name="connsiteY35" fmla="*/ 18842 h 19883"/>
                <a:gd name="connsiteX36" fmla="*/ 0 w 36377"/>
                <a:gd name="connsiteY36" fmla="*/ 19405 h 19883"/>
                <a:gd name="connsiteX37" fmla="*/ 876 w 36377"/>
                <a:gd name="connsiteY37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9083 w 36377"/>
                <a:gd name="connsiteY24" fmla="*/ 1236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606 w 36377"/>
                <a:gd name="connsiteY24" fmla="*/ 1280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606 w 36377"/>
                <a:gd name="connsiteY24" fmla="*/ 1280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973 w 36377"/>
                <a:gd name="connsiteY24" fmla="*/ 12360 h 19883"/>
                <a:gd name="connsiteX25" fmla="*/ 26606 w 36377"/>
                <a:gd name="connsiteY25" fmla="*/ 12800 h 19883"/>
                <a:gd name="connsiteX26" fmla="*/ 29267 w 36377"/>
                <a:gd name="connsiteY26" fmla="*/ 13020 h 19883"/>
                <a:gd name="connsiteX27" fmla="*/ 28349 w 36377"/>
                <a:gd name="connsiteY27" fmla="*/ 14194 h 19883"/>
                <a:gd name="connsiteX28" fmla="*/ 25689 w 36377"/>
                <a:gd name="connsiteY28" fmla="*/ 14365 h 19883"/>
                <a:gd name="connsiteX29" fmla="*/ 24496 w 36377"/>
                <a:gd name="connsiteY29" fmla="*/ 14684 h 19883"/>
                <a:gd name="connsiteX30" fmla="*/ 19175 w 36377"/>
                <a:gd name="connsiteY30" fmla="*/ 15393 h 19883"/>
                <a:gd name="connsiteX31" fmla="*/ 16790 w 36377"/>
                <a:gd name="connsiteY31" fmla="*/ 16029 h 19883"/>
                <a:gd name="connsiteX32" fmla="*/ 14588 w 36377"/>
                <a:gd name="connsiteY32" fmla="*/ 16078 h 19883"/>
                <a:gd name="connsiteX33" fmla="*/ 14313 w 36377"/>
                <a:gd name="connsiteY33" fmla="*/ 16470 h 19883"/>
                <a:gd name="connsiteX34" fmla="*/ 12477 w 36377"/>
                <a:gd name="connsiteY34" fmla="*/ 16934 h 19883"/>
                <a:gd name="connsiteX35" fmla="*/ 9634 w 36377"/>
                <a:gd name="connsiteY35" fmla="*/ 17178 h 19883"/>
                <a:gd name="connsiteX36" fmla="*/ 3487 w 36377"/>
                <a:gd name="connsiteY36" fmla="*/ 18109 h 19883"/>
                <a:gd name="connsiteX37" fmla="*/ 1561 w 36377"/>
                <a:gd name="connsiteY37" fmla="*/ 18842 h 19883"/>
                <a:gd name="connsiteX38" fmla="*/ 0 w 36377"/>
                <a:gd name="connsiteY38" fmla="*/ 19405 h 19883"/>
                <a:gd name="connsiteX39" fmla="*/ 876 w 36377"/>
                <a:gd name="connsiteY39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606 w 36377"/>
                <a:gd name="connsiteY25" fmla="*/ 12800 h 19883"/>
                <a:gd name="connsiteX26" fmla="*/ 29267 w 36377"/>
                <a:gd name="connsiteY26" fmla="*/ 13020 h 19883"/>
                <a:gd name="connsiteX27" fmla="*/ 28349 w 36377"/>
                <a:gd name="connsiteY27" fmla="*/ 14194 h 19883"/>
                <a:gd name="connsiteX28" fmla="*/ 25689 w 36377"/>
                <a:gd name="connsiteY28" fmla="*/ 14365 h 19883"/>
                <a:gd name="connsiteX29" fmla="*/ 24496 w 36377"/>
                <a:gd name="connsiteY29" fmla="*/ 14684 h 19883"/>
                <a:gd name="connsiteX30" fmla="*/ 19175 w 36377"/>
                <a:gd name="connsiteY30" fmla="*/ 15393 h 19883"/>
                <a:gd name="connsiteX31" fmla="*/ 16790 w 36377"/>
                <a:gd name="connsiteY31" fmla="*/ 16029 h 19883"/>
                <a:gd name="connsiteX32" fmla="*/ 14588 w 36377"/>
                <a:gd name="connsiteY32" fmla="*/ 16078 h 19883"/>
                <a:gd name="connsiteX33" fmla="*/ 14313 w 36377"/>
                <a:gd name="connsiteY33" fmla="*/ 16470 h 19883"/>
                <a:gd name="connsiteX34" fmla="*/ 12477 w 36377"/>
                <a:gd name="connsiteY34" fmla="*/ 16934 h 19883"/>
                <a:gd name="connsiteX35" fmla="*/ 9634 w 36377"/>
                <a:gd name="connsiteY35" fmla="*/ 17178 h 19883"/>
                <a:gd name="connsiteX36" fmla="*/ 3487 w 36377"/>
                <a:gd name="connsiteY36" fmla="*/ 18109 h 19883"/>
                <a:gd name="connsiteX37" fmla="*/ 1561 w 36377"/>
                <a:gd name="connsiteY37" fmla="*/ 18842 h 19883"/>
                <a:gd name="connsiteX38" fmla="*/ 0 w 36377"/>
                <a:gd name="connsiteY38" fmla="*/ 19405 h 19883"/>
                <a:gd name="connsiteX39" fmla="*/ 876 w 36377"/>
                <a:gd name="connsiteY39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790 w 36377"/>
                <a:gd name="connsiteY25" fmla="*/ 12457 h 19883"/>
                <a:gd name="connsiteX26" fmla="*/ 26606 w 36377"/>
                <a:gd name="connsiteY26" fmla="*/ 12800 h 19883"/>
                <a:gd name="connsiteX27" fmla="*/ 29267 w 36377"/>
                <a:gd name="connsiteY27" fmla="*/ 13020 h 19883"/>
                <a:gd name="connsiteX28" fmla="*/ 28349 w 36377"/>
                <a:gd name="connsiteY28" fmla="*/ 14194 h 19883"/>
                <a:gd name="connsiteX29" fmla="*/ 25689 w 36377"/>
                <a:gd name="connsiteY29" fmla="*/ 14365 h 19883"/>
                <a:gd name="connsiteX30" fmla="*/ 24496 w 36377"/>
                <a:gd name="connsiteY30" fmla="*/ 14684 h 19883"/>
                <a:gd name="connsiteX31" fmla="*/ 19175 w 36377"/>
                <a:gd name="connsiteY31" fmla="*/ 15393 h 19883"/>
                <a:gd name="connsiteX32" fmla="*/ 16790 w 36377"/>
                <a:gd name="connsiteY32" fmla="*/ 16029 h 19883"/>
                <a:gd name="connsiteX33" fmla="*/ 14588 w 36377"/>
                <a:gd name="connsiteY33" fmla="*/ 16078 h 19883"/>
                <a:gd name="connsiteX34" fmla="*/ 14313 w 36377"/>
                <a:gd name="connsiteY34" fmla="*/ 16470 h 19883"/>
                <a:gd name="connsiteX35" fmla="*/ 12477 w 36377"/>
                <a:gd name="connsiteY35" fmla="*/ 16934 h 19883"/>
                <a:gd name="connsiteX36" fmla="*/ 9634 w 36377"/>
                <a:gd name="connsiteY36" fmla="*/ 17178 h 19883"/>
                <a:gd name="connsiteX37" fmla="*/ 3487 w 36377"/>
                <a:gd name="connsiteY37" fmla="*/ 18109 h 19883"/>
                <a:gd name="connsiteX38" fmla="*/ 1561 w 36377"/>
                <a:gd name="connsiteY38" fmla="*/ 18842 h 19883"/>
                <a:gd name="connsiteX39" fmla="*/ 0 w 36377"/>
                <a:gd name="connsiteY39" fmla="*/ 19405 h 19883"/>
                <a:gd name="connsiteX40" fmla="*/ 876 w 36377"/>
                <a:gd name="connsiteY40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7983 w 36377"/>
                <a:gd name="connsiteY25" fmla="*/ 12212 h 19883"/>
                <a:gd name="connsiteX26" fmla="*/ 26606 w 36377"/>
                <a:gd name="connsiteY26" fmla="*/ 12800 h 19883"/>
                <a:gd name="connsiteX27" fmla="*/ 29267 w 36377"/>
                <a:gd name="connsiteY27" fmla="*/ 13020 h 19883"/>
                <a:gd name="connsiteX28" fmla="*/ 28349 w 36377"/>
                <a:gd name="connsiteY28" fmla="*/ 14194 h 19883"/>
                <a:gd name="connsiteX29" fmla="*/ 25689 w 36377"/>
                <a:gd name="connsiteY29" fmla="*/ 14365 h 19883"/>
                <a:gd name="connsiteX30" fmla="*/ 24496 w 36377"/>
                <a:gd name="connsiteY30" fmla="*/ 14684 h 19883"/>
                <a:gd name="connsiteX31" fmla="*/ 19175 w 36377"/>
                <a:gd name="connsiteY31" fmla="*/ 15393 h 19883"/>
                <a:gd name="connsiteX32" fmla="*/ 16790 w 36377"/>
                <a:gd name="connsiteY32" fmla="*/ 16029 h 19883"/>
                <a:gd name="connsiteX33" fmla="*/ 14588 w 36377"/>
                <a:gd name="connsiteY33" fmla="*/ 16078 h 19883"/>
                <a:gd name="connsiteX34" fmla="*/ 14313 w 36377"/>
                <a:gd name="connsiteY34" fmla="*/ 16470 h 19883"/>
                <a:gd name="connsiteX35" fmla="*/ 12477 w 36377"/>
                <a:gd name="connsiteY35" fmla="*/ 16934 h 19883"/>
                <a:gd name="connsiteX36" fmla="*/ 9634 w 36377"/>
                <a:gd name="connsiteY36" fmla="*/ 17178 h 19883"/>
                <a:gd name="connsiteX37" fmla="*/ 3487 w 36377"/>
                <a:gd name="connsiteY37" fmla="*/ 18109 h 19883"/>
                <a:gd name="connsiteX38" fmla="*/ 1561 w 36377"/>
                <a:gd name="connsiteY38" fmla="*/ 18842 h 19883"/>
                <a:gd name="connsiteX39" fmla="*/ 0 w 36377"/>
                <a:gd name="connsiteY39" fmla="*/ 19405 h 19883"/>
                <a:gd name="connsiteX40" fmla="*/ 876 w 36377"/>
                <a:gd name="connsiteY40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7432 w 36377"/>
                <a:gd name="connsiteY25" fmla="*/ 11650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7524 w 36377"/>
                <a:gd name="connsiteY32" fmla="*/ 15338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652 w 36377"/>
                <a:gd name="connsiteY33" fmla="*/ 15974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588 w 36377"/>
                <a:gd name="connsiteY34" fmla="*/ 16078 h 19883"/>
                <a:gd name="connsiteX35" fmla="*/ 14382 w 36377"/>
                <a:gd name="connsiteY35" fmla="*/ 16507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450 w 36377"/>
                <a:gd name="connsiteY34" fmla="*/ 16078 h 19883"/>
                <a:gd name="connsiteX35" fmla="*/ 14382 w 36377"/>
                <a:gd name="connsiteY35" fmla="*/ 16507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920"/>
                <a:gd name="connsiteX1" fmla="*/ 35364 w 36377"/>
                <a:gd name="connsiteY1" fmla="*/ 231 h 19920"/>
                <a:gd name="connsiteX2" fmla="*/ 36377 w 36377"/>
                <a:gd name="connsiteY2" fmla="*/ 929 h 19920"/>
                <a:gd name="connsiteX3" fmla="*/ 34373 w 36377"/>
                <a:gd name="connsiteY3" fmla="*/ 2323 h 19920"/>
                <a:gd name="connsiteX4" fmla="*/ 33381 w 36377"/>
                <a:gd name="connsiteY4" fmla="*/ 2559 h 19920"/>
                <a:gd name="connsiteX5" fmla="*/ 33381 w 36377"/>
                <a:gd name="connsiteY5" fmla="*/ 3723 h 19920"/>
                <a:gd name="connsiteX6" fmla="*/ 32368 w 36377"/>
                <a:gd name="connsiteY6" fmla="*/ 4185 h 19920"/>
                <a:gd name="connsiteX7" fmla="*/ 32368 w 36377"/>
                <a:gd name="connsiteY7" fmla="*/ 5119 h 19920"/>
                <a:gd name="connsiteX8" fmla="*/ 31377 w 36377"/>
                <a:gd name="connsiteY8" fmla="*/ 5349 h 19920"/>
                <a:gd name="connsiteX9" fmla="*/ 31377 w 36377"/>
                <a:gd name="connsiteY9" fmla="*/ 5816 h 19920"/>
                <a:gd name="connsiteX10" fmla="*/ 32368 w 36377"/>
                <a:gd name="connsiteY10" fmla="*/ 6046 h 19920"/>
                <a:gd name="connsiteX11" fmla="*/ 30386 w 36377"/>
                <a:gd name="connsiteY11" fmla="*/ 6745 h 19920"/>
                <a:gd name="connsiteX12" fmla="*/ 27390 w 36377"/>
                <a:gd name="connsiteY12" fmla="*/ 7441 h 19920"/>
                <a:gd name="connsiteX13" fmla="*/ 26377 w 36377"/>
                <a:gd name="connsiteY13" fmla="*/ 7441 h 19920"/>
                <a:gd name="connsiteX14" fmla="*/ 26377 w 36377"/>
                <a:gd name="connsiteY14" fmla="*/ 7678 h 19920"/>
                <a:gd name="connsiteX15" fmla="*/ 27390 w 36377"/>
                <a:gd name="connsiteY15" fmla="*/ 7678 h 19920"/>
                <a:gd name="connsiteX16" fmla="*/ 27390 w 36377"/>
                <a:gd name="connsiteY16" fmla="*/ 8139 h 19920"/>
                <a:gd name="connsiteX17" fmla="*/ 26377 w 36377"/>
                <a:gd name="connsiteY17" fmla="*/ 8375 h 19920"/>
                <a:gd name="connsiteX18" fmla="*/ 26377 w 36377"/>
                <a:gd name="connsiteY18" fmla="*/ 9539 h 19920"/>
                <a:gd name="connsiteX19" fmla="*/ 27432 w 36377"/>
                <a:gd name="connsiteY19" fmla="*/ 10060 h 19920"/>
                <a:gd name="connsiteX20" fmla="*/ 28326 w 36377"/>
                <a:gd name="connsiteY20" fmla="*/ 10244 h 19920"/>
                <a:gd name="connsiteX21" fmla="*/ 27248 w 36377"/>
                <a:gd name="connsiteY21" fmla="*/ 10476 h 19920"/>
                <a:gd name="connsiteX22" fmla="*/ 27410 w 36377"/>
                <a:gd name="connsiteY22" fmla="*/ 10794 h 19920"/>
                <a:gd name="connsiteX23" fmla="*/ 28258 w 36377"/>
                <a:gd name="connsiteY23" fmla="*/ 11357 h 19920"/>
                <a:gd name="connsiteX24" fmla="*/ 27386 w 36377"/>
                <a:gd name="connsiteY24" fmla="*/ 11406 h 19920"/>
                <a:gd name="connsiteX25" fmla="*/ 26973 w 36377"/>
                <a:gd name="connsiteY25" fmla="*/ 11821 h 19920"/>
                <a:gd name="connsiteX26" fmla="*/ 27983 w 36377"/>
                <a:gd name="connsiteY26" fmla="*/ 12212 h 19920"/>
                <a:gd name="connsiteX27" fmla="*/ 26468 w 36377"/>
                <a:gd name="connsiteY27" fmla="*/ 12800 h 19920"/>
                <a:gd name="connsiteX28" fmla="*/ 29267 w 36377"/>
                <a:gd name="connsiteY28" fmla="*/ 13020 h 19920"/>
                <a:gd name="connsiteX29" fmla="*/ 28349 w 36377"/>
                <a:gd name="connsiteY29" fmla="*/ 14194 h 19920"/>
                <a:gd name="connsiteX30" fmla="*/ 25689 w 36377"/>
                <a:gd name="connsiteY30" fmla="*/ 14365 h 19920"/>
                <a:gd name="connsiteX31" fmla="*/ 24358 w 36377"/>
                <a:gd name="connsiteY31" fmla="*/ 14666 h 19920"/>
                <a:gd name="connsiteX32" fmla="*/ 18556 w 36377"/>
                <a:gd name="connsiteY32" fmla="*/ 15577 h 19920"/>
                <a:gd name="connsiteX33" fmla="*/ 16446 w 36377"/>
                <a:gd name="connsiteY33" fmla="*/ 16047 h 19920"/>
                <a:gd name="connsiteX34" fmla="*/ 14450 w 36377"/>
                <a:gd name="connsiteY34" fmla="*/ 16078 h 19920"/>
                <a:gd name="connsiteX35" fmla="*/ 14382 w 36377"/>
                <a:gd name="connsiteY35" fmla="*/ 16507 h 19920"/>
                <a:gd name="connsiteX36" fmla="*/ 12477 w 36377"/>
                <a:gd name="connsiteY36" fmla="*/ 16934 h 19920"/>
                <a:gd name="connsiteX37" fmla="*/ 9634 w 36377"/>
                <a:gd name="connsiteY37" fmla="*/ 17178 h 19920"/>
                <a:gd name="connsiteX38" fmla="*/ 3487 w 36377"/>
                <a:gd name="connsiteY38" fmla="*/ 18109 h 19920"/>
                <a:gd name="connsiteX39" fmla="*/ 1561 w 36377"/>
                <a:gd name="connsiteY39" fmla="*/ 18842 h 19920"/>
                <a:gd name="connsiteX40" fmla="*/ 0 w 36377"/>
                <a:gd name="connsiteY40" fmla="*/ 19405 h 19920"/>
                <a:gd name="connsiteX41" fmla="*/ 1151 w 36377"/>
                <a:gd name="connsiteY41" fmla="*/ 19920 h 19920"/>
                <a:gd name="connsiteX0" fmla="*/ 36377 w 36377"/>
                <a:gd name="connsiteY0" fmla="*/ 0 h 19957"/>
                <a:gd name="connsiteX1" fmla="*/ 35364 w 36377"/>
                <a:gd name="connsiteY1" fmla="*/ 231 h 19957"/>
                <a:gd name="connsiteX2" fmla="*/ 36377 w 36377"/>
                <a:gd name="connsiteY2" fmla="*/ 929 h 19957"/>
                <a:gd name="connsiteX3" fmla="*/ 34373 w 36377"/>
                <a:gd name="connsiteY3" fmla="*/ 2323 h 19957"/>
                <a:gd name="connsiteX4" fmla="*/ 33381 w 36377"/>
                <a:gd name="connsiteY4" fmla="*/ 2559 h 19957"/>
                <a:gd name="connsiteX5" fmla="*/ 33381 w 36377"/>
                <a:gd name="connsiteY5" fmla="*/ 3723 h 19957"/>
                <a:gd name="connsiteX6" fmla="*/ 32368 w 36377"/>
                <a:gd name="connsiteY6" fmla="*/ 4185 h 19957"/>
                <a:gd name="connsiteX7" fmla="*/ 32368 w 36377"/>
                <a:gd name="connsiteY7" fmla="*/ 5119 h 19957"/>
                <a:gd name="connsiteX8" fmla="*/ 31377 w 36377"/>
                <a:gd name="connsiteY8" fmla="*/ 5349 h 19957"/>
                <a:gd name="connsiteX9" fmla="*/ 31377 w 36377"/>
                <a:gd name="connsiteY9" fmla="*/ 5816 h 19957"/>
                <a:gd name="connsiteX10" fmla="*/ 32368 w 36377"/>
                <a:gd name="connsiteY10" fmla="*/ 6046 h 19957"/>
                <a:gd name="connsiteX11" fmla="*/ 30386 w 36377"/>
                <a:gd name="connsiteY11" fmla="*/ 6745 h 19957"/>
                <a:gd name="connsiteX12" fmla="*/ 27390 w 36377"/>
                <a:gd name="connsiteY12" fmla="*/ 7441 h 19957"/>
                <a:gd name="connsiteX13" fmla="*/ 26377 w 36377"/>
                <a:gd name="connsiteY13" fmla="*/ 7441 h 19957"/>
                <a:gd name="connsiteX14" fmla="*/ 26377 w 36377"/>
                <a:gd name="connsiteY14" fmla="*/ 7678 h 19957"/>
                <a:gd name="connsiteX15" fmla="*/ 27390 w 36377"/>
                <a:gd name="connsiteY15" fmla="*/ 7678 h 19957"/>
                <a:gd name="connsiteX16" fmla="*/ 27390 w 36377"/>
                <a:gd name="connsiteY16" fmla="*/ 8139 h 19957"/>
                <a:gd name="connsiteX17" fmla="*/ 26377 w 36377"/>
                <a:gd name="connsiteY17" fmla="*/ 8375 h 19957"/>
                <a:gd name="connsiteX18" fmla="*/ 26377 w 36377"/>
                <a:gd name="connsiteY18" fmla="*/ 9539 h 19957"/>
                <a:gd name="connsiteX19" fmla="*/ 27432 w 36377"/>
                <a:gd name="connsiteY19" fmla="*/ 10060 h 19957"/>
                <a:gd name="connsiteX20" fmla="*/ 28326 w 36377"/>
                <a:gd name="connsiteY20" fmla="*/ 10244 h 19957"/>
                <a:gd name="connsiteX21" fmla="*/ 27248 w 36377"/>
                <a:gd name="connsiteY21" fmla="*/ 10476 h 19957"/>
                <a:gd name="connsiteX22" fmla="*/ 27410 w 36377"/>
                <a:gd name="connsiteY22" fmla="*/ 10794 h 19957"/>
                <a:gd name="connsiteX23" fmla="*/ 28258 w 36377"/>
                <a:gd name="connsiteY23" fmla="*/ 11357 h 19957"/>
                <a:gd name="connsiteX24" fmla="*/ 27386 w 36377"/>
                <a:gd name="connsiteY24" fmla="*/ 11406 h 19957"/>
                <a:gd name="connsiteX25" fmla="*/ 26973 w 36377"/>
                <a:gd name="connsiteY25" fmla="*/ 11821 h 19957"/>
                <a:gd name="connsiteX26" fmla="*/ 27983 w 36377"/>
                <a:gd name="connsiteY26" fmla="*/ 12212 h 19957"/>
                <a:gd name="connsiteX27" fmla="*/ 26468 w 36377"/>
                <a:gd name="connsiteY27" fmla="*/ 12800 h 19957"/>
                <a:gd name="connsiteX28" fmla="*/ 29267 w 36377"/>
                <a:gd name="connsiteY28" fmla="*/ 13020 h 19957"/>
                <a:gd name="connsiteX29" fmla="*/ 28349 w 36377"/>
                <a:gd name="connsiteY29" fmla="*/ 14194 h 19957"/>
                <a:gd name="connsiteX30" fmla="*/ 25689 w 36377"/>
                <a:gd name="connsiteY30" fmla="*/ 14365 h 19957"/>
                <a:gd name="connsiteX31" fmla="*/ 24358 w 36377"/>
                <a:gd name="connsiteY31" fmla="*/ 14666 h 19957"/>
                <a:gd name="connsiteX32" fmla="*/ 18556 w 36377"/>
                <a:gd name="connsiteY32" fmla="*/ 15577 h 19957"/>
                <a:gd name="connsiteX33" fmla="*/ 16446 w 36377"/>
                <a:gd name="connsiteY33" fmla="*/ 16047 h 19957"/>
                <a:gd name="connsiteX34" fmla="*/ 14450 w 36377"/>
                <a:gd name="connsiteY34" fmla="*/ 16078 h 19957"/>
                <a:gd name="connsiteX35" fmla="*/ 14382 w 36377"/>
                <a:gd name="connsiteY35" fmla="*/ 16507 h 19957"/>
                <a:gd name="connsiteX36" fmla="*/ 12477 w 36377"/>
                <a:gd name="connsiteY36" fmla="*/ 16934 h 19957"/>
                <a:gd name="connsiteX37" fmla="*/ 9634 w 36377"/>
                <a:gd name="connsiteY37" fmla="*/ 17178 h 19957"/>
                <a:gd name="connsiteX38" fmla="*/ 3487 w 36377"/>
                <a:gd name="connsiteY38" fmla="*/ 18109 h 19957"/>
                <a:gd name="connsiteX39" fmla="*/ 1561 w 36377"/>
                <a:gd name="connsiteY39" fmla="*/ 18842 h 19957"/>
                <a:gd name="connsiteX40" fmla="*/ 0 w 36377"/>
                <a:gd name="connsiteY40" fmla="*/ 19405 h 19957"/>
                <a:gd name="connsiteX41" fmla="*/ 1289 w 36377"/>
                <a:gd name="connsiteY41" fmla="*/ 19957 h 19957"/>
                <a:gd name="connsiteX0" fmla="*/ 35895 w 35895"/>
                <a:gd name="connsiteY0" fmla="*/ 0 h 19957"/>
                <a:gd name="connsiteX1" fmla="*/ 34882 w 35895"/>
                <a:gd name="connsiteY1" fmla="*/ 231 h 19957"/>
                <a:gd name="connsiteX2" fmla="*/ 35895 w 35895"/>
                <a:gd name="connsiteY2" fmla="*/ 929 h 19957"/>
                <a:gd name="connsiteX3" fmla="*/ 33891 w 35895"/>
                <a:gd name="connsiteY3" fmla="*/ 2323 h 19957"/>
                <a:gd name="connsiteX4" fmla="*/ 32899 w 35895"/>
                <a:gd name="connsiteY4" fmla="*/ 2559 h 19957"/>
                <a:gd name="connsiteX5" fmla="*/ 32899 w 35895"/>
                <a:gd name="connsiteY5" fmla="*/ 3723 h 19957"/>
                <a:gd name="connsiteX6" fmla="*/ 31886 w 35895"/>
                <a:gd name="connsiteY6" fmla="*/ 4185 h 19957"/>
                <a:gd name="connsiteX7" fmla="*/ 31886 w 35895"/>
                <a:gd name="connsiteY7" fmla="*/ 5119 h 19957"/>
                <a:gd name="connsiteX8" fmla="*/ 30895 w 35895"/>
                <a:gd name="connsiteY8" fmla="*/ 5349 h 19957"/>
                <a:gd name="connsiteX9" fmla="*/ 30895 w 35895"/>
                <a:gd name="connsiteY9" fmla="*/ 5816 h 19957"/>
                <a:gd name="connsiteX10" fmla="*/ 31886 w 35895"/>
                <a:gd name="connsiteY10" fmla="*/ 6046 h 19957"/>
                <a:gd name="connsiteX11" fmla="*/ 29904 w 35895"/>
                <a:gd name="connsiteY11" fmla="*/ 6745 h 19957"/>
                <a:gd name="connsiteX12" fmla="*/ 26908 w 35895"/>
                <a:gd name="connsiteY12" fmla="*/ 7441 h 19957"/>
                <a:gd name="connsiteX13" fmla="*/ 25895 w 35895"/>
                <a:gd name="connsiteY13" fmla="*/ 7441 h 19957"/>
                <a:gd name="connsiteX14" fmla="*/ 25895 w 35895"/>
                <a:gd name="connsiteY14" fmla="*/ 7678 h 19957"/>
                <a:gd name="connsiteX15" fmla="*/ 26908 w 35895"/>
                <a:gd name="connsiteY15" fmla="*/ 7678 h 19957"/>
                <a:gd name="connsiteX16" fmla="*/ 26908 w 35895"/>
                <a:gd name="connsiteY16" fmla="*/ 8139 h 19957"/>
                <a:gd name="connsiteX17" fmla="*/ 25895 w 35895"/>
                <a:gd name="connsiteY17" fmla="*/ 8375 h 19957"/>
                <a:gd name="connsiteX18" fmla="*/ 25895 w 35895"/>
                <a:gd name="connsiteY18" fmla="*/ 9539 h 19957"/>
                <a:gd name="connsiteX19" fmla="*/ 26950 w 35895"/>
                <a:gd name="connsiteY19" fmla="*/ 10060 h 19957"/>
                <a:gd name="connsiteX20" fmla="*/ 27844 w 35895"/>
                <a:gd name="connsiteY20" fmla="*/ 10244 h 19957"/>
                <a:gd name="connsiteX21" fmla="*/ 26766 w 35895"/>
                <a:gd name="connsiteY21" fmla="*/ 10476 h 19957"/>
                <a:gd name="connsiteX22" fmla="*/ 26928 w 35895"/>
                <a:gd name="connsiteY22" fmla="*/ 10794 h 19957"/>
                <a:gd name="connsiteX23" fmla="*/ 27776 w 35895"/>
                <a:gd name="connsiteY23" fmla="*/ 11357 h 19957"/>
                <a:gd name="connsiteX24" fmla="*/ 26904 w 35895"/>
                <a:gd name="connsiteY24" fmla="*/ 11406 h 19957"/>
                <a:gd name="connsiteX25" fmla="*/ 26491 w 35895"/>
                <a:gd name="connsiteY25" fmla="*/ 11821 h 19957"/>
                <a:gd name="connsiteX26" fmla="*/ 27501 w 35895"/>
                <a:gd name="connsiteY26" fmla="*/ 12212 h 19957"/>
                <a:gd name="connsiteX27" fmla="*/ 25986 w 35895"/>
                <a:gd name="connsiteY27" fmla="*/ 12800 h 19957"/>
                <a:gd name="connsiteX28" fmla="*/ 28785 w 35895"/>
                <a:gd name="connsiteY28" fmla="*/ 13020 h 19957"/>
                <a:gd name="connsiteX29" fmla="*/ 27867 w 35895"/>
                <a:gd name="connsiteY29" fmla="*/ 14194 h 19957"/>
                <a:gd name="connsiteX30" fmla="*/ 25207 w 35895"/>
                <a:gd name="connsiteY30" fmla="*/ 14365 h 19957"/>
                <a:gd name="connsiteX31" fmla="*/ 23876 w 35895"/>
                <a:gd name="connsiteY31" fmla="*/ 14666 h 19957"/>
                <a:gd name="connsiteX32" fmla="*/ 18074 w 35895"/>
                <a:gd name="connsiteY32" fmla="*/ 15577 h 19957"/>
                <a:gd name="connsiteX33" fmla="*/ 15964 w 35895"/>
                <a:gd name="connsiteY33" fmla="*/ 16047 h 19957"/>
                <a:gd name="connsiteX34" fmla="*/ 13968 w 35895"/>
                <a:gd name="connsiteY34" fmla="*/ 16078 h 19957"/>
                <a:gd name="connsiteX35" fmla="*/ 13900 w 35895"/>
                <a:gd name="connsiteY35" fmla="*/ 16507 h 19957"/>
                <a:gd name="connsiteX36" fmla="*/ 11995 w 35895"/>
                <a:gd name="connsiteY36" fmla="*/ 16934 h 19957"/>
                <a:gd name="connsiteX37" fmla="*/ 9152 w 35895"/>
                <a:gd name="connsiteY37" fmla="*/ 17178 h 19957"/>
                <a:gd name="connsiteX38" fmla="*/ 3005 w 35895"/>
                <a:gd name="connsiteY38" fmla="*/ 18109 h 19957"/>
                <a:gd name="connsiteX39" fmla="*/ 1079 w 35895"/>
                <a:gd name="connsiteY39" fmla="*/ 18842 h 19957"/>
                <a:gd name="connsiteX40" fmla="*/ 0 w 35895"/>
                <a:gd name="connsiteY40" fmla="*/ 19478 h 19957"/>
                <a:gd name="connsiteX41" fmla="*/ 807 w 35895"/>
                <a:gd name="connsiteY41" fmla="*/ 19957 h 19957"/>
                <a:gd name="connsiteX0" fmla="*/ 37672 w 37672"/>
                <a:gd name="connsiteY0" fmla="*/ 0 h 19957"/>
                <a:gd name="connsiteX1" fmla="*/ 36659 w 37672"/>
                <a:gd name="connsiteY1" fmla="*/ 231 h 19957"/>
                <a:gd name="connsiteX2" fmla="*/ 37672 w 37672"/>
                <a:gd name="connsiteY2" fmla="*/ 929 h 19957"/>
                <a:gd name="connsiteX3" fmla="*/ 35668 w 37672"/>
                <a:gd name="connsiteY3" fmla="*/ 2323 h 19957"/>
                <a:gd name="connsiteX4" fmla="*/ 34676 w 37672"/>
                <a:gd name="connsiteY4" fmla="*/ 2559 h 19957"/>
                <a:gd name="connsiteX5" fmla="*/ 34676 w 37672"/>
                <a:gd name="connsiteY5" fmla="*/ 3723 h 19957"/>
                <a:gd name="connsiteX6" fmla="*/ 33663 w 37672"/>
                <a:gd name="connsiteY6" fmla="*/ 4185 h 19957"/>
                <a:gd name="connsiteX7" fmla="*/ 33663 w 37672"/>
                <a:gd name="connsiteY7" fmla="*/ 5119 h 19957"/>
                <a:gd name="connsiteX8" fmla="*/ 32672 w 37672"/>
                <a:gd name="connsiteY8" fmla="*/ 5349 h 19957"/>
                <a:gd name="connsiteX9" fmla="*/ 32672 w 37672"/>
                <a:gd name="connsiteY9" fmla="*/ 5816 h 19957"/>
                <a:gd name="connsiteX10" fmla="*/ 33663 w 37672"/>
                <a:gd name="connsiteY10" fmla="*/ 6046 h 19957"/>
                <a:gd name="connsiteX11" fmla="*/ 31681 w 37672"/>
                <a:gd name="connsiteY11" fmla="*/ 6745 h 19957"/>
                <a:gd name="connsiteX12" fmla="*/ 28685 w 37672"/>
                <a:gd name="connsiteY12" fmla="*/ 7441 h 19957"/>
                <a:gd name="connsiteX13" fmla="*/ 27672 w 37672"/>
                <a:gd name="connsiteY13" fmla="*/ 7441 h 19957"/>
                <a:gd name="connsiteX14" fmla="*/ 27672 w 37672"/>
                <a:gd name="connsiteY14" fmla="*/ 7678 h 19957"/>
                <a:gd name="connsiteX15" fmla="*/ 28685 w 37672"/>
                <a:gd name="connsiteY15" fmla="*/ 7678 h 19957"/>
                <a:gd name="connsiteX16" fmla="*/ 28685 w 37672"/>
                <a:gd name="connsiteY16" fmla="*/ 8139 h 19957"/>
                <a:gd name="connsiteX17" fmla="*/ 27672 w 37672"/>
                <a:gd name="connsiteY17" fmla="*/ 8375 h 19957"/>
                <a:gd name="connsiteX18" fmla="*/ 27672 w 37672"/>
                <a:gd name="connsiteY18" fmla="*/ 9539 h 19957"/>
                <a:gd name="connsiteX19" fmla="*/ 28727 w 37672"/>
                <a:gd name="connsiteY19" fmla="*/ 10060 h 19957"/>
                <a:gd name="connsiteX20" fmla="*/ 29621 w 37672"/>
                <a:gd name="connsiteY20" fmla="*/ 10244 h 19957"/>
                <a:gd name="connsiteX21" fmla="*/ 28543 w 37672"/>
                <a:gd name="connsiteY21" fmla="*/ 10476 h 19957"/>
                <a:gd name="connsiteX22" fmla="*/ 28705 w 37672"/>
                <a:gd name="connsiteY22" fmla="*/ 10794 h 19957"/>
                <a:gd name="connsiteX23" fmla="*/ 29553 w 37672"/>
                <a:gd name="connsiteY23" fmla="*/ 11357 h 19957"/>
                <a:gd name="connsiteX24" fmla="*/ 28681 w 37672"/>
                <a:gd name="connsiteY24" fmla="*/ 11406 h 19957"/>
                <a:gd name="connsiteX25" fmla="*/ 28268 w 37672"/>
                <a:gd name="connsiteY25" fmla="*/ 11821 h 19957"/>
                <a:gd name="connsiteX26" fmla="*/ 29278 w 37672"/>
                <a:gd name="connsiteY26" fmla="*/ 12212 h 19957"/>
                <a:gd name="connsiteX27" fmla="*/ 27763 w 37672"/>
                <a:gd name="connsiteY27" fmla="*/ 12800 h 19957"/>
                <a:gd name="connsiteX28" fmla="*/ 30562 w 37672"/>
                <a:gd name="connsiteY28" fmla="*/ 13020 h 19957"/>
                <a:gd name="connsiteX29" fmla="*/ 29644 w 37672"/>
                <a:gd name="connsiteY29" fmla="*/ 14194 h 19957"/>
                <a:gd name="connsiteX30" fmla="*/ 26984 w 37672"/>
                <a:gd name="connsiteY30" fmla="*/ 14365 h 19957"/>
                <a:gd name="connsiteX31" fmla="*/ 25653 w 37672"/>
                <a:gd name="connsiteY31" fmla="*/ 14666 h 19957"/>
                <a:gd name="connsiteX32" fmla="*/ 19851 w 37672"/>
                <a:gd name="connsiteY32" fmla="*/ 15577 h 19957"/>
                <a:gd name="connsiteX33" fmla="*/ 17741 w 37672"/>
                <a:gd name="connsiteY33" fmla="*/ 16047 h 19957"/>
                <a:gd name="connsiteX34" fmla="*/ 15745 w 37672"/>
                <a:gd name="connsiteY34" fmla="*/ 16078 h 19957"/>
                <a:gd name="connsiteX35" fmla="*/ 15677 w 37672"/>
                <a:gd name="connsiteY35" fmla="*/ 16507 h 19957"/>
                <a:gd name="connsiteX36" fmla="*/ 13772 w 37672"/>
                <a:gd name="connsiteY36" fmla="*/ 16934 h 19957"/>
                <a:gd name="connsiteX37" fmla="*/ 10929 w 37672"/>
                <a:gd name="connsiteY37" fmla="*/ 17178 h 19957"/>
                <a:gd name="connsiteX38" fmla="*/ 4782 w 37672"/>
                <a:gd name="connsiteY38" fmla="*/ 18109 h 19957"/>
                <a:gd name="connsiteX39" fmla="*/ 2856 w 37672"/>
                <a:gd name="connsiteY39" fmla="*/ 18842 h 19957"/>
                <a:gd name="connsiteX40" fmla="*/ 11 w 37672"/>
                <a:gd name="connsiteY40" fmla="*/ 18799 h 19957"/>
                <a:gd name="connsiteX41" fmla="*/ 1777 w 37672"/>
                <a:gd name="connsiteY41" fmla="*/ 19478 h 19957"/>
                <a:gd name="connsiteX42" fmla="*/ 2584 w 37672"/>
                <a:gd name="connsiteY42" fmla="*/ 19957 h 19957"/>
                <a:gd name="connsiteX0" fmla="*/ 37672 w 37672"/>
                <a:gd name="connsiteY0" fmla="*/ 0 h 19957"/>
                <a:gd name="connsiteX1" fmla="*/ 36659 w 37672"/>
                <a:gd name="connsiteY1" fmla="*/ 231 h 19957"/>
                <a:gd name="connsiteX2" fmla="*/ 37672 w 37672"/>
                <a:gd name="connsiteY2" fmla="*/ 929 h 19957"/>
                <a:gd name="connsiteX3" fmla="*/ 35668 w 37672"/>
                <a:gd name="connsiteY3" fmla="*/ 2323 h 19957"/>
                <a:gd name="connsiteX4" fmla="*/ 34676 w 37672"/>
                <a:gd name="connsiteY4" fmla="*/ 2559 h 19957"/>
                <a:gd name="connsiteX5" fmla="*/ 34676 w 37672"/>
                <a:gd name="connsiteY5" fmla="*/ 3723 h 19957"/>
                <a:gd name="connsiteX6" fmla="*/ 33663 w 37672"/>
                <a:gd name="connsiteY6" fmla="*/ 4185 h 19957"/>
                <a:gd name="connsiteX7" fmla="*/ 33663 w 37672"/>
                <a:gd name="connsiteY7" fmla="*/ 5119 h 19957"/>
                <a:gd name="connsiteX8" fmla="*/ 32672 w 37672"/>
                <a:gd name="connsiteY8" fmla="*/ 5349 h 19957"/>
                <a:gd name="connsiteX9" fmla="*/ 32672 w 37672"/>
                <a:gd name="connsiteY9" fmla="*/ 5816 h 19957"/>
                <a:gd name="connsiteX10" fmla="*/ 33663 w 37672"/>
                <a:gd name="connsiteY10" fmla="*/ 6046 h 19957"/>
                <a:gd name="connsiteX11" fmla="*/ 31681 w 37672"/>
                <a:gd name="connsiteY11" fmla="*/ 6745 h 19957"/>
                <a:gd name="connsiteX12" fmla="*/ 28685 w 37672"/>
                <a:gd name="connsiteY12" fmla="*/ 7441 h 19957"/>
                <a:gd name="connsiteX13" fmla="*/ 27672 w 37672"/>
                <a:gd name="connsiteY13" fmla="*/ 7441 h 19957"/>
                <a:gd name="connsiteX14" fmla="*/ 27672 w 37672"/>
                <a:gd name="connsiteY14" fmla="*/ 7678 h 19957"/>
                <a:gd name="connsiteX15" fmla="*/ 28685 w 37672"/>
                <a:gd name="connsiteY15" fmla="*/ 7678 h 19957"/>
                <a:gd name="connsiteX16" fmla="*/ 28685 w 37672"/>
                <a:gd name="connsiteY16" fmla="*/ 8139 h 19957"/>
                <a:gd name="connsiteX17" fmla="*/ 27672 w 37672"/>
                <a:gd name="connsiteY17" fmla="*/ 8375 h 19957"/>
                <a:gd name="connsiteX18" fmla="*/ 27672 w 37672"/>
                <a:gd name="connsiteY18" fmla="*/ 9539 h 19957"/>
                <a:gd name="connsiteX19" fmla="*/ 28727 w 37672"/>
                <a:gd name="connsiteY19" fmla="*/ 10060 h 19957"/>
                <a:gd name="connsiteX20" fmla="*/ 29621 w 37672"/>
                <a:gd name="connsiteY20" fmla="*/ 10244 h 19957"/>
                <a:gd name="connsiteX21" fmla="*/ 28543 w 37672"/>
                <a:gd name="connsiteY21" fmla="*/ 10476 h 19957"/>
                <a:gd name="connsiteX22" fmla="*/ 28705 w 37672"/>
                <a:gd name="connsiteY22" fmla="*/ 10794 h 19957"/>
                <a:gd name="connsiteX23" fmla="*/ 29553 w 37672"/>
                <a:gd name="connsiteY23" fmla="*/ 11357 h 19957"/>
                <a:gd name="connsiteX24" fmla="*/ 28681 w 37672"/>
                <a:gd name="connsiteY24" fmla="*/ 11406 h 19957"/>
                <a:gd name="connsiteX25" fmla="*/ 28268 w 37672"/>
                <a:gd name="connsiteY25" fmla="*/ 11821 h 19957"/>
                <a:gd name="connsiteX26" fmla="*/ 29278 w 37672"/>
                <a:gd name="connsiteY26" fmla="*/ 12212 h 19957"/>
                <a:gd name="connsiteX27" fmla="*/ 27763 w 37672"/>
                <a:gd name="connsiteY27" fmla="*/ 12800 h 19957"/>
                <a:gd name="connsiteX28" fmla="*/ 30562 w 37672"/>
                <a:gd name="connsiteY28" fmla="*/ 13020 h 19957"/>
                <a:gd name="connsiteX29" fmla="*/ 29644 w 37672"/>
                <a:gd name="connsiteY29" fmla="*/ 14194 h 19957"/>
                <a:gd name="connsiteX30" fmla="*/ 26984 w 37672"/>
                <a:gd name="connsiteY30" fmla="*/ 14365 h 19957"/>
                <a:gd name="connsiteX31" fmla="*/ 25653 w 37672"/>
                <a:gd name="connsiteY31" fmla="*/ 14666 h 19957"/>
                <a:gd name="connsiteX32" fmla="*/ 19851 w 37672"/>
                <a:gd name="connsiteY32" fmla="*/ 15577 h 19957"/>
                <a:gd name="connsiteX33" fmla="*/ 17741 w 37672"/>
                <a:gd name="connsiteY33" fmla="*/ 16047 h 19957"/>
                <a:gd name="connsiteX34" fmla="*/ 15745 w 37672"/>
                <a:gd name="connsiteY34" fmla="*/ 16078 h 19957"/>
                <a:gd name="connsiteX35" fmla="*/ 15677 w 37672"/>
                <a:gd name="connsiteY35" fmla="*/ 16507 h 19957"/>
                <a:gd name="connsiteX36" fmla="*/ 13772 w 37672"/>
                <a:gd name="connsiteY36" fmla="*/ 16934 h 19957"/>
                <a:gd name="connsiteX37" fmla="*/ 10929 w 37672"/>
                <a:gd name="connsiteY37" fmla="*/ 17178 h 19957"/>
                <a:gd name="connsiteX38" fmla="*/ 4782 w 37672"/>
                <a:gd name="connsiteY38" fmla="*/ 18109 h 19957"/>
                <a:gd name="connsiteX39" fmla="*/ 2856 w 37672"/>
                <a:gd name="connsiteY39" fmla="*/ 18842 h 19957"/>
                <a:gd name="connsiteX40" fmla="*/ 11 w 37672"/>
                <a:gd name="connsiteY40" fmla="*/ 18799 h 19957"/>
                <a:gd name="connsiteX41" fmla="*/ 1777 w 37672"/>
                <a:gd name="connsiteY41" fmla="*/ 19478 h 19957"/>
                <a:gd name="connsiteX42" fmla="*/ 2584 w 37672"/>
                <a:gd name="connsiteY42" fmla="*/ 19957 h 19957"/>
                <a:gd name="connsiteX0" fmla="*/ 37661 w 37661"/>
                <a:gd name="connsiteY0" fmla="*/ 0 h 19957"/>
                <a:gd name="connsiteX1" fmla="*/ 36648 w 37661"/>
                <a:gd name="connsiteY1" fmla="*/ 231 h 19957"/>
                <a:gd name="connsiteX2" fmla="*/ 37661 w 37661"/>
                <a:gd name="connsiteY2" fmla="*/ 929 h 19957"/>
                <a:gd name="connsiteX3" fmla="*/ 35657 w 37661"/>
                <a:gd name="connsiteY3" fmla="*/ 2323 h 19957"/>
                <a:gd name="connsiteX4" fmla="*/ 34665 w 37661"/>
                <a:gd name="connsiteY4" fmla="*/ 2559 h 19957"/>
                <a:gd name="connsiteX5" fmla="*/ 34665 w 37661"/>
                <a:gd name="connsiteY5" fmla="*/ 3723 h 19957"/>
                <a:gd name="connsiteX6" fmla="*/ 33652 w 37661"/>
                <a:gd name="connsiteY6" fmla="*/ 4185 h 19957"/>
                <a:gd name="connsiteX7" fmla="*/ 33652 w 37661"/>
                <a:gd name="connsiteY7" fmla="*/ 5119 h 19957"/>
                <a:gd name="connsiteX8" fmla="*/ 32661 w 37661"/>
                <a:gd name="connsiteY8" fmla="*/ 5349 h 19957"/>
                <a:gd name="connsiteX9" fmla="*/ 32661 w 37661"/>
                <a:gd name="connsiteY9" fmla="*/ 5816 h 19957"/>
                <a:gd name="connsiteX10" fmla="*/ 33652 w 37661"/>
                <a:gd name="connsiteY10" fmla="*/ 6046 h 19957"/>
                <a:gd name="connsiteX11" fmla="*/ 31670 w 37661"/>
                <a:gd name="connsiteY11" fmla="*/ 6745 h 19957"/>
                <a:gd name="connsiteX12" fmla="*/ 28674 w 37661"/>
                <a:gd name="connsiteY12" fmla="*/ 7441 h 19957"/>
                <a:gd name="connsiteX13" fmla="*/ 27661 w 37661"/>
                <a:gd name="connsiteY13" fmla="*/ 7441 h 19957"/>
                <a:gd name="connsiteX14" fmla="*/ 27661 w 37661"/>
                <a:gd name="connsiteY14" fmla="*/ 7678 h 19957"/>
                <a:gd name="connsiteX15" fmla="*/ 28674 w 37661"/>
                <a:gd name="connsiteY15" fmla="*/ 7678 h 19957"/>
                <a:gd name="connsiteX16" fmla="*/ 28674 w 37661"/>
                <a:gd name="connsiteY16" fmla="*/ 8139 h 19957"/>
                <a:gd name="connsiteX17" fmla="*/ 27661 w 37661"/>
                <a:gd name="connsiteY17" fmla="*/ 8375 h 19957"/>
                <a:gd name="connsiteX18" fmla="*/ 27661 w 37661"/>
                <a:gd name="connsiteY18" fmla="*/ 9539 h 19957"/>
                <a:gd name="connsiteX19" fmla="*/ 28716 w 37661"/>
                <a:gd name="connsiteY19" fmla="*/ 10060 h 19957"/>
                <a:gd name="connsiteX20" fmla="*/ 29610 w 37661"/>
                <a:gd name="connsiteY20" fmla="*/ 10244 h 19957"/>
                <a:gd name="connsiteX21" fmla="*/ 28532 w 37661"/>
                <a:gd name="connsiteY21" fmla="*/ 10476 h 19957"/>
                <a:gd name="connsiteX22" fmla="*/ 28694 w 37661"/>
                <a:gd name="connsiteY22" fmla="*/ 10794 h 19957"/>
                <a:gd name="connsiteX23" fmla="*/ 29542 w 37661"/>
                <a:gd name="connsiteY23" fmla="*/ 11357 h 19957"/>
                <a:gd name="connsiteX24" fmla="*/ 28670 w 37661"/>
                <a:gd name="connsiteY24" fmla="*/ 11406 h 19957"/>
                <a:gd name="connsiteX25" fmla="*/ 28257 w 37661"/>
                <a:gd name="connsiteY25" fmla="*/ 11821 h 19957"/>
                <a:gd name="connsiteX26" fmla="*/ 29267 w 37661"/>
                <a:gd name="connsiteY26" fmla="*/ 12212 h 19957"/>
                <a:gd name="connsiteX27" fmla="*/ 27752 w 37661"/>
                <a:gd name="connsiteY27" fmla="*/ 12800 h 19957"/>
                <a:gd name="connsiteX28" fmla="*/ 30551 w 37661"/>
                <a:gd name="connsiteY28" fmla="*/ 13020 h 19957"/>
                <a:gd name="connsiteX29" fmla="*/ 29633 w 37661"/>
                <a:gd name="connsiteY29" fmla="*/ 14194 h 19957"/>
                <a:gd name="connsiteX30" fmla="*/ 26973 w 37661"/>
                <a:gd name="connsiteY30" fmla="*/ 14365 h 19957"/>
                <a:gd name="connsiteX31" fmla="*/ 25642 w 37661"/>
                <a:gd name="connsiteY31" fmla="*/ 14666 h 19957"/>
                <a:gd name="connsiteX32" fmla="*/ 19840 w 37661"/>
                <a:gd name="connsiteY32" fmla="*/ 15577 h 19957"/>
                <a:gd name="connsiteX33" fmla="*/ 17730 w 37661"/>
                <a:gd name="connsiteY33" fmla="*/ 16047 h 19957"/>
                <a:gd name="connsiteX34" fmla="*/ 15734 w 37661"/>
                <a:gd name="connsiteY34" fmla="*/ 16078 h 19957"/>
                <a:gd name="connsiteX35" fmla="*/ 15666 w 37661"/>
                <a:gd name="connsiteY35" fmla="*/ 16507 h 19957"/>
                <a:gd name="connsiteX36" fmla="*/ 13761 w 37661"/>
                <a:gd name="connsiteY36" fmla="*/ 16934 h 19957"/>
                <a:gd name="connsiteX37" fmla="*/ 10918 w 37661"/>
                <a:gd name="connsiteY37" fmla="*/ 17178 h 19957"/>
                <a:gd name="connsiteX38" fmla="*/ 4771 w 37661"/>
                <a:gd name="connsiteY38" fmla="*/ 18109 h 19957"/>
                <a:gd name="connsiteX39" fmla="*/ 2845 w 37661"/>
                <a:gd name="connsiteY39" fmla="*/ 18842 h 19957"/>
                <a:gd name="connsiteX40" fmla="*/ 0 w 37661"/>
                <a:gd name="connsiteY40" fmla="*/ 18799 h 19957"/>
                <a:gd name="connsiteX41" fmla="*/ 1766 w 37661"/>
                <a:gd name="connsiteY41" fmla="*/ 19478 h 19957"/>
                <a:gd name="connsiteX42" fmla="*/ 2573 w 37661"/>
                <a:gd name="connsiteY42" fmla="*/ 19957 h 19957"/>
                <a:gd name="connsiteX0" fmla="*/ 35895 w 35895"/>
                <a:gd name="connsiteY0" fmla="*/ 0 h 19957"/>
                <a:gd name="connsiteX1" fmla="*/ 34882 w 35895"/>
                <a:gd name="connsiteY1" fmla="*/ 231 h 19957"/>
                <a:gd name="connsiteX2" fmla="*/ 35895 w 35895"/>
                <a:gd name="connsiteY2" fmla="*/ 929 h 19957"/>
                <a:gd name="connsiteX3" fmla="*/ 33891 w 35895"/>
                <a:gd name="connsiteY3" fmla="*/ 2323 h 19957"/>
                <a:gd name="connsiteX4" fmla="*/ 32899 w 35895"/>
                <a:gd name="connsiteY4" fmla="*/ 2559 h 19957"/>
                <a:gd name="connsiteX5" fmla="*/ 32899 w 35895"/>
                <a:gd name="connsiteY5" fmla="*/ 3723 h 19957"/>
                <a:gd name="connsiteX6" fmla="*/ 31886 w 35895"/>
                <a:gd name="connsiteY6" fmla="*/ 4185 h 19957"/>
                <a:gd name="connsiteX7" fmla="*/ 31886 w 35895"/>
                <a:gd name="connsiteY7" fmla="*/ 5119 h 19957"/>
                <a:gd name="connsiteX8" fmla="*/ 30895 w 35895"/>
                <a:gd name="connsiteY8" fmla="*/ 5349 h 19957"/>
                <a:gd name="connsiteX9" fmla="*/ 30895 w 35895"/>
                <a:gd name="connsiteY9" fmla="*/ 5816 h 19957"/>
                <a:gd name="connsiteX10" fmla="*/ 31886 w 35895"/>
                <a:gd name="connsiteY10" fmla="*/ 6046 h 19957"/>
                <a:gd name="connsiteX11" fmla="*/ 29904 w 35895"/>
                <a:gd name="connsiteY11" fmla="*/ 6745 h 19957"/>
                <a:gd name="connsiteX12" fmla="*/ 26908 w 35895"/>
                <a:gd name="connsiteY12" fmla="*/ 7441 h 19957"/>
                <a:gd name="connsiteX13" fmla="*/ 25895 w 35895"/>
                <a:gd name="connsiteY13" fmla="*/ 7441 h 19957"/>
                <a:gd name="connsiteX14" fmla="*/ 25895 w 35895"/>
                <a:gd name="connsiteY14" fmla="*/ 7678 h 19957"/>
                <a:gd name="connsiteX15" fmla="*/ 26908 w 35895"/>
                <a:gd name="connsiteY15" fmla="*/ 7678 h 19957"/>
                <a:gd name="connsiteX16" fmla="*/ 26908 w 35895"/>
                <a:gd name="connsiteY16" fmla="*/ 8139 h 19957"/>
                <a:gd name="connsiteX17" fmla="*/ 25895 w 35895"/>
                <a:gd name="connsiteY17" fmla="*/ 8375 h 19957"/>
                <a:gd name="connsiteX18" fmla="*/ 25895 w 35895"/>
                <a:gd name="connsiteY18" fmla="*/ 9539 h 19957"/>
                <a:gd name="connsiteX19" fmla="*/ 26950 w 35895"/>
                <a:gd name="connsiteY19" fmla="*/ 10060 h 19957"/>
                <a:gd name="connsiteX20" fmla="*/ 27844 w 35895"/>
                <a:gd name="connsiteY20" fmla="*/ 10244 h 19957"/>
                <a:gd name="connsiteX21" fmla="*/ 26766 w 35895"/>
                <a:gd name="connsiteY21" fmla="*/ 10476 h 19957"/>
                <a:gd name="connsiteX22" fmla="*/ 26928 w 35895"/>
                <a:gd name="connsiteY22" fmla="*/ 10794 h 19957"/>
                <a:gd name="connsiteX23" fmla="*/ 27776 w 35895"/>
                <a:gd name="connsiteY23" fmla="*/ 11357 h 19957"/>
                <a:gd name="connsiteX24" fmla="*/ 26904 w 35895"/>
                <a:gd name="connsiteY24" fmla="*/ 11406 h 19957"/>
                <a:gd name="connsiteX25" fmla="*/ 26491 w 35895"/>
                <a:gd name="connsiteY25" fmla="*/ 11821 h 19957"/>
                <a:gd name="connsiteX26" fmla="*/ 27501 w 35895"/>
                <a:gd name="connsiteY26" fmla="*/ 12212 h 19957"/>
                <a:gd name="connsiteX27" fmla="*/ 25986 w 35895"/>
                <a:gd name="connsiteY27" fmla="*/ 12800 h 19957"/>
                <a:gd name="connsiteX28" fmla="*/ 28785 w 35895"/>
                <a:gd name="connsiteY28" fmla="*/ 13020 h 19957"/>
                <a:gd name="connsiteX29" fmla="*/ 27867 w 35895"/>
                <a:gd name="connsiteY29" fmla="*/ 14194 h 19957"/>
                <a:gd name="connsiteX30" fmla="*/ 25207 w 35895"/>
                <a:gd name="connsiteY30" fmla="*/ 14365 h 19957"/>
                <a:gd name="connsiteX31" fmla="*/ 23876 w 35895"/>
                <a:gd name="connsiteY31" fmla="*/ 14666 h 19957"/>
                <a:gd name="connsiteX32" fmla="*/ 18074 w 35895"/>
                <a:gd name="connsiteY32" fmla="*/ 15577 h 19957"/>
                <a:gd name="connsiteX33" fmla="*/ 15964 w 35895"/>
                <a:gd name="connsiteY33" fmla="*/ 16047 h 19957"/>
                <a:gd name="connsiteX34" fmla="*/ 13968 w 35895"/>
                <a:gd name="connsiteY34" fmla="*/ 16078 h 19957"/>
                <a:gd name="connsiteX35" fmla="*/ 13900 w 35895"/>
                <a:gd name="connsiteY35" fmla="*/ 16507 h 19957"/>
                <a:gd name="connsiteX36" fmla="*/ 11995 w 35895"/>
                <a:gd name="connsiteY36" fmla="*/ 16934 h 19957"/>
                <a:gd name="connsiteX37" fmla="*/ 9152 w 35895"/>
                <a:gd name="connsiteY37" fmla="*/ 17178 h 19957"/>
                <a:gd name="connsiteX38" fmla="*/ 3005 w 35895"/>
                <a:gd name="connsiteY38" fmla="*/ 18109 h 19957"/>
                <a:gd name="connsiteX39" fmla="*/ 1079 w 35895"/>
                <a:gd name="connsiteY39" fmla="*/ 18842 h 19957"/>
                <a:gd name="connsiteX40" fmla="*/ 2982 w 35895"/>
                <a:gd name="connsiteY40" fmla="*/ 19331 h 19957"/>
                <a:gd name="connsiteX41" fmla="*/ 0 w 35895"/>
                <a:gd name="connsiteY41" fmla="*/ 19478 h 19957"/>
                <a:gd name="connsiteX42" fmla="*/ 807 w 35895"/>
                <a:gd name="connsiteY42" fmla="*/ 19957 h 19957"/>
                <a:gd name="connsiteX0" fmla="*/ 36629 w 36629"/>
                <a:gd name="connsiteY0" fmla="*/ 0 h 19957"/>
                <a:gd name="connsiteX1" fmla="*/ 35616 w 36629"/>
                <a:gd name="connsiteY1" fmla="*/ 231 h 19957"/>
                <a:gd name="connsiteX2" fmla="*/ 36629 w 36629"/>
                <a:gd name="connsiteY2" fmla="*/ 929 h 19957"/>
                <a:gd name="connsiteX3" fmla="*/ 34625 w 36629"/>
                <a:gd name="connsiteY3" fmla="*/ 2323 h 19957"/>
                <a:gd name="connsiteX4" fmla="*/ 33633 w 36629"/>
                <a:gd name="connsiteY4" fmla="*/ 2559 h 19957"/>
                <a:gd name="connsiteX5" fmla="*/ 33633 w 36629"/>
                <a:gd name="connsiteY5" fmla="*/ 3723 h 19957"/>
                <a:gd name="connsiteX6" fmla="*/ 32620 w 36629"/>
                <a:gd name="connsiteY6" fmla="*/ 4185 h 19957"/>
                <a:gd name="connsiteX7" fmla="*/ 32620 w 36629"/>
                <a:gd name="connsiteY7" fmla="*/ 5119 h 19957"/>
                <a:gd name="connsiteX8" fmla="*/ 31629 w 36629"/>
                <a:gd name="connsiteY8" fmla="*/ 5349 h 19957"/>
                <a:gd name="connsiteX9" fmla="*/ 31629 w 36629"/>
                <a:gd name="connsiteY9" fmla="*/ 5816 h 19957"/>
                <a:gd name="connsiteX10" fmla="*/ 32620 w 36629"/>
                <a:gd name="connsiteY10" fmla="*/ 6046 h 19957"/>
                <a:gd name="connsiteX11" fmla="*/ 30638 w 36629"/>
                <a:gd name="connsiteY11" fmla="*/ 6745 h 19957"/>
                <a:gd name="connsiteX12" fmla="*/ 27642 w 36629"/>
                <a:gd name="connsiteY12" fmla="*/ 7441 h 19957"/>
                <a:gd name="connsiteX13" fmla="*/ 26629 w 36629"/>
                <a:gd name="connsiteY13" fmla="*/ 7441 h 19957"/>
                <a:gd name="connsiteX14" fmla="*/ 26629 w 36629"/>
                <a:gd name="connsiteY14" fmla="*/ 7678 h 19957"/>
                <a:gd name="connsiteX15" fmla="*/ 27642 w 36629"/>
                <a:gd name="connsiteY15" fmla="*/ 7678 h 19957"/>
                <a:gd name="connsiteX16" fmla="*/ 27642 w 36629"/>
                <a:gd name="connsiteY16" fmla="*/ 8139 h 19957"/>
                <a:gd name="connsiteX17" fmla="*/ 26629 w 36629"/>
                <a:gd name="connsiteY17" fmla="*/ 8375 h 19957"/>
                <a:gd name="connsiteX18" fmla="*/ 26629 w 36629"/>
                <a:gd name="connsiteY18" fmla="*/ 9539 h 19957"/>
                <a:gd name="connsiteX19" fmla="*/ 27684 w 36629"/>
                <a:gd name="connsiteY19" fmla="*/ 10060 h 19957"/>
                <a:gd name="connsiteX20" fmla="*/ 28578 w 36629"/>
                <a:gd name="connsiteY20" fmla="*/ 10244 h 19957"/>
                <a:gd name="connsiteX21" fmla="*/ 27500 w 36629"/>
                <a:gd name="connsiteY21" fmla="*/ 10476 h 19957"/>
                <a:gd name="connsiteX22" fmla="*/ 27662 w 36629"/>
                <a:gd name="connsiteY22" fmla="*/ 10794 h 19957"/>
                <a:gd name="connsiteX23" fmla="*/ 28510 w 36629"/>
                <a:gd name="connsiteY23" fmla="*/ 11357 h 19957"/>
                <a:gd name="connsiteX24" fmla="*/ 27638 w 36629"/>
                <a:gd name="connsiteY24" fmla="*/ 11406 h 19957"/>
                <a:gd name="connsiteX25" fmla="*/ 27225 w 36629"/>
                <a:gd name="connsiteY25" fmla="*/ 11821 h 19957"/>
                <a:gd name="connsiteX26" fmla="*/ 28235 w 36629"/>
                <a:gd name="connsiteY26" fmla="*/ 12212 h 19957"/>
                <a:gd name="connsiteX27" fmla="*/ 26720 w 36629"/>
                <a:gd name="connsiteY27" fmla="*/ 12800 h 19957"/>
                <a:gd name="connsiteX28" fmla="*/ 29519 w 36629"/>
                <a:gd name="connsiteY28" fmla="*/ 13020 h 19957"/>
                <a:gd name="connsiteX29" fmla="*/ 28601 w 36629"/>
                <a:gd name="connsiteY29" fmla="*/ 14194 h 19957"/>
                <a:gd name="connsiteX30" fmla="*/ 25941 w 36629"/>
                <a:gd name="connsiteY30" fmla="*/ 14365 h 19957"/>
                <a:gd name="connsiteX31" fmla="*/ 24610 w 36629"/>
                <a:gd name="connsiteY31" fmla="*/ 14666 h 19957"/>
                <a:gd name="connsiteX32" fmla="*/ 18808 w 36629"/>
                <a:gd name="connsiteY32" fmla="*/ 15577 h 19957"/>
                <a:gd name="connsiteX33" fmla="*/ 16698 w 36629"/>
                <a:gd name="connsiteY33" fmla="*/ 16047 h 19957"/>
                <a:gd name="connsiteX34" fmla="*/ 14702 w 36629"/>
                <a:gd name="connsiteY34" fmla="*/ 16078 h 19957"/>
                <a:gd name="connsiteX35" fmla="*/ 14634 w 36629"/>
                <a:gd name="connsiteY35" fmla="*/ 16507 h 19957"/>
                <a:gd name="connsiteX36" fmla="*/ 12729 w 36629"/>
                <a:gd name="connsiteY36" fmla="*/ 16934 h 19957"/>
                <a:gd name="connsiteX37" fmla="*/ 9886 w 36629"/>
                <a:gd name="connsiteY37" fmla="*/ 17178 h 19957"/>
                <a:gd name="connsiteX38" fmla="*/ 3739 w 36629"/>
                <a:gd name="connsiteY38" fmla="*/ 18109 h 19957"/>
                <a:gd name="connsiteX39" fmla="*/ 1813 w 36629"/>
                <a:gd name="connsiteY39" fmla="*/ 18842 h 19957"/>
                <a:gd name="connsiteX40" fmla="*/ 0 w 36629"/>
                <a:gd name="connsiteY40" fmla="*/ 19166 h 19957"/>
                <a:gd name="connsiteX41" fmla="*/ 734 w 36629"/>
                <a:gd name="connsiteY41" fmla="*/ 19478 h 19957"/>
                <a:gd name="connsiteX42" fmla="*/ 1541 w 36629"/>
                <a:gd name="connsiteY42" fmla="*/ 19957 h 19957"/>
                <a:gd name="connsiteX0" fmla="*/ 36285 w 36285"/>
                <a:gd name="connsiteY0" fmla="*/ 0 h 19957"/>
                <a:gd name="connsiteX1" fmla="*/ 35272 w 36285"/>
                <a:gd name="connsiteY1" fmla="*/ 231 h 19957"/>
                <a:gd name="connsiteX2" fmla="*/ 36285 w 36285"/>
                <a:gd name="connsiteY2" fmla="*/ 929 h 19957"/>
                <a:gd name="connsiteX3" fmla="*/ 34281 w 36285"/>
                <a:gd name="connsiteY3" fmla="*/ 2323 h 19957"/>
                <a:gd name="connsiteX4" fmla="*/ 33289 w 36285"/>
                <a:gd name="connsiteY4" fmla="*/ 2559 h 19957"/>
                <a:gd name="connsiteX5" fmla="*/ 33289 w 36285"/>
                <a:gd name="connsiteY5" fmla="*/ 3723 h 19957"/>
                <a:gd name="connsiteX6" fmla="*/ 32276 w 36285"/>
                <a:gd name="connsiteY6" fmla="*/ 4185 h 19957"/>
                <a:gd name="connsiteX7" fmla="*/ 32276 w 36285"/>
                <a:gd name="connsiteY7" fmla="*/ 5119 h 19957"/>
                <a:gd name="connsiteX8" fmla="*/ 31285 w 36285"/>
                <a:gd name="connsiteY8" fmla="*/ 5349 h 19957"/>
                <a:gd name="connsiteX9" fmla="*/ 31285 w 36285"/>
                <a:gd name="connsiteY9" fmla="*/ 5816 h 19957"/>
                <a:gd name="connsiteX10" fmla="*/ 32276 w 36285"/>
                <a:gd name="connsiteY10" fmla="*/ 6046 h 19957"/>
                <a:gd name="connsiteX11" fmla="*/ 30294 w 36285"/>
                <a:gd name="connsiteY11" fmla="*/ 6745 h 19957"/>
                <a:gd name="connsiteX12" fmla="*/ 27298 w 36285"/>
                <a:gd name="connsiteY12" fmla="*/ 7441 h 19957"/>
                <a:gd name="connsiteX13" fmla="*/ 26285 w 36285"/>
                <a:gd name="connsiteY13" fmla="*/ 7441 h 19957"/>
                <a:gd name="connsiteX14" fmla="*/ 26285 w 36285"/>
                <a:gd name="connsiteY14" fmla="*/ 7678 h 19957"/>
                <a:gd name="connsiteX15" fmla="*/ 27298 w 36285"/>
                <a:gd name="connsiteY15" fmla="*/ 7678 h 19957"/>
                <a:gd name="connsiteX16" fmla="*/ 27298 w 36285"/>
                <a:gd name="connsiteY16" fmla="*/ 8139 h 19957"/>
                <a:gd name="connsiteX17" fmla="*/ 26285 w 36285"/>
                <a:gd name="connsiteY17" fmla="*/ 8375 h 19957"/>
                <a:gd name="connsiteX18" fmla="*/ 26285 w 36285"/>
                <a:gd name="connsiteY18" fmla="*/ 9539 h 19957"/>
                <a:gd name="connsiteX19" fmla="*/ 27340 w 36285"/>
                <a:gd name="connsiteY19" fmla="*/ 10060 h 19957"/>
                <a:gd name="connsiteX20" fmla="*/ 28234 w 36285"/>
                <a:gd name="connsiteY20" fmla="*/ 10244 h 19957"/>
                <a:gd name="connsiteX21" fmla="*/ 27156 w 36285"/>
                <a:gd name="connsiteY21" fmla="*/ 10476 h 19957"/>
                <a:gd name="connsiteX22" fmla="*/ 27318 w 36285"/>
                <a:gd name="connsiteY22" fmla="*/ 10794 h 19957"/>
                <a:gd name="connsiteX23" fmla="*/ 28166 w 36285"/>
                <a:gd name="connsiteY23" fmla="*/ 11357 h 19957"/>
                <a:gd name="connsiteX24" fmla="*/ 27294 w 36285"/>
                <a:gd name="connsiteY24" fmla="*/ 11406 h 19957"/>
                <a:gd name="connsiteX25" fmla="*/ 26881 w 36285"/>
                <a:gd name="connsiteY25" fmla="*/ 11821 h 19957"/>
                <a:gd name="connsiteX26" fmla="*/ 27891 w 36285"/>
                <a:gd name="connsiteY26" fmla="*/ 12212 h 19957"/>
                <a:gd name="connsiteX27" fmla="*/ 26376 w 36285"/>
                <a:gd name="connsiteY27" fmla="*/ 12800 h 19957"/>
                <a:gd name="connsiteX28" fmla="*/ 29175 w 36285"/>
                <a:gd name="connsiteY28" fmla="*/ 13020 h 19957"/>
                <a:gd name="connsiteX29" fmla="*/ 28257 w 36285"/>
                <a:gd name="connsiteY29" fmla="*/ 14194 h 19957"/>
                <a:gd name="connsiteX30" fmla="*/ 25597 w 36285"/>
                <a:gd name="connsiteY30" fmla="*/ 14365 h 19957"/>
                <a:gd name="connsiteX31" fmla="*/ 24266 w 36285"/>
                <a:gd name="connsiteY31" fmla="*/ 14666 h 19957"/>
                <a:gd name="connsiteX32" fmla="*/ 18464 w 36285"/>
                <a:gd name="connsiteY32" fmla="*/ 15577 h 19957"/>
                <a:gd name="connsiteX33" fmla="*/ 16354 w 36285"/>
                <a:gd name="connsiteY33" fmla="*/ 16047 h 19957"/>
                <a:gd name="connsiteX34" fmla="*/ 14358 w 36285"/>
                <a:gd name="connsiteY34" fmla="*/ 16078 h 19957"/>
                <a:gd name="connsiteX35" fmla="*/ 14290 w 36285"/>
                <a:gd name="connsiteY35" fmla="*/ 16507 h 19957"/>
                <a:gd name="connsiteX36" fmla="*/ 12385 w 36285"/>
                <a:gd name="connsiteY36" fmla="*/ 16934 h 19957"/>
                <a:gd name="connsiteX37" fmla="*/ 9542 w 36285"/>
                <a:gd name="connsiteY37" fmla="*/ 17178 h 19957"/>
                <a:gd name="connsiteX38" fmla="*/ 3395 w 36285"/>
                <a:gd name="connsiteY38" fmla="*/ 18109 h 19957"/>
                <a:gd name="connsiteX39" fmla="*/ 1469 w 36285"/>
                <a:gd name="connsiteY39" fmla="*/ 18842 h 19957"/>
                <a:gd name="connsiteX40" fmla="*/ 0 w 36285"/>
                <a:gd name="connsiteY40" fmla="*/ 19239 h 19957"/>
                <a:gd name="connsiteX41" fmla="*/ 390 w 36285"/>
                <a:gd name="connsiteY41" fmla="*/ 19478 h 19957"/>
                <a:gd name="connsiteX42" fmla="*/ 1197 w 36285"/>
                <a:gd name="connsiteY42" fmla="*/ 19957 h 19957"/>
                <a:gd name="connsiteX0" fmla="*/ 36216 w 36216"/>
                <a:gd name="connsiteY0" fmla="*/ 0 h 19957"/>
                <a:gd name="connsiteX1" fmla="*/ 35203 w 36216"/>
                <a:gd name="connsiteY1" fmla="*/ 231 h 19957"/>
                <a:gd name="connsiteX2" fmla="*/ 36216 w 36216"/>
                <a:gd name="connsiteY2" fmla="*/ 929 h 19957"/>
                <a:gd name="connsiteX3" fmla="*/ 34212 w 36216"/>
                <a:gd name="connsiteY3" fmla="*/ 2323 h 19957"/>
                <a:gd name="connsiteX4" fmla="*/ 33220 w 36216"/>
                <a:gd name="connsiteY4" fmla="*/ 2559 h 19957"/>
                <a:gd name="connsiteX5" fmla="*/ 33220 w 36216"/>
                <a:gd name="connsiteY5" fmla="*/ 3723 h 19957"/>
                <a:gd name="connsiteX6" fmla="*/ 32207 w 36216"/>
                <a:gd name="connsiteY6" fmla="*/ 4185 h 19957"/>
                <a:gd name="connsiteX7" fmla="*/ 32207 w 36216"/>
                <a:gd name="connsiteY7" fmla="*/ 5119 h 19957"/>
                <a:gd name="connsiteX8" fmla="*/ 31216 w 36216"/>
                <a:gd name="connsiteY8" fmla="*/ 5349 h 19957"/>
                <a:gd name="connsiteX9" fmla="*/ 31216 w 36216"/>
                <a:gd name="connsiteY9" fmla="*/ 5816 h 19957"/>
                <a:gd name="connsiteX10" fmla="*/ 32207 w 36216"/>
                <a:gd name="connsiteY10" fmla="*/ 6046 h 19957"/>
                <a:gd name="connsiteX11" fmla="*/ 30225 w 36216"/>
                <a:gd name="connsiteY11" fmla="*/ 6745 h 19957"/>
                <a:gd name="connsiteX12" fmla="*/ 27229 w 36216"/>
                <a:gd name="connsiteY12" fmla="*/ 7441 h 19957"/>
                <a:gd name="connsiteX13" fmla="*/ 26216 w 36216"/>
                <a:gd name="connsiteY13" fmla="*/ 7441 h 19957"/>
                <a:gd name="connsiteX14" fmla="*/ 26216 w 36216"/>
                <a:gd name="connsiteY14" fmla="*/ 7678 h 19957"/>
                <a:gd name="connsiteX15" fmla="*/ 27229 w 36216"/>
                <a:gd name="connsiteY15" fmla="*/ 7678 h 19957"/>
                <a:gd name="connsiteX16" fmla="*/ 27229 w 36216"/>
                <a:gd name="connsiteY16" fmla="*/ 8139 h 19957"/>
                <a:gd name="connsiteX17" fmla="*/ 26216 w 36216"/>
                <a:gd name="connsiteY17" fmla="*/ 8375 h 19957"/>
                <a:gd name="connsiteX18" fmla="*/ 26216 w 36216"/>
                <a:gd name="connsiteY18" fmla="*/ 9539 h 19957"/>
                <a:gd name="connsiteX19" fmla="*/ 27271 w 36216"/>
                <a:gd name="connsiteY19" fmla="*/ 10060 h 19957"/>
                <a:gd name="connsiteX20" fmla="*/ 28165 w 36216"/>
                <a:gd name="connsiteY20" fmla="*/ 10244 h 19957"/>
                <a:gd name="connsiteX21" fmla="*/ 27087 w 36216"/>
                <a:gd name="connsiteY21" fmla="*/ 10476 h 19957"/>
                <a:gd name="connsiteX22" fmla="*/ 27249 w 36216"/>
                <a:gd name="connsiteY22" fmla="*/ 10794 h 19957"/>
                <a:gd name="connsiteX23" fmla="*/ 28097 w 36216"/>
                <a:gd name="connsiteY23" fmla="*/ 11357 h 19957"/>
                <a:gd name="connsiteX24" fmla="*/ 27225 w 36216"/>
                <a:gd name="connsiteY24" fmla="*/ 11406 h 19957"/>
                <a:gd name="connsiteX25" fmla="*/ 26812 w 36216"/>
                <a:gd name="connsiteY25" fmla="*/ 11821 h 19957"/>
                <a:gd name="connsiteX26" fmla="*/ 27822 w 36216"/>
                <a:gd name="connsiteY26" fmla="*/ 12212 h 19957"/>
                <a:gd name="connsiteX27" fmla="*/ 26307 w 36216"/>
                <a:gd name="connsiteY27" fmla="*/ 12800 h 19957"/>
                <a:gd name="connsiteX28" fmla="*/ 29106 w 36216"/>
                <a:gd name="connsiteY28" fmla="*/ 13020 h 19957"/>
                <a:gd name="connsiteX29" fmla="*/ 28188 w 36216"/>
                <a:gd name="connsiteY29" fmla="*/ 14194 h 19957"/>
                <a:gd name="connsiteX30" fmla="*/ 25528 w 36216"/>
                <a:gd name="connsiteY30" fmla="*/ 14365 h 19957"/>
                <a:gd name="connsiteX31" fmla="*/ 24197 w 36216"/>
                <a:gd name="connsiteY31" fmla="*/ 14666 h 19957"/>
                <a:gd name="connsiteX32" fmla="*/ 18395 w 36216"/>
                <a:gd name="connsiteY32" fmla="*/ 15577 h 19957"/>
                <a:gd name="connsiteX33" fmla="*/ 16285 w 36216"/>
                <a:gd name="connsiteY33" fmla="*/ 16047 h 19957"/>
                <a:gd name="connsiteX34" fmla="*/ 14289 w 36216"/>
                <a:gd name="connsiteY34" fmla="*/ 16078 h 19957"/>
                <a:gd name="connsiteX35" fmla="*/ 14221 w 36216"/>
                <a:gd name="connsiteY35" fmla="*/ 16507 h 19957"/>
                <a:gd name="connsiteX36" fmla="*/ 12316 w 36216"/>
                <a:gd name="connsiteY36" fmla="*/ 16934 h 19957"/>
                <a:gd name="connsiteX37" fmla="*/ 9473 w 36216"/>
                <a:gd name="connsiteY37" fmla="*/ 17178 h 19957"/>
                <a:gd name="connsiteX38" fmla="*/ 3326 w 36216"/>
                <a:gd name="connsiteY38" fmla="*/ 18109 h 19957"/>
                <a:gd name="connsiteX39" fmla="*/ 1400 w 36216"/>
                <a:gd name="connsiteY39" fmla="*/ 18842 h 19957"/>
                <a:gd name="connsiteX40" fmla="*/ 0 w 36216"/>
                <a:gd name="connsiteY40" fmla="*/ 19331 h 19957"/>
                <a:gd name="connsiteX41" fmla="*/ 321 w 36216"/>
                <a:gd name="connsiteY41" fmla="*/ 19478 h 19957"/>
                <a:gd name="connsiteX42" fmla="*/ 1128 w 36216"/>
                <a:gd name="connsiteY42" fmla="*/ 19957 h 19957"/>
                <a:gd name="connsiteX0" fmla="*/ 36216 w 36216"/>
                <a:gd name="connsiteY0" fmla="*/ 0 h 19957"/>
                <a:gd name="connsiteX1" fmla="*/ 35203 w 36216"/>
                <a:gd name="connsiteY1" fmla="*/ 231 h 19957"/>
                <a:gd name="connsiteX2" fmla="*/ 36216 w 36216"/>
                <a:gd name="connsiteY2" fmla="*/ 929 h 19957"/>
                <a:gd name="connsiteX3" fmla="*/ 34212 w 36216"/>
                <a:gd name="connsiteY3" fmla="*/ 2323 h 19957"/>
                <a:gd name="connsiteX4" fmla="*/ 33220 w 36216"/>
                <a:gd name="connsiteY4" fmla="*/ 2559 h 19957"/>
                <a:gd name="connsiteX5" fmla="*/ 33220 w 36216"/>
                <a:gd name="connsiteY5" fmla="*/ 3723 h 19957"/>
                <a:gd name="connsiteX6" fmla="*/ 32207 w 36216"/>
                <a:gd name="connsiteY6" fmla="*/ 4185 h 19957"/>
                <a:gd name="connsiteX7" fmla="*/ 32207 w 36216"/>
                <a:gd name="connsiteY7" fmla="*/ 5119 h 19957"/>
                <a:gd name="connsiteX8" fmla="*/ 31216 w 36216"/>
                <a:gd name="connsiteY8" fmla="*/ 5349 h 19957"/>
                <a:gd name="connsiteX9" fmla="*/ 31216 w 36216"/>
                <a:gd name="connsiteY9" fmla="*/ 5816 h 19957"/>
                <a:gd name="connsiteX10" fmla="*/ 32207 w 36216"/>
                <a:gd name="connsiteY10" fmla="*/ 6046 h 19957"/>
                <a:gd name="connsiteX11" fmla="*/ 30225 w 36216"/>
                <a:gd name="connsiteY11" fmla="*/ 6745 h 19957"/>
                <a:gd name="connsiteX12" fmla="*/ 27229 w 36216"/>
                <a:gd name="connsiteY12" fmla="*/ 7441 h 19957"/>
                <a:gd name="connsiteX13" fmla="*/ 26216 w 36216"/>
                <a:gd name="connsiteY13" fmla="*/ 7441 h 19957"/>
                <a:gd name="connsiteX14" fmla="*/ 26216 w 36216"/>
                <a:gd name="connsiteY14" fmla="*/ 7678 h 19957"/>
                <a:gd name="connsiteX15" fmla="*/ 27229 w 36216"/>
                <a:gd name="connsiteY15" fmla="*/ 7678 h 19957"/>
                <a:gd name="connsiteX16" fmla="*/ 27229 w 36216"/>
                <a:gd name="connsiteY16" fmla="*/ 8139 h 19957"/>
                <a:gd name="connsiteX17" fmla="*/ 26216 w 36216"/>
                <a:gd name="connsiteY17" fmla="*/ 8375 h 19957"/>
                <a:gd name="connsiteX18" fmla="*/ 26216 w 36216"/>
                <a:gd name="connsiteY18" fmla="*/ 9539 h 19957"/>
                <a:gd name="connsiteX19" fmla="*/ 27271 w 36216"/>
                <a:gd name="connsiteY19" fmla="*/ 10060 h 19957"/>
                <a:gd name="connsiteX20" fmla="*/ 28165 w 36216"/>
                <a:gd name="connsiteY20" fmla="*/ 10244 h 19957"/>
                <a:gd name="connsiteX21" fmla="*/ 27087 w 36216"/>
                <a:gd name="connsiteY21" fmla="*/ 10476 h 19957"/>
                <a:gd name="connsiteX22" fmla="*/ 27249 w 36216"/>
                <a:gd name="connsiteY22" fmla="*/ 10794 h 19957"/>
                <a:gd name="connsiteX23" fmla="*/ 28097 w 36216"/>
                <a:gd name="connsiteY23" fmla="*/ 11357 h 19957"/>
                <a:gd name="connsiteX24" fmla="*/ 27225 w 36216"/>
                <a:gd name="connsiteY24" fmla="*/ 11406 h 19957"/>
                <a:gd name="connsiteX25" fmla="*/ 26812 w 36216"/>
                <a:gd name="connsiteY25" fmla="*/ 11821 h 19957"/>
                <a:gd name="connsiteX26" fmla="*/ 27822 w 36216"/>
                <a:gd name="connsiteY26" fmla="*/ 12212 h 19957"/>
                <a:gd name="connsiteX27" fmla="*/ 26307 w 36216"/>
                <a:gd name="connsiteY27" fmla="*/ 12800 h 19957"/>
                <a:gd name="connsiteX28" fmla="*/ 29106 w 36216"/>
                <a:gd name="connsiteY28" fmla="*/ 13020 h 19957"/>
                <a:gd name="connsiteX29" fmla="*/ 28188 w 36216"/>
                <a:gd name="connsiteY29" fmla="*/ 14194 h 19957"/>
                <a:gd name="connsiteX30" fmla="*/ 25528 w 36216"/>
                <a:gd name="connsiteY30" fmla="*/ 14365 h 19957"/>
                <a:gd name="connsiteX31" fmla="*/ 24197 w 36216"/>
                <a:gd name="connsiteY31" fmla="*/ 14666 h 19957"/>
                <a:gd name="connsiteX32" fmla="*/ 18395 w 36216"/>
                <a:gd name="connsiteY32" fmla="*/ 15577 h 19957"/>
                <a:gd name="connsiteX33" fmla="*/ 16285 w 36216"/>
                <a:gd name="connsiteY33" fmla="*/ 16047 h 19957"/>
                <a:gd name="connsiteX34" fmla="*/ 14289 w 36216"/>
                <a:gd name="connsiteY34" fmla="*/ 16078 h 19957"/>
                <a:gd name="connsiteX35" fmla="*/ 14221 w 36216"/>
                <a:gd name="connsiteY35" fmla="*/ 16507 h 19957"/>
                <a:gd name="connsiteX36" fmla="*/ 12316 w 36216"/>
                <a:gd name="connsiteY36" fmla="*/ 16971 h 19957"/>
                <a:gd name="connsiteX37" fmla="*/ 9473 w 36216"/>
                <a:gd name="connsiteY37" fmla="*/ 17178 h 19957"/>
                <a:gd name="connsiteX38" fmla="*/ 3326 w 36216"/>
                <a:gd name="connsiteY38" fmla="*/ 18109 h 19957"/>
                <a:gd name="connsiteX39" fmla="*/ 1400 w 36216"/>
                <a:gd name="connsiteY39" fmla="*/ 18842 h 19957"/>
                <a:gd name="connsiteX40" fmla="*/ 0 w 36216"/>
                <a:gd name="connsiteY40" fmla="*/ 19331 h 19957"/>
                <a:gd name="connsiteX41" fmla="*/ 321 w 36216"/>
                <a:gd name="connsiteY41" fmla="*/ 19478 h 19957"/>
                <a:gd name="connsiteX42" fmla="*/ 1128 w 36216"/>
                <a:gd name="connsiteY42" fmla="*/ 19957 h 1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6216" h="19957">
                  <a:moveTo>
                    <a:pt x="36216" y="0"/>
                  </a:moveTo>
                  <a:lnTo>
                    <a:pt x="35203" y="231"/>
                  </a:lnTo>
                  <a:lnTo>
                    <a:pt x="36216" y="929"/>
                  </a:lnTo>
                  <a:lnTo>
                    <a:pt x="34212" y="2323"/>
                  </a:lnTo>
                  <a:lnTo>
                    <a:pt x="33220" y="2559"/>
                  </a:lnTo>
                  <a:lnTo>
                    <a:pt x="33220" y="3723"/>
                  </a:lnTo>
                  <a:lnTo>
                    <a:pt x="32207" y="4185"/>
                  </a:lnTo>
                  <a:lnTo>
                    <a:pt x="32207" y="5119"/>
                  </a:lnTo>
                  <a:lnTo>
                    <a:pt x="31216" y="5349"/>
                  </a:lnTo>
                  <a:lnTo>
                    <a:pt x="31216" y="5816"/>
                  </a:lnTo>
                  <a:lnTo>
                    <a:pt x="32207" y="6046"/>
                  </a:lnTo>
                  <a:lnTo>
                    <a:pt x="30225" y="6745"/>
                  </a:lnTo>
                  <a:lnTo>
                    <a:pt x="27229" y="7441"/>
                  </a:lnTo>
                  <a:lnTo>
                    <a:pt x="26216" y="7441"/>
                  </a:lnTo>
                  <a:lnTo>
                    <a:pt x="26216" y="7678"/>
                  </a:lnTo>
                  <a:lnTo>
                    <a:pt x="27229" y="7678"/>
                  </a:lnTo>
                  <a:lnTo>
                    <a:pt x="27229" y="8139"/>
                  </a:lnTo>
                  <a:lnTo>
                    <a:pt x="26216" y="8375"/>
                  </a:lnTo>
                  <a:lnTo>
                    <a:pt x="26216" y="9539"/>
                  </a:lnTo>
                  <a:lnTo>
                    <a:pt x="27271" y="10060"/>
                  </a:lnTo>
                  <a:lnTo>
                    <a:pt x="28165" y="10244"/>
                  </a:lnTo>
                  <a:lnTo>
                    <a:pt x="27087" y="10476"/>
                  </a:lnTo>
                  <a:lnTo>
                    <a:pt x="27249" y="10794"/>
                  </a:lnTo>
                  <a:lnTo>
                    <a:pt x="28097" y="11357"/>
                  </a:lnTo>
                  <a:lnTo>
                    <a:pt x="27225" y="11406"/>
                  </a:lnTo>
                  <a:lnTo>
                    <a:pt x="26812" y="11821"/>
                  </a:lnTo>
                  <a:lnTo>
                    <a:pt x="27822" y="12212"/>
                  </a:lnTo>
                  <a:lnTo>
                    <a:pt x="26307" y="12800"/>
                  </a:lnTo>
                  <a:lnTo>
                    <a:pt x="29106" y="13020"/>
                  </a:lnTo>
                  <a:lnTo>
                    <a:pt x="28188" y="14194"/>
                  </a:lnTo>
                  <a:lnTo>
                    <a:pt x="25528" y="14365"/>
                  </a:lnTo>
                  <a:lnTo>
                    <a:pt x="24197" y="14666"/>
                  </a:lnTo>
                  <a:lnTo>
                    <a:pt x="18395" y="15577"/>
                  </a:lnTo>
                  <a:lnTo>
                    <a:pt x="16285" y="16047"/>
                  </a:lnTo>
                  <a:lnTo>
                    <a:pt x="14289" y="16078"/>
                  </a:lnTo>
                  <a:cubicBezTo>
                    <a:pt x="14220" y="16221"/>
                    <a:pt x="14290" y="16364"/>
                    <a:pt x="14221" y="16507"/>
                  </a:cubicBezTo>
                  <a:lnTo>
                    <a:pt x="12316" y="16971"/>
                  </a:lnTo>
                  <a:lnTo>
                    <a:pt x="9473" y="17178"/>
                  </a:lnTo>
                  <a:lnTo>
                    <a:pt x="3326" y="18109"/>
                  </a:lnTo>
                  <a:lnTo>
                    <a:pt x="1400" y="18842"/>
                  </a:lnTo>
                  <a:lnTo>
                    <a:pt x="0" y="19331"/>
                  </a:lnTo>
                  <a:lnTo>
                    <a:pt x="321" y="19478"/>
                  </a:lnTo>
                  <a:lnTo>
                    <a:pt x="1128" y="19957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03" name="グループ化 502"/>
          <p:cNvGrpSpPr/>
          <p:nvPr/>
        </p:nvGrpSpPr>
        <p:grpSpPr bwMode="gray">
          <a:xfrm>
            <a:off x="6636307" y="4237679"/>
            <a:ext cx="3564813" cy="1055257"/>
            <a:chOff x="5314998" y="3545583"/>
            <a:chExt cx="3564813" cy="1055257"/>
          </a:xfrm>
        </p:grpSpPr>
        <p:sp>
          <p:nvSpPr>
            <p:cNvPr id="504" name="Freeform 99"/>
            <p:cNvSpPr>
              <a:spLocks/>
            </p:cNvSpPr>
            <p:nvPr/>
          </p:nvSpPr>
          <p:spPr bwMode="gray">
            <a:xfrm>
              <a:off x="5314998" y="3545583"/>
              <a:ext cx="3564813" cy="1054015"/>
            </a:xfrm>
            <a:custGeom>
              <a:avLst/>
              <a:gdLst>
                <a:gd name="T0" fmla="*/ 0 w 1996"/>
                <a:gd name="T1" fmla="*/ 2147483647 h 227"/>
                <a:gd name="T2" fmla="*/ 2147483647 w 1996"/>
                <a:gd name="T3" fmla="*/ 2147483647 h 227"/>
                <a:gd name="T4" fmla="*/ 2147483647 w 1996"/>
                <a:gd name="T5" fmla="*/ 0 h 227"/>
                <a:gd name="T6" fmla="*/ 2147483647 w 1996"/>
                <a:gd name="T7" fmla="*/ 0 h 227"/>
                <a:gd name="T8" fmla="*/ 2147483647 w 1996"/>
                <a:gd name="T9" fmla="*/ 2147483647 h 227"/>
                <a:gd name="T10" fmla="*/ 2147483647 w 1996"/>
                <a:gd name="T11" fmla="*/ 2147483647 h 227"/>
                <a:gd name="T12" fmla="*/ 2147483647 w 1996"/>
                <a:gd name="T13" fmla="*/ 2147483647 h 227"/>
                <a:gd name="T14" fmla="*/ 2147483647 w 1996"/>
                <a:gd name="T15" fmla="*/ 2147483647 h 227"/>
                <a:gd name="T16" fmla="*/ 2147483647 w 1996"/>
                <a:gd name="T17" fmla="*/ 2147483647 h 227"/>
                <a:gd name="T18" fmla="*/ 2147483647 w 1996"/>
                <a:gd name="T19" fmla="*/ 2147483647 h 227"/>
                <a:gd name="T20" fmla="*/ 2147483647 w 1996"/>
                <a:gd name="T21" fmla="*/ 2147483647 h 227"/>
                <a:gd name="T22" fmla="*/ 2147483647 w 1996"/>
                <a:gd name="T23" fmla="*/ 2147483647 h 227"/>
                <a:gd name="T24" fmla="*/ 2147483647 w 1996"/>
                <a:gd name="T25" fmla="*/ 2147483647 h 2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96"/>
                <a:gd name="T40" fmla="*/ 0 h 227"/>
                <a:gd name="T41" fmla="*/ 1996 w 1996"/>
                <a:gd name="T42" fmla="*/ 227 h 227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11409 w 11409"/>
                <a:gd name="connsiteY12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409 w 11409"/>
                <a:gd name="connsiteY13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409 w 11409"/>
                <a:gd name="connsiteY13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117 w 11409"/>
                <a:gd name="connsiteY13" fmla="*/ 1988 h 10000"/>
                <a:gd name="connsiteX14" fmla="*/ 11409 w 11409"/>
                <a:gd name="connsiteY14" fmla="*/ 2026 h 1000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75 w 11409"/>
                <a:gd name="connsiteY13" fmla="*/ 0 h 14030"/>
                <a:gd name="connsiteX14" fmla="*/ 11409 w 11409"/>
                <a:gd name="connsiteY14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115 w 11409"/>
                <a:gd name="connsiteY13" fmla="*/ 3801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10021 w 11409"/>
                <a:gd name="connsiteY12" fmla="*/ 681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10021 w 11409"/>
                <a:gd name="connsiteY12" fmla="*/ 681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4572"/>
                <a:gd name="connsiteY0" fmla="*/ 8349 h 16367"/>
                <a:gd name="connsiteX1" fmla="*/ 902 w 14572"/>
                <a:gd name="connsiteY1" fmla="*/ 8349 h 16367"/>
                <a:gd name="connsiteX2" fmla="*/ 1593 w 14572"/>
                <a:gd name="connsiteY2" fmla="*/ 6367 h 16367"/>
                <a:gd name="connsiteX3" fmla="*/ 2049 w 14572"/>
                <a:gd name="connsiteY3" fmla="*/ 6367 h 16367"/>
                <a:gd name="connsiteX4" fmla="*/ 3186 w 14572"/>
                <a:gd name="connsiteY4" fmla="*/ 16367 h 16367"/>
                <a:gd name="connsiteX5" fmla="*/ 4549 w 14572"/>
                <a:gd name="connsiteY5" fmla="*/ 16367 h 16367"/>
                <a:gd name="connsiteX6" fmla="*/ 4775 w 14572"/>
                <a:gd name="connsiteY6" fmla="*/ 14385 h 16367"/>
                <a:gd name="connsiteX7" fmla="*/ 6137 w 14572"/>
                <a:gd name="connsiteY7" fmla="*/ 16367 h 16367"/>
                <a:gd name="connsiteX8" fmla="*/ 6368 w 14572"/>
                <a:gd name="connsiteY8" fmla="*/ 14385 h 16367"/>
                <a:gd name="connsiteX9" fmla="*/ 7956 w 14572"/>
                <a:gd name="connsiteY9" fmla="*/ 14385 h 16367"/>
                <a:gd name="connsiteX10" fmla="*/ 8186 w 14572"/>
                <a:gd name="connsiteY10" fmla="*/ 12358 h 16367"/>
                <a:gd name="connsiteX11" fmla="*/ 9549 w 14572"/>
                <a:gd name="connsiteY11" fmla="*/ 8393 h 16367"/>
                <a:gd name="connsiteX12" fmla="*/ 10021 w 14572"/>
                <a:gd name="connsiteY12" fmla="*/ 9147 h 16367"/>
                <a:gd name="connsiteX13" fmla="*/ 10428 w 14572"/>
                <a:gd name="connsiteY13" fmla="*/ 6771 h 16367"/>
                <a:gd name="connsiteX14" fmla="*/ 10475 w 14572"/>
                <a:gd name="connsiteY14" fmla="*/ 2337 h 16367"/>
                <a:gd name="connsiteX15" fmla="*/ 14572 w 14572"/>
                <a:gd name="connsiteY15" fmla="*/ 0 h 16367"/>
                <a:gd name="connsiteX0" fmla="*/ 0 w 14603"/>
                <a:gd name="connsiteY0" fmla="*/ 7874 h 15892"/>
                <a:gd name="connsiteX1" fmla="*/ 902 w 14603"/>
                <a:gd name="connsiteY1" fmla="*/ 7874 h 15892"/>
                <a:gd name="connsiteX2" fmla="*/ 1593 w 14603"/>
                <a:gd name="connsiteY2" fmla="*/ 5892 h 15892"/>
                <a:gd name="connsiteX3" fmla="*/ 2049 w 14603"/>
                <a:gd name="connsiteY3" fmla="*/ 5892 h 15892"/>
                <a:gd name="connsiteX4" fmla="*/ 3186 w 14603"/>
                <a:gd name="connsiteY4" fmla="*/ 15892 h 15892"/>
                <a:gd name="connsiteX5" fmla="*/ 4549 w 14603"/>
                <a:gd name="connsiteY5" fmla="*/ 15892 h 15892"/>
                <a:gd name="connsiteX6" fmla="*/ 4775 w 14603"/>
                <a:gd name="connsiteY6" fmla="*/ 13910 h 15892"/>
                <a:gd name="connsiteX7" fmla="*/ 6137 w 14603"/>
                <a:gd name="connsiteY7" fmla="*/ 15892 h 15892"/>
                <a:gd name="connsiteX8" fmla="*/ 6368 w 14603"/>
                <a:gd name="connsiteY8" fmla="*/ 13910 h 15892"/>
                <a:gd name="connsiteX9" fmla="*/ 7956 w 14603"/>
                <a:gd name="connsiteY9" fmla="*/ 13910 h 15892"/>
                <a:gd name="connsiteX10" fmla="*/ 8186 w 14603"/>
                <a:gd name="connsiteY10" fmla="*/ 11883 h 15892"/>
                <a:gd name="connsiteX11" fmla="*/ 9549 w 14603"/>
                <a:gd name="connsiteY11" fmla="*/ 7918 h 15892"/>
                <a:gd name="connsiteX12" fmla="*/ 10021 w 14603"/>
                <a:gd name="connsiteY12" fmla="*/ 8672 h 15892"/>
                <a:gd name="connsiteX13" fmla="*/ 10428 w 14603"/>
                <a:gd name="connsiteY13" fmla="*/ 6296 h 15892"/>
                <a:gd name="connsiteX14" fmla="*/ 10475 w 14603"/>
                <a:gd name="connsiteY14" fmla="*/ 1862 h 15892"/>
                <a:gd name="connsiteX15" fmla="*/ 14603 w 14603"/>
                <a:gd name="connsiteY15" fmla="*/ 0 h 15892"/>
                <a:gd name="connsiteX0" fmla="*/ 0 w 15214"/>
                <a:gd name="connsiteY0" fmla="*/ 6012 h 14030"/>
                <a:gd name="connsiteX1" fmla="*/ 902 w 15214"/>
                <a:gd name="connsiteY1" fmla="*/ 6012 h 14030"/>
                <a:gd name="connsiteX2" fmla="*/ 1593 w 15214"/>
                <a:gd name="connsiteY2" fmla="*/ 4030 h 14030"/>
                <a:gd name="connsiteX3" fmla="*/ 2049 w 15214"/>
                <a:gd name="connsiteY3" fmla="*/ 4030 h 14030"/>
                <a:gd name="connsiteX4" fmla="*/ 3186 w 15214"/>
                <a:gd name="connsiteY4" fmla="*/ 14030 h 14030"/>
                <a:gd name="connsiteX5" fmla="*/ 4549 w 15214"/>
                <a:gd name="connsiteY5" fmla="*/ 14030 h 14030"/>
                <a:gd name="connsiteX6" fmla="*/ 4775 w 15214"/>
                <a:gd name="connsiteY6" fmla="*/ 12048 h 14030"/>
                <a:gd name="connsiteX7" fmla="*/ 6137 w 15214"/>
                <a:gd name="connsiteY7" fmla="*/ 14030 h 14030"/>
                <a:gd name="connsiteX8" fmla="*/ 6368 w 15214"/>
                <a:gd name="connsiteY8" fmla="*/ 12048 h 14030"/>
                <a:gd name="connsiteX9" fmla="*/ 7956 w 15214"/>
                <a:gd name="connsiteY9" fmla="*/ 12048 h 14030"/>
                <a:gd name="connsiteX10" fmla="*/ 8186 w 15214"/>
                <a:gd name="connsiteY10" fmla="*/ 10021 h 14030"/>
                <a:gd name="connsiteX11" fmla="*/ 9549 w 15214"/>
                <a:gd name="connsiteY11" fmla="*/ 6056 h 14030"/>
                <a:gd name="connsiteX12" fmla="*/ 10021 w 15214"/>
                <a:gd name="connsiteY12" fmla="*/ 6810 h 14030"/>
                <a:gd name="connsiteX13" fmla="*/ 10428 w 15214"/>
                <a:gd name="connsiteY13" fmla="*/ 4434 h 14030"/>
                <a:gd name="connsiteX14" fmla="*/ 10475 w 15214"/>
                <a:gd name="connsiteY14" fmla="*/ 0 h 14030"/>
                <a:gd name="connsiteX15" fmla="*/ 15214 w 15214"/>
                <a:gd name="connsiteY15" fmla="*/ 4314 h 14030"/>
                <a:gd name="connsiteX0" fmla="*/ 0 w 15214"/>
                <a:gd name="connsiteY0" fmla="*/ 6012 h 14030"/>
                <a:gd name="connsiteX1" fmla="*/ 902 w 15214"/>
                <a:gd name="connsiteY1" fmla="*/ 6012 h 14030"/>
                <a:gd name="connsiteX2" fmla="*/ 1593 w 15214"/>
                <a:gd name="connsiteY2" fmla="*/ 4030 h 14030"/>
                <a:gd name="connsiteX3" fmla="*/ 2049 w 15214"/>
                <a:gd name="connsiteY3" fmla="*/ 4030 h 14030"/>
                <a:gd name="connsiteX4" fmla="*/ 3186 w 15214"/>
                <a:gd name="connsiteY4" fmla="*/ 14030 h 14030"/>
                <a:gd name="connsiteX5" fmla="*/ 4549 w 15214"/>
                <a:gd name="connsiteY5" fmla="*/ 14030 h 14030"/>
                <a:gd name="connsiteX6" fmla="*/ 4775 w 15214"/>
                <a:gd name="connsiteY6" fmla="*/ 12048 h 14030"/>
                <a:gd name="connsiteX7" fmla="*/ 6137 w 15214"/>
                <a:gd name="connsiteY7" fmla="*/ 14030 h 14030"/>
                <a:gd name="connsiteX8" fmla="*/ 6368 w 15214"/>
                <a:gd name="connsiteY8" fmla="*/ 12048 h 14030"/>
                <a:gd name="connsiteX9" fmla="*/ 7956 w 15214"/>
                <a:gd name="connsiteY9" fmla="*/ 12048 h 14030"/>
                <a:gd name="connsiteX10" fmla="*/ 8186 w 15214"/>
                <a:gd name="connsiteY10" fmla="*/ 10021 h 14030"/>
                <a:gd name="connsiteX11" fmla="*/ 9549 w 15214"/>
                <a:gd name="connsiteY11" fmla="*/ 6056 h 14030"/>
                <a:gd name="connsiteX12" fmla="*/ 10021 w 15214"/>
                <a:gd name="connsiteY12" fmla="*/ 6810 h 14030"/>
                <a:gd name="connsiteX13" fmla="*/ 10428 w 15214"/>
                <a:gd name="connsiteY13" fmla="*/ 4434 h 14030"/>
                <a:gd name="connsiteX14" fmla="*/ 10475 w 15214"/>
                <a:gd name="connsiteY14" fmla="*/ 0 h 14030"/>
                <a:gd name="connsiteX15" fmla="*/ 13231 w 15214"/>
                <a:gd name="connsiteY15" fmla="*/ 2217 h 14030"/>
                <a:gd name="connsiteX16" fmla="*/ 15214 w 15214"/>
                <a:gd name="connsiteY16" fmla="*/ 4314 h 14030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214 w 15214"/>
                <a:gd name="connsiteY16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31 w 15214"/>
                <a:gd name="connsiteY16" fmla="*/ 3959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31 w 15214"/>
                <a:gd name="connsiteY16" fmla="*/ 3959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204 w 15214"/>
                <a:gd name="connsiteY16" fmla="*/ 2692 h 15455"/>
                <a:gd name="connsiteX17" fmla="*/ 15214 w 15214"/>
                <a:gd name="connsiteY17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5267 w 15267"/>
                <a:gd name="connsiteY16" fmla="*/ 3167 h 15455"/>
                <a:gd name="connsiteX17" fmla="*/ 15214 w 15267"/>
                <a:gd name="connsiteY17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843 w 15267"/>
                <a:gd name="connsiteY16" fmla="*/ 1267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33 w 15267"/>
                <a:gd name="connsiteY16" fmla="*/ 4434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33 w 15267"/>
                <a:gd name="connsiteY16" fmla="*/ 4434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063 w 15267"/>
                <a:gd name="connsiteY17" fmla="*/ 2851 h 15455"/>
                <a:gd name="connsiteX18" fmla="*/ 15267 w 15267"/>
                <a:gd name="connsiteY18" fmla="*/ 3167 h 15455"/>
                <a:gd name="connsiteX19" fmla="*/ 15214 w 15267"/>
                <a:gd name="connsiteY19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126 w 15267"/>
                <a:gd name="connsiteY17" fmla="*/ 2059 h 15455"/>
                <a:gd name="connsiteX18" fmla="*/ 15267 w 15267"/>
                <a:gd name="connsiteY18" fmla="*/ 3167 h 15455"/>
                <a:gd name="connsiteX19" fmla="*/ 15214 w 15267"/>
                <a:gd name="connsiteY19" fmla="*/ 5739 h 15455"/>
                <a:gd name="connsiteX0" fmla="*/ 0 w 15267"/>
                <a:gd name="connsiteY0" fmla="*/ 7437 h 15455"/>
                <a:gd name="connsiteX1" fmla="*/ 172 w 15267"/>
                <a:gd name="connsiteY1" fmla="*/ 7443 h 15455"/>
                <a:gd name="connsiteX2" fmla="*/ 902 w 15267"/>
                <a:gd name="connsiteY2" fmla="*/ 7437 h 15455"/>
                <a:gd name="connsiteX3" fmla="*/ 1593 w 15267"/>
                <a:gd name="connsiteY3" fmla="*/ 5455 h 15455"/>
                <a:gd name="connsiteX4" fmla="*/ 2049 w 15267"/>
                <a:gd name="connsiteY4" fmla="*/ 5455 h 15455"/>
                <a:gd name="connsiteX5" fmla="*/ 3186 w 15267"/>
                <a:gd name="connsiteY5" fmla="*/ 15455 h 15455"/>
                <a:gd name="connsiteX6" fmla="*/ 4549 w 15267"/>
                <a:gd name="connsiteY6" fmla="*/ 15455 h 15455"/>
                <a:gd name="connsiteX7" fmla="*/ 4775 w 15267"/>
                <a:gd name="connsiteY7" fmla="*/ 13473 h 15455"/>
                <a:gd name="connsiteX8" fmla="*/ 6137 w 15267"/>
                <a:gd name="connsiteY8" fmla="*/ 15455 h 15455"/>
                <a:gd name="connsiteX9" fmla="*/ 6368 w 15267"/>
                <a:gd name="connsiteY9" fmla="*/ 13473 h 15455"/>
                <a:gd name="connsiteX10" fmla="*/ 7956 w 15267"/>
                <a:gd name="connsiteY10" fmla="*/ 13473 h 15455"/>
                <a:gd name="connsiteX11" fmla="*/ 8186 w 15267"/>
                <a:gd name="connsiteY11" fmla="*/ 11446 h 15455"/>
                <a:gd name="connsiteX12" fmla="*/ 9549 w 15267"/>
                <a:gd name="connsiteY12" fmla="*/ 7481 h 15455"/>
                <a:gd name="connsiteX13" fmla="*/ 10021 w 15267"/>
                <a:gd name="connsiteY13" fmla="*/ 8235 h 15455"/>
                <a:gd name="connsiteX14" fmla="*/ 10428 w 15267"/>
                <a:gd name="connsiteY14" fmla="*/ 5859 h 15455"/>
                <a:gd name="connsiteX15" fmla="*/ 10475 w 15267"/>
                <a:gd name="connsiteY15" fmla="*/ 1425 h 15455"/>
                <a:gd name="connsiteX16" fmla="*/ 14562 w 15267"/>
                <a:gd name="connsiteY16" fmla="*/ 0 h 15455"/>
                <a:gd name="connsiteX17" fmla="*/ 14717 w 15267"/>
                <a:gd name="connsiteY17" fmla="*/ 2217 h 15455"/>
                <a:gd name="connsiteX18" fmla="*/ 15126 w 15267"/>
                <a:gd name="connsiteY18" fmla="*/ 2059 h 15455"/>
                <a:gd name="connsiteX19" fmla="*/ 15267 w 15267"/>
                <a:gd name="connsiteY19" fmla="*/ 3167 h 15455"/>
                <a:gd name="connsiteX20" fmla="*/ 15214 w 15267"/>
                <a:gd name="connsiteY20" fmla="*/ 5739 h 15455"/>
                <a:gd name="connsiteX0" fmla="*/ 0 w 16128"/>
                <a:gd name="connsiteY0" fmla="*/ 0 h 18787"/>
                <a:gd name="connsiteX1" fmla="*/ 1033 w 16128"/>
                <a:gd name="connsiteY1" fmla="*/ 10775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16128"/>
                <a:gd name="connsiteY0" fmla="*/ 0 h 18787"/>
                <a:gd name="connsiteX1" fmla="*/ 845 w 16128"/>
                <a:gd name="connsiteY1" fmla="*/ 11250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16128"/>
                <a:gd name="connsiteY0" fmla="*/ 0 h 18787"/>
                <a:gd name="connsiteX1" fmla="*/ 845 w 16128"/>
                <a:gd name="connsiteY1" fmla="*/ 11250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23424"/>
                <a:gd name="connsiteY0" fmla="*/ 0 h 70255"/>
                <a:gd name="connsiteX1" fmla="*/ 8141 w 23424"/>
                <a:gd name="connsiteY1" fmla="*/ 62718 h 70255"/>
                <a:gd name="connsiteX2" fmla="*/ 9059 w 23424"/>
                <a:gd name="connsiteY2" fmla="*/ 62237 h 70255"/>
                <a:gd name="connsiteX3" fmla="*/ 9750 w 23424"/>
                <a:gd name="connsiteY3" fmla="*/ 60255 h 70255"/>
                <a:gd name="connsiteX4" fmla="*/ 10206 w 23424"/>
                <a:gd name="connsiteY4" fmla="*/ 60255 h 70255"/>
                <a:gd name="connsiteX5" fmla="*/ 11343 w 23424"/>
                <a:gd name="connsiteY5" fmla="*/ 70255 h 70255"/>
                <a:gd name="connsiteX6" fmla="*/ 12706 w 23424"/>
                <a:gd name="connsiteY6" fmla="*/ 70255 h 70255"/>
                <a:gd name="connsiteX7" fmla="*/ 12932 w 23424"/>
                <a:gd name="connsiteY7" fmla="*/ 68273 h 70255"/>
                <a:gd name="connsiteX8" fmla="*/ 14294 w 23424"/>
                <a:gd name="connsiteY8" fmla="*/ 70255 h 70255"/>
                <a:gd name="connsiteX9" fmla="*/ 14525 w 23424"/>
                <a:gd name="connsiteY9" fmla="*/ 68273 h 70255"/>
                <a:gd name="connsiteX10" fmla="*/ 16113 w 23424"/>
                <a:gd name="connsiteY10" fmla="*/ 68273 h 70255"/>
                <a:gd name="connsiteX11" fmla="*/ 16343 w 23424"/>
                <a:gd name="connsiteY11" fmla="*/ 66246 h 70255"/>
                <a:gd name="connsiteX12" fmla="*/ 17706 w 23424"/>
                <a:gd name="connsiteY12" fmla="*/ 62281 h 70255"/>
                <a:gd name="connsiteX13" fmla="*/ 18178 w 23424"/>
                <a:gd name="connsiteY13" fmla="*/ 63035 h 70255"/>
                <a:gd name="connsiteX14" fmla="*/ 18585 w 23424"/>
                <a:gd name="connsiteY14" fmla="*/ 60659 h 70255"/>
                <a:gd name="connsiteX15" fmla="*/ 18632 w 23424"/>
                <a:gd name="connsiteY15" fmla="*/ 56225 h 70255"/>
                <a:gd name="connsiteX16" fmla="*/ 22719 w 23424"/>
                <a:gd name="connsiteY16" fmla="*/ 54800 h 70255"/>
                <a:gd name="connsiteX17" fmla="*/ 22874 w 23424"/>
                <a:gd name="connsiteY17" fmla="*/ 57017 h 70255"/>
                <a:gd name="connsiteX18" fmla="*/ 23283 w 23424"/>
                <a:gd name="connsiteY18" fmla="*/ 56859 h 70255"/>
                <a:gd name="connsiteX19" fmla="*/ 23424 w 23424"/>
                <a:gd name="connsiteY19" fmla="*/ 57967 h 70255"/>
                <a:gd name="connsiteX20" fmla="*/ 23371 w 23424"/>
                <a:gd name="connsiteY20" fmla="*/ 60539 h 70255"/>
                <a:gd name="connsiteX0" fmla="*/ 0 w 23393"/>
                <a:gd name="connsiteY0" fmla="*/ 0 h 69780"/>
                <a:gd name="connsiteX1" fmla="*/ 8110 w 23393"/>
                <a:gd name="connsiteY1" fmla="*/ 62243 h 69780"/>
                <a:gd name="connsiteX2" fmla="*/ 9028 w 23393"/>
                <a:gd name="connsiteY2" fmla="*/ 61762 h 69780"/>
                <a:gd name="connsiteX3" fmla="*/ 9719 w 23393"/>
                <a:gd name="connsiteY3" fmla="*/ 59780 h 69780"/>
                <a:gd name="connsiteX4" fmla="*/ 10175 w 23393"/>
                <a:gd name="connsiteY4" fmla="*/ 59780 h 69780"/>
                <a:gd name="connsiteX5" fmla="*/ 11312 w 23393"/>
                <a:gd name="connsiteY5" fmla="*/ 69780 h 69780"/>
                <a:gd name="connsiteX6" fmla="*/ 12675 w 23393"/>
                <a:gd name="connsiteY6" fmla="*/ 69780 h 69780"/>
                <a:gd name="connsiteX7" fmla="*/ 12901 w 23393"/>
                <a:gd name="connsiteY7" fmla="*/ 67798 h 69780"/>
                <a:gd name="connsiteX8" fmla="*/ 14263 w 23393"/>
                <a:gd name="connsiteY8" fmla="*/ 69780 h 69780"/>
                <a:gd name="connsiteX9" fmla="*/ 14494 w 23393"/>
                <a:gd name="connsiteY9" fmla="*/ 67798 h 69780"/>
                <a:gd name="connsiteX10" fmla="*/ 16082 w 23393"/>
                <a:gd name="connsiteY10" fmla="*/ 67798 h 69780"/>
                <a:gd name="connsiteX11" fmla="*/ 16312 w 23393"/>
                <a:gd name="connsiteY11" fmla="*/ 65771 h 69780"/>
                <a:gd name="connsiteX12" fmla="*/ 17675 w 23393"/>
                <a:gd name="connsiteY12" fmla="*/ 61806 h 69780"/>
                <a:gd name="connsiteX13" fmla="*/ 18147 w 23393"/>
                <a:gd name="connsiteY13" fmla="*/ 62560 h 69780"/>
                <a:gd name="connsiteX14" fmla="*/ 18554 w 23393"/>
                <a:gd name="connsiteY14" fmla="*/ 60184 h 69780"/>
                <a:gd name="connsiteX15" fmla="*/ 18601 w 23393"/>
                <a:gd name="connsiteY15" fmla="*/ 55750 h 69780"/>
                <a:gd name="connsiteX16" fmla="*/ 22688 w 23393"/>
                <a:gd name="connsiteY16" fmla="*/ 54325 h 69780"/>
                <a:gd name="connsiteX17" fmla="*/ 22843 w 23393"/>
                <a:gd name="connsiteY17" fmla="*/ 56542 h 69780"/>
                <a:gd name="connsiteX18" fmla="*/ 23252 w 23393"/>
                <a:gd name="connsiteY18" fmla="*/ 56384 h 69780"/>
                <a:gd name="connsiteX19" fmla="*/ 23393 w 23393"/>
                <a:gd name="connsiteY19" fmla="*/ 57492 h 69780"/>
                <a:gd name="connsiteX20" fmla="*/ 23340 w 23393"/>
                <a:gd name="connsiteY20" fmla="*/ 60064 h 69780"/>
                <a:gd name="connsiteX0" fmla="*/ 0 w 23440"/>
                <a:gd name="connsiteY0" fmla="*/ 0 h 70097"/>
                <a:gd name="connsiteX1" fmla="*/ 8157 w 23440"/>
                <a:gd name="connsiteY1" fmla="*/ 62560 h 70097"/>
                <a:gd name="connsiteX2" fmla="*/ 9075 w 23440"/>
                <a:gd name="connsiteY2" fmla="*/ 62079 h 70097"/>
                <a:gd name="connsiteX3" fmla="*/ 9766 w 23440"/>
                <a:gd name="connsiteY3" fmla="*/ 60097 h 70097"/>
                <a:gd name="connsiteX4" fmla="*/ 10222 w 23440"/>
                <a:gd name="connsiteY4" fmla="*/ 60097 h 70097"/>
                <a:gd name="connsiteX5" fmla="*/ 11359 w 23440"/>
                <a:gd name="connsiteY5" fmla="*/ 70097 h 70097"/>
                <a:gd name="connsiteX6" fmla="*/ 12722 w 23440"/>
                <a:gd name="connsiteY6" fmla="*/ 70097 h 70097"/>
                <a:gd name="connsiteX7" fmla="*/ 12948 w 23440"/>
                <a:gd name="connsiteY7" fmla="*/ 68115 h 70097"/>
                <a:gd name="connsiteX8" fmla="*/ 14310 w 23440"/>
                <a:gd name="connsiteY8" fmla="*/ 70097 h 70097"/>
                <a:gd name="connsiteX9" fmla="*/ 14541 w 23440"/>
                <a:gd name="connsiteY9" fmla="*/ 68115 h 70097"/>
                <a:gd name="connsiteX10" fmla="*/ 16129 w 23440"/>
                <a:gd name="connsiteY10" fmla="*/ 68115 h 70097"/>
                <a:gd name="connsiteX11" fmla="*/ 16359 w 23440"/>
                <a:gd name="connsiteY11" fmla="*/ 66088 h 70097"/>
                <a:gd name="connsiteX12" fmla="*/ 17722 w 23440"/>
                <a:gd name="connsiteY12" fmla="*/ 62123 h 70097"/>
                <a:gd name="connsiteX13" fmla="*/ 18194 w 23440"/>
                <a:gd name="connsiteY13" fmla="*/ 62877 h 70097"/>
                <a:gd name="connsiteX14" fmla="*/ 18601 w 23440"/>
                <a:gd name="connsiteY14" fmla="*/ 60501 h 70097"/>
                <a:gd name="connsiteX15" fmla="*/ 18648 w 23440"/>
                <a:gd name="connsiteY15" fmla="*/ 56067 h 70097"/>
                <a:gd name="connsiteX16" fmla="*/ 22735 w 23440"/>
                <a:gd name="connsiteY16" fmla="*/ 54642 h 70097"/>
                <a:gd name="connsiteX17" fmla="*/ 22890 w 23440"/>
                <a:gd name="connsiteY17" fmla="*/ 56859 h 70097"/>
                <a:gd name="connsiteX18" fmla="*/ 23299 w 23440"/>
                <a:gd name="connsiteY18" fmla="*/ 56701 h 70097"/>
                <a:gd name="connsiteX19" fmla="*/ 23440 w 23440"/>
                <a:gd name="connsiteY19" fmla="*/ 57809 h 70097"/>
                <a:gd name="connsiteX20" fmla="*/ 23387 w 23440"/>
                <a:gd name="connsiteY20" fmla="*/ 60381 h 70097"/>
                <a:gd name="connsiteX0" fmla="*/ 0 w 23440"/>
                <a:gd name="connsiteY0" fmla="*/ 0 h 70097"/>
                <a:gd name="connsiteX1" fmla="*/ 8157 w 23440"/>
                <a:gd name="connsiteY1" fmla="*/ 62560 h 70097"/>
                <a:gd name="connsiteX2" fmla="*/ 9075 w 23440"/>
                <a:gd name="connsiteY2" fmla="*/ 62079 h 70097"/>
                <a:gd name="connsiteX3" fmla="*/ 9766 w 23440"/>
                <a:gd name="connsiteY3" fmla="*/ 60097 h 70097"/>
                <a:gd name="connsiteX4" fmla="*/ 10222 w 23440"/>
                <a:gd name="connsiteY4" fmla="*/ 60097 h 70097"/>
                <a:gd name="connsiteX5" fmla="*/ 11359 w 23440"/>
                <a:gd name="connsiteY5" fmla="*/ 70097 h 70097"/>
                <a:gd name="connsiteX6" fmla="*/ 12722 w 23440"/>
                <a:gd name="connsiteY6" fmla="*/ 70097 h 70097"/>
                <a:gd name="connsiteX7" fmla="*/ 12948 w 23440"/>
                <a:gd name="connsiteY7" fmla="*/ 68115 h 70097"/>
                <a:gd name="connsiteX8" fmla="*/ 14310 w 23440"/>
                <a:gd name="connsiteY8" fmla="*/ 70097 h 70097"/>
                <a:gd name="connsiteX9" fmla="*/ 14541 w 23440"/>
                <a:gd name="connsiteY9" fmla="*/ 68115 h 70097"/>
                <a:gd name="connsiteX10" fmla="*/ 16129 w 23440"/>
                <a:gd name="connsiteY10" fmla="*/ 68115 h 70097"/>
                <a:gd name="connsiteX11" fmla="*/ 16359 w 23440"/>
                <a:gd name="connsiteY11" fmla="*/ 66088 h 70097"/>
                <a:gd name="connsiteX12" fmla="*/ 17722 w 23440"/>
                <a:gd name="connsiteY12" fmla="*/ 62123 h 70097"/>
                <a:gd name="connsiteX13" fmla="*/ 18194 w 23440"/>
                <a:gd name="connsiteY13" fmla="*/ 62877 h 70097"/>
                <a:gd name="connsiteX14" fmla="*/ 18601 w 23440"/>
                <a:gd name="connsiteY14" fmla="*/ 60501 h 70097"/>
                <a:gd name="connsiteX15" fmla="*/ 18648 w 23440"/>
                <a:gd name="connsiteY15" fmla="*/ 56067 h 70097"/>
                <a:gd name="connsiteX16" fmla="*/ 22735 w 23440"/>
                <a:gd name="connsiteY16" fmla="*/ 54642 h 70097"/>
                <a:gd name="connsiteX17" fmla="*/ 22890 w 23440"/>
                <a:gd name="connsiteY17" fmla="*/ 56859 h 70097"/>
                <a:gd name="connsiteX18" fmla="*/ 23299 w 23440"/>
                <a:gd name="connsiteY18" fmla="*/ 56701 h 70097"/>
                <a:gd name="connsiteX19" fmla="*/ 23440 w 23440"/>
                <a:gd name="connsiteY19" fmla="*/ 57809 h 70097"/>
                <a:gd name="connsiteX20" fmla="*/ 23387 w 23440"/>
                <a:gd name="connsiteY20" fmla="*/ 60381 h 70097"/>
                <a:gd name="connsiteX0" fmla="*/ 0 w 23440"/>
                <a:gd name="connsiteY0" fmla="*/ 0 h 70097"/>
                <a:gd name="connsiteX1" fmla="*/ 955 w 23440"/>
                <a:gd name="connsiteY1" fmla="*/ 7291 h 70097"/>
                <a:gd name="connsiteX2" fmla="*/ 8157 w 23440"/>
                <a:gd name="connsiteY2" fmla="*/ 62560 h 70097"/>
                <a:gd name="connsiteX3" fmla="*/ 9075 w 23440"/>
                <a:gd name="connsiteY3" fmla="*/ 62079 h 70097"/>
                <a:gd name="connsiteX4" fmla="*/ 9766 w 23440"/>
                <a:gd name="connsiteY4" fmla="*/ 60097 h 70097"/>
                <a:gd name="connsiteX5" fmla="*/ 10222 w 23440"/>
                <a:gd name="connsiteY5" fmla="*/ 60097 h 70097"/>
                <a:gd name="connsiteX6" fmla="*/ 11359 w 23440"/>
                <a:gd name="connsiteY6" fmla="*/ 70097 h 70097"/>
                <a:gd name="connsiteX7" fmla="*/ 12722 w 23440"/>
                <a:gd name="connsiteY7" fmla="*/ 70097 h 70097"/>
                <a:gd name="connsiteX8" fmla="*/ 12948 w 23440"/>
                <a:gd name="connsiteY8" fmla="*/ 68115 h 70097"/>
                <a:gd name="connsiteX9" fmla="*/ 14310 w 23440"/>
                <a:gd name="connsiteY9" fmla="*/ 70097 h 70097"/>
                <a:gd name="connsiteX10" fmla="*/ 14541 w 23440"/>
                <a:gd name="connsiteY10" fmla="*/ 68115 h 70097"/>
                <a:gd name="connsiteX11" fmla="*/ 16129 w 23440"/>
                <a:gd name="connsiteY11" fmla="*/ 68115 h 70097"/>
                <a:gd name="connsiteX12" fmla="*/ 16359 w 23440"/>
                <a:gd name="connsiteY12" fmla="*/ 66088 h 70097"/>
                <a:gd name="connsiteX13" fmla="*/ 17722 w 23440"/>
                <a:gd name="connsiteY13" fmla="*/ 62123 h 70097"/>
                <a:gd name="connsiteX14" fmla="*/ 18194 w 23440"/>
                <a:gd name="connsiteY14" fmla="*/ 62877 h 70097"/>
                <a:gd name="connsiteX15" fmla="*/ 18601 w 23440"/>
                <a:gd name="connsiteY15" fmla="*/ 60501 h 70097"/>
                <a:gd name="connsiteX16" fmla="*/ 18648 w 23440"/>
                <a:gd name="connsiteY16" fmla="*/ 56067 h 70097"/>
                <a:gd name="connsiteX17" fmla="*/ 22735 w 23440"/>
                <a:gd name="connsiteY17" fmla="*/ 54642 h 70097"/>
                <a:gd name="connsiteX18" fmla="*/ 22890 w 23440"/>
                <a:gd name="connsiteY18" fmla="*/ 56859 h 70097"/>
                <a:gd name="connsiteX19" fmla="*/ 23299 w 23440"/>
                <a:gd name="connsiteY19" fmla="*/ 56701 h 70097"/>
                <a:gd name="connsiteX20" fmla="*/ 23440 w 23440"/>
                <a:gd name="connsiteY20" fmla="*/ 57809 h 70097"/>
                <a:gd name="connsiteX21" fmla="*/ 23387 w 23440"/>
                <a:gd name="connsiteY21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8157 w 23440"/>
                <a:gd name="connsiteY2" fmla="*/ 62560 h 70097"/>
                <a:gd name="connsiteX3" fmla="*/ 9075 w 23440"/>
                <a:gd name="connsiteY3" fmla="*/ 62079 h 70097"/>
                <a:gd name="connsiteX4" fmla="*/ 9766 w 23440"/>
                <a:gd name="connsiteY4" fmla="*/ 60097 h 70097"/>
                <a:gd name="connsiteX5" fmla="*/ 10222 w 23440"/>
                <a:gd name="connsiteY5" fmla="*/ 60097 h 70097"/>
                <a:gd name="connsiteX6" fmla="*/ 11359 w 23440"/>
                <a:gd name="connsiteY6" fmla="*/ 70097 h 70097"/>
                <a:gd name="connsiteX7" fmla="*/ 12722 w 23440"/>
                <a:gd name="connsiteY7" fmla="*/ 70097 h 70097"/>
                <a:gd name="connsiteX8" fmla="*/ 12948 w 23440"/>
                <a:gd name="connsiteY8" fmla="*/ 68115 h 70097"/>
                <a:gd name="connsiteX9" fmla="*/ 14310 w 23440"/>
                <a:gd name="connsiteY9" fmla="*/ 70097 h 70097"/>
                <a:gd name="connsiteX10" fmla="*/ 14541 w 23440"/>
                <a:gd name="connsiteY10" fmla="*/ 68115 h 70097"/>
                <a:gd name="connsiteX11" fmla="*/ 16129 w 23440"/>
                <a:gd name="connsiteY11" fmla="*/ 68115 h 70097"/>
                <a:gd name="connsiteX12" fmla="*/ 16359 w 23440"/>
                <a:gd name="connsiteY12" fmla="*/ 66088 h 70097"/>
                <a:gd name="connsiteX13" fmla="*/ 17722 w 23440"/>
                <a:gd name="connsiteY13" fmla="*/ 62123 h 70097"/>
                <a:gd name="connsiteX14" fmla="*/ 18194 w 23440"/>
                <a:gd name="connsiteY14" fmla="*/ 62877 h 70097"/>
                <a:gd name="connsiteX15" fmla="*/ 18601 w 23440"/>
                <a:gd name="connsiteY15" fmla="*/ 60501 h 70097"/>
                <a:gd name="connsiteX16" fmla="*/ 18648 w 23440"/>
                <a:gd name="connsiteY16" fmla="*/ 56067 h 70097"/>
                <a:gd name="connsiteX17" fmla="*/ 22735 w 23440"/>
                <a:gd name="connsiteY17" fmla="*/ 54642 h 70097"/>
                <a:gd name="connsiteX18" fmla="*/ 22890 w 23440"/>
                <a:gd name="connsiteY18" fmla="*/ 56859 h 70097"/>
                <a:gd name="connsiteX19" fmla="*/ 23299 w 23440"/>
                <a:gd name="connsiteY19" fmla="*/ 56701 h 70097"/>
                <a:gd name="connsiteX20" fmla="*/ 23440 w 23440"/>
                <a:gd name="connsiteY20" fmla="*/ 57809 h 70097"/>
                <a:gd name="connsiteX21" fmla="*/ 23387 w 23440"/>
                <a:gd name="connsiteY21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3758 w 23440"/>
                <a:gd name="connsiteY2" fmla="*/ 27879 h 70097"/>
                <a:gd name="connsiteX3" fmla="*/ 8157 w 23440"/>
                <a:gd name="connsiteY3" fmla="*/ 62560 h 70097"/>
                <a:gd name="connsiteX4" fmla="*/ 9075 w 23440"/>
                <a:gd name="connsiteY4" fmla="*/ 62079 h 70097"/>
                <a:gd name="connsiteX5" fmla="*/ 9766 w 23440"/>
                <a:gd name="connsiteY5" fmla="*/ 60097 h 70097"/>
                <a:gd name="connsiteX6" fmla="*/ 10222 w 23440"/>
                <a:gd name="connsiteY6" fmla="*/ 60097 h 70097"/>
                <a:gd name="connsiteX7" fmla="*/ 11359 w 23440"/>
                <a:gd name="connsiteY7" fmla="*/ 70097 h 70097"/>
                <a:gd name="connsiteX8" fmla="*/ 12722 w 23440"/>
                <a:gd name="connsiteY8" fmla="*/ 70097 h 70097"/>
                <a:gd name="connsiteX9" fmla="*/ 12948 w 23440"/>
                <a:gd name="connsiteY9" fmla="*/ 68115 h 70097"/>
                <a:gd name="connsiteX10" fmla="*/ 14310 w 23440"/>
                <a:gd name="connsiteY10" fmla="*/ 70097 h 70097"/>
                <a:gd name="connsiteX11" fmla="*/ 14541 w 23440"/>
                <a:gd name="connsiteY11" fmla="*/ 68115 h 70097"/>
                <a:gd name="connsiteX12" fmla="*/ 16129 w 23440"/>
                <a:gd name="connsiteY12" fmla="*/ 68115 h 70097"/>
                <a:gd name="connsiteX13" fmla="*/ 16359 w 23440"/>
                <a:gd name="connsiteY13" fmla="*/ 66088 h 70097"/>
                <a:gd name="connsiteX14" fmla="*/ 17722 w 23440"/>
                <a:gd name="connsiteY14" fmla="*/ 62123 h 70097"/>
                <a:gd name="connsiteX15" fmla="*/ 18194 w 23440"/>
                <a:gd name="connsiteY15" fmla="*/ 62877 h 70097"/>
                <a:gd name="connsiteX16" fmla="*/ 18601 w 23440"/>
                <a:gd name="connsiteY16" fmla="*/ 60501 h 70097"/>
                <a:gd name="connsiteX17" fmla="*/ 18648 w 23440"/>
                <a:gd name="connsiteY17" fmla="*/ 56067 h 70097"/>
                <a:gd name="connsiteX18" fmla="*/ 22735 w 23440"/>
                <a:gd name="connsiteY18" fmla="*/ 54642 h 70097"/>
                <a:gd name="connsiteX19" fmla="*/ 22890 w 23440"/>
                <a:gd name="connsiteY19" fmla="*/ 56859 h 70097"/>
                <a:gd name="connsiteX20" fmla="*/ 23299 w 23440"/>
                <a:gd name="connsiteY20" fmla="*/ 56701 h 70097"/>
                <a:gd name="connsiteX21" fmla="*/ 23440 w 23440"/>
                <a:gd name="connsiteY21" fmla="*/ 57809 h 70097"/>
                <a:gd name="connsiteX22" fmla="*/ 23387 w 23440"/>
                <a:gd name="connsiteY22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8157 w 23440"/>
                <a:gd name="connsiteY3" fmla="*/ 62560 h 70097"/>
                <a:gd name="connsiteX4" fmla="*/ 9075 w 23440"/>
                <a:gd name="connsiteY4" fmla="*/ 62079 h 70097"/>
                <a:gd name="connsiteX5" fmla="*/ 9766 w 23440"/>
                <a:gd name="connsiteY5" fmla="*/ 60097 h 70097"/>
                <a:gd name="connsiteX6" fmla="*/ 10222 w 23440"/>
                <a:gd name="connsiteY6" fmla="*/ 60097 h 70097"/>
                <a:gd name="connsiteX7" fmla="*/ 11359 w 23440"/>
                <a:gd name="connsiteY7" fmla="*/ 70097 h 70097"/>
                <a:gd name="connsiteX8" fmla="*/ 12722 w 23440"/>
                <a:gd name="connsiteY8" fmla="*/ 70097 h 70097"/>
                <a:gd name="connsiteX9" fmla="*/ 12948 w 23440"/>
                <a:gd name="connsiteY9" fmla="*/ 68115 h 70097"/>
                <a:gd name="connsiteX10" fmla="*/ 14310 w 23440"/>
                <a:gd name="connsiteY10" fmla="*/ 70097 h 70097"/>
                <a:gd name="connsiteX11" fmla="*/ 14541 w 23440"/>
                <a:gd name="connsiteY11" fmla="*/ 68115 h 70097"/>
                <a:gd name="connsiteX12" fmla="*/ 16129 w 23440"/>
                <a:gd name="connsiteY12" fmla="*/ 68115 h 70097"/>
                <a:gd name="connsiteX13" fmla="*/ 16359 w 23440"/>
                <a:gd name="connsiteY13" fmla="*/ 66088 h 70097"/>
                <a:gd name="connsiteX14" fmla="*/ 17722 w 23440"/>
                <a:gd name="connsiteY14" fmla="*/ 62123 h 70097"/>
                <a:gd name="connsiteX15" fmla="*/ 18194 w 23440"/>
                <a:gd name="connsiteY15" fmla="*/ 62877 h 70097"/>
                <a:gd name="connsiteX16" fmla="*/ 18601 w 23440"/>
                <a:gd name="connsiteY16" fmla="*/ 60501 h 70097"/>
                <a:gd name="connsiteX17" fmla="*/ 18648 w 23440"/>
                <a:gd name="connsiteY17" fmla="*/ 56067 h 70097"/>
                <a:gd name="connsiteX18" fmla="*/ 22735 w 23440"/>
                <a:gd name="connsiteY18" fmla="*/ 54642 h 70097"/>
                <a:gd name="connsiteX19" fmla="*/ 22890 w 23440"/>
                <a:gd name="connsiteY19" fmla="*/ 56859 h 70097"/>
                <a:gd name="connsiteX20" fmla="*/ 23299 w 23440"/>
                <a:gd name="connsiteY20" fmla="*/ 56701 h 70097"/>
                <a:gd name="connsiteX21" fmla="*/ 23440 w 23440"/>
                <a:gd name="connsiteY21" fmla="*/ 57809 h 70097"/>
                <a:gd name="connsiteX22" fmla="*/ 23387 w 23440"/>
                <a:gd name="connsiteY22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4854 w 23440"/>
                <a:gd name="connsiteY3" fmla="*/ 35322 h 70097"/>
                <a:gd name="connsiteX4" fmla="*/ 8157 w 23440"/>
                <a:gd name="connsiteY4" fmla="*/ 62560 h 70097"/>
                <a:gd name="connsiteX5" fmla="*/ 9075 w 23440"/>
                <a:gd name="connsiteY5" fmla="*/ 62079 h 70097"/>
                <a:gd name="connsiteX6" fmla="*/ 9766 w 23440"/>
                <a:gd name="connsiteY6" fmla="*/ 60097 h 70097"/>
                <a:gd name="connsiteX7" fmla="*/ 10222 w 23440"/>
                <a:gd name="connsiteY7" fmla="*/ 60097 h 70097"/>
                <a:gd name="connsiteX8" fmla="*/ 11359 w 23440"/>
                <a:gd name="connsiteY8" fmla="*/ 70097 h 70097"/>
                <a:gd name="connsiteX9" fmla="*/ 12722 w 23440"/>
                <a:gd name="connsiteY9" fmla="*/ 70097 h 70097"/>
                <a:gd name="connsiteX10" fmla="*/ 12948 w 23440"/>
                <a:gd name="connsiteY10" fmla="*/ 68115 h 70097"/>
                <a:gd name="connsiteX11" fmla="*/ 14310 w 23440"/>
                <a:gd name="connsiteY11" fmla="*/ 70097 h 70097"/>
                <a:gd name="connsiteX12" fmla="*/ 14541 w 23440"/>
                <a:gd name="connsiteY12" fmla="*/ 68115 h 70097"/>
                <a:gd name="connsiteX13" fmla="*/ 16129 w 23440"/>
                <a:gd name="connsiteY13" fmla="*/ 68115 h 70097"/>
                <a:gd name="connsiteX14" fmla="*/ 16359 w 23440"/>
                <a:gd name="connsiteY14" fmla="*/ 66088 h 70097"/>
                <a:gd name="connsiteX15" fmla="*/ 17722 w 23440"/>
                <a:gd name="connsiteY15" fmla="*/ 62123 h 70097"/>
                <a:gd name="connsiteX16" fmla="*/ 18194 w 23440"/>
                <a:gd name="connsiteY16" fmla="*/ 62877 h 70097"/>
                <a:gd name="connsiteX17" fmla="*/ 18601 w 23440"/>
                <a:gd name="connsiteY17" fmla="*/ 60501 h 70097"/>
                <a:gd name="connsiteX18" fmla="*/ 18648 w 23440"/>
                <a:gd name="connsiteY18" fmla="*/ 56067 h 70097"/>
                <a:gd name="connsiteX19" fmla="*/ 22735 w 23440"/>
                <a:gd name="connsiteY19" fmla="*/ 54642 h 70097"/>
                <a:gd name="connsiteX20" fmla="*/ 22890 w 23440"/>
                <a:gd name="connsiteY20" fmla="*/ 56859 h 70097"/>
                <a:gd name="connsiteX21" fmla="*/ 23299 w 23440"/>
                <a:gd name="connsiteY21" fmla="*/ 56701 h 70097"/>
                <a:gd name="connsiteX22" fmla="*/ 23440 w 23440"/>
                <a:gd name="connsiteY22" fmla="*/ 57809 h 70097"/>
                <a:gd name="connsiteX23" fmla="*/ 23387 w 23440"/>
                <a:gd name="connsiteY23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4791 w 23440"/>
                <a:gd name="connsiteY3" fmla="*/ 33897 h 70097"/>
                <a:gd name="connsiteX4" fmla="*/ 8157 w 23440"/>
                <a:gd name="connsiteY4" fmla="*/ 62560 h 70097"/>
                <a:gd name="connsiteX5" fmla="*/ 9075 w 23440"/>
                <a:gd name="connsiteY5" fmla="*/ 62079 h 70097"/>
                <a:gd name="connsiteX6" fmla="*/ 9766 w 23440"/>
                <a:gd name="connsiteY6" fmla="*/ 60097 h 70097"/>
                <a:gd name="connsiteX7" fmla="*/ 10222 w 23440"/>
                <a:gd name="connsiteY7" fmla="*/ 60097 h 70097"/>
                <a:gd name="connsiteX8" fmla="*/ 11359 w 23440"/>
                <a:gd name="connsiteY8" fmla="*/ 70097 h 70097"/>
                <a:gd name="connsiteX9" fmla="*/ 12722 w 23440"/>
                <a:gd name="connsiteY9" fmla="*/ 70097 h 70097"/>
                <a:gd name="connsiteX10" fmla="*/ 12948 w 23440"/>
                <a:gd name="connsiteY10" fmla="*/ 68115 h 70097"/>
                <a:gd name="connsiteX11" fmla="*/ 14310 w 23440"/>
                <a:gd name="connsiteY11" fmla="*/ 70097 h 70097"/>
                <a:gd name="connsiteX12" fmla="*/ 14541 w 23440"/>
                <a:gd name="connsiteY12" fmla="*/ 68115 h 70097"/>
                <a:gd name="connsiteX13" fmla="*/ 16129 w 23440"/>
                <a:gd name="connsiteY13" fmla="*/ 68115 h 70097"/>
                <a:gd name="connsiteX14" fmla="*/ 16359 w 23440"/>
                <a:gd name="connsiteY14" fmla="*/ 66088 h 70097"/>
                <a:gd name="connsiteX15" fmla="*/ 17722 w 23440"/>
                <a:gd name="connsiteY15" fmla="*/ 62123 h 70097"/>
                <a:gd name="connsiteX16" fmla="*/ 18194 w 23440"/>
                <a:gd name="connsiteY16" fmla="*/ 62877 h 70097"/>
                <a:gd name="connsiteX17" fmla="*/ 18601 w 23440"/>
                <a:gd name="connsiteY17" fmla="*/ 60501 h 70097"/>
                <a:gd name="connsiteX18" fmla="*/ 18648 w 23440"/>
                <a:gd name="connsiteY18" fmla="*/ 56067 h 70097"/>
                <a:gd name="connsiteX19" fmla="*/ 22735 w 23440"/>
                <a:gd name="connsiteY19" fmla="*/ 54642 h 70097"/>
                <a:gd name="connsiteX20" fmla="*/ 22890 w 23440"/>
                <a:gd name="connsiteY20" fmla="*/ 56859 h 70097"/>
                <a:gd name="connsiteX21" fmla="*/ 23299 w 23440"/>
                <a:gd name="connsiteY21" fmla="*/ 56701 h 70097"/>
                <a:gd name="connsiteX22" fmla="*/ 23440 w 23440"/>
                <a:gd name="connsiteY22" fmla="*/ 57809 h 70097"/>
                <a:gd name="connsiteX23" fmla="*/ 23387 w 23440"/>
                <a:gd name="connsiteY23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442 w 23440"/>
                <a:gd name="connsiteY2" fmla="*/ 1647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019 w 23440"/>
                <a:gd name="connsiteY2" fmla="*/ 586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019 w 23440"/>
                <a:gd name="connsiteY2" fmla="*/ 586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1581 w 23440"/>
                <a:gd name="connsiteY2" fmla="*/ 6816 h 70097"/>
                <a:gd name="connsiteX3" fmla="*/ 2019 w 23440"/>
                <a:gd name="connsiteY3" fmla="*/ 5866 h 70097"/>
                <a:gd name="connsiteX4" fmla="*/ 2912 w 23440"/>
                <a:gd name="connsiteY4" fmla="*/ 19802 h 70097"/>
                <a:gd name="connsiteX5" fmla="*/ 4791 w 23440"/>
                <a:gd name="connsiteY5" fmla="*/ 33897 h 70097"/>
                <a:gd name="connsiteX6" fmla="*/ 8157 w 23440"/>
                <a:gd name="connsiteY6" fmla="*/ 62560 h 70097"/>
                <a:gd name="connsiteX7" fmla="*/ 9075 w 23440"/>
                <a:gd name="connsiteY7" fmla="*/ 62079 h 70097"/>
                <a:gd name="connsiteX8" fmla="*/ 9766 w 23440"/>
                <a:gd name="connsiteY8" fmla="*/ 60097 h 70097"/>
                <a:gd name="connsiteX9" fmla="*/ 10222 w 23440"/>
                <a:gd name="connsiteY9" fmla="*/ 60097 h 70097"/>
                <a:gd name="connsiteX10" fmla="*/ 11359 w 23440"/>
                <a:gd name="connsiteY10" fmla="*/ 70097 h 70097"/>
                <a:gd name="connsiteX11" fmla="*/ 12722 w 23440"/>
                <a:gd name="connsiteY11" fmla="*/ 70097 h 70097"/>
                <a:gd name="connsiteX12" fmla="*/ 12948 w 23440"/>
                <a:gd name="connsiteY12" fmla="*/ 68115 h 70097"/>
                <a:gd name="connsiteX13" fmla="*/ 14310 w 23440"/>
                <a:gd name="connsiteY13" fmla="*/ 70097 h 70097"/>
                <a:gd name="connsiteX14" fmla="*/ 14541 w 23440"/>
                <a:gd name="connsiteY14" fmla="*/ 68115 h 70097"/>
                <a:gd name="connsiteX15" fmla="*/ 16129 w 23440"/>
                <a:gd name="connsiteY15" fmla="*/ 68115 h 70097"/>
                <a:gd name="connsiteX16" fmla="*/ 16359 w 23440"/>
                <a:gd name="connsiteY16" fmla="*/ 66088 h 70097"/>
                <a:gd name="connsiteX17" fmla="*/ 17722 w 23440"/>
                <a:gd name="connsiteY17" fmla="*/ 62123 h 70097"/>
                <a:gd name="connsiteX18" fmla="*/ 18194 w 23440"/>
                <a:gd name="connsiteY18" fmla="*/ 62877 h 70097"/>
                <a:gd name="connsiteX19" fmla="*/ 18601 w 23440"/>
                <a:gd name="connsiteY19" fmla="*/ 60501 h 70097"/>
                <a:gd name="connsiteX20" fmla="*/ 18648 w 23440"/>
                <a:gd name="connsiteY20" fmla="*/ 56067 h 70097"/>
                <a:gd name="connsiteX21" fmla="*/ 22735 w 23440"/>
                <a:gd name="connsiteY21" fmla="*/ 54642 h 70097"/>
                <a:gd name="connsiteX22" fmla="*/ 22890 w 23440"/>
                <a:gd name="connsiteY22" fmla="*/ 56859 h 70097"/>
                <a:gd name="connsiteX23" fmla="*/ 23299 w 23440"/>
                <a:gd name="connsiteY23" fmla="*/ 56701 h 70097"/>
                <a:gd name="connsiteX24" fmla="*/ 23440 w 23440"/>
                <a:gd name="connsiteY24" fmla="*/ 57809 h 70097"/>
                <a:gd name="connsiteX25" fmla="*/ 23387 w 23440"/>
                <a:gd name="connsiteY25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1550 w 23440"/>
                <a:gd name="connsiteY2" fmla="*/ 6183 h 70097"/>
                <a:gd name="connsiteX3" fmla="*/ 2019 w 23440"/>
                <a:gd name="connsiteY3" fmla="*/ 5866 h 70097"/>
                <a:gd name="connsiteX4" fmla="*/ 2912 w 23440"/>
                <a:gd name="connsiteY4" fmla="*/ 19802 h 70097"/>
                <a:gd name="connsiteX5" fmla="*/ 4791 w 23440"/>
                <a:gd name="connsiteY5" fmla="*/ 33897 h 70097"/>
                <a:gd name="connsiteX6" fmla="*/ 8157 w 23440"/>
                <a:gd name="connsiteY6" fmla="*/ 62560 h 70097"/>
                <a:gd name="connsiteX7" fmla="*/ 9075 w 23440"/>
                <a:gd name="connsiteY7" fmla="*/ 62079 h 70097"/>
                <a:gd name="connsiteX8" fmla="*/ 9766 w 23440"/>
                <a:gd name="connsiteY8" fmla="*/ 60097 h 70097"/>
                <a:gd name="connsiteX9" fmla="*/ 10222 w 23440"/>
                <a:gd name="connsiteY9" fmla="*/ 60097 h 70097"/>
                <a:gd name="connsiteX10" fmla="*/ 11359 w 23440"/>
                <a:gd name="connsiteY10" fmla="*/ 70097 h 70097"/>
                <a:gd name="connsiteX11" fmla="*/ 12722 w 23440"/>
                <a:gd name="connsiteY11" fmla="*/ 70097 h 70097"/>
                <a:gd name="connsiteX12" fmla="*/ 12948 w 23440"/>
                <a:gd name="connsiteY12" fmla="*/ 68115 h 70097"/>
                <a:gd name="connsiteX13" fmla="*/ 14310 w 23440"/>
                <a:gd name="connsiteY13" fmla="*/ 70097 h 70097"/>
                <a:gd name="connsiteX14" fmla="*/ 14541 w 23440"/>
                <a:gd name="connsiteY14" fmla="*/ 68115 h 70097"/>
                <a:gd name="connsiteX15" fmla="*/ 16129 w 23440"/>
                <a:gd name="connsiteY15" fmla="*/ 68115 h 70097"/>
                <a:gd name="connsiteX16" fmla="*/ 16359 w 23440"/>
                <a:gd name="connsiteY16" fmla="*/ 66088 h 70097"/>
                <a:gd name="connsiteX17" fmla="*/ 17722 w 23440"/>
                <a:gd name="connsiteY17" fmla="*/ 62123 h 70097"/>
                <a:gd name="connsiteX18" fmla="*/ 18194 w 23440"/>
                <a:gd name="connsiteY18" fmla="*/ 62877 h 70097"/>
                <a:gd name="connsiteX19" fmla="*/ 18601 w 23440"/>
                <a:gd name="connsiteY19" fmla="*/ 60501 h 70097"/>
                <a:gd name="connsiteX20" fmla="*/ 18648 w 23440"/>
                <a:gd name="connsiteY20" fmla="*/ 56067 h 70097"/>
                <a:gd name="connsiteX21" fmla="*/ 22735 w 23440"/>
                <a:gd name="connsiteY21" fmla="*/ 54642 h 70097"/>
                <a:gd name="connsiteX22" fmla="*/ 22890 w 23440"/>
                <a:gd name="connsiteY22" fmla="*/ 56859 h 70097"/>
                <a:gd name="connsiteX23" fmla="*/ 23299 w 23440"/>
                <a:gd name="connsiteY23" fmla="*/ 56701 h 70097"/>
                <a:gd name="connsiteX24" fmla="*/ 23440 w 23440"/>
                <a:gd name="connsiteY24" fmla="*/ 57809 h 70097"/>
                <a:gd name="connsiteX25" fmla="*/ 23387 w 23440"/>
                <a:gd name="connsiteY25" fmla="*/ 60381 h 70097"/>
                <a:gd name="connsiteX0" fmla="*/ 0 w 23440"/>
                <a:gd name="connsiteY0" fmla="*/ 0 h 70097"/>
                <a:gd name="connsiteX1" fmla="*/ 720 w 23440"/>
                <a:gd name="connsiteY1" fmla="*/ 4916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2527 h 72624"/>
                <a:gd name="connsiteX1" fmla="*/ 1033 w 23440"/>
                <a:gd name="connsiteY1" fmla="*/ 0 h 72624"/>
                <a:gd name="connsiteX2" fmla="*/ 1127 w 23440"/>
                <a:gd name="connsiteY2" fmla="*/ 10135 h 72624"/>
                <a:gd name="connsiteX3" fmla="*/ 1550 w 23440"/>
                <a:gd name="connsiteY3" fmla="*/ 8710 h 72624"/>
                <a:gd name="connsiteX4" fmla="*/ 2019 w 23440"/>
                <a:gd name="connsiteY4" fmla="*/ 8393 h 72624"/>
                <a:gd name="connsiteX5" fmla="*/ 2912 w 23440"/>
                <a:gd name="connsiteY5" fmla="*/ 22329 h 72624"/>
                <a:gd name="connsiteX6" fmla="*/ 4791 w 23440"/>
                <a:gd name="connsiteY6" fmla="*/ 36424 h 72624"/>
                <a:gd name="connsiteX7" fmla="*/ 8157 w 23440"/>
                <a:gd name="connsiteY7" fmla="*/ 65087 h 72624"/>
                <a:gd name="connsiteX8" fmla="*/ 9075 w 23440"/>
                <a:gd name="connsiteY8" fmla="*/ 64606 h 72624"/>
                <a:gd name="connsiteX9" fmla="*/ 9766 w 23440"/>
                <a:gd name="connsiteY9" fmla="*/ 62624 h 72624"/>
                <a:gd name="connsiteX10" fmla="*/ 10222 w 23440"/>
                <a:gd name="connsiteY10" fmla="*/ 62624 h 72624"/>
                <a:gd name="connsiteX11" fmla="*/ 11359 w 23440"/>
                <a:gd name="connsiteY11" fmla="*/ 72624 h 72624"/>
                <a:gd name="connsiteX12" fmla="*/ 12722 w 23440"/>
                <a:gd name="connsiteY12" fmla="*/ 72624 h 72624"/>
                <a:gd name="connsiteX13" fmla="*/ 12948 w 23440"/>
                <a:gd name="connsiteY13" fmla="*/ 70642 h 72624"/>
                <a:gd name="connsiteX14" fmla="*/ 14310 w 23440"/>
                <a:gd name="connsiteY14" fmla="*/ 72624 h 72624"/>
                <a:gd name="connsiteX15" fmla="*/ 14541 w 23440"/>
                <a:gd name="connsiteY15" fmla="*/ 70642 h 72624"/>
                <a:gd name="connsiteX16" fmla="*/ 16129 w 23440"/>
                <a:gd name="connsiteY16" fmla="*/ 70642 h 72624"/>
                <a:gd name="connsiteX17" fmla="*/ 16359 w 23440"/>
                <a:gd name="connsiteY17" fmla="*/ 68615 h 72624"/>
                <a:gd name="connsiteX18" fmla="*/ 17722 w 23440"/>
                <a:gd name="connsiteY18" fmla="*/ 64650 h 72624"/>
                <a:gd name="connsiteX19" fmla="*/ 18194 w 23440"/>
                <a:gd name="connsiteY19" fmla="*/ 65404 h 72624"/>
                <a:gd name="connsiteX20" fmla="*/ 18601 w 23440"/>
                <a:gd name="connsiteY20" fmla="*/ 63028 h 72624"/>
                <a:gd name="connsiteX21" fmla="*/ 18648 w 23440"/>
                <a:gd name="connsiteY21" fmla="*/ 58594 h 72624"/>
                <a:gd name="connsiteX22" fmla="*/ 22735 w 23440"/>
                <a:gd name="connsiteY22" fmla="*/ 57169 h 72624"/>
                <a:gd name="connsiteX23" fmla="*/ 22890 w 23440"/>
                <a:gd name="connsiteY23" fmla="*/ 59386 h 72624"/>
                <a:gd name="connsiteX24" fmla="*/ 23299 w 23440"/>
                <a:gd name="connsiteY24" fmla="*/ 59228 h 72624"/>
                <a:gd name="connsiteX25" fmla="*/ 23440 w 23440"/>
                <a:gd name="connsiteY25" fmla="*/ 60336 h 72624"/>
                <a:gd name="connsiteX26" fmla="*/ 23387 w 23440"/>
                <a:gd name="connsiteY26" fmla="*/ 62908 h 72624"/>
                <a:gd name="connsiteX0" fmla="*/ 0 w 23440"/>
                <a:gd name="connsiteY0" fmla="*/ 2527 h 72624"/>
                <a:gd name="connsiteX1" fmla="*/ 1033 w 23440"/>
                <a:gd name="connsiteY1" fmla="*/ 0 h 72624"/>
                <a:gd name="connsiteX2" fmla="*/ 1127 w 23440"/>
                <a:gd name="connsiteY2" fmla="*/ 10135 h 72624"/>
                <a:gd name="connsiteX3" fmla="*/ 1550 w 23440"/>
                <a:gd name="connsiteY3" fmla="*/ 8710 h 72624"/>
                <a:gd name="connsiteX4" fmla="*/ 2019 w 23440"/>
                <a:gd name="connsiteY4" fmla="*/ 8393 h 72624"/>
                <a:gd name="connsiteX5" fmla="*/ 2912 w 23440"/>
                <a:gd name="connsiteY5" fmla="*/ 22329 h 72624"/>
                <a:gd name="connsiteX6" fmla="*/ 4791 w 23440"/>
                <a:gd name="connsiteY6" fmla="*/ 36424 h 72624"/>
                <a:gd name="connsiteX7" fmla="*/ 8157 w 23440"/>
                <a:gd name="connsiteY7" fmla="*/ 65087 h 72624"/>
                <a:gd name="connsiteX8" fmla="*/ 9075 w 23440"/>
                <a:gd name="connsiteY8" fmla="*/ 64606 h 72624"/>
                <a:gd name="connsiteX9" fmla="*/ 9766 w 23440"/>
                <a:gd name="connsiteY9" fmla="*/ 62624 h 72624"/>
                <a:gd name="connsiteX10" fmla="*/ 10222 w 23440"/>
                <a:gd name="connsiteY10" fmla="*/ 62624 h 72624"/>
                <a:gd name="connsiteX11" fmla="*/ 11359 w 23440"/>
                <a:gd name="connsiteY11" fmla="*/ 72624 h 72624"/>
                <a:gd name="connsiteX12" fmla="*/ 12722 w 23440"/>
                <a:gd name="connsiteY12" fmla="*/ 72624 h 72624"/>
                <a:gd name="connsiteX13" fmla="*/ 12948 w 23440"/>
                <a:gd name="connsiteY13" fmla="*/ 70642 h 72624"/>
                <a:gd name="connsiteX14" fmla="*/ 14310 w 23440"/>
                <a:gd name="connsiteY14" fmla="*/ 72624 h 72624"/>
                <a:gd name="connsiteX15" fmla="*/ 14541 w 23440"/>
                <a:gd name="connsiteY15" fmla="*/ 70642 h 72624"/>
                <a:gd name="connsiteX16" fmla="*/ 16129 w 23440"/>
                <a:gd name="connsiteY16" fmla="*/ 70642 h 72624"/>
                <a:gd name="connsiteX17" fmla="*/ 16359 w 23440"/>
                <a:gd name="connsiteY17" fmla="*/ 68615 h 72624"/>
                <a:gd name="connsiteX18" fmla="*/ 17722 w 23440"/>
                <a:gd name="connsiteY18" fmla="*/ 64650 h 72624"/>
                <a:gd name="connsiteX19" fmla="*/ 18194 w 23440"/>
                <a:gd name="connsiteY19" fmla="*/ 65404 h 72624"/>
                <a:gd name="connsiteX20" fmla="*/ 18601 w 23440"/>
                <a:gd name="connsiteY20" fmla="*/ 63028 h 72624"/>
                <a:gd name="connsiteX21" fmla="*/ 18648 w 23440"/>
                <a:gd name="connsiteY21" fmla="*/ 58594 h 72624"/>
                <a:gd name="connsiteX22" fmla="*/ 22735 w 23440"/>
                <a:gd name="connsiteY22" fmla="*/ 57169 h 72624"/>
                <a:gd name="connsiteX23" fmla="*/ 22890 w 23440"/>
                <a:gd name="connsiteY23" fmla="*/ 59386 h 72624"/>
                <a:gd name="connsiteX24" fmla="*/ 23299 w 23440"/>
                <a:gd name="connsiteY24" fmla="*/ 59228 h 72624"/>
                <a:gd name="connsiteX25" fmla="*/ 23440 w 23440"/>
                <a:gd name="connsiteY25" fmla="*/ 60336 h 72624"/>
                <a:gd name="connsiteX26" fmla="*/ 23387 w 23440"/>
                <a:gd name="connsiteY26" fmla="*/ 62908 h 72624"/>
                <a:gd name="connsiteX0" fmla="*/ 0 w 23440"/>
                <a:gd name="connsiteY0" fmla="*/ 0 h 70097"/>
                <a:gd name="connsiteX1" fmla="*/ 689 w 23440"/>
                <a:gd name="connsiteY1" fmla="*/ 324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689 w 23440"/>
                <a:gd name="connsiteY1" fmla="*/ 324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285 w 23440"/>
                <a:gd name="connsiteY4" fmla="*/ 44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285 w 23440"/>
                <a:gd name="connsiteY4" fmla="*/ 44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323 w 23440"/>
                <a:gd name="connsiteY7" fmla="*/ 38489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620 w 23440"/>
                <a:gd name="connsiteY7" fmla="*/ 29462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620 w 23440"/>
                <a:gd name="connsiteY7" fmla="*/ 29462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6873 w 23440"/>
                <a:gd name="connsiteY8" fmla="*/ 39756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6873 w 23440"/>
                <a:gd name="connsiteY8" fmla="*/ 39756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748 w 23440"/>
                <a:gd name="connsiteY9" fmla="*/ 49100 h 70097"/>
                <a:gd name="connsiteX10" fmla="*/ 8157 w 23440"/>
                <a:gd name="connsiteY10" fmla="*/ 62560 h 70097"/>
                <a:gd name="connsiteX11" fmla="*/ 9075 w 23440"/>
                <a:gd name="connsiteY11" fmla="*/ 62079 h 70097"/>
                <a:gd name="connsiteX12" fmla="*/ 9766 w 23440"/>
                <a:gd name="connsiteY12" fmla="*/ 60097 h 70097"/>
                <a:gd name="connsiteX13" fmla="*/ 10222 w 23440"/>
                <a:gd name="connsiteY13" fmla="*/ 60097 h 70097"/>
                <a:gd name="connsiteX14" fmla="*/ 11359 w 23440"/>
                <a:gd name="connsiteY14" fmla="*/ 70097 h 70097"/>
                <a:gd name="connsiteX15" fmla="*/ 12722 w 23440"/>
                <a:gd name="connsiteY15" fmla="*/ 70097 h 70097"/>
                <a:gd name="connsiteX16" fmla="*/ 12948 w 23440"/>
                <a:gd name="connsiteY16" fmla="*/ 68115 h 70097"/>
                <a:gd name="connsiteX17" fmla="*/ 14310 w 23440"/>
                <a:gd name="connsiteY17" fmla="*/ 70097 h 70097"/>
                <a:gd name="connsiteX18" fmla="*/ 14541 w 23440"/>
                <a:gd name="connsiteY18" fmla="*/ 68115 h 70097"/>
                <a:gd name="connsiteX19" fmla="*/ 16129 w 23440"/>
                <a:gd name="connsiteY19" fmla="*/ 68115 h 70097"/>
                <a:gd name="connsiteX20" fmla="*/ 16359 w 23440"/>
                <a:gd name="connsiteY20" fmla="*/ 66088 h 70097"/>
                <a:gd name="connsiteX21" fmla="*/ 17722 w 23440"/>
                <a:gd name="connsiteY21" fmla="*/ 62123 h 70097"/>
                <a:gd name="connsiteX22" fmla="*/ 18194 w 23440"/>
                <a:gd name="connsiteY22" fmla="*/ 62877 h 70097"/>
                <a:gd name="connsiteX23" fmla="*/ 18601 w 23440"/>
                <a:gd name="connsiteY23" fmla="*/ 60501 h 70097"/>
                <a:gd name="connsiteX24" fmla="*/ 18648 w 23440"/>
                <a:gd name="connsiteY24" fmla="*/ 56067 h 70097"/>
                <a:gd name="connsiteX25" fmla="*/ 22735 w 23440"/>
                <a:gd name="connsiteY25" fmla="*/ 54642 h 70097"/>
                <a:gd name="connsiteX26" fmla="*/ 22890 w 23440"/>
                <a:gd name="connsiteY26" fmla="*/ 56859 h 70097"/>
                <a:gd name="connsiteX27" fmla="*/ 23299 w 23440"/>
                <a:gd name="connsiteY27" fmla="*/ 56701 h 70097"/>
                <a:gd name="connsiteX28" fmla="*/ 23440 w 23440"/>
                <a:gd name="connsiteY28" fmla="*/ 57809 h 70097"/>
                <a:gd name="connsiteX29" fmla="*/ 23387 w 23440"/>
                <a:gd name="connsiteY29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8157 w 23440"/>
                <a:gd name="connsiteY10" fmla="*/ 62560 h 70097"/>
                <a:gd name="connsiteX11" fmla="*/ 9075 w 23440"/>
                <a:gd name="connsiteY11" fmla="*/ 62079 h 70097"/>
                <a:gd name="connsiteX12" fmla="*/ 9766 w 23440"/>
                <a:gd name="connsiteY12" fmla="*/ 60097 h 70097"/>
                <a:gd name="connsiteX13" fmla="*/ 10222 w 23440"/>
                <a:gd name="connsiteY13" fmla="*/ 60097 h 70097"/>
                <a:gd name="connsiteX14" fmla="*/ 11359 w 23440"/>
                <a:gd name="connsiteY14" fmla="*/ 70097 h 70097"/>
                <a:gd name="connsiteX15" fmla="*/ 12722 w 23440"/>
                <a:gd name="connsiteY15" fmla="*/ 70097 h 70097"/>
                <a:gd name="connsiteX16" fmla="*/ 12948 w 23440"/>
                <a:gd name="connsiteY16" fmla="*/ 68115 h 70097"/>
                <a:gd name="connsiteX17" fmla="*/ 14310 w 23440"/>
                <a:gd name="connsiteY17" fmla="*/ 70097 h 70097"/>
                <a:gd name="connsiteX18" fmla="*/ 14541 w 23440"/>
                <a:gd name="connsiteY18" fmla="*/ 68115 h 70097"/>
                <a:gd name="connsiteX19" fmla="*/ 16129 w 23440"/>
                <a:gd name="connsiteY19" fmla="*/ 68115 h 70097"/>
                <a:gd name="connsiteX20" fmla="*/ 16359 w 23440"/>
                <a:gd name="connsiteY20" fmla="*/ 66088 h 70097"/>
                <a:gd name="connsiteX21" fmla="*/ 17722 w 23440"/>
                <a:gd name="connsiteY21" fmla="*/ 62123 h 70097"/>
                <a:gd name="connsiteX22" fmla="*/ 18194 w 23440"/>
                <a:gd name="connsiteY22" fmla="*/ 62877 h 70097"/>
                <a:gd name="connsiteX23" fmla="*/ 18601 w 23440"/>
                <a:gd name="connsiteY23" fmla="*/ 60501 h 70097"/>
                <a:gd name="connsiteX24" fmla="*/ 18648 w 23440"/>
                <a:gd name="connsiteY24" fmla="*/ 56067 h 70097"/>
                <a:gd name="connsiteX25" fmla="*/ 22735 w 23440"/>
                <a:gd name="connsiteY25" fmla="*/ 54642 h 70097"/>
                <a:gd name="connsiteX26" fmla="*/ 22890 w 23440"/>
                <a:gd name="connsiteY26" fmla="*/ 56859 h 70097"/>
                <a:gd name="connsiteX27" fmla="*/ 23299 w 23440"/>
                <a:gd name="connsiteY27" fmla="*/ 56701 h 70097"/>
                <a:gd name="connsiteX28" fmla="*/ 23440 w 23440"/>
                <a:gd name="connsiteY28" fmla="*/ 57809 h 70097"/>
                <a:gd name="connsiteX29" fmla="*/ 23387 w 23440"/>
                <a:gd name="connsiteY29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312 w 23440"/>
                <a:gd name="connsiteY10" fmla="*/ 56701 h 70097"/>
                <a:gd name="connsiteX11" fmla="*/ 8157 w 23440"/>
                <a:gd name="connsiteY11" fmla="*/ 62560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249 w 23440"/>
                <a:gd name="connsiteY10" fmla="*/ 62244 h 70097"/>
                <a:gd name="connsiteX11" fmla="*/ 8157 w 23440"/>
                <a:gd name="connsiteY11" fmla="*/ 62560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249 w 23440"/>
                <a:gd name="connsiteY10" fmla="*/ 62244 h 70097"/>
                <a:gd name="connsiteX11" fmla="*/ 8188 w 23440"/>
                <a:gd name="connsiteY11" fmla="*/ 62402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3440" h="70097">
                  <a:moveTo>
                    <a:pt x="0" y="0"/>
                  </a:moveTo>
                  <a:lnTo>
                    <a:pt x="470" y="1591"/>
                  </a:lnTo>
                  <a:lnTo>
                    <a:pt x="1127" y="7608"/>
                  </a:lnTo>
                  <a:cubicBezTo>
                    <a:pt x="1273" y="7027"/>
                    <a:pt x="1420" y="6447"/>
                    <a:pt x="1566" y="5866"/>
                  </a:cubicBezTo>
                  <a:lnTo>
                    <a:pt x="2066" y="6341"/>
                  </a:lnTo>
                  <a:lnTo>
                    <a:pt x="2912" y="19802"/>
                  </a:lnTo>
                  <a:lnTo>
                    <a:pt x="4791" y="33897"/>
                  </a:lnTo>
                  <a:cubicBezTo>
                    <a:pt x="4859" y="34425"/>
                    <a:pt x="4926" y="34952"/>
                    <a:pt x="4994" y="35480"/>
                  </a:cubicBezTo>
                  <a:lnTo>
                    <a:pt x="5448" y="36430"/>
                  </a:lnTo>
                  <a:cubicBezTo>
                    <a:pt x="5673" y="40864"/>
                    <a:pt x="5897" y="45299"/>
                    <a:pt x="6122" y="49733"/>
                  </a:cubicBezTo>
                  <a:cubicBezTo>
                    <a:pt x="6498" y="53903"/>
                    <a:pt x="6873" y="58074"/>
                    <a:pt x="7249" y="62244"/>
                  </a:cubicBezTo>
                  <a:lnTo>
                    <a:pt x="8188" y="62402"/>
                  </a:lnTo>
                  <a:lnTo>
                    <a:pt x="9075" y="62079"/>
                  </a:lnTo>
                  <a:lnTo>
                    <a:pt x="9766" y="60097"/>
                  </a:lnTo>
                  <a:lnTo>
                    <a:pt x="10222" y="60097"/>
                  </a:lnTo>
                  <a:lnTo>
                    <a:pt x="11359" y="70097"/>
                  </a:lnTo>
                  <a:lnTo>
                    <a:pt x="12722" y="70097"/>
                  </a:lnTo>
                  <a:cubicBezTo>
                    <a:pt x="12797" y="69436"/>
                    <a:pt x="12873" y="68776"/>
                    <a:pt x="12948" y="68115"/>
                  </a:cubicBezTo>
                  <a:lnTo>
                    <a:pt x="14310" y="70097"/>
                  </a:lnTo>
                  <a:lnTo>
                    <a:pt x="14541" y="68115"/>
                  </a:lnTo>
                  <a:lnTo>
                    <a:pt x="16129" y="68115"/>
                  </a:lnTo>
                  <a:cubicBezTo>
                    <a:pt x="16206" y="67439"/>
                    <a:pt x="16282" y="66764"/>
                    <a:pt x="16359" y="66088"/>
                  </a:cubicBezTo>
                  <a:lnTo>
                    <a:pt x="17722" y="62123"/>
                  </a:lnTo>
                  <a:lnTo>
                    <a:pt x="18194" y="62877"/>
                  </a:lnTo>
                  <a:cubicBezTo>
                    <a:pt x="18330" y="62085"/>
                    <a:pt x="18465" y="61293"/>
                    <a:pt x="18601" y="60501"/>
                  </a:cubicBezTo>
                  <a:cubicBezTo>
                    <a:pt x="18617" y="59023"/>
                    <a:pt x="18632" y="57545"/>
                    <a:pt x="18648" y="56067"/>
                  </a:cubicBezTo>
                  <a:lnTo>
                    <a:pt x="22735" y="54642"/>
                  </a:lnTo>
                  <a:cubicBezTo>
                    <a:pt x="22787" y="55381"/>
                    <a:pt x="22838" y="56120"/>
                    <a:pt x="22890" y="56859"/>
                  </a:cubicBezTo>
                  <a:lnTo>
                    <a:pt x="23299" y="56701"/>
                  </a:lnTo>
                  <a:lnTo>
                    <a:pt x="23440" y="57809"/>
                  </a:lnTo>
                  <a:cubicBezTo>
                    <a:pt x="23443" y="58825"/>
                    <a:pt x="23384" y="59365"/>
                    <a:pt x="23387" y="60381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09" name="Freeform 99"/>
            <p:cNvSpPr>
              <a:spLocks/>
            </p:cNvSpPr>
            <p:nvPr/>
          </p:nvSpPr>
          <p:spPr bwMode="gray">
            <a:xfrm>
              <a:off x="5314998" y="3546825"/>
              <a:ext cx="3564813" cy="1054015"/>
            </a:xfrm>
            <a:custGeom>
              <a:avLst/>
              <a:gdLst>
                <a:gd name="T0" fmla="*/ 0 w 1996"/>
                <a:gd name="T1" fmla="*/ 2147483647 h 227"/>
                <a:gd name="T2" fmla="*/ 2147483647 w 1996"/>
                <a:gd name="T3" fmla="*/ 2147483647 h 227"/>
                <a:gd name="T4" fmla="*/ 2147483647 w 1996"/>
                <a:gd name="T5" fmla="*/ 0 h 227"/>
                <a:gd name="T6" fmla="*/ 2147483647 w 1996"/>
                <a:gd name="T7" fmla="*/ 0 h 227"/>
                <a:gd name="T8" fmla="*/ 2147483647 w 1996"/>
                <a:gd name="T9" fmla="*/ 2147483647 h 227"/>
                <a:gd name="T10" fmla="*/ 2147483647 w 1996"/>
                <a:gd name="T11" fmla="*/ 2147483647 h 227"/>
                <a:gd name="T12" fmla="*/ 2147483647 w 1996"/>
                <a:gd name="T13" fmla="*/ 2147483647 h 227"/>
                <a:gd name="T14" fmla="*/ 2147483647 w 1996"/>
                <a:gd name="T15" fmla="*/ 2147483647 h 227"/>
                <a:gd name="T16" fmla="*/ 2147483647 w 1996"/>
                <a:gd name="T17" fmla="*/ 2147483647 h 227"/>
                <a:gd name="T18" fmla="*/ 2147483647 w 1996"/>
                <a:gd name="T19" fmla="*/ 2147483647 h 227"/>
                <a:gd name="T20" fmla="*/ 2147483647 w 1996"/>
                <a:gd name="T21" fmla="*/ 2147483647 h 227"/>
                <a:gd name="T22" fmla="*/ 2147483647 w 1996"/>
                <a:gd name="T23" fmla="*/ 2147483647 h 227"/>
                <a:gd name="T24" fmla="*/ 2147483647 w 1996"/>
                <a:gd name="T25" fmla="*/ 2147483647 h 2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96"/>
                <a:gd name="T40" fmla="*/ 0 h 227"/>
                <a:gd name="T41" fmla="*/ 1996 w 1996"/>
                <a:gd name="T42" fmla="*/ 227 h 227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11409 w 11409"/>
                <a:gd name="connsiteY12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409 w 11409"/>
                <a:gd name="connsiteY13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409 w 11409"/>
                <a:gd name="connsiteY13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117 w 11409"/>
                <a:gd name="connsiteY13" fmla="*/ 1988 h 10000"/>
                <a:gd name="connsiteX14" fmla="*/ 11409 w 11409"/>
                <a:gd name="connsiteY14" fmla="*/ 2026 h 1000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75 w 11409"/>
                <a:gd name="connsiteY13" fmla="*/ 0 h 14030"/>
                <a:gd name="connsiteX14" fmla="*/ 11409 w 11409"/>
                <a:gd name="connsiteY14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115 w 11409"/>
                <a:gd name="connsiteY13" fmla="*/ 3801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10021 w 11409"/>
                <a:gd name="connsiteY12" fmla="*/ 681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10021 w 11409"/>
                <a:gd name="connsiteY12" fmla="*/ 681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4572"/>
                <a:gd name="connsiteY0" fmla="*/ 8349 h 16367"/>
                <a:gd name="connsiteX1" fmla="*/ 902 w 14572"/>
                <a:gd name="connsiteY1" fmla="*/ 8349 h 16367"/>
                <a:gd name="connsiteX2" fmla="*/ 1593 w 14572"/>
                <a:gd name="connsiteY2" fmla="*/ 6367 h 16367"/>
                <a:gd name="connsiteX3" fmla="*/ 2049 w 14572"/>
                <a:gd name="connsiteY3" fmla="*/ 6367 h 16367"/>
                <a:gd name="connsiteX4" fmla="*/ 3186 w 14572"/>
                <a:gd name="connsiteY4" fmla="*/ 16367 h 16367"/>
                <a:gd name="connsiteX5" fmla="*/ 4549 w 14572"/>
                <a:gd name="connsiteY5" fmla="*/ 16367 h 16367"/>
                <a:gd name="connsiteX6" fmla="*/ 4775 w 14572"/>
                <a:gd name="connsiteY6" fmla="*/ 14385 h 16367"/>
                <a:gd name="connsiteX7" fmla="*/ 6137 w 14572"/>
                <a:gd name="connsiteY7" fmla="*/ 16367 h 16367"/>
                <a:gd name="connsiteX8" fmla="*/ 6368 w 14572"/>
                <a:gd name="connsiteY8" fmla="*/ 14385 h 16367"/>
                <a:gd name="connsiteX9" fmla="*/ 7956 w 14572"/>
                <a:gd name="connsiteY9" fmla="*/ 14385 h 16367"/>
                <a:gd name="connsiteX10" fmla="*/ 8186 w 14572"/>
                <a:gd name="connsiteY10" fmla="*/ 12358 h 16367"/>
                <a:gd name="connsiteX11" fmla="*/ 9549 w 14572"/>
                <a:gd name="connsiteY11" fmla="*/ 8393 h 16367"/>
                <a:gd name="connsiteX12" fmla="*/ 10021 w 14572"/>
                <a:gd name="connsiteY12" fmla="*/ 9147 h 16367"/>
                <a:gd name="connsiteX13" fmla="*/ 10428 w 14572"/>
                <a:gd name="connsiteY13" fmla="*/ 6771 h 16367"/>
                <a:gd name="connsiteX14" fmla="*/ 10475 w 14572"/>
                <a:gd name="connsiteY14" fmla="*/ 2337 h 16367"/>
                <a:gd name="connsiteX15" fmla="*/ 14572 w 14572"/>
                <a:gd name="connsiteY15" fmla="*/ 0 h 16367"/>
                <a:gd name="connsiteX0" fmla="*/ 0 w 14603"/>
                <a:gd name="connsiteY0" fmla="*/ 7874 h 15892"/>
                <a:gd name="connsiteX1" fmla="*/ 902 w 14603"/>
                <a:gd name="connsiteY1" fmla="*/ 7874 h 15892"/>
                <a:gd name="connsiteX2" fmla="*/ 1593 w 14603"/>
                <a:gd name="connsiteY2" fmla="*/ 5892 h 15892"/>
                <a:gd name="connsiteX3" fmla="*/ 2049 w 14603"/>
                <a:gd name="connsiteY3" fmla="*/ 5892 h 15892"/>
                <a:gd name="connsiteX4" fmla="*/ 3186 w 14603"/>
                <a:gd name="connsiteY4" fmla="*/ 15892 h 15892"/>
                <a:gd name="connsiteX5" fmla="*/ 4549 w 14603"/>
                <a:gd name="connsiteY5" fmla="*/ 15892 h 15892"/>
                <a:gd name="connsiteX6" fmla="*/ 4775 w 14603"/>
                <a:gd name="connsiteY6" fmla="*/ 13910 h 15892"/>
                <a:gd name="connsiteX7" fmla="*/ 6137 w 14603"/>
                <a:gd name="connsiteY7" fmla="*/ 15892 h 15892"/>
                <a:gd name="connsiteX8" fmla="*/ 6368 w 14603"/>
                <a:gd name="connsiteY8" fmla="*/ 13910 h 15892"/>
                <a:gd name="connsiteX9" fmla="*/ 7956 w 14603"/>
                <a:gd name="connsiteY9" fmla="*/ 13910 h 15892"/>
                <a:gd name="connsiteX10" fmla="*/ 8186 w 14603"/>
                <a:gd name="connsiteY10" fmla="*/ 11883 h 15892"/>
                <a:gd name="connsiteX11" fmla="*/ 9549 w 14603"/>
                <a:gd name="connsiteY11" fmla="*/ 7918 h 15892"/>
                <a:gd name="connsiteX12" fmla="*/ 10021 w 14603"/>
                <a:gd name="connsiteY12" fmla="*/ 8672 h 15892"/>
                <a:gd name="connsiteX13" fmla="*/ 10428 w 14603"/>
                <a:gd name="connsiteY13" fmla="*/ 6296 h 15892"/>
                <a:gd name="connsiteX14" fmla="*/ 10475 w 14603"/>
                <a:gd name="connsiteY14" fmla="*/ 1862 h 15892"/>
                <a:gd name="connsiteX15" fmla="*/ 14603 w 14603"/>
                <a:gd name="connsiteY15" fmla="*/ 0 h 15892"/>
                <a:gd name="connsiteX0" fmla="*/ 0 w 15214"/>
                <a:gd name="connsiteY0" fmla="*/ 6012 h 14030"/>
                <a:gd name="connsiteX1" fmla="*/ 902 w 15214"/>
                <a:gd name="connsiteY1" fmla="*/ 6012 h 14030"/>
                <a:gd name="connsiteX2" fmla="*/ 1593 w 15214"/>
                <a:gd name="connsiteY2" fmla="*/ 4030 h 14030"/>
                <a:gd name="connsiteX3" fmla="*/ 2049 w 15214"/>
                <a:gd name="connsiteY3" fmla="*/ 4030 h 14030"/>
                <a:gd name="connsiteX4" fmla="*/ 3186 w 15214"/>
                <a:gd name="connsiteY4" fmla="*/ 14030 h 14030"/>
                <a:gd name="connsiteX5" fmla="*/ 4549 w 15214"/>
                <a:gd name="connsiteY5" fmla="*/ 14030 h 14030"/>
                <a:gd name="connsiteX6" fmla="*/ 4775 w 15214"/>
                <a:gd name="connsiteY6" fmla="*/ 12048 h 14030"/>
                <a:gd name="connsiteX7" fmla="*/ 6137 w 15214"/>
                <a:gd name="connsiteY7" fmla="*/ 14030 h 14030"/>
                <a:gd name="connsiteX8" fmla="*/ 6368 w 15214"/>
                <a:gd name="connsiteY8" fmla="*/ 12048 h 14030"/>
                <a:gd name="connsiteX9" fmla="*/ 7956 w 15214"/>
                <a:gd name="connsiteY9" fmla="*/ 12048 h 14030"/>
                <a:gd name="connsiteX10" fmla="*/ 8186 w 15214"/>
                <a:gd name="connsiteY10" fmla="*/ 10021 h 14030"/>
                <a:gd name="connsiteX11" fmla="*/ 9549 w 15214"/>
                <a:gd name="connsiteY11" fmla="*/ 6056 h 14030"/>
                <a:gd name="connsiteX12" fmla="*/ 10021 w 15214"/>
                <a:gd name="connsiteY12" fmla="*/ 6810 h 14030"/>
                <a:gd name="connsiteX13" fmla="*/ 10428 w 15214"/>
                <a:gd name="connsiteY13" fmla="*/ 4434 h 14030"/>
                <a:gd name="connsiteX14" fmla="*/ 10475 w 15214"/>
                <a:gd name="connsiteY14" fmla="*/ 0 h 14030"/>
                <a:gd name="connsiteX15" fmla="*/ 15214 w 15214"/>
                <a:gd name="connsiteY15" fmla="*/ 4314 h 14030"/>
                <a:gd name="connsiteX0" fmla="*/ 0 w 15214"/>
                <a:gd name="connsiteY0" fmla="*/ 6012 h 14030"/>
                <a:gd name="connsiteX1" fmla="*/ 902 w 15214"/>
                <a:gd name="connsiteY1" fmla="*/ 6012 h 14030"/>
                <a:gd name="connsiteX2" fmla="*/ 1593 w 15214"/>
                <a:gd name="connsiteY2" fmla="*/ 4030 h 14030"/>
                <a:gd name="connsiteX3" fmla="*/ 2049 w 15214"/>
                <a:gd name="connsiteY3" fmla="*/ 4030 h 14030"/>
                <a:gd name="connsiteX4" fmla="*/ 3186 w 15214"/>
                <a:gd name="connsiteY4" fmla="*/ 14030 h 14030"/>
                <a:gd name="connsiteX5" fmla="*/ 4549 w 15214"/>
                <a:gd name="connsiteY5" fmla="*/ 14030 h 14030"/>
                <a:gd name="connsiteX6" fmla="*/ 4775 w 15214"/>
                <a:gd name="connsiteY6" fmla="*/ 12048 h 14030"/>
                <a:gd name="connsiteX7" fmla="*/ 6137 w 15214"/>
                <a:gd name="connsiteY7" fmla="*/ 14030 h 14030"/>
                <a:gd name="connsiteX8" fmla="*/ 6368 w 15214"/>
                <a:gd name="connsiteY8" fmla="*/ 12048 h 14030"/>
                <a:gd name="connsiteX9" fmla="*/ 7956 w 15214"/>
                <a:gd name="connsiteY9" fmla="*/ 12048 h 14030"/>
                <a:gd name="connsiteX10" fmla="*/ 8186 w 15214"/>
                <a:gd name="connsiteY10" fmla="*/ 10021 h 14030"/>
                <a:gd name="connsiteX11" fmla="*/ 9549 w 15214"/>
                <a:gd name="connsiteY11" fmla="*/ 6056 h 14030"/>
                <a:gd name="connsiteX12" fmla="*/ 10021 w 15214"/>
                <a:gd name="connsiteY12" fmla="*/ 6810 h 14030"/>
                <a:gd name="connsiteX13" fmla="*/ 10428 w 15214"/>
                <a:gd name="connsiteY13" fmla="*/ 4434 h 14030"/>
                <a:gd name="connsiteX14" fmla="*/ 10475 w 15214"/>
                <a:gd name="connsiteY14" fmla="*/ 0 h 14030"/>
                <a:gd name="connsiteX15" fmla="*/ 13231 w 15214"/>
                <a:gd name="connsiteY15" fmla="*/ 2217 h 14030"/>
                <a:gd name="connsiteX16" fmla="*/ 15214 w 15214"/>
                <a:gd name="connsiteY16" fmla="*/ 4314 h 14030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214 w 15214"/>
                <a:gd name="connsiteY16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31 w 15214"/>
                <a:gd name="connsiteY16" fmla="*/ 3959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31 w 15214"/>
                <a:gd name="connsiteY16" fmla="*/ 3959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204 w 15214"/>
                <a:gd name="connsiteY16" fmla="*/ 2692 h 15455"/>
                <a:gd name="connsiteX17" fmla="*/ 15214 w 15214"/>
                <a:gd name="connsiteY17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5267 w 15267"/>
                <a:gd name="connsiteY16" fmla="*/ 3167 h 15455"/>
                <a:gd name="connsiteX17" fmla="*/ 15214 w 15267"/>
                <a:gd name="connsiteY17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843 w 15267"/>
                <a:gd name="connsiteY16" fmla="*/ 1267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33 w 15267"/>
                <a:gd name="connsiteY16" fmla="*/ 4434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33 w 15267"/>
                <a:gd name="connsiteY16" fmla="*/ 4434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063 w 15267"/>
                <a:gd name="connsiteY17" fmla="*/ 2851 h 15455"/>
                <a:gd name="connsiteX18" fmla="*/ 15267 w 15267"/>
                <a:gd name="connsiteY18" fmla="*/ 3167 h 15455"/>
                <a:gd name="connsiteX19" fmla="*/ 15214 w 15267"/>
                <a:gd name="connsiteY19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126 w 15267"/>
                <a:gd name="connsiteY17" fmla="*/ 2059 h 15455"/>
                <a:gd name="connsiteX18" fmla="*/ 15267 w 15267"/>
                <a:gd name="connsiteY18" fmla="*/ 3167 h 15455"/>
                <a:gd name="connsiteX19" fmla="*/ 15214 w 15267"/>
                <a:gd name="connsiteY19" fmla="*/ 5739 h 15455"/>
                <a:gd name="connsiteX0" fmla="*/ 0 w 15267"/>
                <a:gd name="connsiteY0" fmla="*/ 7437 h 15455"/>
                <a:gd name="connsiteX1" fmla="*/ 172 w 15267"/>
                <a:gd name="connsiteY1" fmla="*/ 7443 h 15455"/>
                <a:gd name="connsiteX2" fmla="*/ 902 w 15267"/>
                <a:gd name="connsiteY2" fmla="*/ 7437 h 15455"/>
                <a:gd name="connsiteX3" fmla="*/ 1593 w 15267"/>
                <a:gd name="connsiteY3" fmla="*/ 5455 h 15455"/>
                <a:gd name="connsiteX4" fmla="*/ 2049 w 15267"/>
                <a:gd name="connsiteY4" fmla="*/ 5455 h 15455"/>
                <a:gd name="connsiteX5" fmla="*/ 3186 w 15267"/>
                <a:gd name="connsiteY5" fmla="*/ 15455 h 15455"/>
                <a:gd name="connsiteX6" fmla="*/ 4549 w 15267"/>
                <a:gd name="connsiteY6" fmla="*/ 15455 h 15455"/>
                <a:gd name="connsiteX7" fmla="*/ 4775 w 15267"/>
                <a:gd name="connsiteY7" fmla="*/ 13473 h 15455"/>
                <a:gd name="connsiteX8" fmla="*/ 6137 w 15267"/>
                <a:gd name="connsiteY8" fmla="*/ 15455 h 15455"/>
                <a:gd name="connsiteX9" fmla="*/ 6368 w 15267"/>
                <a:gd name="connsiteY9" fmla="*/ 13473 h 15455"/>
                <a:gd name="connsiteX10" fmla="*/ 7956 w 15267"/>
                <a:gd name="connsiteY10" fmla="*/ 13473 h 15455"/>
                <a:gd name="connsiteX11" fmla="*/ 8186 w 15267"/>
                <a:gd name="connsiteY11" fmla="*/ 11446 h 15455"/>
                <a:gd name="connsiteX12" fmla="*/ 9549 w 15267"/>
                <a:gd name="connsiteY12" fmla="*/ 7481 h 15455"/>
                <a:gd name="connsiteX13" fmla="*/ 10021 w 15267"/>
                <a:gd name="connsiteY13" fmla="*/ 8235 h 15455"/>
                <a:gd name="connsiteX14" fmla="*/ 10428 w 15267"/>
                <a:gd name="connsiteY14" fmla="*/ 5859 h 15455"/>
                <a:gd name="connsiteX15" fmla="*/ 10475 w 15267"/>
                <a:gd name="connsiteY15" fmla="*/ 1425 h 15455"/>
                <a:gd name="connsiteX16" fmla="*/ 14562 w 15267"/>
                <a:gd name="connsiteY16" fmla="*/ 0 h 15455"/>
                <a:gd name="connsiteX17" fmla="*/ 14717 w 15267"/>
                <a:gd name="connsiteY17" fmla="*/ 2217 h 15455"/>
                <a:gd name="connsiteX18" fmla="*/ 15126 w 15267"/>
                <a:gd name="connsiteY18" fmla="*/ 2059 h 15455"/>
                <a:gd name="connsiteX19" fmla="*/ 15267 w 15267"/>
                <a:gd name="connsiteY19" fmla="*/ 3167 h 15455"/>
                <a:gd name="connsiteX20" fmla="*/ 15214 w 15267"/>
                <a:gd name="connsiteY20" fmla="*/ 5739 h 15455"/>
                <a:gd name="connsiteX0" fmla="*/ 0 w 16128"/>
                <a:gd name="connsiteY0" fmla="*/ 0 h 18787"/>
                <a:gd name="connsiteX1" fmla="*/ 1033 w 16128"/>
                <a:gd name="connsiteY1" fmla="*/ 10775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16128"/>
                <a:gd name="connsiteY0" fmla="*/ 0 h 18787"/>
                <a:gd name="connsiteX1" fmla="*/ 845 w 16128"/>
                <a:gd name="connsiteY1" fmla="*/ 11250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16128"/>
                <a:gd name="connsiteY0" fmla="*/ 0 h 18787"/>
                <a:gd name="connsiteX1" fmla="*/ 845 w 16128"/>
                <a:gd name="connsiteY1" fmla="*/ 11250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23424"/>
                <a:gd name="connsiteY0" fmla="*/ 0 h 70255"/>
                <a:gd name="connsiteX1" fmla="*/ 8141 w 23424"/>
                <a:gd name="connsiteY1" fmla="*/ 62718 h 70255"/>
                <a:gd name="connsiteX2" fmla="*/ 9059 w 23424"/>
                <a:gd name="connsiteY2" fmla="*/ 62237 h 70255"/>
                <a:gd name="connsiteX3" fmla="*/ 9750 w 23424"/>
                <a:gd name="connsiteY3" fmla="*/ 60255 h 70255"/>
                <a:gd name="connsiteX4" fmla="*/ 10206 w 23424"/>
                <a:gd name="connsiteY4" fmla="*/ 60255 h 70255"/>
                <a:gd name="connsiteX5" fmla="*/ 11343 w 23424"/>
                <a:gd name="connsiteY5" fmla="*/ 70255 h 70255"/>
                <a:gd name="connsiteX6" fmla="*/ 12706 w 23424"/>
                <a:gd name="connsiteY6" fmla="*/ 70255 h 70255"/>
                <a:gd name="connsiteX7" fmla="*/ 12932 w 23424"/>
                <a:gd name="connsiteY7" fmla="*/ 68273 h 70255"/>
                <a:gd name="connsiteX8" fmla="*/ 14294 w 23424"/>
                <a:gd name="connsiteY8" fmla="*/ 70255 h 70255"/>
                <a:gd name="connsiteX9" fmla="*/ 14525 w 23424"/>
                <a:gd name="connsiteY9" fmla="*/ 68273 h 70255"/>
                <a:gd name="connsiteX10" fmla="*/ 16113 w 23424"/>
                <a:gd name="connsiteY10" fmla="*/ 68273 h 70255"/>
                <a:gd name="connsiteX11" fmla="*/ 16343 w 23424"/>
                <a:gd name="connsiteY11" fmla="*/ 66246 h 70255"/>
                <a:gd name="connsiteX12" fmla="*/ 17706 w 23424"/>
                <a:gd name="connsiteY12" fmla="*/ 62281 h 70255"/>
                <a:gd name="connsiteX13" fmla="*/ 18178 w 23424"/>
                <a:gd name="connsiteY13" fmla="*/ 63035 h 70255"/>
                <a:gd name="connsiteX14" fmla="*/ 18585 w 23424"/>
                <a:gd name="connsiteY14" fmla="*/ 60659 h 70255"/>
                <a:gd name="connsiteX15" fmla="*/ 18632 w 23424"/>
                <a:gd name="connsiteY15" fmla="*/ 56225 h 70255"/>
                <a:gd name="connsiteX16" fmla="*/ 22719 w 23424"/>
                <a:gd name="connsiteY16" fmla="*/ 54800 h 70255"/>
                <a:gd name="connsiteX17" fmla="*/ 22874 w 23424"/>
                <a:gd name="connsiteY17" fmla="*/ 57017 h 70255"/>
                <a:gd name="connsiteX18" fmla="*/ 23283 w 23424"/>
                <a:gd name="connsiteY18" fmla="*/ 56859 h 70255"/>
                <a:gd name="connsiteX19" fmla="*/ 23424 w 23424"/>
                <a:gd name="connsiteY19" fmla="*/ 57967 h 70255"/>
                <a:gd name="connsiteX20" fmla="*/ 23371 w 23424"/>
                <a:gd name="connsiteY20" fmla="*/ 60539 h 70255"/>
                <a:gd name="connsiteX0" fmla="*/ 0 w 23393"/>
                <a:gd name="connsiteY0" fmla="*/ 0 h 69780"/>
                <a:gd name="connsiteX1" fmla="*/ 8110 w 23393"/>
                <a:gd name="connsiteY1" fmla="*/ 62243 h 69780"/>
                <a:gd name="connsiteX2" fmla="*/ 9028 w 23393"/>
                <a:gd name="connsiteY2" fmla="*/ 61762 h 69780"/>
                <a:gd name="connsiteX3" fmla="*/ 9719 w 23393"/>
                <a:gd name="connsiteY3" fmla="*/ 59780 h 69780"/>
                <a:gd name="connsiteX4" fmla="*/ 10175 w 23393"/>
                <a:gd name="connsiteY4" fmla="*/ 59780 h 69780"/>
                <a:gd name="connsiteX5" fmla="*/ 11312 w 23393"/>
                <a:gd name="connsiteY5" fmla="*/ 69780 h 69780"/>
                <a:gd name="connsiteX6" fmla="*/ 12675 w 23393"/>
                <a:gd name="connsiteY6" fmla="*/ 69780 h 69780"/>
                <a:gd name="connsiteX7" fmla="*/ 12901 w 23393"/>
                <a:gd name="connsiteY7" fmla="*/ 67798 h 69780"/>
                <a:gd name="connsiteX8" fmla="*/ 14263 w 23393"/>
                <a:gd name="connsiteY8" fmla="*/ 69780 h 69780"/>
                <a:gd name="connsiteX9" fmla="*/ 14494 w 23393"/>
                <a:gd name="connsiteY9" fmla="*/ 67798 h 69780"/>
                <a:gd name="connsiteX10" fmla="*/ 16082 w 23393"/>
                <a:gd name="connsiteY10" fmla="*/ 67798 h 69780"/>
                <a:gd name="connsiteX11" fmla="*/ 16312 w 23393"/>
                <a:gd name="connsiteY11" fmla="*/ 65771 h 69780"/>
                <a:gd name="connsiteX12" fmla="*/ 17675 w 23393"/>
                <a:gd name="connsiteY12" fmla="*/ 61806 h 69780"/>
                <a:gd name="connsiteX13" fmla="*/ 18147 w 23393"/>
                <a:gd name="connsiteY13" fmla="*/ 62560 h 69780"/>
                <a:gd name="connsiteX14" fmla="*/ 18554 w 23393"/>
                <a:gd name="connsiteY14" fmla="*/ 60184 h 69780"/>
                <a:gd name="connsiteX15" fmla="*/ 18601 w 23393"/>
                <a:gd name="connsiteY15" fmla="*/ 55750 h 69780"/>
                <a:gd name="connsiteX16" fmla="*/ 22688 w 23393"/>
                <a:gd name="connsiteY16" fmla="*/ 54325 h 69780"/>
                <a:gd name="connsiteX17" fmla="*/ 22843 w 23393"/>
                <a:gd name="connsiteY17" fmla="*/ 56542 h 69780"/>
                <a:gd name="connsiteX18" fmla="*/ 23252 w 23393"/>
                <a:gd name="connsiteY18" fmla="*/ 56384 h 69780"/>
                <a:gd name="connsiteX19" fmla="*/ 23393 w 23393"/>
                <a:gd name="connsiteY19" fmla="*/ 57492 h 69780"/>
                <a:gd name="connsiteX20" fmla="*/ 23340 w 23393"/>
                <a:gd name="connsiteY20" fmla="*/ 60064 h 69780"/>
                <a:gd name="connsiteX0" fmla="*/ 0 w 23440"/>
                <a:gd name="connsiteY0" fmla="*/ 0 h 70097"/>
                <a:gd name="connsiteX1" fmla="*/ 8157 w 23440"/>
                <a:gd name="connsiteY1" fmla="*/ 62560 h 70097"/>
                <a:gd name="connsiteX2" fmla="*/ 9075 w 23440"/>
                <a:gd name="connsiteY2" fmla="*/ 62079 h 70097"/>
                <a:gd name="connsiteX3" fmla="*/ 9766 w 23440"/>
                <a:gd name="connsiteY3" fmla="*/ 60097 h 70097"/>
                <a:gd name="connsiteX4" fmla="*/ 10222 w 23440"/>
                <a:gd name="connsiteY4" fmla="*/ 60097 h 70097"/>
                <a:gd name="connsiteX5" fmla="*/ 11359 w 23440"/>
                <a:gd name="connsiteY5" fmla="*/ 70097 h 70097"/>
                <a:gd name="connsiteX6" fmla="*/ 12722 w 23440"/>
                <a:gd name="connsiteY6" fmla="*/ 70097 h 70097"/>
                <a:gd name="connsiteX7" fmla="*/ 12948 w 23440"/>
                <a:gd name="connsiteY7" fmla="*/ 68115 h 70097"/>
                <a:gd name="connsiteX8" fmla="*/ 14310 w 23440"/>
                <a:gd name="connsiteY8" fmla="*/ 70097 h 70097"/>
                <a:gd name="connsiteX9" fmla="*/ 14541 w 23440"/>
                <a:gd name="connsiteY9" fmla="*/ 68115 h 70097"/>
                <a:gd name="connsiteX10" fmla="*/ 16129 w 23440"/>
                <a:gd name="connsiteY10" fmla="*/ 68115 h 70097"/>
                <a:gd name="connsiteX11" fmla="*/ 16359 w 23440"/>
                <a:gd name="connsiteY11" fmla="*/ 66088 h 70097"/>
                <a:gd name="connsiteX12" fmla="*/ 17722 w 23440"/>
                <a:gd name="connsiteY12" fmla="*/ 62123 h 70097"/>
                <a:gd name="connsiteX13" fmla="*/ 18194 w 23440"/>
                <a:gd name="connsiteY13" fmla="*/ 62877 h 70097"/>
                <a:gd name="connsiteX14" fmla="*/ 18601 w 23440"/>
                <a:gd name="connsiteY14" fmla="*/ 60501 h 70097"/>
                <a:gd name="connsiteX15" fmla="*/ 18648 w 23440"/>
                <a:gd name="connsiteY15" fmla="*/ 56067 h 70097"/>
                <a:gd name="connsiteX16" fmla="*/ 22735 w 23440"/>
                <a:gd name="connsiteY16" fmla="*/ 54642 h 70097"/>
                <a:gd name="connsiteX17" fmla="*/ 22890 w 23440"/>
                <a:gd name="connsiteY17" fmla="*/ 56859 h 70097"/>
                <a:gd name="connsiteX18" fmla="*/ 23299 w 23440"/>
                <a:gd name="connsiteY18" fmla="*/ 56701 h 70097"/>
                <a:gd name="connsiteX19" fmla="*/ 23440 w 23440"/>
                <a:gd name="connsiteY19" fmla="*/ 57809 h 70097"/>
                <a:gd name="connsiteX20" fmla="*/ 23387 w 23440"/>
                <a:gd name="connsiteY20" fmla="*/ 60381 h 70097"/>
                <a:gd name="connsiteX0" fmla="*/ 0 w 23440"/>
                <a:gd name="connsiteY0" fmla="*/ 0 h 70097"/>
                <a:gd name="connsiteX1" fmla="*/ 8157 w 23440"/>
                <a:gd name="connsiteY1" fmla="*/ 62560 h 70097"/>
                <a:gd name="connsiteX2" fmla="*/ 9075 w 23440"/>
                <a:gd name="connsiteY2" fmla="*/ 62079 h 70097"/>
                <a:gd name="connsiteX3" fmla="*/ 9766 w 23440"/>
                <a:gd name="connsiteY3" fmla="*/ 60097 h 70097"/>
                <a:gd name="connsiteX4" fmla="*/ 10222 w 23440"/>
                <a:gd name="connsiteY4" fmla="*/ 60097 h 70097"/>
                <a:gd name="connsiteX5" fmla="*/ 11359 w 23440"/>
                <a:gd name="connsiteY5" fmla="*/ 70097 h 70097"/>
                <a:gd name="connsiteX6" fmla="*/ 12722 w 23440"/>
                <a:gd name="connsiteY6" fmla="*/ 70097 h 70097"/>
                <a:gd name="connsiteX7" fmla="*/ 12948 w 23440"/>
                <a:gd name="connsiteY7" fmla="*/ 68115 h 70097"/>
                <a:gd name="connsiteX8" fmla="*/ 14310 w 23440"/>
                <a:gd name="connsiteY8" fmla="*/ 70097 h 70097"/>
                <a:gd name="connsiteX9" fmla="*/ 14541 w 23440"/>
                <a:gd name="connsiteY9" fmla="*/ 68115 h 70097"/>
                <a:gd name="connsiteX10" fmla="*/ 16129 w 23440"/>
                <a:gd name="connsiteY10" fmla="*/ 68115 h 70097"/>
                <a:gd name="connsiteX11" fmla="*/ 16359 w 23440"/>
                <a:gd name="connsiteY11" fmla="*/ 66088 h 70097"/>
                <a:gd name="connsiteX12" fmla="*/ 17722 w 23440"/>
                <a:gd name="connsiteY12" fmla="*/ 62123 h 70097"/>
                <a:gd name="connsiteX13" fmla="*/ 18194 w 23440"/>
                <a:gd name="connsiteY13" fmla="*/ 62877 h 70097"/>
                <a:gd name="connsiteX14" fmla="*/ 18601 w 23440"/>
                <a:gd name="connsiteY14" fmla="*/ 60501 h 70097"/>
                <a:gd name="connsiteX15" fmla="*/ 18648 w 23440"/>
                <a:gd name="connsiteY15" fmla="*/ 56067 h 70097"/>
                <a:gd name="connsiteX16" fmla="*/ 22735 w 23440"/>
                <a:gd name="connsiteY16" fmla="*/ 54642 h 70097"/>
                <a:gd name="connsiteX17" fmla="*/ 22890 w 23440"/>
                <a:gd name="connsiteY17" fmla="*/ 56859 h 70097"/>
                <a:gd name="connsiteX18" fmla="*/ 23299 w 23440"/>
                <a:gd name="connsiteY18" fmla="*/ 56701 h 70097"/>
                <a:gd name="connsiteX19" fmla="*/ 23440 w 23440"/>
                <a:gd name="connsiteY19" fmla="*/ 57809 h 70097"/>
                <a:gd name="connsiteX20" fmla="*/ 23387 w 23440"/>
                <a:gd name="connsiteY20" fmla="*/ 60381 h 70097"/>
                <a:gd name="connsiteX0" fmla="*/ 0 w 23440"/>
                <a:gd name="connsiteY0" fmla="*/ 0 h 70097"/>
                <a:gd name="connsiteX1" fmla="*/ 955 w 23440"/>
                <a:gd name="connsiteY1" fmla="*/ 7291 h 70097"/>
                <a:gd name="connsiteX2" fmla="*/ 8157 w 23440"/>
                <a:gd name="connsiteY2" fmla="*/ 62560 h 70097"/>
                <a:gd name="connsiteX3" fmla="*/ 9075 w 23440"/>
                <a:gd name="connsiteY3" fmla="*/ 62079 h 70097"/>
                <a:gd name="connsiteX4" fmla="*/ 9766 w 23440"/>
                <a:gd name="connsiteY4" fmla="*/ 60097 h 70097"/>
                <a:gd name="connsiteX5" fmla="*/ 10222 w 23440"/>
                <a:gd name="connsiteY5" fmla="*/ 60097 h 70097"/>
                <a:gd name="connsiteX6" fmla="*/ 11359 w 23440"/>
                <a:gd name="connsiteY6" fmla="*/ 70097 h 70097"/>
                <a:gd name="connsiteX7" fmla="*/ 12722 w 23440"/>
                <a:gd name="connsiteY7" fmla="*/ 70097 h 70097"/>
                <a:gd name="connsiteX8" fmla="*/ 12948 w 23440"/>
                <a:gd name="connsiteY8" fmla="*/ 68115 h 70097"/>
                <a:gd name="connsiteX9" fmla="*/ 14310 w 23440"/>
                <a:gd name="connsiteY9" fmla="*/ 70097 h 70097"/>
                <a:gd name="connsiteX10" fmla="*/ 14541 w 23440"/>
                <a:gd name="connsiteY10" fmla="*/ 68115 h 70097"/>
                <a:gd name="connsiteX11" fmla="*/ 16129 w 23440"/>
                <a:gd name="connsiteY11" fmla="*/ 68115 h 70097"/>
                <a:gd name="connsiteX12" fmla="*/ 16359 w 23440"/>
                <a:gd name="connsiteY12" fmla="*/ 66088 h 70097"/>
                <a:gd name="connsiteX13" fmla="*/ 17722 w 23440"/>
                <a:gd name="connsiteY13" fmla="*/ 62123 h 70097"/>
                <a:gd name="connsiteX14" fmla="*/ 18194 w 23440"/>
                <a:gd name="connsiteY14" fmla="*/ 62877 h 70097"/>
                <a:gd name="connsiteX15" fmla="*/ 18601 w 23440"/>
                <a:gd name="connsiteY15" fmla="*/ 60501 h 70097"/>
                <a:gd name="connsiteX16" fmla="*/ 18648 w 23440"/>
                <a:gd name="connsiteY16" fmla="*/ 56067 h 70097"/>
                <a:gd name="connsiteX17" fmla="*/ 22735 w 23440"/>
                <a:gd name="connsiteY17" fmla="*/ 54642 h 70097"/>
                <a:gd name="connsiteX18" fmla="*/ 22890 w 23440"/>
                <a:gd name="connsiteY18" fmla="*/ 56859 h 70097"/>
                <a:gd name="connsiteX19" fmla="*/ 23299 w 23440"/>
                <a:gd name="connsiteY19" fmla="*/ 56701 h 70097"/>
                <a:gd name="connsiteX20" fmla="*/ 23440 w 23440"/>
                <a:gd name="connsiteY20" fmla="*/ 57809 h 70097"/>
                <a:gd name="connsiteX21" fmla="*/ 23387 w 23440"/>
                <a:gd name="connsiteY21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8157 w 23440"/>
                <a:gd name="connsiteY2" fmla="*/ 62560 h 70097"/>
                <a:gd name="connsiteX3" fmla="*/ 9075 w 23440"/>
                <a:gd name="connsiteY3" fmla="*/ 62079 h 70097"/>
                <a:gd name="connsiteX4" fmla="*/ 9766 w 23440"/>
                <a:gd name="connsiteY4" fmla="*/ 60097 h 70097"/>
                <a:gd name="connsiteX5" fmla="*/ 10222 w 23440"/>
                <a:gd name="connsiteY5" fmla="*/ 60097 h 70097"/>
                <a:gd name="connsiteX6" fmla="*/ 11359 w 23440"/>
                <a:gd name="connsiteY6" fmla="*/ 70097 h 70097"/>
                <a:gd name="connsiteX7" fmla="*/ 12722 w 23440"/>
                <a:gd name="connsiteY7" fmla="*/ 70097 h 70097"/>
                <a:gd name="connsiteX8" fmla="*/ 12948 w 23440"/>
                <a:gd name="connsiteY8" fmla="*/ 68115 h 70097"/>
                <a:gd name="connsiteX9" fmla="*/ 14310 w 23440"/>
                <a:gd name="connsiteY9" fmla="*/ 70097 h 70097"/>
                <a:gd name="connsiteX10" fmla="*/ 14541 w 23440"/>
                <a:gd name="connsiteY10" fmla="*/ 68115 h 70097"/>
                <a:gd name="connsiteX11" fmla="*/ 16129 w 23440"/>
                <a:gd name="connsiteY11" fmla="*/ 68115 h 70097"/>
                <a:gd name="connsiteX12" fmla="*/ 16359 w 23440"/>
                <a:gd name="connsiteY12" fmla="*/ 66088 h 70097"/>
                <a:gd name="connsiteX13" fmla="*/ 17722 w 23440"/>
                <a:gd name="connsiteY13" fmla="*/ 62123 h 70097"/>
                <a:gd name="connsiteX14" fmla="*/ 18194 w 23440"/>
                <a:gd name="connsiteY14" fmla="*/ 62877 h 70097"/>
                <a:gd name="connsiteX15" fmla="*/ 18601 w 23440"/>
                <a:gd name="connsiteY15" fmla="*/ 60501 h 70097"/>
                <a:gd name="connsiteX16" fmla="*/ 18648 w 23440"/>
                <a:gd name="connsiteY16" fmla="*/ 56067 h 70097"/>
                <a:gd name="connsiteX17" fmla="*/ 22735 w 23440"/>
                <a:gd name="connsiteY17" fmla="*/ 54642 h 70097"/>
                <a:gd name="connsiteX18" fmla="*/ 22890 w 23440"/>
                <a:gd name="connsiteY18" fmla="*/ 56859 h 70097"/>
                <a:gd name="connsiteX19" fmla="*/ 23299 w 23440"/>
                <a:gd name="connsiteY19" fmla="*/ 56701 h 70097"/>
                <a:gd name="connsiteX20" fmla="*/ 23440 w 23440"/>
                <a:gd name="connsiteY20" fmla="*/ 57809 h 70097"/>
                <a:gd name="connsiteX21" fmla="*/ 23387 w 23440"/>
                <a:gd name="connsiteY21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3758 w 23440"/>
                <a:gd name="connsiteY2" fmla="*/ 27879 h 70097"/>
                <a:gd name="connsiteX3" fmla="*/ 8157 w 23440"/>
                <a:gd name="connsiteY3" fmla="*/ 62560 h 70097"/>
                <a:gd name="connsiteX4" fmla="*/ 9075 w 23440"/>
                <a:gd name="connsiteY4" fmla="*/ 62079 h 70097"/>
                <a:gd name="connsiteX5" fmla="*/ 9766 w 23440"/>
                <a:gd name="connsiteY5" fmla="*/ 60097 h 70097"/>
                <a:gd name="connsiteX6" fmla="*/ 10222 w 23440"/>
                <a:gd name="connsiteY6" fmla="*/ 60097 h 70097"/>
                <a:gd name="connsiteX7" fmla="*/ 11359 w 23440"/>
                <a:gd name="connsiteY7" fmla="*/ 70097 h 70097"/>
                <a:gd name="connsiteX8" fmla="*/ 12722 w 23440"/>
                <a:gd name="connsiteY8" fmla="*/ 70097 h 70097"/>
                <a:gd name="connsiteX9" fmla="*/ 12948 w 23440"/>
                <a:gd name="connsiteY9" fmla="*/ 68115 h 70097"/>
                <a:gd name="connsiteX10" fmla="*/ 14310 w 23440"/>
                <a:gd name="connsiteY10" fmla="*/ 70097 h 70097"/>
                <a:gd name="connsiteX11" fmla="*/ 14541 w 23440"/>
                <a:gd name="connsiteY11" fmla="*/ 68115 h 70097"/>
                <a:gd name="connsiteX12" fmla="*/ 16129 w 23440"/>
                <a:gd name="connsiteY12" fmla="*/ 68115 h 70097"/>
                <a:gd name="connsiteX13" fmla="*/ 16359 w 23440"/>
                <a:gd name="connsiteY13" fmla="*/ 66088 h 70097"/>
                <a:gd name="connsiteX14" fmla="*/ 17722 w 23440"/>
                <a:gd name="connsiteY14" fmla="*/ 62123 h 70097"/>
                <a:gd name="connsiteX15" fmla="*/ 18194 w 23440"/>
                <a:gd name="connsiteY15" fmla="*/ 62877 h 70097"/>
                <a:gd name="connsiteX16" fmla="*/ 18601 w 23440"/>
                <a:gd name="connsiteY16" fmla="*/ 60501 h 70097"/>
                <a:gd name="connsiteX17" fmla="*/ 18648 w 23440"/>
                <a:gd name="connsiteY17" fmla="*/ 56067 h 70097"/>
                <a:gd name="connsiteX18" fmla="*/ 22735 w 23440"/>
                <a:gd name="connsiteY18" fmla="*/ 54642 h 70097"/>
                <a:gd name="connsiteX19" fmla="*/ 22890 w 23440"/>
                <a:gd name="connsiteY19" fmla="*/ 56859 h 70097"/>
                <a:gd name="connsiteX20" fmla="*/ 23299 w 23440"/>
                <a:gd name="connsiteY20" fmla="*/ 56701 h 70097"/>
                <a:gd name="connsiteX21" fmla="*/ 23440 w 23440"/>
                <a:gd name="connsiteY21" fmla="*/ 57809 h 70097"/>
                <a:gd name="connsiteX22" fmla="*/ 23387 w 23440"/>
                <a:gd name="connsiteY22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8157 w 23440"/>
                <a:gd name="connsiteY3" fmla="*/ 62560 h 70097"/>
                <a:gd name="connsiteX4" fmla="*/ 9075 w 23440"/>
                <a:gd name="connsiteY4" fmla="*/ 62079 h 70097"/>
                <a:gd name="connsiteX5" fmla="*/ 9766 w 23440"/>
                <a:gd name="connsiteY5" fmla="*/ 60097 h 70097"/>
                <a:gd name="connsiteX6" fmla="*/ 10222 w 23440"/>
                <a:gd name="connsiteY6" fmla="*/ 60097 h 70097"/>
                <a:gd name="connsiteX7" fmla="*/ 11359 w 23440"/>
                <a:gd name="connsiteY7" fmla="*/ 70097 h 70097"/>
                <a:gd name="connsiteX8" fmla="*/ 12722 w 23440"/>
                <a:gd name="connsiteY8" fmla="*/ 70097 h 70097"/>
                <a:gd name="connsiteX9" fmla="*/ 12948 w 23440"/>
                <a:gd name="connsiteY9" fmla="*/ 68115 h 70097"/>
                <a:gd name="connsiteX10" fmla="*/ 14310 w 23440"/>
                <a:gd name="connsiteY10" fmla="*/ 70097 h 70097"/>
                <a:gd name="connsiteX11" fmla="*/ 14541 w 23440"/>
                <a:gd name="connsiteY11" fmla="*/ 68115 h 70097"/>
                <a:gd name="connsiteX12" fmla="*/ 16129 w 23440"/>
                <a:gd name="connsiteY12" fmla="*/ 68115 h 70097"/>
                <a:gd name="connsiteX13" fmla="*/ 16359 w 23440"/>
                <a:gd name="connsiteY13" fmla="*/ 66088 h 70097"/>
                <a:gd name="connsiteX14" fmla="*/ 17722 w 23440"/>
                <a:gd name="connsiteY14" fmla="*/ 62123 h 70097"/>
                <a:gd name="connsiteX15" fmla="*/ 18194 w 23440"/>
                <a:gd name="connsiteY15" fmla="*/ 62877 h 70097"/>
                <a:gd name="connsiteX16" fmla="*/ 18601 w 23440"/>
                <a:gd name="connsiteY16" fmla="*/ 60501 h 70097"/>
                <a:gd name="connsiteX17" fmla="*/ 18648 w 23440"/>
                <a:gd name="connsiteY17" fmla="*/ 56067 h 70097"/>
                <a:gd name="connsiteX18" fmla="*/ 22735 w 23440"/>
                <a:gd name="connsiteY18" fmla="*/ 54642 h 70097"/>
                <a:gd name="connsiteX19" fmla="*/ 22890 w 23440"/>
                <a:gd name="connsiteY19" fmla="*/ 56859 h 70097"/>
                <a:gd name="connsiteX20" fmla="*/ 23299 w 23440"/>
                <a:gd name="connsiteY20" fmla="*/ 56701 h 70097"/>
                <a:gd name="connsiteX21" fmla="*/ 23440 w 23440"/>
                <a:gd name="connsiteY21" fmla="*/ 57809 h 70097"/>
                <a:gd name="connsiteX22" fmla="*/ 23387 w 23440"/>
                <a:gd name="connsiteY22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4854 w 23440"/>
                <a:gd name="connsiteY3" fmla="*/ 35322 h 70097"/>
                <a:gd name="connsiteX4" fmla="*/ 8157 w 23440"/>
                <a:gd name="connsiteY4" fmla="*/ 62560 h 70097"/>
                <a:gd name="connsiteX5" fmla="*/ 9075 w 23440"/>
                <a:gd name="connsiteY5" fmla="*/ 62079 h 70097"/>
                <a:gd name="connsiteX6" fmla="*/ 9766 w 23440"/>
                <a:gd name="connsiteY6" fmla="*/ 60097 h 70097"/>
                <a:gd name="connsiteX7" fmla="*/ 10222 w 23440"/>
                <a:gd name="connsiteY7" fmla="*/ 60097 h 70097"/>
                <a:gd name="connsiteX8" fmla="*/ 11359 w 23440"/>
                <a:gd name="connsiteY8" fmla="*/ 70097 h 70097"/>
                <a:gd name="connsiteX9" fmla="*/ 12722 w 23440"/>
                <a:gd name="connsiteY9" fmla="*/ 70097 h 70097"/>
                <a:gd name="connsiteX10" fmla="*/ 12948 w 23440"/>
                <a:gd name="connsiteY10" fmla="*/ 68115 h 70097"/>
                <a:gd name="connsiteX11" fmla="*/ 14310 w 23440"/>
                <a:gd name="connsiteY11" fmla="*/ 70097 h 70097"/>
                <a:gd name="connsiteX12" fmla="*/ 14541 w 23440"/>
                <a:gd name="connsiteY12" fmla="*/ 68115 h 70097"/>
                <a:gd name="connsiteX13" fmla="*/ 16129 w 23440"/>
                <a:gd name="connsiteY13" fmla="*/ 68115 h 70097"/>
                <a:gd name="connsiteX14" fmla="*/ 16359 w 23440"/>
                <a:gd name="connsiteY14" fmla="*/ 66088 h 70097"/>
                <a:gd name="connsiteX15" fmla="*/ 17722 w 23440"/>
                <a:gd name="connsiteY15" fmla="*/ 62123 h 70097"/>
                <a:gd name="connsiteX16" fmla="*/ 18194 w 23440"/>
                <a:gd name="connsiteY16" fmla="*/ 62877 h 70097"/>
                <a:gd name="connsiteX17" fmla="*/ 18601 w 23440"/>
                <a:gd name="connsiteY17" fmla="*/ 60501 h 70097"/>
                <a:gd name="connsiteX18" fmla="*/ 18648 w 23440"/>
                <a:gd name="connsiteY18" fmla="*/ 56067 h 70097"/>
                <a:gd name="connsiteX19" fmla="*/ 22735 w 23440"/>
                <a:gd name="connsiteY19" fmla="*/ 54642 h 70097"/>
                <a:gd name="connsiteX20" fmla="*/ 22890 w 23440"/>
                <a:gd name="connsiteY20" fmla="*/ 56859 h 70097"/>
                <a:gd name="connsiteX21" fmla="*/ 23299 w 23440"/>
                <a:gd name="connsiteY21" fmla="*/ 56701 h 70097"/>
                <a:gd name="connsiteX22" fmla="*/ 23440 w 23440"/>
                <a:gd name="connsiteY22" fmla="*/ 57809 h 70097"/>
                <a:gd name="connsiteX23" fmla="*/ 23387 w 23440"/>
                <a:gd name="connsiteY23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4791 w 23440"/>
                <a:gd name="connsiteY3" fmla="*/ 33897 h 70097"/>
                <a:gd name="connsiteX4" fmla="*/ 8157 w 23440"/>
                <a:gd name="connsiteY4" fmla="*/ 62560 h 70097"/>
                <a:gd name="connsiteX5" fmla="*/ 9075 w 23440"/>
                <a:gd name="connsiteY5" fmla="*/ 62079 h 70097"/>
                <a:gd name="connsiteX6" fmla="*/ 9766 w 23440"/>
                <a:gd name="connsiteY6" fmla="*/ 60097 h 70097"/>
                <a:gd name="connsiteX7" fmla="*/ 10222 w 23440"/>
                <a:gd name="connsiteY7" fmla="*/ 60097 h 70097"/>
                <a:gd name="connsiteX8" fmla="*/ 11359 w 23440"/>
                <a:gd name="connsiteY8" fmla="*/ 70097 h 70097"/>
                <a:gd name="connsiteX9" fmla="*/ 12722 w 23440"/>
                <a:gd name="connsiteY9" fmla="*/ 70097 h 70097"/>
                <a:gd name="connsiteX10" fmla="*/ 12948 w 23440"/>
                <a:gd name="connsiteY10" fmla="*/ 68115 h 70097"/>
                <a:gd name="connsiteX11" fmla="*/ 14310 w 23440"/>
                <a:gd name="connsiteY11" fmla="*/ 70097 h 70097"/>
                <a:gd name="connsiteX12" fmla="*/ 14541 w 23440"/>
                <a:gd name="connsiteY12" fmla="*/ 68115 h 70097"/>
                <a:gd name="connsiteX13" fmla="*/ 16129 w 23440"/>
                <a:gd name="connsiteY13" fmla="*/ 68115 h 70097"/>
                <a:gd name="connsiteX14" fmla="*/ 16359 w 23440"/>
                <a:gd name="connsiteY14" fmla="*/ 66088 h 70097"/>
                <a:gd name="connsiteX15" fmla="*/ 17722 w 23440"/>
                <a:gd name="connsiteY15" fmla="*/ 62123 h 70097"/>
                <a:gd name="connsiteX16" fmla="*/ 18194 w 23440"/>
                <a:gd name="connsiteY16" fmla="*/ 62877 h 70097"/>
                <a:gd name="connsiteX17" fmla="*/ 18601 w 23440"/>
                <a:gd name="connsiteY17" fmla="*/ 60501 h 70097"/>
                <a:gd name="connsiteX18" fmla="*/ 18648 w 23440"/>
                <a:gd name="connsiteY18" fmla="*/ 56067 h 70097"/>
                <a:gd name="connsiteX19" fmla="*/ 22735 w 23440"/>
                <a:gd name="connsiteY19" fmla="*/ 54642 h 70097"/>
                <a:gd name="connsiteX20" fmla="*/ 22890 w 23440"/>
                <a:gd name="connsiteY20" fmla="*/ 56859 h 70097"/>
                <a:gd name="connsiteX21" fmla="*/ 23299 w 23440"/>
                <a:gd name="connsiteY21" fmla="*/ 56701 h 70097"/>
                <a:gd name="connsiteX22" fmla="*/ 23440 w 23440"/>
                <a:gd name="connsiteY22" fmla="*/ 57809 h 70097"/>
                <a:gd name="connsiteX23" fmla="*/ 23387 w 23440"/>
                <a:gd name="connsiteY23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442 w 23440"/>
                <a:gd name="connsiteY2" fmla="*/ 1647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019 w 23440"/>
                <a:gd name="connsiteY2" fmla="*/ 586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019 w 23440"/>
                <a:gd name="connsiteY2" fmla="*/ 586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1581 w 23440"/>
                <a:gd name="connsiteY2" fmla="*/ 6816 h 70097"/>
                <a:gd name="connsiteX3" fmla="*/ 2019 w 23440"/>
                <a:gd name="connsiteY3" fmla="*/ 5866 h 70097"/>
                <a:gd name="connsiteX4" fmla="*/ 2912 w 23440"/>
                <a:gd name="connsiteY4" fmla="*/ 19802 h 70097"/>
                <a:gd name="connsiteX5" fmla="*/ 4791 w 23440"/>
                <a:gd name="connsiteY5" fmla="*/ 33897 h 70097"/>
                <a:gd name="connsiteX6" fmla="*/ 8157 w 23440"/>
                <a:gd name="connsiteY6" fmla="*/ 62560 h 70097"/>
                <a:gd name="connsiteX7" fmla="*/ 9075 w 23440"/>
                <a:gd name="connsiteY7" fmla="*/ 62079 h 70097"/>
                <a:gd name="connsiteX8" fmla="*/ 9766 w 23440"/>
                <a:gd name="connsiteY8" fmla="*/ 60097 h 70097"/>
                <a:gd name="connsiteX9" fmla="*/ 10222 w 23440"/>
                <a:gd name="connsiteY9" fmla="*/ 60097 h 70097"/>
                <a:gd name="connsiteX10" fmla="*/ 11359 w 23440"/>
                <a:gd name="connsiteY10" fmla="*/ 70097 h 70097"/>
                <a:gd name="connsiteX11" fmla="*/ 12722 w 23440"/>
                <a:gd name="connsiteY11" fmla="*/ 70097 h 70097"/>
                <a:gd name="connsiteX12" fmla="*/ 12948 w 23440"/>
                <a:gd name="connsiteY12" fmla="*/ 68115 h 70097"/>
                <a:gd name="connsiteX13" fmla="*/ 14310 w 23440"/>
                <a:gd name="connsiteY13" fmla="*/ 70097 h 70097"/>
                <a:gd name="connsiteX14" fmla="*/ 14541 w 23440"/>
                <a:gd name="connsiteY14" fmla="*/ 68115 h 70097"/>
                <a:gd name="connsiteX15" fmla="*/ 16129 w 23440"/>
                <a:gd name="connsiteY15" fmla="*/ 68115 h 70097"/>
                <a:gd name="connsiteX16" fmla="*/ 16359 w 23440"/>
                <a:gd name="connsiteY16" fmla="*/ 66088 h 70097"/>
                <a:gd name="connsiteX17" fmla="*/ 17722 w 23440"/>
                <a:gd name="connsiteY17" fmla="*/ 62123 h 70097"/>
                <a:gd name="connsiteX18" fmla="*/ 18194 w 23440"/>
                <a:gd name="connsiteY18" fmla="*/ 62877 h 70097"/>
                <a:gd name="connsiteX19" fmla="*/ 18601 w 23440"/>
                <a:gd name="connsiteY19" fmla="*/ 60501 h 70097"/>
                <a:gd name="connsiteX20" fmla="*/ 18648 w 23440"/>
                <a:gd name="connsiteY20" fmla="*/ 56067 h 70097"/>
                <a:gd name="connsiteX21" fmla="*/ 22735 w 23440"/>
                <a:gd name="connsiteY21" fmla="*/ 54642 h 70097"/>
                <a:gd name="connsiteX22" fmla="*/ 22890 w 23440"/>
                <a:gd name="connsiteY22" fmla="*/ 56859 h 70097"/>
                <a:gd name="connsiteX23" fmla="*/ 23299 w 23440"/>
                <a:gd name="connsiteY23" fmla="*/ 56701 h 70097"/>
                <a:gd name="connsiteX24" fmla="*/ 23440 w 23440"/>
                <a:gd name="connsiteY24" fmla="*/ 57809 h 70097"/>
                <a:gd name="connsiteX25" fmla="*/ 23387 w 23440"/>
                <a:gd name="connsiteY25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1550 w 23440"/>
                <a:gd name="connsiteY2" fmla="*/ 6183 h 70097"/>
                <a:gd name="connsiteX3" fmla="*/ 2019 w 23440"/>
                <a:gd name="connsiteY3" fmla="*/ 5866 h 70097"/>
                <a:gd name="connsiteX4" fmla="*/ 2912 w 23440"/>
                <a:gd name="connsiteY4" fmla="*/ 19802 h 70097"/>
                <a:gd name="connsiteX5" fmla="*/ 4791 w 23440"/>
                <a:gd name="connsiteY5" fmla="*/ 33897 h 70097"/>
                <a:gd name="connsiteX6" fmla="*/ 8157 w 23440"/>
                <a:gd name="connsiteY6" fmla="*/ 62560 h 70097"/>
                <a:gd name="connsiteX7" fmla="*/ 9075 w 23440"/>
                <a:gd name="connsiteY7" fmla="*/ 62079 h 70097"/>
                <a:gd name="connsiteX8" fmla="*/ 9766 w 23440"/>
                <a:gd name="connsiteY8" fmla="*/ 60097 h 70097"/>
                <a:gd name="connsiteX9" fmla="*/ 10222 w 23440"/>
                <a:gd name="connsiteY9" fmla="*/ 60097 h 70097"/>
                <a:gd name="connsiteX10" fmla="*/ 11359 w 23440"/>
                <a:gd name="connsiteY10" fmla="*/ 70097 h 70097"/>
                <a:gd name="connsiteX11" fmla="*/ 12722 w 23440"/>
                <a:gd name="connsiteY11" fmla="*/ 70097 h 70097"/>
                <a:gd name="connsiteX12" fmla="*/ 12948 w 23440"/>
                <a:gd name="connsiteY12" fmla="*/ 68115 h 70097"/>
                <a:gd name="connsiteX13" fmla="*/ 14310 w 23440"/>
                <a:gd name="connsiteY13" fmla="*/ 70097 h 70097"/>
                <a:gd name="connsiteX14" fmla="*/ 14541 w 23440"/>
                <a:gd name="connsiteY14" fmla="*/ 68115 h 70097"/>
                <a:gd name="connsiteX15" fmla="*/ 16129 w 23440"/>
                <a:gd name="connsiteY15" fmla="*/ 68115 h 70097"/>
                <a:gd name="connsiteX16" fmla="*/ 16359 w 23440"/>
                <a:gd name="connsiteY16" fmla="*/ 66088 h 70097"/>
                <a:gd name="connsiteX17" fmla="*/ 17722 w 23440"/>
                <a:gd name="connsiteY17" fmla="*/ 62123 h 70097"/>
                <a:gd name="connsiteX18" fmla="*/ 18194 w 23440"/>
                <a:gd name="connsiteY18" fmla="*/ 62877 h 70097"/>
                <a:gd name="connsiteX19" fmla="*/ 18601 w 23440"/>
                <a:gd name="connsiteY19" fmla="*/ 60501 h 70097"/>
                <a:gd name="connsiteX20" fmla="*/ 18648 w 23440"/>
                <a:gd name="connsiteY20" fmla="*/ 56067 h 70097"/>
                <a:gd name="connsiteX21" fmla="*/ 22735 w 23440"/>
                <a:gd name="connsiteY21" fmla="*/ 54642 h 70097"/>
                <a:gd name="connsiteX22" fmla="*/ 22890 w 23440"/>
                <a:gd name="connsiteY22" fmla="*/ 56859 h 70097"/>
                <a:gd name="connsiteX23" fmla="*/ 23299 w 23440"/>
                <a:gd name="connsiteY23" fmla="*/ 56701 h 70097"/>
                <a:gd name="connsiteX24" fmla="*/ 23440 w 23440"/>
                <a:gd name="connsiteY24" fmla="*/ 57809 h 70097"/>
                <a:gd name="connsiteX25" fmla="*/ 23387 w 23440"/>
                <a:gd name="connsiteY25" fmla="*/ 60381 h 70097"/>
                <a:gd name="connsiteX0" fmla="*/ 0 w 23440"/>
                <a:gd name="connsiteY0" fmla="*/ 0 h 70097"/>
                <a:gd name="connsiteX1" fmla="*/ 720 w 23440"/>
                <a:gd name="connsiteY1" fmla="*/ 4916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2527 h 72624"/>
                <a:gd name="connsiteX1" fmla="*/ 1033 w 23440"/>
                <a:gd name="connsiteY1" fmla="*/ 0 h 72624"/>
                <a:gd name="connsiteX2" fmla="*/ 1127 w 23440"/>
                <a:gd name="connsiteY2" fmla="*/ 10135 h 72624"/>
                <a:gd name="connsiteX3" fmla="*/ 1550 w 23440"/>
                <a:gd name="connsiteY3" fmla="*/ 8710 h 72624"/>
                <a:gd name="connsiteX4" fmla="*/ 2019 w 23440"/>
                <a:gd name="connsiteY4" fmla="*/ 8393 h 72624"/>
                <a:gd name="connsiteX5" fmla="*/ 2912 w 23440"/>
                <a:gd name="connsiteY5" fmla="*/ 22329 h 72624"/>
                <a:gd name="connsiteX6" fmla="*/ 4791 w 23440"/>
                <a:gd name="connsiteY6" fmla="*/ 36424 h 72624"/>
                <a:gd name="connsiteX7" fmla="*/ 8157 w 23440"/>
                <a:gd name="connsiteY7" fmla="*/ 65087 h 72624"/>
                <a:gd name="connsiteX8" fmla="*/ 9075 w 23440"/>
                <a:gd name="connsiteY8" fmla="*/ 64606 h 72624"/>
                <a:gd name="connsiteX9" fmla="*/ 9766 w 23440"/>
                <a:gd name="connsiteY9" fmla="*/ 62624 h 72624"/>
                <a:gd name="connsiteX10" fmla="*/ 10222 w 23440"/>
                <a:gd name="connsiteY10" fmla="*/ 62624 h 72624"/>
                <a:gd name="connsiteX11" fmla="*/ 11359 w 23440"/>
                <a:gd name="connsiteY11" fmla="*/ 72624 h 72624"/>
                <a:gd name="connsiteX12" fmla="*/ 12722 w 23440"/>
                <a:gd name="connsiteY12" fmla="*/ 72624 h 72624"/>
                <a:gd name="connsiteX13" fmla="*/ 12948 w 23440"/>
                <a:gd name="connsiteY13" fmla="*/ 70642 h 72624"/>
                <a:gd name="connsiteX14" fmla="*/ 14310 w 23440"/>
                <a:gd name="connsiteY14" fmla="*/ 72624 h 72624"/>
                <a:gd name="connsiteX15" fmla="*/ 14541 w 23440"/>
                <a:gd name="connsiteY15" fmla="*/ 70642 h 72624"/>
                <a:gd name="connsiteX16" fmla="*/ 16129 w 23440"/>
                <a:gd name="connsiteY16" fmla="*/ 70642 h 72624"/>
                <a:gd name="connsiteX17" fmla="*/ 16359 w 23440"/>
                <a:gd name="connsiteY17" fmla="*/ 68615 h 72624"/>
                <a:gd name="connsiteX18" fmla="*/ 17722 w 23440"/>
                <a:gd name="connsiteY18" fmla="*/ 64650 h 72624"/>
                <a:gd name="connsiteX19" fmla="*/ 18194 w 23440"/>
                <a:gd name="connsiteY19" fmla="*/ 65404 h 72624"/>
                <a:gd name="connsiteX20" fmla="*/ 18601 w 23440"/>
                <a:gd name="connsiteY20" fmla="*/ 63028 h 72624"/>
                <a:gd name="connsiteX21" fmla="*/ 18648 w 23440"/>
                <a:gd name="connsiteY21" fmla="*/ 58594 h 72624"/>
                <a:gd name="connsiteX22" fmla="*/ 22735 w 23440"/>
                <a:gd name="connsiteY22" fmla="*/ 57169 h 72624"/>
                <a:gd name="connsiteX23" fmla="*/ 22890 w 23440"/>
                <a:gd name="connsiteY23" fmla="*/ 59386 h 72624"/>
                <a:gd name="connsiteX24" fmla="*/ 23299 w 23440"/>
                <a:gd name="connsiteY24" fmla="*/ 59228 h 72624"/>
                <a:gd name="connsiteX25" fmla="*/ 23440 w 23440"/>
                <a:gd name="connsiteY25" fmla="*/ 60336 h 72624"/>
                <a:gd name="connsiteX26" fmla="*/ 23387 w 23440"/>
                <a:gd name="connsiteY26" fmla="*/ 62908 h 72624"/>
                <a:gd name="connsiteX0" fmla="*/ 0 w 23440"/>
                <a:gd name="connsiteY0" fmla="*/ 2527 h 72624"/>
                <a:gd name="connsiteX1" fmla="*/ 1033 w 23440"/>
                <a:gd name="connsiteY1" fmla="*/ 0 h 72624"/>
                <a:gd name="connsiteX2" fmla="*/ 1127 w 23440"/>
                <a:gd name="connsiteY2" fmla="*/ 10135 h 72624"/>
                <a:gd name="connsiteX3" fmla="*/ 1550 w 23440"/>
                <a:gd name="connsiteY3" fmla="*/ 8710 h 72624"/>
                <a:gd name="connsiteX4" fmla="*/ 2019 w 23440"/>
                <a:gd name="connsiteY4" fmla="*/ 8393 h 72624"/>
                <a:gd name="connsiteX5" fmla="*/ 2912 w 23440"/>
                <a:gd name="connsiteY5" fmla="*/ 22329 h 72624"/>
                <a:gd name="connsiteX6" fmla="*/ 4791 w 23440"/>
                <a:gd name="connsiteY6" fmla="*/ 36424 h 72624"/>
                <a:gd name="connsiteX7" fmla="*/ 8157 w 23440"/>
                <a:gd name="connsiteY7" fmla="*/ 65087 h 72624"/>
                <a:gd name="connsiteX8" fmla="*/ 9075 w 23440"/>
                <a:gd name="connsiteY8" fmla="*/ 64606 h 72624"/>
                <a:gd name="connsiteX9" fmla="*/ 9766 w 23440"/>
                <a:gd name="connsiteY9" fmla="*/ 62624 h 72624"/>
                <a:gd name="connsiteX10" fmla="*/ 10222 w 23440"/>
                <a:gd name="connsiteY10" fmla="*/ 62624 h 72624"/>
                <a:gd name="connsiteX11" fmla="*/ 11359 w 23440"/>
                <a:gd name="connsiteY11" fmla="*/ 72624 h 72624"/>
                <a:gd name="connsiteX12" fmla="*/ 12722 w 23440"/>
                <a:gd name="connsiteY12" fmla="*/ 72624 h 72624"/>
                <a:gd name="connsiteX13" fmla="*/ 12948 w 23440"/>
                <a:gd name="connsiteY13" fmla="*/ 70642 h 72624"/>
                <a:gd name="connsiteX14" fmla="*/ 14310 w 23440"/>
                <a:gd name="connsiteY14" fmla="*/ 72624 h 72624"/>
                <a:gd name="connsiteX15" fmla="*/ 14541 w 23440"/>
                <a:gd name="connsiteY15" fmla="*/ 70642 h 72624"/>
                <a:gd name="connsiteX16" fmla="*/ 16129 w 23440"/>
                <a:gd name="connsiteY16" fmla="*/ 70642 h 72624"/>
                <a:gd name="connsiteX17" fmla="*/ 16359 w 23440"/>
                <a:gd name="connsiteY17" fmla="*/ 68615 h 72624"/>
                <a:gd name="connsiteX18" fmla="*/ 17722 w 23440"/>
                <a:gd name="connsiteY18" fmla="*/ 64650 h 72624"/>
                <a:gd name="connsiteX19" fmla="*/ 18194 w 23440"/>
                <a:gd name="connsiteY19" fmla="*/ 65404 h 72624"/>
                <a:gd name="connsiteX20" fmla="*/ 18601 w 23440"/>
                <a:gd name="connsiteY20" fmla="*/ 63028 h 72624"/>
                <a:gd name="connsiteX21" fmla="*/ 18648 w 23440"/>
                <a:gd name="connsiteY21" fmla="*/ 58594 h 72624"/>
                <a:gd name="connsiteX22" fmla="*/ 22735 w 23440"/>
                <a:gd name="connsiteY22" fmla="*/ 57169 h 72624"/>
                <a:gd name="connsiteX23" fmla="*/ 22890 w 23440"/>
                <a:gd name="connsiteY23" fmla="*/ 59386 h 72624"/>
                <a:gd name="connsiteX24" fmla="*/ 23299 w 23440"/>
                <a:gd name="connsiteY24" fmla="*/ 59228 h 72624"/>
                <a:gd name="connsiteX25" fmla="*/ 23440 w 23440"/>
                <a:gd name="connsiteY25" fmla="*/ 60336 h 72624"/>
                <a:gd name="connsiteX26" fmla="*/ 23387 w 23440"/>
                <a:gd name="connsiteY26" fmla="*/ 62908 h 72624"/>
                <a:gd name="connsiteX0" fmla="*/ 0 w 23440"/>
                <a:gd name="connsiteY0" fmla="*/ 0 h 70097"/>
                <a:gd name="connsiteX1" fmla="*/ 689 w 23440"/>
                <a:gd name="connsiteY1" fmla="*/ 324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689 w 23440"/>
                <a:gd name="connsiteY1" fmla="*/ 324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285 w 23440"/>
                <a:gd name="connsiteY4" fmla="*/ 44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285 w 23440"/>
                <a:gd name="connsiteY4" fmla="*/ 44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323 w 23440"/>
                <a:gd name="connsiteY7" fmla="*/ 38489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620 w 23440"/>
                <a:gd name="connsiteY7" fmla="*/ 29462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620 w 23440"/>
                <a:gd name="connsiteY7" fmla="*/ 29462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6873 w 23440"/>
                <a:gd name="connsiteY8" fmla="*/ 39756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6873 w 23440"/>
                <a:gd name="connsiteY8" fmla="*/ 39756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748 w 23440"/>
                <a:gd name="connsiteY9" fmla="*/ 49100 h 70097"/>
                <a:gd name="connsiteX10" fmla="*/ 8157 w 23440"/>
                <a:gd name="connsiteY10" fmla="*/ 62560 h 70097"/>
                <a:gd name="connsiteX11" fmla="*/ 9075 w 23440"/>
                <a:gd name="connsiteY11" fmla="*/ 62079 h 70097"/>
                <a:gd name="connsiteX12" fmla="*/ 9766 w 23440"/>
                <a:gd name="connsiteY12" fmla="*/ 60097 h 70097"/>
                <a:gd name="connsiteX13" fmla="*/ 10222 w 23440"/>
                <a:gd name="connsiteY13" fmla="*/ 60097 h 70097"/>
                <a:gd name="connsiteX14" fmla="*/ 11359 w 23440"/>
                <a:gd name="connsiteY14" fmla="*/ 70097 h 70097"/>
                <a:gd name="connsiteX15" fmla="*/ 12722 w 23440"/>
                <a:gd name="connsiteY15" fmla="*/ 70097 h 70097"/>
                <a:gd name="connsiteX16" fmla="*/ 12948 w 23440"/>
                <a:gd name="connsiteY16" fmla="*/ 68115 h 70097"/>
                <a:gd name="connsiteX17" fmla="*/ 14310 w 23440"/>
                <a:gd name="connsiteY17" fmla="*/ 70097 h 70097"/>
                <a:gd name="connsiteX18" fmla="*/ 14541 w 23440"/>
                <a:gd name="connsiteY18" fmla="*/ 68115 h 70097"/>
                <a:gd name="connsiteX19" fmla="*/ 16129 w 23440"/>
                <a:gd name="connsiteY19" fmla="*/ 68115 h 70097"/>
                <a:gd name="connsiteX20" fmla="*/ 16359 w 23440"/>
                <a:gd name="connsiteY20" fmla="*/ 66088 h 70097"/>
                <a:gd name="connsiteX21" fmla="*/ 17722 w 23440"/>
                <a:gd name="connsiteY21" fmla="*/ 62123 h 70097"/>
                <a:gd name="connsiteX22" fmla="*/ 18194 w 23440"/>
                <a:gd name="connsiteY22" fmla="*/ 62877 h 70097"/>
                <a:gd name="connsiteX23" fmla="*/ 18601 w 23440"/>
                <a:gd name="connsiteY23" fmla="*/ 60501 h 70097"/>
                <a:gd name="connsiteX24" fmla="*/ 18648 w 23440"/>
                <a:gd name="connsiteY24" fmla="*/ 56067 h 70097"/>
                <a:gd name="connsiteX25" fmla="*/ 22735 w 23440"/>
                <a:gd name="connsiteY25" fmla="*/ 54642 h 70097"/>
                <a:gd name="connsiteX26" fmla="*/ 22890 w 23440"/>
                <a:gd name="connsiteY26" fmla="*/ 56859 h 70097"/>
                <a:gd name="connsiteX27" fmla="*/ 23299 w 23440"/>
                <a:gd name="connsiteY27" fmla="*/ 56701 h 70097"/>
                <a:gd name="connsiteX28" fmla="*/ 23440 w 23440"/>
                <a:gd name="connsiteY28" fmla="*/ 57809 h 70097"/>
                <a:gd name="connsiteX29" fmla="*/ 23387 w 23440"/>
                <a:gd name="connsiteY29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8157 w 23440"/>
                <a:gd name="connsiteY10" fmla="*/ 62560 h 70097"/>
                <a:gd name="connsiteX11" fmla="*/ 9075 w 23440"/>
                <a:gd name="connsiteY11" fmla="*/ 62079 h 70097"/>
                <a:gd name="connsiteX12" fmla="*/ 9766 w 23440"/>
                <a:gd name="connsiteY12" fmla="*/ 60097 h 70097"/>
                <a:gd name="connsiteX13" fmla="*/ 10222 w 23440"/>
                <a:gd name="connsiteY13" fmla="*/ 60097 h 70097"/>
                <a:gd name="connsiteX14" fmla="*/ 11359 w 23440"/>
                <a:gd name="connsiteY14" fmla="*/ 70097 h 70097"/>
                <a:gd name="connsiteX15" fmla="*/ 12722 w 23440"/>
                <a:gd name="connsiteY15" fmla="*/ 70097 h 70097"/>
                <a:gd name="connsiteX16" fmla="*/ 12948 w 23440"/>
                <a:gd name="connsiteY16" fmla="*/ 68115 h 70097"/>
                <a:gd name="connsiteX17" fmla="*/ 14310 w 23440"/>
                <a:gd name="connsiteY17" fmla="*/ 70097 h 70097"/>
                <a:gd name="connsiteX18" fmla="*/ 14541 w 23440"/>
                <a:gd name="connsiteY18" fmla="*/ 68115 h 70097"/>
                <a:gd name="connsiteX19" fmla="*/ 16129 w 23440"/>
                <a:gd name="connsiteY19" fmla="*/ 68115 h 70097"/>
                <a:gd name="connsiteX20" fmla="*/ 16359 w 23440"/>
                <a:gd name="connsiteY20" fmla="*/ 66088 h 70097"/>
                <a:gd name="connsiteX21" fmla="*/ 17722 w 23440"/>
                <a:gd name="connsiteY21" fmla="*/ 62123 h 70097"/>
                <a:gd name="connsiteX22" fmla="*/ 18194 w 23440"/>
                <a:gd name="connsiteY22" fmla="*/ 62877 h 70097"/>
                <a:gd name="connsiteX23" fmla="*/ 18601 w 23440"/>
                <a:gd name="connsiteY23" fmla="*/ 60501 h 70097"/>
                <a:gd name="connsiteX24" fmla="*/ 18648 w 23440"/>
                <a:gd name="connsiteY24" fmla="*/ 56067 h 70097"/>
                <a:gd name="connsiteX25" fmla="*/ 22735 w 23440"/>
                <a:gd name="connsiteY25" fmla="*/ 54642 h 70097"/>
                <a:gd name="connsiteX26" fmla="*/ 22890 w 23440"/>
                <a:gd name="connsiteY26" fmla="*/ 56859 h 70097"/>
                <a:gd name="connsiteX27" fmla="*/ 23299 w 23440"/>
                <a:gd name="connsiteY27" fmla="*/ 56701 h 70097"/>
                <a:gd name="connsiteX28" fmla="*/ 23440 w 23440"/>
                <a:gd name="connsiteY28" fmla="*/ 57809 h 70097"/>
                <a:gd name="connsiteX29" fmla="*/ 23387 w 23440"/>
                <a:gd name="connsiteY29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312 w 23440"/>
                <a:gd name="connsiteY10" fmla="*/ 56701 h 70097"/>
                <a:gd name="connsiteX11" fmla="*/ 8157 w 23440"/>
                <a:gd name="connsiteY11" fmla="*/ 62560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249 w 23440"/>
                <a:gd name="connsiteY10" fmla="*/ 62244 h 70097"/>
                <a:gd name="connsiteX11" fmla="*/ 8157 w 23440"/>
                <a:gd name="connsiteY11" fmla="*/ 62560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249 w 23440"/>
                <a:gd name="connsiteY10" fmla="*/ 62244 h 70097"/>
                <a:gd name="connsiteX11" fmla="*/ 8188 w 23440"/>
                <a:gd name="connsiteY11" fmla="*/ 62402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3440" h="70097">
                  <a:moveTo>
                    <a:pt x="0" y="0"/>
                  </a:moveTo>
                  <a:lnTo>
                    <a:pt x="470" y="1591"/>
                  </a:lnTo>
                  <a:lnTo>
                    <a:pt x="1127" y="7608"/>
                  </a:lnTo>
                  <a:cubicBezTo>
                    <a:pt x="1273" y="7027"/>
                    <a:pt x="1420" y="6447"/>
                    <a:pt x="1566" y="5866"/>
                  </a:cubicBezTo>
                  <a:lnTo>
                    <a:pt x="2066" y="6341"/>
                  </a:lnTo>
                  <a:lnTo>
                    <a:pt x="2912" y="19802"/>
                  </a:lnTo>
                  <a:lnTo>
                    <a:pt x="4791" y="33897"/>
                  </a:lnTo>
                  <a:cubicBezTo>
                    <a:pt x="4859" y="34425"/>
                    <a:pt x="4926" y="34952"/>
                    <a:pt x="4994" y="35480"/>
                  </a:cubicBezTo>
                  <a:lnTo>
                    <a:pt x="5448" y="36430"/>
                  </a:lnTo>
                  <a:cubicBezTo>
                    <a:pt x="5673" y="40864"/>
                    <a:pt x="5897" y="45299"/>
                    <a:pt x="6122" y="49733"/>
                  </a:cubicBezTo>
                  <a:cubicBezTo>
                    <a:pt x="6498" y="53903"/>
                    <a:pt x="6873" y="58074"/>
                    <a:pt x="7249" y="62244"/>
                  </a:cubicBezTo>
                  <a:lnTo>
                    <a:pt x="8188" y="62402"/>
                  </a:lnTo>
                  <a:lnTo>
                    <a:pt x="9075" y="62079"/>
                  </a:lnTo>
                  <a:lnTo>
                    <a:pt x="9766" y="60097"/>
                  </a:lnTo>
                  <a:lnTo>
                    <a:pt x="10222" y="60097"/>
                  </a:lnTo>
                  <a:lnTo>
                    <a:pt x="11359" y="70097"/>
                  </a:lnTo>
                  <a:lnTo>
                    <a:pt x="12722" y="70097"/>
                  </a:lnTo>
                  <a:cubicBezTo>
                    <a:pt x="12797" y="69436"/>
                    <a:pt x="12873" y="68776"/>
                    <a:pt x="12948" y="68115"/>
                  </a:cubicBezTo>
                  <a:lnTo>
                    <a:pt x="14310" y="70097"/>
                  </a:lnTo>
                  <a:lnTo>
                    <a:pt x="14541" y="68115"/>
                  </a:lnTo>
                  <a:lnTo>
                    <a:pt x="16129" y="68115"/>
                  </a:lnTo>
                  <a:cubicBezTo>
                    <a:pt x="16206" y="67439"/>
                    <a:pt x="16282" y="66764"/>
                    <a:pt x="16359" y="66088"/>
                  </a:cubicBezTo>
                  <a:lnTo>
                    <a:pt x="17722" y="62123"/>
                  </a:lnTo>
                  <a:lnTo>
                    <a:pt x="18194" y="62877"/>
                  </a:lnTo>
                  <a:cubicBezTo>
                    <a:pt x="18330" y="62085"/>
                    <a:pt x="18465" y="61293"/>
                    <a:pt x="18601" y="60501"/>
                  </a:cubicBezTo>
                  <a:cubicBezTo>
                    <a:pt x="18617" y="59023"/>
                    <a:pt x="18632" y="57545"/>
                    <a:pt x="18648" y="56067"/>
                  </a:cubicBezTo>
                  <a:lnTo>
                    <a:pt x="22735" y="54642"/>
                  </a:lnTo>
                  <a:cubicBezTo>
                    <a:pt x="22787" y="55381"/>
                    <a:pt x="22838" y="56120"/>
                    <a:pt x="22890" y="56859"/>
                  </a:cubicBezTo>
                  <a:lnTo>
                    <a:pt x="23299" y="56701"/>
                  </a:lnTo>
                  <a:lnTo>
                    <a:pt x="23440" y="57809"/>
                  </a:lnTo>
                  <a:cubicBezTo>
                    <a:pt x="23443" y="58825"/>
                    <a:pt x="23384" y="59365"/>
                    <a:pt x="23387" y="60381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10" name="グループ化 509"/>
          <p:cNvGrpSpPr/>
          <p:nvPr/>
        </p:nvGrpSpPr>
        <p:grpSpPr bwMode="gray">
          <a:xfrm>
            <a:off x="9360427" y="5286006"/>
            <a:ext cx="179249" cy="579413"/>
            <a:chOff x="8039118" y="4593910"/>
            <a:chExt cx="179249" cy="579413"/>
          </a:xfrm>
        </p:grpSpPr>
        <p:sp>
          <p:nvSpPr>
            <p:cNvPr id="511" name="Freeform 75"/>
            <p:cNvSpPr>
              <a:spLocks/>
            </p:cNvSpPr>
            <p:nvPr/>
          </p:nvSpPr>
          <p:spPr bwMode="gray">
            <a:xfrm>
              <a:off x="8039118" y="4593910"/>
              <a:ext cx="177787" cy="579413"/>
            </a:xfrm>
            <a:custGeom>
              <a:avLst/>
              <a:gdLst>
                <a:gd name="T0" fmla="*/ 2147483647 w 272"/>
                <a:gd name="T1" fmla="*/ 0 h 1814"/>
                <a:gd name="T2" fmla="*/ 0 w 272"/>
                <a:gd name="T3" fmla="*/ 2147483647 h 1814"/>
                <a:gd name="T4" fmla="*/ 0 w 272"/>
                <a:gd name="T5" fmla="*/ 2147483647 h 1814"/>
                <a:gd name="T6" fmla="*/ 2147483647 w 272"/>
                <a:gd name="T7" fmla="*/ 2147483647 h 1814"/>
                <a:gd name="T8" fmla="*/ 2147483647 w 272"/>
                <a:gd name="T9" fmla="*/ 2147483647 h 1814"/>
                <a:gd name="T10" fmla="*/ 2147483647 w 272"/>
                <a:gd name="T11" fmla="*/ 2147483647 h 1814"/>
                <a:gd name="T12" fmla="*/ 2147483647 w 272"/>
                <a:gd name="T13" fmla="*/ 2147483647 h 1814"/>
                <a:gd name="T14" fmla="*/ 0 w 272"/>
                <a:gd name="T15" fmla="*/ 2147483647 h 1814"/>
                <a:gd name="T16" fmla="*/ 2147483647 w 272"/>
                <a:gd name="T17" fmla="*/ 2147483647 h 1814"/>
                <a:gd name="T18" fmla="*/ 2147483647 w 272"/>
                <a:gd name="T19" fmla="*/ 2147483647 h 1814"/>
                <a:gd name="T20" fmla="*/ 2147483647 w 272"/>
                <a:gd name="T21" fmla="*/ 2147483647 h 1814"/>
                <a:gd name="T22" fmla="*/ 2147483647 w 272"/>
                <a:gd name="T23" fmla="*/ 2147483647 h 1814"/>
                <a:gd name="T24" fmla="*/ 2147483647 w 272"/>
                <a:gd name="T25" fmla="*/ 2147483647 h 1814"/>
                <a:gd name="T26" fmla="*/ 2147483647 w 272"/>
                <a:gd name="T27" fmla="*/ 2147483647 h 1814"/>
                <a:gd name="T28" fmla="*/ 2147483647 w 272"/>
                <a:gd name="T29" fmla="*/ 2147483647 h 18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2"/>
                <a:gd name="T46" fmla="*/ 0 h 1814"/>
                <a:gd name="T47" fmla="*/ 272 w 272"/>
                <a:gd name="T48" fmla="*/ 1814 h 1814"/>
                <a:gd name="connsiteX0" fmla="*/ 0 w 10000"/>
                <a:gd name="connsiteY0" fmla="*/ 0 h 9002"/>
                <a:gd name="connsiteX1" fmla="*/ 0 w 10000"/>
                <a:gd name="connsiteY1" fmla="*/ 501 h 9002"/>
                <a:gd name="connsiteX2" fmla="*/ 1654 w 10000"/>
                <a:gd name="connsiteY2" fmla="*/ 998 h 9002"/>
                <a:gd name="connsiteX3" fmla="*/ 1654 w 10000"/>
                <a:gd name="connsiteY3" fmla="*/ 2249 h 9002"/>
                <a:gd name="connsiteX4" fmla="*/ 3309 w 10000"/>
                <a:gd name="connsiteY4" fmla="*/ 2751 h 9002"/>
                <a:gd name="connsiteX5" fmla="*/ 3309 w 10000"/>
                <a:gd name="connsiteY5" fmla="*/ 3500 h 9002"/>
                <a:gd name="connsiteX6" fmla="*/ 0 w 10000"/>
                <a:gd name="connsiteY6" fmla="*/ 3748 h 9002"/>
                <a:gd name="connsiteX7" fmla="*/ 3309 w 10000"/>
                <a:gd name="connsiteY7" fmla="*/ 5000 h 9002"/>
                <a:gd name="connsiteX8" fmla="*/ 3309 w 10000"/>
                <a:gd name="connsiteY8" fmla="*/ 5253 h 9002"/>
                <a:gd name="connsiteX9" fmla="*/ 6654 w 10000"/>
                <a:gd name="connsiteY9" fmla="*/ 5750 h 9002"/>
                <a:gd name="connsiteX10" fmla="*/ 6654 w 10000"/>
                <a:gd name="connsiteY10" fmla="*/ 6753 h 9002"/>
                <a:gd name="connsiteX11" fmla="*/ 5000 w 10000"/>
                <a:gd name="connsiteY11" fmla="*/ 7001 h 9002"/>
                <a:gd name="connsiteX12" fmla="*/ 5000 w 10000"/>
                <a:gd name="connsiteY12" fmla="*/ 8252 h 9002"/>
                <a:gd name="connsiteX13" fmla="*/ 10000 w 10000"/>
                <a:gd name="connsiteY13" fmla="*/ 9002 h 9002"/>
                <a:gd name="connsiteX0" fmla="*/ 0 w 10000"/>
                <a:gd name="connsiteY0" fmla="*/ 0 h 9443"/>
                <a:gd name="connsiteX1" fmla="*/ 1654 w 10000"/>
                <a:gd name="connsiteY1" fmla="*/ 552 h 9443"/>
                <a:gd name="connsiteX2" fmla="*/ 1654 w 10000"/>
                <a:gd name="connsiteY2" fmla="*/ 1941 h 9443"/>
                <a:gd name="connsiteX3" fmla="*/ 3309 w 10000"/>
                <a:gd name="connsiteY3" fmla="*/ 2499 h 9443"/>
                <a:gd name="connsiteX4" fmla="*/ 3309 w 10000"/>
                <a:gd name="connsiteY4" fmla="*/ 3331 h 9443"/>
                <a:gd name="connsiteX5" fmla="*/ 0 w 10000"/>
                <a:gd name="connsiteY5" fmla="*/ 3607 h 9443"/>
                <a:gd name="connsiteX6" fmla="*/ 3309 w 10000"/>
                <a:gd name="connsiteY6" fmla="*/ 4997 h 9443"/>
                <a:gd name="connsiteX7" fmla="*/ 3309 w 10000"/>
                <a:gd name="connsiteY7" fmla="*/ 5278 h 9443"/>
                <a:gd name="connsiteX8" fmla="*/ 6654 w 10000"/>
                <a:gd name="connsiteY8" fmla="*/ 5830 h 9443"/>
                <a:gd name="connsiteX9" fmla="*/ 6654 w 10000"/>
                <a:gd name="connsiteY9" fmla="*/ 6945 h 9443"/>
                <a:gd name="connsiteX10" fmla="*/ 5000 w 10000"/>
                <a:gd name="connsiteY10" fmla="*/ 7220 h 9443"/>
                <a:gd name="connsiteX11" fmla="*/ 5000 w 10000"/>
                <a:gd name="connsiteY11" fmla="*/ 8610 h 9443"/>
                <a:gd name="connsiteX12" fmla="*/ 10000 w 10000"/>
                <a:gd name="connsiteY12" fmla="*/ 9443 h 9443"/>
                <a:gd name="connsiteX0" fmla="*/ 231 w 10231"/>
                <a:gd name="connsiteY0" fmla="*/ 13 h 10013"/>
                <a:gd name="connsiteX1" fmla="*/ 0 w 10231"/>
                <a:gd name="connsiteY1" fmla="*/ 0 h 10013"/>
                <a:gd name="connsiteX2" fmla="*/ 1885 w 10231"/>
                <a:gd name="connsiteY2" fmla="*/ 598 h 10013"/>
                <a:gd name="connsiteX3" fmla="*/ 1885 w 10231"/>
                <a:gd name="connsiteY3" fmla="*/ 2068 h 10013"/>
                <a:gd name="connsiteX4" fmla="*/ 3540 w 10231"/>
                <a:gd name="connsiteY4" fmla="*/ 2659 h 10013"/>
                <a:gd name="connsiteX5" fmla="*/ 3540 w 10231"/>
                <a:gd name="connsiteY5" fmla="*/ 3540 h 10013"/>
                <a:gd name="connsiteX6" fmla="*/ 231 w 10231"/>
                <a:gd name="connsiteY6" fmla="*/ 3833 h 10013"/>
                <a:gd name="connsiteX7" fmla="*/ 3540 w 10231"/>
                <a:gd name="connsiteY7" fmla="*/ 5305 h 10013"/>
                <a:gd name="connsiteX8" fmla="*/ 3540 w 10231"/>
                <a:gd name="connsiteY8" fmla="*/ 5602 h 10013"/>
                <a:gd name="connsiteX9" fmla="*/ 6885 w 10231"/>
                <a:gd name="connsiteY9" fmla="*/ 6187 h 10013"/>
                <a:gd name="connsiteX10" fmla="*/ 6885 w 10231"/>
                <a:gd name="connsiteY10" fmla="*/ 7368 h 10013"/>
                <a:gd name="connsiteX11" fmla="*/ 5231 w 10231"/>
                <a:gd name="connsiteY11" fmla="*/ 7659 h 10013"/>
                <a:gd name="connsiteX12" fmla="*/ 5231 w 10231"/>
                <a:gd name="connsiteY12" fmla="*/ 9131 h 10013"/>
                <a:gd name="connsiteX13" fmla="*/ 10231 w 10231"/>
                <a:gd name="connsiteY13" fmla="*/ 10013 h 10013"/>
                <a:gd name="connsiteX0" fmla="*/ 231 w 10231"/>
                <a:gd name="connsiteY0" fmla="*/ 13 h 10013"/>
                <a:gd name="connsiteX1" fmla="*/ 0 w 10231"/>
                <a:gd name="connsiteY1" fmla="*/ 0 h 10013"/>
                <a:gd name="connsiteX2" fmla="*/ 1885 w 10231"/>
                <a:gd name="connsiteY2" fmla="*/ 2068 h 10013"/>
                <a:gd name="connsiteX3" fmla="*/ 3540 w 10231"/>
                <a:gd name="connsiteY3" fmla="*/ 2659 h 10013"/>
                <a:gd name="connsiteX4" fmla="*/ 3540 w 10231"/>
                <a:gd name="connsiteY4" fmla="*/ 3540 h 10013"/>
                <a:gd name="connsiteX5" fmla="*/ 231 w 10231"/>
                <a:gd name="connsiteY5" fmla="*/ 3833 h 10013"/>
                <a:gd name="connsiteX6" fmla="*/ 3540 w 10231"/>
                <a:gd name="connsiteY6" fmla="*/ 5305 h 10013"/>
                <a:gd name="connsiteX7" fmla="*/ 3540 w 10231"/>
                <a:gd name="connsiteY7" fmla="*/ 5602 h 10013"/>
                <a:gd name="connsiteX8" fmla="*/ 6885 w 10231"/>
                <a:gd name="connsiteY8" fmla="*/ 6187 h 10013"/>
                <a:gd name="connsiteX9" fmla="*/ 6885 w 10231"/>
                <a:gd name="connsiteY9" fmla="*/ 7368 h 10013"/>
                <a:gd name="connsiteX10" fmla="*/ 5231 w 10231"/>
                <a:gd name="connsiteY10" fmla="*/ 7659 h 10013"/>
                <a:gd name="connsiteX11" fmla="*/ 5231 w 10231"/>
                <a:gd name="connsiteY11" fmla="*/ 9131 h 10013"/>
                <a:gd name="connsiteX12" fmla="*/ 10231 w 10231"/>
                <a:gd name="connsiteY12" fmla="*/ 10013 h 10013"/>
                <a:gd name="connsiteX0" fmla="*/ 0 w 10000"/>
                <a:gd name="connsiteY0" fmla="*/ 0 h 10000"/>
                <a:gd name="connsiteX1" fmla="*/ 1654 w 10000"/>
                <a:gd name="connsiteY1" fmla="*/ 2055 h 10000"/>
                <a:gd name="connsiteX2" fmla="*/ 3309 w 10000"/>
                <a:gd name="connsiteY2" fmla="*/ 2646 h 10000"/>
                <a:gd name="connsiteX3" fmla="*/ 3309 w 10000"/>
                <a:gd name="connsiteY3" fmla="*/ 3527 h 10000"/>
                <a:gd name="connsiteX4" fmla="*/ 0 w 10000"/>
                <a:gd name="connsiteY4" fmla="*/ 3820 h 10000"/>
                <a:gd name="connsiteX5" fmla="*/ 3309 w 10000"/>
                <a:gd name="connsiteY5" fmla="*/ 5292 h 10000"/>
                <a:gd name="connsiteX6" fmla="*/ 3309 w 10000"/>
                <a:gd name="connsiteY6" fmla="*/ 5589 h 10000"/>
                <a:gd name="connsiteX7" fmla="*/ 6654 w 10000"/>
                <a:gd name="connsiteY7" fmla="*/ 6174 h 10000"/>
                <a:gd name="connsiteX8" fmla="*/ 6654 w 10000"/>
                <a:gd name="connsiteY8" fmla="*/ 7355 h 10000"/>
                <a:gd name="connsiteX9" fmla="*/ 5000 w 10000"/>
                <a:gd name="connsiteY9" fmla="*/ 7646 h 10000"/>
                <a:gd name="connsiteX10" fmla="*/ 5000 w 10000"/>
                <a:gd name="connsiteY10" fmla="*/ 9118 h 10000"/>
                <a:gd name="connsiteX11" fmla="*/ 10000 w 10000"/>
                <a:gd name="connsiteY11" fmla="*/ 10000 h 10000"/>
                <a:gd name="connsiteX0" fmla="*/ 1654 w 10000"/>
                <a:gd name="connsiteY0" fmla="*/ 0 h 7945"/>
                <a:gd name="connsiteX1" fmla="*/ 3309 w 10000"/>
                <a:gd name="connsiteY1" fmla="*/ 591 h 7945"/>
                <a:gd name="connsiteX2" fmla="*/ 3309 w 10000"/>
                <a:gd name="connsiteY2" fmla="*/ 1472 h 7945"/>
                <a:gd name="connsiteX3" fmla="*/ 0 w 10000"/>
                <a:gd name="connsiteY3" fmla="*/ 1765 h 7945"/>
                <a:gd name="connsiteX4" fmla="*/ 3309 w 10000"/>
                <a:gd name="connsiteY4" fmla="*/ 3237 h 7945"/>
                <a:gd name="connsiteX5" fmla="*/ 3309 w 10000"/>
                <a:gd name="connsiteY5" fmla="*/ 3534 h 7945"/>
                <a:gd name="connsiteX6" fmla="*/ 6654 w 10000"/>
                <a:gd name="connsiteY6" fmla="*/ 4119 h 7945"/>
                <a:gd name="connsiteX7" fmla="*/ 6654 w 10000"/>
                <a:gd name="connsiteY7" fmla="*/ 5300 h 7945"/>
                <a:gd name="connsiteX8" fmla="*/ 5000 w 10000"/>
                <a:gd name="connsiteY8" fmla="*/ 5591 h 7945"/>
                <a:gd name="connsiteX9" fmla="*/ 5000 w 10000"/>
                <a:gd name="connsiteY9" fmla="*/ 7063 h 7945"/>
                <a:gd name="connsiteX10" fmla="*/ 10000 w 10000"/>
                <a:gd name="connsiteY10" fmla="*/ 7945 h 7945"/>
                <a:gd name="connsiteX0" fmla="*/ 3309 w 10000"/>
                <a:gd name="connsiteY0" fmla="*/ 0 h 9256"/>
                <a:gd name="connsiteX1" fmla="*/ 3309 w 10000"/>
                <a:gd name="connsiteY1" fmla="*/ 1109 h 9256"/>
                <a:gd name="connsiteX2" fmla="*/ 0 w 10000"/>
                <a:gd name="connsiteY2" fmla="*/ 1478 h 9256"/>
                <a:gd name="connsiteX3" fmla="*/ 3309 w 10000"/>
                <a:gd name="connsiteY3" fmla="*/ 3330 h 9256"/>
                <a:gd name="connsiteX4" fmla="*/ 3309 w 10000"/>
                <a:gd name="connsiteY4" fmla="*/ 3704 h 9256"/>
                <a:gd name="connsiteX5" fmla="*/ 6654 w 10000"/>
                <a:gd name="connsiteY5" fmla="*/ 4440 h 9256"/>
                <a:gd name="connsiteX6" fmla="*/ 6654 w 10000"/>
                <a:gd name="connsiteY6" fmla="*/ 5927 h 9256"/>
                <a:gd name="connsiteX7" fmla="*/ 5000 w 10000"/>
                <a:gd name="connsiteY7" fmla="*/ 6293 h 9256"/>
                <a:gd name="connsiteX8" fmla="*/ 5000 w 10000"/>
                <a:gd name="connsiteY8" fmla="*/ 8146 h 9256"/>
                <a:gd name="connsiteX9" fmla="*/ 10000 w 10000"/>
                <a:gd name="connsiteY9" fmla="*/ 9256 h 9256"/>
                <a:gd name="connsiteX0" fmla="*/ 3309 w 10000"/>
                <a:gd name="connsiteY0" fmla="*/ 0 h 8802"/>
                <a:gd name="connsiteX1" fmla="*/ 0 w 10000"/>
                <a:gd name="connsiteY1" fmla="*/ 399 h 8802"/>
                <a:gd name="connsiteX2" fmla="*/ 3309 w 10000"/>
                <a:gd name="connsiteY2" fmla="*/ 2400 h 8802"/>
                <a:gd name="connsiteX3" fmla="*/ 3309 w 10000"/>
                <a:gd name="connsiteY3" fmla="*/ 2804 h 8802"/>
                <a:gd name="connsiteX4" fmla="*/ 6654 w 10000"/>
                <a:gd name="connsiteY4" fmla="*/ 3599 h 8802"/>
                <a:gd name="connsiteX5" fmla="*/ 6654 w 10000"/>
                <a:gd name="connsiteY5" fmla="*/ 5205 h 8802"/>
                <a:gd name="connsiteX6" fmla="*/ 5000 w 10000"/>
                <a:gd name="connsiteY6" fmla="*/ 5601 h 8802"/>
                <a:gd name="connsiteX7" fmla="*/ 5000 w 10000"/>
                <a:gd name="connsiteY7" fmla="*/ 7603 h 8802"/>
                <a:gd name="connsiteX8" fmla="*/ 10000 w 10000"/>
                <a:gd name="connsiteY8" fmla="*/ 8802 h 8802"/>
                <a:gd name="connsiteX0" fmla="*/ 0 w 10000"/>
                <a:gd name="connsiteY0" fmla="*/ 0 h 9547"/>
                <a:gd name="connsiteX1" fmla="*/ 3309 w 10000"/>
                <a:gd name="connsiteY1" fmla="*/ 2274 h 9547"/>
                <a:gd name="connsiteX2" fmla="*/ 3309 w 10000"/>
                <a:gd name="connsiteY2" fmla="*/ 2733 h 9547"/>
                <a:gd name="connsiteX3" fmla="*/ 6654 w 10000"/>
                <a:gd name="connsiteY3" fmla="*/ 3636 h 9547"/>
                <a:gd name="connsiteX4" fmla="*/ 6654 w 10000"/>
                <a:gd name="connsiteY4" fmla="*/ 5460 h 9547"/>
                <a:gd name="connsiteX5" fmla="*/ 5000 w 10000"/>
                <a:gd name="connsiteY5" fmla="*/ 5910 h 9547"/>
                <a:gd name="connsiteX6" fmla="*/ 5000 w 10000"/>
                <a:gd name="connsiteY6" fmla="*/ 8185 h 9547"/>
                <a:gd name="connsiteX7" fmla="*/ 10000 w 10000"/>
                <a:gd name="connsiteY7" fmla="*/ 9547 h 9547"/>
                <a:gd name="connsiteX0" fmla="*/ 0 w 9192"/>
                <a:gd name="connsiteY0" fmla="*/ 0 h 9136"/>
                <a:gd name="connsiteX1" fmla="*/ 2501 w 9192"/>
                <a:gd name="connsiteY1" fmla="*/ 1518 h 9136"/>
                <a:gd name="connsiteX2" fmla="*/ 2501 w 9192"/>
                <a:gd name="connsiteY2" fmla="*/ 1999 h 9136"/>
                <a:gd name="connsiteX3" fmla="*/ 5846 w 9192"/>
                <a:gd name="connsiteY3" fmla="*/ 2945 h 9136"/>
                <a:gd name="connsiteX4" fmla="*/ 5846 w 9192"/>
                <a:gd name="connsiteY4" fmla="*/ 4855 h 9136"/>
                <a:gd name="connsiteX5" fmla="*/ 4192 w 9192"/>
                <a:gd name="connsiteY5" fmla="*/ 5326 h 9136"/>
                <a:gd name="connsiteX6" fmla="*/ 4192 w 9192"/>
                <a:gd name="connsiteY6" fmla="*/ 7709 h 9136"/>
                <a:gd name="connsiteX7" fmla="*/ 9192 w 9192"/>
                <a:gd name="connsiteY7" fmla="*/ 9136 h 9136"/>
                <a:gd name="connsiteX0" fmla="*/ 0 w 9372"/>
                <a:gd name="connsiteY0" fmla="*/ 0 h 10000"/>
                <a:gd name="connsiteX1" fmla="*/ 2093 w 9372"/>
                <a:gd name="connsiteY1" fmla="*/ 1662 h 10000"/>
                <a:gd name="connsiteX2" fmla="*/ 2093 w 9372"/>
                <a:gd name="connsiteY2" fmla="*/ 2188 h 10000"/>
                <a:gd name="connsiteX3" fmla="*/ 5732 w 9372"/>
                <a:gd name="connsiteY3" fmla="*/ 3224 h 10000"/>
                <a:gd name="connsiteX4" fmla="*/ 5732 w 9372"/>
                <a:gd name="connsiteY4" fmla="*/ 5314 h 10000"/>
                <a:gd name="connsiteX5" fmla="*/ 3932 w 9372"/>
                <a:gd name="connsiteY5" fmla="*/ 5830 h 10000"/>
                <a:gd name="connsiteX6" fmla="*/ 3932 w 9372"/>
                <a:gd name="connsiteY6" fmla="*/ 8438 h 10000"/>
                <a:gd name="connsiteX7" fmla="*/ 9372 w 9372"/>
                <a:gd name="connsiteY7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72" h="10000">
                  <a:moveTo>
                    <a:pt x="0" y="0"/>
                  </a:moveTo>
                  <a:lnTo>
                    <a:pt x="2093" y="1662"/>
                  </a:lnTo>
                  <a:lnTo>
                    <a:pt x="2093" y="2188"/>
                  </a:lnTo>
                  <a:lnTo>
                    <a:pt x="5732" y="3224"/>
                  </a:lnTo>
                  <a:lnTo>
                    <a:pt x="5732" y="5314"/>
                  </a:lnTo>
                  <a:lnTo>
                    <a:pt x="3932" y="5830"/>
                  </a:lnTo>
                  <a:lnTo>
                    <a:pt x="3932" y="8438"/>
                  </a:lnTo>
                  <a:lnTo>
                    <a:pt x="9372" y="1000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13" name="Freeform 75"/>
            <p:cNvSpPr>
              <a:spLocks/>
            </p:cNvSpPr>
            <p:nvPr/>
          </p:nvSpPr>
          <p:spPr bwMode="gray">
            <a:xfrm>
              <a:off x="8040580" y="4593910"/>
              <a:ext cx="177787" cy="579413"/>
            </a:xfrm>
            <a:custGeom>
              <a:avLst/>
              <a:gdLst>
                <a:gd name="T0" fmla="*/ 2147483647 w 272"/>
                <a:gd name="T1" fmla="*/ 0 h 1814"/>
                <a:gd name="T2" fmla="*/ 0 w 272"/>
                <a:gd name="T3" fmla="*/ 2147483647 h 1814"/>
                <a:gd name="T4" fmla="*/ 0 w 272"/>
                <a:gd name="T5" fmla="*/ 2147483647 h 1814"/>
                <a:gd name="T6" fmla="*/ 2147483647 w 272"/>
                <a:gd name="T7" fmla="*/ 2147483647 h 1814"/>
                <a:gd name="T8" fmla="*/ 2147483647 w 272"/>
                <a:gd name="T9" fmla="*/ 2147483647 h 1814"/>
                <a:gd name="T10" fmla="*/ 2147483647 w 272"/>
                <a:gd name="T11" fmla="*/ 2147483647 h 1814"/>
                <a:gd name="T12" fmla="*/ 2147483647 w 272"/>
                <a:gd name="T13" fmla="*/ 2147483647 h 1814"/>
                <a:gd name="T14" fmla="*/ 0 w 272"/>
                <a:gd name="T15" fmla="*/ 2147483647 h 1814"/>
                <a:gd name="T16" fmla="*/ 2147483647 w 272"/>
                <a:gd name="T17" fmla="*/ 2147483647 h 1814"/>
                <a:gd name="T18" fmla="*/ 2147483647 w 272"/>
                <a:gd name="T19" fmla="*/ 2147483647 h 1814"/>
                <a:gd name="T20" fmla="*/ 2147483647 w 272"/>
                <a:gd name="T21" fmla="*/ 2147483647 h 1814"/>
                <a:gd name="T22" fmla="*/ 2147483647 w 272"/>
                <a:gd name="T23" fmla="*/ 2147483647 h 1814"/>
                <a:gd name="T24" fmla="*/ 2147483647 w 272"/>
                <a:gd name="T25" fmla="*/ 2147483647 h 1814"/>
                <a:gd name="T26" fmla="*/ 2147483647 w 272"/>
                <a:gd name="T27" fmla="*/ 2147483647 h 1814"/>
                <a:gd name="T28" fmla="*/ 2147483647 w 272"/>
                <a:gd name="T29" fmla="*/ 2147483647 h 18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2"/>
                <a:gd name="T46" fmla="*/ 0 h 1814"/>
                <a:gd name="T47" fmla="*/ 272 w 272"/>
                <a:gd name="T48" fmla="*/ 1814 h 1814"/>
                <a:gd name="connsiteX0" fmla="*/ 0 w 10000"/>
                <a:gd name="connsiteY0" fmla="*/ 0 h 9002"/>
                <a:gd name="connsiteX1" fmla="*/ 0 w 10000"/>
                <a:gd name="connsiteY1" fmla="*/ 501 h 9002"/>
                <a:gd name="connsiteX2" fmla="*/ 1654 w 10000"/>
                <a:gd name="connsiteY2" fmla="*/ 998 h 9002"/>
                <a:gd name="connsiteX3" fmla="*/ 1654 w 10000"/>
                <a:gd name="connsiteY3" fmla="*/ 2249 h 9002"/>
                <a:gd name="connsiteX4" fmla="*/ 3309 w 10000"/>
                <a:gd name="connsiteY4" fmla="*/ 2751 h 9002"/>
                <a:gd name="connsiteX5" fmla="*/ 3309 w 10000"/>
                <a:gd name="connsiteY5" fmla="*/ 3500 h 9002"/>
                <a:gd name="connsiteX6" fmla="*/ 0 w 10000"/>
                <a:gd name="connsiteY6" fmla="*/ 3748 h 9002"/>
                <a:gd name="connsiteX7" fmla="*/ 3309 w 10000"/>
                <a:gd name="connsiteY7" fmla="*/ 5000 h 9002"/>
                <a:gd name="connsiteX8" fmla="*/ 3309 w 10000"/>
                <a:gd name="connsiteY8" fmla="*/ 5253 h 9002"/>
                <a:gd name="connsiteX9" fmla="*/ 6654 w 10000"/>
                <a:gd name="connsiteY9" fmla="*/ 5750 h 9002"/>
                <a:gd name="connsiteX10" fmla="*/ 6654 w 10000"/>
                <a:gd name="connsiteY10" fmla="*/ 6753 h 9002"/>
                <a:gd name="connsiteX11" fmla="*/ 5000 w 10000"/>
                <a:gd name="connsiteY11" fmla="*/ 7001 h 9002"/>
                <a:gd name="connsiteX12" fmla="*/ 5000 w 10000"/>
                <a:gd name="connsiteY12" fmla="*/ 8252 h 9002"/>
                <a:gd name="connsiteX13" fmla="*/ 10000 w 10000"/>
                <a:gd name="connsiteY13" fmla="*/ 9002 h 9002"/>
                <a:gd name="connsiteX0" fmla="*/ 0 w 10000"/>
                <a:gd name="connsiteY0" fmla="*/ 0 h 9443"/>
                <a:gd name="connsiteX1" fmla="*/ 1654 w 10000"/>
                <a:gd name="connsiteY1" fmla="*/ 552 h 9443"/>
                <a:gd name="connsiteX2" fmla="*/ 1654 w 10000"/>
                <a:gd name="connsiteY2" fmla="*/ 1941 h 9443"/>
                <a:gd name="connsiteX3" fmla="*/ 3309 w 10000"/>
                <a:gd name="connsiteY3" fmla="*/ 2499 h 9443"/>
                <a:gd name="connsiteX4" fmla="*/ 3309 w 10000"/>
                <a:gd name="connsiteY4" fmla="*/ 3331 h 9443"/>
                <a:gd name="connsiteX5" fmla="*/ 0 w 10000"/>
                <a:gd name="connsiteY5" fmla="*/ 3607 h 9443"/>
                <a:gd name="connsiteX6" fmla="*/ 3309 w 10000"/>
                <a:gd name="connsiteY6" fmla="*/ 4997 h 9443"/>
                <a:gd name="connsiteX7" fmla="*/ 3309 w 10000"/>
                <a:gd name="connsiteY7" fmla="*/ 5278 h 9443"/>
                <a:gd name="connsiteX8" fmla="*/ 6654 w 10000"/>
                <a:gd name="connsiteY8" fmla="*/ 5830 h 9443"/>
                <a:gd name="connsiteX9" fmla="*/ 6654 w 10000"/>
                <a:gd name="connsiteY9" fmla="*/ 6945 h 9443"/>
                <a:gd name="connsiteX10" fmla="*/ 5000 w 10000"/>
                <a:gd name="connsiteY10" fmla="*/ 7220 h 9443"/>
                <a:gd name="connsiteX11" fmla="*/ 5000 w 10000"/>
                <a:gd name="connsiteY11" fmla="*/ 8610 h 9443"/>
                <a:gd name="connsiteX12" fmla="*/ 10000 w 10000"/>
                <a:gd name="connsiteY12" fmla="*/ 9443 h 9443"/>
                <a:gd name="connsiteX0" fmla="*/ 231 w 10231"/>
                <a:gd name="connsiteY0" fmla="*/ 13 h 10013"/>
                <a:gd name="connsiteX1" fmla="*/ 0 w 10231"/>
                <a:gd name="connsiteY1" fmla="*/ 0 h 10013"/>
                <a:gd name="connsiteX2" fmla="*/ 1885 w 10231"/>
                <a:gd name="connsiteY2" fmla="*/ 598 h 10013"/>
                <a:gd name="connsiteX3" fmla="*/ 1885 w 10231"/>
                <a:gd name="connsiteY3" fmla="*/ 2068 h 10013"/>
                <a:gd name="connsiteX4" fmla="*/ 3540 w 10231"/>
                <a:gd name="connsiteY4" fmla="*/ 2659 h 10013"/>
                <a:gd name="connsiteX5" fmla="*/ 3540 w 10231"/>
                <a:gd name="connsiteY5" fmla="*/ 3540 h 10013"/>
                <a:gd name="connsiteX6" fmla="*/ 231 w 10231"/>
                <a:gd name="connsiteY6" fmla="*/ 3833 h 10013"/>
                <a:gd name="connsiteX7" fmla="*/ 3540 w 10231"/>
                <a:gd name="connsiteY7" fmla="*/ 5305 h 10013"/>
                <a:gd name="connsiteX8" fmla="*/ 3540 w 10231"/>
                <a:gd name="connsiteY8" fmla="*/ 5602 h 10013"/>
                <a:gd name="connsiteX9" fmla="*/ 6885 w 10231"/>
                <a:gd name="connsiteY9" fmla="*/ 6187 h 10013"/>
                <a:gd name="connsiteX10" fmla="*/ 6885 w 10231"/>
                <a:gd name="connsiteY10" fmla="*/ 7368 h 10013"/>
                <a:gd name="connsiteX11" fmla="*/ 5231 w 10231"/>
                <a:gd name="connsiteY11" fmla="*/ 7659 h 10013"/>
                <a:gd name="connsiteX12" fmla="*/ 5231 w 10231"/>
                <a:gd name="connsiteY12" fmla="*/ 9131 h 10013"/>
                <a:gd name="connsiteX13" fmla="*/ 10231 w 10231"/>
                <a:gd name="connsiteY13" fmla="*/ 10013 h 10013"/>
                <a:gd name="connsiteX0" fmla="*/ 231 w 10231"/>
                <a:gd name="connsiteY0" fmla="*/ 13 h 10013"/>
                <a:gd name="connsiteX1" fmla="*/ 0 w 10231"/>
                <a:gd name="connsiteY1" fmla="*/ 0 h 10013"/>
                <a:gd name="connsiteX2" fmla="*/ 1885 w 10231"/>
                <a:gd name="connsiteY2" fmla="*/ 2068 h 10013"/>
                <a:gd name="connsiteX3" fmla="*/ 3540 w 10231"/>
                <a:gd name="connsiteY3" fmla="*/ 2659 h 10013"/>
                <a:gd name="connsiteX4" fmla="*/ 3540 w 10231"/>
                <a:gd name="connsiteY4" fmla="*/ 3540 h 10013"/>
                <a:gd name="connsiteX5" fmla="*/ 231 w 10231"/>
                <a:gd name="connsiteY5" fmla="*/ 3833 h 10013"/>
                <a:gd name="connsiteX6" fmla="*/ 3540 w 10231"/>
                <a:gd name="connsiteY6" fmla="*/ 5305 h 10013"/>
                <a:gd name="connsiteX7" fmla="*/ 3540 w 10231"/>
                <a:gd name="connsiteY7" fmla="*/ 5602 h 10013"/>
                <a:gd name="connsiteX8" fmla="*/ 6885 w 10231"/>
                <a:gd name="connsiteY8" fmla="*/ 6187 h 10013"/>
                <a:gd name="connsiteX9" fmla="*/ 6885 w 10231"/>
                <a:gd name="connsiteY9" fmla="*/ 7368 h 10013"/>
                <a:gd name="connsiteX10" fmla="*/ 5231 w 10231"/>
                <a:gd name="connsiteY10" fmla="*/ 7659 h 10013"/>
                <a:gd name="connsiteX11" fmla="*/ 5231 w 10231"/>
                <a:gd name="connsiteY11" fmla="*/ 9131 h 10013"/>
                <a:gd name="connsiteX12" fmla="*/ 10231 w 10231"/>
                <a:gd name="connsiteY12" fmla="*/ 10013 h 10013"/>
                <a:gd name="connsiteX0" fmla="*/ 0 w 10000"/>
                <a:gd name="connsiteY0" fmla="*/ 0 h 10000"/>
                <a:gd name="connsiteX1" fmla="*/ 1654 w 10000"/>
                <a:gd name="connsiteY1" fmla="*/ 2055 h 10000"/>
                <a:gd name="connsiteX2" fmla="*/ 3309 w 10000"/>
                <a:gd name="connsiteY2" fmla="*/ 2646 h 10000"/>
                <a:gd name="connsiteX3" fmla="*/ 3309 w 10000"/>
                <a:gd name="connsiteY3" fmla="*/ 3527 h 10000"/>
                <a:gd name="connsiteX4" fmla="*/ 0 w 10000"/>
                <a:gd name="connsiteY4" fmla="*/ 3820 h 10000"/>
                <a:gd name="connsiteX5" fmla="*/ 3309 w 10000"/>
                <a:gd name="connsiteY5" fmla="*/ 5292 h 10000"/>
                <a:gd name="connsiteX6" fmla="*/ 3309 w 10000"/>
                <a:gd name="connsiteY6" fmla="*/ 5589 h 10000"/>
                <a:gd name="connsiteX7" fmla="*/ 6654 w 10000"/>
                <a:gd name="connsiteY7" fmla="*/ 6174 h 10000"/>
                <a:gd name="connsiteX8" fmla="*/ 6654 w 10000"/>
                <a:gd name="connsiteY8" fmla="*/ 7355 h 10000"/>
                <a:gd name="connsiteX9" fmla="*/ 5000 w 10000"/>
                <a:gd name="connsiteY9" fmla="*/ 7646 h 10000"/>
                <a:gd name="connsiteX10" fmla="*/ 5000 w 10000"/>
                <a:gd name="connsiteY10" fmla="*/ 9118 h 10000"/>
                <a:gd name="connsiteX11" fmla="*/ 10000 w 10000"/>
                <a:gd name="connsiteY11" fmla="*/ 10000 h 10000"/>
                <a:gd name="connsiteX0" fmla="*/ 1654 w 10000"/>
                <a:gd name="connsiteY0" fmla="*/ 0 h 7945"/>
                <a:gd name="connsiteX1" fmla="*/ 3309 w 10000"/>
                <a:gd name="connsiteY1" fmla="*/ 591 h 7945"/>
                <a:gd name="connsiteX2" fmla="*/ 3309 w 10000"/>
                <a:gd name="connsiteY2" fmla="*/ 1472 h 7945"/>
                <a:gd name="connsiteX3" fmla="*/ 0 w 10000"/>
                <a:gd name="connsiteY3" fmla="*/ 1765 h 7945"/>
                <a:gd name="connsiteX4" fmla="*/ 3309 w 10000"/>
                <a:gd name="connsiteY4" fmla="*/ 3237 h 7945"/>
                <a:gd name="connsiteX5" fmla="*/ 3309 w 10000"/>
                <a:gd name="connsiteY5" fmla="*/ 3534 h 7945"/>
                <a:gd name="connsiteX6" fmla="*/ 6654 w 10000"/>
                <a:gd name="connsiteY6" fmla="*/ 4119 h 7945"/>
                <a:gd name="connsiteX7" fmla="*/ 6654 w 10000"/>
                <a:gd name="connsiteY7" fmla="*/ 5300 h 7945"/>
                <a:gd name="connsiteX8" fmla="*/ 5000 w 10000"/>
                <a:gd name="connsiteY8" fmla="*/ 5591 h 7945"/>
                <a:gd name="connsiteX9" fmla="*/ 5000 w 10000"/>
                <a:gd name="connsiteY9" fmla="*/ 7063 h 7945"/>
                <a:gd name="connsiteX10" fmla="*/ 10000 w 10000"/>
                <a:gd name="connsiteY10" fmla="*/ 7945 h 7945"/>
                <a:gd name="connsiteX0" fmla="*/ 3309 w 10000"/>
                <a:gd name="connsiteY0" fmla="*/ 0 h 9256"/>
                <a:gd name="connsiteX1" fmla="*/ 3309 w 10000"/>
                <a:gd name="connsiteY1" fmla="*/ 1109 h 9256"/>
                <a:gd name="connsiteX2" fmla="*/ 0 w 10000"/>
                <a:gd name="connsiteY2" fmla="*/ 1478 h 9256"/>
                <a:gd name="connsiteX3" fmla="*/ 3309 w 10000"/>
                <a:gd name="connsiteY3" fmla="*/ 3330 h 9256"/>
                <a:gd name="connsiteX4" fmla="*/ 3309 w 10000"/>
                <a:gd name="connsiteY4" fmla="*/ 3704 h 9256"/>
                <a:gd name="connsiteX5" fmla="*/ 6654 w 10000"/>
                <a:gd name="connsiteY5" fmla="*/ 4440 h 9256"/>
                <a:gd name="connsiteX6" fmla="*/ 6654 w 10000"/>
                <a:gd name="connsiteY6" fmla="*/ 5927 h 9256"/>
                <a:gd name="connsiteX7" fmla="*/ 5000 w 10000"/>
                <a:gd name="connsiteY7" fmla="*/ 6293 h 9256"/>
                <a:gd name="connsiteX8" fmla="*/ 5000 w 10000"/>
                <a:gd name="connsiteY8" fmla="*/ 8146 h 9256"/>
                <a:gd name="connsiteX9" fmla="*/ 10000 w 10000"/>
                <a:gd name="connsiteY9" fmla="*/ 9256 h 9256"/>
                <a:gd name="connsiteX0" fmla="*/ 3309 w 10000"/>
                <a:gd name="connsiteY0" fmla="*/ 0 h 8802"/>
                <a:gd name="connsiteX1" fmla="*/ 0 w 10000"/>
                <a:gd name="connsiteY1" fmla="*/ 399 h 8802"/>
                <a:gd name="connsiteX2" fmla="*/ 3309 w 10000"/>
                <a:gd name="connsiteY2" fmla="*/ 2400 h 8802"/>
                <a:gd name="connsiteX3" fmla="*/ 3309 w 10000"/>
                <a:gd name="connsiteY3" fmla="*/ 2804 h 8802"/>
                <a:gd name="connsiteX4" fmla="*/ 6654 w 10000"/>
                <a:gd name="connsiteY4" fmla="*/ 3599 h 8802"/>
                <a:gd name="connsiteX5" fmla="*/ 6654 w 10000"/>
                <a:gd name="connsiteY5" fmla="*/ 5205 h 8802"/>
                <a:gd name="connsiteX6" fmla="*/ 5000 w 10000"/>
                <a:gd name="connsiteY6" fmla="*/ 5601 h 8802"/>
                <a:gd name="connsiteX7" fmla="*/ 5000 w 10000"/>
                <a:gd name="connsiteY7" fmla="*/ 7603 h 8802"/>
                <a:gd name="connsiteX8" fmla="*/ 10000 w 10000"/>
                <a:gd name="connsiteY8" fmla="*/ 8802 h 8802"/>
                <a:gd name="connsiteX0" fmla="*/ 0 w 10000"/>
                <a:gd name="connsiteY0" fmla="*/ 0 h 9547"/>
                <a:gd name="connsiteX1" fmla="*/ 3309 w 10000"/>
                <a:gd name="connsiteY1" fmla="*/ 2274 h 9547"/>
                <a:gd name="connsiteX2" fmla="*/ 3309 w 10000"/>
                <a:gd name="connsiteY2" fmla="*/ 2733 h 9547"/>
                <a:gd name="connsiteX3" fmla="*/ 6654 w 10000"/>
                <a:gd name="connsiteY3" fmla="*/ 3636 h 9547"/>
                <a:gd name="connsiteX4" fmla="*/ 6654 w 10000"/>
                <a:gd name="connsiteY4" fmla="*/ 5460 h 9547"/>
                <a:gd name="connsiteX5" fmla="*/ 5000 w 10000"/>
                <a:gd name="connsiteY5" fmla="*/ 5910 h 9547"/>
                <a:gd name="connsiteX6" fmla="*/ 5000 w 10000"/>
                <a:gd name="connsiteY6" fmla="*/ 8185 h 9547"/>
                <a:gd name="connsiteX7" fmla="*/ 10000 w 10000"/>
                <a:gd name="connsiteY7" fmla="*/ 9547 h 9547"/>
                <a:gd name="connsiteX0" fmla="*/ 0 w 9192"/>
                <a:gd name="connsiteY0" fmla="*/ 0 h 9136"/>
                <a:gd name="connsiteX1" fmla="*/ 2501 w 9192"/>
                <a:gd name="connsiteY1" fmla="*/ 1518 h 9136"/>
                <a:gd name="connsiteX2" fmla="*/ 2501 w 9192"/>
                <a:gd name="connsiteY2" fmla="*/ 1999 h 9136"/>
                <a:gd name="connsiteX3" fmla="*/ 5846 w 9192"/>
                <a:gd name="connsiteY3" fmla="*/ 2945 h 9136"/>
                <a:gd name="connsiteX4" fmla="*/ 5846 w 9192"/>
                <a:gd name="connsiteY4" fmla="*/ 4855 h 9136"/>
                <a:gd name="connsiteX5" fmla="*/ 4192 w 9192"/>
                <a:gd name="connsiteY5" fmla="*/ 5326 h 9136"/>
                <a:gd name="connsiteX6" fmla="*/ 4192 w 9192"/>
                <a:gd name="connsiteY6" fmla="*/ 7709 h 9136"/>
                <a:gd name="connsiteX7" fmla="*/ 9192 w 9192"/>
                <a:gd name="connsiteY7" fmla="*/ 9136 h 9136"/>
                <a:gd name="connsiteX0" fmla="*/ 0 w 9372"/>
                <a:gd name="connsiteY0" fmla="*/ 0 h 10000"/>
                <a:gd name="connsiteX1" fmla="*/ 2093 w 9372"/>
                <a:gd name="connsiteY1" fmla="*/ 1662 h 10000"/>
                <a:gd name="connsiteX2" fmla="*/ 2093 w 9372"/>
                <a:gd name="connsiteY2" fmla="*/ 2188 h 10000"/>
                <a:gd name="connsiteX3" fmla="*/ 5732 w 9372"/>
                <a:gd name="connsiteY3" fmla="*/ 3224 h 10000"/>
                <a:gd name="connsiteX4" fmla="*/ 5732 w 9372"/>
                <a:gd name="connsiteY4" fmla="*/ 5314 h 10000"/>
                <a:gd name="connsiteX5" fmla="*/ 3932 w 9372"/>
                <a:gd name="connsiteY5" fmla="*/ 5830 h 10000"/>
                <a:gd name="connsiteX6" fmla="*/ 3932 w 9372"/>
                <a:gd name="connsiteY6" fmla="*/ 8438 h 10000"/>
                <a:gd name="connsiteX7" fmla="*/ 9372 w 9372"/>
                <a:gd name="connsiteY7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72" h="10000">
                  <a:moveTo>
                    <a:pt x="0" y="0"/>
                  </a:moveTo>
                  <a:lnTo>
                    <a:pt x="2093" y="1662"/>
                  </a:lnTo>
                  <a:lnTo>
                    <a:pt x="2093" y="2188"/>
                  </a:lnTo>
                  <a:lnTo>
                    <a:pt x="5732" y="3224"/>
                  </a:lnTo>
                  <a:lnTo>
                    <a:pt x="5732" y="5314"/>
                  </a:lnTo>
                  <a:lnTo>
                    <a:pt x="3932" y="5830"/>
                  </a:lnTo>
                  <a:lnTo>
                    <a:pt x="3932" y="8438"/>
                  </a:lnTo>
                  <a:lnTo>
                    <a:pt x="9372" y="1000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14" name="グループ化 513"/>
          <p:cNvGrpSpPr/>
          <p:nvPr/>
        </p:nvGrpSpPr>
        <p:grpSpPr bwMode="gray">
          <a:xfrm>
            <a:off x="9346096" y="5174989"/>
            <a:ext cx="629482" cy="372616"/>
            <a:chOff x="8024788" y="4482894"/>
            <a:chExt cx="629482" cy="372616"/>
          </a:xfrm>
        </p:grpSpPr>
        <p:sp>
          <p:nvSpPr>
            <p:cNvPr id="516" name="Freeform 79"/>
            <p:cNvSpPr>
              <a:spLocks/>
            </p:cNvSpPr>
            <p:nvPr/>
          </p:nvSpPr>
          <p:spPr bwMode="gray">
            <a:xfrm>
              <a:off x="8024788" y="4482894"/>
              <a:ext cx="629482" cy="372611"/>
            </a:xfrm>
            <a:custGeom>
              <a:avLst/>
              <a:gdLst>
                <a:gd name="T0" fmla="*/ 0 w 817"/>
                <a:gd name="T1" fmla="*/ 0 h 454"/>
                <a:gd name="T2" fmla="*/ 2147483647 w 817"/>
                <a:gd name="T3" fmla="*/ 2147483647 h 454"/>
                <a:gd name="T4" fmla="*/ 2147483647 w 817"/>
                <a:gd name="T5" fmla="*/ 2147483647 h 454"/>
                <a:gd name="T6" fmla="*/ 2147483647 w 817"/>
                <a:gd name="T7" fmla="*/ 2147483647 h 454"/>
                <a:gd name="T8" fmla="*/ 2147483647 w 817"/>
                <a:gd name="T9" fmla="*/ 2147483647 h 454"/>
                <a:gd name="T10" fmla="*/ 2147483647 w 817"/>
                <a:gd name="T11" fmla="*/ 2147483647 h 454"/>
                <a:gd name="T12" fmla="*/ 2147483647 w 817"/>
                <a:gd name="T13" fmla="*/ 2147483647 h 454"/>
                <a:gd name="T14" fmla="*/ 2147483647 w 817"/>
                <a:gd name="T15" fmla="*/ 2147483647 h 4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7"/>
                <a:gd name="T25" fmla="*/ 0 h 454"/>
                <a:gd name="T26" fmla="*/ 817 w 817"/>
                <a:gd name="T27" fmla="*/ 454 h 454"/>
                <a:gd name="connsiteX0" fmla="*/ 0 w 10000"/>
                <a:gd name="connsiteY0" fmla="*/ 0 h 7996"/>
                <a:gd name="connsiteX1" fmla="*/ 3892 w 10000"/>
                <a:gd name="connsiteY1" fmla="*/ 5000 h 7996"/>
                <a:gd name="connsiteX2" fmla="*/ 5557 w 10000"/>
                <a:gd name="connsiteY2" fmla="*/ 5000 h 7996"/>
                <a:gd name="connsiteX3" fmla="*/ 6659 w 10000"/>
                <a:gd name="connsiteY3" fmla="*/ 5991 h 7996"/>
                <a:gd name="connsiteX4" fmla="*/ 7772 w 10000"/>
                <a:gd name="connsiteY4" fmla="*/ 5991 h 7996"/>
                <a:gd name="connsiteX5" fmla="*/ 9437 w 10000"/>
                <a:gd name="connsiteY5" fmla="*/ 5991 h 7996"/>
                <a:gd name="connsiteX6" fmla="*/ 10000 w 10000"/>
                <a:gd name="connsiteY6" fmla="*/ 7996 h 7996"/>
                <a:gd name="connsiteX0" fmla="*/ 0 w 9732"/>
                <a:gd name="connsiteY0" fmla="*/ 0 h 10591"/>
                <a:gd name="connsiteX1" fmla="*/ 3892 w 9732"/>
                <a:gd name="connsiteY1" fmla="*/ 6253 h 10591"/>
                <a:gd name="connsiteX2" fmla="*/ 5557 w 9732"/>
                <a:gd name="connsiteY2" fmla="*/ 6253 h 10591"/>
                <a:gd name="connsiteX3" fmla="*/ 6659 w 9732"/>
                <a:gd name="connsiteY3" fmla="*/ 7492 h 10591"/>
                <a:gd name="connsiteX4" fmla="*/ 7772 w 9732"/>
                <a:gd name="connsiteY4" fmla="*/ 7492 h 10591"/>
                <a:gd name="connsiteX5" fmla="*/ 9437 w 9732"/>
                <a:gd name="connsiteY5" fmla="*/ 7492 h 10591"/>
                <a:gd name="connsiteX6" fmla="*/ 9732 w 9732"/>
                <a:gd name="connsiteY6" fmla="*/ 10591 h 10591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7986 w 10079"/>
                <a:gd name="connsiteY4" fmla="*/ 7074 h 10000"/>
                <a:gd name="connsiteX5" fmla="*/ 9697 w 10079"/>
                <a:gd name="connsiteY5" fmla="*/ 7074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7986 w 10079"/>
                <a:gd name="connsiteY4" fmla="*/ 7074 h 10000"/>
                <a:gd name="connsiteX5" fmla="*/ 9854 w 10079"/>
                <a:gd name="connsiteY5" fmla="*/ 8191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8191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697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972 w 10079"/>
                <a:gd name="connsiteY5" fmla="*/ 8935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6423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6423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694 w 10079"/>
                <a:gd name="connsiteY4" fmla="*/ 8283 h 10000"/>
                <a:gd name="connsiteX5" fmla="*/ 9854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1101 w 10079"/>
                <a:gd name="connsiteY1" fmla="*/ 1434 h 10000"/>
                <a:gd name="connsiteX2" fmla="*/ 3999 w 10079"/>
                <a:gd name="connsiteY2" fmla="*/ 5904 h 10000"/>
                <a:gd name="connsiteX3" fmla="*/ 5710 w 10079"/>
                <a:gd name="connsiteY3" fmla="*/ 5904 h 10000"/>
                <a:gd name="connsiteX4" fmla="*/ 6842 w 10079"/>
                <a:gd name="connsiteY4" fmla="*/ 7074 h 10000"/>
                <a:gd name="connsiteX5" fmla="*/ 8694 w 10079"/>
                <a:gd name="connsiteY5" fmla="*/ 8283 h 10000"/>
                <a:gd name="connsiteX6" fmla="*/ 9854 w 10079"/>
                <a:gd name="connsiteY6" fmla="*/ 8470 h 10000"/>
                <a:gd name="connsiteX7" fmla="*/ 10079 w 10079"/>
                <a:gd name="connsiteY7" fmla="*/ 10000 h 10000"/>
                <a:gd name="connsiteX0" fmla="*/ 0 w 11259"/>
                <a:gd name="connsiteY0" fmla="*/ 0 h 11210"/>
                <a:gd name="connsiteX1" fmla="*/ 2281 w 11259"/>
                <a:gd name="connsiteY1" fmla="*/ 2644 h 11210"/>
                <a:gd name="connsiteX2" fmla="*/ 5179 w 11259"/>
                <a:gd name="connsiteY2" fmla="*/ 7114 h 11210"/>
                <a:gd name="connsiteX3" fmla="*/ 6890 w 11259"/>
                <a:gd name="connsiteY3" fmla="*/ 7114 h 11210"/>
                <a:gd name="connsiteX4" fmla="*/ 8022 w 11259"/>
                <a:gd name="connsiteY4" fmla="*/ 8284 h 11210"/>
                <a:gd name="connsiteX5" fmla="*/ 9874 w 11259"/>
                <a:gd name="connsiteY5" fmla="*/ 9493 h 11210"/>
                <a:gd name="connsiteX6" fmla="*/ 11034 w 11259"/>
                <a:gd name="connsiteY6" fmla="*/ 9680 h 11210"/>
                <a:gd name="connsiteX7" fmla="*/ 11259 w 11259"/>
                <a:gd name="connsiteY7" fmla="*/ 11210 h 11210"/>
                <a:gd name="connsiteX0" fmla="*/ 0 w 11259"/>
                <a:gd name="connsiteY0" fmla="*/ 0 h 11210"/>
                <a:gd name="connsiteX1" fmla="*/ 1023 w 11259"/>
                <a:gd name="connsiteY1" fmla="*/ 969 h 11210"/>
                <a:gd name="connsiteX2" fmla="*/ 5179 w 11259"/>
                <a:gd name="connsiteY2" fmla="*/ 7114 h 11210"/>
                <a:gd name="connsiteX3" fmla="*/ 6890 w 11259"/>
                <a:gd name="connsiteY3" fmla="*/ 7114 h 11210"/>
                <a:gd name="connsiteX4" fmla="*/ 8022 w 11259"/>
                <a:gd name="connsiteY4" fmla="*/ 8284 h 11210"/>
                <a:gd name="connsiteX5" fmla="*/ 9874 w 11259"/>
                <a:gd name="connsiteY5" fmla="*/ 9493 h 11210"/>
                <a:gd name="connsiteX6" fmla="*/ 11034 w 11259"/>
                <a:gd name="connsiteY6" fmla="*/ 9680 h 11210"/>
                <a:gd name="connsiteX7" fmla="*/ 11259 w 11259"/>
                <a:gd name="connsiteY7" fmla="*/ 11210 h 11210"/>
                <a:gd name="connsiteX0" fmla="*/ 904 w 10236"/>
                <a:gd name="connsiteY0" fmla="*/ 0 h 14281"/>
                <a:gd name="connsiteX1" fmla="*/ 0 w 10236"/>
                <a:gd name="connsiteY1" fmla="*/ 4040 h 14281"/>
                <a:gd name="connsiteX2" fmla="*/ 4156 w 10236"/>
                <a:gd name="connsiteY2" fmla="*/ 10185 h 14281"/>
                <a:gd name="connsiteX3" fmla="*/ 5867 w 10236"/>
                <a:gd name="connsiteY3" fmla="*/ 10185 h 14281"/>
                <a:gd name="connsiteX4" fmla="*/ 6999 w 10236"/>
                <a:gd name="connsiteY4" fmla="*/ 11355 h 14281"/>
                <a:gd name="connsiteX5" fmla="*/ 8851 w 10236"/>
                <a:gd name="connsiteY5" fmla="*/ 12564 h 14281"/>
                <a:gd name="connsiteX6" fmla="*/ 10011 w 10236"/>
                <a:gd name="connsiteY6" fmla="*/ 12751 h 14281"/>
                <a:gd name="connsiteX7" fmla="*/ 10236 w 10236"/>
                <a:gd name="connsiteY7" fmla="*/ 14281 h 14281"/>
                <a:gd name="connsiteX0" fmla="*/ 904 w 10236"/>
                <a:gd name="connsiteY0" fmla="*/ 0 h 14281"/>
                <a:gd name="connsiteX1" fmla="*/ 275 w 10236"/>
                <a:gd name="connsiteY1" fmla="*/ 2738 h 14281"/>
                <a:gd name="connsiteX2" fmla="*/ 0 w 10236"/>
                <a:gd name="connsiteY2" fmla="*/ 4040 h 14281"/>
                <a:gd name="connsiteX3" fmla="*/ 4156 w 10236"/>
                <a:gd name="connsiteY3" fmla="*/ 10185 h 14281"/>
                <a:gd name="connsiteX4" fmla="*/ 5867 w 10236"/>
                <a:gd name="connsiteY4" fmla="*/ 10185 h 14281"/>
                <a:gd name="connsiteX5" fmla="*/ 6999 w 10236"/>
                <a:gd name="connsiteY5" fmla="*/ 11355 h 14281"/>
                <a:gd name="connsiteX6" fmla="*/ 8851 w 10236"/>
                <a:gd name="connsiteY6" fmla="*/ 12564 h 14281"/>
                <a:gd name="connsiteX7" fmla="*/ 10011 w 10236"/>
                <a:gd name="connsiteY7" fmla="*/ 12751 h 14281"/>
                <a:gd name="connsiteX8" fmla="*/ 10236 w 10236"/>
                <a:gd name="connsiteY8" fmla="*/ 14281 h 14281"/>
                <a:gd name="connsiteX0" fmla="*/ 2127 w 11459"/>
                <a:gd name="connsiteY0" fmla="*/ 0 h 14281"/>
                <a:gd name="connsiteX1" fmla="*/ 4 w 11459"/>
                <a:gd name="connsiteY1" fmla="*/ 784 h 14281"/>
                <a:gd name="connsiteX2" fmla="*/ 1223 w 11459"/>
                <a:gd name="connsiteY2" fmla="*/ 4040 h 14281"/>
                <a:gd name="connsiteX3" fmla="*/ 5379 w 11459"/>
                <a:gd name="connsiteY3" fmla="*/ 10185 h 14281"/>
                <a:gd name="connsiteX4" fmla="*/ 7090 w 11459"/>
                <a:gd name="connsiteY4" fmla="*/ 10185 h 14281"/>
                <a:gd name="connsiteX5" fmla="*/ 8222 w 11459"/>
                <a:gd name="connsiteY5" fmla="*/ 11355 h 14281"/>
                <a:gd name="connsiteX6" fmla="*/ 10074 w 11459"/>
                <a:gd name="connsiteY6" fmla="*/ 12564 h 14281"/>
                <a:gd name="connsiteX7" fmla="*/ 11234 w 11459"/>
                <a:gd name="connsiteY7" fmla="*/ 12751 h 14281"/>
                <a:gd name="connsiteX8" fmla="*/ 11459 w 11459"/>
                <a:gd name="connsiteY8" fmla="*/ 14281 h 14281"/>
                <a:gd name="connsiteX0" fmla="*/ 2127 w 11459"/>
                <a:gd name="connsiteY0" fmla="*/ 0 h 14281"/>
                <a:gd name="connsiteX1" fmla="*/ 4 w 11459"/>
                <a:gd name="connsiteY1" fmla="*/ 784 h 14281"/>
                <a:gd name="connsiteX2" fmla="*/ 1223 w 11459"/>
                <a:gd name="connsiteY2" fmla="*/ 4040 h 14281"/>
                <a:gd name="connsiteX3" fmla="*/ 5379 w 11459"/>
                <a:gd name="connsiteY3" fmla="*/ 10185 h 14281"/>
                <a:gd name="connsiteX4" fmla="*/ 7090 w 11459"/>
                <a:gd name="connsiteY4" fmla="*/ 10185 h 14281"/>
                <a:gd name="connsiteX5" fmla="*/ 8222 w 11459"/>
                <a:gd name="connsiteY5" fmla="*/ 11355 h 14281"/>
                <a:gd name="connsiteX6" fmla="*/ 10074 w 11459"/>
                <a:gd name="connsiteY6" fmla="*/ 12564 h 14281"/>
                <a:gd name="connsiteX7" fmla="*/ 11234 w 11459"/>
                <a:gd name="connsiteY7" fmla="*/ 12751 h 14281"/>
                <a:gd name="connsiteX8" fmla="*/ 11459 w 11459"/>
                <a:gd name="connsiteY8" fmla="*/ 14281 h 14281"/>
                <a:gd name="connsiteX0" fmla="*/ 1154 w 10486"/>
                <a:gd name="connsiteY0" fmla="*/ 0 h 14281"/>
                <a:gd name="connsiteX1" fmla="*/ 14 w 10486"/>
                <a:gd name="connsiteY1" fmla="*/ 1808 h 14281"/>
                <a:gd name="connsiteX2" fmla="*/ 250 w 10486"/>
                <a:gd name="connsiteY2" fmla="*/ 4040 h 14281"/>
                <a:gd name="connsiteX3" fmla="*/ 4406 w 10486"/>
                <a:gd name="connsiteY3" fmla="*/ 10185 h 14281"/>
                <a:gd name="connsiteX4" fmla="*/ 6117 w 10486"/>
                <a:gd name="connsiteY4" fmla="*/ 10185 h 14281"/>
                <a:gd name="connsiteX5" fmla="*/ 7249 w 10486"/>
                <a:gd name="connsiteY5" fmla="*/ 11355 h 14281"/>
                <a:gd name="connsiteX6" fmla="*/ 9101 w 10486"/>
                <a:gd name="connsiteY6" fmla="*/ 12564 h 14281"/>
                <a:gd name="connsiteX7" fmla="*/ 10261 w 10486"/>
                <a:gd name="connsiteY7" fmla="*/ 12751 h 14281"/>
                <a:gd name="connsiteX8" fmla="*/ 10486 w 10486"/>
                <a:gd name="connsiteY8" fmla="*/ 14281 h 14281"/>
                <a:gd name="connsiteX0" fmla="*/ 904 w 10236"/>
                <a:gd name="connsiteY0" fmla="*/ 0 h 14281"/>
                <a:gd name="connsiteX1" fmla="*/ 747 w 10236"/>
                <a:gd name="connsiteY1" fmla="*/ 878 h 14281"/>
                <a:gd name="connsiteX2" fmla="*/ 0 w 10236"/>
                <a:gd name="connsiteY2" fmla="*/ 4040 h 14281"/>
                <a:gd name="connsiteX3" fmla="*/ 4156 w 10236"/>
                <a:gd name="connsiteY3" fmla="*/ 10185 h 14281"/>
                <a:gd name="connsiteX4" fmla="*/ 5867 w 10236"/>
                <a:gd name="connsiteY4" fmla="*/ 10185 h 14281"/>
                <a:gd name="connsiteX5" fmla="*/ 6999 w 10236"/>
                <a:gd name="connsiteY5" fmla="*/ 11355 h 14281"/>
                <a:gd name="connsiteX6" fmla="*/ 8851 w 10236"/>
                <a:gd name="connsiteY6" fmla="*/ 12564 h 14281"/>
                <a:gd name="connsiteX7" fmla="*/ 10011 w 10236"/>
                <a:gd name="connsiteY7" fmla="*/ 12751 h 14281"/>
                <a:gd name="connsiteX8" fmla="*/ 10236 w 10236"/>
                <a:gd name="connsiteY8" fmla="*/ 14281 h 14281"/>
                <a:gd name="connsiteX0" fmla="*/ 1143 w 10475"/>
                <a:gd name="connsiteY0" fmla="*/ 0 h 14281"/>
                <a:gd name="connsiteX1" fmla="*/ 986 w 10475"/>
                <a:gd name="connsiteY1" fmla="*/ 878 h 14281"/>
                <a:gd name="connsiteX2" fmla="*/ 553 w 10475"/>
                <a:gd name="connsiteY2" fmla="*/ 2645 h 14281"/>
                <a:gd name="connsiteX3" fmla="*/ 239 w 10475"/>
                <a:gd name="connsiteY3" fmla="*/ 4040 h 14281"/>
                <a:gd name="connsiteX4" fmla="*/ 4395 w 10475"/>
                <a:gd name="connsiteY4" fmla="*/ 10185 h 14281"/>
                <a:gd name="connsiteX5" fmla="*/ 6106 w 10475"/>
                <a:gd name="connsiteY5" fmla="*/ 10185 h 14281"/>
                <a:gd name="connsiteX6" fmla="*/ 7238 w 10475"/>
                <a:gd name="connsiteY6" fmla="*/ 11355 h 14281"/>
                <a:gd name="connsiteX7" fmla="*/ 9090 w 10475"/>
                <a:gd name="connsiteY7" fmla="*/ 12564 h 14281"/>
                <a:gd name="connsiteX8" fmla="*/ 10250 w 10475"/>
                <a:gd name="connsiteY8" fmla="*/ 12751 h 14281"/>
                <a:gd name="connsiteX9" fmla="*/ 10475 w 10475"/>
                <a:gd name="connsiteY9" fmla="*/ 14281 h 14281"/>
                <a:gd name="connsiteX0" fmla="*/ 1832 w 11164"/>
                <a:gd name="connsiteY0" fmla="*/ 0 h 14281"/>
                <a:gd name="connsiteX1" fmla="*/ 1675 w 11164"/>
                <a:gd name="connsiteY1" fmla="*/ 878 h 14281"/>
                <a:gd name="connsiteX2" fmla="*/ 23 w 11164"/>
                <a:gd name="connsiteY2" fmla="*/ 877 h 14281"/>
                <a:gd name="connsiteX3" fmla="*/ 928 w 11164"/>
                <a:gd name="connsiteY3" fmla="*/ 4040 h 14281"/>
                <a:gd name="connsiteX4" fmla="*/ 5084 w 11164"/>
                <a:gd name="connsiteY4" fmla="*/ 10185 h 14281"/>
                <a:gd name="connsiteX5" fmla="*/ 6795 w 11164"/>
                <a:gd name="connsiteY5" fmla="*/ 10185 h 14281"/>
                <a:gd name="connsiteX6" fmla="*/ 7927 w 11164"/>
                <a:gd name="connsiteY6" fmla="*/ 11355 h 14281"/>
                <a:gd name="connsiteX7" fmla="*/ 9779 w 11164"/>
                <a:gd name="connsiteY7" fmla="*/ 12564 h 14281"/>
                <a:gd name="connsiteX8" fmla="*/ 10939 w 11164"/>
                <a:gd name="connsiteY8" fmla="*/ 12751 h 14281"/>
                <a:gd name="connsiteX9" fmla="*/ 11164 w 11164"/>
                <a:gd name="connsiteY9" fmla="*/ 14281 h 14281"/>
                <a:gd name="connsiteX0" fmla="*/ 1809 w 11141"/>
                <a:gd name="connsiteY0" fmla="*/ 0 h 14281"/>
                <a:gd name="connsiteX1" fmla="*/ 1652 w 11141"/>
                <a:gd name="connsiteY1" fmla="*/ 878 h 14281"/>
                <a:gd name="connsiteX2" fmla="*/ 0 w 11141"/>
                <a:gd name="connsiteY2" fmla="*/ 877 h 14281"/>
                <a:gd name="connsiteX3" fmla="*/ 905 w 11141"/>
                <a:gd name="connsiteY3" fmla="*/ 4040 h 14281"/>
                <a:gd name="connsiteX4" fmla="*/ 5061 w 11141"/>
                <a:gd name="connsiteY4" fmla="*/ 10185 h 14281"/>
                <a:gd name="connsiteX5" fmla="*/ 6772 w 11141"/>
                <a:gd name="connsiteY5" fmla="*/ 10185 h 14281"/>
                <a:gd name="connsiteX6" fmla="*/ 7904 w 11141"/>
                <a:gd name="connsiteY6" fmla="*/ 11355 h 14281"/>
                <a:gd name="connsiteX7" fmla="*/ 9756 w 11141"/>
                <a:gd name="connsiteY7" fmla="*/ 12564 h 14281"/>
                <a:gd name="connsiteX8" fmla="*/ 10916 w 11141"/>
                <a:gd name="connsiteY8" fmla="*/ 12751 h 14281"/>
                <a:gd name="connsiteX9" fmla="*/ 11141 w 11141"/>
                <a:gd name="connsiteY9" fmla="*/ 14281 h 14281"/>
                <a:gd name="connsiteX0" fmla="*/ 1809 w 11141"/>
                <a:gd name="connsiteY0" fmla="*/ 0 h 14281"/>
                <a:gd name="connsiteX1" fmla="*/ 1652 w 11141"/>
                <a:gd name="connsiteY1" fmla="*/ 878 h 14281"/>
                <a:gd name="connsiteX2" fmla="*/ 0 w 11141"/>
                <a:gd name="connsiteY2" fmla="*/ 877 h 14281"/>
                <a:gd name="connsiteX3" fmla="*/ 905 w 11141"/>
                <a:gd name="connsiteY3" fmla="*/ 4040 h 14281"/>
                <a:gd name="connsiteX4" fmla="*/ 5061 w 11141"/>
                <a:gd name="connsiteY4" fmla="*/ 10185 h 14281"/>
                <a:gd name="connsiteX5" fmla="*/ 6772 w 11141"/>
                <a:gd name="connsiteY5" fmla="*/ 10185 h 14281"/>
                <a:gd name="connsiteX6" fmla="*/ 7904 w 11141"/>
                <a:gd name="connsiteY6" fmla="*/ 11355 h 14281"/>
                <a:gd name="connsiteX7" fmla="*/ 9756 w 11141"/>
                <a:gd name="connsiteY7" fmla="*/ 12564 h 14281"/>
                <a:gd name="connsiteX8" fmla="*/ 10916 w 11141"/>
                <a:gd name="connsiteY8" fmla="*/ 12751 h 14281"/>
                <a:gd name="connsiteX9" fmla="*/ 11141 w 11141"/>
                <a:gd name="connsiteY9" fmla="*/ 14281 h 14281"/>
                <a:gd name="connsiteX0" fmla="*/ 1180 w 10512"/>
                <a:gd name="connsiteY0" fmla="*/ 0 h 14281"/>
                <a:gd name="connsiteX1" fmla="*/ 1023 w 10512"/>
                <a:gd name="connsiteY1" fmla="*/ 878 h 14281"/>
                <a:gd name="connsiteX2" fmla="*/ 0 w 10512"/>
                <a:gd name="connsiteY2" fmla="*/ 1901 h 14281"/>
                <a:gd name="connsiteX3" fmla="*/ 276 w 10512"/>
                <a:gd name="connsiteY3" fmla="*/ 4040 h 14281"/>
                <a:gd name="connsiteX4" fmla="*/ 4432 w 10512"/>
                <a:gd name="connsiteY4" fmla="*/ 10185 h 14281"/>
                <a:gd name="connsiteX5" fmla="*/ 6143 w 10512"/>
                <a:gd name="connsiteY5" fmla="*/ 10185 h 14281"/>
                <a:gd name="connsiteX6" fmla="*/ 7275 w 10512"/>
                <a:gd name="connsiteY6" fmla="*/ 11355 h 14281"/>
                <a:gd name="connsiteX7" fmla="*/ 9127 w 10512"/>
                <a:gd name="connsiteY7" fmla="*/ 12564 h 14281"/>
                <a:gd name="connsiteX8" fmla="*/ 10287 w 10512"/>
                <a:gd name="connsiteY8" fmla="*/ 12751 h 14281"/>
                <a:gd name="connsiteX9" fmla="*/ 10512 w 10512"/>
                <a:gd name="connsiteY9" fmla="*/ 14281 h 14281"/>
                <a:gd name="connsiteX0" fmla="*/ 1219 w 10551"/>
                <a:gd name="connsiteY0" fmla="*/ 0 h 14281"/>
                <a:gd name="connsiteX1" fmla="*/ 1062 w 10551"/>
                <a:gd name="connsiteY1" fmla="*/ 878 h 14281"/>
                <a:gd name="connsiteX2" fmla="*/ 0 w 10551"/>
                <a:gd name="connsiteY2" fmla="*/ 2087 h 14281"/>
                <a:gd name="connsiteX3" fmla="*/ 315 w 10551"/>
                <a:gd name="connsiteY3" fmla="*/ 4040 h 14281"/>
                <a:gd name="connsiteX4" fmla="*/ 4471 w 10551"/>
                <a:gd name="connsiteY4" fmla="*/ 10185 h 14281"/>
                <a:gd name="connsiteX5" fmla="*/ 6182 w 10551"/>
                <a:gd name="connsiteY5" fmla="*/ 10185 h 14281"/>
                <a:gd name="connsiteX6" fmla="*/ 7314 w 10551"/>
                <a:gd name="connsiteY6" fmla="*/ 11355 h 14281"/>
                <a:gd name="connsiteX7" fmla="*/ 9166 w 10551"/>
                <a:gd name="connsiteY7" fmla="*/ 12564 h 14281"/>
                <a:gd name="connsiteX8" fmla="*/ 10326 w 10551"/>
                <a:gd name="connsiteY8" fmla="*/ 12751 h 14281"/>
                <a:gd name="connsiteX9" fmla="*/ 10551 w 10551"/>
                <a:gd name="connsiteY9" fmla="*/ 14281 h 14281"/>
                <a:gd name="connsiteX0" fmla="*/ 786 w 10551"/>
                <a:gd name="connsiteY0" fmla="*/ 0 h 14560"/>
                <a:gd name="connsiteX1" fmla="*/ 1062 w 10551"/>
                <a:gd name="connsiteY1" fmla="*/ 115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2438 w 10551"/>
                <a:gd name="connsiteY1" fmla="*/ 208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2438 w 10551"/>
                <a:gd name="connsiteY1" fmla="*/ 208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1062 w 10551"/>
                <a:gd name="connsiteY1" fmla="*/ 1436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629 w 10394"/>
                <a:gd name="connsiteY0" fmla="*/ 0 h 14560"/>
                <a:gd name="connsiteX1" fmla="*/ 905 w 10394"/>
                <a:gd name="connsiteY1" fmla="*/ 1436 h 14560"/>
                <a:gd name="connsiteX2" fmla="*/ 0 w 10394"/>
                <a:gd name="connsiteY2" fmla="*/ 2366 h 14560"/>
                <a:gd name="connsiteX3" fmla="*/ 158 w 10394"/>
                <a:gd name="connsiteY3" fmla="*/ 4319 h 14560"/>
                <a:gd name="connsiteX4" fmla="*/ 4314 w 10394"/>
                <a:gd name="connsiteY4" fmla="*/ 10464 h 14560"/>
                <a:gd name="connsiteX5" fmla="*/ 6025 w 10394"/>
                <a:gd name="connsiteY5" fmla="*/ 10464 h 14560"/>
                <a:gd name="connsiteX6" fmla="*/ 7157 w 10394"/>
                <a:gd name="connsiteY6" fmla="*/ 11634 h 14560"/>
                <a:gd name="connsiteX7" fmla="*/ 9009 w 10394"/>
                <a:gd name="connsiteY7" fmla="*/ 12843 h 14560"/>
                <a:gd name="connsiteX8" fmla="*/ 10169 w 10394"/>
                <a:gd name="connsiteY8" fmla="*/ 13030 h 14560"/>
                <a:gd name="connsiteX9" fmla="*/ 10394 w 10394"/>
                <a:gd name="connsiteY9" fmla="*/ 14560 h 1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94" h="14560">
                  <a:moveTo>
                    <a:pt x="629" y="0"/>
                  </a:moveTo>
                  <a:lnTo>
                    <a:pt x="905" y="1436"/>
                  </a:lnTo>
                  <a:lnTo>
                    <a:pt x="0" y="2366"/>
                  </a:lnTo>
                  <a:cubicBezTo>
                    <a:pt x="53" y="3017"/>
                    <a:pt x="105" y="3668"/>
                    <a:pt x="158" y="4319"/>
                  </a:cubicBezTo>
                  <a:lnTo>
                    <a:pt x="4314" y="10464"/>
                  </a:lnTo>
                  <a:lnTo>
                    <a:pt x="6025" y="10464"/>
                  </a:lnTo>
                  <a:lnTo>
                    <a:pt x="7157" y="11634"/>
                  </a:lnTo>
                  <a:lnTo>
                    <a:pt x="9009" y="12843"/>
                  </a:lnTo>
                  <a:lnTo>
                    <a:pt x="10169" y="13030"/>
                  </a:lnTo>
                  <a:lnTo>
                    <a:pt x="10394" y="1456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17" name="Freeform 79"/>
            <p:cNvSpPr>
              <a:spLocks/>
            </p:cNvSpPr>
            <p:nvPr/>
          </p:nvSpPr>
          <p:spPr bwMode="gray">
            <a:xfrm>
              <a:off x="8024788" y="4482899"/>
              <a:ext cx="629482" cy="372611"/>
            </a:xfrm>
            <a:custGeom>
              <a:avLst/>
              <a:gdLst>
                <a:gd name="T0" fmla="*/ 0 w 817"/>
                <a:gd name="T1" fmla="*/ 0 h 454"/>
                <a:gd name="T2" fmla="*/ 2147483647 w 817"/>
                <a:gd name="T3" fmla="*/ 2147483647 h 454"/>
                <a:gd name="T4" fmla="*/ 2147483647 w 817"/>
                <a:gd name="T5" fmla="*/ 2147483647 h 454"/>
                <a:gd name="T6" fmla="*/ 2147483647 w 817"/>
                <a:gd name="T7" fmla="*/ 2147483647 h 454"/>
                <a:gd name="T8" fmla="*/ 2147483647 w 817"/>
                <a:gd name="T9" fmla="*/ 2147483647 h 454"/>
                <a:gd name="T10" fmla="*/ 2147483647 w 817"/>
                <a:gd name="T11" fmla="*/ 2147483647 h 454"/>
                <a:gd name="T12" fmla="*/ 2147483647 w 817"/>
                <a:gd name="T13" fmla="*/ 2147483647 h 454"/>
                <a:gd name="T14" fmla="*/ 2147483647 w 817"/>
                <a:gd name="T15" fmla="*/ 2147483647 h 4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7"/>
                <a:gd name="T25" fmla="*/ 0 h 454"/>
                <a:gd name="T26" fmla="*/ 817 w 817"/>
                <a:gd name="T27" fmla="*/ 454 h 454"/>
                <a:gd name="connsiteX0" fmla="*/ 0 w 10000"/>
                <a:gd name="connsiteY0" fmla="*/ 0 h 7996"/>
                <a:gd name="connsiteX1" fmla="*/ 3892 w 10000"/>
                <a:gd name="connsiteY1" fmla="*/ 5000 h 7996"/>
                <a:gd name="connsiteX2" fmla="*/ 5557 w 10000"/>
                <a:gd name="connsiteY2" fmla="*/ 5000 h 7996"/>
                <a:gd name="connsiteX3" fmla="*/ 6659 w 10000"/>
                <a:gd name="connsiteY3" fmla="*/ 5991 h 7996"/>
                <a:gd name="connsiteX4" fmla="*/ 7772 w 10000"/>
                <a:gd name="connsiteY4" fmla="*/ 5991 h 7996"/>
                <a:gd name="connsiteX5" fmla="*/ 9437 w 10000"/>
                <a:gd name="connsiteY5" fmla="*/ 5991 h 7996"/>
                <a:gd name="connsiteX6" fmla="*/ 10000 w 10000"/>
                <a:gd name="connsiteY6" fmla="*/ 7996 h 7996"/>
                <a:gd name="connsiteX0" fmla="*/ 0 w 9732"/>
                <a:gd name="connsiteY0" fmla="*/ 0 h 10591"/>
                <a:gd name="connsiteX1" fmla="*/ 3892 w 9732"/>
                <a:gd name="connsiteY1" fmla="*/ 6253 h 10591"/>
                <a:gd name="connsiteX2" fmla="*/ 5557 w 9732"/>
                <a:gd name="connsiteY2" fmla="*/ 6253 h 10591"/>
                <a:gd name="connsiteX3" fmla="*/ 6659 w 9732"/>
                <a:gd name="connsiteY3" fmla="*/ 7492 h 10591"/>
                <a:gd name="connsiteX4" fmla="*/ 7772 w 9732"/>
                <a:gd name="connsiteY4" fmla="*/ 7492 h 10591"/>
                <a:gd name="connsiteX5" fmla="*/ 9437 w 9732"/>
                <a:gd name="connsiteY5" fmla="*/ 7492 h 10591"/>
                <a:gd name="connsiteX6" fmla="*/ 9732 w 9732"/>
                <a:gd name="connsiteY6" fmla="*/ 10591 h 10591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7986 w 10079"/>
                <a:gd name="connsiteY4" fmla="*/ 7074 h 10000"/>
                <a:gd name="connsiteX5" fmla="*/ 9697 w 10079"/>
                <a:gd name="connsiteY5" fmla="*/ 7074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7986 w 10079"/>
                <a:gd name="connsiteY4" fmla="*/ 7074 h 10000"/>
                <a:gd name="connsiteX5" fmla="*/ 9854 w 10079"/>
                <a:gd name="connsiteY5" fmla="*/ 8191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8191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697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972 w 10079"/>
                <a:gd name="connsiteY5" fmla="*/ 8935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6423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6423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694 w 10079"/>
                <a:gd name="connsiteY4" fmla="*/ 8283 h 10000"/>
                <a:gd name="connsiteX5" fmla="*/ 9854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1101 w 10079"/>
                <a:gd name="connsiteY1" fmla="*/ 1434 h 10000"/>
                <a:gd name="connsiteX2" fmla="*/ 3999 w 10079"/>
                <a:gd name="connsiteY2" fmla="*/ 5904 h 10000"/>
                <a:gd name="connsiteX3" fmla="*/ 5710 w 10079"/>
                <a:gd name="connsiteY3" fmla="*/ 5904 h 10000"/>
                <a:gd name="connsiteX4" fmla="*/ 6842 w 10079"/>
                <a:gd name="connsiteY4" fmla="*/ 7074 h 10000"/>
                <a:gd name="connsiteX5" fmla="*/ 8694 w 10079"/>
                <a:gd name="connsiteY5" fmla="*/ 8283 h 10000"/>
                <a:gd name="connsiteX6" fmla="*/ 9854 w 10079"/>
                <a:gd name="connsiteY6" fmla="*/ 8470 h 10000"/>
                <a:gd name="connsiteX7" fmla="*/ 10079 w 10079"/>
                <a:gd name="connsiteY7" fmla="*/ 10000 h 10000"/>
                <a:gd name="connsiteX0" fmla="*/ 0 w 11259"/>
                <a:gd name="connsiteY0" fmla="*/ 0 h 11210"/>
                <a:gd name="connsiteX1" fmla="*/ 2281 w 11259"/>
                <a:gd name="connsiteY1" fmla="*/ 2644 h 11210"/>
                <a:gd name="connsiteX2" fmla="*/ 5179 w 11259"/>
                <a:gd name="connsiteY2" fmla="*/ 7114 h 11210"/>
                <a:gd name="connsiteX3" fmla="*/ 6890 w 11259"/>
                <a:gd name="connsiteY3" fmla="*/ 7114 h 11210"/>
                <a:gd name="connsiteX4" fmla="*/ 8022 w 11259"/>
                <a:gd name="connsiteY4" fmla="*/ 8284 h 11210"/>
                <a:gd name="connsiteX5" fmla="*/ 9874 w 11259"/>
                <a:gd name="connsiteY5" fmla="*/ 9493 h 11210"/>
                <a:gd name="connsiteX6" fmla="*/ 11034 w 11259"/>
                <a:gd name="connsiteY6" fmla="*/ 9680 h 11210"/>
                <a:gd name="connsiteX7" fmla="*/ 11259 w 11259"/>
                <a:gd name="connsiteY7" fmla="*/ 11210 h 11210"/>
                <a:gd name="connsiteX0" fmla="*/ 0 w 11259"/>
                <a:gd name="connsiteY0" fmla="*/ 0 h 11210"/>
                <a:gd name="connsiteX1" fmla="*/ 1023 w 11259"/>
                <a:gd name="connsiteY1" fmla="*/ 969 h 11210"/>
                <a:gd name="connsiteX2" fmla="*/ 5179 w 11259"/>
                <a:gd name="connsiteY2" fmla="*/ 7114 h 11210"/>
                <a:gd name="connsiteX3" fmla="*/ 6890 w 11259"/>
                <a:gd name="connsiteY3" fmla="*/ 7114 h 11210"/>
                <a:gd name="connsiteX4" fmla="*/ 8022 w 11259"/>
                <a:gd name="connsiteY4" fmla="*/ 8284 h 11210"/>
                <a:gd name="connsiteX5" fmla="*/ 9874 w 11259"/>
                <a:gd name="connsiteY5" fmla="*/ 9493 h 11210"/>
                <a:gd name="connsiteX6" fmla="*/ 11034 w 11259"/>
                <a:gd name="connsiteY6" fmla="*/ 9680 h 11210"/>
                <a:gd name="connsiteX7" fmla="*/ 11259 w 11259"/>
                <a:gd name="connsiteY7" fmla="*/ 11210 h 11210"/>
                <a:gd name="connsiteX0" fmla="*/ 904 w 10236"/>
                <a:gd name="connsiteY0" fmla="*/ 0 h 14281"/>
                <a:gd name="connsiteX1" fmla="*/ 0 w 10236"/>
                <a:gd name="connsiteY1" fmla="*/ 4040 h 14281"/>
                <a:gd name="connsiteX2" fmla="*/ 4156 w 10236"/>
                <a:gd name="connsiteY2" fmla="*/ 10185 h 14281"/>
                <a:gd name="connsiteX3" fmla="*/ 5867 w 10236"/>
                <a:gd name="connsiteY3" fmla="*/ 10185 h 14281"/>
                <a:gd name="connsiteX4" fmla="*/ 6999 w 10236"/>
                <a:gd name="connsiteY4" fmla="*/ 11355 h 14281"/>
                <a:gd name="connsiteX5" fmla="*/ 8851 w 10236"/>
                <a:gd name="connsiteY5" fmla="*/ 12564 h 14281"/>
                <a:gd name="connsiteX6" fmla="*/ 10011 w 10236"/>
                <a:gd name="connsiteY6" fmla="*/ 12751 h 14281"/>
                <a:gd name="connsiteX7" fmla="*/ 10236 w 10236"/>
                <a:gd name="connsiteY7" fmla="*/ 14281 h 14281"/>
                <a:gd name="connsiteX0" fmla="*/ 904 w 10236"/>
                <a:gd name="connsiteY0" fmla="*/ 0 h 14281"/>
                <a:gd name="connsiteX1" fmla="*/ 275 w 10236"/>
                <a:gd name="connsiteY1" fmla="*/ 2738 h 14281"/>
                <a:gd name="connsiteX2" fmla="*/ 0 w 10236"/>
                <a:gd name="connsiteY2" fmla="*/ 4040 h 14281"/>
                <a:gd name="connsiteX3" fmla="*/ 4156 w 10236"/>
                <a:gd name="connsiteY3" fmla="*/ 10185 h 14281"/>
                <a:gd name="connsiteX4" fmla="*/ 5867 w 10236"/>
                <a:gd name="connsiteY4" fmla="*/ 10185 h 14281"/>
                <a:gd name="connsiteX5" fmla="*/ 6999 w 10236"/>
                <a:gd name="connsiteY5" fmla="*/ 11355 h 14281"/>
                <a:gd name="connsiteX6" fmla="*/ 8851 w 10236"/>
                <a:gd name="connsiteY6" fmla="*/ 12564 h 14281"/>
                <a:gd name="connsiteX7" fmla="*/ 10011 w 10236"/>
                <a:gd name="connsiteY7" fmla="*/ 12751 h 14281"/>
                <a:gd name="connsiteX8" fmla="*/ 10236 w 10236"/>
                <a:gd name="connsiteY8" fmla="*/ 14281 h 14281"/>
                <a:gd name="connsiteX0" fmla="*/ 2127 w 11459"/>
                <a:gd name="connsiteY0" fmla="*/ 0 h 14281"/>
                <a:gd name="connsiteX1" fmla="*/ 4 w 11459"/>
                <a:gd name="connsiteY1" fmla="*/ 784 h 14281"/>
                <a:gd name="connsiteX2" fmla="*/ 1223 w 11459"/>
                <a:gd name="connsiteY2" fmla="*/ 4040 h 14281"/>
                <a:gd name="connsiteX3" fmla="*/ 5379 w 11459"/>
                <a:gd name="connsiteY3" fmla="*/ 10185 h 14281"/>
                <a:gd name="connsiteX4" fmla="*/ 7090 w 11459"/>
                <a:gd name="connsiteY4" fmla="*/ 10185 h 14281"/>
                <a:gd name="connsiteX5" fmla="*/ 8222 w 11459"/>
                <a:gd name="connsiteY5" fmla="*/ 11355 h 14281"/>
                <a:gd name="connsiteX6" fmla="*/ 10074 w 11459"/>
                <a:gd name="connsiteY6" fmla="*/ 12564 h 14281"/>
                <a:gd name="connsiteX7" fmla="*/ 11234 w 11459"/>
                <a:gd name="connsiteY7" fmla="*/ 12751 h 14281"/>
                <a:gd name="connsiteX8" fmla="*/ 11459 w 11459"/>
                <a:gd name="connsiteY8" fmla="*/ 14281 h 14281"/>
                <a:gd name="connsiteX0" fmla="*/ 2127 w 11459"/>
                <a:gd name="connsiteY0" fmla="*/ 0 h 14281"/>
                <a:gd name="connsiteX1" fmla="*/ 4 w 11459"/>
                <a:gd name="connsiteY1" fmla="*/ 784 h 14281"/>
                <a:gd name="connsiteX2" fmla="*/ 1223 w 11459"/>
                <a:gd name="connsiteY2" fmla="*/ 4040 h 14281"/>
                <a:gd name="connsiteX3" fmla="*/ 5379 w 11459"/>
                <a:gd name="connsiteY3" fmla="*/ 10185 h 14281"/>
                <a:gd name="connsiteX4" fmla="*/ 7090 w 11459"/>
                <a:gd name="connsiteY4" fmla="*/ 10185 h 14281"/>
                <a:gd name="connsiteX5" fmla="*/ 8222 w 11459"/>
                <a:gd name="connsiteY5" fmla="*/ 11355 h 14281"/>
                <a:gd name="connsiteX6" fmla="*/ 10074 w 11459"/>
                <a:gd name="connsiteY6" fmla="*/ 12564 h 14281"/>
                <a:gd name="connsiteX7" fmla="*/ 11234 w 11459"/>
                <a:gd name="connsiteY7" fmla="*/ 12751 h 14281"/>
                <a:gd name="connsiteX8" fmla="*/ 11459 w 11459"/>
                <a:gd name="connsiteY8" fmla="*/ 14281 h 14281"/>
                <a:gd name="connsiteX0" fmla="*/ 1154 w 10486"/>
                <a:gd name="connsiteY0" fmla="*/ 0 h 14281"/>
                <a:gd name="connsiteX1" fmla="*/ 14 w 10486"/>
                <a:gd name="connsiteY1" fmla="*/ 1808 h 14281"/>
                <a:gd name="connsiteX2" fmla="*/ 250 w 10486"/>
                <a:gd name="connsiteY2" fmla="*/ 4040 h 14281"/>
                <a:gd name="connsiteX3" fmla="*/ 4406 w 10486"/>
                <a:gd name="connsiteY3" fmla="*/ 10185 h 14281"/>
                <a:gd name="connsiteX4" fmla="*/ 6117 w 10486"/>
                <a:gd name="connsiteY4" fmla="*/ 10185 h 14281"/>
                <a:gd name="connsiteX5" fmla="*/ 7249 w 10486"/>
                <a:gd name="connsiteY5" fmla="*/ 11355 h 14281"/>
                <a:gd name="connsiteX6" fmla="*/ 9101 w 10486"/>
                <a:gd name="connsiteY6" fmla="*/ 12564 h 14281"/>
                <a:gd name="connsiteX7" fmla="*/ 10261 w 10486"/>
                <a:gd name="connsiteY7" fmla="*/ 12751 h 14281"/>
                <a:gd name="connsiteX8" fmla="*/ 10486 w 10486"/>
                <a:gd name="connsiteY8" fmla="*/ 14281 h 14281"/>
                <a:gd name="connsiteX0" fmla="*/ 904 w 10236"/>
                <a:gd name="connsiteY0" fmla="*/ 0 h 14281"/>
                <a:gd name="connsiteX1" fmla="*/ 747 w 10236"/>
                <a:gd name="connsiteY1" fmla="*/ 878 h 14281"/>
                <a:gd name="connsiteX2" fmla="*/ 0 w 10236"/>
                <a:gd name="connsiteY2" fmla="*/ 4040 h 14281"/>
                <a:gd name="connsiteX3" fmla="*/ 4156 w 10236"/>
                <a:gd name="connsiteY3" fmla="*/ 10185 h 14281"/>
                <a:gd name="connsiteX4" fmla="*/ 5867 w 10236"/>
                <a:gd name="connsiteY4" fmla="*/ 10185 h 14281"/>
                <a:gd name="connsiteX5" fmla="*/ 6999 w 10236"/>
                <a:gd name="connsiteY5" fmla="*/ 11355 h 14281"/>
                <a:gd name="connsiteX6" fmla="*/ 8851 w 10236"/>
                <a:gd name="connsiteY6" fmla="*/ 12564 h 14281"/>
                <a:gd name="connsiteX7" fmla="*/ 10011 w 10236"/>
                <a:gd name="connsiteY7" fmla="*/ 12751 h 14281"/>
                <a:gd name="connsiteX8" fmla="*/ 10236 w 10236"/>
                <a:gd name="connsiteY8" fmla="*/ 14281 h 14281"/>
                <a:gd name="connsiteX0" fmla="*/ 1143 w 10475"/>
                <a:gd name="connsiteY0" fmla="*/ 0 h 14281"/>
                <a:gd name="connsiteX1" fmla="*/ 986 w 10475"/>
                <a:gd name="connsiteY1" fmla="*/ 878 h 14281"/>
                <a:gd name="connsiteX2" fmla="*/ 553 w 10475"/>
                <a:gd name="connsiteY2" fmla="*/ 2645 h 14281"/>
                <a:gd name="connsiteX3" fmla="*/ 239 w 10475"/>
                <a:gd name="connsiteY3" fmla="*/ 4040 h 14281"/>
                <a:gd name="connsiteX4" fmla="*/ 4395 w 10475"/>
                <a:gd name="connsiteY4" fmla="*/ 10185 h 14281"/>
                <a:gd name="connsiteX5" fmla="*/ 6106 w 10475"/>
                <a:gd name="connsiteY5" fmla="*/ 10185 h 14281"/>
                <a:gd name="connsiteX6" fmla="*/ 7238 w 10475"/>
                <a:gd name="connsiteY6" fmla="*/ 11355 h 14281"/>
                <a:gd name="connsiteX7" fmla="*/ 9090 w 10475"/>
                <a:gd name="connsiteY7" fmla="*/ 12564 h 14281"/>
                <a:gd name="connsiteX8" fmla="*/ 10250 w 10475"/>
                <a:gd name="connsiteY8" fmla="*/ 12751 h 14281"/>
                <a:gd name="connsiteX9" fmla="*/ 10475 w 10475"/>
                <a:gd name="connsiteY9" fmla="*/ 14281 h 14281"/>
                <a:gd name="connsiteX0" fmla="*/ 1832 w 11164"/>
                <a:gd name="connsiteY0" fmla="*/ 0 h 14281"/>
                <a:gd name="connsiteX1" fmla="*/ 1675 w 11164"/>
                <a:gd name="connsiteY1" fmla="*/ 878 h 14281"/>
                <a:gd name="connsiteX2" fmla="*/ 23 w 11164"/>
                <a:gd name="connsiteY2" fmla="*/ 877 h 14281"/>
                <a:gd name="connsiteX3" fmla="*/ 928 w 11164"/>
                <a:gd name="connsiteY3" fmla="*/ 4040 h 14281"/>
                <a:gd name="connsiteX4" fmla="*/ 5084 w 11164"/>
                <a:gd name="connsiteY4" fmla="*/ 10185 h 14281"/>
                <a:gd name="connsiteX5" fmla="*/ 6795 w 11164"/>
                <a:gd name="connsiteY5" fmla="*/ 10185 h 14281"/>
                <a:gd name="connsiteX6" fmla="*/ 7927 w 11164"/>
                <a:gd name="connsiteY6" fmla="*/ 11355 h 14281"/>
                <a:gd name="connsiteX7" fmla="*/ 9779 w 11164"/>
                <a:gd name="connsiteY7" fmla="*/ 12564 h 14281"/>
                <a:gd name="connsiteX8" fmla="*/ 10939 w 11164"/>
                <a:gd name="connsiteY8" fmla="*/ 12751 h 14281"/>
                <a:gd name="connsiteX9" fmla="*/ 11164 w 11164"/>
                <a:gd name="connsiteY9" fmla="*/ 14281 h 14281"/>
                <a:gd name="connsiteX0" fmla="*/ 1809 w 11141"/>
                <a:gd name="connsiteY0" fmla="*/ 0 h 14281"/>
                <a:gd name="connsiteX1" fmla="*/ 1652 w 11141"/>
                <a:gd name="connsiteY1" fmla="*/ 878 h 14281"/>
                <a:gd name="connsiteX2" fmla="*/ 0 w 11141"/>
                <a:gd name="connsiteY2" fmla="*/ 877 h 14281"/>
                <a:gd name="connsiteX3" fmla="*/ 905 w 11141"/>
                <a:gd name="connsiteY3" fmla="*/ 4040 h 14281"/>
                <a:gd name="connsiteX4" fmla="*/ 5061 w 11141"/>
                <a:gd name="connsiteY4" fmla="*/ 10185 h 14281"/>
                <a:gd name="connsiteX5" fmla="*/ 6772 w 11141"/>
                <a:gd name="connsiteY5" fmla="*/ 10185 h 14281"/>
                <a:gd name="connsiteX6" fmla="*/ 7904 w 11141"/>
                <a:gd name="connsiteY6" fmla="*/ 11355 h 14281"/>
                <a:gd name="connsiteX7" fmla="*/ 9756 w 11141"/>
                <a:gd name="connsiteY7" fmla="*/ 12564 h 14281"/>
                <a:gd name="connsiteX8" fmla="*/ 10916 w 11141"/>
                <a:gd name="connsiteY8" fmla="*/ 12751 h 14281"/>
                <a:gd name="connsiteX9" fmla="*/ 11141 w 11141"/>
                <a:gd name="connsiteY9" fmla="*/ 14281 h 14281"/>
                <a:gd name="connsiteX0" fmla="*/ 1809 w 11141"/>
                <a:gd name="connsiteY0" fmla="*/ 0 h 14281"/>
                <a:gd name="connsiteX1" fmla="*/ 1652 w 11141"/>
                <a:gd name="connsiteY1" fmla="*/ 878 h 14281"/>
                <a:gd name="connsiteX2" fmla="*/ 0 w 11141"/>
                <a:gd name="connsiteY2" fmla="*/ 877 h 14281"/>
                <a:gd name="connsiteX3" fmla="*/ 905 w 11141"/>
                <a:gd name="connsiteY3" fmla="*/ 4040 h 14281"/>
                <a:gd name="connsiteX4" fmla="*/ 5061 w 11141"/>
                <a:gd name="connsiteY4" fmla="*/ 10185 h 14281"/>
                <a:gd name="connsiteX5" fmla="*/ 6772 w 11141"/>
                <a:gd name="connsiteY5" fmla="*/ 10185 h 14281"/>
                <a:gd name="connsiteX6" fmla="*/ 7904 w 11141"/>
                <a:gd name="connsiteY6" fmla="*/ 11355 h 14281"/>
                <a:gd name="connsiteX7" fmla="*/ 9756 w 11141"/>
                <a:gd name="connsiteY7" fmla="*/ 12564 h 14281"/>
                <a:gd name="connsiteX8" fmla="*/ 10916 w 11141"/>
                <a:gd name="connsiteY8" fmla="*/ 12751 h 14281"/>
                <a:gd name="connsiteX9" fmla="*/ 11141 w 11141"/>
                <a:gd name="connsiteY9" fmla="*/ 14281 h 14281"/>
                <a:gd name="connsiteX0" fmla="*/ 1180 w 10512"/>
                <a:gd name="connsiteY0" fmla="*/ 0 h 14281"/>
                <a:gd name="connsiteX1" fmla="*/ 1023 w 10512"/>
                <a:gd name="connsiteY1" fmla="*/ 878 h 14281"/>
                <a:gd name="connsiteX2" fmla="*/ 0 w 10512"/>
                <a:gd name="connsiteY2" fmla="*/ 1901 h 14281"/>
                <a:gd name="connsiteX3" fmla="*/ 276 w 10512"/>
                <a:gd name="connsiteY3" fmla="*/ 4040 h 14281"/>
                <a:gd name="connsiteX4" fmla="*/ 4432 w 10512"/>
                <a:gd name="connsiteY4" fmla="*/ 10185 h 14281"/>
                <a:gd name="connsiteX5" fmla="*/ 6143 w 10512"/>
                <a:gd name="connsiteY5" fmla="*/ 10185 h 14281"/>
                <a:gd name="connsiteX6" fmla="*/ 7275 w 10512"/>
                <a:gd name="connsiteY6" fmla="*/ 11355 h 14281"/>
                <a:gd name="connsiteX7" fmla="*/ 9127 w 10512"/>
                <a:gd name="connsiteY7" fmla="*/ 12564 h 14281"/>
                <a:gd name="connsiteX8" fmla="*/ 10287 w 10512"/>
                <a:gd name="connsiteY8" fmla="*/ 12751 h 14281"/>
                <a:gd name="connsiteX9" fmla="*/ 10512 w 10512"/>
                <a:gd name="connsiteY9" fmla="*/ 14281 h 14281"/>
                <a:gd name="connsiteX0" fmla="*/ 1219 w 10551"/>
                <a:gd name="connsiteY0" fmla="*/ 0 h 14281"/>
                <a:gd name="connsiteX1" fmla="*/ 1062 w 10551"/>
                <a:gd name="connsiteY1" fmla="*/ 878 h 14281"/>
                <a:gd name="connsiteX2" fmla="*/ 0 w 10551"/>
                <a:gd name="connsiteY2" fmla="*/ 2087 h 14281"/>
                <a:gd name="connsiteX3" fmla="*/ 315 w 10551"/>
                <a:gd name="connsiteY3" fmla="*/ 4040 h 14281"/>
                <a:gd name="connsiteX4" fmla="*/ 4471 w 10551"/>
                <a:gd name="connsiteY4" fmla="*/ 10185 h 14281"/>
                <a:gd name="connsiteX5" fmla="*/ 6182 w 10551"/>
                <a:gd name="connsiteY5" fmla="*/ 10185 h 14281"/>
                <a:gd name="connsiteX6" fmla="*/ 7314 w 10551"/>
                <a:gd name="connsiteY6" fmla="*/ 11355 h 14281"/>
                <a:gd name="connsiteX7" fmla="*/ 9166 w 10551"/>
                <a:gd name="connsiteY7" fmla="*/ 12564 h 14281"/>
                <a:gd name="connsiteX8" fmla="*/ 10326 w 10551"/>
                <a:gd name="connsiteY8" fmla="*/ 12751 h 14281"/>
                <a:gd name="connsiteX9" fmla="*/ 10551 w 10551"/>
                <a:gd name="connsiteY9" fmla="*/ 14281 h 14281"/>
                <a:gd name="connsiteX0" fmla="*/ 786 w 10551"/>
                <a:gd name="connsiteY0" fmla="*/ 0 h 14560"/>
                <a:gd name="connsiteX1" fmla="*/ 1062 w 10551"/>
                <a:gd name="connsiteY1" fmla="*/ 115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2438 w 10551"/>
                <a:gd name="connsiteY1" fmla="*/ 208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2438 w 10551"/>
                <a:gd name="connsiteY1" fmla="*/ 208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1062 w 10551"/>
                <a:gd name="connsiteY1" fmla="*/ 1436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629 w 10394"/>
                <a:gd name="connsiteY0" fmla="*/ 0 h 14560"/>
                <a:gd name="connsiteX1" fmla="*/ 905 w 10394"/>
                <a:gd name="connsiteY1" fmla="*/ 1436 h 14560"/>
                <a:gd name="connsiteX2" fmla="*/ 0 w 10394"/>
                <a:gd name="connsiteY2" fmla="*/ 2366 h 14560"/>
                <a:gd name="connsiteX3" fmla="*/ 158 w 10394"/>
                <a:gd name="connsiteY3" fmla="*/ 4319 h 14560"/>
                <a:gd name="connsiteX4" fmla="*/ 4314 w 10394"/>
                <a:gd name="connsiteY4" fmla="*/ 10464 h 14560"/>
                <a:gd name="connsiteX5" fmla="*/ 6025 w 10394"/>
                <a:gd name="connsiteY5" fmla="*/ 10464 h 14560"/>
                <a:gd name="connsiteX6" fmla="*/ 7157 w 10394"/>
                <a:gd name="connsiteY6" fmla="*/ 11634 h 14560"/>
                <a:gd name="connsiteX7" fmla="*/ 9009 w 10394"/>
                <a:gd name="connsiteY7" fmla="*/ 12843 h 14560"/>
                <a:gd name="connsiteX8" fmla="*/ 10169 w 10394"/>
                <a:gd name="connsiteY8" fmla="*/ 13030 h 14560"/>
                <a:gd name="connsiteX9" fmla="*/ 10394 w 10394"/>
                <a:gd name="connsiteY9" fmla="*/ 14560 h 1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94" h="14560">
                  <a:moveTo>
                    <a:pt x="629" y="0"/>
                  </a:moveTo>
                  <a:lnTo>
                    <a:pt x="905" y="1436"/>
                  </a:lnTo>
                  <a:lnTo>
                    <a:pt x="0" y="2366"/>
                  </a:lnTo>
                  <a:cubicBezTo>
                    <a:pt x="53" y="3017"/>
                    <a:pt x="105" y="3668"/>
                    <a:pt x="158" y="4319"/>
                  </a:cubicBezTo>
                  <a:lnTo>
                    <a:pt x="4314" y="10464"/>
                  </a:lnTo>
                  <a:lnTo>
                    <a:pt x="6025" y="10464"/>
                  </a:lnTo>
                  <a:lnTo>
                    <a:pt x="7157" y="11634"/>
                  </a:lnTo>
                  <a:lnTo>
                    <a:pt x="9009" y="12843"/>
                  </a:lnTo>
                  <a:lnTo>
                    <a:pt x="10169" y="13030"/>
                  </a:lnTo>
                  <a:lnTo>
                    <a:pt x="10394" y="1456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18" name="グループ化 517"/>
          <p:cNvGrpSpPr/>
          <p:nvPr/>
        </p:nvGrpSpPr>
        <p:grpSpPr bwMode="gray">
          <a:xfrm>
            <a:off x="10004712" y="5255613"/>
            <a:ext cx="132307" cy="223880"/>
            <a:chOff x="8683403" y="4563518"/>
            <a:chExt cx="132307" cy="223880"/>
          </a:xfrm>
        </p:grpSpPr>
        <p:sp>
          <p:nvSpPr>
            <p:cNvPr id="519" name="Freeform 82"/>
            <p:cNvSpPr>
              <a:spLocks/>
            </p:cNvSpPr>
            <p:nvPr/>
          </p:nvSpPr>
          <p:spPr bwMode="gray">
            <a:xfrm>
              <a:off x="8683403" y="4563518"/>
              <a:ext cx="131978" cy="223880"/>
            </a:xfrm>
            <a:custGeom>
              <a:avLst/>
              <a:gdLst>
                <a:gd name="T0" fmla="*/ 0 w 1270"/>
                <a:gd name="T1" fmla="*/ 2147483647 h 1044"/>
                <a:gd name="T2" fmla="*/ 2147483647 w 1270"/>
                <a:gd name="T3" fmla="*/ 2147483647 h 1044"/>
                <a:gd name="T4" fmla="*/ 2147483647 w 1270"/>
                <a:gd name="T5" fmla="*/ 2147483647 h 1044"/>
                <a:gd name="T6" fmla="*/ 2147483647 w 1270"/>
                <a:gd name="T7" fmla="*/ 2147483647 h 1044"/>
                <a:gd name="T8" fmla="*/ 2147483647 w 1270"/>
                <a:gd name="T9" fmla="*/ 2147483647 h 1044"/>
                <a:gd name="T10" fmla="*/ 2147483647 w 1270"/>
                <a:gd name="T11" fmla="*/ 2147483647 h 1044"/>
                <a:gd name="T12" fmla="*/ 2147483647 w 1270"/>
                <a:gd name="T13" fmla="*/ 2147483647 h 1044"/>
                <a:gd name="T14" fmla="*/ 2147483647 w 1270"/>
                <a:gd name="T15" fmla="*/ 2147483647 h 1044"/>
                <a:gd name="T16" fmla="*/ 2147483647 w 1270"/>
                <a:gd name="T17" fmla="*/ 2147483647 h 1044"/>
                <a:gd name="T18" fmla="*/ 2147483647 w 1270"/>
                <a:gd name="T19" fmla="*/ 0 h 10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0"/>
                <a:gd name="T31" fmla="*/ 0 h 1044"/>
                <a:gd name="T32" fmla="*/ 1270 w 1270"/>
                <a:gd name="T33" fmla="*/ 1044 h 1044"/>
                <a:gd name="connsiteX0" fmla="*/ 0 w 8929"/>
                <a:gd name="connsiteY0" fmla="*/ 9128 h 9128"/>
                <a:gd name="connsiteX1" fmla="*/ 716 w 8929"/>
                <a:gd name="connsiteY1" fmla="*/ 7826 h 9128"/>
                <a:gd name="connsiteX2" fmla="*/ 3220 w 8929"/>
                <a:gd name="connsiteY2" fmla="*/ 6082 h 9128"/>
                <a:gd name="connsiteX3" fmla="*/ 4646 w 8929"/>
                <a:gd name="connsiteY3" fmla="*/ 5220 h 9128"/>
                <a:gd name="connsiteX4" fmla="*/ 5362 w 8929"/>
                <a:gd name="connsiteY4" fmla="*/ 4349 h 9128"/>
                <a:gd name="connsiteX5" fmla="*/ 6079 w 8929"/>
                <a:gd name="connsiteY5" fmla="*/ 4349 h 9128"/>
                <a:gd name="connsiteX6" fmla="*/ 7149 w 8929"/>
                <a:gd name="connsiteY6" fmla="*/ 2174 h 9128"/>
                <a:gd name="connsiteX7" fmla="*/ 7504 w 8929"/>
                <a:gd name="connsiteY7" fmla="*/ 1312 h 9128"/>
                <a:gd name="connsiteX8" fmla="*/ 8929 w 8929"/>
                <a:gd name="connsiteY8" fmla="*/ 0 h 9128"/>
                <a:gd name="connsiteX0" fmla="*/ 0 w 9198"/>
                <a:gd name="connsiteY0" fmla="*/ 8574 h 8574"/>
                <a:gd name="connsiteX1" fmla="*/ 2804 w 9198"/>
                <a:gd name="connsiteY1" fmla="*/ 6663 h 8574"/>
                <a:gd name="connsiteX2" fmla="*/ 4401 w 9198"/>
                <a:gd name="connsiteY2" fmla="*/ 5719 h 8574"/>
                <a:gd name="connsiteX3" fmla="*/ 5203 w 9198"/>
                <a:gd name="connsiteY3" fmla="*/ 4764 h 8574"/>
                <a:gd name="connsiteX4" fmla="*/ 6006 w 9198"/>
                <a:gd name="connsiteY4" fmla="*/ 4764 h 8574"/>
                <a:gd name="connsiteX5" fmla="*/ 7204 w 9198"/>
                <a:gd name="connsiteY5" fmla="*/ 2382 h 8574"/>
                <a:gd name="connsiteX6" fmla="*/ 7602 w 9198"/>
                <a:gd name="connsiteY6" fmla="*/ 1437 h 8574"/>
                <a:gd name="connsiteX7" fmla="*/ 9198 w 9198"/>
                <a:gd name="connsiteY7" fmla="*/ 0 h 8574"/>
                <a:gd name="connsiteX0" fmla="*/ 0 w 6952"/>
                <a:gd name="connsiteY0" fmla="*/ 7771 h 7771"/>
                <a:gd name="connsiteX1" fmla="*/ 1737 w 6952"/>
                <a:gd name="connsiteY1" fmla="*/ 6670 h 7771"/>
                <a:gd name="connsiteX2" fmla="*/ 2609 w 6952"/>
                <a:gd name="connsiteY2" fmla="*/ 5556 h 7771"/>
                <a:gd name="connsiteX3" fmla="*/ 3482 w 6952"/>
                <a:gd name="connsiteY3" fmla="*/ 5556 h 7771"/>
                <a:gd name="connsiteX4" fmla="*/ 4784 w 6952"/>
                <a:gd name="connsiteY4" fmla="*/ 2778 h 7771"/>
                <a:gd name="connsiteX5" fmla="*/ 5217 w 6952"/>
                <a:gd name="connsiteY5" fmla="*/ 1676 h 7771"/>
                <a:gd name="connsiteX6" fmla="*/ 6952 w 6952"/>
                <a:gd name="connsiteY6" fmla="*/ 0 h 7771"/>
                <a:gd name="connsiteX0" fmla="*/ 0 w 7501"/>
                <a:gd name="connsiteY0" fmla="*/ 8583 h 8583"/>
                <a:gd name="connsiteX1" fmla="*/ 1254 w 7501"/>
                <a:gd name="connsiteY1" fmla="*/ 7150 h 8583"/>
                <a:gd name="connsiteX2" fmla="*/ 2510 w 7501"/>
                <a:gd name="connsiteY2" fmla="*/ 7150 h 8583"/>
                <a:gd name="connsiteX3" fmla="*/ 4382 w 7501"/>
                <a:gd name="connsiteY3" fmla="*/ 3575 h 8583"/>
                <a:gd name="connsiteX4" fmla="*/ 5005 w 7501"/>
                <a:gd name="connsiteY4" fmla="*/ 2157 h 8583"/>
                <a:gd name="connsiteX5" fmla="*/ 7501 w 7501"/>
                <a:gd name="connsiteY5" fmla="*/ 0 h 8583"/>
                <a:gd name="connsiteX0" fmla="*/ 0 w 9311"/>
                <a:gd name="connsiteY0" fmla="*/ 8619 h 8619"/>
                <a:gd name="connsiteX1" fmla="*/ 1672 w 9311"/>
                <a:gd name="connsiteY1" fmla="*/ 6949 h 8619"/>
                <a:gd name="connsiteX2" fmla="*/ 3346 w 9311"/>
                <a:gd name="connsiteY2" fmla="*/ 6949 h 8619"/>
                <a:gd name="connsiteX3" fmla="*/ 5842 w 9311"/>
                <a:gd name="connsiteY3" fmla="*/ 2784 h 8619"/>
                <a:gd name="connsiteX4" fmla="*/ 6672 w 9311"/>
                <a:gd name="connsiteY4" fmla="*/ 1132 h 8619"/>
                <a:gd name="connsiteX5" fmla="*/ 9311 w 9311"/>
                <a:gd name="connsiteY5" fmla="*/ 0 h 8619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3594 w 10123"/>
                <a:gd name="connsiteY2" fmla="*/ 8902 h 10840"/>
                <a:gd name="connsiteX3" fmla="*/ 6274 w 10123"/>
                <a:gd name="connsiteY3" fmla="*/ 4070 h 10840"/>
                <a:gd name="connsiteX4" fmla="*/ 7166 w 10123"/>
                <a:gd name="connsiteY4" fmla="*/ 2153 h 10840"/>
                <a:gd name="connsiteX5" fmla="*/ 10123 w 10123"/>
                <a:gd name="connsiteY5" fmla="*/ 0 h 10840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3594 w 10123"/>
                <a:gd name="connsiteY2" fmla="*/ 8902 h 10840"/>
                <a:gd name="connsiteX3" fmla="*/ 6274 w 10123"/>
                <a:gd name="connsiteY3" fmla="*/ 4070 h 10840"/>
                <a:gd name="connsiteX4" fmla="*/ 7166 w 10123"/>
                <a:gd name="connsiteY4" fmla="*/ 2153 h 10840"/>
                <a:gd name="connsiteX5" fmla="*/ 10123 w 10123"/>
                <a:gd name="connsiteY5" fmla="*/ 0 h 10840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6274 w 10123"/>
                <a:gd name="connsiteY2" fmla="*/ 4070 h 10840"/>
                <a:gd name="connsiteX3" fmla="*/ 7166 w 10123"/>
                <a:gd name="connsiteY3" fmla="*/ 2153 h 10840"/>
                <a:gd name="connsiteX4" fmla="*/ 10123 w 10123"/>
                <a:gd name="connsiteY4" fmla="*/ 0 h 10840"/>
                <a:gd name="connsiteX0" fmla="*/ 0 w 10123"/>
                <a:gd name="connsiteY0" fmla="*/ 10840 h 10840"/>
                <a:gd name="connsiteX1" fmla="*/ 6274 w 10123"/>
                <a:gd name="connsiteY1" fmla="*/ 4070 h 10840"/>
                <a:gd name="connsiteX2" fmla="*/ 7166 w 10123"/>
                <a:gd name="connsiteY2" fmla="*/ 2153 h 10840"/>
                <a:gd name="connsiteX3" fmla="*/ 10123 w 10123"/>
                <a:gd name="connsiteY3" fmla="*/ 0 h 10840"/>
                <a:gd name="connsiteX0" fmla="*/ 0 w 4265"/>
                <a:gd name="connsiteY0" fmla="*/ 9542 h 9542"/>
                <a:gd name="connsiteX1" fmla="*/ 416 w 4265"/>
                <a:gd name="connsiteY1" fmla="*/ 4070 h 9542"/>
                <a:gd name="connsiteX2" fmla="*/ 1308 w 4265"/>
                <a:gd name="connsiteY2" fmla="*/ 2153 h 9542"/>
                <a:gd name="connsiteX3" fmla="*/ 4265 w 4265"/>
                <a:gd name="connsiteY3" fmla="*/ 0 h 9542"/>
                <a:gd name="connsiteX0" fmla="*/ 0 w 10000"/>
                <a:gd name="connsiteY0" fmla="*/ 10000 h 10000"/>
                <a:gd name="connsiteX1" fmla="*/ 975 w 10000"/>
                <a:gd name="connsiteY1" fmla="*/ 426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50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7976 w 10000"/>
                <a:gd name="connsiteY3" fmla="*/ 925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8844 w 10000"/>
                <a:gd name="connsiteY3" fmla="*/ 1085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256 h 10000"/>
                <a:gd name="connsiteX3" fmla="*/ 8844 w 10000"/>
                <a:gd name="connsiteY3" fmla="*/ 1085 h 10000"/>
                <a:gd name="connsiteX4" fmla="*/ 10000 w 10000"/>
                <a:gd name="connsiteY4" fmla="*/ 0 h 10000"/>
                <a:gd name="connsiteX0" fmla="*/ 2 w 8122"/>
                <a:gd name="connsiteY0" fmla="*/ 8640 h 8640"/>
                <a:gd name="connsiteX1" fmla="*/ 109 w 8122"/>
                <a:gd name="connsiteY1" fmla="*/ 4265 h 8640"/>
                <a:gd name="connsiteX2" fmla="*/ 3213 w 8122"/>
                <a:gd name="connsiteY2" fmla="*/ 2256 h 8640"/>
                <a:gd name="connsiteX3" fmla="*/ 6966 w 8122"/>
                <a:gd name="connsiteY3" fmla="*/ 1085 h 8640"/>
                <a:gd name="connsiteX4" fmla="*/ 8122 w 8122"/>
                <a:gd name="connsiteY4" fmla="*/ 0 h 8640"/>
                <a:gd name="connsiteX0" fmla="*/ 1868 w 9908"/>
                <a:gd name="connsiteY0" fmla="*/ 8889 h 8889"/>
                <a:gd name="connsiteX1" fmla="*/ 42 w 9908"/>
                <a:gd name="connsiteY1" fmla="*/ 4936 h 8889"/>
                <a:gd name="connsiteX2" fmla="*/ 3864 w 9908"/>
                <a:gd name="connsiteY2" fmla="*/ 2611 h 8889"/>
                <a:gd name="connsiteX3" fmla="*/ 8485 w 9908"/>
                <a:gd name="connsiteY3" fmla="*/ 1256 h 8889"/>
                <a:gd name="connsiteX4" fmla="*/ 9908 w 9908"/>
                <a:gd name="connsiteY4" fmla="*/ 0 h 8889"/>
                <a:gd name="connsiteX0" fmla="*/ 1843 w 9958"/>
                <a:gd name="connsiteY0" fmla="*/ 10000 h 10000"/>
                <a:gd name="connsiteX1" fmla="*/ 0 w 9958"/>
                <a:gd name="connsiteY1" fmla="*/ 5553 h 10000"/>
                <a:gd name="connsiteX2" fmla="*/ 3858 w 9958"/>
                <a:gd name="connsiteY2" fmla="*/ 2937 h 10000"/>
                <a:gd name="connsiteX3" fmla="*/ 8522 w 9958"/>
                <a:gd name="connsiteY3" fmla="*/ 1413 h 10000"/>
                <a:gd name="connsiteX4" fmla="*/ 9958 w 9958"/>
                <a:gd name="connsiteY4" fmla="*/ 0 h 10000"/>
                <a:gd name="connsiteX0" fmla="*/ 2031 w 10000"/>
                <a:gd name="connsiteY0" fmla="*/ 9792 h 9792"/>
                <a:gd name="connsiteX1" fmla="*/ 0 w 10000"/>
                <a:gd name="connsiteY1" fmla="*/ 5553 h 9792"/>
                <a:gd name="connsiteX2" fmla="*/ 3874 w 10000"/>
                <a:gd name="connsiteY2" fmla="*/ 2937 h 9792"/>
                <a:gd name="connsiteX3" fmla="*/ 8558 w 10000"/>
                <a:gd name="connsiteY3" fmla="*/ 1413 h 9792"/>
                <a:gd name="connsiteX4" fmla="*/ 10000 w 10000"/>
                <a:gd name="connsiteY4" fmla="*/ 0 h 9792"/>
                <a:gd name="connsiteX0" fmla="*/ 2031 w 10000"/>
                <a:gd name="connsiteY0" fmla="*/ 10000 h 10000"/>
                <a:gd name="connsiteX1" fmla="*/ 0 w 10000"/>
                <a:gd name="connsiteY1" fmla="*/ 5671 h 10000"/>
                <a:gd name="connsiteX2" fmla="*/ 3874 w 10000"/>
                <a:gd name="connsiteY2" fmla="*/ 2999 h 10000"/>
                <a:gd name="connsiteX3" fmla="*/ 8558 w 10000"/>
                <a:gd name="connsiteY3" fmla="*/ 2081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2031" y="10000"/>
                  </a:moveTo>
                  <a:lnTo>
                    <a:pt x="0" y="5671"/>
                  </a:lnTo>
                  <a:lnTo>
                    <a:pt x="3874" y="2999"/>
                  </a:lnTo>
                  <a:lnTo>
                    <a:pt x="8558" y="2081"/>
                  </a:lnTo>
                  <a:lnTo>
                    <a:pt x="1000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20" name="Freeform 82"/>
            <p:cNvSpPr>
              <a:spLocks/>
            </p:cNvSpPr>
            <p:nvPr/>
          </p:nvSpPr>
          <p:spPr bwMode="gray">
            <a:xfrm>
              <a:off x="8683732" y="4563518"/>
              <a:ext cx="131978" cy="223880"/>
            </a:xfrm>
            <a:custGeom>
              <a:avLst/>
              <a:gdLst>
                <a:gd name="T0" fmla="*/ 0 w 1270"/>
                <a:gd name="T1" fmla="*/ 2147483647 h 1044"/>
                <a:gd name="T2" fmla="*/ 2147483647 w 1270"/>
                <a:gd name="T3" fmla="*/ 2147483647 h 1044"/>
                <a:gd name="T4" fmla="*/ 2147483647 w 1270"/>
                <a:gd name="T5" fmla="*/ 2147483647 h 1044"/>
                <a:gd name="T6" fmla="*/ 2147483647 w 1270"/>
                <a:gd name="T7" fmla="*/ 2147483647 h 1044"/>
                <a:gd name="T8" fmla="*/ 2147483647 w 1270"/>
                <a:gd name="T9" fmla="*/ 2147483647 h 1044"/>
                <a:gd name="T10" fmla="*/ 2147483647 w 1270"/>
                <a:gd name="T11" fmla="*/ 2147483647 h 1044"/>
                <a:gd name="T12" fmla="*/ 2147483647 w 1270"/>
                <a:gd name="T13" fmla="*/ 2147483647 h 1044"/>
                <a:gd name="T14" fmla="*/ 2147483647 w 1270"/>
                <a:gd name="T15" fmla="*/ 2147483647 h 1044"/>
                <a:gd name="T16" fmla="*/ 2147483647 w 1270"/>
                <a:gd name="T17" fmla="*/ 2147483647 h 1044"/>
                <a:gd name="T18" fmla="*/ 2147483647 w 1270"/>
                <a:gd name="T19" fmla="*/ 0 h 10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0"/>
                <a:gd name="T31" fmla="*/ 0 h 1044"/>
                <a:gd name="T32" fmla="*/ 1270 w 1270"/>
                <a:gd name="T33" fmla="*/ 1044 h 1044"/>
                <a:gd name="connsiteX0" fmla="*/ 0 w 8929"/>
                <a:gd name="connsiteY0" fmla="*/ 9128 h 9128"/>
                <a:gd name="connsiteX1" fmla="*/ 716 w 8929"/>
                <a:gd name="connsiteY1" fmla="*/ 7826 h 9128"/>
                <a:gd name="connsiteX2" fmla="*/ 3220 w 8929"/>
                <a:gd name="connsiteY2" fmla="*/ 6082 h 9128"/>
                <a:gd name="connsiteX3" fmla="*/ 4646 w 8929"/>
                <a:gd name="connsiteY3" fmla="*/ 5220 h 9128"/>
                <a:gd name="connsiteX4" fmla="*/ 5362 w 8929"/>
                <a:gd name="connsiteY4" fmla="*/ 4349 h 9128"/>
                <a:gd name="connsiteX5" fmla="*/ 6079 w 8929"/>
                <a:gd name="connsiteY5" fmla="*/ 4349 h 9128"/>
                <a:gd name="connsiteX6" fmla="*/ 7149 w 8929"/>
                <a:gd name="connsiteY6" fmla="*/ 2174 h 9128"/>
                <a:gd name="connsiteX7" fmla="*/ 7504 w 8929"/>
                <a:gd name="connsiteY7" fmla="*/ 1312 h 9128"/>
                <a:gd name="connsiteX8" fmla="*/ 8929 w 8929"/>
                <a:gd name="connsiteY8" fmla="*/ 0 h 9128"/>
                <a:gd name="connsiteX0" fmla="*/ 0 w 9198"/>
                <a:gd name="connsiteY0" fmla="*/ 8574 h 8574"/>
                <a:gd name="connsiteX1" fmla="*/ 2804 w 9198"/>
                <a:gd name="connsiteY1" fmla="*/ 6663 h 8574"/>
                <a:gd name="connsiteX2" fmla="*/ 4401 w 9198"/>
                <a:gd name="connsiteY2" fmla="*/ 5719 h 8574"/>
                <a:gd name="connsiteX3" fmla="*/ 5203 w 9198"/>
                <a:gd name="connsiteY3" fmla="*/ 4764 h 8574"/>
                <a:gd name="connsiteX4" fmla="*/ 6006 w 9198"/>
                <a:gd name="connsiteY4" fmla="*/ 4764 h 8574"/>
                <a:gd name="connsiteX5" fmla="*/ 7204 w 9198"/>
                <a:gd name="connsiteY5" fmla="*/ 2382 h 8574"/>
                <a:gd name="connsiteX6" fmla="*/ 7602 w 9198"/>
                <a:gd name="connsiteY6" fmla="*/ 1437 h 8574"/>
                <a:gd name="connsiteX7" fmla="*/ 9198 w 9198"/>
                <a:gd name="connsiteY7" fmla="*/ 0 h 8574"/>
                <a:gd name="connsiteX0" fmla="*/ 0 w 6952"/>
                <a:gd name="connsiteY0" fmla="*/ 7771 h 7771"/>
                <a:gd name="connsiteX1" fmla="*/ 1737 w 6952"/>
                <a:gd name="connsiteY1" fmla="*/ 6670 h 7771"/>
                <a:gd name="connsiteX2" fmla="*/ 2609 w 6952"/>
                <a:gd name="connsiteY2" fmla="*/ 5556 h 7771"/>
                <a:gd name="connsiteX3" fmla="*/ 3482 w 6952"/>
                <a:gd name="connsiteY3" fmla="*/ 5556 h 7771"/>
                <a:gd name="connsiteX4" fmla="*/ 4784 w 6952"/>
                <a:gd name="connsiteY4" fmla="*/ 2778 h 7771"/>
                <a:gd name="connsiteX5" fmla="*/ 5217 w 6952"/>
                <a:gd name="connsiteY5" fmla="*/ 1676 h 7771"/>
                <a:gd name="connsiteX6" fmla="*/ 6952 w 6952"/>
                <a:gd name="connsiteY6" fmla="*/ 0 h 7771"/>
                <a:gd name="connsiteX0" fmla="*/ 0 w 7501"/>
                <a:gd name="connsiteY0" fmla="*/ 8583 h 8583"/>
                <a:gd name="connsiteX1" fmla="*/ 1254 w 7501"/>
                <a:gd name="connsiteY1" fmla="*/ 7150 h 8583"/>
                <a:gd name="connsiteX2" fmla="*/ 2510 w 7501"/>
                <a:gd name="connsiteY2" fmla="*/ 7150 h 8583"/>
                <a:gd name="connsiteX3" fmla="*/ 4382 w 7501"/>
                <a:gd name="connsiteY3" fmla="*/ 3575 h 8583"/>
                <a:gd name="connsiteX4" fmla="*/ 5005 w 7501"/>
                <a:gd name="connsiteY4" fmla="*/ 2157 h 8583"/>
                <a:gd name="connsiteX5" fmla="*/ 7501 w 7501"/>
                <a:gd name="connsiteY5" fmla="*/ 0 h 8583"/>
                <a:gd name="connsiteX0" fmla="*/ 0 w 9311"/>
                <a:gd name="connsiteY0" fmla="*/ 8619 h 8619"/>
                <a:gd name="connsiteX1" fmla="*/ 1672 w 9311"/>
                <a:gd name="connsiteY1" fmla="*/ 6949 h 8619"/>
                <a:gd name="connsiteX2" fmla="*/ 3346 w 9311"/>
                <a:gd name="connsiteY2" fmla="*/ 6949 h 8619"/>
                <a:gd name="connsiteX3" fmla="*/ 5842 w 9311"/>
                <a:gd name="connsiteY3" fmla="*/ 2784 h 8619"/>
                <a:gd name="connsiteX4" fmla="*/ 6672 w 9311"/>
                <a:gd name="connsiteY4" fmla="*/ 1132 h 8619"/>
                <a:gd name="connsiteX5" fmla="*/ 9311 w 9311"/>
                <a:gd name="connsiteY5" fmla="*/ 0 h 8619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3594 w 10123"/>
                <a:gd name="connsiteY2" fmla="*/ 8902 h 10840"/>
                <a:gd name="connsiteX3" fmla="*/ 6274 w 10123"/>
                <a:gd name="connsiteY3" fmla="*/ 4070 h 10840"/>
                <a:gd name="connsiteX4" fmla="*/ 7166 w 10123"/>
                <a:gd name="connsiteY4" fmla="*/ 2153 h 10840"/>
                <a:gd name="connsiteX5" fmla="*/ 10123 w 10123"/>
                <a:gd name="connsiteY5" fmla="*/ 0 h 10840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3594 w 10123"/>
                <a:gd name="connsiteY2" fmla="*/ 8902 h 10840"/>
                <a:gd name="connsiteX3" fmla="*/ 6274 w 10123"/>
                <a:gd name="connsiteY3" fmla="*/ 4070 h 10840"/>
                <a:gd name="connsiteX4" fmla="*/ 7166 w 10123"/>
                <a:gd name="connsiteY4" fmla="*/ 2153 h 10840"/>
                <a:gd name="connsiteX5" fmla="*/ 10123 w 10123"/>
                <a:gd name="connsiteY5" fmla="*/ 0 h 10840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6274 w 10123"/>
                <a:gd name="connsiteY2" fmla="*/ 4070 h 10840"/>
                <a:gd name="connsiteX3" fmla="*/ 7166 w 10123"/>
                <a:gd name="connsiteY3" fmla="*/ 2153 h 10840"/>
                <a:gd name="connsiteX4" fmla="*/ 10123 w 10123"/>
                <a:gd name="connsiteY4" fmla="*/ 0 h 10840"/>
                <a:gd name="connsiteX0" fmla="*/ 0 w 10123"/>
                <a:gd name="connsiteY0" fmla="*/ 10840 h 10840"/>
                <a:gd name="connsiteX1" fmla="*/ 6274 w 10123"/>
                <a:gd name="connsiteY1" fmla="*/ 4070 h 10840"/>
                <a:gd name="connsiteX2" fmla="*/ 7166 w 10123"/>
                <a:gd name="connsiteY2" fmla="*/ 2153 h 10840"/>
                <a:gd name="connsiteX3" fmla="*/ 10123 w 10123"/>
                <a:gd name="connsiteY3" fmla="*/ 0 h 10840"/>
                <a:gd name="connsiteX0" fmla="*/ 0 w 4265"/>
                <a:gd name="connsiteY0" fmla="*/ 9542 h 9542"/>
                <a:gd name="connsiteX1" fmla="*/ 416 w 4265"/>
                <a:gd name="connsiteY1" fmla="*/ 4070 h 9542"/>
                <a:gd name="connsiteX2" fmla="*/ 1308 w 4265"/>
                <a:gd name="connsiteY2" fmla="*/ 2153 h 9542"/>
                <a:gd name="connsiteX3" fmla="*/ 4265 w 4265"/>
                <a:gd name="connsiteY3" fmla="*/ 0 h 9542"/>
                <a:gd name="connsiteX0" fmla="*/ 0 w 10000"/>
                <a:gd name="connsiteY0" fmla="*/ 10000 h 10000"/>
                <a:gd name="connsiteX1" fmla="*/ 975 w 10000"/>
                <a:gd name="connsiteY1" fmla="*/ 426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50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7976 w 10000"/>
                <a:gd name="connsiteY3" fmla="*/ 925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8844 w 10000"/>
                <a:gd name="connsiteY3" fmla="*/ 1085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256 h 10000"/>
                <a:gd name="connsiteX3" fmla="*/ 8844 w 10000"/>
                <a:gd name="connsiteY3" fmla="*/ 1085 h 10000"/>
                <a:gd name="connsiteX4" fmla="*/ 10000 w 10000"/>
                <a:gd name="connsiteY4" fmla="*/ 0 h 10000"/>
                <a:gd name="connsiteX0" fmla="*/ 2 w 8122"/>
                <a:gd name="connsiteY0" fmla="*/ 8640 h 8640"/>
                <a:gd name="connsiteX1" fmla="*/ 109 w 8122"/>
                <a:gd name="connsiteY1" fmla="*/ 4265 h 8640"/>
                <a:gd name="connsiteX2" fmla="*/ 3213 w 8122"/>
                <a:gd name="connsiteY2" fmla="*/ 2256 h 8640"/>
                <a:gd name="connsiteX3" fmla="*/ 6966 w 8122"/>
                <a:gd name="connsiteY3" fmla="*/ 1085 h 8640"/>
                <a:gd name="connsiteX4" fmla="*/ 8122 w 8122"/>
                <a:gd name="connsiteY4" fmla="*/ 0 h 8640"/>
                <a:gd name="connsiteX0" fmla="*/ 1868 w 9908"/>
                <a:gd name="connsiteY0" fmla="*/ 8889 h 8889"/>
                <a:gd name="connsiteX1" fmla="*/ 42 w 9908"/>
                <a:gd name="connsiteY1" fmla="*/ 4936 h 8889"/>
                <a:gd name="connsiteX2" fmla="*/ 3864 w 9908"/>
                <a:gd name="connsiteY2" fmla="*/ 2611 h 8889"/>
                <a:gd name="connsiteX3" fmla="*/ 8485 w 9908"/>
                <a:gd name="connsiteY3" fmla="*/ 1256 h 8889"/>
                <a:gd name="connsiteX4" fmla="*/ 9908 w 9908"/>
                <a:gd name="connsiteY4" fmla="*/ 0 h 8889"/>
                <a:gd name="connsiteX0" fmla="*/ 1843 w 9958"/>
                <a:gd name="connsiteY0" fmla="*/ 10000 h 10000"/>
                <a:gd name="connsiteX1" fmla="*/ 0 w 9958"/>
                <a:gd name="connsiteY1" fmla="*/ 5553 h 10000"/>
                <a:gd name="connsiteX2" fmla="*/ 3858 w 9958"/>
                <a:gd name="connsiteY2" fmla="*/ 2937 h 10000"/>
                <a:gd name="connsiteX3" fmla="*/ 8522 w 9958"/>
                <a:gd name="connsiteY3" fmla="*/ 1413 h 10000"/>
                <a:gd name="connsiteX4" fmla="*/ 9958 w 9958"/>
                <a:gd name="connsiteY4" fmla="*/ 0 h 10000"/>
                <a:gd name="connsiteX0" fmla="*/ 2031 w 10000"/>
                <a:gd name="connsiteY0" fmla="*/ 9792 h 9792"/>
                <a:gd name="connsiteX1" fmla="*/ 0 w 10000"/>
                <a:gd name="connsiteY1" fmla="*/ 5553 h 9792"/>
                <a:gd name="connsiteX2" fmla="*/ 3874 w 10000"/>
                <a:gd name="connsiteY2" fmla="*/ 2937 h 9792"/>
                <a:gd name="connsiteX3" fmla="*/ 8558 w 10000"/>
                <a:gd name="connsiteY3" fmla="*/ 1413 h 9792"/>
                <a:gd name="connsiteX4" fmla="*/ 10000 w 10000"/>
                <a:gd name="connsiteY4" fmla="*/ 0 h 9792"/>
                <a:gd name="connsiteX0" fmla="*/ 2031 w 10000"/>
                <a:gd name="connsiteY0" fmla="*/ 10000 h 10000"/>
                <a:gd name="connsiteX1" fmla="*/ 0 w 10000"/>
                <a:gd name="connsiteY1" fmla="*/ 5671 h 10000"/>
                <a:gd name="connsiteX2" fmla="*/ 3874 w 10000"/>
                <a:gd name="connsiteY2" fmla="*/ 2999 h 10000"/>
                <a:gd name="connsiteX3" fmla="*/ 8558 w 10000"/>
                <a:gd name="connsiteY3" fmla="*/ 2081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2031" y="10000"/>
                  </a:moveTo>
                  <a:lnTo>
                    <a:pt x="0" y="5671"/>
                  </a:lnTo>
                  <a:lnTo>
                    <a:pt x="3874" y="2999"/>
                  </a:lnTo>
                  <a:lnTo>
                    <a:pt x="8558" y="2081"/>
                  </a:lnTo>
                  <a:lnTo>
                    <a:pt x="10000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21" name="グループ化 520"/>
          <p:cNvGrpSpPr/>
          <p:nvPr/>
        </p:nvGrpSpPr>
        <p:grpSpPr bwMode="gray">
          <a:xfrm>
            <a:off x="9608062" y="4687808"/>
            <a:ext cx="785020" cy="470089"/>
            <a:chOff x="8286754" y="3995712"/>
            <a:chExt cx="785020" cy="470089"/>
          </a:xfrm>
        </p:grpSpPr>
        <p:sp>
          <p:nvSpPr>
            <p:cNvPr id="522" name="Freeform 81"/>
            <p:cNvSpPr>
              <a:spLocks/>
            </p:cNvSpPr>
            <p:nvPr/>
          </p:nvSpPr>
          <p:spPr bwMode="gray">
            <a:xfrm>
              <a:off x="8286754" y="3995712"/>
              <a:ext cx="785020" cy="469850"/>
            </a:xfrm>
            <a:custGeom>
              <a:avLst/>
              <a:gdLst>
                <a:gd name="T0" fmla="*/ 0 w 453"/>
                <a:gd name="T1" fmla="*/ 2147483647 h 499"/>
                <a:gd name="T2" fmla="*/ 2147483647 w 453"/>
                <a:gd name="T3" fmla="*/ 2147483647 h 499"/>
                <a:gd name="T4" fmla="*/ 2147483647 w 453"/>
                <a:gd name="T5" fmla="*/ 2147483647 h 499"/>
                <a:gd name="T6" fmla="*/ 2147483647 w 453"/>
                <a:gd name="T7" fmla="*/ 2147483647 h 499"/>
                <a:gd name="T8" fmla="*/ 2147483647 w 453"/>
                <a:gd name="T9" fmla="*/ 0 h 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3"/>
                <a:gd name="T16" fmla="*/ 0 h 499"/>
                <a:gd name="T17" fmla="*/ 453 w 453"/>
                <a:gd name="T18" fmla="*/ 499 h 499"/>
                <a:gd name="connsiteX0" fmla="*/ 0 w 10000"/>
                <a:gd name="connsiteY0" fmla="*/ 10000 h 10000"/>
                <a:gd name="connsiteX1" fmla="*/ 993 w 10000"/>
                <a:gd name="connsiteY1" fmla="*/ 5451 h 10000"/>
                <a:gd name="connsiteX2" fmla="*/ 3996 w 10000"/>
                <a:gd name="connsiteY2" fmla="*/ 3627 h 10000"/>
                <a:gd name="connsiteX3" fmla="*/ 6004 w 10000"/>
                <a:gd name="connsiteY3" fmla="*/ 3627 h 10000"/>
                <a:gd name="connsiteX4" fmla="*/ 9193 w 10000"/>
                <a:gd name="connsiteY4" fmla="*/ 821 h 10000"/>
                <a:gd name="connsiteX5" fmla="*/ 10000 w 10000"/>
                <a:gd name="connsiteY5" fmla="*/ 0 h 10000"/>
                <a:gd name="connsiteX0" fmla="*/ 0 w 12005"/>
                <a:gd name="connsiteY0" fmla="*/ 11717 h 11717"/>
                <a:gd name="connsiteX1" fmla="*/ 993 w 12005"/>
                <a:gd name="connsiteY1" fmla="*/ 7168 h 11717"/>
                <a:gd name="connsiteX2" fmla="*/ 3996 w 12005"/>
                <a:gd name="connsiteY2" fmla="*/ 5344 h 11717"/>
                <a:gd name="connsiteX3" fmla="*/ 6004 w 12005"/>
                <a:gd name="connsiteY3" fmla="*/ 5344 h 11717"/>
                <a:gd name="connsiteX4" fmla="*/ 9193 w 12005"/>
                <a:gd name="connsiteY4" fmla="*/ 2538 h 11717"/>
                <a:gd name="connsiteX5" fmla="*/ 12005 w 12005"/>
                <a:gd name="connsiteY5" fmla="*/ 0 h 11717"/>
                <a:gd name="connsiteX0" fmla="*/ 0 w 12005"/>
                <a:gd name="connsiteY0" fmla="*/ 11717 h 11717"/>
                <a:gd name="connsiteX1" fmla="*/ 993 w 12005"/>
                <a:gd name="connsiteY1" fmla="*/ 7168 h 11717"/>
                <a:gd name="connsiteX2" fmla="*/ 3996 w 12005"/>
                <a:gd name="connsiteY2" fmla="*/ 5344 h 11717"/>
                <a:gd name="connsiteX3" fmla="*/ 6004 w 12005"/>
                <a:gd name="connsiteY3" fmla="*/ 5344 h 11717"/>
                <a:gd name="connsiteX4" fmla="*/ 10092 w 12005"/>
                <a:gd name="connsiteY4" fmla="*/ 1894 h 11717"/>
                <a:gd name="connsiteX5" fmla="*/ 12005 w 12005"/>
                <a:gd name="connsiteY5" fmla="*/ 0 h 11717"/>
                <a:gd name="connsiteX0" fmla="*/ 0 w 22788"/>
                <a:gd name="connsiteY0" fmla="*/ 10286 h 10286"/>
                <a:gd name="connsiteX1" fmla="*/ 993 w 22788"/>
                <a:gd name="connsiteY1" fmla="*/ 5737 h 10286"/>
                <a:gd name="connsiteX2" fmla="*/ 3996 w 22788"/>
                <a:gd name="connsiteY2" fmla="*/ 3913 h 10286"/>
                <a:gd name="connsiteX3" fmla="*/ 6004 w 22788"/>
                <a:gd name="connsiteY3" fmla="*/ 3913 h 10286"/>
                <a:gd name="connsiteX4" fmla="*/ 10092 w 22788"/>
                <a:gd name="connsiteY4" fmla="*/ 463 h 10286"/>
                <a:gd name="connsiteX5" fmla="*/ 22788 w 22788"/>
                <a:gd name="connsiteY5" fmla="*/ 0 h 10286"/>
                <a:gd name="connsiteX0" fmla="*/ 0 w 22788"/>
                <a:gd name="connsiteY0" fmla="*/ 10286 h 10286"/>
                <a:gd name="connsiteX1" fmla="*/ 993 w 22788"/>
                <a:gd name="connsiteY1" fmla="*/ 5737 h 10286"/>
                <a:gd name="connsiteX2" fmla="*/ 3996 w 22788"/>
                <a:gd name="connsiteY2" fmla="*/ 3913 h 10286"/>
                <a:gd name="connsiteX3" fmla="*/ 6004 w 22788"/>
                <a:gd name="connsiteY3" fmla="*/ 3913 h 10286"/>
                <a:gd name="connsiteX4" fmla="*/ 10092 w 22788"/>
                <a:gd name="connsiteY4" fmla="*/ 463 h 10286"/>
                <a:gd name="connsiteX5" fmla="*/ 14931 w 22788"/>
                <a:gd name="connsiteY5" fmla="*/ 320 h 10286"/>
                <a:gd name="connsiteX6" fmla="*/ 22788 w 22788"/>
                <a:gd name="connsiteY6" fmla="*/ 0 h 10286"/>
                <a:gd name="connsiteX0" fmla="*/ 0 w 22788"/>
                <a:gd name="connsiteY0" fmla="*/ 11826 h 11826"/>
                <a:gd name="connsiteX1" fmla="*/ 993 w 22788"/>
                <a:gd name="connsiteY1" fmla="*/ 7277 h 11826"/>
                <a:gd name="connsiteX2" fmla="*/ 3996 w 22788"/>
                <a:gd name="connsiteY2" fmla="*/ 5453 h 11826"/>
                <a:gd name="connsiteX3" fmla="*/ 6004 w 22788"/>
                <a:gd name="connsiteY3" fmla="*/ 5453 h 11826"/>
                <a:gd name="connsiteX4" fmla="*/ 10092 w 22788"/>
                <a:gd name="connsiteY4" fmla="*/ 2003 h 11826"/>
                <a:gd name="connsiteX5" fmla="*/ 15000 w 22788"/>
                <a:gd name="connsiteY5" fmla="*/ 0 h 11826"/>
                <a:gd name="connsiteX6" fmla="*/ 22788 w 22788"/>
                <a:gd name="connsiteY6" fmla="*/ 1540 h 11826"/>
                <a:gd name="connsiteX0" fmla="*/ 0 w 22788"/>
                <a:gd name="connsiteY0" fmla="*/ 11826 h 11826"/>
                <a:gd name="connsiteX1" fmla="*/ 993 w 22788"/>
                <a:gd name="connsiteY1" fmla="*/ 7277 h 11826"/>
                <a:gd name="connsiteX2" fmla="*/ 3996 w 22788"/>
                <a:gd name="connsiteY2" fmla="*/ 5453 h 11826"/>
                <a:gd name="connsiteX3" fmla="*/ 6004 w 22788"/>
                <a:gd name="connsiteY3" fmla="*/ 5453 h 11826"/>
                <a:gd name="connsiteX4" fmla="*/ 10092 w 22788"/>
                <a:gd name="connsiteY4" fmla="*/ 2003 h 11826"/>
                <a:gd name="connsiteX5" fmla="*/ 15000 w 22788"/>
                <a:gd name="connsiteY5" fmla="*/ 0 h 11826"/>
                <a:gd name="connsiteX6" fmla="*/ 19631 w 22788"/>
                <a:gd name="connsiteY6" fmla="*/ 1001 h 11826"/>
                <a:gd name="connsiteX7" fmla="*/ 22788 w 22788"/>
                <a:gd name="connsiteY7" fmla="*/ 1540 h 11826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5000 w 22788"/>
                <a:gd name="connsiteY5" fmla="*/ 1 h 11827"/>
                <a:gd name="connsiteX6" fmla="*/ 21013 w 22788"/>
                <a:gd name="connsiteY6" fmla="*/ 0 h 11827"/>
                <a:gd name="connsiteX7" fmla="*/ 22788 w 22788"/>
                <a:gd name="connsiteY7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2650 w 22788"/>
                <a:gd name="connsiteY5" fmla="*/ 78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2235 w 22788"/>
                <a:gd name="connsiteY5" fmla="*/ 171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9954 w 22788"/>
                <a:gd name="connsiteY4" fmla="*/ 1861 h 11827"/>
                <a:gd name="connsiteX5" fmla="*/ 12235 w 22788"/>
                <a:gd name="connsiteY5" fmla="*/ 171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9954 w 22788"/>
                <a:gd name="connsiteY4" fmla="*/ 1861 h 11827"/>
                <a:gd name="connsiteX5" fmla="*/ 12235 w 22788"/>
                <a:gd name="connsiteY5" fmla="*/ 1861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276 w 22788"/>
                <a:gd name="connsiteY1" fmla="*/ 10660 h 11827"/>
                <a:gd name="connsiteX2" fmla="*/ 993 w 22788"/>
                <a:gd name="connsiteY2" fmla="*/ 7278 h 11827"/>
                <a:gd name="connsiteX3" fmla="*/ 3996 w 22788"/>
                <a:gd name="connsiteY3" fmla="*/ 5454 h 11827"/>
                <a:gd name="connsiteX4" fmla="*/ 6004 w 22788"/>
                <a:gd name="connsiteY4" fmla="*/ 5454 h 11827"/>
                <a:gd name="connsiteX5" fmla="*/ 9954 w 22788"/>
                <a:gd name="connsiteY5" fmla="*/ 1861 h 11827"/>
                <a:gd name="connsiteX6" fmla="*/ 12235 w 22788"/>
                <a:gd name="connsiteY6" fmla="*/ 1861 h 11827"/>
                <a:gd name="connsiteX7" fmla="*/ 15000 w 22788"/>
                <a:gd name="connsiteY7" fmla="*/ 1 h 11827"/>
                <a:gd name="connsiteX8" fmla="*/ 21013 w 22788"/>
                <a:gd name="connsiteY8" fmla="*/ 0 h 11827"/>
                <a:gd name="connsiteX9" fmla="*/ 22788 w 22788"/>
                <a:gd name="connsiteY9" fmla="*/ 1541 h 11827"/>
                <a:gd name="connsiteX0" fmla="*/ 0 w 23272"/>
                <a:gd name="connsiteY0" fmla="*/ 14402 h 14402"/>
                <a:gd name="connsiteX1" fmla="*/ 760 w 23272"/>
                <a:gd name="connsiteY1" fmla="*/ 10660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0 w 23272"/>
                <a:gd name="connsiteY0" fmla="*/ 14402 h 14402"/>
                <a:gd name="connsiteX1" fmla="*/ 622 w 23272"/>
                <a:gd name="connsiteY1" fmla="*/ 11518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0 w 23272"/>
                <a:gd name="connsiteY0" fmla="*/ 14402 h 14402"/>
                <a:gd name="connsiteX1" fmla="*/ 484 w 23272"/>
                <a:gd name="connsiteY1" fmla="*/ 11661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573 w 22808"/>
                <a:gd name="connsiteY0" fmla="*/ 14116 h 14116"/>
                <a:gd name="connsiteX1" fmla="*/ 20 w 22808"/>
                <a:gd name="connsiteY1" fmla="*/ 11661 h 14116"/>
                <a:gd name="connsiteX2" fmla="*/ 1013 w 22808"/>
                <a:gd name="connsiteY2" fmla="*/ 7278 h 14116"/>
                <a:gd name="connsiteX3" fmla="*/ 4016 w 22808"/>
                <a:gd name="connsiteY3" fmla="*/ 5454 h 14116"/>
                <a:gd name="connsiteX4" fmla="*/ 6024 w 22808"/>
                <a:gd name="connsiteY4" fmla="*/ 5454 h 14116"/>
                <a:gd name="connsiteX5" fmla="*/ 9974 w 22808"/>
                <a:gd name="connsiteY5" fmla="*/ 1861 h 14116"/>
                <a:gd name="connsiteX6" fmla="*/ 12255 w 22808"/>
                <a:gd name="connsiteY6" fmla="*/ 1861 h 14116"/>
                <a:gd name="connsiteX7" fmla="*/ 15020 w 22808"/>
                <a:gd name="connsiteY7" fmla="*/ 1 h 14116"/>
                <a:gd name="connsiteX8" fmla="*/ 21033 w 22808"/>
                <a:gd name="connsiteY8" fmla="*/ 0 h 14116"/>
                <a:gd name="connsiteX9" fmla="*/ 22808 w 22808"/>
                <a:gd name="connsiteY9" fmla="*/ 1541 h 14116"/>
                <a:gd name="connsiteX0" fmla="*/ 553 w 22788"/>
                <a:gd name="connsiteY0" fmla="*/ 14116 h 14116"/>
                <a:gd name="connsiteX1" fmla="*/ 0 w 22788"/>
                <a:gd name="connsiteY1" fmla="*/ 11661 h 14116"/>
                <a:gd name="connsiteX2" fmla="*/ 993 w 22788"/>
                <a:gd name="connsiteY2" fmla="*/ 7278 h 14116"/>
                <a:gd name="connsiteX3" fmla="*/ 3996 w 22788"/>
                <a:gd name="connsiteY3" fmla="*/ 5454 h 14116"/>
                <a:gd name="connsiteX4" fmla="*/ 6004 w 22788"/>
                <a:gd name="connsiteY4" fmla="*/ 5454 h 14116"/>
                <a:gd name="connsiteX5" fmla="*/ 9954 w 22788"/>
                <a:gd name="connsiteY5" fmla="*/ 1861 h 14116"/>
                <a:gd name="connsiteX6" fmla="*/ 12235 w 22788"/>
                <a:gd name="connsiteY6" fmla="*/ 1861 h 14116"/>
                <a:gd name="connsiteX7" fmla="*/ 15000 w 22788"/>
                <a:gd name="connsiteY7" fmla="*/ 1 h 14116"/>
                <a:gd name="connsiteX8" fmla="*/ 21013 w 22788"/>
                <a:gd name="connsiteY8" fmla="*/ 0 h 14116"/>
                <a:gd name="connsiteX9" fmla="*/ 22788 w 22788"/>
                <a:gd name="connsiteY9" fmla="*/ 1541 h 1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88" h="14116">
                  <a:moveTo>
                    <a:pt x="553" y="14116"/>
                  </a:moveTo>
                  <a:lnTo>
                    <a:pt x="0" y="11661"/>
                  </a:lnTo>
                  <a:lnTo>
                    <a:pt x="993" y="7278"/>
                  </a:lnTo>
                  <a:lnTo>
                    <a:pt x="3996" y="5454"/>
                  </a:lnTo>
                  <a:lnTo>
                    <a:pt x="6004" y="5454"/>
                  </a:lnTo>
                  <a:lnTo>
                    <a:pt x="9954" y="1861"/>
                  </a:lnTo>
                  <a:lnTo>
                    <a:pt x="12235" y="1861"/>
                  </a:lnTo>
                  <a:lnTo>
                    <a:pt x="15000" y="1"/>
                  </a:lnTo>
                  <a:lnTo>
                    <a:pt x="21013" y="0"/>
                  </a:lnTo>
                  <a:lnTo>
                    <a:pt x="22788" y="154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23" name="Freeform 81"/>
            <p:cNvSpPr>
              <a:spLocks/>
            </p:cNvSpPr>
            <p:nvPr/>
          </p:nvSpPr>
          <p:spPr bwMode="gray">
            <a:xfrm>
              <a:off x="8286754" y="3995951"/>
              <a:ext cx="785020" cy="469850"/>
            </a:xfrm>
            <a:custGeom>
              <a:avLst/>
              <a:gdLst>
                <a:gd name="T0" fmla="*/ 0 w 453"/>
                <a:gd name="T1" fmla="*/ 2147483647 h 499"/>
                <a:gd name="T2" fmla="*/ 2147483647 w 453"/>
                <a:gd name="T3" fmla="*/ 2147483647 h 499"/>
                <a:gd name="T4" fmla="*/ 2147483647 w 453"/>
                <a:gd name="T5" fmla="*/ 2147483647 h 499"/>
                <a:gd name="T6" fmla="*/ 2147483647 w 453"/>
                <a:gd name="T7" fmla="*/ 2147483647 h 499"/>
                <a:gd name="T8" fmla="*/ 2147483647 w 453"/>
                <a:gd name="T9" fmla="*/ 0 h 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3"/>
                <a:gd name="T16" fmla="*/ 0 h 499"/>
                <a:gd name="T17" fmla="*/ 453 w 453"/>
                <a:gd name="T18" fmla="*/ 499 h 499"/>
                <a:gd name="connsiteX0" fmla="*/ 0 w 10000"/>
                <a:gd name="connsiteY0" fmla="*/ 10000 h 10000"/>
                <a:gd name="connsiteX1" fmla="*/ 993 w 10000"/>
                <a:gd name="connsiteY1" fmla="*/ 5451 h 10000"/>
                <a:gd name="connsiteX2" fmla="*/ 3996 w 10000"/>
                <a:gd name="connsiteY2" fmla="*/ 3627 h 10000"/>
                <a:gd name="connsiteX3" fmla="*/ 6004 w 10000"/>
                <a:gd name="connsiteY3" fmla="*/ 3627 h 10000"/>
                <a:gd name="connsiteX4" fmla="*/ 9193 w 10000"/>
                <a:gd name="connsiteY4" fmla="*/ 821 h 10000"/>
                <a:gd name="connsiteX5" fmla="*/ 10000 w 10000"/>
                <a:gd name="connsiteY5" fmla="*/ 0 h 10000"/>
                <a:gd name="connsiteX0" fmla="*/ 0 w 12005"/>
                <a:gd name="connsiteY0" fmla="*/ 11717 h 11717"/>
                <a:gd name="connsiteX1" fmla="*/ 993 w 12005"/>
                <a:gd name="connsiteY1" fmla="*/ 7168 h 11717"/>
                <a:gd name="connsiteX2" fmla="*/ 3996 w 12005"/>
                <a:gd name="connsiteY2" fmla="*/ 5344 h 11717"/>
                <a:gd name="connsiteX3" fmla="*/ 6004 w 12005"/>
                <a:gd name="connsiteY3" fmla="*/ 5344 h 11717"/>
                <a:gd name="connsiteX4" fmla="*/ 9193 w 12005"/>
                <a:gd name="connsiteY4" fmla="*/ 2538 h 11717"/>
                <a:gd name="connsiteX5" fmla="*/ 12005 w 12005"/>
                <a:gd name="connsiteY5" fmla="*/ 0 h 11717"/>
                <a:gd name="connsiteX0" fmla="*/ 0 w 12005"/>
                <a:gd name="connsiteY0" fmla="*/ 11717 h 11717"/>
                <a:gd name="connsiteX1" fmla="*/ 993 w 12005"/>
                <a:gd name="connsiteY1" fmla="*/ 7168 h 11717"/>
                <a:gd name="connsiteX2" fmla="*/ 3996 w 12005"/>
                <a:gd name="connsiteY2" fmla="*/ 5344 h 11717"/>
                <a:gd name="connsiteX3" fmla="*/ 6004 w 12005"/>
                <a:gd name="connsiteY3" fmla="*/ 5344 h 11717"/>
                <a:gd name="connsiteX4" fmla="*/ 10092 w 12005"/>
                <a:gd name="connsiteY4" fmla="*/ 1894 h 11717"/>
                <a:gd name="connsiteX5" fmla="*/ 12005 w 12005"/>
                <a:gd name="connsiteY5" fmla="*/ 0 h 11717"/>
                <a:gd name="connsiteX0" fmla="*/ 0 w 22788"/>
                <a:gd name="connsiteY0" fmla="*/ 10286 h 10286"/>
                <a:gd name="connsiteX1" fmla="*/ 993 w 22788"/>
                <a:gd name="connsiteY1" fmla="*/ 5737 h 10286"/>
                <a:gd name="connsiteX2" fmla="*/ 3996 w 22788"/>
                <a:gd name="connsiteY2" fmla="*/ 3913 h 10286"/>
                <a:gd name="connsiteX3" fmla="*/ 6004 w 22788"/>
                <a:gd name="connsiteY3" fmla="*/ 3913 h 10286"/>
                <a:gd name="connsiteX4" fmla="*/ 10092 w 22788"/>
                <a:gd name="connsiteY4" fmla="*/ 463 h 10286"/>
                <a:gd name="connsiteX5" fmla="*/ 22788 w 22788"/>
                <a:gd name="connsiteY5" fmla="*/ 0 h 10286"/>
                <a:gd name="connsiteX0" fmla="*/ 0 w 22788"/>
                <a:gd name="connsiteY0" fmla="*/ 10286 h 10286"/>
                <a:gd name="connsiteX1" fmla="*/ 993 w 22788"/>
                <a:gd name="connsiteY1" fmla="*/ 5737 h 10286"/>
                <a:gd name="connsiteX2" fmla="*/ 3996 w 22788"/>
                <a:gd name="connsiteY2" fmla="*/ 3913 h 10286"/>
                <a:gd name="connsiteX3" fmla="*/ 6004 w 22788"/>
                <a:gd name="connsiteY3" fmla="*/ 3913 h 10286"/>
                <a:gd name="connsiteX4" fmla="*/ 10092 w 22788"/>
                <a:gd name="connsiteY4" fmla="*/ 463 h 10286"/>
                <a:gd name="connsiteX5" fmla="*/ 14931 w 22788"/>
                <a:gd name="connsiteY5" fmla="*/ 320 h 10286"/>
                <a:gd name="connsiteX6" fmla="*/ 22788 w 22788"/>
                <a:gd name="connsiteY6" fmla="*/ 0 h 10286"/>
                <a:gd name="connsiteX0" fmla="*/ 0 w 22788"/>
                <a:gd name="connsiteY0" fmla="*/ 11826 h 11826"/>
                <a:gd name="connsiteX1" fmla="*/ 993 w 22788"/>
                <a:gd name="connsiteY1" fmla="*/ 7277 h 11826"/>
                <a:gd name="connsiteX2" fmla="*/ 3996 w 22788"/>
                <a:gd name="connsiteY2" fmla="*/ 5453 h 11826"/>
                <a:gd name="connsiteX3" fmla="*/ 6004 w 22788"/>
                <a:gd name="connsiteY3" fmla="*/ 5453 h 11826"/>
                <a:gd name="connsiteX4" fmla="*/ 10092 w 22788"/>
                <a:gd name="connsiteY4" fmla="*/ 2003 h 11826"/>
                <a:gd name="connsiteX5" fmla="*/ 15000 w 22788"/>
                <a:gd name="connsiteY5" fmla="*/ 0 h 11826"/>
                <a:gd name="connsiteX6" fmla="*/ 22788 w 22788"/>
                <a:gd name="connsiteY6" fmla="*/ 1540 h 11826"/>
                <a:gd name="connsiteX0" fmla="*/ 0 w 22788"/>
                <a:gd name="connsiteY0" fmla="*/ 11826 h 11826"/>
                <a:gd name="connsiteX1" fmla="*/ 993 w 22788"/>
                <a:gd name="connsiteY1" fmla="*/ 7277 h 11826"/>
                <a:gd name="connsiteX2" fmla="*/ 3996 w 22788"/>
                <a:gd name="connsiteY2" fmla="*/ 5453 h 11826"/>
                <a:gd name="connsiteX3" fmla="*/ 6004 w 22788"/>
                <a:gd name="connsiteY3" fmla="*/ 5453 h 11826"/>
                <a:gd name="connsiteX4" fmla="*/ 10092 w 22788"/>
                <a:gd name="connsiteY4" fmla="*/ 2003 h 11826"/>
                <a:gd name="connsiteX5" fmla="*/ 15000 w 22788"/>
                <a:gd name="connsiteY5" fmla="*/ 0 h 11826"/>
                <a:gd name="connsiteX6" fmla="*/ 19631 w 22788"/>
                <a:gd name="connsiteY6" fmla="*/ 1001 h 11826"/>
                <a:gd name="connsiteX7" fmla="*/ 22788 w 22788"/>
                <a:gd name="connsiteY7" fmla="*/ 1540 h 11826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5000 w 22788"/>
                <a:gd name="connsiteY5" fmla="*/ 1 h 11827"/>
                <a:gd name="connsiteX6" fmla="*/ 21013 w 22788"/>
                <a:gd name="connsiteY6" fmla="*/ 0 h 11827"/>
                <a:gd name="connsiteX7" fmla="*/ 22788 w 22788"/>
                <a:gd name="connsiteY7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2650 w 22788"/>
                <a:gd name="connsiteY5" fmla="*/ 78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2235 w 22788"/>
                <a:gd name="connsiteY5" fmla="*/ 171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9954 w 22788"/>
                <a:gd name="connsiteY4" fmla="*/ 1861 h 11827"/>
                <a:gd name="connsiteX5" fmla="*/ 12235 w 22788"/>
                <a:gd name="connsiteY5" fmla="*/ 171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9954 w 22788"/>
                <a:gd name="connsiteY4" fmla="*/ 1861 h 11827"/>
                <a:gd name="connsiteX5" fmla="*/ 12235 w 22788"/>
                <a:gd name="connsiteY5" fmla="*/ 1861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276 w 22788"/>
                <a:gd name="connsiteY1" fmla="*/ 10660 h 11827"/>
                <a:gd name="connsiteX2" fmla="*/ 993 w 22788"/>
                <a:gd name="connsiteY2" fmla="*/ 7278 h 11827"/>
                <a:gd name="connsiteX3" fmla="*/ 3996 w 22788"/>
                <a:gd name="connsiteY3" fmla="*/ 5454 h 11827"/>
                <a:gd name="connsiteX4" fmla="*/ 6004 w 22788"/>
                <a:gd name="connsiteY4" fmla="*/ 5454 h 11827"/>
                <a:gd name="connsiteX5" fmla="*/ 9954 w 22788"/>
                <a:gd name="connsiteY5" fmla="*/ 1861 h 11827"/>
                <a:gd name="connsiteX6" fmla="*/ 12235 w 22788"/>
                <a:gd name="connsiteY6" fmla="*/ 1861 h 11827"/>
                <a:gd name="connsiteX7" fmla="*/ 15000 w 22788"/>
                <a:gd name="connsiteY7" fmla="*/ 1 h 11827"/>
                <a:gd name="connsiteX8" fmla="*/ 21013 w 22788"/>
                <a:gd name="connsiteY8" fmla="*/ 0 h 11827"/>
                <a:gd name="connsiteX9" fmla="*/ 22788 w 22788"/>
                <a:gd name="connsiteY9" fmla="*/ 1541 h 11827"/>
                <a:gd name="connsiteX0" fmla="*/ 0 w 23272"/>
                <a:gd name="connsiteY0" fmla="*/ 14402 h 14402"/>
                <a:gd name="connsiteX1" fmla="*/ 760 w 23272"/>
                <a:gd name="connsiteY1" fmla="*/ 10660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0 w 23272"/>
                <a:gd name="connsiteY0" fmla="*/ 14402 h 14402"/>
                <a:gd name="connsiteX1" fmla="*/ 622 w 23272"/>
                <a:gd name="connsiteY1" fmla="*/ 11518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0 w 23272"/>
                <a:gd name="connsiteY0" fmla="*/ 14402 h 14402"/>
                <a:gd name="connsiteX1" fmla="*/ 484 w 23272"/>
                <a:gd name="connsiteY1" fmla="*/ 11661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573 w 22808"/>
                <a:gd name="connsiteY0" fmla="*/ 14116 h 14116"/>
                <a:gd name="connsiteX1" fmla="*/ 20 w 22808"/>
                <a:gd name="connsiteY1" fmla="*/ 11661 h 14116"/>
                <a:gd name="connsiteX2" fmla="*/ 1013 w 22808"/>
                <a:gd name="connsiteY2" fmla="*/ 7278 h 14116"/>
                <a:gd name="connsiteX3" fmla="*/ 4016 w 22808"/>
                <a:gd name="connsiteY3" fmla="*/ 5454 h 14116"/>
                <a:gd name="connsiteX4" fmla="*/ 6024 w 22808"/>
                <a:gd name="connsiteY4" fmla="*/ 5454 h 14116"/>
                <a:gd name="connsiteX5" fmla="*/ 9974 w 22808"/>
                <a:gd name="connsiteY5" fmla="*/ 1861 h 14116"/>
                <a:gd name="connsiteX6" fmla="*/ 12255 w 22808"/>
                <a:gd name="connsiteY6" fmla="*/ 1861 h 14116"/>
                <a:gd name="connsiteX7" fmla="*/ 15020 w 22808"/>
                <a:gd name="connsiteY7" fmla="*/ 1 h 14116"/>
                <a:gd name="connsiteX8" fmla="*/ 21033 w 22808"/>
                <a:gd name="connsiteY8" fmla="*/ 0 h 14116"/>
                <a:gd name="connsiteX9" fmla="*/ 22808 w 22808"/>
                <a:gd name="connsiteY9" fmla="*/ 1541 h 14116"/>
                <a:gd name="connsiteX0" fmla="*/ 553 w 22788"/>
                <a:gd name="connsiteY0" fmla="*/ 14116 h 14116"/>
                <a:gd name="connsiteX1" fmla="*/ 0 w 22788"/>
                <a:gd name="connsiteY1" fmla="*/ 11661 h 14116"/>
                <a:gd name="connsiteX2" fmla="*/ 993 w 22788"/>
                <a:gd name="connsiteY2" fmla="*/ 7278 h 14116"/>
                <a:gd name="connsiteX3" fmla="*/ 3996 w 22788"/>
                <a:gd name="connsiteY3" fmla="*/ 5454 h 14116"/>
                <a:gd name="connsiteX4" fmla="*/ 6004 w 22788"/>
                <a:gd name="connsiteY4" fmla="*/ 5454 h 14116"/>
                <a:gd name="connsiteX5" fmla="*/ 9954 w 22788"/>
                <a:gd name="connsiteY5" fmla="*/ 1861 h 14116"/>
                <a:gd name="connsiteX6" fmla="*/ 12235 w 22788"/>
                <a:gd name="connsiteY6" fmla="*/ 1861 h 14116"/>
                <a:gd name="connsiteX7" fmla="*/ 15000 w 22788"/>
                <a:gd name="connsiteY7" fmla="*/ 1 h 14116"/>
                <a:gd name="connsiteX8" fmla="*/ 21013 w 22788"/>
                <a:gd name="connsiteY8" fmla="*/ 0 h 14116"/>
                <a:gd name="connsiteX9" fmla="*/ 22788 w 22788"/>
                <a:gd name="connsiteY9" fmla="*/ 1541 h 1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88" h="14116">
                  <a:moveTo>
                    <a:pt x="553" y="14116"/>
                  </a:moveTo>
                  <a:lnTo>
                    <a:pt x="0" y="11661"/>
                  </a:lnTo>
                  <a:lnTo>
                    <a:pt x="993" y="7278"/>
                  </a:lnTo>
                  <a:lnTo>
                    <a:pt x="3996" y="5454"/>
                  </a:lnTo>
                  <a:lnTo>
                    <a:pt x="6004" y="5454"/>
                  </a:lnTo>
                  <a:lnTo>
                    <a:pt x="9954" y="1861"/>
                  </a:lnTo>
                  <a:lnTo>
                    <a:pt x="12235" y="1861"/>
                  </a:lnTo>
                  <a:lnTo>
                    <a:pt x="15000" y="1"/>
                  </a:lnTo>
                  <a:lnTo>
                    <a:pt x="21013" y="0"/>
                  </a:lnTo>
                  <a:lnTo>
                    <a:pt x="22788" y="154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24" name="グループ化 523"/>
          <p:cNvGrpSpPr/>
          <p:nvPr/>
        </p:nvGrpSpPr>
        <p:grpSpPr bwMode="gray">
          <a:xfrm>
            <a:off x="9732682" y="5820163"/>
            <a:ext cx="392906" cy="257055"/>
            <a:chOff x="8411374" y="5128067"/>
            <a:chExt cx="392906" cy="257055"/>
          </a:xfrm>
        </p:grpSpPr>
        <p:sp>
          <p:nvSpPr>
            <p:cNvPr id="525" name="Freeform 97"/>
            <p:cNvSpPr>
              <a:spLocks/>
            </p:cNvSpPr>
            <p:nvPr/>
          </p:nvSpPr>
          <p:spPr bwMode="gray">
            <a:xfrm>
              <a:off x="8411374" y="5128067"/>
              <a:ext cx="392906" cy="255471"/>
            </a:xfrm>
            <a:custGeom>
              <a:avLst/>
              <a:gdLst>
                <a:gd name="T0" fmla="*/ 0 w 544"/>
                <a:gd name="T1" fmla="*/ 0 h 317"/>
                <a:gd name="T2" fmla="*/ 2147483647 w 544"/>
                <a:gd name="T3" fmla="*/ 0 h 317"/>
                <a:gd name="T4" fmla="*/ 2147483647 w 544"/>
                <a:gd name="T5" fmla="*/ 2147483647 h 317"/>
                <a:gd name="T6" fmla="*/ 2147483647 w 544"/>
                <a:gd name="T7" fmla="*/ 2147483647 h 317"/>
                <a:gd name="T8" fmla="*/ 2147483647 w 544"/>
                <a:gd name="T9" fmla="*/ 2147483647 h 317"/>
                <a:gd name="T10" fmla="*/ 2147483647 w 544"/>
                <a:gd name="T11" fmla="*/ 2147483647 h 3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4"/>
                <a:gd name="T19" fmla="*/ 0 h 317"/>
                <a:gd name="T20" fmla="*/ 544 w 544"/>
                <a:gd name="T21" fmla="*/ 317 h 317"/>
                <a:gd name="connsiteX0" fmla="*/ 0 w 9770"/>
                <a:gd name="connsiteY0" fmla="*/ 0 h 11586"/>
                <a:gd name="connsiteX1" fmla="*/ 1424 w 9770"/>
                <a:gd name="connsiteY1" fmla="*/ 1586 h 11586"/>
                <a:gd name="connsiteX2" fmla="*/ 2270 w 9770"/>
                <a:gd name="connsiteY2" fmla="*/ 4457 h 11586"/>
                <a:gd name="connsiteX3" fmla="*/ 7270 w 9770"/>
                <a:gd name="connsiteY3" fmla="*/ 5876 h 11586"/>
                <a:gd name="connsiteX4" fmla="*/ 8097 w 9770"/>
                <a:gd name="connsiteY4" fmla="*/ 10166 h 11586"/>
                <a:gd name="connsiteX5" fmla="*/ 9770 w 9770"/>
                <a:gd name="connsiteY5" fmla="*/ 11586 h 11586"/>
                <a:gd name="connsiteX0" fmla="*/ 0 w 9706"/>
                <a:gd name="connsiteY0" fmla="*/ 0 h 10489"/>
                <a:gd name="connsiteX1" fmla="*/ 1164 w 9706"/>
                <a:gd name="connsiteY1" fmla="*/ 1858 h 10489"/>
                <a:gd name="connsiteX2" fmla="*/ 2029 w 9706"/>
                <a:gd name="connsiteY2" fmla="*/ 4336 h 10489"/>
                <a:gd name="connsiteX3" fmla="*/ 7147 w 9706"/>
                <a:gd name="connsiteY3" fmla="*/ 5561 h 10489"/>
                <a:gd name="connsiteX4" fmla="*/ 7994 w 9706"/>
                <a:gd name="connsiteY4" fmla="*/ 9263 h 10489"/>
                <a:gd name="connsiteX5" fmla="*/ 9706 w 9706"/>
                <a:gd name="connsiteY5" fmla="*/ 10489 h 1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06" h="10489">
                  <a:moveTo>
                    <a:pt x="0" y="0"/>
                  </a:moveTo>
                  <a:lnTo>
                    <a:pt x="1164" y="1858"/>
                  </a:lnTo>
                  <a:lnTo>
                    <a:pt x="2029" y="4336"/>
                  </a:lnTo>
                  <a:lnTo>
                    <a:pt x="7147" y="5561"/>
                  </a:lnTo>
                  <a:lnTo>
                    <a:pt x="7994" y="9263"/>
                  </a:lnTo>
                  <a:lnTo>
                    <a:pt x="9706" y="1048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26" name="Freeform 97"/>
            <p:cNvSpPr>
              <a:spLocks/>
            </p:cNvSpPr>
            <p:nvPr/>
          </p:nvSpPr>
          <p:spPr bwMode="gray">
            <a:xfrm>
              <a:off x="8411374" y="5129651"/>
              <a:ext cx="392906" cy="255471"/>
            </a:xfrm>
            <a:custGeom>
              <a:avLst/>
              <a:gdLst>
                <a:gd name="T0" fmla="*/ 0 w 544"/>
                <a:gd name="T1" fmla="*/ 0 h 317"/>
                <a:gd name="T2" fmla="*/ 2147483647 w 544"/>
                <a:gd name="T3" fmla="*/ 0 h 317"/>
                <a:gd name="T4" fmla="*/ 2147483647 w 544"/>
                <a:gd name="T5" fmla="*/ 2147483647 h 317"/>
                <a:gd name="T6" fmla="*/ 2147483647 w 544"/>
                <a:gd name="T7" fmla="*/ 2147483647 h 317"/>
                <a:gd name="T8" fmla="*/ 2147483647 w 544"/>
                <a:gd name="T9" fmla="*/ 2147483647 h 317"/>
                <a:gd name="T10" fmla="*/ 2147483647 w 544"/>
                <a:gd name="T11" fmla="*/ 2147483647 h 3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4"/>
                <a:gd name="T19" fmla="*/ 0 h 317"/>
                <a:gd name="T20" fmla="*/ 544 w 544"/>
                <a:gd name="T21" fmla="*/ 317 h 317"/>
                <a:gd name="connsiteX0" fmla="*/ 0 w 9770"/>
                <a:gd name="connsiteY0" fmla="*/ 0 h 11586"/>
                <a:gd name="connsiteX1" fmla="*/ 1424 w 9770"/>
                <a:gd name="connsiteY1" fmla="*/ 1586 h 11586"/>
                <a:gd name="connsiteX2" fmla="*/ 2270 w 9770"/>
                <a:gd name="connsiteY2" fmla="*/ 4457 h 11586"/>
                <a:gd name="connsiteX3" fmla="*/ 7270 w 9770"/>
                <a:gd name="connsiteY3" fmla="*/ 5876 h 11586"/>
                <a:gd name="connsiteX4" fmla="*/ 8097 w 9770"/>
                <a:gd name="connsiteY4" fmla="*/ 10166 h 11586"/>
                <a:gd name="connsiteX5" fmla="*/ 9770 w 9770"/>
                <a:gd name="connsiteY5" fmla="*/ 11586 h 11586"/>
                <a:gd name="connsiteX0" fmla="*/ 0 w 9706"/>
                <a:gd name="connsiteY0" fmla="*/ 0 h 10489"/>
                <a:gd name="connsiteX1" fmla="*/ 1164 w 9706"/>
                <a:gd name="connsiteY1" fmla="*/ 1858 h 10489"/>
                <a:gd name="connsiteX2" fmla="*/ 2029 w 9706"/>
                <a:gd name="connsiteY2" fmla="*/ 4336 h 10489"/>
                <a:gd name="connsiteX3" fmla="*/ 7147 w 9706"/>
                <a:gd name="connsiteY3" fmla="*/ 5561 h 10489"/>
                <a:gd name="connsiteX4" fmla="*/ 7994 w 9706"/>
                <a:gd name="connsiteY4" fmla="*/ 9263 h 10489"/>
                <a:gd name="connsiteX5" fmla="*/ 9706 w 9706"/>
                <a:gd name="connsiteY5" fmla="*/ 10489 h 1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06" h="10489">
                  <a:moveTo>
                    <a:pt x="0" y="0"/>
                  </a:moveTo>
                  <a:lnTo>
                    <a:pt x="1164" y="1858"/>
                  </a:lnTo>
                  <a:lnTo>
                    <a:pt x="2029" y="4336"/>
                  </a:lnTo>
                  <a:lnTo>
                    <a:pt x="7147" y="5561"/>
                  </a:lnTo>
                  <a:lnTo>
                    <a:pt x="7994" y="9263"/>
                  </a:lnTo>
                  <a:lnTo>
                    <a:pt x="9706" y="1048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27" name="グループ化 526"/>
          <p:cNvGrpSpPr/>
          <p:nvPr/>
        </p:nvGrpSpPr>
        <p:grpSpPr bwMode="gray">
          <a:xfrm>
            <a:off x="9737476" y="5589411"/>
            <a:ext cx="269328" cy="232370"/>
            <a:chOff x="8416168" y="4897316"/>
            <a:chExt cx="269328" cy="232370"/>
          </a:xfrm>
        </p:grpSpPr>
        <p:sp>
          <p:nvSpPr>
            <p:cNvPr id="528" name="Freeform 78"/>
            <p:cNvSpPr>
              <a:spLocks/>
            </p:cNvSpPr>
            <p:nvPr/>
          </p:nvSpPr>
          <p:spPr bwMode="gray">
            <a:xfrm>
              <a:off x="8416168" y="4897316"/>
              <a:ext cx="268213" cy="232370"/>
            </a:xfrm>
            <a:custGeom>
              <a:avLst/>
              <a:gdLst>
                <a:gd name="T0" fmla="*/ 0 w 318"/>
                <a:gd name="T1" fmla="*/ 2147483647 h 318"/>
                <a:gd name="T2" fmla="*/ 2147483647 w 318"/>
                <a:gd name="T3" fmla="*/ 2147483647 h 318"/>
                <a:gd name="T4" fmla="*/ 2147483647 w 318"/>
                <a:gd name="T5" fmla="*/ 2147483647 h 318"/>
                <a:gd name="T6" fmla="*/ 2147483647 w 318"/>
                <a:gd name="T7" fmla="*/ 2147483647 h 318"/>
                <a:gd name="T8" fmla="*/ 2147483647 w 318"/>
                <a:gd name="T9" fmla="*/ 0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318"/>
                <a:gd name="T17" fmla="*/ 318 w 318"/>
                <a:gd name="T18" fmla="*/ 318 h 318"/>
                <a:gd name="connsiteX0" fmla="*/ 0 w 9657"/>
                <a:gd name="connsiteY0" fmla="*/ 9702 h 9702"/>
                <a:gd name="connsiteX1" fmla="*/ 6795 w 9657"/>
                <a:gd name="connsiteY1" fmla="*/ 8585 h 9702"/>
                <a:gd name="connsiteX2" fmla="*/ 6795 w 9657"/>
                <a:gd name="connsiteY2" fmla="*/ 7138 h 9702"/>
                <a:gd name="connsiteX3" fmla="*/ 9657 w 9657"/>
                <a:gd name="connsiteY3" fmla="*/ 4277 h 9702"/>
                <a:gd name="connsiteX4" fmla="*/ 6795 w 9657"/>
                <a:gd name="connsiteY4" fmla="*/ 0 h 9702"/>
                <a:gd name="connsiteX0" fmla="*/ 0 w 10000"/>
                <a:gd name="connsiteY0" fmla="*/ 10000 h 10000"/>
                <a:gd name="connsiteX1" fmla="*/ 4231 w 10000"/>
                <a:gd name="connsiteY1" fmla="*/ 9365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2367 w 10000"/>
                <a:gd name="connsiteY1" fmla="*/ 6701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591 w 10000"/>
                <a:gd name="connsiteY1" fmla="*/ 8648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680 w 10000"/>
                <a:gd name="connsiteY1" fmla="*/ 8955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680" y="8955"/>
                  </a:lnTo>
                  <a:lnTo>
                    <a:pt x="7036" y="8849"/>
                  </a:lnTo>
                  <a:lnTo>
                    <a:pt x="7036" y="7357"/>
                  </a:lnTo>
                  <a:lnTo>
                    <a:pt x="10000" y="4408"/>
                  </a:lnTo>
                  <a:lnTo>
                    <a:pt x="7036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29" name="Freeform 78"/>
            <p:cNvSpPr>
              <a:spLocks/>
            </p:cNvSpPr>
            <p:nvPr/>
          </p:nvSpPr>
          <p:spPr bwMode="gray">
            <a:xfrm>
              <a:off x="8417283" y="4897316"/>
              <a:ext cx="268213" cy="232370"/>
            </a:xfrm>
            <a:custGeom>
              <a:avLst/>
              <a:gdLst>
                <a:gd name="T0" fmla="*/ 0 w 318"/>
                <a:gd name="T1" fmla="*/ 2147483647 h 318"/>
                <a:gd name="T2" fmla="*/ 2147483647 w 318"/>
                <a:gd name="T3" fmla="*/ 2147483647 h 318"/>
                <a:gd name="T4" fmla="*/ 2147483647 w 318"/>
                <a:gd name="T5" fmla="*/ 2147483647 h 318"/>
                <a:gd name="T6" fmla="*/ 2147483647 w 318"/>
                <a:gd name="T7" fmla="*/ 2147483647 h 318"/>
                <a:gd name="T8" fmla="*/ 2147483647 w 318"/>
                <a:gd name="T9" fmla="*/ 0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318"/>
                <a:gd name="T17" fmla="*/ 318 w 318"/>
                <a:gd name="T18" fmla="*/ 318 h 318"/>
                <a:gd name="connsiteX0" fmla="*/ 0 w 9657"/>
                <a:gd name="connsiteY0" fmla="*/ 9702 h 9702"/>
                <a:gd name="connsiteX1" fmla="*/ 6795 w 9657"/>
                <a:gd name="connsiteY1" fmla="*/ 8585 h 9702"/>
                <a:gd name="connsiteX2" fmla="*/ 6795 w 9657"/>
                <a:gd name="connsiteY2" fmla="*/ 7138 h 9702"/>
                <a:gd name="connsiteX3" fmla="*/ 9657 w 9657"/>
                <a:gd name="connsiteY3" fmla="*/ 4277 h 9702"/>
                <a:gd name="connsiteX4" fmla="*/ 6795 w 9657"/>
                <a:gd name="connsiteY4" fmla="*/ 0 h 9702"/>
                <a:gd name="connsiteX0" fmla="*/ 0 w 10000"/>
                <a:gd name="connsiteY0" fmla="*/ 10000 h 10000"/>
                <a:gd name="connsiteX1" fmla="*/ 4231 w 10000"/>
                <a:gd name="connsiteY1" fmla="*/ 9365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2367 w 10000"/>
                <a:gd name="connsiteY1" fmla="*/ 6701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591 w 10000"/>
                <a:gd name="connsiteY1" fmla="*/ 8648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680 w 10000"/>
                <a:gd name="connsiteY1" fmla="*/ 8955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680" y="8955"/>
                  </a:lnTo>
                  <a:lnTo>
                    <a:pt x="7036" y="8849"/>
                  </a:lnTo>
                  <a:lnTo>
                    <a:pt x="7036" y="7357"/>
                  </a:lnTo>
                  <a:lnTo>
                    <a:pt x="10000" y="4408"/>
                  </a:lnTo>
                  <a:lnTo>
                    <a:pt x="7036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30" name="グループ化 529"/>
          <p:cNvGrpSpPr/>
          <p:nvPr/>
        </p:nvGrpSpPr>
        <p:grpSpPr bwMode="gray">
          <a:xfrm>
            <a:off x="4866149" y="5618902"/>
            <a:ext cx="134191" cy="257175"/>
            <a:chOff x="3544840" y="4926806"/>
            <a:chExt cx="134191" cy="257175"/>
          </a:xfrm>
        </p:grpSpPr>
        <p:sp>
          <p:nvSpPr>
            <p:cNvPr id="531" name="フリーフォーム 530"/>
            <p:cNvSpPr/>
            <p:nvPr/>
          </p:nvSpPr>
          <p:spPr bwMode="gray">
            <a:xfrm>
              <a:off x="3545681" y="4926806"/>
              <a:ext cx="133350" cy="257175"/>
            </a:xfrm>
            <a:custGeom>
              <a:avLst/>
              <a:gdLst>
                <a:gd name="connsiteX0" fmla="*/ 0 w 133350"/>
                <a:gd name="connsiteY0" fmla="*/ 0 h 257175"/>
                <a:gd name="connsiteX1" fmla="*/ 133350 w 133350"/>
                <a:gd name="connsiteY1" fmla="*/ 25717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350" h="257175">
                  <a:moveTo>
                    <a:pt x="0" y="0"/>
                  </a:moveTo>
                  <a:lnTo>
                    <a:pt x="133350" y="25717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32" name="フリーフォーム 531"/>
            <p:cNvSpPr/>
            <p:nvPr/>
          </p:nvSpPr>
          <p:spPr bwMode="gray">
            <a:xfrm>
              <a:off x="3544840" y="4926806"/>
              <a:ext cx="133350" cy="257175"/>
            </a:xfrm>
            <a:custGeom>
              <a:avLst/>
              <a:gdLst>
                <a:gd name="connsiteX0" fmla="*/ 0 w 133350"/>
                <a:gd name="connsiteY0" fmla="*/ 0 h 257175"/>
                <a:gd name="connsiteX1" fmla="*/ 133350 w 133350"/>
                <a:gd name="connsiteY1" fmla="*/ 25717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350" h="257175">
                  <a:moveTo>
                    <a:pt x="0" y="0"/>
                  </a:moveTo>
                  <a:lnTo>
                    <a:pt x="133350" y="257175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33" name="グループ化 532"/>
          <p:cNvGrpSpPr/>
          <p:nvPr/>
        </p:nvGrpSpPr>
        <p:grpSpPr bwMode="gray">
          <a:xfrm>
            <a:off x="4324096" y="3007163"/>
            <a:ext cx="1053278" cy="2735488"/>
            <a:chOff x="3002788" y="2315068"/>
            <a:chExt cx="1053278" cy="2735488"/>
          </a:xfrm>
        </p:grpSpPr>
        <p:sp>
          <p:nvSpPr>
            <p:cNvPr id="534" name="Freeform 37"/>
            <p:cNvSpPr>
              <a:spLocks noChangeAspect="1"/>
            </p:cNvSpPr>
            <p:nvPr/>
          </p:nvSpPr>
          <p:spPr bwMode="gray">
            <a:xfrm>
              <a:off x="3002788" y="2316155"/>
              <a:ext cx="1053278" cy="2734401"/>
            </a:xfrm>
            <a:custGeom>
              <a:avLst/>
              <a:gdLst>
                <a:gd name="T0" fmla="*/ 0 w 717"/>
                <a:gd name="T1" fmla="*/ 2147483647 h 3265"/>
                <a:gd name="T2" fmla="*/ 2147483647 w 717"/>
                <a:gd name="T3" fmla="*/ 2147483647 h 3265"/>
                <a:gd name="T4" fmla="*/ 2147483647 w 717"/>
                <a:gd name="T5" fmla="*/ 2147483647 h 3265"/>
                <a:gd name="T6" fmla="*/ 2147483647 w 717"/>
                <a:gd name="T7" fmla="*/ 2147483647 h 3265"/>
                <a:gd name="T8" fmla="*/ 2147483647 w 717"/>
                <a:gd name="T9" fmla="*/ 2147483647 h 3265"/>
                <a:gd name="T10" fmla="*/ 2147483647 w 717"/>
                <a:gd name="T11" fmla="*/ 2147483647 h 3265"/>
                <a:gd name="T12" fmla="*/ 2147483647 w 717"/>
                <a:gd name="T13" fmla="*/ 2147483647 h 3265"/>
                <a:gd name="T14" fmla="*/ 2147483647 w 717"/>
                <a:gd name="T15" fmla="*/ 2147483647 h 3265"/>
                <a:gd name="T16" fmla="*/ 2147483647 w 717"/>
                <a:gd name="T17" fmla="*/ 2147483647 h 3265"/>
                <a:gd name="T18" fmla="*/ 2147483647 w 717"/>
                <a:gd name="T19" fmla="*/ 2147483647 h 3265"/>
                <a:gd name="T20" fmla="*/ 2147483647 w 717"/>
                <a:gd name="T21" fmla="*/ 2147483647 h 3265"/>
                <a:gd name="T22" fmla="*/ 2147483647 w 717"/>
                <a:gd name="T23" fmla="*/ 2147483647 h 3265"/>
                <a:gd name="T24" fmla="*/ 2147483647 w 717"/>
                <a:gd name="T25" fmla="*/ 2147483647 h 3265"/>
                <a:gd name="T26" fmla="*/ 2147483647 w 717"/>
                <a:gd name="T27" fmla="*/ 2147483647 h 3265"/>
                <a:gd name="T28" fmla="*/ 2147483647 w 717"/>
                <a:gd name="T29" fmla="*/ 2147483647 h 3265"/>
                <a:gd name="T30" fmla="*/ 2147483647 w 717"/>
                <a:gd name="T31" fmla="*/ 2147483647 h 3265"/>
                <a:gd name="T32" fmla="*/ 2147483647 w 717"/>
                <a:gd name="T33" fmla="*/ 2147483647 h 3265"/>
                <a:gd name="T34" fmla="*/ 2147483647 w 717"/>
                <a:gd name="T35" fmla="*/ 2147483647 h 3265"/>
                <a:gd name="T36" fmla="*/ 2147483647 w 717"/>
                <a:gd name="T37" fmla="*/ 2147483647 h 3265"/>
                <a:gd name="T38" fmla="*/ 2147483647 w 717"/>
                <a:gd name="T39" fmla="*/ 2147483647 h 3265"/>
                <a:gd name="T40" fmla="*/ 2147483647 w 717"/>
                <a:gd name="T41" fmla="*/ 2147483647 h 3265"/>
                <a:gd name="T42" fmla="*/ 2147483647 w 717"/>
                <a:gd name="T43" fmla="*/ 2147483647 h 3265"/>
                <a:gd name="T44" fmla="*/ 2147483647 w 717"/>
                <a:gd name="T45" fmla="*/ 2147483647 h 3265"/>
                <a:gd name="T46" fmla="*/ 2147483647 w 717"/>
                <a:gd name="T47" fmla="*/ 2147483647 h 3265"/>
                <a:gd name="T48" fmla="*/ 2147483647 w 717"/>
                <a:gd name="T49" fmla="*/ 2147483647 h 3265"/>
                <a:gd name="T50" fmla="*/ 2147483647 w 717"/>
                <a:gd name="T51" fmla="*/ 2147483647 h 3265"/>
                <a:gd name="T52" fmla="*/ 2147483647 w 717"/>
                <a:gd name="T53" fmla="*/ 2147483647 h 3265"/>
                <a:gd name="T54" fmla="*/ 2147483647 w 717"/>
                <a:gd name="T55" fmla="*/ 2147483647 h 3265"/>
                <a:gd name="T56" fmla="*/ 2147483647 w 717"/>
                <a:gd name="T57" fmla="*/ 2147483647 h 3265"/>
                <a:gd name="T58" fmla="*/ 2147483647 w 717"/>
                <a:gd name="T59" fmla="*/ 2147483647 h 3265"/>
                <a:gd name="T60" fmla="*/ 2147483647 w 717"/>
                <a:gd name="T61" fmla="*/ 2147483647 h 3265"/>
                <a:gd name="T62" fmla="*/ 2147483647 w 717"/>
                <a:gd name="T63" fmla="*/ 2147483647 h 3265"/>
                <a:gd name="T64" fmla="*/ 2147483647 w 717"/>
                <a:gd name="T65" fmla="*/ 2147483647 h 3265"/>
                <a:gd name="T66" fmla="*/ 2147483647 w 717"/>
                <a:gd name="T67" fmla="*/ 0 h 3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7"/>
                <a:gd name="T103" fmla="*/ 0 h 3265"/>
                <a:gd name="T104" fmla="*/ 717 w 717"/>
                <a:gd name="T105" fmla="*/ 3265 h 3265"/>
                <a:gd name="connsiteX0" fmla="*/ 0 w 12744"/>
                <a:gd name="connsiteY0" fmla="*/ 10797 h 10797"/>
                <a:gd name="connsiteX1" fmla="*/ 3079 w 12744"/>
                <a:gd name="connsiteY1" fmla="*/ 9877 h 10797"/>
                <a:gd name="connsiteX2" fmla="*/ 3246 w 12744"/>
                <a:gd name="connsiteY2" fmla="*/ 9841 h 10797"/>
                <a:gd name="connsiteX3" fmla="*/ 3888 w 12744"/>
                <a:gd name="connsiteY3" fmla="*/ 9449 h 10797"/>
                <a:gd name="connsiteX4" fmla="*/ 4515 w 12744"/>
                <a:gd name="connsiteY4" fmla="*/ 9308 h 10797"/>
                <a:gd name="connsiteX5" fmla="*/ 5784 w 12744"/>
                <a:gd name="connsiteY5" fmla="*/ 9308 h 10797"/>
                <a:gd name="connsiteX6" fmla="*/ 6412 w 12744"/>
                <a:gd name="connsiteY6" fmla="*/ 9032 h 10797"/>
                <a:gd name="connsiteX7" fmla="*/ 8309 w 12744"/>
                <a:gd name="connsiteY7" fmla="*/ 8891 h 10797"/>
                <a:gd name="connsiteX8" fmla="*/ 8309 w 12744"/>
                <a:gd name="connsiteY8" fmla="*/ 8753 h 10797"/>
                <a:gd name="connsiteX9" fmla="*/ 7054 w 12744"/>
                <a:gd name="connsiteY9" fmla="*/ 8616 h 10797"/>
                <a:gd name="connsiteX10" fmla="*/ 7681 w 12744"/>
                <a:gd name="connsiteY10" fmla="*/ 8337 h 10797"/>
                <a:gd name="connsiteX11" fmla="*/ 8309 w 12744"/>
                <a:gd name="connsiteY11" fmla="*/ 8058 h 10797"/>
                <a:gd name="connsiteX12" fmla="*/ 7681 w 12744"/>
                <a:gd name="connsiteY12" fmla="*/ 7779 h 10797"/>
                <a:gd name="connsiteX13" fmla="*/ 10206 w 12744"/>
                <a:gd name="connsiteY13" fmla="*/ 6809 h 10797"/>
                <a:gd name="connsiteX14" fmla="*/ 10206 w 12744"/>
                <a:gd name="connsiteY14" fmla="*/ 6671 h 10797"/>
                <a:gd name="connsiteX15" fmla="*/ 10847 w 12744"/>
                <a:gd name="connsiteY15" fmla="*/ 6530 h 10797"/>
                <a:gd name="connsiteX16" fmla="*/ 8950 w 12744"/>
                <a:gd name="connsiteY16" fmla="*/ 5142 h 10797"/>
                <a:gd name="connsiteX17" fmla="*/ 10847 w 12744"/>
                <a:gd name="connsiteY17" fmla="*/ 5002 h 10797"/>
                <a:gd name="connsiteX18" fmla="*/ 12744 w 12744"/>
                <a:gd name="connsiteY18" fmla="*/ 4031 h 10797"/>
                <a:gd name="connsiteX19" fmla="*/ 12116 w 12744"/>
                <a:gd name="connsiteY19" fmla="*/ 3890 h 10797"/>
                <a:gd name="connsiteX20" fmla="*/ 11475 w 12744"/>
                <a:gd name="connsiteY20" fmla="*/ 3473 h 10797"/>
                <a:gd name="connsiteX21" fmla="*/ 10847 w 12744"/>
                <a:gd name="connsiteY21" fmla="*/ 3335 h 10797"/>
                <a:gd name="connsiteX22" fmla="*/ 11475 w 12744"/>
                <a:gd name="connsiteY22" fmla="*/ 3057 h 10797"/>
                <a:gd name="connsiteX23" fmla="*/ 10847 w 12744"/>
                <a:gd name="connsiteY23" fmla="*/ 2781 h 10797"/>
                <a:gd name="connsiteX24" fmla="*/ 10847 w 12744"/>
                <a:gd name="connsiteY24" fmla="*/ 2361 h 10797"/>
                <a:gd name="connsiteX25" fmla="*/ 11475 w 12744"/>
                <a:gd name="connsiteY25" fmla="*/ 2224 h 10797"/>
                <a:gd name="connsiteX26" fmla="*/ 10206 w 12744"/>
                <a:gd name="connsiteY26" fmla="*/ 2086 h 10797"/>
                <a:gd name="connsiteX27" fmla="*/ 7054 w 12744"/>
                <a:gd name="connsiteY27" fmla="*/ 1528 h 10797"/>
                <a:gd name="connsiteX28" fmla="*/ 5784 w 12744"/>
                <a:gd name="connsiteY28" fmla="*/ 1112 h 10797"/>
                <a:gd name="connsiteX29" fmla="*/ 6412 w 12744"/>
                <a:gd name="connsiteY29" fmla="*/ 974 h 10797"/>
                <a:gd name="connsiteX30" fmla="*/ 8309 w 12744"/>
                <a:gd name="connsiteY30" fmla="*/ 695 h 10797"/>
                <a:gd name="connsiteX31" fmla="*/ 8950 w 12744"/>
                <a:gd name="connsiteY31" fmla="*/ 417 h 10797"/>
                <a:gd name="connsiteX32" fmla="*/ 8309 w 12744"/>
                <a:gd name="connsiteY32" fmla="*/ 417 h 10797"/>
                <a:gd name="connsiteX33" fmla="*/ 8309 w 12744"/>
                <a:gd name="connsiteY33" fmla="*/ 0 h 10797"/>
                <a:gd name="connsiteX0" fmla="*/ 0 w 12744"/>
                <a:gd name="connsiteY0" fmla="*/ 10797 h 10797"/>
                <a:gd name="connsiteX1" fmla="*/ 2649 w 12744"/>
                <a:gd name="connsiteY1" fmla="*/ 9991 h 10797"/>
                <a:gd name="connsiteX2" fmla="*/ 3079 w 12744"/>
                <a:gd name="connsiteY2" fmla="*/ 9877 h 10797"/>
                <a:gd name="connsiteX3" fmla="*/ 3246 w 12744"/>
                <a:gd name="connsiteY3" fmla="*/ 9841 h 10797"/>
                <a:gd name="connsiteX4" fmla="*/ 3888 w 12744"/>
                <a:gd name="connsiteY4" fmla="*/ 9449 h 10797"/>
                <a:gd name="connsiteX5" fmla="*/ 4515 w 12744"/>
                <a:gd name="connsiteY5" fmla="*/ 9308 h 10797"/>
                <a:gd name="connsiteX6" fmla="*/ 5784 w 12744"/>
                <a:gd name="connsiteY6" fmla="*/ 9308 h 10797"/>
                <a:gd name="connsiteX7" fmla="*/ 6412 w 12744"/>
                <a:gd name="connsiteY7" fmla="*/ 9032 h 10797"/>
                <a:gd name="connsiteX8" fmla="*/ 8309 w 12744"/>
                <a:gd name="connsiteY8" fmla="*/ 8891 h 10797"/>
                <a:gd name="connsiteX9" fmla="*/ 8309 w 12744"/>
                <a:gd name="connsiteY9" fmla="*/ 8753 h 10797"/>
                <a:gd name="connsiteX10" fmla="*/ 7054 w 12744"/>
                <a:gd name="connsiteY10" fmla="*/ 8616 h 10797"/>
                <a:gd name="connsiteX11" fmla="*/ 7681 w 12744"/>
                <a:gd name="connsiteY11" fmla="*/ 8337 h 10797"/>
                <a:gd name="connsiteX12" fmla="*/ 8309 w 12744"/>
                <a:gd name="connsiteY12" fmla="*/ 8058 h 10797"/>
                <a:gd name="connsiteX13" fmla="*/ 7681 w 12744"/>
                <a:gd name="connsiteY13" fmla="*/ 7779 h 10797"/>
                <a:gd name="connsiteX14" fmla="*/ 10206 w 12744"/>
                <a:gd name="connsiteY14" fmla="*/ 6809 h 10797"/>
                <a:gd name="connsiteX15" fmla="*/ 10206 w 12744"/>
                <a:gd name="connsiteY15" fmla="*/ 6671 h 10797"/>
                <a:gd name="connsiteX16" fmla="*/ 10847 w 12744"/>
                <a:gd name="connsiteY16" fmla="*/ 6530 h 10797"/>
                <a:gd name="connsiteX17" fmla="*/ 8950 w 12744"/>
                <a:gd name="connsiteY17" fmla="*/ 5142 h 10797"/>
                <a:gd name="connsiteX18" fmla="*/ 10847 w 12744"/>
                <a:gd name="connsiteY18" fmla="*/ 5002 h 10797"/>
                <a:gd name="connsiteX19" fmla="*/ 12744 w 12744"/>
                <a:gd name="connsiteY19" fmla="*/ 4031 h 10797"/>
                <a:gd name="connsiteX20" fmla="*/ 12116 w 12744"/>
                <a:gd name="connsiteY20" fmla="*/ 3890 h 10797"/>
                <a:gd name="connsiteX21" fmla="*/ 11475 w 12744"/>
                <a:gd name="connsiteY21" fmla="*/ 3473 h 10797"/>
                <a:gd name="connsiteX22" fmla="*/ 10847 w 12744"/>
                <a:gd name="connsiteY22" fmla="*/ 3335 h 10797"/>
                <a:gd name="connsiteX23" fmla="*/ 11475 w 12744"/>
                <a:gd name="connsiteY23" fmla="*/ 3057 h 10797"/>
                <a:gd name="connsiteX24" fmla="*/ 10847 w 12744"/>
                <a:gd name="connsiteY24" fmla="*/ 2781 h 10797"/>
                <a:gd name="connsiteX25" fmla="*/ 10847 w 12744"/>
                <a:gd name="connsiteY25" fmla="*/ 2361 h 10797"/>
                <a:gd name="connsiteX26" fmla="*/ 11475 w 12744"/>
                <a:gd name="connsiteY26" fmla="*/ 2224 h 10797"/>
                <a:gd name="connsiteX27" fmla="*/ 10206 w 12744"/>
                <a:gd name="connsiteY27" fmla="*/ 2086 h 10797"/>
                <a:gd name="connsiteX28" fmla="*/ 7054 w 12744"/>
                <a:gd name="connsiteY28" fmla="*/ 1528 h 10797"/>
                <a:gd name="connsiteX29" fmla="*/ 5784 w 12744"/>
                <a:gd name="connsiteY29" fmla="*/ 1112 h 10797"/>
                <a:gd name="connsiteX30" fmla="*/ 6412 w 12744"/>
                <a:gd name="connsiteY30" fmla="*/ 974 h 10797"/>
                <a:gd name="connsiteX31" fmla="*/ 8309 w 12744"/>
                <a:gd name="connsiteY31" fmla="*/ 695 h 10797"/>
                <a:gd name="connsiteX32" fmla="*/ 8950 w 12744"/>
                <a:gd name="connsiteY32" fmla="*/ 417 h 10797"/>
                <a:gd name="connsiteX33" fmla="*/ 8309 w 12744"/>
                <a:gd name="connsiteY33" fmla="*/ 417 h 10797"/>
                <a:gd name="connsiteX34" fmla="*/ 8309 w 12744"/>
                <a:gd name="connsiteY34" fmla="*/ 0 h 10797"/>
                <a:gd name="connsiteX0" fmla="*/ 0 w 20362"/>
                <a:gd name="connsiteY0" fmla="*/ 10559 h 10559"/>
                <a:gd name="connsiteX1" fmla="*/ 10267 w 20362"/>
                <a:gd name="connsiteY1" fmla="*/ 9991 h 10559"/>
                <a:gd name="connsiteX2" fmla="*/ 10697 w 20362"/>
                <a:gd name="connsiteY2" fmla="*/ 9877 h 10559"/>
                <a:gd name="connsiteX3" fmla="*/ 10864 w 20362"/>
                <a:gd name="connsiteY3" fmla="*/ 9841 h 10559"/>
                <a:gd name="connsiteX4" fmla="*/ 11506 w 20362"/>
                <a:gd name="connsiteY4" fmla="*/ 9449 h 10559"/>
                <a:gd name="connsiteX5" fmla="*/ 12133 w 20362"/>
                <a:gd name="connsiteY5" fmla="*/ 9308 h 10559"/>
                <a:gd name="connsiteX6" fmla="*/ 13402 w 20362"/>
                <a:gd name="connsiteY6" fmla="*/ 9308 h 10559"/>
                <a:gd name="connsiteX7" fmla="*/ 14030 w 20362"/>
                <a:gd name="connsiteY7" fmla="*/ 9032 h 10559"/>
                <a:gd name="connsiteX8" fmla="*/ 15927 w 20362"/>
                <a:gd name="connsiteY8" fmla="*/ 8891 h 10559"/>
                <a:gd name="connsiteX9" fmla="*/ 15927 w 20362"/>
                <a:gd name="connsiteY9" fmla="*/ 8753 h 10559"/>
                <a:gd name="connsiteX10" fmla="*/ 14672 w 20362"/>
                <a:gd name="connsiteY10" fmla="*/ 8616 h 10559"/>
                <a:gd name="connsiteX11" fmla="*/ 15299 w 20362"/>
                <a:gd name="connsiteY11" fmla="*/ 8337 h 10559"/>
                <a:gd name="connsiteX12" fmla="*/ 15927 w 20362"/>
                <a:gd name="connsiteY12" fmla="*/ 8058 h 10559"/>
                <a:gd name="connsiteX13" fmla="*/ 15299 w 20362"/>
                <a:gd name="connsiteY13" fmla="*/ 7779 h 10559"/>
                <a:gd name="connsiteX14" fmla="*/ 17824 w 20362"/>
                <a:gd name="connsiteY14" fmla="*/ 6809 h 10559"/>
                <a:gd name="connsiteX15" fmla="*/ 17824 w 20362"/>
                <a:gd name="connsiteY15" fmla="*/ 6671 h 10559"/>
                <a:gd name="connsiteX16" fmla="*/ 18465 w 20362"/>
                <a:gd name="connsiteY16" fmla="*/ 6530 h 10559"/>
                <a:gd name="connsiteX17" fmla="*/ 16568 w 20362"/>
                <a:gd name="connsiteY17" fmla="*/ 5142 h 10559"/>
                <a:gd name="connsiteX18" fmla="*/ 18465 w 20362"/>
                <a:gd name="connsiteY18" fmla="*/ 5002 h 10559"/>
                <a:gd name="connsiteX19" fmla="*/ 20362 w 20362"/>
                <a:gd name="connsiteY19" fmla="*/ 4031 h 10559"/>
                <a:gd name="connsiteX20" fmla="*/ 19734 w 20362"/>
                <a:gd name="connsiteY20" fmla="*/ 3890 h 10559"/>
                <a:gd name="connsiteX21" fmla="*/ 19093 w 20362"/>
                <a:gd name="connsiteY21" fmla="*/ 3473 h 10559"/>
                <a:gd name="connsiteX22" fmla="*/ 18465 w 20362"/>
                <a:gd name="connsiteY22" fmla="*/ 3335 h 10559"/>
                <a:gd name="connsiteX23" fmla="*/ 19093 w 20362"/>
                <a:gd name="connsiteY23" fmla="*/ 3057 h 10559"/>
                <a:gd name="connsiteX24" fmla="*/ 18465 w 20362"/>
                <a:gd name="connsiteY24" fmla="*/ 2781 h 10559"/>
                <a:gd name="connsiteX25" fmla="*/ 18465 w 20362"/>
                <a:gd name="connsiteY25" fmla="*/ 2361 h 10559"/>
                <a:gd name="connsiteX26" fmla="*/ 19093 w 20362"/>
                <a:gd name="connsiteY26" fmla="*/ 2224 h 10559"/>
                <a:gd name="connsiteX27" fmla="*/ 17824 w 20362"/>
                <a:gd name="connsiteY27" fmla="*/ 2086 h 10559"/>
                <a:gd name="connsiteX28" fmla="*/ 14672 w 20362"/>
                <a:gd name="connsiteY28" fmla="*/ 1528 h 10559"/>
                <a:gd name="connsiteX29" fmla="*/ 13402 w 20362"/>
                <a:gd name="connsiteY29" fmla="*/ 1112 h 10559"/>
                <a:gd name="connsiteX30" fmla="*/ 14030 w 20362"/>
                <a:gd name="connsiteY30" fmla="*/ 974 h 10559"/>
                <a:gd name="connsiteX31" fmla="*/ 15927 w 20362"/>
                <a:gd name="connsiteY31" fmla="*/ 695 h 10559"/>
                <a:gd name="connsiteX32" fmla="*/ 16568 w 20362"/>
                <a:gd name="connsiteY32" fmla="*/ 417 h 10559"/>
                <a:gd name="connsiteX33" fmla="*/ 15927 w 20362"/>
                <a:gd name="connsiteY33" fmla="*/ 417 h 10559"/>
                <a:gd name="connsiteX34" fmla="*/ 15927 w 20362"/>
                <a:gd name="connsiteY34" fmla="*/ 0 h 10559"/>
                <a:gd name="connsiteX0" fmla="*/ 0 w 20362"/>
                <a:gd name="connsiteY0" fmla="*/ 10559 h 10559"/>
                <a:gd name="connsiteX1" fmla="*/ 4589 w 20362"/>
                <a:gd name="connsiteY1" fmla="*/ 10288 h 10559"/>
                <a:gd name="connsiteX2" fmla="*/ 10267 w 20362"/>
                <a:gd name="connsiteY2" fmla="*/ 9991 h 10559"/>
                <a:gd name="connsiteX3" fmla="*/ 10697 w 20362"/>
                <a:gd name="connsiteY3" fmla="*/ 9877 h 10559"/>
                <a:gd name="connsiteX4" fmla="*/ 10864 w 20362"/>
                <a:gd name="connsiteY4" fmla="*/ 9841 h 10559"/>
                <a:gd name="connsiteX5" fmla="*/ 11506 w 20362"/>
                <a:gd name="connsiteY5" fmla="*/ 9449 h 10559"/>
                <a:gd name="connsiteX6" fmla="*/ 12133 w 20362"/>
                <a:gd name="connsiteY6" fmla="*/ 9308 h 10559"/>
                <a:gd name="connsiteX7" fmla="*/ 13402 w 20362"/>
                <a:gd name="connsiteY7" fmla="*/ 9308 h 10559"/>
                <a:gd name="connsiteX8" fmla="*/ 14030 w 20362"/>
                <a:gd name="connsiteY8" fmla="*/ 9032 h 10559"/>
                <a:gd name="connsiteX9" fmla="*/ 15927 w 20362"/>
                <a:gd name="connsiteY9" fmla="*/ 8891 h 10559"/>
                <a:gd name="connsiteX10" fmla="*/ 15927 w 20362"/>
                <a:gd name="connsiteY10" fmla="*/ 8753 h 10559"/>
                <a:gd name="connsiteX11" fmla="*/ 14672 w 20362"/>
                <a:gd name="connsiteY11" fmla="*/ 8616 h 10559"/>
                <a:gd name="connsiteX12" fmla="*/ 15299 w 20362"/>
                <a:gd name="connsiteY12" fmla="*/ 8337 h 10559"/>
                <a:gd name="connsiteX13" fmla="*/ 15927 w 20362"/>
                <a:gd name="connsiteY13" fmla="*/ 8058 h 10559"/>
                <a:gd name="connsiteX14" fmla="*/ 15299 w 20362"/>
                <a:gd name="connsiteY14" fmla="*/ 7779 h 10559"/>
                <a:gd name="connsiteX15" fmla="*/ 17824 w 20362"/>
                <a:gd name="connsiteY15" fmla="*/ 6809 h 10559"/>
                <a:gd name="connsiteX16" fmla="*/ 17824 w 20362"/>
                <a:gd name="connsiteY16" fmla="*/ 6671 h 10559"/>
                <a:gd name="connsiteX17" fmla="*/ 18465 w 20362"/>
                <a:gd name="connsiteY17" fmla="*/ 6530 h 10559"/>
                <a:gd name="connsiteX18" fmla="*/ 16568 w 20362"/>
                <a:gd name="connsiteY18" fmla="*/ 5142 h 10559"/>
                <a:gd name="connsiteX19" fmla="*/ 18465 w 20362"/>
                <a:gd name="connsiteY19" fmla="*/ 5002 h 10559"/>
                <a:gd name="connsiteX20" fmla="*/ 20362 w 20362"/>
                <a:gd name="connsiteY20" fmla="*/ 4031 h 10559"/>
                <a:gd name="connsiteX21" fmla="*/ 19734 w 20362"/>
                <a:gd name="connsiteY21" fmla="*/ 3890 h 10559"/>
                <a:gd name="connsiteX22" fmla="*/ 19093 w 20362"/>
                <a:gd name="connsiteY22" fmla="*/ 3473 h 10559"/>
                <a:gd name="connsiteX23" fmla="*/ 18465 w 20362"/>
                <a:gd name="connsiteY23" fmla="*/ 3335 h 10559"/>
                <a:gd name="connsiteX24" fmla="*/ 19093 w 20362"/>
                <a:gd name="connsiteY24" fmla="*/ 3057 h 10559"/>
                <a:gd name="connsiteX25" fmla="*/ 18465 w 20362"/>
                <a:gd name="connsiteY25" fmla="*/ 2781 h 10559"/>
                <a:gd name="connsiteX26" fmla="*/ 18465 w 20362"/>
                <a:gd name="connsiteY26" fmla="*/ 2361 h 10559"/>
                <a:gd name="connsiteX27" fmla="*/ 19093 w 20362"/>
                <a:gd name="connsiteY27" fmla="*/ 2224 h 10559"/>
                <a:gd name="connsiteX28" fmla="*/ 17824 w 20362"/>
                <a:gd name="connsiteY28" fmla="*/ 2086 h 10559"/>
                <a:gd name="connsiteX29" fmla="*/ 14672 w 20362"/>
                <a:gd name="connsiteY29" fmla="*/ 1528 h 10559"/>
                <a:gd name="connsiteX30" fmla="*/ 13402 w 20362"/>
                <a:gd name="connsiteY30" fmla="*/ 1112 h 10559"/>
                <a:gd name="connsiteX31" fmla="*/ 14030 w 20362"/>
                <a:gd name="connsiteY31" fmla="*/ 974 h 10559"/>
                <a:gd name="connsiteX32" fmla="*/ 15927 w 20362"/>
                <a:gd name="connsiteY32" fmla="*/ 695 h 10559"/>
                <a:gd name="connsiteX33" fmla="*/ 16568 w 20362"/>
                <a:gd name="connsiteY33" fmla="*/ 417 h 10559"/>
                <a:gd name="connsiteX34" fmla="*/ 15927 w 20362"/>
                <a:gd name="connsiteY34" fmla="*/ 417 h 10559"/>
                <a:gd name="connsiteX35" fmla="*/ 15927 w 20362"/>
                <a:gd name="connsiteY35" fmla="*/ 0 h 10559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10267 w 20362"/>
                <a:gd name="connsiteY2" fmla="*/ 9991 h 10561"/>
                <a:gd name="connsiteX3" fmla="*/ 10697 w 20362"/>
                <a:gd name="connsiteY3" fmla="*/ 9877 h 10561"/>
                <a:gd name="connsiteX4" fmla="*/ 10864 w 20362"/>
                <a:gd name="connsiteY4" fmla="*/ 9841 h 10561"/>
                <a:gd name="connsiteX5" fmla="*/ 11506 w 20362"/>
                <a:gd name="connsiteY5" fmla="*/ 9449 h 10561"/>
                <a:gd name="connsiteX6" fmla="*/ 12133 w 20362"/>
                <a:gd name="connsiteY6" fmla="*/ 9308 h 10561"/>
                <a:gd name="connsiteX7" fmla="*/ 13402 w 20362"/>
                <a:gd name="connsiteY7" fmla="*/ 9308 h 10561"/>
                <a:gd name="connsiteX8" fmla="*/ 14030 w 20362"/>
                <a:gd name="connsiteY8" fmla="*/ 9032 h 10561"/>
                <a:gd name="connsiteX9" fmla="*/ 15927 w 20362"/>
                <a:gd name="connsiteY9" fmla="*/ 8891 h 10561"/>
                <a:gd name="connsiteX10" fmla="*/ 15927 w 20362"/>
                <a:gd name="connsiteY10" fmla="*/ 8753 h 10561"/>
                <a:gd name="connsiteX11" fmla="*/ 14672 w 20362"/>
                <a:gd name="connsiteY11" fmla="*/ 8616 h 10561"/>
                <a:gd name="connsiteX12" fmla="*/ 15299 w 20362"/>
                <a:gd name="connsiteY12" fmla="*/ 8337 h 10561"/>
                <a:gd name="connsiteX13" fmla="*/ 15927 w 20362"/>
                <a:gd name="connsiteY13" fmla="*/ 8058 h 10561"/>
                <a:gd name="connsiteX14" fmla="*/ 15299 w 20362"/>
                <a:gd name="connsiteY14" fmla="*/ 7779 h 10561"/>
                <a:gd name="connsiteX15" fmla="*/ 17824 w 20362"/>
                <a:gd name="connsiteY15" fmla="*/ 6809 h 10561"/>
                <a:gd name="connsiteX16" fmla="*/ 17824 w 20362"/>
                <a:gd name="connsiteY16" fmla="*/ 6671 h 10561"/>
                <a:gd name="connsiteX17" fmla="*/ 18465 w 20362"/>
                <a:gd name="connsiteY17" fmla="*/ 6530 h 10561"/>
                <a:gd name="connsiteX18" fmla="*/ 16568 w 20362"/>
                <a:gd name="connsiteY18" fmla="*/ 5142 h 10561"/>
                <a:gd name="connsiteX19" fmla="*/ 18465 w 20362"/>
                <a:gd name="connsiteY19" fmla="*/ 5002 h 10561"/>
                <a:gd name="connsiteX20" fmla="*/ 20362 w 20362"/>
                <a:gd name="connsiteY20" fmla="*/ 4031 h 10561"/>
                <a:gd name="connsiteX21" fmla="*/ 19734 w 20362"/>
                <a:gd name="connsiteY21" fmla="*/ 3890 h 10561"/>
                <a:gd name="connsiteX22" fmla="*/ 19093 w 20362"/>
                <a:gd name="connsiteY22" fmla="*/ 3473 h 10561"/>
                <a:gd name="connsiteX23" fmla="*/ 18465 w 20362"/>
                <a:gd name="connsiteY23" fmla="*/ 3335 h 10561"/>
                <a:gd name="connsiteX24" fmla="*/ 19093 w 20362"/>
                <a:gd name="connsiteY24" fmla="*/ 3057 h 10561"/>
                <a:gd name="connsiteX25" fmla="*/ 18465 w 20362"/>
                <a:gd name="connsiteY25" fmla="*/ 2781 h 10561"/>
                <a:gd name="connsiteX26" fmla="*/ 18465 w 20362"/>
                <a:gd name="connsiteY26" fmla="*/ 2361 h 10561"/>
                <a:gd name="connsiteX27" fmla="*/ 19093 w 20362"/>
                <a:gd name="connsiteY27" fmla="*/ 2224 h 10561"/>
                <a:gd name="connsiteX28" fmla="*/ 17824 w 20362"/>
                <a:gd name="connsiteY28" fmla="*/ 2086 h 10561"/>
                <a:gd name="connsiteX29" fmla="*/ 14672 w 20362"/>
                <a:gd name="connsiteY29" fmla="*/ 1528 h 10561"/>
                <a:gd name="connsiteX30" fmla="*/ 13402 w 20362"/>
                <a:gd name="connsiteY30" fmla="*/ 1112 h 10561"/>
                <a:gd name="connsiteX31" fmla="*/ 14030 w 20362"/>
                <a:gd name="connsiteY31" fmla="*/ 974 h 10561"/>
                <a:gd name="connsiteX32" fmla="*/ 15927 w 20362"/>
                <a:gd name="connsiteY32" fmla="*/ 695 h 10561"/>
                <a:gd name="connsiteX33" fmla="*/ 16568 w 20362"/>
                <a:gd name="connsiteY33" fmla="*/ 417 h 10561"/>
                <a:gd name="connsiteX34" fmla="*/ 15927 w 20362"/>
                <a:gd name="connsiteY34" fmla="*/ 417 h 10561"/>
                <a:gd name="connsiteX35" fmla="*/ 15927 w 20362"/>
                <a:gd name="connsiteY35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9084 w 20362"/>
                <a:gd name="connsiteY2" fmla="*/ 10193 h 10561"/>
                <a:gd name="connsiteX3" fmla="*/ 10267 w 20362"/>
                <a:gd name="connsiteY3" fmla="*/ 9991 h 10561"/>
                <a:gd name="connsiteX4" fmla="*/ 10697 w 20362"/>
                <a:gd name="connsiteY4" fmla="*/ 9877 h 10561"/>
                <a:gd name="connsiteX5" fmla="*/ 10864 w 20362"/>
                <a:gd name="connsiteY5" fmla="*/ 9841 h 10561"/>
                <a:gd name="connsiteX6" fmla="*/ 11506 w 20362"/>
                <a:gd name="connsiteY6" fmla="*/ 9449 h 10561"/>
                <a:gd name="connsiteX7" fmla="*/ 12133 w 20362"/>
                <a:gd name="connsiteY7" fmla="*/ 9308 h 10561"/>
                <a:gd name="connsiteX8" fmla="*/ 13402 w 20362"/>
                <a:gd name="connsiteY8" fmla="*/ 9308 h 10561"/>
                <a:gd name="connsiteX9" fmla="*/ 14030 w 20362"/>
                <a:gd name="connsiteY9" fmla="*/ 9032 h 10561"/>
                <a:gd name="connsiteX10" fmla="*/ 15927 w 20362"/>
                <a:gd name="connsiteY10" fmla="*/ 8891 h 10561"/>
                <a:gd name="connsiteX11" fmla="*/ 15927 w 20362"/>
                <a:gd name="connsiteY11" fmla="*/ 8753 h 10561"/>
                <a:gd name="connsiteX12" fmla="*/ 14672 w 20362"/>
                <a:gd name="connsiteY12" fmla="*/ 8616 h 10561"/>
                <a:gd name="connsiteX13" fmla="*/ 15299 w 20362"/>
                <a:gd name="connsiteY13" fmla="*/ 8337 h 10561"/>
                <a:gd name="connsiteX14" fmla="*/ 15927 w 20362"/>
                <a:gd name="connsiteY14" fmla="*/ 8058 h 10561"/>
                <a:gd name="connsiteX15" fmla="*/ 15299 w 20362"/>
                <a:gd name="connsiteY15" fmla="*/ 7779 h 10561"/>
                <a:gd name="connsiteX16" fmla="*/ 17824 w 20362"/>
                <a:gd name="connsiteY16" fmla="*/ 6809 h 10561"/>
                <a:gd name="connsiteX17" fmla="*/ 17824 w 20362"/>
                <a:gd name="connsiteY17" fmla="*/ 6671 h 10561"/>
                <a:gd name="connsiteX18" fmla="*/ 18465 w 20362"/>
                <a:gd name="connsiteY18" fmla="*/ 6530 h 10561"/>
                <a:gd name="connsiteX19" fmla="*/ 16568 w 20362"/>
                <a:gd name="connsiteY19" fmla="*/ 5142 h 10561"/>
                <a:gd name="connsiteX20" fmla="*/ 18465 w 20362"/>
                <a:gd name="connsiteY20" fmla="*/ 5002 h 10561"/>
                <a:gd name="connsiteX21" fmla="*/ 20362 w 20362"/>
                <a:gd name="connsiteY21" fmla="*/ 4031 h 10561"/>
                <a:gd name="connsiteX22" fmla="*/ 19734 w 20362"/>
                <a:gd name="connsiteY22" fmla="*/ 3890 h 10561"/>
                <a:gd name="connsiteX23" fmla="*/ 19093 w 20362"/>
                <a:gd name="connsiteY23" fmla="*/ 3473 h 10561"/>
                <a:gd name="connsiteX24" fmla="*/ 18465 w 20362"/>
                <a:gd name="connsiteY24" fmla="*/ 3335 h 10561"/>
                <a:gd name="connsiteX25" fmla="*/ 19093 w 20362"/>
                <a:gd name="connsiteY25" fmla="*/ 3057 h 10561"/>
                <a:gd name="connsiteX26" fmla="*/ 18465 w 20362"/>
                <a:gd name="connsiteY26" fmla="*/ 2781 h 10561"/>
                <a:gd name="connsiteX27" fmla="*/ 18465 w 20362"/>
                <a:gd name="connsiteY27" fmla="*/ 2361 h 10561"/>
                <a:gd name="connsiteX28" fmla="*/ 19093 w 20362"/>
                <a:gd name="connsiteY28" fmla="*/ 2224 h 10561"/>
                <a:gd name="connsiteX29" fmla="*/ 17824 w 20362"/>
                <a:gd name="connsiteY29" fmla="*/ 2086 h 10561"/>
                <a:gd name="connsiteX30" fmla="*/ 14672 w 20362"/>
                <a:gd name="connsiteY30" fmla="*/ 1528 h 10561"/>
                <a:gd name="connsiteX31" fmla="*/ 13402 w 20362"/>
                <a:gd name="connsiteY31" fmla="*/ 1112 h 10561"/>
                <a:gd name="connsiteX32" fmla="*/ 14030 w 20362"/>
                <a:gd name="connsiteY32" fmla="*/ 974 h 10561"/>
                <a:gd name="connsiteX33" fmla="*/ 15927 w 20362"/>
                <a:gd name="connsiteY33" fmla="*/ 695 h 10561"/>
                <a:gd name="connsiteX34" fmla="*/ 16568 w 20362"/>
                <a:gd name="connsiteY34" fmla="*/ 417 h 10561"/>
                <a:gd name="connsiteX35" fmla="*/ 15927 w 20362"/>
                <a:gd name="connsiteY35" fmla="*/ 417 h 10561"/>
                <a:gd name="connsiteX36" fmla="*/ 15927 w 20362"/>
                <a:gd name="connsiteY36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10267 w 20362"/>
                <a:gd name="connsiteY3" fmla="*/ 9991 h 10561"/>
                <a:gd name="connsiteX4" fmla="*/ 10697 w 20362"/>
                <a:gd name="connsiteY4" fmla="*/ 9877 h 10561"/>
                <a:gd name="connsiteX5" fmla="*/ 10864 w 20362"/>
                <a:gd name="connsiteY5" fmla="*/ 9841 h 10561"/>
                <a:gd name="connsiteX6" fmla="*/ 11506 w 20362"/>
                <a:gd name="connsiteY6" fmla="*/ 9449 h 10561"/>
                <a:gd name="connsiteX7" fmla="*/ 12133 w 20362"/>
                <a:gd name="connsiteY7" fmla="*/ 9308 h 10561"/>
                <a:gd name="connsiteX8" fmla="*/ 13402 w 20362"/>
                <a:gd name="connsiteY8" fmla="*/ 9308 h 10561"/>
                <a:gd name="connsiteX9" fmla="*/ 14030 w 20362"/>
                <a:gd name="connsiteY9" fmla="*/ 9032 h 10561"/>
                <a:gd name="connsiteX10" fmla="*/ 15927 w 20362"/>
                <a:gd name="connsiteY10" fmla="*/ 8891 h 10561"/>
                <a:gd name="connsiteX11" fmla="*/ 15927 w 20362"/>
                <a:gd name="connsiteY11" fmla="*/ 8753 h 10561"/>
                <a:gd name="connsiteX12" fmla="*/ 14672 w 20362"/>
                <a:gd name="connsiteY12" fmla="*/ 8616 h 10561"/>
                <a:gd name="connsiteX13" fmla="*/ 15299 w 20362"/>
                <a:gd name="connsiteY13" fmla="*/ 8337 h 10561"/>
                <a:gd name="connsiteX14" fmla="*/ 15927 w 20362"/>
                <a:gd name="connsiteY14" fmla="*/ 8058 h 10561"/>
                <a:gd name="connsiteX15" fmla="*/ 15299 w 20362"/>
                <a:gd name="connsiteY15" fmla="*/ 7779 h 10561"/>
                <a:gd name="connsiteX16" fmla="*/ 17824 w 20362"/>
                <a:gd name="connsiteY16" fmla="*/ 6809 h 10561"/>
                <a:gd name="connsiteX17" fmla="*/ 17824 w 20362"/>
                <a:gd name="connsiteY17" fmla="*/ 6671 h 10561"/>
                <a:gd name="connsiteX18" fmla="*/ 18465 w 20362"/>
                <a:gd name="connsiteY18" fmla="*/ 6530 h 10561"/>
                <a:gd name="connsiteX19" fmla="*/ 16568 w 20362"/>
                <a:gd name="connsiteY19" fmla="*/ 5142 h 10561"/>
                <a:gd name="connsiteX20" fmla="*/ 18465 w 20362"/>
                <a:gd name="connsiteY20" fmla="*/ 5002 h 10561"/>
                <a:gd name="connsiteX21" fmla="*/ 20362 w 20362"/>
                <a:gd name="connsiteY21" fmla="*/ 4031 h 10561"/>
                <a:gd name="connsiteX22" fmla="*/ 19734 w 20362"/>
                <a:gd name="connsiteY22" fmla="*/ 3890 h 10561"/>
                <a:gd name="connsiteX23" fmla="*/ 19093 w 20362"/>
                <a:gd name="connsiteY23" fmla="*/ 3473 h 10561"/>
                <a:gd name="connsiteX24" fmla="*/ 18465 w 20362"/>
                <a:gd name="connsiteY24" fmla="*/ 3335 h 10561"/>
                <a:gd name="connsiteX25" fmla="*/ 19093 w 20362"/>
                <a:gd name="connsiteY25" fmla="*/ 3057 h 10561"/>
                <a:gd name="connsiteX26" fmla="*/ 18465 w 20362"/>
                <a:gd name="connsiteY26" fmla="*/ 2781 h 10561"/>
                <a:gd name="connsiteX27" fmla="*/ 18465 w 20362"/>
                <a:gd name="connsiteY27" fmla="*/ 2361 h 10561"/>
                <a:gd name="connsiteX28" fmla="*/ 19093 w 20362"/>
                <a:gd name="connsiteY28" fmla="*/ 2224 h 10561"/>
                <a:gd name="connsiteX29" fmla="*/ 17824 w 20362"/>
                <a:gd name="connsiteY29" fmla="*/ 2086 h 10561"/>
                <a:gd name="connsiteX30" fmla="*/ 14672 w 20362"/>
                <a:gd name="connsiteY30" fmla="*/ 1528 h 10561"/>
                <a:gd name="connsiteX31" fmla="*/ 13402 w 20362"/>
                <a:gd name="connsiteY31" fmla="*/ 1112 h 10561"/>
                <a:gd name="connsiteX32" fmla="*/ 14030 w 20362"/>
                <a:gd name="connsiteY32" fmla="*/ 974 h 10561"/>
                <a:gd name="connsiteX33" fmla="*/ 15927 w 20362"/>
                <a:gd name="connsiteY33" fmla="*/ 695 h 10561"/>
                <a:gd name="connsiteX34" fmla="*/ 16568 w 20362"/>
                <a:gd name="connsiteY34" fmla="*/ 417 h 10561"/>
                <a:gd name="connsiteX35" fmla="*/ 15927 w 20362"/>
                <a:gd name="connsiteY35" fmla="*/ 417 h 10561"/>
                <a:gd name="connsiteX36" fmla="*/ 15927 w 20362"/>
                <a:gd name="connsiteY36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9321 w 20362"/>
                <a:gd name="connsiteY3" fmla="*/ 10122 h 10561"/>
                <a:gd name="connsiteX4" fmla="*/ 10267 w 20362"/>
                <a:gd name="connsiteY4" fmla="*/ 9991 h 10561"/>
                <a:gd name="connsiteX5" fmla="*/ 10697 w 20362"/>
                <a:gd name="connsiteY5" fmla="*/ 9877 h 10561"/>
                <a:gd name="connsiteX6" fmla="*/ 10864 w 20362"/>
                <a:gd name="connsiteY6" fmla="*/ 9841 h 10561"/>
                <a:gd name="connsiteX7" fmla="*/ 11506 w 20362"/>
                <a:gd name="connsiteY7" fmla="*/ 9449 h 10561"/>
                <a:gd name="connsiteX8" fmla="*/ 12133 w 20362"/>
                <a:gd name="connsiteY8" fmla="*/ 9308 h 10561"/>
                <a:gd name="connsiteX9" fmla="*/ 13402 w 20362"/>
                <a:gd name="connsiteY9" fmla="*/ 9308 h 10561"/>
                <a:gd name="connsiteX10" fmla="*/ 14030 w 20362"/>
                <a:gd name="connsiteY10" fmla="*/ 9032 h 10561"/>
                <a:gd name="connsiteX11" fmla="*/ 15927 w 20362"/>
                <a:gd name="connsiteY11" fmla="*/ 8891 h 10561"/>
                <a:gd name="connsiteX12" fmla="*/ 15927 w 20362"/>
                <a:gd name="connsiteY12" fmla="*/ 8753 h 10561"/>
                <a:gd name="connsiteX13" fmla="*/ 14672 w 20362"/>
                <a:gd name="connsiteY13" fmla="*/ 8616 h 10561"/>
                <a:gd name="connsiteX14" fmla="*/ 15299 w 20362"/>
                <a:gd name="connsiteY14" fmla="*/ 8337 h 10561"/>
                <a:gd name="connsiteX15" fmla="*/ 15927 w 20362"/>
                <a:gd name="connsiteY15" fmla="*/ 8058 h 10561"/>
                <a:gd name="connsiteX16" fmla="*/ 15299 w 20362"/>
                <a:gd name="connsiteY16" fmla="*/ 7779 h 10561"/>
                <a:gd name="connsiteX17" fmla="*/ 17824 w 20362"/>
                <a:gd name="connsiteY17" fmla="*/ 6809 h 10561"/>
                <a:gd name="connsiteX18" fmla="*/ 17824 w 20362"/>
                <a:gd name="connsiteY18" fmla="*/ 6671 h 10561"/>
                <a:gd name="connsiteX19" fmla="*/ 18465 w 20362"/>
                <a:gd name="connsiteY19" fmla="*/ 6530 h 10561"/>
                <a:gd name="connsiteX20" fmla="*/ 16568 w 20362"/>
                <a:gd name="connsiteY20" fmla="*/ 5142 h 10561"/>
                <a:gd name="connsiteX21" fmla="*/ 18465 w 20362"/>
                <a:gd name="connsiteY21" fmla="*/ 5002 h 10561"/>
                <a:gd name="connsiteX22" fmla="*/ 20362 w 20362"/>
                <a:gd name="connsiteY22" fmla="*/ 4031 h 10561"/>
                <a:gd name="connsiteX23" fmla="*/ 19734 w 20362"/>
                <a:gd name="connsiteY23" fmla="*/ 3890 h 10561"/>
                <a:gd name="connsiteX24" fmla="*/ 19093 w 20362"/>
                <a:gd name="connsiteY24" fmla="*/ 3473 h 10561"/>
                <a:gd name="connsiteX25" fmla="*/ 18465 w 20362"/>
                <a:gd name="connsiteY25" fmla="*/ 3335 h 10561"/>
                <a:gd name="connsiteX26" fmla="*/ 19093 w 20362"/>
                <a:gd name="connsiteY26" fmla="*/ 3057 h 10561"/>
                <a:gd name="connsiteX27" fmla="*/ 18465 w 20362"/>
                <a:gd name="connsiteY27" fmla="*/ 2781 h 10561"/>
                <a:gd name="connsiteX28" fmla="*/ 18465 w 20362"/>
                <a:gd name="connsiteY28" fmla="*/ 2361 h 10561"/>
                <a:gd name="connsiteX29" fmla="*/ 19093 w 20362"/>
                <a:gd name="connsiteY29" fmla="*/ 2224 h 10561"/>
                <a:gd name="connsiteX30" fmla="*/ 17824 w 20362"/>
                <a:gd name="connsiteY30" fmla="*/ 2086 h 10561"/>
                <a:gd name="connsiteX31" fmla="*/ 14672 w 20362"/>
                <a:gd name="connsiteY31" fmla="*/ 1528 h 10561"/>
                <a:gd name="connsiteX32" fmla="*/ 13402 w 20362"/>
                <a:gd name="connsiteY32" fmla="*/ 1112 h 10561"/>
                <a:gd name="connsiteX33" fmla="*/ 14030 w 20362"/>
                <a:gd name="connsiteY33" fmla="*/ 974 h 10561"/>
                <a:gd name="connsiteX34" fmla="*/ 15927 w 20362"/>
                <a:gd name="connsiteY34" fmla="*/ 695 h 10561"/>
                <a:gd name="connsiteX35" fmla="*/ 16568 w 20362"/>
                <a:gd name="connsiteY35" fmla="*/ 417 h 10561"/>
                <a:gd name="connsiteX36" fmla="*/ 15927 w 20362"/>
                <a:gd name="connsiteY36" fmla="*/ 417 h 10561"/>
                <a:gd name="connsiteX37" fmla="*/ 15927 w 20362"/>
                <a:gd name="connsiteY37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9037 w 20362"/>
                <a:gd name="connsiteY3" fmla="*/ 10015 h 10561"/>
                <a:gd name="connsiteX4" fmla="*/ 10267 w 20362"/>
                <a:gd name="connsiteY4" fmla="*/ 9991 h 10561"/>
                <a:gd name="connsiteX5" fmla="*/ 10697 w 20362"/>
                <a:gd name="connsiteY5" fmla="*/ 9877 h 10561"/>
                <a:gd name="connsiteX6" fmla="*/ 10864 w 20362"/>
                <a:gd name="connsiteY6" fmla="*/ 9841 h 10561"/>
                <a:gd name="connsiteX7" fmla="*/ 11506 w 20362"/>
                <a:gd name="connsiteY7" fmla="*/ 9449 h 10561"/>
                <a:gd name="connsiteX8" fmla="*/ 12133 w 20362"/>
                <a:gd name="connsiteY8" fmla="*/ 9308 h 10561"/>
                <a:gd name="connsiteX9" fmla="*/ 13402 w 20362"/>
                <a:gd name="connsiteY9" fmla="*/ 9308 h 10561"/>
                <a:gd name="connsiteX10" fmla="*/ 14030 w 20362"/>
                <a:gd name="connsiteY10" fmla="*/ 9032 h 10561"/>
                <a:gd name="connsiteX11" fmla="*/ 15927 w 20362"/>
                <a:gd name="connsiteY11" fmla="*/ 8891 h 10561"/>
                <a:gd name="connsiteX12" fmla="*/ 15927 w 20362"/>
                <a:gd name="connsiteY12" fmla="*/ 8753 h 10561"/>
                <a:gd name="connsiteX13" fmla="*/ 14672 w 20362"/>
                <a:gd name="connsiteY13" fmla="*/ 8616 h 10561"/>
                <a:gd name="connsiteX14" fmla="*/ 15299 w 20362"/>
                <a:gd name="connsiteY14" fmla="*/ 8337 h 10561"/>
                <a:gd name="connsiteX15" fmla="*/ 15927 w 20362"/>
                <a:gd name="connsiteY15" fmla="*/ 8058 h 10561"/>
                <a:gd name="connsiteX16" fmla="*/ 15299 w 20362"/>
                <a:gd name="connsiteY16" fmla="*/ 7779 h 10561"/>
                <a:gd name="connsiteX17" fmla="*/ 17824 w 20362"/>
                <a:gd name="connsiteY17" fmla="*/ 6809 h 10561"/>
                <a:gd name="connsiteX18" fmla="*/ 17824 w 20362"/>
                <a:gd name="connsiteY18" fmla="*/ 6671 h 10561"/>
                <a:gd name="connsiteX19" fmla="*/ 18465 w 20362"/>
                <a:gd name="connsiteY19" fmla="*/ 6530 h 10561"/>
                <a:gd name="connsiteX20" fmla="*/ 16568 w 20362"/>
                <a:gd name="connsiteY20" fmla="*/ 5142 h 10561"/>
                <a:gd name="connsiteX21" fmla="*/ 18465 w 20362"/>
                <a:gd name="connsiteY21" fmla="*/ 5002 h 10561"/>
                <a:gd name="connsiteX22" fmla="*/ 20362 w 20362"/>
                <a:gd name="connsiteY22" fmla="*/ 4031 h 10561"/>
                <a:gd name="connsiteX23" fmla="*/ 19734 w 20362"/>
                <a:gd name="connsiteY23" fmla="*/ 3890 h 10561"/>
                <a:gd name="connsiteX24" fmla="*/ 19093 w 20362"/>
                <a:gd name="connsiteY24" fmla="*/ 3473 h 10561"/>
                <a:gd name="connsiteX25" fmla="*/ 18465 w 20362"/>
                <a:gd name="connsiteY25" fmla="*/ 3335 h 10561"/>
                <a:gd name="connsiteX26" fmla="*/ 19093 w 20362"/>
                <a:gd name="connsiteY26" fmla="*/ 3057 h 10561"/>
                <a:gd name="connsiteX27" fmla="*/ 18465 w 20362"/>
                <a:gd name="connsiteY27" fmla="*/ 2781 h 10561"/>
                <a:gd name="connsiteX28" fmla="*/ 18465 w 20362"/>
                <a:gd name="connsiteY28" fmla="*/ 2361 h 10561"/>
                <a:gd name="connsiteX29" fmla="*/ 19093 w 20362"/>
                <a:gd name="connsiteY29" fmla="*/ 2224 h 10561"/>
                <a:gd name="connsiteX30" fmla="*/ 17824 w 20362"/>
                <a:gd name="connsiteY30" fmla="*/ 2086 h 10561"/>
                <a:gd name="connsiteX31" fmla="*/ 14672 w 20362"/>
                <a:gd name="connsiteY31" fmla="*/ 1528 h 10561"/>
                <a:gd name="connsiteX32" fmla="*/ 13402 w 20362"/>
                <a:gd name="connsiteY32" fmla="*/ 1112 h 10561"/>
                <a:gd name="connsiteX33" fmla="*/ 14030 w 20362"/>
                <a:gd name="connsiteY33" fmla="*/ 974 h 10561"/>
                <a:gd name="connsiteX34" fmla="*/ 15927 w 20362"/>
                <a:gd name="connsiteY34" fmla="*/ 695 h 10561"/>
                <a:gd name="connsiteX35" fmla="*/ 16568 w 20362"/>
                <a:gd name="connsiteY35" fmla="*/ 417 h 10561"/>
                <a:gd name="connsiteX36" fmla="*/ 15927 w 20362"/>
                <a:gd name="connsiteY36" fmla="*/ 417 h 10561"/>
                <a:gd name="connsiteX37" fmla="*/ 15927 w 20362"/>
                <a:gd name="connsiteY37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185 w 20362"/>
                <a:gd name="connsiteY3" fmla="*/ 10229 h 10561"/>
                <a:gd name="connsiteX4" fmla="*/ 9037 w 20362"/>
                <a:gd name="connsiteY4" fmla="*/ 10015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374 w 20362"/>
                <a:gd name="connsiteY3" fmla="*/ 10265 h 10561"/>
                <a:gd name="connsiteX4" fmla="*/ 9037 w 20362"/>
                <a:gd name="connsiteY4" fmla="*/ 10015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6908 w 20362"/>
                <a:gd name="connsiteY2" fmla="*/ 10015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6908 w 20362"/>
                <a:gd name="connsiteY2" fmla="*/ 10015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429 w 20362"/>
                <a:gd name="connsiteY2" fmla="*/ 10193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429 w 20362"/>
                <a:gd name="connsiteY2" fmla="*/ 10193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618 w 20362"/>
                <a:gd name="connsiteY2" fmla="*/ 10264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618 w 20362"/>
                <a:gd name="connsiteY2" fmla="*/ 10276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6022 w 20362"/>
                <a:gd name="connsiteY38" fmla="*/ 0 h 10906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5946 w 20362"/>
                <a:gd name="connsiteY38" fmla="*/ 373 h 10906"/>
                <a:gd name="connsiteX39" fmla="*/ 16022 w 20362"/>
                <a:gd name="connsiteY39" fmla="*/ 0 h 10906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5946 w 20362"/>
                <a:gd name="connsiteY38" fmla="*/ 373 h 10906"/>
                <a:gd name="connsiteX39" fmla="*/ 16022 w 20362"/>
                <a:gd name="connsiteY39" fmla="*/ 0 h 10906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7016 w 20362"/>
                <a:gd name="connsiteY39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6324 w 20362"/>
                <a:gd name="connsiteY39" fmla="*/ 2132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472 w 20362"/>
                <a:gd name="connsiteY40" fmla="*/ 408 h 13640"/>
                <a:gd name="connsiteX41" fmla="*/ 17016 w 20362"/>
                <a:gd name="connsiteY41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945 w 20362"/>
                <a:gd name="connsiteY40" fmla="*/ 39 h 13640"/>
                <a:gd name="connsiteX41" fmla="*/ 17016 w 20362"/>
                <a:gd name="connsiteY41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4952 w 20362"/>
                <a:gd name="connsiteY40" fmla="*/ 468 h 13640"/>
                <a:gd name="connsiteX41" fmla="*/ 15945 w 20362"/>
                <a:gd name="connsiteY41" fmla="*/ 39 h 13640"/>
                <a:gd name="connsiteX42" fmla="*/ 17016 w 20362"/>
                <a:gd name="connsiteY42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331 w 20362"/>
                <a:gd name="connsiteY40" fmla="*/ 444 h 13640"/>
                <a:gd name="connsiteX41" fmla="*/ 15945 w 20362"/>
                <a:gd name="connsiteY41" fmla="*/ 39 h 13640"/>
                <a:gd name="connsiteX42" fmla="*/ 17016 w 20362"/>
                <a:gd name="connsiteY42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331 w 20362"/>
                <a:gd name="connsiteY40" fmla="*/ 444 h 13640"/>
                <a:gd name="connsiteX41" fmla="*/ 15945 w 20362"/>
                <a:gd name="connsiteY41" fmla="*/ 39 h 13640"/>
                <a:gd name="connsiteX42" fmla="*/ 17205 w 20362"/>
                <a:gd name="connsiteY42" fmla="*/ 0 h 13640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147 w 20362"/>
                <a:gd name="connsiteY39" fmla="*/ 717 h 13616"/>
                <a:gd name="connsiteX40" fmla="*/ 15331 w 20362"/>
                <a:gd name="connsiteY40" fmla="*/ 420 h 13616"/>
                <a:gd name="connsiteX41" fmla="*/ 15945 w 20362"/>
                <a:gd name="connsiteY41" fmla="*/ 15 h 13616"/>
                <a:gd name="connsiteX42" fmla="*/ 17110 w 20362"/>
                <a:gd name="connsiteY42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147 w 20362"/>
                <a:gd name="connsiteY39" fmla="*/ 717 h 13616"/>
                <a:gd name="connsiteX40" fmla="*/ 15331 w 20362"/>
                <a:gd name="connsiteY40" fmla="*/ 420 h 13616"/>
                <a:gd name="connsiteX41" fmla="*/ 15945 w 20362"/>
                <a:gd name="connsiteY41" fmla="*/ 15 h 13616"/>
                <a:gd name="connsiteX42" fmla="*/ 17110 w 20362"/>
                <a:gd name="connsiteY42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715 w 20362"/>
                <a:gd name="connsiteY39" fmla="*/ 1383 h 13616"/>
                <a:gd name="connsiteX40" fmla="*/ 14147 w 20362"/>
                <a:gd name="connsiteY40" fmla="*/ 717 h 13616"/>
                <a:gd name="connsiteX41" fmla="*/ 15331 w 20362"/>
                <a:gd name="connsiteY41" fmla="*/ 420 h 13616"/>
                <a:gd name="connsiteX42" fmla="*/ 15945 w 20362"/>
                <a:gd name="connsiteY42" fmla="*/ 15 h 13616"/>
                <a:gd name="connsiteX43" fmla="*/ 17110 w 20362"/>
                <a:gd name="connsiteY43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838 w 20362"/>
                <a:gd name="connsiteY39" fmla="*/ 1549 h 13616"/>
                <a:gd name="connsiteX40" fmla="*/ 14147 w 20362"/>
                <a:gd name="connsiteY40" fmla="*/ 717 h 13616"/>
                <a:gd name="connsiteX41" fmla="*/ 15331 w 20362"/>
                <a:gd name="connsiteY41" fmla="*/ 420 h 13616"/>
                <a:gd name="connsiteX42" fmla="*/ 15945 w 20362"/>
                <a:gd name="connsiteY42" fmla="*/ 15 h 13616"/>
                <a:gd name="connsiteX43" fmla="*/ 17110 w 20362"/>
                <a:gd name="connsiteY43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6750 w 20362"/>
                <a:gd name="connsiteY39" fmla="*/ 2334 h 13616"/>
                <a:gd name="connsiteX40" fmla="*/ 17838 w 20362"/>
                <a:gd name="connsiteY40" fmla="*/ 1549 h 13616"/>
                <a:gd name="connsiteX41" fmla="*/ 14147 w 20362"/>
                <a:gd name="connsiteY41" fmla="*/ 717 h 13616"/>
                <a:gd name="connsiteX42" fmla="*/ 15331 w 20362"/>
                <a:gd name="connsiteY42" fmla="*/ 420 h 13616"/>
                <a:gd name="connsiteX43" fmla="*/ 15945 w 20362"/>
                <a:gd name="connsiteY43" fmla="*/ 15 h 13616"/>
                <a:gd name="connsiteX44" fmla="*/ 17110 w 20362"/>
                <a:gd name="connsiteY44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7838 w 20362"/>
                <a:gd name="connsiteY40" fmla="*/ 1549 h 13616"/>
                <a:gd name="connsiteX41" fmla="*/ 14147 w 20362"/>
                <a:gd name="connsiteY41" fmla="*/ 717 h 13616"/>
                <a:gd name="connsiteX42" fmla="*/ 15331 w 20362"/>
                <a:gd name="connsiteY42" fmla="*/ 420 h 13616"/>
                <a:gd name="connsiteX43" fmla="*/ 15945 w 20362"/>
                <a:gd name="connsiteY43" fmla="*/ 15 h 13616"/>
                <a:gd name="connsiteX44" fmla="*/ 17110 w 20362"/>
                <a:gd name="connsiteY44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7602 w 20362"/>
                <a:gd name="connsiteY40" fmla="*/ 1942 h 13616"/>
                <a:gd name="connsiteX41" fmla="*/ 17838 w 20362"/>
                <a:gd name="connsiteY41" fmla="*/ 1549 h 13616"/>
                <a:gd name="connsiteX42" fmla="*/ 14147 w 20362"/>
                <a:gd name="connsiteY42" fmla="*/ 717 h 13616"/>
                <a:gd name="connsiteX43" fmla="*/ 15331 w 20362"/>
                <a:gd name="connsiteY43" fmla="*/ 420 h 13616"/>
                <a:gd name="connsiteX44" fmla="*/ 15945 w 20362"/>
                <a:gd name="connsiteY44" fmla="*/ 15 h 13616"/>
                <a:gd name="connsiteX45" fmla="*/ 17110 w 20362"/>
                <a:gd name="connsiteY45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838 w 20362"/>
                <a:gd name="connsiteY41" fmla="*/ 1549 h 13616"/>
                <a:gd name="connsiteX42" fmla="*/ 14147 w 20362"/>
                <a:gd name="connsiteY42" fmla="*/ 717 h 13616"/>
                <a:gd name="connsiteX43" fmla="*/ 15331 w 20362"/>
                <a:gd name="connsiteY43" fmla="*/ 420 h 13616"/>
                <a:gd name="connsiteX44" fmla="*/ 15945 w 20362"/>
                <a:gd name="connsiteY44" fmla="*/ 15 h 13616"/>
                <a:gd name="connsiteX45" fmla="*/ 17110 w 20362"/>
                <a:gd name="connsiteY45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075 w 20362"/>
                <a:gd name="connsiteY41" fmla="*/ 2025 h 13616"/>
                <a:gd name="connsiteX42" fmla="*/ 17838 w 20362"/>
                <a:gd name="connsiteY42" fmla="*/ 1549 h 13616"/>
                <a:gd name="connsiteX43" fmla="*/ 14147 w 20362"/>
                <a:gd name="connsiteY43" fmla="*/ 717 h 13616"/>
                <a:gd name="connsiteX44" fmla="*/ 15331 w 20362"/>
                <a:gd name="connsiteY44" fmla="*/ 420 h 13616"/>
                <a:gd name="connsiteX45" fmla="*/ 15945 w 20362"/>
                <a:gd name="connsiteY45" fmla="*/ 15 h 13616"/>
                <a:gd name="connsiteX46" fmla="*/ 17110 w 20362"/>
                <a:gd name="connsiteY46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838 w 20362"/>
                <a:gd name="connsiteY41" fmla="*/ 1930 h 13616"/>
                <a:gd name="connsiteX42" fmla="*/ 17838 w 20362"/>
                <a:gd name="connsiteY42" fmla="*/ 1549 h 13616"/>
                <a:gd name="connsiteX43" fmla="*/ 14147 w 20362"/>
                <a:gd name="connsiteY43" fmla="*/ 717 h 13616"/>
                <a:gd name="connsiteX44" fmla="*/ 15331 w 20362"/>
                <a:gd name="connsiteY44" fmla="*/ 420 h 13616"/>
                <a:gd name="connsiteX45" fmla="*/ 15945 w 20362"/>
                <a:gd name="connsiteY45" fmla="*/ 15 h 13616"/>
                <a:gd name="connsiteX46" fmla="*/ 17110 w 20362"/>
                <a:gd name="connsiteY46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122 w 20362"/>
                <a:gd name="connsiteY41" fmla="*/ 2310 h 13616"/>
                <a:gd name="connsiteX42" fmla="*/ 17838 w 20362"/>
                <a:gd name="connsiteY42" fmla="*/ 1930 h 13616"/>
                <a:gd name="connsiteX43" fmla="*/ 17838 w 20362"/>
                <a:gd name="connsiteY43" fmla="*/ 1549 h 13616"/>
                <a:gd name="connsiteX44" fmla="*/ 14147 w 20362"/>
                <a:gd name="connsiteY44" fmla="*/ 717 h 13616"/>
                <a:gd name="connsiteX45" fmla="*/ 15331 w 20362"/>
                <a:gd name="connsiteY45" fmla="*/ 420 h 13616"/>
                <a:gd name="connsiteX46" fmla="*/ 15945 w 20362"/>
                <a:gd name="connsiteY46" fmla="*/ 15 h 13616"/>
                <a:gd name="connsiteX47" fmla="*/ 17110 w 20362"/>
                <a:gd name="connsiteY47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926 w 20362"/>
                <a:gd name="connsiteY41" fmla="*/ 1989 h 13616"/>
                <a:gd name="connsiteX42" fmla="*/ 17838 w 20362"/>
                <a:gd name="connsiteY42" fmla="*/ 1930 h 13616"/>
                <a:gd name="connsiteX43" fmla="*/ 17838 w 20362"/>
                <a:gd name="connsiteY43" fmla="*/ 1549 h 13616"/>
                <a:gd name="connsiteX44" fmla="*/ 14147 w 20362"/>
                <a:gd name="connsiteY44" fmla="*/ 717 h 13616"/>
                <a:gd name="connsiteX45" fmla="*/ 15331 w 20362"/>
                <a:gd name="connsiteY45" fmla="*/ 420 h 13616"/>
                <a:gd name="connsiteX46" fmla="*/ 15945 w 20362"/>
                <a:gd name="connsiteY46" fmla="*/ 15 h 13616"/>
                <a:gd name="connsiteX47" fmla="*/ 17110 w 20362"/>
                <a:gd name="connsiteY47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595 w 20362"/>
                <a:gd name="connsiteY41" fmla="*/ 2299 h 13616"/>
                <a:gd name="connsiteX42" fmla="*/ 18926 w 20362"/>
                <a:gd name="connsiteY42" fmla="*/ 1989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926 w 20362"/>
                <a:gd name="connsiteY42" fmla="*/ 1989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046 w 20362"/>
                <a:gd name="connsiteY45" fmla="*/ 896 h 13616"/>
                <a:gd name="connsiteX46" fmla="*/ 14147 w 20362"/>
                <a:gd name="connsiteY46" fmla="*/ 717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667 w 20362"/>
                <a:gd name="connsiteY45" fmla="*/ 1086 h 13616"/>
                <a:gd name="connsiteX46" fmla="*/ 14147 w 20362"/>
                <a:gd name="connsiteY46" fmla="*/ 717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667 w 20362"/>
                <a:gd name="connsiteY45" fmla="*/ 1086 h 13616"/>
                <a:gd name="connsiteX46" fmla="*/ 14052 w 20362"/>
                <a:gd name="connsiteY46" fmla="*/ 705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804 w 20362"/>
                <a:gd name="connsiteY45" fmla="*/ 1240 h 13616"/>
                <a:gd name="connsiteX46" fmla="*/ 14667 w 20362"/>
                <a:gd name="connsiteY46" fmla="*/ 1086 h 13616"/>
                <a:gd name="connsiteX47" fmla="*/ 14052 w 20362"/>
                <a:gd name="connsiteY47" fmla="*/ 705 h 13616"/>
                <a:gd name="connsiteX48" fmla="*/ 15331 w 20362"/>
                <a:gd name="connsiteY48" fmla="*/ 420 h 13616"/>
                <a:gd name="connsiteX49" fmla="*/ 15945 w 20362"/>
                <a:gd name="connsiteY49" fmla="*/ 15 h 13616"/>
                <a:gd name="connsiteX50" fmla="*/ 17110 w 20362"/>
                <a:gd name="connsiteY50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425 w 20362"/>
                <a:gd name="connsiteY45" fmla="*/ 1133 h 13616"/>
                <a:gd name="connsiteX46" fmla="*/ 14667 w 20362"/>
                <a:gd name="connsiteY46" fmla="*/ 1086 h 13616"/>
                <a:gd name="connsiteX47" fmla="*/ 14052 w 20362"/>
                <a:gd name="connsiteY47" fmla="*/ 705 h 13616"/>
                <a:gd name="connsiteX48" fmla="*/ 15331 w 20362"/>
                <a:gd name="connsiteY48" fmla="*/ 420 h 13616"/>
                <a:gd name="connsiteX49" fmla="*/ 15945 w 20362"/>
                <a:gd name="connsiteY49" fmla="*/ 15 h 13616"/>
                <a:gd name="connsiteX50" fmla="*/ 17110 w 20362"/>
                <a:gd name="connsiteY50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6892 w 20362"/>
                <a:gd name="connsiteY45" fmla="*/ 1383 h 13616"/>
                <a:gd name="connsiteX46" fmla="*/ 15425 w 20362"/>
                <a:gd name="connsiteY46" fmla="*/ 1133 h 13616"/>
                <a:gd name="connsiteX47" fmla="*/ 14667 w 20362"/>
                <a:gd name="connsiteY47" fmla="*/ 1086 h 13616"/>
                <a:gd name="connsiteX48" fmla="*/ 14052 w 20362"/>
                <a:gd name="connsiteY48" fmla="*/ 705 h 13616"/>
                <a:gd name="connsiteX49" fmla="*/ 15331 w 20362"/>
                <a:gd name="connsiteY49" fmla="*/ 420 h 13616"/>
                <a:gd name="connsiteX50" fmla="*/ 15945 w 20362"/>
                <a:gd name="connsiteY50" fmla="*/ 15 h 13616"/>
                <a:gd name="connsiteX51" fmla="*/ 17110 w 20362"/>
                <a:gd name="connsiteY51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6561 w 20362"/>
                <a:gd name="connsiteY45" fmla="*/ 1252 h 13616"/>
                <a:gd name="connsiteX46" fmla="*/ 15425 w 20362"/>
                <a:gd name="connsiteY46" fmla="*/ 1133 h 13616"/>
                <a:gd name="connsiteX47" fmla="*/ 14667 w 20362"/>
                <a:gd name="connsiteY47" fmla="*/ 1086 h 13616"/>
                <a:gd name="connsiteX48" fmla="*/ 14052 w 20362"/>
                <a:gd name="connsiteY48" fmla="*/ 705 h 13616"/>
                <a:gd name="connsiteX49" fmla="*/ 15331 w 20362"/>
                <a:gd name="connsiteY49" fmla="*/ 420 h 13616"/>
                <a:gd name="connsiteX50" fmla="*/ 15945 w 20362"/>
                <a:gd name="connsiteY50" fmla="*/ 15 h 13616"/>
                <a:gd name="connsiteX51" fmla="*/ 17110 w 20362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8186 w 20930"/>
                <a:gd name="connsiteY2" fmla="*/ 13331 h 13616"/>
                <a:gd name="connsiteX3" fmla="*/ 8942 w 20930"/>
                <a:gd name="connsiteY3" fmla="*/ 13320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8186 w 20930"/>
                <a:gd name="connsiteY2" fmla="*/ 13331 h 13616"/>
                <a:gd name="connsiteX3" fmla="*/ 8942 w 20930"/>
                <a:gd name="connsiteY3" fmla="*/ 13261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7807 w 20930"/>
                <a:gd name="connsiteY2" fmla="*/ 13283 h 13616"/>
                <a:gd name="connsiteX3" fmla="*/ 8942 w 20930"/>
                <a:gd name="connsiteY3" fmla="*/ 13261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807 w 20930"/>
                <a:gd name="connsiteY2" fmla="*/ 13283 h 13614"/>
                <a:gd name="connsiteX3" fmla="*/ 8942 w 20930"/>
                <a:gd name="connsiteY3" fmla="*/ 13261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807 w 20930"/>
                <a:gd name="connsiteY2" fmla="*/ 13283 h 13614"/>
                <a:gd name="connsiteX3" fmla="*/ 8753 w 20930"/>
                <a:gd name="connsiteY3" fmla="*/ 13249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665 w 20930"/>
                <a:gd name="connsiteY2" fmla="*/ 13271 h 13614"/>
                <a:gd name="connsiteX3" fmla="*/ 8753 w 20930"/>
                <a:gd name="connsiteY3" fmla="*/ 13249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7"/>
                <a:gd name="connsiteX1" fmla="*/ 5110 w 20930"/>
                <a:gd name="connsiteY1" fmla="*/ 13617 h 13617"/>
                <a:gd name="connsiteX2" fmla="*/ 7050 w 20930"/>
                <a:gd name="connsiteY2" fmla="*/ 13604 h 13617"/>
                <a:gd name="connsiteX3" fmla="*/ 7665 w 20930"/>
                <a:gd name="connsiteY3" fmla="*/ 13271 h 13617"/>
                <a:gd name="connsiteX4" fmla="*/ 8753 w 20930"/>
                <a:gd name="connsiteY4" fmla="*/ 13249 h 13617"/>
                <a:gd name="connsiteX5" fmla="*/ 9558 w 20930"/>
                <a:gd name="connsiteY5" fmla="*/ 13046 h 13617"/>
                <a:gd name="connsiteX6" fmla="*/ 10835 w 20930"/>
                <a:gd name="connsiteY6" fmla="*/ 13046 h 13617"/>
                <a:gd name="connsiteX7" fmla="*/ 11265 w 20930"/>
                <a:gd name="connsiteY7" fmla="*/ 12932 h 13617"/>
                <a:gd name="connsiteX8" fmla="*/ 11432 w 20930"/>
                <a:gd name="connsiteY8" fmla="*/ 12896 h 13617"/>
                <a:gd name="connsiteX9" fmla="*/ 12074 w 20930"/>
                <a:gd name="connsiteY9" fmla="*/ 12504 h 13617"/>
                <a:gd name="connsiteX10" fmla="*/ 12701 w 20930"/>
                <a:gd name="connsiteY10" fmla="*/ 12363 h 13617"/>
                <a:gd name="connsiteX11" fmla="*/ 13970 w 20930"/>
                <a:gd name="connsiteY11" fmla="*/ 12363 h 13617"/>
                <a:gd name="connsiteX12" fmla="*/ 14598 w 20930"/>
                <a:gd name="connsiteY12" fmla="*/ 12087 h 13617"/>
                <a:gd name="connsiteX13" fmla="*/ 16495 w 20930"/>
                <a:gd name="connsiteY13" fmla="*/ 11946 h 13617"/>
                <a:gd name="connsiteX14" fmla="*/ 16495 w 20930"/>
                <a:gd name="connsiteY14" fmla="*/ 11808 h 13617"/>
                <a:gd name="connsiteX15" fmla="*/ 15240 w 20930"/>
                <a:gd name="connsiteY15" fmla="*/ 11671 h 13617"/>
                <a:gd name="connsiteX16" fmla="*/ 15867 w 20930"/>
                <a:gd name="connsiteY16" fmla="*/ 11392 h 13617"/>
                <a:gd name="connsiteX17" fmla="*/ 16495 w 20930"/>
                <a:gd name="connsiteY17" fmla="*/ 11113 h 13617"/>
                <a:gd name="connsiteX18" fmla="*/ 15867 w 20930"/>
                <a:gd name="connsiteY18" fmla="*/ 10834 h 13617"/>
                <a:gd name="connsiteX19" fmla="*/ 18392 w 20930"/>
                <a:gd name="connsiteY19" fmla="*/ 9864 h 13617"/>
                <a:gd name="connsiteX20" fmla="*/ 18392 w 20930"/>
                <a:gd name="connsiteY20" fmla="*/ 9726 h 13617"/>
                <a:gd name="connsiteX21" fmla="*/ 19033 w 20930"/>
                <a:gd name="connsiteY21" fmla="*/ 9585 h 13617"/>
                <a:gd name="connsiteX22" fmla="*/ 17136 w 20930"/>
                <a:gd name="connsiteY22" fmla="*/ 8197 h 13617"/>
                <a:gd name="connsiteX23" fmla="*/ 19033 w 20930"/>
                <a:gd name="connsiteY23" fmla="*/ 8057 h 13617"/>
                <a:gd name="connsiteX24" fmla="*/ 20930 w 20930"/>
                <a:gd name="connsiteY24" fmla="*/ 7086 h 13617"/>
                <a:gd name="connsiteX25" fmla="*/ 20302 w 20930"/>
                <a:gd name="connsiteY25" fmla="*/ 6945 h 13617"/>
                <a:gd name="connsiteX26" fmla="*/ 19661 w 20930"/>
                <a:gd name="connsiteY26" fmla="*/ 6528 h 13617"/>
                <a:gd name="connsiteX27" fmla="*/ 19033 w 20930"/>
                <a:gd name="connsiteY27" fmla="*/ 6390 h 13617"/>
                <a:gd name="connsiteX28" fmla="*/ 19661 w 20930"/>
                <a:gd name="connsiteY28" fmla="*/ 6112 h 13617"/>
                <a:gd name="connsiteX29" fmla="*/ 19033 w 20930"/>
                <a:gd name="connsiteY29" fmla="*/ 5836 h 13617"/>
                <a:gd name="connsiteX30" fmla="*/ 19033 w 20930"/>
                <a:gd name="connsiteY30" fmla="*/ 5416 h 13617"/>
                <a:gd name="connsiteX31" fmla="*/ 19661 w 20930"/>
                <a:gd name="connsiteY31" fmla="*/ 5279 h 13617"/>
                <a:gd name="connsiteX32" fmla="*/ 18392 w 20930"/>
                <a:gd name="connsiteY32" fmla="*/ 5141 h 13617"/>
                <a:gd name="connsiteX33" fmla="*/ 15240 w 20930"/>
                <a:gd name="connsiteY33" fmla="*/ 4583 h 13617"/>
                <a:gd name="connsiteX34" fmla="*/ 13970 w 20930"/>
                <a:gd name="connsiteY34" fmla="*/ 4167 h 13617"/>
                <a:gd name="connsiteX35" fmla="*/ 14598 w 20930"/>
                <a:gd name="connsiteY35" fmla="*/ 4029 h 13617"/>
                <a:gd name="connsiteX36" fmla="*/ 16495 w 20930"/>
                <a:gd name="connsiteY36" fmla="*/ 3750 h 13617"/>
                <a:gd name="connsiteX37" fmla="*/ 17136 w 20930"/>
                <a:gd name="connsiteY37" fmla="*/ 3472 h 13617"/>
                <a:gd name="connsiteX38" fmla="*/ 16495 w 20930"/>
                <a:gd name="connsiteY38" fmla="*/ 3472 h 13617"/>
                <a:gd name="connsiteX39" fmla="*/ 16514 w 20930"/>
                <a:gd name="connsiteY39" fmla="*/ 3083 h 13617"/>
                <a:gd name="connsiteX40" fmla="*/ 17933 w 20930"/>
                <a:gd name="connsiteY40" fmla="*/ 2774 h 13617"/>
                <a:gd name="connsiteX41" fmla="*/ 18927 w 20930"/>
                <a:gd name="connsiteY41" fmla="*/ 2513 h 13617"/>
                <a:gd name="connsiteX42" fmla="*/ 18548 w 20930"/>
                <a:gd name="connsiteY42" fmla="*/ 2370 h 13617"/>
                <a:gd name="connsiteX43" fmla="*/ 18926 w 20930"/>
                <a:gd name="connsiteY43" fmla="*/ 2203 h 13617"/>
                <a:gd name="connsiteX44" fmla="*/ 18406 w 20930"/>
                <a:gd name="connsiteY44" fmla="*/ 1930 h 13617"/>
                <a:gd name="connsiteX45" fmla="*/ 18406 w 20930"/>
                <a:gd name="connsiteY45" fmla="*/ 1549 h 13617"/>
                <a:gd name="connsiteX46" fmla="*/ 17129 w 20930"/>
                <a:gd name="connsiteY46" fmla="*/ 1252 h 13617"/>
                <a:gd name="connsiteX47" fmla="*/ 15993 w 20930"/>
                <a:gd name="connsiteY47" fmla="*/ 1133 h 13617"/>
                <a:gd name="connsiteX48" fmla="*/ 15235 w 20930"/>
                <a:gd name="connsiteY48" fmla="*/ 1086 h 13617"/>
                <a:gd name="connsiteX49" fmla="*/ 14620 w 20930"/>
                <a:gd name="connsiteY49" fmla="*/ 705 h 13617"/>
                <a:gd name="connsiteX50" fmla="*/ 15899 w 20930"/>
                <a:gd name="connsiteY50" fmla="*/ 420 h 13617"/>
                <a:gd name="connsiteX51" fmla="*/ 16513 w 20930"/>
                <a:gd name="connsiteY51" fmla="*/ 15 h 13617"/>
                <a:gd name="connsiteX52" fmla="*/ 17678 w 20930"/>
                <a:gd name="connsiteY52" fmla="*/ 0 h 13617"/>
                <a:gd name="connsiteX0" fmla="*/ 0 w 20930"/>
                <a:gd name="connsiteY0" fmla="*/ 13614 h 13614"/>
                <a:gd name="connsiteX1" fmla="*/ 5110 w 20930"/>
                <a:gd name="connsiteY1" fmla="*/ 13534 h 13614"/>
                <a:gd name="connsiteX2" fmla="*/ 7050 w 20930"/>
                <a:gd name="connsiteY2" fmla="*/ 13604 h 13614"/>
                <a:gd name="connsiteX3" fmla="*/ 7665 w 20930"/>
                <a:gd name="connsiteY3" fmla="*/ 13271 h 13614"/>
                <a:gd name="connsiteX4" fmla="*/ 8753 w 20930"/>
                <a:gd name="connsiteY4" fmla="*/ 13249 h 13614"/>
                <a:gd name="connsiteX5" fmla="*/ 9558 w 20930"/>
                <a:gd name="connsiteY5" fmla="*/ 13046 h 13614"/>
                <a:gd name="connsiteX6" fmla="*/ 10835 w 20930"/>
                <a:gd name="connsiteY6" fmla="*/ 13046 h 13614"/>
                <a:gd name="connsiteX7" fmla="*/ 11265 w 20930"/>
                <a:gd name="connsiteY7" fmla="*/ 12932 h 13614"/>
                <a:gd name="connsiteX8" fmla="*/ 11432 w 20930"/>
                <a:gd name="connsiteY8" fmla="*/ 12896 h 13614"/>
                <a:gd name="connsiteX9" fmla="*/ 12074 w 20930"/>
                <a:gd name="connsiteY9" fmla="*/ 12504 h 13614"/>
                <a:gd name="connsiteX10" fmla="*/ 12701 w 20930"/>
                <a:gd name="connsiteY10" fmla="*/ 12363 h 13614"/>
                <a:gd name="connsiteX11" fmla="*/ 13970 w 20930"/>
                <a:gd name="connsiteY11" fmla="*/ 12363 h 13614"/>
                <a:gd name="connsiteX12" fmla="*/ 14598 w 20930"/>
                <a:gd name="connsiteY12" fmla="*/ 12087 h 13614"/>
                <a:gd name="connsiteX13" fmla="*/ 16495 w 20930"/>
                <a:gd name="connsiteY13" fmla="*/ 11946 h 13614"/>
                <a:gd name="connsiteX14" fmla="*/ 16495 w 20930"/>
                <a:gd name="connsiteY14" fmla="*/ 11808 h 13614"/>
                <a:gd name="connsiteX15" fmla="*/ 15240 w 20930"/>
                <a:gd name="connsiteY15" fmla="*/ 11671 h 13614"/>
                <a:gd name="connsiteX16" fmla="*/ 15867 w 20930"/>
                <a:gd name="connsiteY16" fmla="*/ 11392 h 13614"/>
                <a:gd name="connsiteX17" fmla="*/ 16495 w 20930"/>
                <a:gd name="connsiteY17" fmla="*/ 11113 h 13614"/>
                <a:gd name="connsiteX18" fmla="*/ 15867 w 20930"/>
                <a:gd name="connsiteY18" fmla="*/ 10834 h 13614"/>
                <a:gd name="connsiteX19" fmla="*/ 18392 w 20930"/>
                <a:gd name="connsiteY19" fmla="*/ 9864 h 13614"/>
                <a:gd name="connsiteX20" fmla="*/ 18392 w 20930"/>
                <a:gd name="connsiteY20" fmla="*/ 9726 h 13614"/>
                <a:gd name="connsiteX21" fmla="*/ 19033 w 20930"/>
                <a:gd name="connsiteY21" fmla="*/ 9585 h 13614"/>
                <a:gd name="connsiteX22" fmla="*/ 17136 w 20930"/>
                <a:gd name="connsiteY22" fmla="*/ 8197 h 13614"/>
                <a:gd name="connsiteX23" fmla="*/ 19033 w 20930"/>
                <a:gd name="connsiteY23" fmla="*/ 8057 h 13614"/>
                <a:gd name="connsiteX24" fmla="*/ 20930 w 20930"/>
                <a:gd name="connsiteY24" fmla="*/ 7086 h 13614"/>
                <a:gd name="connsiteX25" fmla="*/ 20302 w 20930"/>
                <a:gd name="connsiteY25" fmla="*/ 6945 h 13614"/>
                <a:gd name="connsiteX26" fmla="*/ 19661 w 20930"/>
                <a:gd name="connsiteY26" fmla="*/ 6528 h 13614"/>
                <a:gd name="connsiteX27" fmla="*/ 19033 w 20930"/>
                <a:gd name="connsiteY27" fmla="*/ 6390 h 13614"/>
                <a:gd name="connsiteX28" fmla="*/ 19661 w 20930"/>
                <a:gd name="connsiteY28" fmla="*/ 6112 h 13614"/>
                <a:gd name="connsiteX29" fmla="*/ 19033 w 20930"/>
                <a:gd name="connsiteY29" fmla="*/ 5836 h 13614"/>
                <a:gd name="connsiteX30" fmla="*/ 19033 w 20930"/>
                <a:gd name="connsiteY30" fmla="*/ 5416 h 13614"/>
                <a:gd name="connsiteX31" fmla="*/ 19661 w 20930"/>
                <a:gd name="connsiteY31" fmla="*/ 5279 h 13614"/>
                <a:gd name="connsiteX32" fmla="*/ 18392 w 20930"/>
                <a:gd name="connsiteY32" fmla="*/ 5141 h 13614"/>
                <a:gd name="connsiteX33" fmla="*/ 15240 w 20930"/>
                <a:gd name="connsiteY33" fmla="*/ 4583 h 13614"/>
                <a:gd name="connsiteX34" fmla="*/ 13970 w 20930"/>
                <a:gd name="connsiteY34" fmla="*/ 4167 h 13614"/>
                <a:gd name="connsiteX35" fmla="*/ 14598 w 20930"/>
                <a:gd name="connsiteY35" fmla="*/ 4029 h 13614"/>
                <a:gd name="connsiteX36" fmla="*/ 16495 w 20930"/>
                <a:gd name="connsiteY36" fmla="*/ 3750 h 13614"/>
                <a:gd name="connsiteX37" fmla="*/ 17136 w 20930"/>
                <a:gd name="connsiteY37" fmla="*/ 3472 h 13614"/>
                <a:gd name="connsiteX38" fmla="*/ 16495 w 20930"/>
                <a:gd name="connsiteY38" fmla="*/ 3472 h 13614"/>
                <a:gd name="connsiteX39" fmla="*/ 16514 w 20930"/>
                <a:gd name="connsiteY39" fmla="*/ 3083 h 13614"/>
                <a:gd name="connsiteX40" fmla="*/ 17933 w 20930"/>
                <a:gd name="connsiteY40" fmla="*/ 2774 h 13614"/>
                <a:gd name="connsiteX41" fmla="*/ 18927 w 20930"/>
                <a:gd name="connsiteY41" fmla="*/ 2513 h 13614"/>
                <a:gd name="connsiteX42" fmla="*/ 18548 w 20930"/>
                <a:gd name="connsiteY42" fmla="*/ 2370 h 13614"/>
                <a:gd name="connsiteX43" fmla="*/ 18926 w 20930"/>
                <a:gd name="connsiteY43" fmla="*/ 2203 h 13614"/>
                <a:gd name="connsiteX44" fmla="*/ 18406 w 20930"/>
                <a:gd name="connsiteY44" fmla="*/ 1930 h 13614"/>
                <a:gd name="connsiteX45" fmla="*/ 18406 w 20930"/>
                <a:gd name="connsiteY45" fmla="*/ 1549 h 13614"/>
                <a:gd name="connsiteX46" fmla="*/ 17129 w 20930"/>
                <a:gd name="connsiteY46" fmla="*/ 1252 h 13614"/>
                <a:gd name="connsiteX47" fmla="*/ 15993 w 20930"/>
                <a:gd name="connsiteY47" fmla="*/ 1133 h 13614"/>
                <a:gd name="connsiteX48" fmla="*/ 15235 w 20930"/>
                <a:gd name="connsiteY48" fmla="*/ 1086 h 13614"/>
                <a:gd name="connsiteX49" fmla="*/ 14620 w 20930"/>
                <a:gd name="connsiteY49" fmla="*/ 705 h 13614"/>
                <a:gd name="connsiteX50" fmla="*/ 15899 w 20930"/>
                <a:gd name="connsiteY50" fmla="*/ 420 h 13614"/>
                <a:gd name="connsiteX51" fmla="*/ 16513 w 20930"/>
                <a:gd name="connsiteY51" fmla="*/ 15 h 13614"/>
                <a:gd name="connsiteX52" fmla="*/ 17678 w 20930"/>
                <a:gd name="connsiteY52" fmla="*/ 0 h 13614"/>
                <a:gd name="connsiteX0" fmla="*/ 0 w 20930"/>
                <a:gd name="connsiteY0" fmla="*/ 13614 h 13614"/>
                <a:gd name="connsiteX1" fmla="*/ 2034 w 20930"/>
                <a:gd name="connsiteY1" fmla="*/ 13593 h 13614"/>
                <a:gd name="connsiteX2" fmla="*/ 5110 w 20930"/>
                <a:gd name="connsiteY2" fmla="*/ 13534 h 13614"/>
                <a:gd name="connsiteX3" fmla="*/ 7050 w 20930"/>
                <a:gd name="connsiteY3" fmla="*/ 13604 h 13614"/>
                <a:gd name="connsiteX4" fmla="*/ 7665 w 20930"/>
                <a:gd name="connsiteY4" fmla="*/ 13271 h 13614"/>
                <a:gd name="connsiteX5" fmla="*/ 8753 w 20930"/>
                <a:gd name="connsiteY5" fmla="*/ 13249 h 13614"/>
                <a:gd name="connsiteX6" fmla="*/ 9558 w 20930"/>
                <a:gd name="connsiteY6" fmla="*/ 13046 h 13614"/>
                <a:gd name="connsiteX7" fmla="*/ 10835 w 20930"/>
                <a:gd name="connsiteY7" fmla="*/ 13046 h 13614"/>
                <a:gd name="connsiteX8" fmla="*/ 11265 w 20930"/>
                <a:gd name="connsiteY8" fmla="*/ 12932 h 13614"/>
                <a:gd name="connsiteX9" fmla="*/ 11432 w 20930"/>
                <a:gd name="connsiteY9" fmla="*/ 12896 h 13614"/>
                <a:gd name="connsiteX10" fmla="*/ 12074 w 20930"/>
                <a:gd name="connsiteY10" fmla="*/ 12504 h 13614"/>
                <a:gd name="connsiteX11" fmla="*/ 12701 w 20930"/>
                <a:gd name="connsiteY11" fmla="*/ 12363 h 13614"/>
                <a:gd name="connsiteX12" fmla="*/ 13970 w 20930"/>
                <a:gd name="connsiteY12" fmla="*/ 12363 h 13614"/>
                <a:gd name="connsiteX13" fmla="*/ 14598 w 20930"/>
                <a:gd name="connsiteY13" fmla="*/ 12087 h 13614"/>
                <a:gd name="connsiteX14" fmla="*/ 16495 w 20930"/>
                <a:gd name="connsiteY14" fmla="*/ 11946 h 13614"/>
                <a:gd name="connsiteX15" fmla="*/ 16495 w 20930"/>
                <a:gd name="connsiteY15" fmla="*/ 11808 h 13614"/>
                <a:gd name="connsiteX16" fmla="*/ 15240 w 20930"/>
                <a:gd name="connsiteY16" fmla="*/ 11671 h 13614"/>
                <a:gd name="connsiteX17" fmla="*/ 15867 w 20930"/>
                <a:gd name="connsiteY17" fmla="*/ 11392 h 13614"/>
                <a:gd name="connsiteX18" fmla="*/ 16495 w 20930"/>
                <a:gd name="connsiteY18" fmla="*/ 11113 h 13614"/>
                <a:gd name="connsiteX19" fmla="*/ 15867 w 20930"/>
                <a:gd name="connsiteY19" fmla="*/ 10834 h 13614"/>
                <a:gd name="connsiteX20" fmla="*/ 18392 w 20930"/>
                <a:gd name="connsiteY20" fmla="*/ 9864 h 13614"/>
                <a:gd name="connsiteX21" fmla="*/ 18392 w 20930"/>
                <a:gd name="connsiteY21" fmla="*/ 9726 h 13614"/>
                <a:gd name="connsiteX22" fmla="*/ 19033 w 20930"/>
                <a:gd name="connsiteY22" fmla="*/ 9585 h 13614"/>
                <a:gd name="connsiteX23" fmla="*/ 17136 w 20930"/>
                <a:gd name="connsiteY23" fmla="*/ 8197 h 13614"/>
                <a:gd name="connsiteX24" fmla="*/ 19033 w 20930"/>
                <a:gd name="connsiteY24" fmla="*/ 8057 h 13614"/>
                <a:gd name="connsiteX25" fmla="*/ 20930 w 20930"/>
                <a:gd name="connsiteY25" fmla="*/ 7086 h 13614"/>
                <a:gd name="connsiteX26" fmla="*/ 20302 w 20930"/>
                <a:gd name="connsiteY26" fmla="*/ 6945 h 13614"/>
                <a:gd name="connsiteX27" fmla="*/ 19661 w 20930"/>
                <a:gd name="connsiteY27" fmla="*/ 6528 h 13614"/>
                <a:gd name="connsiteX28" fmla="*/ 19033 w 20930"/>
                <a:gd name="connsiteY28" fmla="*/ 6390 h 13614"/>
                <a:gd name="connsiteX29" fmla="*/ 19661 w 20930"/>
                <a:gd name="connsiteY29" fmla="*/ 6112 h 13614"/>
                <a:gd name="connsiteX30" fmla="*/ 19033 w 20930"/>
                <a:gd name="connsiteY30" fmla="*/ 5836 h 13614"/>
                <a:gd name="connsiteX31" fmla="*/ 19033 w 20930"/>
                <a:gd name="connsiteY31" fmla="*/ 5416 h 13614"/>
                <a:gd name="connsiteX32" fmla="*/ 19661 w 20930"/>
                <a:gd name="connsiteY32" fmla="*/ 5279 h 13614"/>
                <a:gd name="connsiteX33" fmla="*/ 18392 w 20930"/>
                <a:gd name="connsiteY33" fmla="*/ 5141 h 13614"/>
                <a:gd name="connsiteX34" fmla="*/ 15240 w 20930"/>
                <a:gd name="connsiteY34" fmla="*/ 4583 h 13614"/>
                <a:gd name="connsiteX35" fmla="*/ 13970 w 20930"/>
                <a:gd name="connsiteY35" fmla="*/ 4167 h 13614"/>
                <a:gd name="connsiteX36" fmla="*/ 14598 w 20930"/>
                <a:gd name="connsiteY36" fmla="*/ 4029 h 13614"/>
                <a:gd name="connsiteX37" fmla="*/ 16495 w 20930"/>
                <a:gd name="connsiteY37" fmla="*/ 3750 h 13614"/>
                <a:gd name="connsiteX38" fmla="*/ 17136 w 20930"/>
                <a:gd name="connsiteY38" fmla="*/ 3472 h 13614"/>
                <a:gd name="connsiteX39" fmla="*/ 16495 w 20930"/>
                <a:gd name="connsiteY39" fmla="*/ 3472 h 13614"/>
                <a:gd name="connsiteX40" fmla="*/ 16514 w 20930"/>
                <a:gd name="connsiteY40" fmla="*/ 3083 h 13614"/>
                <a:gd name="connsiteX41" fmla="*/ 17933 w 20930"/>
                <a:gd name="connsiteY41" fmla="*/ 2774 h 13614"/>
                <a:gd name="connsiteX42" fmla="*/ 18927 w 20930"/>
                <a:gd name="connsiteY42" fmla="*/ 2513 h 13614"/>
                <a:gd name="connsiteX43" fmla="*/ 18548 w 20930"/>
                <a:gd name="connsiteY43" fmla="*/ 2370 h 13614"/>
                <a:gd name="connsiteX44" fmla="*/ 18926 w 20930"/>
                <a:gd name="connsiteY44" fmla="*/ 2203 h 13614"/>
                <a:gd name="connsiteX45" fmla="*/ 18406 w 20930"/>
                <a:gd name="connsiteY45" fmla="*/ 1930 h 13614"/>
                <a:gd name="connsiteX46" fmla="*/ 18406 w 20930"/>
                <a:gd name="connsiteY46" fmla="*/ 1549 h 13614"/>
                <a:gd name="connsiteX47" fmla="*/ 17129 w 20930"/>
                <a:gd name="connsiteY47" fmla="*/ 1252 h 13614"/>
                <a:gd name="connsiteX48" fmla="*/ 15993 w 20930"/>
                <a:gd name="connsiteY48" fmla="*/ 1133 h 13614"/>
                <a:gd name="connsiteX49" fmla="*/ 15235 w 20930"/>
                <a:gd name="connsiteY49" fmla="*/ 1086 h 13614"/>
                <a:gd name="connsiteX50" fmla="*/ 14620 w 20930"/>
                <a:gd name="connsiteY50" fmla="*/ 705 h 13614"/>
                <a:gd name="connsiteX51" fmla="*/ 15899 w 20930"/>
                <a:gd name="connsiteY51" fmla="*/ 420 h 13614"/>
                <a:gd name="connsiteX52" fmla="*/ 16513 w 20930"/>
                <a:gd name="connsiteY52" fmla="*/ 15 h 13614"/>
                <a:gd name="connsiteX53" fmla="*/ 17678 w 20930"/>
                <a:gd name="connsiteY53" fmla="*/ 0 h 13614"/>
                <a:gd name="connsiteX0" fmla="*/ 0 w 20930"/>
                <a:gd name="connsiteY0" fmla="*/ 13614 h 13652"/>
                <a:gd name="connsiteX1" fmla="*/ 2129 w 20930"/>
                <a:gd name="connsiteY1" fmla="*/ 13652 h 13652"/>
                <a:gd name="connsiteX2" fmla="*/ 5110 w 20930"/>
                <a:gd name="connsiteY2" fmla="*/ 13534 h 13652"/>
                <a:gd name="connsiteX3" fmla="*/ 7050 w 20930"/>
                <a:gd name="connsiteY3" fmla="*/ 13604 h 13652"/>
                <a:gd name="connsiteX4" fmla="*/ 7665 w 20930"/>
                <a:gd name="connsiteY4" fmla="*/ 13271 h 13652"/>
                <a:gd name="connsiteX5" fmla="*/ 8753 w 20930"/>
                <a:gd name="connsiteY5" fmla="*/ 13249 h 13652"/>
                <a:gd name="connsiteX6" fmla="*/ 9558 w 20930"/>
                <a:gd name="connsiteY6" fmla="*/ 13046 h 13652"/>
                <a:gd name="connsiteX7" fmla="*/ 10835 w 20930"/>
                <a:gd name="connsiteY7" fmla="*/ 13046 h 13652"/>
                <a:gd name="connsiteX8" fmla="*/ 11265 w 20930"/>
                <a:gd name="connsiteY8" fmla="*/ 12932 h 13652"/>
                <a:gd name="connsiteX9" fmla="*/ 11432 w 20930"/>
                <a:gd name="connsiteY9" fmla="*/ 12896 h 13652"/>
                <a:gd name="connsiteX10" fmla="*/ 12074 w 20930"/>
                <a:gd name="connsiteY10" fmla="*/ 12504 h 13652"/>
                <a:gd name="connsiteX11" fmla="*/ 12701 w 20930"/>
                <a:gd name="connsiteY11" fmla="*/ 12363 h 13652"/>
                <a:gd name="connsiteX12" fmla="*/ 13970 w 20930"/>
                <a:gd name="connsiteY12" fmla="*/ 12363 h 13652"/>
                <a:gd name="connsiteX13" fmla="*/ 14598 w 20930"/>
                <a:gd name="connsiteY13" fmla="*/ 12087 h 13652"/>
                <a:gd name="connsiteX14" fmla="*/ 16495 w 20930"/>
                <a:gd name="connsiteY14" fmla="*/ 11946 h 13652"/>
                <a:gd name="connsiteX15" fmla="*/ 16495 w 20930"/>
                <a:gd name="connsiteY15" fmla="*/ 11808 h 13652"/>
                <a:gd name="connsiteX16" fmla="*/ 15240 w 20930"/>
                <a:gd name="connsiteY16" fmla="*/ 11671 h 13652"/>
                <a:gd name="connsiteX17" fmla="*/ 15867 w 20930"/>
                <a:gd name="connsiteY17" fmla="*/ 11392 h 13652"/>
                <a:gd name="connsiteX18" fmla="*/ 16495 w 20930"/>
                <a:gd name="connsiteY18" fmla="*/ 11113 h 13652"/>
                <a:gd name="connsiteX19" fmla="*/ 15867 w 20930"/>
                <a:gd name="connsiteY19" fmla="*/ 10834 h 13652"/>
                <a:gd name="connsiteX20" fmla="*/ 18392 w 20930"/>
                <a:gd name="connsiteY20" fmla="*/ 9864 h 13652"/>
                <a:gd name="connsiteX21" fmla="*/ 18392 w 20930"/>
                <a:gd name="connsiteY21" fmla="*/ 9726 h 13652"/>
                <a:gd name="connsiteX22" fmla="*/ 19033 w 20930"/>
                <a:gd name="connsiteY22" fmla="*/ 9585 h 13652"/>
                <a:gd name="connsiteX23" fmla="*/ 17136 w 20930"/>
                <a:gd name="connsiteY23" fmla="*/ 8197 h 13652"/>
                <a:gd name="connsiteX24" fmla="*/ 19033 w 20930"/>
                <a:gd name="connsiteY24" fmla="*/ 8057 h 13652"/>
                <a:gd name="connsiteX25" fmla="*/ 20930 w 20930"/>
                <a:gd name="connsiteY25" fmla="*/ 7086 h 13652"/>
                <a:gd name="connsiteX26" fmla="*/ 20302 w 20930"/>
                <a:gd name="connsiteY26" fmla="*/ 6945 h 13652"/>
                <a:gd name="connsiteX27" fmla="*/ 19661 w 20930"/>
                <a:gd name="connsiteY27" fmla="*/ 6528 h 13652"/>
                <a:gd name="connsiteX28" fmla="*/ 19033 w 20930"/>
                <a:gd name="connsiteY28" fmla="*/ 6390 h 13652"/>
                <a:gd name="connsiteX29" fmla="*/ 19661 w 20930"/>
                <a:gd name="connsiteY29" fmla="*/ 6112 h 13652"/>
                <a:gd name="connsiteX30" fmla="*/ 19033 w 20930"/>
                <a:gd name="connsiteY30" fmla="*/ 5836 h 13652"/>
                <a:gd name="connsiteX31" fmla="*/ 19033 w 20930"/>
                <a:gd name="connsiteY31" fmla="*/ 5416 h 13652"/>
                <a:gd name="connsiteX32" fmla="*/ 19661 w 20930"/>
                <a:gd name="connsiteY32" fmla="*/ 5279 h 13652"/>
                <a:gd name="connsiteX33" fmla="*/ 18392 w 20930"/>
                <a:gd name="connsiteY33" fmla="*/ 5141 h 13652"/>
                <a:gd name="connsiteX34" fmla="*/ 15240 w 20930"/>
                <a:gd name="connsiteY34" fmla="*/ 4583 h 13652"/>
                <a:gd name="connsiteX35" fmla="*/ 13970 w 20930"/>
                <a:gd name="connsiteY35" fmla="*/ 4167 h 13652"/>
                <a:gd name="connsiteX36" fmla="*/ 14598 w 20930"/>
                <a:gd name="connsiteY36" fmla="*/ 4029 h 13652"/>
                <a:gd name="connsiteX37" fmla="*/ 16495 w 20930"/>
                <a:gd name="connsiteY37" fmla="*/ 3750 h 13652"/>
                <a:gd name="connsiteX38" fmla="*/ 17136 w 20930"/>
                <a:gd name="connsiteY38" fmla="*/ 3472 h 13652"/>
                <a:gd name="connsiteX39" fmla="*/ 16495 w 20930"/>
                <a:gd name="connsiteY39" fmla="*/ 3472 h 13652"/>
                <a:gd name="connsiteX40" fmla="*/ 16514 w 20930"/>
                <a:gd name="connsiteY40" fmla="*/ 3083 h 13652"/>
                <a:gd name="connsiteX41" fmla="*/ 17933 w 20930"/>
                <a:gd name="connsiteY41" fmla="*/ 2774 h 13652"/>
                <a:gd name="connsiteX42" fmla="*/ 18927 w 20930"/>
                <a:gd name="connsiteY42" fmla="*/ 2513 h 13652"/>
                <a:gd name="connsiteX43" fmla="*/ 18548 w 20930"/>
                <a:gd name="connsiteY43" fmla="*/ 2370 h 13652"/>
                <a:gd name="connsiteX44" fmla="*/ 18926 w 20930"/>
                <a:gd name="connsiteY44" fmla="*/ 2203 h 13652"/>
                <a:gd name="connsiteX45" fmla="*/ 18406 w 20930"/>
                <a:gd name="connsiteY45" fmla="*/ 1930 h 13652"/>
                <a:gd name="connsiteX46" fmla="*/ 18406 w 20930"/>
                <a:gd name="connsiteY46" fmla="*/ 1549 h 13652"/>
                <a:gd name="connsiteX47" fmla="*/ 17129 w 20930"/>
                <a:gd name="connsiteY47" fmla="*/ 1252 h 13652"/>
                <a:gd name="connsiteX48" fmla="*/ 15993 w 20930"/>
                <a:gd name="connsiteY48" fmla="*/ 1133 h 13652"/>
                <a:gd name="connsiteX49" fmla="*/ 15235 w 20930"/>
                <a:gd name="connsiteY49" fmla="*/ 1086 h 13652"/>
                <a:gd name="connsiteX50" fmla="*/ 14620 w 20930"/>
                <a:gd name="connsiteY50" fmla="*/ 705 h 13652"/>
                <a:gd name="connsiteX51" fmla="*/ 15899 w 20930"/>
                <a:gd name="connsiteY51" fmla="*/ 420 h 13652"/>
                <a:gd name="connsiteX52" fmla="*/ 16513 w 20930"/>
                <a:gd name="connsiteY52" fmla="*/ 15 h 13652"/>
                <a:gd name="connsiteX53" fmla="*/ 17678 w 20930"/>
                <a:gd name="connsiteY53" fmla="*/ 0 h 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0930" h="13652">
                  <a:moveTo>
                    <a:pt x="0" y="13614"/>
                  </a:moveTo>
                  <a:lnTo>
                    <a:pt x="2129" y="13652"/>
                  </a:lnTo>
                  <a:lnTo>
                    <a:pt x="5110" y="13534"/>
                  </a:lnTo>
                  <a:lnTo>
                    <a:pt x="7050" y="13604"/>
                  </a:lnTo>
                  <a:lnTo>
                    <a:pt x="7665" y="13271"/>
                  </a:lnTo>
                  <a:lnTo>
                    <a:pt x="8753" y="13249"/>
                  </a:lnTo>
                  <a:lnTo>
                    <a:pt x="9558" y="13046"/>
                  </a:lnTo>
                  <a:lnTo>
                    <a:pt x="10835" y="13046"/>
                  </a:lnTo>
                  <a:cubicBezTo>
                    <a:pt x="11348" y="12893"/>
                    <a:pt x="11166" y="12957"/>
                    <a:pt x="11265" y="12932"/>
                  </a:cubicBezTo>
                  <a:lnTo>
                    <a:pt x="11432" y="12896"/>
                  </a:lnTo>
                  <a:lnTo>
                    <a:pt x="12074" y="12504"/>
                  </a:lnTo>
                  <a:lnTo>
                    <a:pt x="12701" y="12363"/>
                  </a:lnTo>
                  <a:lnTo>
                    <a:pt x="13970" y="12363"/>
                  </a:lnTo>
                  <a:lnTo>
                    <a:pt x="14598" y="12087"/>
                  </a:lnTo>
                  <a:lnTo>
                    <a:pt x="16495" y="11946"/>
                  </a:lnTo>
                  <a:lnTo>
                    <a:pt x="16495" y="11808"/>
                  </a:lnTo>
                  <a:lnTo>
                    <a:pt x="15240" y="11671"/>
                  </a:lnTo>
                  <a:lnTo>
                    <a:pt x="15867" y="11392"/>
                  </a:lnTo>
                  <a:lnTo>
                    <a:pt x="16495" y="11113"/>
                  </a:lnTo>
                  <a:lnTo>
                    <a:pt x="15867" y="10834"/>
                  </a:lnTo>
                  <a:lnTo>
                    <a:pt x="18392" y="9864"/>
                  </a:lnTo>
                  <a:lnTo>
                    <a:pt x="18392" y="9726"/>
                  </a:lnTo>
                  <a:lnTo>
                    <a:pt x="19033" y="9585"/>
                  </a:lnTo>
                  <a:lnTo>
                    <a:pt x="17136" y="8197"/>
                  </a:lnTo>
                  <a:lnTo>
                    <a:pt x="19033" y="8057"/>
                  </a:lnTo>
                  <a:lnTo>
                    <a:pt x="20930" y="7086"/>
                  </a:lnTo>
                  <a:lnTo>
                    <a:pt x="20302" y="6945"/>
                  </a:lnTo>
                  <a:lnTo>
                    <a:pt x="19661" y="6528"/>
                  </a:lnTo>
                  <a:lnTo>
                    <a:pt x="19033" y="6390"/>
                  </a:lnTo>
                  <a:lnTo>
                    <a:pt x="19661" y="6112"/>
                  </a:lnTo>
                  <a:lnTo>
                    <a:pt x="19033" y="5836"/>
                  </a:lnTo>
                  <a:lnTo>
                    <a:pt x="19033" y="5416"/>
                  </a:lnTo>
                  <a:lnTo>
                    <a:pt x="19661" y="5279"/>
                  </a:lnTo>
                  <a:lnTo>
                    <a:pt x="18392" y="5141"/>
                  </a:lnTo>
                  <a:lnTo>
                    <a:pt x="15240" y="4583"/>
                  </a:lnTo>
                  <a:lnTo>
                    <a:pt x="13970" y="4167"/>
                  </a:lnTo>
                  <a:lnTo>
                    <a:pt x="14598" y="4029"/>
                  </a:lnTo>
                  <a:lnTo>
                    <a:pt x="16495" y="3750"/>
                  </a:lnTo>
                  <a:lnTo>
                    <a:pt x="17136" y="3472"/>
                  </a:lnTo>
                  <a:lnTo>
                    <a:pt x="16495" y="3472"/>
                  </a:lnTo>
                  <a:cubicBezTo>
                    <a:pt x="16501" y="3342"/>
                    <a:pt x="16508" y="3213"/>
                    <a:pt x="16514" y="3083"/>
                  </a:cubicBezTo>
                  <a:lnTo>
                    <a:pt x="17933" y="2774"/>
                  </a:lnTo>
                  <a:lnTo>
                    <a:pt x="18927" y="2513"/>
                  </a:lnTo>
                  <a:lnTo>
                    <a:pt x="18548" y="2370"/>
                  </a:lnTo>
                  <a:lnTo>
                    <a:pt x="18926" y="2203"/>
                  </a:lnTo>
                  <a:lnTo>
                    <a:pt x="18406" y="1930"/>
                  </a:lnTo>
                  <a:lnTo>
                    <a:pt x="18406" y="1549"/>
                  </a:lnTo>
                  <a:lnTo>
                    <a:pt x="17129" y="1252"/>
                  </a:lnTo>
                  <a:lnTo>
                    <a:pt x="15993" y="1133"/>
                  </a:lnTo>
                  <a:lnTo>
                    <a:pt x="15235" y="1086"/>
                  </a:lnTo>
                  <a:lnTo>
                    <a:pt x="14620" y="705"/>
                  </a:lnTo>
                  <a:lnTo>
                    <a:pt x="15899" y="420"/>
                  </a:lnTo>
                  <a:lnTo>
                    <a:pt x="16513" y="15"/>
                  </a:lnTo>
                  <a:lnTo>
                    <a:pt x="17678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35" name="Freeform 37"/>
            <p:cNvSpPr>
              <a:spLocks noChangeAspect="1"/>
            </p:cNvSpPr>
            <p:nvPr/>
          </p:nvSpPr>
          <p:spPr bwMode="gray">
            <a:xfrm>
              <a:off x="3002788" y="2315068"/>
              <a:ext cx="1053278" cy="2734401"/>
            </a:xfrm>
            <a:custGeom>
              <a:avLst/>
              <a:gdLst>
                <a:gd name="T0" fmla="*/ 0 w 717"/>
                <a:gd name="T1" fmla="*/ 2147483647 h 3265"/>
                <a:gd name="T2" fmla="*/ 2147483647 w 717"/>
                <a:gd name="T3" fmla="*/ 2147483647 h 3265"/>
                <a:gd name="T4" fmla="*/ 2147483647 w 717"/>
                <a:gd name="T5" fmla="*/ 2147483647 h 3265"/>
                <a:gd name="T6" fmla="*/ 2147483647 w 717"/>
                <a:gd name="T7" fmla="*/ 2147483647 h 3265"/>
                <a:gd name="T8" fmla="*/ 2147483647 w 717"/>
                <a:gd name="T9" fmla="*/ 2147483647 h 3265"/>
                <a:gd name="T10" fmla="*/ 2147483647 w 717"/>
                <a:gd name="T11" fmla="*/ 2147483647 h 3265"/>
                <a:gd name="T12" fmla="*/ 2147483647 w 717"/>
                <a:gd name="T13" fmla="*/ 2147483647 h 3265"/>
                <a:gd name="T14" fmla="*/ 2147483647 w 717"/>
                <a:gd name="T15" fmla="*/ 2147483647 h 3265"/>
                <a:gd name="T16" fmla="*/ 2147483647 w 717"/>
                <a:gd name="T17" fmla="*/ 2147483647 h 3265"/>
                <a:gd name="T18" fmla="*/ 2147483647 w 717"/>
                <a:gd name="T19" fmla="*/ 2147483647 h 3265"/>
                <a:gd name="T20" fmla="*/ 2147483647 w 717"/>
                <a:gd name="T21" fmla="*/ 2147483647 h 3265"/>
                <a:gd name="T22" fmla="*/ 2147483647 w 717"/>
                <a:gd name="T23" fmla="*/ 2147483647 h 3265"/>
                <a:gd name="T24" fmla="*/ 2147483647 w 717"/>
                <a:gd name="T25" fmla="*/ 2147483647 h 3265"/>
                <a:gd name="T26" fmla="*/ 2147483647 w 717"/>
                <a:gd name="T27" fmla="*/ 2147483647 h 3265"/>
                <a:gd name="T28" fmla="*/ 2147483647 w 717"/>
                <a:gd name="T29" fmla="*/ 2147483647 h 3265"/>
                <a:gd name="T30" fmla="*/ 2147483647 w 717"/>
                <a:gd name="T31" fmla="*/ 2147483647 h 3265"/>
                <a:gd name="T32" fmla="*/ 2147483647 w 717"/>
                <a:gd name="T33" fmla="*/ 2147483647 h 3265"/>
                <a:gd name="T34" fmla="*/ 2147483647 w 717"/>
                <a:gd name="T35" fmla="*/ 2147483647 h 3265"/>
                <a:gd name="T36" fmla="*/ 2147483647 w 717"/>
                <a:gd name="T37" fmla="*/ 2147483647 h 3265"/>
                <a:gd name="T38" fmla="*/ 2147483647 w 717"/>
                <a:gd name="T39" fmla="*/ 2147483647 h 3265"/>
                <a:gd name="T40" fmla="*/ 2147483647 w 717"/>
                <a:gd name="T41" fmla="*/ 2147483647 h 3265"/>
                <a:gd name="T42" fmla="*/ 2147483647 w 717"/>
                <a:gd name="T43" fmla="*/ 2147483647 h 3265"/>
                <a:gd name="T44" fmla="*/ 2147483647 w 717"/>
                <a:gd name="T45" fmla="*/ 2147483647 h 3265"/>
                <a:gd name="T46" fmla="*/ 2147483647 w 717"/>
                <a:gd name="T47" fmla="*/ 2147483647 h 3265"/>
                <a:gd name="T48" fmla="*/ 2147483647 w 717"/>
                <a:gd name="T49" fmla="*/ 2147483647 h 3265"/>
                <a:gd name="T50" fmla="*/ 2147483647 w 717"/>
                <a:gd name="T51" fmla="*/ 2147483647 h 3265"/>
                <a:gd name="T52" fmla="*/ 2147483647 w 717"/>
                <a:gd name="T53" fmla="*/ 2147483647 h 3265"/>
                <a:gd name="T54" fmla="*/ 2147483647 w 717"/>
                <a:gd name="T55" fmla="*/ 2147483647 h 3265"/>
                <a:gd name="T56" fmla="*/ 2147483647 w 717"/>
                <a:gd name="T57" fmla="*/ 2147483647 h 3265"/>
                <a:gd name="T58" fmla="*/ 2147483647 w 717"/>
                <a:gd name="T59" fmla="*/ 2147483647 h 3265"/>
                <a:gd name="T60" fmla="*/ 2147483647 w 717"/>
                <a:gd name="T61" fmla="*/ 2147483647 h 3265"/>
                <a:gd name="T62" fmla="*/ 2147483647 w 717"/>
                <a:gd name="T63" fmla="*/ 2147483647 h 3265"/>
                <a:gd name="T64" fmla="*/ 2147483647 w 717"/>
                <a:gd name="T65" fmla="*/ 2147483647 h 3265"/>
                <a:gd name="T66" fmla="*/ 2147483647 w 717"/>
                <a:gd name="T67" fmla="*/ 0 h 3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7"/>
                <a:gd name="T103" fmla="*/ 0 h 3265"/>
                <a:gd name="T104" fmla="*/ 717 w 717"/>
                <a:gd name="T105" fmla="*/ 3265 h 3265"/>
                <a:gd name="connsiteX0" fmla="*/ 0 w 12744"/>
                <a:gd name="connsiteY0" fmla="*/ 10797 h 10797"/>
                <a:gd name="connsiteX1" fmla="*/ 3079 w 12744"/>
                <a:gd name="connsiteY1" fmla="*/ 9877 h 10797"/>
                <a:gd name="connsiteX2" fmla="*/ 3246 w 12744"/>
                <a:gd name="connsiteY2" fmla="*/ 9841 h 10797"/>
                <a:gd name="connsiteX3" fmla="*/ 3888 w 12744"/>
                <a:gd name="connsiteY3" fmla="*/ 9449 h 10797"/>
                <a:gd name="connsiteX4" fmla="*/ 4515 w 12744"/>
                <a:gd name="connsiteY4" fmla="*/ 9308 h 10797"/>
                <a:gd name="connsiteX5" fmla="*/ 5784 w 12744"/>
                <a:gd name="connsiteY5" fmla="*/ 9308 h 10797"/>
                <a:gd name="connsiteX6" fmla="*/ 6412 w 12744"/>
                <a:gd name="connsiteY6" fmla="*/ 9032 h 10797"/>
                <a:gd name="connsiteX7" fmla="*/ 8309 w 12744"/>
                <a:gd name="connsiteY7" fmla="*/ 8891 h 10797"/>
                <a:gd name="connsiteX8" fmla="*/ 8309 w 12744"/>
                <a:gd name="connsiteY8" fmla="*/ 8753 h 10797"/>
                <a:gd name="connsiteX9" fmla="*/ 7054 w 12744"/>
                <a:gd name="connsiteY9" fmla="*/ 8616 h 10797"/>
                <a:gd name="connsiteX10" fmla="*/ 7681 w 12744"/>
                <a:gd name="connsiteY10" fmla="*/ 8337 h 10797"/>
                <a:gd name="connsiteX11" fmla="*/ 8309 w 12744"/>
                <a:gd name="connsiteY11" fmla="*/ 8058 h 10797"/>
                <a:gd name="connsiteX12" fmla="*/ 7681 w 12744"/>
                <a:gd name="connsiteY12" fmla="*/ 7779 h 10797"/>
                <a:gd name="connsiteX13" fmla="*/ 10206 w 12744"/>
                <a:gd name="connsiteY13" fmla="*/ 6809 h 10797"/>
                <a:gd name="connsiteX14" fmla="*/ 10206 w 12744"/>
                <a:gd name="connsiteY14" fmla="*/ 6671 h 10797"/>
                <a:gd name="connsiteX15" fmla="*/ 10847 w 12744"/>
                <a:gd name="connsiteY15" fmla="*/ 6530 h 10797"/>
                <a:gd name="connsiteX16" fmla="*/ 8950 w 12744"/>
                <a:gd name="connsiteY16" fmla="*/ 5142 h 10797"/>
                <a:gd name="connsiteX17" fmla="*/ 10847 w 12744"/>
                <a:gd name="connsiteY17" fmla="*/ 5002 h 10797"/>
                <a:gd name="connsiteX18" fmla="*/ 12744 w 12744"/>
                <a:gd name="connsiteY18" fmla="*/ 4031 h 10797"/>
                <a:gd name="connsiteX19" fmla="*/ 12116 w 12744"/>
                <a:gd name="connsiteY19" fmla="*/ 3890 h 10797"/>
                <a:gd name="connsiteX20" fmla="*/ 11475 w 12744"/>
                <a:gd name="connsiteY20" fmla="*/ 3473 h 10797"/>
                <a:gd name="connsiteX21" fmla="*/ 10847 w 12744"/>
                <a:gd name="connsiteY21" fmla="*/ 3335 h 10797"/>
                <a:gd name="connsiteX22" fmla="*/ 11475 w 12744"/>
                <a:gd name="connsiteY22" fmla="*/ 3057 h 10797"/>
                <a:gd name="connsiteX23" fmla="*/ 10847 w 12744"/>
                <a:gd name="connsiteY23" fmla="*/ 2781 h 10797"/>
                <a:gd name="connsiteX24" fmla="*/ 10847 w 12744"/>
                <a:gd name="connsiteY24" fmla="*/ 2361 h 10797"/>
                <a:gd name="connsiteX25" fmla="*/ 11475 w 12744"/>
                <a:gd name="connsiteY25" fmla="*/ 2224 h 10797"/>
                <a:gd name="connsiteX26" fmla="*/ 10206 w 12744"/>
                <a:gd name="connsiteY26" fmla="*/ 2086 h 10797"/>
                <a:gd name="connsiteX27" fmla="*/ 7054 w 12744"/>
                <a:gd name="connsiteY27" fmla="*/ 1528 h 10797"/>
                <a:gd name="connsiteX28" fmla="*/ 5784 w 12744"/>
                <a:gd name="connsiteY28" fmla="*/ 1112 h 10797"/>
                <a:gd name="connsiteX29" fmla="*/ 6412 w 12744"/>
                <a:gd name="connsiteY29" fmla="*/ 974 h 10797"/>
                <a:gd name="connsiteX30" fmla="*/ 8309 w 12744"/>
                <a:gd name="connsiteY30" fmla="*/ 695 h 10797"/>
                <a:gd name="connsiteX31" fmla="*/ 8950 w 12744"/>
                <a:gd name="connsiteY31" fmla="*/ 417 h 10797"/>
                <a:gd name="connsiteX32" fmla="*/ 8309 w 12744"/>
                <a:gd name="connsiteY32" fmla="*/ 417 h 10797"/>
                <a:gd name="connsiteX33" fmla="*/ 8309 w 12744"/>
                <a:gd name="connsiteY33" fmla="*/ 0 h 10797"/>
                <a:gd name="connsiteX0" fmla="*/ 0 w 12744"/>
                <a:gd name="connsiteY0" fmla="*/ 10797 h 10797"/>
                <a:gd name="connsiteX1" fmla="*/ 2649 w 12744"/>
                <a:gd name="connsiteY1" fmla="*/ 9991 h 10797"/>
                <a:gd name="connsiteX2" fmla="*/ 3079 w 12744"/>
                <a:gd name="connsiteY2" fmla="*/ 9877 h 10797"/>
                <a:gd name="connsiteX3" fmla="*/ 3246 w 12744"/>
                <a:gd name="connsiteY3" fmla="*/ 9841 h 10797"/>
                <a:gd name="connsiteX4" fmla="*/ 3888 w 12744"/>
                <a:gd name="connsiteY4" fmla="*/ 9449 h 10797"/>
                <a:gd name="connsiteX5" fmla="*/ 4515 w 12744"/>
                <a:gd name="connsiteY5" fmla="*/ 9308 h 10797"/>
                <a:gd name="connsiteX6" fmla="*/ 5784 w 12744"/>
                <a:gd name="connsiteY6" fmla="*/ 9308 h 10797"/>
                <a:gd name="connsiteX7" fmla="*/ 6412 w 12744"/>
                <a:gd name="connsiteY7" fmla="*/ 9032 h 10797"/>
                <a:gd name="connsiteX8" fmla="*/ 8309 w 12744"/>
                <a:gd name="connsiteY8" fmla="*/ 8891 h 10797"/>
                <a:gd name="connsiteX9" fmla="*/ 8309 w 12744"/>
                <a:gd name="connsiteY9" fmla="*/ 8753 h 10797"/>
                <a:gd name="connsiteX10" fmla="*/ 7054 w 12744"/>
                <a:gd name="connsiteY10" fmla="*/ 8616 h 10797"/>
                <a:gd name="connsiteX11" fmla="*/ 7681 w 12744"/>
                <a:gd name="connsiteY11" fmla="*/ 8337 h 10797"/>
                <a:gd name="connsiteX12" fmla="*/ 8309 w 12744"/>
                <a:gd name="connsiteY12" fmla="*/ 8058 h 10797"/>
                <a:gd name="connsiteX13" fmla="*/ 7681 w 12744"/>
                <a:gd name="connsiteY13" fmla="*/ 7779 h 10797"/>
                <a:gd name="connsiteX14" fmla="*/ 10206 w 12744"/>
                <a:gd name="connsiteY14" fmla="*/ 6809 h 10797"/>
                <a:gd name="connsiteX15" fmla="*/ 10206 w 12744"/>
                <a:gd name="connsiteY15" fmla="*/ 6671 h 10797"/>
                <a:gd name="connsiteX16" fmla="*/ 10847 w 12744"/>
                <a:gd name="connsiteY16" fmla="*/ 6530 h 10797"/>
                <a:gd name="connsiteX17" fmla="*/ 8950 w 12744"/>
                <a:gd name="connsiteY17" fmla="*/ 5142 h 10797"/>
                <a:gd name="connsiteX18" fmla="*/ 10847 w 12744"/>
                <a:gd name="connsiteY18" fmla="*/ 5002 h 10797"/>
                <a:gd name="connsiteX19" fmla="*/ 12744 w 12744"/>
                <a:gd name="connsiteY19" fmla="*/ 4031 h 10797"/>
                <a:gd name="connsiteX20" fmla="*/ 12116 w 12744"/>
                <a:gd name="connsiteY20" fmla="*/ 3890 h 10797"/>
                <a:gd name="connsiteX21" fmla="*/ 11475 w 12744"/>
                <a:gd name="connsiteY21" fmla="*/ 3473 h 10797"/>
                <a:gd name="connsiteX22" fmla="*/ 10847 w 12744"/>
                <a:gd name="connsiteY22" fmla="*/ 3335 h 10797"/>
                <a:gd name="connsiteX23" fmla="*/ 11475 w 12744"/>
                <a:gd name="connsiteY23" fmla="*/ 3057 h 10797"/>
                <a:gd name="connsiteX24" fmla="*/ 10847 w 12744"/>
                <a:gd name="connsiteY24" fmla="*/ 2781 h 10797"/>
                <a:gd name="connsiteX25" fmla="*/ 10847 w 12744"/>
                <a:gd name="connsiteY25" fmla="*/ 2361 h 10797"/>
                <a:gd name="connsiteX26" fmla="*/ 11475 w 12744"/>
                <a:gd name="connsiteY26" fmla="*/ 2224 h 10797"/>
                <a:gd name="connsiteX27" fmla="*/ 10206 w 12744"/>
                <a:gd name="connsiteY27" fmla="*/ 2086 h 10797"/>
                <a:gd name="connsiteX28" fmla="*/ 7054 w 12744"/>
                <a:gd name="connsiteY28" fmla="*/ 1528 h 10797"/>
                <a:gd name="connsiteX29" fmla="*/ 5784 w 12744"/>
                <a:gd name="connsiteY29" fmla="*/ 1112 h 10797"/>
                <a:gd name="connsiteX30" fmla="*/ 6412 w 12744"/>
                <a:gd name="connsiteY30" fmla="*/ 974 h 10797"/>
                <a:gd name="connsiteX31" fmla="*/ 8309 w 12744"/>
                <a:gd name="connsiteY31" fmla="*/ 695 h 10797"/>
                <a:gd name="connsiteX32" fmla="*/ 8950 w 12744"/>
                <a:gd name="connsiteY32" fmla="*/ 417 h 10797"/>
                <a:gd name="connsiteX33" fmla="*/ 8309 w 12744"/>
                <a:gd name="connsiteY33" fmla="*/ 417 h 10797"/>
                <a:gd name="connsiteX34" fmla="*/ 8309 w 12744"/>
                <a:gd name="connsiteY34" fmla="*/ 0 h 10797"/>
                <a:gd name="connsiteX0" fmla="*/ 0 w 20362"/>
                <a:gd name="connsiteY0" fmla="*/ 10559 h 10559"/>
                <a:gd name="connsiteX1" fmla="*/ 10267 w 20362"/>
                <a:gd name="connsiteY1" fmla="*/ 9991 h 10559"/>
                <a:gd name="connsiteX2" fmla="*/ 10697 w 20362"/>
                <a:gd name="connsiteY2" fmla="*/ 9877 h 10559"/>
                <a:gd name="connsiteX3" fmla="*/ 10864 w 20362"/>
                <a:gd name="connsiteY3" fmla="*/ 9841 h 10559"/>
                <a:gd name="connsiteX4" fmla="*/ 11506 w 20362"/>
                <a:gd name="connsiteY4" fmla="*/ 9449 h 10559"/>
                <a:gd name="connsiteX5" fmla="*/ 12133 w 20362"/>
                <a:gd name="connsiteY5" fmla="*/ 9308 h 10559"/>
                <a:gd name="connsiteX6" fmla="*/ 13402 w 20362"/>
                <a:gd name="connsiteY6" fmla="*/ 9308 h 10559"/>
                <a:gd name="connsiteX7" fmla="*/ 14030 w 20362"/>
                <a:gd name="connsiteY7" fmla="*/ 9032 h 10559"/>
                <a:gd name="connsiteX8" fmla="*/ 15927 w 20362"/>
                <a:gd name="connsiteY8" fmla="*/ 8891 h 10559"/>
                <a:gd name="connsiteX9" fmla="*/ 15927 w 20362"/>
                <a:gd name="connsiteY9" fmla="*/ 8753 h 10559"/>
                <a:gd name="connsiteX10" fmla="*/ 14672 w 20362"/>
                <a:gd name="connsiteY10" fmla="*/ 8616 h 10559"/>
                <a:gd name="connsiteX11" fmla="*/ 15299 w 20362"/>
                <a:gd name="connsiteY11" fmla="*/ 8337 h 10559"/>
                <a:gd name="connsiteX12" fmla="*/ 15927 w 20362"/>
                <a:gd name="connsiteY12" fmla="*/ 8058 h 10559"/>
                <a:gd name="connsiteX13" fmla="*/ 15299 w 20362"/>
                <a:gd name="connsiteY13" fmla="*/ 7779 h 10559"/>
                <a:gd name="connsiteX14" fmla="*/ 17824 w 20362"/>
                <a:gd name="connsiteY14" fmla="*/ 6809 h 10559"/>
                <a:gd name="connsiteX15" fmla="*/ 17824 w 20362"/>
                <a:gd name="connsiteY15" fmla="*/ 6671 h 10559"/>
                <a:gd name="connsiteX16" fmla="*/ 18465 w 20362"/>
                <a:gd name="connsiteY16" fmla="*/ 6530 h 10559"/>
                <a:gd name="connsiteX17" fmla="*/ 16568 w 20362"/>
                <a:gd name="connsiteY17" fmla="*/ 5142 h 10559"/>
                <a:gd name="connsiteX18" fmla="*/ 18465 w 20362"/>
                <a:gd name="connsiteY18" fmla="*/ 5002 h 10559"/>
                <a:gd name="connsiteX19" fmla="*/ 20362 w 20362"/>
                <a:gd name="connsiteY19" fmla="*/ 4031 h 10559"/>
                <a:gd name="connsiteX20" fmla="*/ 19734 w 20362"/>
                <a:gd name="connsiteY20" fmla="*/ 3890 h 10559"/>
                <a:gd name="connsiteX21" fmla="*/ 19093 w 20362"/>
                <a:gd name="connsiteY21" fmla="*/ 3473 h 10559"/>
                <a:gd name="connsiteX22" fmla="*/ 18465 w 20362"/>
                <a:gd name="connsiteY22" fmla="*/ 3335 h 10559"/>
                <a:gd name="connsiteX23" fmla="*/ 19093 w 20362"/>
                <a:gd name="connsiteY23" fmla="*/ 3057 h 10559"/>
                <a:gd name="connsiteX24" fmla="*/ 18465 w 20362"/>
                <a:gd name="connsiteY24" fmla="*/ 2781 h 10559"/>
                <a:gd name="connsiteX25" fmla="*/ 18465 w 20362"/>
                <a:gd name="connsiteY25" fmla="*/ 2361 h 10559"/>
                <a:gd name="connsiteX26" fmla="*/ 19093 w 20362"/>
                <a:gd name="connsiteY26" fmla="*/ 2224 h 10559"/>
                <a:gd name="connsiteX27" fmla="*/ 17824 w 20362"/>
                <a:gd name="connsiteY27" fmla="*/ 2086 h 10559"/>
                <a:gd name="connsiteX28" fmla="*/ 14672 w 20362"/>
                <a:gd name="connsiteY28" fmla="*/ 1528 h 10559"/>
                <a:gd name="connsiteX29" fmla="*/ 13402 w 20362"/>
                <a:gd name="connsiteY29" fmla="*/ 1112 h 10559"/>
                <a:gd name="connsiteX30" fmla="*/ 14030 w 20362"/>
                <a:gd name="connsiteY30" fmla="*/ 974 h 10559"/>
                <a:gd name="connsiteX31" fmla="*/ 15927 w 20362"/>
                <a:gd name="connsiteY31" fmla="*/ 695 h 10559"/>
                <a:gd name="connsiteX32" fmla="*/ 16568 w 20362"/>
                <a:gd name="connsiteY32" fmla="*/ 417 h 10559"/>
                <a:gd name="connsiteX33" fmla="*/ 15927 w 20362"/>
                <a:gd name="connsiteY33" fmla="*/ 417 h 10559"/>
                <a:gd name="connsiteX34" fmla="*/ 15927 w 20362"/>
                <a:gd name="connsiteY34" fmla="*/ 0 h 10559"/>
                <a:gd name="connsiteX0" fmla="*/ 0 w 20362"/>
                <a:gd name="connsiteY0" fmla="*/ 10559 h 10559"/>
                <a:gd name="connsiteX1" fmla="*/ 4589 w 20362"/>
                <a:gd name="connsiteY1" fmla="*/ 10288 h 10559"/>
                <a:gd name="connsiteX2" fmla="*/ 10267 w 20362"/>
                <a:gd name="connsiteY2" fmla="*/ 9991 h 10559"/>
                <a:gd name="connsiteX3" fmla="*/ 10697 w 20362"/>
                <a:gd name="connsiteY3" fmla="*/ 9877 h 10559"/>
                <a:gd name="connsiteX4" fmla="*/ 10864 w 20362"/>
                <a:gd name="connsiteY4" fmla="*/ 9841 h 10559"/>
                <a:gd name="connsiteX5" fmla="*/ 11506 w 20362"/>
                <a:gd name="connsiteY5" fmla="*/ 9449 h 10559"/>
                <a:gd name="connsiteX6" fmla="*/ 12133 w 20362"/>
                <a:gd name="connsiteY6" fmla="*/ 9308 h 10559"/>
                <a:gd name="connsiteX7" fmla="*/ 13402 w 20362"/>
                <a:gd name="connsiteY7" fmla="*/ 9308 h 10559"/>
                <a:gd name="connsiteX8" fmla="*/ 14030 w 20362"/>
                <a:gd name="connsiteY8" fmla="*/ 9032 h 10559"/>
                <a:gd name="connsiteX9" fmla="*/ 15927 w 20362"/>
                <a:gd name="connsiteY9" fmla="*/ 8891 h 10559"/>
                <a:gd name="connsiteX10" fmla="*/ 15927 w 20362"/>
                <a:gd name="connsiteY10" fmla="*/ 8753 h 10559"/>
                <a:gd name="connsiteX11" fmla="*/ 14672 w 20362"/>
                <a:gd name="connsiteY11" fmla="*/ 8616 h 10559"/>
                <a:gd name="connsiteX12" fmla="*/ 15299 w 20362"/>
                <a:gd name="connsiteY12" fmla="*/ 8337 h 10559"/>
                <a:gd name="connsiteX13" fmla="*/ 15927 w 20362"/>
                <a:gd name="connsiteY13" fmla="*/ 8058 h 10559"/>
                <a:gd name="connsiteX14" fmla="*/ 15299 w 20362"/>
                <a:gd name="connsiteY14" fmla="*/ 7779 h 10559"/>
                <a:gd name="connsiteX15" fmla="*/ 17824 w 20362"/>
                <a:gd name="connsiteY15" fmla="*/ 6809 h 10559"/>
                <a:gd name="connsiteX16" fmla="*/ 17824 w 20362"/>
                <a:gd name="connsiteY16" fmla="*/ 6671 h 10559"/>
                <a:gd name="connsiteX17" fmla="*/ 18465 w 20362"/>
                <a:gd name="connsiteY17" fmla="*/ 6530 h 10559"/>
                <a:gd name="connsiteX18" fmla="*/ 16568 w 20362"/>
                <a:gd name="connsiteY18" fmla="*/ 5142 h 10559"/>
                <a:gd name="connsiteX19" fmla="*/ 18465 w 20362"/>
                <a:gd name="connsiteY19" fmla="*/ 5002 h 10559"/>
                <a:gd name="connsiteX20" fmla="*/ 20362 w 20362"/>
                <a:gd name="connsiteY20" fmla="*/ 4031 h 10559"/>
                <a:gd name="connsiteX21" fmla="*/ 19734 w 20362"/>
                <a:gd name="connsiteY21" fmla="*/ 3890 h 10559"/>
                <a:gd name="connsiteX22" fmla="*/ 19093 w 20362"/>
                <a:gd name="connsiteY22" fmla="*/ 3473 h 10559"/>
                <a:gd name="connsiteX23" fmla="*/ 18465 w 20362"/>
                <a:gd name="connsiteY23" fmla="*/ 3335 h 10559"/>
                <a:gd name="connsiteX24" fmla="*/ 19093 w 20362"/>
                <a:gd name="connsiteY24" fmla="*/ 3057 h 10559"/>
                <a:gd name="connsiteX25" fmla="*/ 18465 w 20362"/>
                <a:gd name="connsiteY25" fmla="*/ 2781 h 10559"/>
                <a:gd name="connsiteX26" fmla="*/ 18465 w 20362"/>
                <a:gd name="connsiteY26" fmla="*/ 2361 h 10559"/>
                <a:gd name="connsiteX27" fmla="*/ 19093 w 20362"/>
                <a:gd name="connsiteY27" fmla="*/ 2224 h 10559"/>
                <a:gd name="connsiteX28" fmla="*/ 17824 w 20362"/>
                <a:gd name="connsiteY28" fmla="*/ 2086 h 10559"/>
                <a:gd name="connsiteX29" fmla="*/ 14672 w 20362"/>
                <a:gd name="connsiteY29" fmla="*/ 1528 h 10559"/>
                <a:gd name="connsiteX30" fmla="*/ 13402 w 20362"/>
                <a:gd name="connsiteY30" fmla="*/ 1112 h 10559"/>
                <a:gd name="connsiteX31" fmla="*/ 14030 w 20362"/>
                <a:gd name="connsiteY31" fmla="*/ 974 h 10559"/>
                <a:gd name="connsiteX32" fmla="*/ 15927 w 20362"/>
                <a:gd name="connsiteY32" fmla="*/ 695 h 10559"/>
                <a:gd name="connsiteX33" fmla="*/ 16568 w 20362"/>
                <a:gd name="connsiteY33" fmla="*/ 417 h 10559"/>
                <a:gd name="connsiteX34" fmla="*/ 15927 w 20362"/>
                <a:gd name="connsiteY34" fmla="*/ 417 h 10559"/>
                <a:gd name="connsiteX35" fmla="*/ 15927 w 20362"/>
                <a:gd name="connsiteY35" fmla="*/ 0 h 10559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10267 w 20362"/>
                <a:gd name="connsiteY2" fmla="*/ 9991 h 10561"/>
                <a:gd name="connsiteX3" fmla="*/ 10697 w 20362"/>
                <a:gd name="connsiteY3" fmla="*/ 9877 h 10561"/>
                <a:gd name="connsiteX4" fmla="*/ 10864 w 20362"/>
                <a:gd name="connsiteY4" fmla="*/ 9841 h 10561"/>
                <a:gd name="connsiteX5" fmla="*/ 11506 w 20362"/>
                <a:gd name="connsiteY5" fmla="*/ 9449 h 10561"/>
                <a:gd name="connsiteX6" fmla="*/ 12133 w 20362"/>
                <a:gd name="connsiteY6" fmla="*/ 9308 h 10561"/>
                <a:gd name="connsiteX7" fmla="*/ 13402 w 20362"/>
                <a:gd name="connsiteY7" fmla="*/ 9308 h 10561"/>
                <a:gd name="connsiteX8" fmla="*/ 14030 w 20362"/>
                <a:gd name="connsiteY8" fmla="*/ 9032 h 10561"/>
                <a:gd name="connsiteX9" fmla="*/ 15927 w 20362"/>
                <a:gd name="connsiteY9" fmla="*/ 8891 h 10561"/>
                <a:gd name="connsiteX10" fmla="*/ 15927 w 20362"/>
                <a:gd name="connsiteY10" fmla="*/ 8753 h 10561"/>
                <a:gd name="connsiteX11" fmla="*/ 14672 w 20362"/>
                <a:gd name="connsiteY11" fmla="*/ 8616 h 10561"/>
                <a:gd name="connsiteX12" fmla="*/ 15299 w 20362"/>
                <a:gd name="connsiteY12" fmla="*/ 8337 h 10561"/>
                <a:gd name="connsiteX13" fmla="*/ 15927 w 20362"/>
                <a:gd name="connsiteY13" fmla="*/ 8058 h 10561"/>
                <a:gd name="connsiteX14" fmla="*/ 15299 w 20362"/>
                <a:gd name="connsiteY14" fmla="*/ 7779 h 10561"/>
                <a:gd name="connsiteX15" fmla="*/ 17824 w 20362"/>
                <a:gd name="connsiteY15" fmla="*/ 6809 h 10561"/>
                <a:gd name="connsiteX16" fmla="*/ 17824 w 20362"/>
                <a:gd name="connsiteY16" fmla="*/ 6671 h 10561"/>
                <a:gd name="connsiteX17" fmla="*/ 18465 w 20362"/>
                <a:gd name="connsiteY17" fmla="*/ 6530 h 10561"/>
                <a:gd name="connsiteX18" fmla="*/ 16568 w 20362"/>
                <a:gd name="connsiteY18" fmla="*/ 5142 h 10561"/>
                <a:gd name="connsiteX19" fmla="*/ 18465 w 20362"/>
                <a:gd name="connsiteY19" fmla="*/ 5002 h 10561"/>
                <a:gd name="connsiteX20" fmla="*/ 20362 w 20362"/>
                <a:gd name="connsiteY20" fmla="*/ 4031 h 10561"/>
                <a:gd name="connsiteX21" fmla="*/ 19734 w 20362"/>
                <a:gd name="connsiteY21" fmla="*/ 3890 h 10561"/>
                <a:gd name="connsiteX22" fmla="*/ 19093 w 20362"/>
                <a:gd name="connsiteY22" fmla="*/ 3473 h 10561"/>
                <a:gd name="connsiteX23" fmla="*/ 18465 w 20362"/>
                <a:gd name="connsiteY23" fmla="*/ 3335 h 10561"/>
                <a:gd name="connsiteX24" fmla="*/ 19093 w 20362"/>
                <a:gd name="connsiteY24" fmla="*/ 3057 h 10561"/>
                <a:gd name="connsiteX25" fmla="*/ 18465 w 20362"/>
                <a:gd name="connsiteY25" fmla="*/ 2781 h 10561"/>
                <a:gd name="connsiteX26" fmla="*/ 18465 w 20362"/>
                <a:gd name="connsiteY26" fmla="*/ 2361 h 10561"/>
                <a:gd name="connsiteX27" fmla="*/ 19093 w 20362"/>
                <a:gd name="connsiteY27" fmla="*/ 2224 h 10561"/>
                <a:gd name="connsiteX28" fmla="*/ 17824 w 20362"/>
                <a:gd name="connsiteY28" fmla="*/ 2086 h 10561"/>
                <a:gd name="connsiteX29" fmla="*/ 14672 w 20362"/>
                <a:gd name="connsiteY29" fmla="*/ 1528 h 10561"/>
                <a:gd name="connsiteX30" fmla="*/ 13402 w 20362"/>
                <a:gd name="connsiteY30" fmla="*/ 1112 h 10561"/>
                <a:gd name="connsiteX31" fmla="*/ 14030 w 20362"/>
                <a:gd name="connsiteY31" fmla="*/ 974 h 10561"/>
                <a:gd name="connsiteX32" fmla="*/ 15927 w 20362"/>
                <a:gd name="connsiteY32" fmla="*/ 695 h 10561"/>
                <a:gd name="connsiteX33" fmla="*/ 16568 w 20362"/>
                <a:gd name="connsiteY33" fmla="*/ 417 h 10561"/>
                <a:gd name="connsiteX34" fmla="*/ 15927 w 20362"/>
                <a:gd name="connsiteY34" fmla="*/ 417 h 10561"/>
                <a:gd name="connsiteX35" fmla="*/ 15927 w 20362"/>
                <a:gd name="connsiteY35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9084 w 20362"/>
                <a:gd name="connsiteY2" fmla="*/ 10193 h 10561"/>
                <a:gd name="connsiteX3" fmla="*/ 10267 w 20362"/>
                <a:gd name="connsiteY3" fmla="*/ 9991 h 10561"/>
                <a:gd name="connsiteX4" fmla="*/ 10697 w 20362"/>
                <a:gd name="connsiteY4" fmla="*/ 9877 h 10561"/>
                <a:gd name="connsiteX5" fmla="*/ 10864 w 20362"/>
                <a:gd name="connsiteY5" fmla="*/ 9841 h 10561"/>
                <a:gd name="connsiteX6" fmla="*/ 11506 w 20362"/>
                <a:gd name="connsiteY6" fmla="*/ 9449 h 10561"/>
                <a:gd name="connsiteX7" fmla="*/ 12133 w 20362"/>
                <a:gd name="connsiteY7" fmla="*/ 9308 h 10561"/>
                <a:gd name="connsiteX8" fmla="*/ 13402 w 20362"/>
                <a:gd name="connsiteY8" fmla="*/ 9308 h 10561"/>
                <a:gd name="connsiteX9" fmla="*/ 14030 w 20362"/>
                <a:gd name="connsiteY9" fmla="*/ 9032 h 10561"/>
                <a:gd name="connsiteX10" fmla="*/ 15927 w 20362"/>
                <a:gd name="connsiteY10" fmla="*/ 8891 h 10561"/>
                <a:gd name="connsiteX11" fmla="*/ 15927 w 20362"/>
                <a:gd name="connsiteY11" fmla="*/ 8753 h 10561"/>
                <a:gd name="connsiteX12" fmla="*/ 14672 w 20362"/>
                <a:gd name="connsiteY12" fmla="*/ 8616 h 10561"/>
                <a:gd name="connsiteX13" fmla="*/ 15299 w 20362"/>
                <a:gd name="connsiteY13" fmla="*/ 8337 h 10561"/>
                <a:gd name="connsiteX14" fmla="*/ 15927 w 20362"/>
                <a:gd name="connsiteY14" fmla="*/ 8058 h 10561"/>
                <a:gd name="connsiteX15" fmla="*/ 15299 w 20362"/>
                <a:gd name="connsiteY15" fmla="*/ 7779 h 10561"/>
                <a:gd name="connsiteX16" fmla="*/ 17824 w 20362"/>
                <a:gd name="connsiteY16" fmla="*/ 6809 h 10561"/>
                <a:gd name="connsiteX17" fmla="*/ 17824 w 20362"/>
                <a:gd name="connsiteY17" fmla="*/ 6671 h 10561"/>
                <a:gd name="connsiteX18" fmla="*/ 18465 w 20362"/>
                <a:gd name="connsiteY18" fmla="*/ 6530 h 10561"/>
                <a:gd name="connsiteX19" fmla="*/ 16568 w 20362"/>
                <a:gd name="connsiteY19" fmla="*/ 5142 h 10561"/>
                <a:gd name="connsiteX20" fmla="*/ 18465 w 20362"/>
                <a:gd name="connsiteY20" fmla="*/ 5002 h 10561"/>
                <a:gd name="connsiteX21" fmla="*/ 20362 w 20362"/>
                <a:gd name="connsiteY21" fmla="*/ 4031 h 10561"/>
                <a:gd name="connsiteX22" fmla="*/ 19734 w 20362"/>
                <a:gd name="connsiteY22" fmla="*/ 3890 h 10561"/>
                <a:gd name="connsiteX23" fmla="*/ 19093 w 20362"/>
                <a:gd name="connsiteY23" fmla="*/ 3473 h 10561"/>
                <a:gd name="connsiteX24" fmla="*/ 18465 w 20362"/>
                <a:gd name="connsiteY24" fmla="*/ 3335 h 10561"/>
                <a:gd name="connsiteX25" fmla="*/ 19093 w 20362"/>
                <a:gd name="connsiteY25" fmla="*/ 3057 h 10561"/>
                <a:gd name="connsiteX26" fmla="*/ 18465 w 20362"/>
                <a:gd name="connsiteY26" fmla="*/ 2781 h 10561"/>
                <a:gd name="connsiteX27" fmla="*/ 18465 w 20362"/>
                <a:gd name="connsiteY27" fmla="*/ 2361 h 10561"/>
                <a:gd name="connsiteX28" fmla="*/ 19093 w 20362"/>
                <a:gd name="connsiteY28" fmla="*/ 2224 h 10561"/>
                <a:gd name="connsiteX29" fmla="*/ 17824 w 20362"/>
                <a:gd name="connsiteY29" fmla="*/ 2086 h 10561"/>
                <a:gd name="connsiteX30" fmla="*/ 14672 w 20362"/>
                <a:gd name="connsiteY30" fmla="*/ 1528 h 10561"/>
                <a:gd name="connsiteX31" fmla="*/ 13402 w 20362"/>
                <a:gd name="connsiteY31" fmla="*/ 1112 h 10561"/>
                <a:gd name="connsiteX32" fmla="*/ 14030 w 20362"/>
                <a:gd name="connsiteY32" fmla="*/ 974 h 10561"/>
                <a:gd name="connsiteX33" fmla="*/ 15927 w 20362"/>
                <a:gd name="connsiteY33" fmla="*/ 695 h 10561"/>
                <a:gd name="connsiteX34" fmla="*/ 16568 w 20362"/>
                <a:gd name="connsiteY34" fmla="*/ 417 h 10561"/>
                <a:gd name="connsiteX35" fmla="*/ 15927 w 20362"/>
                <a:gd name="connsiteY35" fmla="*/ 417 h 10561"/>
                <a:gd name="connsiteX36" fmla="*/ 15927 w 20362"/>
                <a:gd name="connsiteY36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10267 w 20362"/>
                <a:gd name="connsiteY3" fmla="*/ 9991 h 10561"/>
                <a:gd name="connsiteX4" fmla="*/ 10697 w 20362"/>
                <a:gd name="connsiteY4" fmla="*/ 9877 h 10561"/>
                <a:gd name="connsiteX5" fmla="*/ 10864 w 20362"/>
                <a:gd name="connsiteY5" fmla="*/ 9841 h 10561"/>
                <a:gd name="connsiteX6" fmla="*/ 11506 w 20362"/>
                <a:gd name="connsiteY6" fmla="*/ 9449 h 10561"/>
                <a:gd name="connsiteX7" fmla="*/ 12133 w 20362"/>
                <a:gd name="connsiteY7" fmla="*/ 9308 h 10561"/>
                <a:gd name="connsiteX8" fmla="*/ 13402 w 20362"/>
                <a:gd name="connsiteY8" fmla="*/ 9308 h 10561"/>
                <a:gd name="connsiteX9" fmla="*/ 14030 w 20362"/>
                <a:gd name="connsiteY9" fmla="*/ 9032 h 10561"/>
                <a:gd name="connsiteX10" fmla="*/ 15927 w 20362"/>
                <a:gd name="connsiteY10" fmla="*/ 8891 h 10561"/>
                <a:gd name="connsiteX11" fmla="*/ 15927 w 20362"/>
                <a:gd name="connsiteY11" fmla="*/ 8753 h 10561"/>
                <a:gd name="connsiteX12" fmla="*/ 14672 w 20362"/>
                <a:gd name="connsiteY12" fmla="*/ 8616 h 10561"/>
                <a:gd name="connsiteX13" fmla="*/ 15299 w 20362"/>
                <a:gd name="connsiteY13" fmla="*/ 8337 h 10561"/>
                <a:gd name="connsiteX14" fmla="*/ 15927 w 20362"/>
                <a:gd name="connsiteY14" fmla="*/ 8058 h 10561"/>
                <a:gd name="connsiteX15" fmla="*/ 15299 w 20362"/>
                <a:gd name="connsiteY15" fmla="*/ 7779 h 10561"/>
                <a:gd name="connsiteX16" fmla="*/ 17824 w 20362"/>
                <a:gd name="connsiteY16" fmla="*/ 6809 h 10561"/>
                <a:gd name="connsiteX17" fmla="*/ 17824 w 20362"/>
                <a:gd name="connsiteY17" fmla="*/ 6671 h 10561"/>
                <a:gd name="connsiteX18" fmla="*/ 18465 w 20362"/>
                <a:gd name="connsiteY18" fmla="*/ 6530 h 10561"/>
                <a:gd name="connsiteX19" fmla="*/ 16568 w 20362"/>
                <a:gd name="connsiteY19" fmla="*/ 5142 h 10561"/>
                <a:gd name="connsiteX20" fmla="*/ 18465 w 20362"/>
                <a:gd name="connsiteY20" fmla="*/ 5002 h 10561"/>
                <a:gd name="connsiteX21" fmla="*/ 20362 w 20362"/>
                <a:gd name="connsiteY21" fmla="*/ 4031 h 10561"/>
                <a:gd name="connsiteX22" fmla="*/ 19734 w 20362"/>
                <a:gd name="connsiteY22" fmla="*/ 3890 h 10561"/>
                <a:gd name="connsiteX23" fmla="*/ 19093 w 20362"/>
                <a:gd name="connsiteY23" fmla="*/ 3473 h 10561"/>
                <a:gd name="connsiteX24" fmla="*/ 18465 w 20362"/>
                <a:gd name="connsiteY24" fmla="*/ 3335 h 10561"/>
                <a:gd name="connsiteX25" fmla="*/ 19093 w 20362"/>
                <a:gd name="connsiteY25" fmla="*/ 3057 h 10561"/>
                <a:gd name="connsiteX26" fmla="*/ 18465 w 20362"/>
                <a:gd name="connsiteY26" fmla="*/ 2781 h 10561"/>
                <a:gd name="connsiteX27" fmla="*/ 18465 w 20362"/>
                <a:gd name="connsiteY27" fmla="*/ 2361 h 10561"/>
                <a:gd name="connsiteX28" fmla="*/ 19093 w 20362"/>
                <a:gd name="connsiteY28" fmla="*/ 2224 h 10561"/>
                <a:gd name="connsiteX29" fmla="*/ 17824 w 20362"/>
                <a:gd name="connsiteY29" fmla="*/ 2086 h 10561"/>
                <a:gd name="connsiteX30" fmla="*/ 14672 w 20362"/>
                <a:gd name="connsiteY30" fmla="*/ 1528 h 10561"/>
                <a:gd name="connsiteX31" fmla="*/ 13402 w 20362"/>
                <a:gd name="connsiteY31" fmla="*/ 1112 h 10561"/>
                <a:gd name="connsiteX32" fmla="*/ 14030 w 20362"/>
                <a:gd name="connsiteY32" fmla="*/ 974 h 10561"/>
                <a:gd name="connsiteX33" fmla="*/ 15927 w 20362"/>
                <a:gd name="connsiteY33" fmla="*/ 695 h 10561"/>
                <a:gd name="connsiteX34" fmla="*/ 16568 w 20362"/>
                <a:gd name="connsiteY34" fmla="*/ 417 h 10561"/>
                <a:gd name="connsiteX35" fmla="*/ 15927 w 20362"/>
                <a:gd name="connsiteY35" fmla="*/ 417 h 10561"/>
                <a:gd name="connsiteX36" fmla="*/ 15927 w 20362"/>
                <a:gd name="connsiteY36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9321 w 20362"/>
                <a:gd name="connsiteY3" fmla="*/ 10122 h 10561"/>
                <a:gd name="connsiteX4" fmla="*/ 10267 w 20362"/>
                <a:gd name="connsiteY4" fmla="*/ 9991 h 10561"/>
                <a:gd name="connsiteX5" fmla="*/ 10697 w 20362"/>
                <a:gd name="connsiteY5" fmla="*/ 9877 h 10561"/>
                <a:gd name="connsiteX6" fmla="*/ 10864 w 20362"/>
                <a:gd name="connsiteY6" fmla="*/ 9841 h 10561"/>
                <a:gd name="connsiteX7" fmla="*/ 11506 w 20362"/>
                <a:gd name="connsiteY7" fmla="*/ 9449 h 10561"/>
                <a:gd name="connsiteX8" fmla="*/ 12133 w 20362"/>
                <a:gd name="connsiteY8" fmla="*/ 9308 h 10561"/>
                <a:gd name="connsiteX9" fmla="*/ 13402 w 20362"/>
                <a:gd name="connsiteY9" fmla="*/ 9308 h 10561"/>
                <a:gd name="connsiteX10" fmla="*/ 14030 w 20362"/>
                <a:gd name="connsiteY10" fmla="*/ 9032 h 10561"/>
                <a:gd name="connsiteX11" fmla="*/ 15927 w 20362"/>
                <a:gd name="connsiteY11" fmla="*/ 8891 h 10561"/>
                <a:gd name="connsiteX12" fmla="*/ 15927 w 20362"/>
                <a:gd name="connsiteY12" fmla="*/ 8753 h 10561"/>
                <a:gd name="connsiteX13" fmla="*/ 14672 w 20362"/>
                <a:gd name="connsiteY13" fmla="*/ 8616 h 10561"/>
                <a:gd name="connsiteX14" fmla="*/ 15299 w 20362"/>
                <a:gd name="connsiteY14" fmla="*/ 8337 h 10561"/>
                <a:gd name="connsiteX15" fmla="*/ 15927 w 20362"/>
                <a:gd name="connsiteY15" fmla="*/ 8058 h 10561"/>
                <a:gd name="connsiteX16" fmla="*/ 15299 w 20362"/>
                <a:gd name="connsiteY16" fmla="*/ 7779 h 10561"/>
                <a:gd name="connsiteX17" fmla="*/ 17824 w 20362"/>
                <a:gd name="connsiteY17" fmla="*/ 6809 h 10561"/>
                <a:gd name="connsiteX18" fmla="*/ 17824 w 20362"/>
                <a:gd name="connsiteY18" fmla="*/ 6671 h 10561"/>
                <a:gd name="connsiteX19" fmla="*/ 18465 w 20362"/>
                <a:gd name="connsiteY19" fmla="*/ 6530 h 10561"/>
                <a:gd name="connsiteX20" fmla="*/ 16568 w 20362"/>
                <a:gd name="connsiteY20" fmla="*/ 5142 h 10561"/>
                <a:gd name="connsiteX21" fmla="*/ 18465 w 20362"/>
                <a:gd name="connsiteY21" fmla="*/ 5002 h 10561"/>
                <a:gd name="connsiteX22" fmla="*/ 20362 w 20362"/>
                <a:gd name="connsiteY22" fmla="*/ 4031 h 10561"/>
                <a:gd name="connsiteX23" fmla="*/ 19734 w 20362"/>
                <a:gd name="connsiteY23" fmla="*/ 3890 h 10561"/>
                <a:gd name="connsiteX24" fmla="*/ 19093 w 20362"/>
                <a:gd name="connsiteY24" fmla="*/ 3473 h 10561"/>
                <a:gd name="connsiteX25" fmla="*/ 18465 w 20362"/>
                <a:gd name="connsiteY25" fmla="*/ 3335 h 10561"/>
                <a:gd name="connsiteX26" fmla="*/ 19093 w 20362"/>
                <a:gd name="connsiteY26" fmla="*/ 3057 h 10561"/>
                <a:gd name="connsiteX27" fmla="*/ 18465 w 20362"/>
                <a:gd name="connsiteY27" fmla="*/ 2781 h 10561"/>
                <a:gd name="connsiteX28" fmla="*/ 18465 w 20362"/>
                <a:gd name="connsiteY28" fmla="*/ 2361 h 10561"/>
                <a:gd name="connsiteX29" fmla="*/ 19093 w 20362"/>
                <a:gd name="connsiteY29" fmla="*/ 2224 h 10561"/>
                <a:gd name="connsiteX30" fmla="*/ 17824 w 20362"/>
                <a:gd name="connsiteY30" fmla="*/ 2086 h 10561"/>
                <a:gd name="connsiteX31" fmla="*/ 14672 w 20362"/>
                <a:gd name="connsiteY31" fmla="*/ 1528 h 10561"/>
                <a:gd name="connsiteX32" fmla="*/ 13402 w 20362"/>
                <a:gd name="connsiteY32" fmla="*/ 1112 h 10561"/>
                <a:gd name="connsiteX33" fmla="*/ 14030 w 20362"/>
                <a:gd name="connsiteY33" fmla="*/ 974 h 10561"/>
                <a:gd name="connsiteX34" fmla="*/ 15927 w 20362"/>
                <a:gd name="connsiteY34" fmla="*/ 695 h 10561"/>
                <a:gd name="connsiteX35" fmla="*/ 16568 w 20362"/>
                <a:gd name="connsiteY35" fmla="*/ 417 h 10561"/>
                <a:gd name="connsiteX36" fmla="*/ 15927 w 20362"/>
                <a:gd name="connsiteY36" fmla="*/ 417 h 10561"/>
                <a:gd name="connsiteX37" fmla="*/ 15927 w 20362"/>
                <a:gd name="connsiteY37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9037 w 20362"/>
                <a:gd name="connsiteY3" fmla="*/ 10015 h 10561"/>
                <a:gd name="connsiteX4" fmla="*/ 10267 w 20362"/>
                <a:gd name="connsiteY4" fmla="*/ 9991 h 10561"/>
                <a:gd name="connsiteX5" fmla="*/ 10697 w 20362"/>
                <a:gd name="connsiteY5" fmla="*/ 9877 h 10561"/>
                <a:gd name="connsiteX6" fmla="*/ 10864 w 20362"/>
                <a:gd name="connsiteY6" fmla="*/ 9841 h 10561"/>
                <a:gd name="connsiteX7" fmla="*/ 11506 w 20362"/>
                <a:gd name="connsiteY7" fmla="*/ 9449 h 10561"/>
                <a:gd name="connsiteX8" fmla="*/ 12133 w 20362"/>
                <a:gd name="connsiteY8" fmla="*/ 9308 h 10561"/>
                <a:gd name="connsiteX9" fmla="*/ 13402 w 20362"/>
                <a:gd name="connsiteY9" fmla="*/ 9308 h 10561"/>
                <a:gd name="connsiteX10" fmla="*/ 14030 w 20362"/>
                <a:gd name="connsiteY10" fmla="*/ 9032 h 10561"/>
                <a:gd name="connsiteX11" fmla="*/ 15927 w 20362"/>
                <a:gd name="connsiteY11" fmla="*/ 8891 h 10561"/>
                <a:gd name="connsiteX12" fmla="*/ 15927 w 20362"/>
                <a:gd name="connsiteY12" fmla="*/ 8753 h 10561"/>
                <a:gd name="connsiteX13" fmla="*/ 14672 w 20362"/>
                <a:gd name="connsiteY13" fmla="*/ 8616 h 10561"/>
                <a:gd name="connsiteX14" fmla="*/ 15299 w 20362"/>
                <a:gd name="connsiteY14" fmla="*/ 8337 h 10561"/>
                <a:gd name="connsiteX15" fmla="*/ 15927 w 20362"/>
                <a:gd name="connsiteY15" fmla="*/ 8058 h 10561"/>
                <a:gd name="connsiteX16" fmla="*/ 15299 w 20362"/>
                <a:gd name="connsiteY16" fmla="*/ 7779 h 10561"/>
                <a:gd name="connsiteX17" fmla="*/ 17824 w 20362"/>
                <a:gd name="connsiteY17" fmla="*/ 6809 h 10561"/>
                <a:gd name="connsiteX18" fmla="*/ 17824 w 20362"/>
                <a:gd name="connsiteY18" fmla="*/ 6671 h 10561"/>
                <a:gd name="connsiteX19" fmla="*/ 18465 w 20362"/>
                <a:gd name="connsiteY19" fmla="*/ 6530 h 10561"/>
                <a:gd name="connsiteX20" fmla="*/ 16568 w 20362"/>
                <a:gd name="connsiteY20" fmla="*/ 5142 h 10561"/>
                <a:gd name="connsiteX21" fmla="*/ 18465 w 20362"/>
                <a:gd name="connsiteY21" fmla="*/ 5002 h 10561"/>
                <a:gd name="connsiteX22" fmla="*/ 20362 w 20362"/>
                <a:gd name="connsiteY22" fmla="*/ 4031 h 10561"/>
                <a:gd name="connsiteX23" fmla="*/ 19734 w 20362"/>
                <a:gd name="connsiteY23" fmla="*/ 3890 h 10561"/>
                <a:gd name="connsiteX24" fmla="*/ 19093 w 20362"/>
                <a:gd name="connsiteY24" fmla="*/ 3473 h 10561"/>
                <a:gd name="connsiteX25" fmla="*/ 18465 w 20362"/>
                <a:gd name="connsiteY25" fmla="*/ 3335 h 10561"/>
                <a:gd name="connsiteX26" fmla="*/ 19093 w 20362"/>
                <a:gd name="connsiteY26" fmla="*/ 3057 h 10561"/>
                <a:gd name="connsiteX27" fmla="*/ 18465 w 20362"/>
                <a:gd name="connsiteY27" fmla="*/ 2781 h 10561"/>
                <a:gd name="connsiteX28" fmla="*/ 18465 w 20362"/>
                <a:gd name="connsiteY28" fmla="*/ 2361 h 10561"/>
                <a:gd name="connsiteX29" fmla="*/ 19093 w 20362"/>
                <a:gd name="connsiteY29" fmla="*/ 2224 h 10561"/>
                <a:gd name="connsiteX30" fmla="*/ 17824 w 20362"/>
                <a:gd name="connsiteY30" fmla="*/ 2086 h 10561"/>
                <a:gd name="connsiteX31" fmla="*/ 14672 w 20362"/>
                <a:gd name="connsiteY31" fmla="*/ 1528 h 10561"/>
                <a:gd name="connsiteX32" fmla="*/ 13402 w 20362"/>
                <a:gd name="connsiteY32" fmla="*/ 1112 h 10561"/>
                <a:gd name="connsiteX33" fmla="*/ 14030 w 20362"/>
                <a:gd name="connsiteY33" fmla="*/ 974 h 10561"/>
                <a:gd name="connsiteX34" fmla="*/ 15927 w 20362"/>
                <a:gd name="connsiteY34" fmla="*/ 695 h 10561"/>
                <a:gd name="connsiteX35" fmla="*/ 16568 w 20362"/>
                <a:gd name="connsiteY35" fmla="*/ 417 h 10561"/>
                <a:gd name="connsiteX36" fmla="*/ 15927 w 20362"/>
                <a:gd name="connsiteY36" fmla="*/ 417 h 10561"/>
                <a:gd name="connsiteX37" fmla="*/ 15927 w 20362"/>
                <a:gd name="connsiteY37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185 w 20362"/>
                <a:gd name="connsiteY3" fmla="*/ 10229 h 10561"/>
                <a:gd name="connsiteX4" fmla="*/ 9037 w 20362"/>
                <a:gd name="connsiteY4" fmla="*/ 10015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374 w 20362"/>
                <a:gd name="connsiteY3" fmla="*/ 10265 h 10561"/>
                <a:gd name="connsiteX4" fmla="*/ 9037 w 20362"/>
                <a:gd name="connsiteY4" fmla="*/ 10015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6908 w 20362"/>
                <a:gd name="connsiteY2" fmla="*/ 10015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6908 w 20362"/>
                <a:gd name="connsiteY2" fmla="*/ 10015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429 w 20362"/>
                <a:gd name="connsiteY2" fmla="*/ 10193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429 w 20362"/>
                <a:gd name="connsiteY2" fmla="*/ 10193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618 w 20362"/>
                <a:gd name="connsiteY2" fmla="*/ 10264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618 w 20362"/>
                <a:gd name="connsiteY2" fmla="*/ 10276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6022 w 20362"/>
                <a:gd name="connsiteY38" fmla="*/ 0 h 10906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5946 w 20362"/>
                <a:gd name="connsiteY38" fmla="*/ 373 h 10906"/>
                <a:gd name="connsiteX39" fmla="*/ 16022 w 20362"/>
                <a:gd name="connsiteY39" fmla="*/ 0 h 10906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5946 w 20362"/>
                <a:gd name="connsiteY38" fmla="*/ 373 h 10906"/>
                <a:gd name="connsiteX39" fmla="*/ 16022 w 20362"/>
                <a:gd name="connsiteY39" fmla="*/ 0 h 10906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7016 w 20362"/>
                <a:gd name="connsiteY39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6324 w 20362"/>
                <a:gd name="connsiteY39" fmla="*/ 2132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472 w 20362"/>
                <a:gd name="connsiteY40" fmla="*/ 408 h 13640"/>
                <a:gd name="connsiteX41" fmla="*/ 17016 w 20362"/>
                <a:gd name="connsiteY41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945 w 20362"/>
                <a:gd name="connsiteY40" fmla="*/ 39 h 13640"/>
                <a:gd name="connsiteX41" fmla="*/ 17016 w 20362"/>
                <a:gd name="connsiteY41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4952 w 20362"/>
                <a:gd name="connsiteY40" fmla="*/ 468 h 13640"/>
                <a:gd name="connsiteX41" fmla="*/ 15945 w 20362"/>
                <a:gd name="connsiteY41" fmla="*/ 39 h 13640"/>
                <a:gd name="connsiteX42" fmla="*/ 17016 w 20362"/>
                <a:gd name="connsiteY42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331 w 20362"/>
                <a:gd name="connsiteY40" fmla="*/ 444 h 13640"/>
                <a:gd name="connsiteX41" fmla="*/ 15945 w 20362"/>
                <a:gd name="connsiteY41" fmla="*/ 39 h 13640"/>
                <a:gd name="connsiteX42" fmla="*/ 17016 w 20362"/>
                <a:gd name="connsiteY42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331 w 20362"/>
                <a:gd name="connsiteY40" fmla="*/ 444 h 13640"/>
                <a:gd name="connsiteX41" fmla="*/ 15945 w 20362"/>
                <a:gd name="connsiteY41" fmla="*/ 39 h 13640"/>
                <a:gd name="connsiteX42" fmla="*/ 17205 w 20362"/>
                <a:gd name="connsiteY42" fmla="*/ 0 h 13640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147 w 20362"/>
                <a:gd name="connsiteY39" fmla="*/ 717 h 13616"/>
                <a:gd name="connsiteX40" fmla="*/ 15331 w 20362"/>
                <a:gd name="connsiteY40" fmla="*/ 420 h 13616"/>
                <a:gd name="connsiteX41" fmla="*/ 15945 w 20362"/>
                <a:gd name="connsiteY41" fmla="*/ 15 h 13616"/>
                <a:gd name="connsiteX42" fmla="*/ 17110 w 20362"/>
                <a:gd name="connsiteY42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147 w 20362"/>
                <a:gd name="connsiteY39" fmla="*/ 717 h 13616"/>
                <a:gd name="connsiteX40" fmla="*/ 15331 w 20362"/>
                <a:gd name="connsiteY40" fmla="*/ 420 h 13616"/>
                <a:gd name="connsiteX41" fmla="*/ 15945 w 20362"/>
                <a:gd name="connsiteY41" fmla="*/ 15 h 13616"/>
                <a:gd name="connsiteX42" fmla="*/ 17110 w 20362"/>
                <a:gd name="connsiteY42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715 w 20362"/>
                <a:gd name="connsiteY39" fmla="*/ 1383 h 13616"/>
                <a:gd name="connsiteX40" fmla="*/ 14147 w 20362"/>
                <a:gd name="connsiteY40" fmla="*/ 717 h 13616"/>
                <a:gd name="connsiteX41" fmla="*/ 15331 w 20362"/>
                <a:gd name="connsiteY41" fmla="*/ 420 h 13616"/>
                <a:gd name="connsiteX42" fmla="*/ 15945 w 20362"/>
                <a:gd name="connsiteY42" fmla="*/ 15 h 13616"/>
                <a:gd name="connsiteX43" fmla="*/ 17110 w 20362"/>
                <a:gd name="connsiteY43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838 w 20362"/>
                <a:gd name="connsiteY39" fmla="*/ 1549 h 13616"/>
                <a:gd name="connsiteX40" fmla="*/ 14147 w 20362"/>
                <a:gd name="connsiteY40" fmla="*/ 717 h 13616"/>
                <a:gd name="connsiteX41" fmla="*/ 15331 w 20362"/>
                <a:gd name="connsiteY41" fmla="*/ 420 h 13616"/>
                <a:gd name="connsiteX42" fmla="*/ 15945 w 20362"/>
                <a:gd name="connsiteY42" fmla="*/ 15 h 13616"/>
                <a:gd name="connsiteX43" fmla="*/ 17110 w 20362"/>
                <a:gd name="connsiteY43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6750 w 20362"/>
                <a:gd name="connsiteY39" fmla="*/ 2334 h 13616"/>
                <a:gd name="connsiteX40" fmla="*/ 17838 w 20362"/>
                <a:gd name="connsiteY40" fmla="*/ 1549 h 13616"/>
                <a:gd name="connsiteX41" fmla="*/ 14147 w 20362"/>
                <a:gd name="connsiteY41" fmla="*/ 717 h 13616"/>
                <a:gd name="connsiteX42" fmla="*/ 15331 w 20362"/>
                <a:gd name="connsiteY42" fmla="*/ 420 h 13616"/>
                <a:gd name="connsiteX43" fmla="*/ 15945 w 20362"/>
                <a:gd name="connsiteY43" fmla="*/ 15 h 13616"/>
                <a:gd name="connsiteX44" fmla="*/ 17110 w 20362"/>
                <a:gd name="connsiteY44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7838 w 20362"/>
                <a:gd name="connsiteY40" fmla="*/ 1549 h 13616"/>
                <a:gd name="connsiteX41" fmla="*/ 14147 w 20362"/>
                <a:gd name="connsiteY41" fmla="*/ 717 h 13616"/>
                <a:gd name="connsiteX42" fmla="*/ 15331 w 20362"/>
                <a:gd name="connsiteY42" fmla="*/ 420 h 13616"/>
                <a:gd name="connsiteX43" fmla="*/ 15945 w 20362"/>
                <a:gd name="connsiteY43" fmla="*/ 15 h 13616"/>
                <a:gd name="connsiteX44" fmla="*/ 17110 w 20362"/>
                <a:gd name="connsiteY44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7602 w 20362"/>
                <a:gd name="connsiteY40" fmla="*/ 1942 h 13616"/>
                <a:gd name="connsiteX41" fmla="*/ 17838 w 20362"/>
                <a:gd name="connsiteY41" fmla="*/ 1549 h 13616"/>
                <a:gd name="connsiteX42" fmla="*/ 14147 w 20362"/>
                <a:gd name="connsiteY42" fmla="*/ 717 h 13616"/>
                <a:gd name="connsiteX43" fmla="*/ 15331 w 20362"/>
                <a:gd name="connsiteY43" fmla="*/ 420 h 13616"/>
                <a:gd name="connsiteX44" fmla="*/ 15945 w 20362"/>
                <a:gd name="connsiteY44" fmla="*/ 15 h 13616"/>
                <a:gd name="connsiteX45" fmla="*/ 17110 w 20362"/>
                <a:gd name="connsiteY45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838 w 20362"/>
                <a:gd name="connsiteY41" fmla="*/ 1549 h 13616"/>
                <a:gd name="connsiteX42" fmla="*/ 14147 w 20362"/>
                <a:gd name="connsiteY42" fmla="*/ 717 h 13616"/>
                <a:gd name="connsiteX43" fmla="*/ 15331 w 20362"/>
                <a:gd name="connsiteY43" fmla="*/ 420 h 13616"/>
                <a:gd name="connsiteX44" fmla="*/ 15945 w 20362"/>
                <a:gd name="connsiteY44" fmla="*/ 15 h 13616"/>
                <a:gd name="connsiteX45" fmla="*/ 17110 w 20362"/>
                <a:gd name="connsiteY45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075 w 20362"/>
                <a:gd name="connsiteY41" fmla="*/ 2025 h 13616"/>
                <a:gd name="connsiteX42" fmla="*/ 17838 w 20362"/>
                <a:gd name="connsiteY42" fmla="*/ 1549 h 13616"/>
                <a:gd name="connsiteX43" fmla="*/ 14147 w 20362"/>
                <a:gd name="connsiteY43" fmla="*/ 717 h 13616"/>
                <a:gd name="connsiteX44" fmla="*/ 15331 w 20362"/>
                <a:gd name="connsiteY44" fmla="*/ 420 h 13616"/>
                <a:gd name="connsiteX45" fmla="*/ 15945 w 20362"/>
                <a:gd name="connsiteY45" fmla="*/ 15 h 13616"/>
                <a:gd name="connsiteX46" fmla="*/ 17110 w 20362"/>
                <a:gd name="connsiteY46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838 w 20362"/>
                <a:gd name="connsiteY41" fmla="*/ 1930 h 13616"/>
                <a:gd name="connsiteX42" fmla="*/ 17838 w 20362"/>
                <a:gd name="connsiteY42" fmla="*/ 1549 h 13616"/>
                <a:gd name="connsiteX43" fmla="*/ 14147 w 20362"/>
                <a:gd name="connsiteY43" fmla="*/ 717 h 13616"/>
                <a:gd name="connsiteX44" fmla="*/ 15331 w 20362"/>
                <a:gd name="connsiteY44" fmla="*/ 420 h 13616"/>
                <a:gd name="connsiteX45" fmla="*/ 15945 w 20362"/>
                <a:gd name="connsiteY45" fmla="*/ 15 h 13616"/>
                <a:gd name="connsiteX46" fmla="*/ 17110 w 20362"/>
                <a:gd name="connsiteY46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122 w 20362"/>
                <a:gd name="connsiteY41" fmla="*/ 2310 h 13616"/>
                <a:gd name="connsiteX42" fmla="*/ 17838 w 20362"/>
                <a:gd name="connsiteY42" fmla="*/ 1930 h 13616"/>
                <a:gd name="connsiteX43" fmla="*/ 17838 w 20362"/>
                <a:gd name="connsiteY43" fmla="*/ 1549 h 13616"/>
                <a:gd name="connsiteX44" fmla="*/ 14147 w 20362"/>
                <a:gd name="connsiteY44" fmla="*/ 717 h 13616"/>
                <a:gd name="connsiteX45" fmla="*/ 15331 w 20362"/>
                <a:gd name="connsiteY45" fmla="*/ 420 h 13616"/>
                <a:gd name="connsiteX46" fmla="*/ 15945 w 20362"/>
                <a:gd name="connsiteY46" fmla="*/ 15 h 13616"/>
                <a:gd name="connsiteX47" fmla="*/ 17110 w 20362"/>
                <a:gd name="connsiteY47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926 w 20362"/>
                <a:gd name="connsiteY41" fmla="*/ 1989 h 13616"/>
                <a:gd name="connsiteX42" fmla="*/ 17838 w 20362"/>
                <a:gd name="connsiteY42" fmla="*/ 1930 h 13616"/>
                <a:gd name="connsiteX43" fmla="*/ 17838 w 20362"/>
                <a:gd name="connsiteY43" fmla="*/ 1549 h 13616"/>
                <a:gd name="connsiteX44" fmla="*/ 14147 w 20362"/>
                <a:gd name="connsiteY44" fmla="*/ 717 h 13616"/>
                <a:gd name="connsiteX45" fmla="*/ 15331 w 20362"/>
                <a:gd name="connsiteY45" fmla="*/ 420 h 13616"/>
                <a:gd name="connsiteX46" fmla="*/ 15945 w 20362"/>
                <a:gd name="connsiteY46" fmla="*/ 15 h 13616"/>
                <a:gd name="connsiteX47" fmla="*/ 17110 w 20362"/>
                <a:gd name="connsiteY47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595 w 20362"/>
                <a:gd name="connsiteY41" fmla="*/ 2299 h 13616"/>
                <a:gd name="connsiteX42" fmla="*/ 18926 w 20362"/>
                <a:gd name="connsiteY42" fmla="*/ 1989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926 w 20362"/>
                <a:gd name="connsiteY42" fmla="*/ 1989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046 w 20362"/>
                <a:gd name="connsiteY45" fmla="*/ 896 h 13616"/>
                <a:gd name="connsiteX46" fmla="*/ 14147 w 20362"/>
                <a:gd name="connsiteY46" fmla="*/ 717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667 w 20362"/>
                <a:gd name="connsiteY45" fmla="*/ 1086 h 13616"/>
                <a:gd name="connsiteX46" fmla="*/ 14147 w 20362"/>
                <a:gd name="connsiteY46" fmla="*/ 717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667 w 20362"/>
                <a:gd name="connsiteY45" fmla="*/ 1086 h 13616"/>
                <a:gd name="connsiteX46" fmla="*/ 14052 w 20362"/>
                <a:gd name="connsiteY46" fmla="*/ 705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804 w 20362"/>
                <a:gd name="connsiteY45" fmla="*/ 1240 h 13616"/>
                <a:gd name="connsiteX46" fmla="*/ 14667 w 20362"/>
                <a:gd name="connsiteY46" fmla="*/ 1086 h 13616"/>
                <a:gd name="connsiteX47" fmla="*/ 14052 w 20362"/>
                <a:gd name="connsiteY47" fmla="*/ 705 h 13616"/>
                <a:gd name="connsiteX48" fmla="*/ 15331 w 20362"/>
                <a:gd name="connsiteY48" fmla="*/ 420 h 13616"/>
                <a:gd name="connsiteX49" fmla="*/ 15945 w 20362"/>
                <a:gd name="connsiteY49" fmla="*/ 15 h 13616"/>
                <a:gd name="connsiteX50" fmla="*/ 17110 w 20362"/>
                <a:gd name="connsiteY50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425 w 20362"/>
                <a:gd name="connsiteY45" fmla="*/ 1133 h 13616"/>
                <a:gd name="connsiteX46" fmla="*/ 14667 w 20362"/>
                <a:gd name="connsiteY46" fmla="*/ 1086 h 13616"/>
                <a:gd name="connsiteX47" fmla="*/ 14052 w 20362"/>
                <a:gd name="connsiteY47" fmla="*/ 705 h 13616"/>
                <a:gd name="connsiteX48" fmla="*/ 15331 w 20362"/>
                <a:gd name="connsiteY48" fmla="*/ 420 h 13616"/>
                <a:gd name="connsiteX49" fmla="*/ 15945 w 20362"/>
                <a:gd name="connsiteY49" fmla="*/ 15 h 13616"/>
                <a:gd name="connsiteX50" fmla="*/ 17110 w 20362"/>
                <a:gd name="connsiteY50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6892 w 20362"/>
                <a:gd name="connsiteY45" fmla="*/ 1383 h 13616"/>
                <a:gd name="connsiteX46" fmla="*/ 15425 w 20362"/>
                <a:gd name="connsiteY46" fmla="*/ 1133 h 13616"/>
                <a:gd name="connsiteX47" fmla="*/ 14667 w 20362"/>
                <a:gd name="connsiteY47" fmla="*/ 1086 h 13616"/>
                <a:gd name="connsiteX48" fmla="*/ 14052 w 20362"/>
                <a:gd name="connsiteY48" fmla="*/ 705 h 13616"/>
                <a:gd name="connsiteX49" fmla="*/ 15331 w 20362"/>
                <a:gd name="connsiteY49" fmla="*/ 420 h 13616"/>
                <a:gd name="connsiteX50" fmla="*/ 15945 w 20362"/>
                <a:gd name="connsiteY50" fmla="*/ 15 h 13616"/>
                <a:gd name="connsiteX51" fmla="*/ 17110 w 20362"/>
                <a:gd name="connsiteY51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6561 w 20362"/>
                <a:gd name="connsiteY45" fmla="*/ 1252 h 13616"/>
                <a:gd name="connsiteX46" fmla="*/ 15425 w 20362"/>
                <a:gd name="connsiteY46" fmla="*/ 1133 h 13616"/>
                <a:gd name="connsiteX47" fmla="*/ 14667 w 20362"/>
                <a:gd name="connsiteY47" fmla="*/ 1086 h 13616"/>
                <a:gd name="connsiteX48" fmla="*/ 14052 w 20362"/>
                <a:gd name="connsiteY48" fmla="*/ 705 h 13616"/>
                <a:gd name="connsiteX49" fmla="*/ 15331 w 20362"/>
                <a:gd name="connsiteY49" fmla="*/ 420 h 13616"/>
                <a:gd name="connsiteX50" fmla="*/ 15945 w 20362"/>
                <a:gd name="connsiteY50" fmla="*/ 15 h 13616"/>
                <a:gd name="connsiteX51" fmla="*/ 17110 w 20362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8186 w 20930"/>
                <a:gd name="connsiteY2" fmla="*/ 13331 h 13616"/>
                <a:gd name="connsiteX3" fmla="*/ 8942 w 20930"/>
                <a:gd name="connsiteY3" fmla="*/ 13320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8186 w 20930"/>
                <a:gd name="connsiteY2" fmla="*/ 13331 h 13616"/>
                <a:gd name="connsiteX3" fmla="*/ 8942 w 20930"/>
                <a:gd name="connsiteY3" fmla="*/ 13261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7807 w 20930"/>
                <a:gd name="connsiteY2" fmla="*/ 13283 h 13616"/>
                <a:gd name="connsiteX3" fmla="*/ 8942 w 20930"/>
                <a:gd name="connsiteY3" fmla="*/ 13261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807 w 20930"/>
                <a:gd name="connsiteY2" fmla="*/ 13283 h 13614"/>
                <a:gd name="connsiteX3" fmla="*/ 8942 w 20930"/>
                <a:gd name="connsiteY3" fmla="*/ 13261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807 w 20930"/>
                <a:gd name="connsiteY2" fmla="*/ 13283 h 13614"/>
                <a:gd name="connsiteX3" fmla="*/ 8753 w 20930"/>
                <a:gd name="connsiteY3" fmla="*/ 13249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665 w 20930"/>
                <a:gd name="connsiteY2" fmla="*/ 13271 h 13614"/>
                <a:gd name="connsiteX3" fmla="*/ 8753 w 20930"/>
                <a:gd name="connsiteY3" fmla="*/ 13249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7"/>
                <a:gd name="connsiteX1" fmla="*/ 5110 w 20930"/>
                <a:gd name="connsiteY1" fmla="*/ 13617 h 13617"/>
                <a:gd name="connsiteX2" fmla="*/ 7050 w 20930"/>
                <a:gd name="connsiteY2" fmla="*/ 13604 h 13617"/>
                <a:gd name="connsiteX3" fmla="*/ 7665 w 20930"/>
                <a:gd name="connsiteY3" fmla="*/ 13271 h 13617"/>
                <a:gd name="connsiteX4" fmla="*/ 8753 w 20930"/>
                <a:gd name="connsiteY4" fmla="*/ 13249 h 13617"/>
                <a:gd name="connsiteX5" fmla="*/ 9558 w 20930"/>
                <a:gd name="connsiteY5" fmla="*/ 13046 h 13617"/>
                <a:gd name="connsiteX6" fmla="*/ 10835 w 20930"/>
                <a:gd name="connsiteY6" fmla="*/ 13046 h 13617"/>
                <a:gd name="connsiteX7" fmla="*/ 11265 w 20930"/>
                <a:gd name="connsiteY7" fmla="*/ 12932 h 13617"/>
                <a:gd name="connsiteX8" fmla="*/ 11432 w 20930"/>
                <a:gd name="connsiteY8" fmla="*/ 12896 h 13617"/>
                <a:gd name="connsiteX9" fmla="*/ 12074 w 20930"/>
                <a:gd name="connsiteY9" fmla="*/ 12504 h 13617"/>
                <a:gd name="connsiteX10" fmla="*/ 12701 w 20930"/>
                <a:gd name="connsiteY10" fmla="*/ 12363 h 13617"/>
                <a:gd name="connsiteX11" fmla="*/ 13970 w 20930"/>
                <a:gd name="connsiteY11" fmla="*/ 12363 h 13617"/>
                <a:gd name="connsiteX12" fmla="*/ 14598 w 20930"/>
                <a:gd name="connsiteY12" fmla="*/ 12087 h 13617"/>
                <a:gd name="connsiteX13" fmla="*/ 16495 w 20930"/>
                <a:gd name="connsiteY13" fmla="*/ 11946 h 13617"/>
                <a:gd name="connsiteX14" fmla="*/ 16495 w 20930"/>
                <a:gd name="connsiteY14" fmla="*/ 11808 h 13617"/>
                <a:gd name="connsiteX15" fmla="*/ 15240 w 20930"/>
                <a:gd name="connsiteY15" fmla="*/ 11671 h 13617"/>
                <a:gd name="connsiteX16" fmla="*/ 15867 w 20930"/>
                <a:gd name="connsiteY16" fmla="*/ 11392 h 13617"/>
                <a:gd name="connsiteX17" fmla="*/ 16495 w 20930"/>
                <a:gd name="connsiteY17" fmla="*/ 11113 h 13617"/>
                <a:gd name="connsiteX18" fmla="*/ 15867 w 20930"/>
                <a:gd name="connsiteY18" fmla="*/ 10834 h 13617"/>
                <a:gd name="connsiteX19" fmla="*/ 18392 w 20930"/>
                <a:gd name="connsiteY19" fmla="*/ 9864 h 13617"/>
                <a:gd name="connsiteX20" fmla="*/ 18392 w 20930"/>
                <a:gd name="connsiteY20" fmla="*/ 9726 h 13617"/>
                <a:gd name="connsiteX21" fmla="*/ 19033 w 20930"/>
                <a:gd name="connsiteY21" fmla="*/ 9585 h 13617"/>
                <a:gd name="connsiteX22" fmla="*/ 17136 w 20930"/>
                <a:gd name="connsiteY22" fmla="*/ 8197 h 13617"/>
                <a:gd name="connsiteX23" fmla="*/ 19033 w 20930"/>
                <a:gd name="connsiteY23" fmla="*/ 8057 h 13617"/>
                <a:gd name="connsiteX24" fmla="*/ 20930 w 20930"/>
                <a:gd name="connsiteY24" fmla="*/ 7086 h 13617"/>
                <a:gd name="connsiteX25" fmla="*/ 20302 w 20930"/>
                <a:gd name="connsiteY25" fmla="*/ 6945 h 13617"/>
                <a:gd name="connsiteX26" fmla="*/ 19661 w 20930"/>
                <a:gd name="connsiteY26" fmla="*/ 6528 h 13617"/>
                <a:gd name="connsiteX27" fmla="*/ 19033 w 20930"/>
                <a:gd name="connsiteY27" fmla="*/ 6390 h 13617"/>
                <a:gd name="connsiteX28" fmla="*/ 19661 w 20930"/>
                <a:gd name="connsiteY28" fmla="*/ 6112 h 13617"/>
                <a:gd name="connsiteX29" fmla="*/ 19033 w 20930"/>
                <a:gd name="connsiteY29" fmla="*/ 5836 h 13617"/>
                <a:gd name="connsiteX30" fmla="*/ 19033 w 20930"/>
                <a:gd name="connsiteY30" fmla="*/ 5416 h 13617"/>
                <a:gd name="connsiteX31" fmla="*/ 19661 w 20930"/>
                <a:gd name="connsiteY31" fmla="*/ 5279 h 13617"/>
                <a:gd name="connsiteX32" fmla="*/ 18392 w 20930"/>
                <a:gd name="connsiteY32" fmla="*/ 5141 h 13617"/>
                <a:gd name="connsiteX33" fmla="*/ 15240 w 20930"/>
                <a:gd name="connsiteY33" fmla="*/ 4583 h 13617"/>
                <a:gd name="connsiteX34" fmla="*/ 13970 w 20930"/>
                <a:gd name="connsiteY34" fmla="*/ 4167 h 13617"/>
                <a:gd name="connsiteX35" fmla="*/ 14598 w 20930"/>
                <a:gd name="connsiteY35" fmla="*/ 4029 h 13617"/>
                <a:gd name="connsiteX36" fmla="*/ 16495 w 20930"/>
                <a:gd name="connsiteY36" fmla="*/ 3750 h 13617"/>
                <a:gd name="connsiteX37" fmla="*/ 17136 w 20930"/>
                <a:gd name="connsiteY37" fmla="*/ 3472 h 13617"/>
                <a:gd name="connsiteX38" fmla="*/ 16495 w 20930"/>
                <a:gd name="connsiteY38" fmla="*/ 3472 h 13617"/>
                <a:gd name="connsiteX39" fmla="*/ 16514 w 20930"/>
                <a:gd name="connsiteY39" fmla="*/ 3083 h 13617"/>
                <a:gd name="connsiteX40" fmla="*/ 17933 w 20930"/>
                <a:gd name="connsiteY40" fmla="*/ 2774 h 13617"/>
                <a:gd name="connsiteX41" fmla="*/ 18927 w 20930"/>
                <a:gd name="connsiteY41" fmla="*/ 2513 h 13617"/>
                <a:gd name="connsiteX42" fmla="*/ 18548 w 20930"/>
                <a:gd name="connsiteY42" fmla="*/ 2370 h 13617"/>
                <a:gd name="connsiteX43" fmla="*/ 18926 w 20930"/>
                <a:gd name="connsiteY43" fmla="*/ 2203 h 13617"/>
                <a:gd name="connsiteX44" fmla="*/ 18406 w 20930"/>
                <a:gd name="connsiteY44" fmla="*/ 1930 h 13617"/>
                <a:gd name="connsiteX45" fmla="*/ 18406 w 20930"/>
                <a:gd name="connsiteY45" fmla="*/ 1549 h 13617"/>
                <a:gd name="connsiteX46" fmla="*/ 17129 w 20930"/>
                <a:gd name="connsiteY46" fmla="*/ 1252 h 13617"/>
                <a:gd name="connsiteX47" fmla="*/ 15993 w 20930"/>
                <a:gd name="connsiteY47" fmla="*/ 1133 h 13617"/>
                <a:gd name="connsiteX48" fmla="*/ 15235 w 20930"/>
                <a:gd name="connsiteY48" fmla="*/ 1086 h 13617"/>
                <a:gd name="connsiteX49" fmla="*/ 14620 w 20930"/>
                <a:gd name="connsiteY49" fmla="*/ 705 h 13617"/>
                <a:gd name="connsiteX50" fmla="*/ 15899 w 20930"/>
                <a:gd name="connsiteY50" fmla="*/ 420 h 13617"/>
                <a:gd name="connsiteX51" fmla="*/ 16513 w 20930"/>
                <a:gd name="connsiteY51" fmla="*/ 15 h 13617"/>
                <a:gd name="connsiteX52" fmla="*/ 17678 w 20930"/>
                <a:gd name="connsiteY52" fmla="*/ 0 h 13617"/>
                <a:gd name="connsiteX0" fmla="*/ 0 w 20930"/>
                <a:gd name="connsiteY0" fmla="*/ 13614 h 13614"/>
                <a:gd name="connsiteX1" fmla="*/ 5110 w 20930"/>
                <a:gd name="connsiteY1" fmla="*/ 13534 h 13614"/>
                <a:gd name="connsiteX2" fmla="*/ 7050 w 20930"/>
                <a:gd name="connsiteY2" fmla="*/ 13604 h 13614"/>
                <a:gd name="connsiteX3" fmla="*/ 7665 w 20930"/>
                <a:gd name="connsiteY3" fmla="*/ 13271 h 13614"/>
                <a:gd name="connsiteX4" fmla="*/ 8753 w 20930"/>
                <a:gd name="connsiteY4" fmla="*/ 13249 h 13614"/>
                <a:gd name="connsiteX5" fmla="*/ 9558 w 20930"/>
                <a:gd name="connsiteY5" fmla="*/ 13046 h 13614"/>
                <a:gd name="connsiteX6" fmla="*/ 10835 w 20930"/>
                <a:gd name="connsiteY6" fmla="*/ 13046 h 13614"/>
                <a:gd name="connsiteX7" fmla="*/ 11265 w 20930"/>
                <a:gd name="connsiteY7" fmla="*/ 12932 h 13614"/>
                <a:gd name="connsiteX8" fmla="*/ 11432 w 20930"/>
                <a:gd name="connsiteY8" fmla="*/ 12896 h 13614"/>
                <a:gd name="connsiteX9" fmla="*/ 12074 w 20930"/>
                <a:gd name="connsiteY9" fmla="*/ 12504 h 13614"/>
                <a:gd name="connsiteX10" fmla="*/ 12701 w 20930"/>
                <a:gd name="connsiteY10" fmla="*/ 12363 h 13614"/>
                <a:gd name="connsiteX11" fmla="*/ 13970 w 20930"/>
                <a:gd name="connsiteY11" fmla="*/ 12363 h 13614"/>
                <a:gd name="connsiteX12" fmla="*/ 14598 w 20930"/>
                <a:gd name="connsiteY12" fmla="*/ 12087 h 13614"/>
                <a:gd name="connsiteX13" fmla="*/ 16495 w 20930"/>
                <a:gd name="connsiteY13" fmla="*/ 11946 h 13614"/>
                <a:gd name="connsiteX14" fmla="*/ 16495 w 20930"/>
                <a:gd name="connsiteY14" fmla="*/ 11808 h 13614"/>
                <a:gd name="connsiteX15" fmla="*/ 15240 w 20930"/>
                <a:gd name="connsiteY15" fmla="*/ 11671 h 13614"/>
                <a:gd name="connsiteX16" fmla="*/ 15867 w 20930"/>
                <a:gd name="connsiteY16" fmla="*/ 11392 h 13614"/>
                <a:gd name="connsiteX17" fmla="*/ 16495 w 20930"/>
                <a:gd name="connsiteY17" fmla="*/ 11113 h 13614"/>
                <a:gd name="connsiteX18" fmla="*/ 15867 w 20930"/>
                <a:gd name="connsiteY18" fmla="*/ 10834 h 13614"/>
                <a:gd name="connsiteX19" fmla="*/ 18392 w 20930"/>
                <a:gd name="connsiteY19" fmla="*/ 9864 h 13614"/>
                <a:gd name="connsiteX20" fmla="*/ 18392 w 20930"/>
                <a:gd name="connsiteY20" fmla="*/ 9726 h 13614"/>
                <a:gd name="connsiteX21" fmla="*/ 19033 w 20930"/>
                <a:gd name="connsiteY21" fmla="*/ 9585 h 13614"/>
                <a:gd name="connsiteX22" fmla="*/ 17136 w 20930"/>
                <a:gd name="connsiteY22" fmla="*/ 8197 h 13614"/>
                <a:gd name="connsiteX23" fmla="*/ 19033 w 20930"/>
                <a:gd name="connsiteY23" fmla="*/ 8057 h 13614"/>
                <a:gd name="connsiteX24" fmla="*/ 20930 w 20930"/>
                <a:gd name="connsiteY24" fmla="*/ 7086 h 13614"/>
                <a:gd name="connsiteX25" fmla="*/ 20302 w 20930"/>
                <a:gd name="connsiteY25" fmla="*/ 6945 h 13614"/>
                <a:gd name="connsiteX26" fmla="*/ 19661 w 20930"/>
                <a:gd name="connsiteY26" fmla="*/ 6528 h 13614"/>
                <a:gd name="connsiteX27" fmla="*/ 19033 w 20930"/>
                <a:gd name="connsiteY27" fmla="*/ 6390 h 13614"/>
                <a:gd name="connsiteX28" fmla="*/ 19661 w 20930"/>
                <a:gd name="connsiteY28" fmla="*/ 6112 h 13614"/>
                <a:gd name="connsiteX29" fmla="*/ 19033 w 20930"/>
                <a:gd name="connsiteY29" fmla="*/ 5836 h 13614"/>
                <a:gd name="connsiteX30" fmla="*/ 19033 w 20930"/>
                <a:gd name="connsiteY30" fmla="*/ 5416 h 13614"/>
                <a:gd name="connsiteX31" fmla="*/ 19661 w 20930"/>
                <a:gd name="connsiteY31" fmla="*/ 5279 h 13614"/>
                <a:gd name="connsiteX32" fmla="*/ 18392 w 20930"/>
                <a:gd name="connsiteY32" fmla="*/ 5141 h 13614"/>
                <a:gd name="connsiteX33" fmla="*/ 15240 w 20930"/>
                <a:gd name="connsiteY33" fmla="*/ 4583 h 13614"/>
                <a:gd name="connsiteX34" fmla="*/ 13970 w 20930"/>
                <a:gd name="connsiteY34" fmla="*/ 4167 h 13614"/>
                <a:gd name="connsiteX35" fmla="*/ 14598 w 20930"/>
                <a:gd name="connsiteY35" fmla="*/ 4029 h 13614"/>
                <a:gd name="connsiteX36" fmla="*/ 16495 w 20930"/>
                <a:gd name="connsiteY36" fmla="*/ 3750 h 13614"/>
                <a:gd name="connsiteX37" fmla="*/ 17136 w 20930"/>
                <a:gd name="connsiteY37" fmla="*/ 3472 h 13614"/>
                <a:gd name="connsiteX38" fmla="*/ 16495 w 20930"/>
                <a:gd name="connsiteY38" fmla="*/ 3472 h 13614"/>
                <a:gd name="connsiteX39" fmla="*/ 16514 w 20930"/>
                <a:gd name="connsiteY39" fmla="*/ 3083 h 13614"/>
                <a:gd name="connsiteX40" fmla="*/ 17933 w 20930"/>
                <a:gd name="connsiteY40" fmla="*/ 2774 h 13614"/>
                <a:gd name="connsiteX41" fmla="*/ 18927 w 20930"/>
                <a:gd name="connsiteY41" fmla="*/ 2513 h 13614"/>
                <a:gd name="connsiteX42" fmla="*/ 18548 w 20930"/>
                <a:gd name="connsiteY42" fmla="*/ 2370 h 13614"/>
                <a:gd name="connsiteX43" fmla="*/ 18926 w 20930"/>
                <a:gd name="connsiteY43" fmla="*/ 2203 h 13614"/>
                <a:gd name="connsiteX44" fmla="*/ 18406 w 20930"/>
                <a:gd name="connsiteY44" fmla="*/ 1930 h 13614"/>
                <a:gd name="connsiteX45" fmla="*/ 18406 w 20930"/>
                <a:gd name="connsiteY45" fmla="*/ 1549 h 13614"/>
                <a:gd name="connsiteX46" fmla="*/ 17129 w 20930"/>
                <a:gd name="connsiteY46" fmla="*/ 1252 h 13614"/>
                <a:gd name="connsiteX47" fmla="*/ 15993 w 20930"/>
                <a:gd name="connsiteY47" fmla="*/ 1133 h 13614"/>
                <a:gd name="connsiteX48" fmla="*/ 15235 w 20930"/>
                <a:gd name="connsiteY48" fmla="*/ 1086 h 13614"/>
                <a:gd name="connsiteX49" fmla="*/ 14620 w 20930"/>
                <a:gd name="connsiteY49" fmla="*/ 705 h 13614"/>
                <a:gd name="connsiteX50" fmla="*/ 15899 w 20930"/>
                <a:gd name="connsiteY50" fmla="*/ 420 h 13614"/>
                <a:gd name="connsiteX51" fmla="*/ 16513 w 20930"/>
                <a:gd name="connsiteY51" fmla="*/ 15 h 13614"/>
                <a:gd name="connsiteX52" fmla="*/ 17678 w 20930"/>
                <a:gd name="connsiteY52" fmla="*/ 0 h 13614"/>
                <a:gd name="connsiteX0" fmla="*/ 0 w 20930"/>
                <a:gd name="connsiteY0" fmla="*/ 13614 h 13614"/>
                <a:gd name="connsiteX1" fmla="*/ 2034 w 20930"/>
                <a:gd name="connsiteY1" fmla="*/ 13593 h 13614"/>
                <a:gd name="connsiteX2" fmla="*/ 5110 w 20930"/>
                <a:gd name="connsiteY2" fmla="*/ 13534 h 13614"/>
                <a:gd name="connsiteX3" fmla="*/ 7050 w 20930"/>
                <a:gd name="connsiteY3" fmla="*/ 13604 h 13614"/>
                <a:gd name="connsiteX4" fmla="*/ 7665 w 20930"/>
                <a:gd name="connsiteY4" fmla="*/ 13271 h 13614"/>
                <a:gd name="connsiteX5" fmla="*/ 8753 w 20930"/>
                <a:gd name="connsiteY5" fmla="*/ 13249 h 13614"/>
                <a:gd name="connsiteX6" fmla="*/ 9558 w 20930"/>
                <a:gd name="connsiteY6" fmla="*/ 13046 h 13614"/>
                <a:gd name="connsiteX7" fmla="*/ 10835 w 20930"/>
                <a:gd name="connsiteY7" fmla="*/ 13046 h 13614"/>
                <a:gd name="connsiteX8" fmla="*/ 11265 w 20930"/>
                <a:gd name="connsiteY8" fmla="*/ 12932 h 13614"/>
                <a:gd name="connsiteX9" fmla="*/ 11432 w 20930"/>
                <a:gd name="connsiteY9" fmla="*/ 12896 h 13614"/>
                <a:gd name="connsiteX10" fmla="*/ 12074 w 20930"/>
                <a:gd name="connsiteY10" fmla="*/ 12504 h 13614"/>
                <a:gd name="connsiteX11" fmla="*/ 12701 w 20930"/>
                <a:gd name="connsiteY11" fmla="*/ 12363 h 13614"/>
                <a:gd name="connsiteX12" fmla="*/ 13970 w 20930"/>
                <a:gd name="connsiteY12" fmla="*/ 12363 h 13614"/>
                <a:gd name="connsiteX13" fmla="*/ 14598 w 20930"/>
                <a:gd name="connsiteY13" fmla="*/ 12087 h 13614"/>
                <a:gd name="connsiteX14" fmla="*/ 16495 w 20930"/>
                <a:gd name="connsiteY14" fmla="*/ 11946 h 13614"/>
                <a:gd name="connsiteX15" fmla="*/ 16495 w 20930"/>
                <a:gd name="connsiteY15" fmla="*/ 11808 h 13614"/>
                <a:gd name="connsiteX16" fmla="*/ 15240 w 20930"/>
                <a:gd name="connsiteY16" fmla="*/ 11671 h 13614"/>
                <a:gd name="connsiteX17" fmla="*/ 15867 w 20930"/>
                <a:gd name="connsiteY17" fmla="*/ 11392 h 13614"/>
                <a:gd name="connsiteX18" fmla="*/ 16495 w 20930"/>
                <a:gd name="connsiteY18" fmla="*/ 11113 h 13614"/>
                <a:gd name="connsiteX19" fmla="*/ 15867 w 20930"/>
                <a:gd name="connsiteY19" fmla="*/ 10834 h 13614"/>
                <a:gd name="connsiteX20" fmla="*/ 18392 w 20930"/>
                <a:gd name="connsiteY20" fmla="*/ 9864 h 13614"/>
                <a:gd name="connsiteX21" fmla="*/ 18392 w 20930"/>
                <a:gd name="connsiteY21" fmla="*/ 9726 h 13614"/>
                <a:gd name="connsiteX22" fmla="*/ 19033 w 20930"/>
                <a:gd name="connsiteY22" fmla="*/ 9585 h 13614"/>
                <a:gd name="connsiteX23" fmla="*/ 17136 w 20930"/>
                <a:gd name="connsiteY23" fmla="*/ 8197 h 13614"/>
                <a:gd name="connsiteX24" fmla="*/ 19033 w 20930"/>
                <a:gd name="connsiteY24" fmla="*/ 8057 h 13614"/>
                <a:gd name="connsiteX25" fmla="*/ 20930 w 20930"/>
                <a:gd name="connsiteY25" fmla="*/ 7086 h 13614"/>
                <a:gd name="connsiteX26" fmla="*/ 20302 w 20930"/>
                <a:gd name="connsiteY26" fmla="*/ 6945 h 13614"/>
                <a:gd name="connsiteX27" fmla="*/ 19661 w 20930"/>
                <a:gd name="connsiteY27" fmla="*/ 6528 h 13614"/>
                <a:gd name="connsiteX28" fmla="*/ 19033 w 20930"/>
                <a:gd name="connsiteY28" fmla="*/ 6390 h 13614"/>
                <a:gd name="connsiteX29" fmla="*/ 19661 w 20930"/>
                <a:gd name="connsiteY29" fmla="*/ 6112 h 13614"/>
                <a:gd name="connsiteX30" fmla="*/ 19033 w 20930"/>
                <a:gd name="connsiteY30" fmla="*/ 5836 h 13614"/>
                <a:gd name="connsiteX31" fmla="*/ 19033 w 20930"/>
                <a:gd name="connsiteY31" fmla="*/ 5416 h 13614"/>
                <a:gd name="connsiteX32" fmla="*/ 19661 w 20930"/>
                <a:gd name="connsiteY32" fmla="*/ 5279 h 13614"/>
                <a:gd name="connsiteX33" fmla="*/ 18392 w 20930"/>
                <a:gd name="connsiteY33" fmla="*/ 5141 h 13614"/>
                <a:gd name="connsiteX34" fmla="*/ 15240 w 20930"/>
                <a:gd name="connsiteY34" fmla="*/ 4583 h 13614"/>
                <a:gd name="connsiteX35" fmla="*/ 13970 w 20930"/>
                <a:gd name="connsiteY35" fmla="*/ 4167 h 13614"/>
                <a:gd name="connsiteX36" fmla="*/ 14598 w 20930"/>
                <a:gd name="connsiteY36" fmla="*/ 4029 h 13614"/>
                <a:gd name="connsiteX37" fmla="*/ 16495 w 20930"/>
                <a:gd name="connsiteY37" fmla="*/ 3750 h 13614"/>
                <a:gd name="connsiteX38" fmla="*/ 17136 w 20930"/>
                <a:gd name="connsiteY38" fmla="*/ 3472 h 13614"/>
                <a:gd name="connsiteX39" fmla="*/ 16495 w 20930"/>
                <a:gd name="connsiteY39" fmla="*/ 3472 h 13614"/>
                <a:gd name="connsiteX40" fmla="*/ 16514 w 20930"/>
                <a:gd name="connsiteY40" fmla="*/ 3083 h 13614"/>
                <a:gd name="connsiteX41" fmla="*/ 17933 w 20930"/>
                <a:gd name="connsiteY41" fmla="*/ 2774 h 13614"/>
                <a:gd name="connsiteX42" fmla="*/ 18927 w 20930"/>
                <a:gd name="connsiteY42" fmla="*/ 2513 h 13614"/>
                <a:gd name="connsiteX43" fmla="*/ 18548 w 20930"/>
                <a:gd name="connsiteY43" fmla="*/ 2370 h 13614"/>
                <a:gd name="connsiteX44" fmla="*/ 18926 w 20930"/>
                <a:gd name="connsiteY44" fmla="*/ 2203 h 13614"/>
                <a:gd name="connsiteX45" fmla="*/ 18406 w 20930"/>
                <a:gd name="connsiteY45" fmla="*/ 1930 h 13614"/>
                <a:gd name="connsiteX46" fmla="*/ 18406 w 20930"/>
                <a:gd name="connsiteY46" fmla="*/ 1549 h 13614"/>
                <a:gd name="connsiteX47" fmla="*/ 17129 w 20930"/>
                <a:gd name="connsiteY47" fmla="*/ 1252 h 13614"/>
                <a:gd name="connsiteX48" fmla="*/ 15993 w 20930"/>
                <a:gd name="connsiteY48" fmla="*/ 1133 h 13614"/>
                <a:gd name="connsiteX49" fmla="*/ 15235 w 20930"/>
                <a:gd name="connsiteY49" fmla="*/ 1086 h 13614"/>
                <a:gd name="connsiteX50" fmla="*/ 14620 w 20930"/>
                <a:gd name="connsiteY50" fmla="*/ 705 h 13614"/>
                <a:gd name="connsiteX51" fmla="*/ 15899 w 20930"/>
                <a:gd name="connsiteY51" fmla="*/ 420 h 13614"/>
                <a:gd name="connsiteX52" fmla="*/ 16513 w 20930"/>
                <a:gd name="connsiteY52" fmla="*/ 15 h 13614"/>
                <a:gd name="connsiteX53" fmla="*/ 17678 w 20930"/>
                <a:gd name="connsiteY53" fmla="*/ 0 h 13614"/>
                <a:gd name="connsiteX0" fmla="*/ 0 w 20930"/>
                <a:gd name="connsiteY0" fmla="*/ 13614 h 13652"/>
                <a:gd name="connsiteX1" fmla="*/ 2129 w 20930"/>
                <a:gd name="connsiteY1" fmla="*/ 13652 h 13652"/>
                <a:gd name="connsiteX2" fmla="*/ 5110 w 20930"/>
                <a:gd name="connsiteY2" fmla="*/ 13534 h 13652"/>
                <a:gd name="connsiteX3" fmla="*/ 7050 w 20930"/>
                <a:gd name="connsiteY3" fmla="*/ 13604 h 13652"/>
                <a:gd name="connsiteX4" fmla="*/ 7665 w 20930"/>
                <a:gd name="connsiteY4" fmla="*/ 13271 h 13652"/>
                <a:gd name="connsiteX5" fmla="*/ 8753 w 20930"/>
                <a:gd name="connsiteY5" fmla="*/ 13249 h 13652"/>
                <a:gd name="connsiteX6" fmla="*/ 9558 w 20930"/>
                <a:gd name="connsiteY6" fmla="*/ 13046 h 13652"/>
                <a:gd name="connsiteX7" fmla="*/ 10835 w 20930"/>
                <a:gd name="connsiteY7" fmla="*/ 13046 h 13652"/>
                <a:gd name="connsiteX8" fmla="*/ 11265 w 20930"/>
                <a:gd name="connsiteY8" fmla="*/ 12932 h 13652"/>
                <a:gd name="connsiteX9" fmla="*/ 11432 w 20930"/>
                <a:gd name="connsiteY9" fmla="*/ 12896 h 13652"/>
                <a:gd name="connsiteX10" fmla="*/ 12074 w 20930"/>
                <a:gd name="connsiteY10" fmla="*/ 12504 h 13652"/>
                <a:gd name="connsiteX11" fmla="*/ 12701 w 20930"/>
                <a:gd name="connsiteY11" fmla="*/ 12363 h 13652"/>
                <a:gd name="connsiteX12" fmla="*/ 13970 w 20930"/>
                <a:gd name="connsiteY12" fmla="*/ 12363 h 13652"/>
                <a:gd name="connsiteX13" fmla="*/ 14598 w 20930"/>
                <a:gd name="connsiteY13" fmla="*/ 12087 h 13652"/>
                <a:gd name="connsiteX14" fmla="*/ 16495 w 20930"/>
                <a:gd name="connsiteY14" fmla="*/ 11946 h 13652"/>
                <a:gd name="connsiteX15" fmla="*/ 16495 w 20930"/>
                <a:gd name="connsiteY15" fmla="*/ 11808 h 13652"/>
                <a:gd name="connsiteX16" fmla="*/ 15240 w 20930"/>
                <a:gd name="connsiteY16" fmla="*/ 11671 h 13652"/>
                <a:gd name="connsiteX17" fmla="*/ 15867 w 20930"/>
                <a:gd name="connsiteY17" fmla="*/ 11392 h 13652"/>
                <a:gd name="connsiteX18" fmla="*/ 16495 w 20930"/>
                <a:gd name="connsiteY18" fmla="*/ 11113 h 13652"/>
                <a:gd name="connsiteX19" fmla="*/ 15867 w 20930"/>
                <a:gd name="connsiteY19" fmla="*/ 10834 h 13652"/>
                <a:gd name="connsiteX20" fmla="*/ 18392 w 20930"/>
                <a:gd name="connsiteY20" fmla="*/ 9864 h 13652"/>
                <a:gd name="connsiteX21" fmla="*/ 18392 w 20930"/>
                <a:gd name="connsiteY21" fmla="*/ 9726 h 13652"/>
                <a:gd name="connsiteX22" fmla="*/ 19033 w 20930"/>
                <a:gd name="connsiteY22" fmla="*/ 9585 h 13652"/>
                <a:gd name="connsiteX23" fmla="*/ 17136 w 20930"/>
                <a:gd name="connsiteY23" fmla="*/ 8197 h 13652"/>
                <a:gd name="connsiteX24" fmla="*/ 19033 w 20930"/>
                <a:gd name="connsiteY24" fmla="*/ 8057 h 13652"/>
                <a:gd name="connsiteX25" fmla="*/ 20930 w 20930"/>
                <a:gd name="connsiteY25" fmla="*/ 7086 h 13652"/>
                <a:gd name="connsiteX26" fmla="*/ 20302 w 20930"/>
                <a:gd name="connsiteY26" fmla="*/ 6945 h 13652"/>
                <a:gd name="connsiteX27" fmla="*/ 19661 w 20930"/>
                <a:gd name="connsiteY27" fmla="*/ 6528 h 13652"/>
                <a:gd name="connsiteX28" fmla="*/ 19033 w 20930"/>
                <a:gd name="connsiteY28" fmla="*/ 6390 h 13652"/>
                <a:gd name="connsiteX29" fmla="*/ 19661 w 20930"/>
                <a:gd name="connsiteY29" fmla="*/ 6112 h 13652"/>
                <a:gd name="connsiteX30" fmla="*/ 19033 w 20930"/>
                <a:gd name="connsiteY30" fmla="*/ 5836 h 13652"/>
                <a:gd name="connsiteX31" fmla="*/ 19033 w 20930"/>
                <a:gd name="connsiteY31" fmla="*/ 5416 h 13652"/>
                <a:gd name="connsiteX32" fmla="*/ 19661 w 20930"/>
                <a:gd name="connsiteY32" fmla="*/ 5279 h 13652"/>
                <a:gd name="connsiteX33" fmla="*/ 18392 w 20930"/>
                <a:gd name="connsiteY33" fmla="*/ 5141 h 13652"/>
                <a:gd name="connsiteX34" fmla="*/ 15240 w 20930"/>
                <a:gd name="connsiteY34" fmla="*/ 4583 h 13652"/>
                <a:gd name="connsiteX35" fmla="*/ 13970 w 20930"/>
                <a:gd name="connsiteY35" fmla="*/ 4167 h 13652"/>
                <a:gd name="connsiteX36" fmla="*/ 14598 w 20930"/>
                <a:gd name="connsiteY36" fmla="*/ 4029 h 13652"/>
                <a:gd name="connsiteX37" fmla="*/ 16495 w 20930"/>
                <a:gd name="connsiteY37" fmla="*/ 3750 h 13652"/>
                <a:gd name="connsiteX38" fmla="*/ 17136 w 20930"/>
                <a:gd name="connsiteY38" fmla="*/ 3472 h 13652"/>
                <a:gd name="connsiteX39" fmla="*/ 16495 w 20930"/>
                <a:gd name="connsiteY39" fmla="*/ 3472 h 13652"/>
                <a:gd name="connsiteX40" fmla="*/ 16514 w 20930"/>
                <a:gd name="connsiteY40" fmla="*/ 3083 h 13652"/>
                <a:gd name="connsiteX41" fmla="*/ 17933 w 20930"/>
                <a:gd name="connsiteY41" fmla="*/ 2774 h 13652"/>
                <a:gd name="connsiteX42" fmla="*/ 18927 w 20930"/>
                <a:gd name="connsiteY42" fmla="*/ 2513 h 13652"/>
                <a:gd name="connsiteX43" fmla="*/ 18548 w 20930"/>
                <a:gd name="connsiteY43" fmla="*/ 2370 h 13652"/>
                <a:gd name="connsiteX44" fmla="*/ 18926 w 20930"/>
                <a:gd name="connsiteY44" fmla="*/ 2203 h 13652"/>
                <a:gd name="connsiteX45" fmla="*/ 18406 w 20930"/>
                <a:gd name="connsiteY45" fmla="*/ 1930 h 13652"/>
                <a:gd name="connsiteX46" fmla="*/ 18406 w 20930"/>
                <a:gd name="connsiteY46" fmla="*/ 1549 h 13652"/>
                <a:gd name="connsiteX47" fmla="*/ 17129 w 20930"/>
                <a:gd name="connsiteY47" fmla="*/ 1252 h 13652"/>
                <a:gd name="connsiteX48" fmla="*/ 15993 w 20930"/>
                <a:gd name="connsiteY48" fmla="*/ 1133 h 13652"/>
                <a:gd name="connsiteX49" fmla="*/ 15235 w 20930"/>
                <a:gd name="connsiteY49" fmla="*/ 1086 h 13652"/>
                <a:gd name="connsiteX50" fmla="*/ 14620 w 20930"/>
                <a:gd name="connsiteY50" fmla="*/ 705 h 13652"/>
                <a:gd name="connsiteX51" fmla="*/ 15899 w 20930"/>
                <a:gd name="connsiteY51" fmla="*/ 420 h 13652"/>
                <a:gd name="connsiteX52" fmla="*/ 16513 w 20930"/>
                <a:gd name="connsiteY52" fmla="*/ 15 h 13652"/>
                <a:gd name="connsiteX53" fmla="*/ 17678 w 20930"/>
                <a:gd name="connsiteY53" fmla="*/ 0 h 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0930" h="13652">
                  <a:moveTo>
                    <a:pt x="0" y="13614"/>
                  </a:moveTo>
                  <a:lnTo>
                    <a:pt x="2129" y="13652"/>
                  </a:lnTo>
                  <a:lnTo>
                    <a:pt x="5110" y="13534"/>
                  </a:lnTo>
                  <a:lnTo>
                    <a:pt x="7050" y="13604"/>
                  </a:lnTo>
                  <a:lnTo>
                    <a:pt x="7665" y="13271"/>
                  </a:lnTo>
                  <a:lnTo>
                    <a:pt x="8753" y="13249"/>
                  </a:lnTo>
                  <a:lnTo>
                    <a:pt x="9558" y="13046"/>
                  </a:lnTo>
                  <a:lnTo>
                    <a:pt x="10835" y="13046"/>
                  </a:lnTo>
                  <a:cubicBezTo>
                    <a:pt x="11348" y="12893"/>
                    <a:pt x="11166" y="12957"/>
                    <a:pt x="11265" y="12932"/>
                  </a:cubicBezTo>
                  <a:lnTo>
                    <a:pt x="11432" y="12896"/>
                  </a:lnTo>
                  <a:lnTo>
                    <a:pt x="12074" y="12504"/>
                  </a:lnTo>
                  <a:lnTo>
                    <a:pt x="12701" y="12363"/>
                  </a:lnTo>
                  <a:lnTo>
                    <a:pt x="13970" y="12363"/>
                  </a:lnTo>
                  <a:lnTo>
                    <a:pt x="14598" y="12087"/>
                  </a:lnTo>
                  <a:lnTo>
                    <a:pt x="16495" y="11946"/>
                  </a:lnTo>
                  <a:lnTo>
                    <a:pt x="16495" y="11808"/>
                  </a:lnTo>
                  <a:lnTo>
                    <a:pt x="15240" y="11671"/>
                  </a:lnTo>
                  <a:lnTo>
                    <a:pt x="15867" y="11392"/>
                  </a:lnTo>
                  <a:lnTo>
                    <a:pt x="16495" y="11113"/>
                  </a:lnTo>
                  <a:lnTo>
                    <a:pt x="15867" y="10834"/>
                  </a:lnTo>
                  <a:lnTo>
                    <a:pt x="18392" y="9864"/>
                  </a:lnTo>
                  <a:lnTo>
                    <a:pt x="18392" y="9726"/>
                  </a:lnTo>
                  <a:lnTo>
                    <a:pt x="19033" y="9585"/>
                  </a:lnTo>
                  <a:lnTo>
                    <a:pt x="17136" y="8197"/>
                  </a:lnTo>
                  <a:lnTo>
                    <a:pt x="19033" y="8057"/>
                  </a:lnTo>
                  <a:lnTo>
                    <a:pt x="20930" y="7086"/>
                  </a:lnTo>
                  <a:lnTo>
                    <a:pt x="20302" y="6945"/>
                  </a:lnTo>
                  <a:lnTo>
                    <a:pt x="19661" y="6528"/>
                  </a:lnTo>
                  <a:lnTo>
                    <a:pt x="19033" y="6390"/>
                  </a:lnTo>
                  <a:lnTo>
                    <a:pt x="19661" y="6112"/>
                  </a:lnTo>
                  <a:lnTo>
                    <a:pt x="19033" y="5836"/>
                  </a:lnTo>
                  <a:lnTo>
                    <a:pt x="19033" y="5416"/>
                  </a:lnTo>
                  <a:lnTo>
                    <a:pt x="19661" y="5279"/>
                  </a:lnTo>
                  <a:lnTo>
                    <a:pt x="18392" y="5141"/>
                  </a:lnTo>
                  <a:lnTo>
                    <a:pt x="15240" y="4583"/>
                  </a:lnTo>
                  <a:lnTo>
                    <a:pt x="13970" y="4167"/>
                  </a:lnTo>
                  <a:lnTo>
                    <a:pt x="14598" y="4029"/>
                  </a:lnTo>
                  <a:lnTo>
                    <a:pt x="16495" y="3750"/>
                  </a:lnTo>
                  <a:lnTo>
                    <a:pt x="17136" y="3472"/>
                  </a:lnTo>
                  <a:lnTo>
                    <a:pt x="16495" y="3472"/>
                  </a:lnTo>
                  <a:cubicBezTo>
                    <a:pt x="16501" y="3342"/>
                    <a:pt x="16508" y="3213"/>
                    <a:pt x="16514" y="3083"/>
                  </a:cubicBezTo>
                  <a:lnTo>
                    <a:pt x="17933" y="2774"/>
                  </a:lnTo>
                  <a:lnTo>
                    <a:pt x="18927" y="2513"/>
                  </a:lnTo>
                  <a:lnTo>
                    <a:pt x="18548" y="2370"/>
                  </a:lnTo>
                  <a:lnTo>
                    <a:pt x="18926" y="2203"/>
                  </a:lnTo>
                  <a:lnTo>
                    <a:pt x="18406" y="1930"/>
                  </a:lnTo>
                  <a:lnTo>
                    <a:pt x="18406" y="1549"/>
                  </a:lnTo>
                  <a:lnTo>
                    <a:pt x="17129" y="1252"/>
                  </a:lnTo>
                  <a:lnTo>
                    <a:pt x="15993" y="1133"/>
                  </a:lnTo>
                  <a:lnTo>
                    <a:pt x="15235" y="1086"/>
                  </a:lnTo>
                  <a:lnTo>
                    <a:pt x="14620" y="705"/>
                  </a:lnTo>
                  <a:lnTo>
                    <a:pt x="15899" y="420"/>
                  </a:lnTo>
                  <a:lnTo>
                    <a:pt x="16513" y="15"/>
                  </a:lnTo>
                  <a:lnTo>
                    <a:pt x="17678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36" name="グループ化 535"/>
          <p:cNvGrpSpPr/>
          <p:nvPr/>
        </p:nvGrpSpPr>
        <p:grpSpPr bwMode="gray">
          <a:xfrm>
            <a:off x="3307276" y="7291708"/>
            <a:ext cx="477837" cy="223359"/>
            <a:chOff x="1985967" y="6599612"/>
            <a:chExt cx="477837" cy="223359"/>
          </a:xfrm>
        </p:grpSpPr>
        <p:sp>
          <p:nvSpPr>
            <p:cNvPr id="537" name="Freeform 20"/>
            <p:cNvSpPr>
              <a:spLocks noChangeAspect="1"/>
            </p:cNvSpPr>
            <p:nvPr/>
          </p:nvSpPr>
          <p:spPr bwMode="gray">
            <a:xfrm>
              <a:off x="1985967" y="6599612"/>
              <a:ext cx="477837" cy="223359"/>
            </a:xfrm>
            <a:custGeom>
              <a:avLst/>
              <a:gdLst>
                <a:gd name="T0" fmla="*/ 2147483647 w 680"/>
                <a:gd name="T1" fmla="*/ 2147483647 h 363"/>
                <a:gd name="T2" fmla="*/ 2147483647 w 680"/>
                <a:gd name="T3" fmla="*/ 0 h 363"/>
                <a:gd name="T4" fmla="*/ 2147483647 w 680"/>
                <a:gd name="T5" fmla="*/ 2147483647 h 363"/>
                <a:gd name="T6" fmla="*/ 2147483647 w 680"/>
                <a:gd name="T7" fmla="*/ 2147483647 h 363"/>
                <a:gd name="T8" fmla="*/ 2147483647 w 680"/>
                <a:gd name="T9" fmla="*/ 0 h 363"/>
                <a:gd name="T10" fmla="*/ 2147483647 w 680"/>
                <a:gd name="T11" fmla="*/ 2147483647 h 363"/>
                <a:gd name="T12" fmla="*/ 2147483647 w 680"/>
                <a:gd name="T13" fmla="*/ 2147483647 h 363"/>
                <a:gd name="T14" fmla="*/ 2147483647 w 680"/>
                <a:gd name="T15" fmla="*/ 2147483647 h 363"/>
                <a:gd name="T16" fmla="*/ 2147483647 w 680"/>
                <a:gd name="T17" fmla="*/ 2147483647 h 363"/>
                <a:gd name="T18" fmla="*/ 0 w 680"/>
                <a:gd name="T19" fmla="*/ 2147483647 h 3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0"/>
                <a:gd name="T31" fmla="*/ 0 h 363"/>
                <a:gd name="T32" fmla="*/ 680 w 680"/>
                <a:gd name="T33" fmla="*/ 363 h 3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0" h="363">
                  <a:moveTo>
                    <a:pt x="680" y="227"/>
                  </a:moveTo>
                  <a:lnTo>
                    <a:pt x="498" y="0"/>
                  </a:lnTo>
                  <a:lnTo>
                    <a:pt x="453" y="45"/>
                  </a:lnTo>
                  <a:lnTo>
                    <a:pt x="362" y="45"/>
                  </a:lnTo>
                  <a:lnTo>
                    <a:pt x="317" y="0"/>
                  </a:lnTo>
                  <a:lnTo>
                    <a:pt x="226" y="45"/>
                  </a:lnTo>
                  <a:lnTo>
                    <a:pt x="136" y="91"/>
                  </a:lnTo>
                  <a:lnTo>
                    <a:pt x="136" y="181"/>
                  </a:lnTo>
                  <a:lnTo>
                    <a:pt x="45" y="272"/>
                  </a:lnTo>
                  <a:lnTo>
                    <a:pt x="0" y="36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38" name="Freeform 115"/>
            <p:cNvSpPr>
              <a:spLocks noChangeAspect="1"/>
            </p:cNvSpPr>
            <p:nvPr/>
          </p:nvSpPr>
          <p:spPr bwMode="gray">
            <a:xfrm>
              <a:off x="1985967" y="6599612"/>
              <a:ext cx="477837" cy="223359"/>
            </a:xfrm>
            <a:custGeom>
              <a:avLst/>
              <a:gdLst>
                <a:gd name="T0" fmla="*/ 2147483647 w 680"/>
                <a:gd name="T1" fmla="*/ 2147483647 h 363"/>
                <a:gd name="T2" fmla="*/ 2147483647 w 680"/>
                <a:gd name="T3" fmla="*/ 0 h 363"/>
                <a:gd name="T4" fmla="*/ 2147483647 w 680"/>
                <a:gd name="T5" fmla="*/ 2147483647 h 363"/>
                <a:gd name="T6" fmla="*/ 2147483647 w 680"/>
                <a:gd name="T7" fmla="*/ 2147483647 h 363"/>
                <a:gd name="T8" fmla="*/ 2147483647 w 680"/>
                <a:gd name="T9" fmla="*/ 0 h 363"/>
                <a:gd name="T10" fmla="*/ 2147483647 w 680"/>
                <a:gd name="T11" fmla="*/ 2147483647 h 363"/>
                <a:gd name="T12" fmla="*/ 2147483647 w 680"/>
                <a:gd name="T13" fmla="*/ 2147483647 h 363"/>
                <a:gd name="T14" fmla="*/ 2147483647 w 680"/>
                <a:gd name="T15" fmla="*/ 2147483647 h 363"/>
                <a:gd name="T16" fmla="*/ 2147483647 w 680"/>
                <a:gd name="T17" fmla="*/ 2147483647 h 363"/>
                <a:gd name="T18" fmla="*/ 0 w 680"/>
                <a:gd name="T19" fmla="*/ 2147483647 h 3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0"/>
                <a:gd name="T31" fmla="*/ 0 h 363"/>
                <a:gd name="T32" fmla="*/ 680 w 680"/>
                <a:gd name="T33" fmla="*/ 363 h 3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0" h="363">
                  <a:moveTo>
                    <a:pt x="680" y="227"/>
                  </a:moveTo>
                  <a:lnTo>
                    <a:pt x="498" y="0"/>
                  </a:lnTo>
                  <a:lnTo>
                    <a:pt x="453" y="45"/>
                  </a:lnTo>
                  <a:lnTo>
                    <a:pt x="362" y="45"/>
                  </a:lnTo>
                  <a:lnTo>
                    <a:pt x="317" y="0"/>
                  </a:lnTo>
                  <a:lnTo>
                    <a:pt x="226" y="45"/>
                  </a:lnTo>
                  <a:lnTo>
                    <a:pt x="136" y="91"/>
                  </a:lnTo>
                  <a:lnTo>
                    <a:pt x="136" y="181"/>
                  </a:lnTo>
                  <a:lnTo>
                    <a:pt x="45" y="272"/>
                  </a:lnTo>
                  <a:lnTo>
                    <a:pt x="0" y="363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39" name="グループ化 538"/>
          <p:cNvGrpSpPr/>
          <p:nvPr/>
        </p:nvGrpSpPr>
        <p:grpSpPr bwMode="gray">
          <a:xfrm>
            <a:off x="1875343" y="6874066"/>
            <a:ext cx="575564" cy="334430"/>
            <a:chOff x="554035" y="6181971"/>
            <a:chExt cx="575564" cy="334430"/>
          </a:xfrm>
        </p:grpSpPr>
        <p:sp>
          <p:nvSpPr>
            <p:cNvPr id="540" name="Freeform 18"/>
            <p:cNvSpPr>
              <a:spLocks noChangeAspect="1"/>
            </p:cNvSpPr>
            <p:nvPr/>
          </p:nvSpPr>
          <p:spPr bwMode="gray">
            <a:xfrm>
              <a:off x="554035" y="6182400"/>
              <a:ext cx="575564" cy="334001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10000"/>
                <a:gd name="connsiteY0" fmla="*/ 9594 h 10000"/>
                <a:gd name="connsiteX1" fmla="*/ 446 w 10000"/>
                <a:gd name="connsiteY1" fmla="*/ 10000 h 10000"/>
                <a:gd name="connsiteX2" fmla="*/ 666 w 10000"/>
                <a:gd name="connsiteY2" fmla="*/ 9594 h 10000"/>
                <a:gd name="connsiteX3" fmla="*/ 1332 w 10000"/>
                <a:gd name="connsiteY3" fmla="*/ 9198 h 10000"/>
                <a:gd name="connsiteX4" fmla="*/ 1332 w 10000"/>
                <a:gd name="connsiteY4" fmla="*/ 8395 h 10000"/>
                <a:gd name="connsiteX5" fmla="*/ 1778 w 10000"/>
                <a:gd name="connsiteY5" fmla="*/ 7196 h 10000"/>
                <a:gd name="connsiteX6" fmla="*/ 2003 w 10000"/>
                <a:gd name="connsiteY6" fmla="*/ 7196 h 10000"/>
                <a:gd name="connsiteX7" fmla="*/ 2444 w 10000"/>
                <a:gd name="connsiteY7" fmla="*/ 5996 h 10000"/>
                <a:gd name="connsiteX8" fmla="*/ 2669 w 10000"/>
                <a:gd name="connsiteY8" fmla="*/ 5194 h 10000"/>
                <a:gd name="connsiteX9" fmla="*/ 3335 w 10000"/>
                <a:gd name="connsiteY9" fmla="*/ 5996 h 10000"/>
                <a:gd name="connsiteX10" fmla="*/ 3555 w 10000"/>
                <a:gd name="connsiteY10" fmla="*/ 7196 h 10000"/>
                <a:gd name="connsiteX11" fmla="*/ 3555 w 10000"/>
                <a:gd name="connsiteY11" fmla="*/ 8395 h 10000"/>
                <a:gd name="connsiteX12" fmla="*/ 4667 w 10000"/>
                <a:gd name="connsiteY12" fmla="*/ 8395 h 10000"/>
                <a:gd name="connsiteX13" fmla="*/ 4887 w 10000"/>
                <a:gd name="connsiteY13" fmla="*/ 7601 h 10000"/>
                <a:gd name="connsiteX14" fmla="*/ 5553 w 10000"/>
                <a:gd name="connsiteY14" fmla="*/ 7998 h 10000"/>
                <a:gd name="connsiteX15" fmla="*/ 6445 w 10000"/>
                <a:gd name="connsiteY15" fmla="*/ 7601 h 10000"/>
                <a:gd name="connsiteX16" fmla="*/ 6885 w 10000"/>
                <a:gd name="connsiteY16" fmla="*/ 7998 h 10000"/>
                <a:gd name="connsiteX17" fmla="*/ 7777 w 10000"/>
                <a:gd name="connsiteY17" fmla="*/ 7196 h 10000"/>
                <a:gd name="connsiteX18" fmla="*/ 8222 w 10000"/>
                <a:gd name="connsiteY18" fmla="*/ 7196 h 10000"/>
                <a:gd name="connsiteX19" fmla="*/ 8888 w 10000"/>
                <a:gd name="connsiteY19" fmla="*/ 6393 h 10000"/>
                <a:gd name="connsiteX20" fmla="*/ 9109 w 10000"/>
                <a:gd name="connsiteY20" fmla="*/ 6393 h 10000"/>
                <a:gd name="connsiteX21" fmla="*/ 10000 w 10000"/>
                <a:gd name="connsiteY21" fmla="*/ 5194 h 10000"/>
                <a:gd name="connsiteX22" fmla="*/ 9554 w 10000"/>
                <a:gd name="connsiteY22" fmla="*/ 3995 h 10000"/>
                <a:gd name="connsiteX23" fmla="*/ 8663 w 10000"/>
                <a:gd name="connsiteY23" fmla="*/ 2399 h 10000"/>
                <a:gd name="connsiteX24" fmla="*/ 8222 w 10000"/>
                <a:gd name="connsiteY24" fmla="*/ 1199 h 10000"/>
                <a:gd name="connsiteX25" fmla="*/ 6885 w 10000"/>
                <a:gd name="connsiteY25" fmla="*/ 0 h 10000"/>
                <a:gd name="connsiteX0" fmla="*/ 0 w 10000"/>
                <a:gd name="connsiteY0" fmla="*/ 8395 h 8801"/>
                <a:gd name="connsiteX1" fmla="*/ 446 w 10000"/>
                <a:gd name="connsiteY1" fmla="*/ 8801 h 8801"/>
                <a:gd name="connsiteX2" fmla="*/ 666 w 10000"/>
                <a:gd name="connsiteY2" fmla="*/ 8395 h 8801"/>
                <a:gd name="connsiteX3" fmla="*/ 1332 w 10000"/>
                <a:gd name="connsiteY3" fmla="*/ 7999 h 8801"/>
                <a:gd name="connsiteX4" fmla="*/ 1332 w 10000"/>
                <a:gd name="connsiteY4" fmla="*/ 7196 h 8801"/>
                <a:gd name="connsiteX5" fmla="*/ 1778 w 10000"/>
                <a:gd name="connsiteY5" fmla="*/ 5997 h 8801"/>
                <a:gd name="connsiteX6" fmla="*/ 2003 w 10000"/>
                <a:gd name="connsiteY6" fmla="*/ 5997 h 8801"/>
                <a:gd name="connsiteX7" fmla="*/ 2444 w 10000"/>
                <a:gd name="connsiteY7" fmla="*/ 4797 h 8801"/>
                <a:gd name="connsiteX8" fmla="*/ 2669 w 10000"/>
                <a:gd name="connsiteY8" fmla="*/ 3995 h 8801"/>
                <a:gd name="connsiteX9" fmla="*/ 3335 w 10000"/>
                <a:gd name="connsiteY9" fmla="*/ 4797 h 8801"/>
                <a:gd name="connsiteX10" fmla="*/ 3555 w 10000"/>
                <a:gd name="connsiteY10" fmla="*/ 5997 h 8801"/>
                <a:gd name="connsiteX11" fmla="*/ 3555 w 10000"/>
                <a:gd name="connsiteY11" fmla="*/ 7196 h 8801"/>
                <a:gd name="connsiteX12" fmla="*/ 4667 w 10000"/>
                <a:gd name="connsiteY12" fmla="*/ 7196 h 8801"/>
                <a:gd name="connsiteX13" fmla="*/ 4887 w 10000"/>
                <a:gd name="connsiteY13" fmla="*/ 6402 h 8801"/>
                <a:gd name="connsiteX14" fmla="*/ 5553 w 10000"/>
                <a:gd name="connsiteY14" fmla="*/ 6799 h 8801"/>
                <a:gd name="connsiteX15" fmla="*/ 6445 w 10000"/>
                <a:gd name="connsiteY15" fmla="*/ 6402 h 8801"/>
                <a:gd name="connsiteX16" fmla="*/ 6885 w 10000"/>
                <a:gd name="connsiteY16" fmla="*/ 6799 h 8801"/>
                <a:gd name="connsiteX17" fmla="*/ 7777 w 10000"/>
                <a:gd name="connsiteY17" fmla="*/ 5997 h 8801"/>
                <a:gd name="connsiteX18" fmla="*/ 8222 w 10000"/>
                <a:gd name="connsiteY18" fmla="*/ 5997 h 8801"/>
                <a:gd name="connsiteX19" fmla="*/ 8888 w 10000"/>
                <a:gd name="connsiteY19" fmla="*/ 5194 h 8801"/>
                <a:gd name="connsiteX20" fmla="*/ 9109 w 10000"/>
                <a:gd name="connsiteY20" fmla="*/ 5194 h 8801"/>
                <a:gd name="connsiteX21" fmla="*/ 10000 w 10000"/>
                <a:gd name="connsiteY21" fmla="*/ 3995 h 8801"/>
                <a:gd name="connsiteX22" fmla="*/ 9554 w 10000"/>
                <a:gd name="connsiteY22" fmla="*/ 2796 h 8801"/>
                <a:gd name="connsiteX23" fmla="*/ 8663 w 10000"/>
                <a:gd name="connsiteY23" fmla="*/ 1200 h 8801"/>
                <a:gd name="connsiteX24" fmla="*/ 8222 w 10000"/>
                <a:gd name="connsiteY24" fmla="*/ 0 h 8801"/>
                <a:gd name="connsiteX0" fmla="*/ 0 w 10000"/>
                <a:gd name="connsiteY0" fmla="*/ 8176 h 8637"/>
                <a:gd name="connsiteX1" fmla="*/ 446 w 10000"/>
                <a:gd name="connsiteY1" fmla="*/ 8637 h 8637"/>
                <a:gd name="connsiteX2" fmla="*/ 666 w 10000"/>
                <a:gd name="connsiteY2" fmla="*/ 8176 h 8637"/>
                <a:gd name="connsiteX3" fmla="*/ 1332 w 10000"/>
                <a:gd name="connsiteY3" fmla="*/ 7726 h 8637"/>
                <a:gd name="connsiteX4" fmla="*/ 1332 w 10000"/>
                <a:gd name="connsiteY4" fmla="*/ 6813 h 8637"/>
                <a:gd name="connsiteX5" fmla="*/ 1778 w 10000"/>
                <a:gd name="connsiteY5" fmla="*/ 5451 h 8637"/>
                <a:gd name="connsiteX6" fmla="*/ 2003 w 10000"/>
                <a:gd name="connsiteY6" fmla="*/ 5451 h 8637"/>
                <a:gd name="connsiteX7" fmla="*/ 2444 w 10000"/>
                <a:gd name="connsiteY7" fmla="*/ 4088 h 8637"/>
                <a:gd name="connsiteX8" fmla="*/ 2669 w 10000"/>
                <a:gd name="connsiteY8" fmla="*/ 3176 h 8637"/>
                <a:gd name="connsiteX9" fmla="*/ 3335 w 10000"/>
                <a:gd name="connsiteY9" fmla="*/ 4088 h 8637"/>
                <a:gd name="connsiteX10" fmla="*/ 3555 w 10000"/>
                <a:gd name="connsiteY10" fmla="*/ 5451 h 8637"/>
                <a:gd name="connsiteX11" fmla="*/ 3555 w 10000"/>
                <a:gd name="connsiteY11" fmla="*/ 6813 h 8637"/>
                <a:gd name="connsiteX12" fmla="*/ 4667 w 10000"/>
                <a:gd name="connsiteY12" fmla="*/ 6813 h 8637"/>
                <a:gd name="connsiteX13" fmla="*/ 4887 w 10000"/>
                <a:gd name="connsiteY13" fmla="*/ 5911 h 8637"/>
                <a:gd name="connsiteX14" fmla="*/ 5553 w 10000"/>
                <a:gd name="connsiteY14" fmla="*/ 6362 h 8637"/>
                <a:gd name="connsiteX15" fmla="*/ 6445 w 10000"/>
                <a:gd name="connsiteY15" fmla="*/ 5911 h 8637"/>
                <a:gd name="connsiteX16" fmla="*/ 6885 w 10000"/>
                <a:gd name="connsiteY16" fmla="*/ 6362 h 8637"/>
                <a:gd name="connsiteX17" fmla="*/ 7777 w 10000"/>
                <a:gd name="connsiteY17" fmla="*/ 5451 h 8637"/>
                <a:gd name="connsiteX18" fmla="*/ 8222 w 10000"/>
                <a:gd name="connsiteY18" fmla="*/ 5451 h 8637"/>
                <a:gd name="connsiteX19" fmla="*/ 8888 w 10000"/>
                <a:gd name="connsiteY19" fmla="*/ 4539 h 8637"/>
                <a:gd name="connsiteX20" fmla="*/ 9109 w 10000"/>
                <a:gd name="connsiteY20" fmla="*/ 4539 h 8637"/>
                <a:gd name="connsiteX21" fmla="*/ 10000 w 10000"/>
                <a:gd name="connsiteY21" fmla="*/ 3176 h 8637"/>
                <a:gd name="connsiteX22" fmla="*/ 9554 w 10000"/>
                <a:gd name="connsiteY22" fmla="*/ 1814 h 8637"/>
                <a:gd name="connsiteX23" fmla="*/ 8663 w 10000"/>
                <a:gd name="connsiteY23" fmla="*/ 0 h 8637"/>
                <a:gd name="connsiteX0" fmla="*/ 0 w 10000"/>
                <a:gd name="connsiteY0" fmla="*/ 7366 h 7900"/>
                <a:gd name="connsiteX1" fmla="*/ 446 w 10000"/>
                <a:gd name="connsiteY1" fmla="*/ 7900 h 7900"/>
                <a:gd name="connsiteX2" fmla="*/ 666 w 10000"/>
                <a:gd name="connsiteY2" fmla="*/ 7366 h 7900"/>
                <a:gd name="connsiteX3" fmla="*/ 1332 w 10000"/>
                <a:gd name="connsiteY3" fmla="*/ 6845 h 7900"/>
                <a:gd name="connsiteX4" fmla="*/ 1332 w 10000"/>
                <a:gd name="connsiteY4" fmla="*/ 5788 h 7900"/>
                <a:gd name="connsiteX5" fmla="*/ 1778 w 10000"/>
                <a:gd name="connsiteY5" fmla="*/ 4211 h 7900"/>
                <a:gd name="connsiteX6" fmla="*/ 2003 w 10000"/>
                <a:gd name="connsiteY6" fmla="*/ 4211 h 7900"/>
                <a:gd name="connsiteX7" fmla="*/ 2444 w 10000"/>
                <a:gd name="connsiteY7" fmla="*/ 2633 h 7900"/>
                <a:gd name="connsiteX8" fmla="*/ 2669 w 10000"/>
                <a:gd name="connsiteY8" fmla="*/ 1577 h 7900"/>
                <a:gd name="connsiteX9" fmla="*/ 3335 w 10000"/>
                <a:gd name="connsiteY9" fmla="*/ 2633 h 7900"/>
                <a:gd name="connsiteX10" fmla="*/ 3555 w 10000"/>
                <a:gd name="connsiteY10" fmla="*/ 4211 h 7900"/>
                <a:gd name="connsiteX11" fmla="*/ 3555 w 10000"/>
                <a:gd name="connsiteY11" fmla="*/ 5788 h 7900"/>
                <a:gd name="connsiteX12" fmla="*/ 4667 w 10000"/>
                <a:gd name="connsiteY12" fmla="*/ 5788 h 7900"/>
                <a:gd name="connsiteX13" fmla="*/ 4887 w 10000"/>
                <a:gd name="connsiteY13" fmla="*/ 4744 h 7900"/>
                <a:gd name="connsiteX14" fmla="*/ 5553 w 10000"/>
                <a:gd name="connsiteY14" fmla="*/ 5266 h 7900"/>
                <a:gd name="connsiteX15" fmla="*/ 6445 w 10000"/>
                <a:gd name="connsiteY15" fmla="*/ 4744 h 7900"/>
                <a:gd name="connsiteX16" fmla="*/ 6885 w 10000"/>
                <a:gd name="connsiteY16" fmla="*/ 5266 h 7900"/>
                <a:gd name="connsiteX17" fmla="*/ 7777 w 10000"/>
                <a:gd name="connsiteY17" fmla="*/ 4211 h 7900"/>
                <a:gd name="connsiteX18" fmla="*/ 8222 w 10000"/>
                <a:gd name="connsiteY18" fmla="*/ 4211 h 7900"/>
                <a:gd name="connsiteX19" fmla="*/ 8888 w 10000"/>
                <a:gd name="connsiteY19" fmla="*/ 3155 h 7900"/>
                <a:gd name="connsiteX20" fmla="*/ 9109 w 10000"/>
                <a:gd name="connsiteY20" fmla="*/ 3155 h 7900"/>
                <a:gd name="connsiteX21" fmla="*/ 10000 w 10000"/>
                <a:gd name="connsiteY21" fmla="*/ 1577 h 7900"/>
                <a:gd name="connsiteX22" fmla="*/ 9554 w 10000"/>
                <a:gd name="connsiteY22" fmla="*/ 0 h 7900"/>
                <a:gd name="connsiteX0" fmla="*/ 0 w 10000"/>
                <a:gd name="connsiteY0" fmla="*/ 7328 h 8004"/>
                <a:gd name="connsiteX1" fmla="*/ 446 w 10000"/>
                <a:gd name="connsiteY1" fmla="*/ 8004 h 8004"/>
                <a:gd name="connsiteX2" fmla="*/ 666 w 10000"/>
                <a:gd name="connsiteY2" fmla="*/ 7328 h 8004"/>
                <a:gd name="connsiteX3" fmla="*/ 1332 w 10000"/>
                <a:gd name="connsiteY3" fmla="*/ 6669 h 8004"/>
                <a:gd name="connsiteX4" fmla="*/ 1332 w 10000"/>
                <a:gd name="connsiteY4" fmla="*/ 5331 h 8004"/>
                <a:gd name="connsiteX5" fmla="*/ 1778 w 10000"/>
                <a:gd name="connsiteY5" fmla="*/ 3334 h 8004"/>
                <a:gd name="connsiteX6" fmla="*/ 2003 w 10000"/>
                <a:gd name="connsiteY6" fmla="*/ 3334 h 8004"/>
                <a:gd name="connsiteX7" fmla="*/ 2444 w 10000"/>
                <a:gd name="connsiteY7" fmla="*/ 1337 h 8004"/>
                <a:gd name="connsiteX8" fmla="*/ 2669 w 10000"/>
                <a:gd name="connsiteY8" fmla="*/ 0 h 8004"/>
                <a:gd name="connsiteX9" fmla="*/ 3335 w 10000"/>
                <a:gd name="connsiteY9" fmla="*/ 1337 h 8004"/>
                <a:gd name="connsiteX10" fmla="*/ 3555 w 10000"/>
                <a:gd name="connsiteY10" fmla="*/ 3334 h 8004"/>
                <a:gd name="connsiteX11" fmla="*/ 3555 w 10000"/>
                <a:gd name="connsiteY11" fmla="*/ 5331 h 8004"/>
                <a:gd name="connsiteX12" fmla="*/ 4667 w 10000"/>
                <a:gd name="connsiteY12" fmla="*/ 5331 h 8004"/>
                <a:gd name="connsiteX13" fmla="*/ 4887 w 10000"/>
                <a:gd name="connsiteY13" fmla="*/ 4009 h 8004"/>
                <a:gd name="connsiteX14" fmla="*/ 5553 w 10000"/>
                <a:gd name="connsiteY14" fmla="*/ 4670 h 8004"/>
                <a:gd name="connsiteX15" fmla="*/ 6445 w 10000"/>
                <a:gd name="connsiteY15" fmla="*/ 4009 h 8004"/>
                <a:gd name="connsiteX16" fmla="*/ 6885 w 10000"/>
                <a:gd name="connsiteY16" fmla="*/ 4670 h 8004"/>
                <a:gd name="connsiteX17" fmla="*/ 7777 w 10000"/>
                <a:gd name="connsiteY17" fmla="*/ 3334 h 8004"/>
                <a:gd name="connsiteX18" fmla="*/ 8222 w 10000"/>
                <a:gd name="connsiteY18" fmla="*/ 3334 h 8004"/>
                <a:gd name="connsiteX19" fmla="*/ 8888 w 10000"/>
                <a:gd name="connsiteY19" fmla="*/ 1998 h 8004"/>
                <a:gd name="connsiteX20" fmla="*/ 9109 w 10000"/>
                <a:gd name="connsiteY20" fmla="*/ 1998 h 8004"/>
                <a:gd name="connsiteX21" fmla="*/ 10000 w 10000"/>
                <a:gd name="connsiteY21" fmla="*/ 0 h 8004"/>
                <a:gd name="connsiteX0" fmla="*/ 0 w 9109"/>
                <a:gd name="connsiteY0" fmla="*/ 9155 h 10000"/>
                <a:gd name="connsiteX1" fmla="*/ 446 w 9109"/>
                <a:gd name="connsiteY1" fmla="*/ 10000 h 10000"/>
                <a:gd name="connsiteX2" fmla="*/ 666 w 9109"/>
                <a:gd name="connsiteY2" fmla="*/ 9155 h 10000"/>
                <a:gd name="connsiteX3" fmla="*/ 1332 w 9109"/>
                <a:gd name="connsiteY3" fmla="*/ 8332 h 10000"/>
                <a:gd name="connsiteX4" fmla="*/ 1332 w 9109"/>
                <a:gd name="connsiteY4" fmla="*/ 6660 h 10000"/>
                <a:gd name="connsiteX5" fmla="*/ 1778 w 9109"/>
                <a:gd name="connsiteY5" fmla="*/ 4165 h 10000"/>
                <a:gd name="connsiteX6" fmla="*/ 2003 w 9109"/>
                <a:gd name="connsiteY6" fmla="*/ 4165 h 10000"/>
                <a:gd name="connsiteX7" fmla="*/ 2444 w 9109"/>
                <a:gd name="connsiteY7" fmla="*/ 1670 h 10000"/>
                <a:gd name="connsiteX8" fmla="*/ 2669 w 9109"/>
                <a:gd name="connsiteY8" fmla="*/ 0 h 10000"/>
                <a:gd name="connsiteX9" fmla="*/ 3335 w 9109"/>
                <a:gd name="connsiteY9" fmla="*/ 1670 h 10000"/>
                <a:gd name="connsiteX10" fmla="*/ 3555 w 9109"/>
                <a:gd name="connsiteY10" fmla="*/ 4165 h 10000"/>
                <a:gd name="connsiteX11" fmla="*/ 3555 w 9109"/>
                <a:gd name="connsiteY11" fmla="*/ 6660 h 10000"/>
                <a:gd name="connsiteX12" fmla="*/ 4667 w 9109"/>
                <a:gd name="connsiteY12" fmla="*/ 6660 h 10000"/>
                <a:gd name="connsiteX13" fmla="*/ 4887 w 9109"/>
                <a:gd name="connsiteY13" fmla="*/ 5009 h 10000"/>
                <a:gd name="connsiteX14" fmla="*/ 5553 w 9109"/>
                <a:gd name="connsiteY14" fmla="*/ 5835 h 10000"/>
                <a:gd name="connsiteX15" fmla="*/ 6445 w 9109"/>
                <a:gd name="connsiteY15" fmla="*/ 5009 h 10000"/>
                <a:gd name="connsiteX16" fmla="*/ 6885 w 9109"/>
                <a:gd name="connsiteY16" fmla="*/ 5835 h 10000"/>
                <a:gd name="connsiteX17" fmla="*/ 7777 w 9109"/>
                <a:gd name="connsiteY17" fmla="*/ 4165 h 10000"/>
                <a:gd name="connsiteX18" fmla="*/ 8222 w 9109"/>
                <a:gd name="connsiteY18" fmla="*/ 4165 h 10000"/>
                <a:gd name="connsiteX19" fmla="*/ 8888 w 9109"/>
                <a:gd name="connsiteY19" fmla="*/ 2496 h 10000"/>
                <a:gd name="connsiteX20" fmla="*/ 9109 w 9109"/>
                <a:gd name="connsiteY20" fmla="*/ 2496 h 10000"/>
                <a:gd name="connsiteX0" fmla="*/ 0 w 9757"/>
                <a:gd name="connsiteY0" fmla="*/ 9155 h 10000"/>
                <a:gd name="connsiteX1" fmla="*/ 490 w 9757"/>
                <a:gd name="connsiteY1" fmla="*/ 10000 h 10000"/>
                <a:gd name="connsiteX2" fmla="*/ 731 w 9757"/>
                <a:gd name="connsiteY2" fmla="*/ 9155 h 10000"/>
                <a:gd name="connsiteX3" fmla="*/ 1462 w 9757"/>
                <a:gd name="connsiteY3" fmla="*/ 8332 h 10000"/>
                <a:gd name="connsiteX4" fmla="*/ 1462 w 9757"/>
                <a:gd name="connsiteY4" fmla="*/ 6660 h 10000"/>
                <a:gd name="connsiteX5" fmla="*/ 1952 w 9757"/>
                <a:gd name="connsiteY5" fmla="*/ 4165 h 10000"/>
                <a:gd name="connsiteX6" fmla="*/ 2199 w 9757"/>
                <a:gd name="connsiteY6" fmla="*/ 4165 h 10000"/>
                <a:gd name="connsiteX7" fmla="*/ 2683 w 9757"/>
                <a:gd name="connsiteY7" fmla="*/ 1670 h 10000"/>
                <a:gd name="connsiteX8" fmla="*/ 2930 w 9757"/>
                <a:gd name="connsiteY8" fmla="*/ 0 h 10000"/>
                <a:gd name="connsiteX9" fmla="*/ 3661 w 9757"/>
                <a:gd name="connsiteY9" fmla="*/ 1670 h 10000"/>
                <a:gd name="connsiteX10" fmla="*/ 3903 w 9757"/>
                <a:gd name="connsiteY10" fmla="*/ 4165 h 10000"/>
                <a:gd name="connsiteX11" fmla="*/ 3903 w 9757"/>
                <a:gd name="connsiteY11" fmla="*/ 6660 h 10000"/>
                <a:gd name="connsiteX12" fmla="*/ 5124 w 9757"/>
                <a:gd name="connsiteY12" fmla="*/ 6660 h 10000"/>
                <a:gd name="connsiteX13" fmla="*/ 5365 w 9757"/>
                <a:gd name="connsiteY13" fmla="*/ 5009 h 10000"/>
                <a:gd name="connsiteX14" fmla="*/ 6096 w 9757"/>
                <a:gd name="connsiteY14" fmla="*/ 5835 h 10000"/>
                <a:gd name="connsiteX15" fmla="*/ 7075 w 9757"/>
                <a:gd name="connsiteY15" fmla="*/ 5009 h 10000"/>
                <a:gd name="connsiteX16" fmla="*/ 7558 w 9757"/>
                <a:gd name="connsiteY16" fmla="*/ 5835 h 10000"/>
                <a:gd name="connsiteX17" fmla="*/ 8538 w 9757"/>
                <a:gd name="connsiteY17" fmla="*/ 4165 h 10000"/>
                <a:gd name="connsiteX18" fmla="*/ 9026 w 9757"/>
                <a:gd name="connsiteY18" fmla="*/ 4165 h 10000"/>
                <a:gd name="connsiteX19" fmla="*/ 9757 w 9757"/>
                <a:gd name="connsiteY19" fmla="*/ 2496 h 10000"/>
                <a:gd name="connsiteX0" fmla="*/ 0 w 9251"/>
                <a:gd name="connsiteY0" fmla="*/ 9155 h 10000"/>
                <a:gd name="connsiteX1" fmla="*/ 502 w 9251"/>
                <a:gd name="connsiteY1" fmla="*/ 10000 h 10000"/>
                <a:gd name="connsiteX2" fmla="*/ 749 w 9251"/>
                <a:gd name="connsiteY2" fmla="*/ 9155 h 10000"/>
                <a:gd name="connsiteX3" fmla="*/ 1498 w 9251"/>
                <a:gd name="connsiteY3" fmla="*/ 8332 h 10000"/>
                <a:gd name="connsiteX4" fmla="*/ 1498 w 9251"/>
                <a:gd name="connsiteY4" fmla="*/ 6660 h 10000"/>
                <a:gd name="connsiteX5" fmla="*/ 2001 w 9251"/>
                <a:gd name="connsiteY5" fmla="*/ 4165 h 10000"/>
                <a:gd name="connsiteX6" fmla="*/ 2254 w 9251"/>
                <a:gd name="connsiteY6" fmla="*/ 4165 h 10000"/>
                <a:gd name="connsiteX7" fmla="*/ 2750 w 9251"/>
                <a:gd name="connsiteY7" fmla="*/ 1670 h 10000"/>
                <a:gd name="connsiteX8" fmla="*/ 3003 w 9251"/>
                <a:gd name="connsiteY8" fmla="*/ 0 h 10000"/>
                <a:gd name="connsiteX9" fmla="*/ 3752 w 9251"/>
                <a:gd name="connsiteY9" fmla="*/ 1670 h 10000"/>
                <a:gd name="connsiteX10" fmla="*/ 4000 w 9251"/>
                <a:gd name="connsiteY10" fmla="*/ 4165 h 10000"/>
                <a:gd name="connsiteX11" fmla="*/ 4000 w 9251"/>
                <a:gd name="connsiteY11" fmla="*/ 6660 h 10000"/>
                <a:gd name="connsiteX12" fmla="*/ 5252 w 9251"/>
                <a:gd name="connsiteY12" fmla="*/ 6660 h 10000"/>
                <a:gd name="connsiteX13" fmla="*/ 5499 w 9251"/>
                <a:gd name="connsiteY13" fmla="*/ 5009 h 10000"/>
                <a:gd name="connsiteX14" fmla="*/ 6248 w 9251"/>
                <a:gd name="connsiteY14" fmla="*/ 5835 h 10000"/>
                <a:gd name="connsiteX15" fmla="*/ 7251 w 9251"/>
                <a:gd name="connsiteY15" fmla="*/ 5009 h 10000"/>
                <a:gd name="connsiteX16" fmla="*/ 7746 w 9251"/>
                <a:gd name="connsiteY16" fmla="*/ 5835 h 10000"/>
                <a:gd name="connsiteX17" fmla="*/ 8751 w 9251"/>
                <a:gd name="connsiteY17" fmla="*/ 4165 h 10000"/>
                <a:gd name="connsiteX18" fmla="*/ 9251 w 9251"/>
                <a:gd name="connsiteY18" fmla="*/ 4165 h 10000"/>
                <a:gd name="connsiteX0" fmla="*/ 0 w 9460"/>
                <a:gd name="connsiteY0" fmla="*/ 9155 h 10000"/>
                <a:gd name="connsiteX1" fmla="*/ 543 w 9460"/>
                <a:gd name="connsiteY1" fmla="*/ 10000 h 10000"/>
                <a:gd name="connsiteX2" fmla="*/ 810 w 9460"/>
                <a:gd name="connsiteY2" fmla="*/ 9155 h 10000"/>
                <a:gd name="connsiteX3" fmla="*/ 1619 w 9460"/>
                <a:gd name="connsiteY3" fmla="*/ 8332 h 10000"/>
                <a:gd name="connsiteX4" fmla="*/ 1619 w 9460"/>
                <a:gd name="connsiteY4" fmla="*/ 6660 h 10000"/>
                <a:gd name="connsiteX5" fmla="*/ 2163 w 9460"/>
                <a:gd name="connsiteY5" fmla="*/ 4165 h 10000"/>
                <a:gd name="connsiteX6" fmla="*/ 2436 w 9460"/>
                <a:gd name="connsiteY6" fmla="*/ 4165 h 10000"/>
                <a:gd name="connsiteX7" fmla="*/ 2973 w 9460"/>
                <a:gd name="connsiteY7" fmla="*/ 1670 h 10000"/>
                <a:gd name="connsiteX8" fmla="*/ 3246 w 9460"/>
                <a:gd name="connsiteY8" fmla="*/ 0 h 10000"/>
                <a:gd name="connsiteX9" fmla="*/ 4056 w 9460"/>
                <a:gd name="connsiteY9" fmla="*/ 1670 h 10000"/>
                <a:gd name="connsiteX10" fmla="*/ 4324 w 9460"/>
                <a:gd name="connsiteY10" fmla="*/ 4165 h 10000"/>
                <a:gd name="connsiteX11" fmla="*/ 4324 w 9460"/>
                <a:gd name="connsiteY11" fmla="*/ 6660 h 10000"/>
                <a:gd name="connsiteX12" fmla="*/ 5677 w 9460"/>
                <a:gd name="connsiteY12" fmla="*/ 6660 h 10000"/>
                <a:gd name="connsiteX13" fmla="*/ 5944 w 9460"/>
                <a:gd name="connsiteY13" fmla="*/ 5009 h 10000"/>
                <a:gd name="connsiteX14" fmla="*/ 6754 w 9460"/>
                <a:gd name="connsiteY14" fmla="*/ 5835 h 10000"/>
                <a:gd name="connsiteX15" fmla="*/ 7838 w 9460"/>
                <a:gd name="connsiteY15" fmla="*/ 5009 h 10000"/>
                <a:gd name="connsiteX16" fmla="*/ 8373 w 9460"/>
                <a:gd name="connsiteY16" fmla="*/ 5835 h 10000"/>
                <a:gd name="connsiteX17" fmla="*/ 9460 w 9460"/>
                <a:gd name="connsiteY17" fmla="*/ 4165 h 10000"/>
                <a:gd name="connsiteX0" fmla="*/ 0 w 8851"/>
                <a:gd name="connsiteY0" fmla="*/ 9155 h 10000"/>
                <a:gd name="connsiteX1" fmla="*/ 574 w 8851"/>
                <a:gd name="connsiteY1" fmla="*/ 10000 h 10000"/>
                <a:gd name="connsiteX2" fmla="*/ 856 w 8851"/>
                <a:gd name="connsiteY2" fmla="*/ 9155 h 10000"/>
                <a:gd name="connsiteX3" fmla="*/ 1711 w 8851"/>
                <a:gd name="connsiteY3" fmla="*/ 8332 h 10000"/>
                <a:gd name="connsiteX4" fmla="*/ 1711 w 8851"/>
                <a:gd name="connsiteY4" fmla="*/ 6660 h 10000"/>
                <a:gd name="connsiteX5" fmla="*/ 2286 w 8851"/>
                <a:gd name="connsiteY5" fmla="*/ 4165 h 10000"/>
                <a:gd name="connsiteX6" fmla="*/ 2575 w 8851"/>
                <a:gd name="connsiteY6" fmla="*/ 4165 h 10000"/>
                <a:gd name="connsiteX7" fmla="*/ 3143 w 8851"/>
                <a:gd name="connsiteY7" fmla="*/ 1670 h 10000"/>
                <a:gd name="connsiteX8" fmla="*/ 3431 w 8851"/>
                <a:gd name="connsiteY8" fmla="*/ 0 h 10000"/>
                <a:gd name="connsiteX9" fmla="*/ 4288 w 8851"/>
                <a:gd name="connsiteY9" fmla="*/ 1670 h 10000"/>
                <a:gd name="connsiteX10" fmla="*/ 4571 w 8851"/>
                <a:gd name="connsiteY10" fmla="*/ 4165 h 10000"/>
                <a:gd name="connsiteX11" fmla="*/ 4571 w 8851"/>
                <a:gd name="connsiteY11" fmla="*/ 6660 h 10000"/>
                <a:gd name="connsiteX12" fmla="*/ 6001 w 8851"/>
                <a:gd name="connsiteY12" fmla="*/ 6660 h 10000"/>
                <a:gd name="connsiteX13" fmla="*/ 6283 w 8851"/>
                <a:gd name="connsiteY13" fmla="*/ 5009 h 10000"/>
                <a:gd name="connsiteX14" fmla="*/ 7140 w 8851"/>
                <a:gd name="connsiteY14" fmla="*/ 5835 h 10000"/>
                <a:gd name="connsiteX15" fmla="*/ 8285 w 8851"/>
                <a:gd name="connsiteY15" fmla="*/ 5009 h 10000"/>
                <a:gd name="connsiteX16" fmla="*/ 8851 w 8851"/>
                <a:gd name="connsiteY16" fmla="*/ 5835 h 10000"/>
                <a:gd name="connsiteX0" fmla="*/ 0 w 9361"/>
                <a:gd name="connsiteY0" fmla="*/ 9155 h 10000"/>
                <a:gd name="connsiteX1" fmla="*/ 649 w 9361"/>
                <a:gd name="connsiteY1" fmla="*/ 10000 h 10000"/>
                <a:gd name="connsiteX2" fmla="*/ 967 w 9361"/>
                <a:gd name="connsiteY2" fmla="*/ 9155 h 10000"/>
                <a:gd name="connsiteX3" fmla="*/ 1933 w 9361"/>
                <a:gd name="connsiteY3" fmla="*/ 8332 h 10000"/>
                <a:gd name="connsiteX4" fmla="*/ 1933 w 9361"/>
                <a:gd name="connsiteY4" fmla="*/ 6660 h 10000"/>
                <a:gd name="connsiteX5" fmla="*/ 2583 w 9361"/>
                <a:gd name="connsiteY5" fmla="*/ 4165 h 10000"/>
                <a:gd name="connsiteX6" fmla="*/ 2909 w 9361"/>
                <a:gd name="connsiteY6" fmla="*/ 4165 h 10000"/>
                <a:gd name="connsiteX7" fmla="*/ 3551 w 9361"/>
                <a:gd name="connsiteY7" fmla="*/ 1670 h 10000"/>
                <a:gd name="connsiteX8" fmla="*/ 3876 w 9361"/>
                <a:gd name="connsiteY8" fmla="*/ 0 h 10000"/>
                <a:gd name="connsiteX9" fmla="*/ 4845 w 9361"/>
                <a:gd name="connsiteY9" fmla="*/ 1670 h 10000"/>
                <a:gd name="connsiteX10" fmla="*/ 5164 w 9361"/>
                <a:gd name="connsiteY10" fmla="*/ 4165 h 10000"/>
                <a:gd name="connsiteX11" fmla="*/ 5164 w 9361"/>
                <a:gd name="connsiteY11" fmla="*/ 6660 h 10000"/>
                <a:gd name="connsiteX12" fmla="*/ 6780 w 9361"/>
                <a:gd name="connsiteY12" fmla="*/ 6660 h 10000"/>
                <a:gd name="connsiteX13" fmla="*/ 7099 w 9361"/>
                <a:gd name="connsiteY13" fmla="*/ 5009 h 10000"/>
                <a:gd name="connsiteX14" fmla="*/ 8067 w 9361"/>
                <a:gd name="connsiteY14" fmla="*/ 5835 h 10000"/>
                <a:gd name="connsiteX15" fmla="*/ 9361 w 9361"/>
                <a:gd name="connsiteY15" fmla="*/ 5009 h 10000"/>
                <a:gd name="connsiteX0" fmla="*/ 0 w 8618"/>
                <a:gd name="connsiteY0" fmla="*/ 9155 h 10000"/>
                <a:gd name="connsiteX1" fmla="*/ 693 w 8618"/>
                <a:gd name="connsiteY1" fmla="*/ 10000 h 10000"/>
                <a:gd name="connsiteX2" fmla="*/ 1033 w 8618"/>
                <a:gd name="connsiteY2" fmla="*/ 9155 h 10000"/>
                <a:gd name="connsiteX3" fmla="*/ 2065 w 8618"/>
                <a:gd name="connsiteY3" fmla="*/ 8332 h 10000"/>
                <a:gd name="connsiteX4" fmla="*/ 2065 w 8618"/>
                <a:gd name="connsiteY4" fmla="*/ 6660 h 10000"/>
                <a:gd name="connsiteX5" fmla="*/ 2759 w 8618"/>
                <a:gd name="connsiteY5" fmla="*/ 4165 h 10000"/>
                <a:gd name="connsiteX6" fmla="*/ 3108 w 8618"/>
                <a:gd name="connsiteY6" fmla="*/ 4165 h 10000"/>
                <a:gd name="connsiteX7" fmla="*/ 3793 w 8618"/>
                <a:gd name="connsiteY7" fmla="*/ 1670 h 10000"/>
                <a:gd name="connsiteX8" fmla="*/ 4141 w 8618"/>
                <a:gd name="connsiteY8" fmla="*/ 0 h 10000"/>
                <a:gd name="connsiteX9" fmla="*/ 5176 w 8618"/>
                <a:gd name="connsiteY9" fmla="*/ 1670 h 10000"/>
                <a:gd name="connsiteX10" fmla="*/ 5517 w 8618"/>
                <a:gd name="connsiteY10" fmla="*/ 4165 h 10000"/>
                <a:gd name="connsiteX11" fmla="*/ 5517 w 8618"/>
                <a:gd name="connsiteY11" fmla="*/ 6660 h 10000"/>
                <a:gd name="connsiteX12" fmla="*/ 7243 w 8618"/>
                <a:gd name="connsiteY12" fmla="*/ 6660 h 10000"/>
                <a:gd name="connsiteX13" fmla="*/ 7584 w 8618"/>
                <a:gd name="connsiteY13" fmla="*/ 5009 h 10000"/>
                <a:gd name="connsiteX14" fmla="*/ 8618 w 8618"/>
                <a:gd name="connsiteY14" fmla="*/ 5835 h 10000"/>
                <a:gd name="connsiteX0" fmla="*/ 0 w 8800"/>
                <a:gd name="connsiteY0" fmla="*/ 9155 h 10000"/>
                <a:gd name="connsiteX1" fmla="*/ 804 w 8800"/>
                <a:gd name="connsiteY1" fmla="*/ 10000 h 10000"/>
                <a:gd name="connsiteX2" fmla="*/ 1199 w 8800"/>
                <a:gd name="connsiteY2" fmla="*/ 9155 h 10000"/>
                <a:gd name="connsiteX3" fmla="*/ 2396 w 8800"/>
                <a:gd name="connsiteY3" fmla="*/ 8332 h 10000"/>
                <a:gd name="connsiteX4" fmla="*/ 2396 w 8800"/>
                <a:gd name="connsiteY4" fmla="*/ 6660 h 10000"/>
                <a:gd name="connsiteX5" fmla="*/ 3201 w 8800"/>
                <a:gd name="connsiteY5" fmla="*/ 4165 h 10000"/>
                <a:gd name="connsiteX6" fmla="*/ 3606 w 8800"/>
                <a:gd name="connsiteY6" fmla="*/ 4165 h 10000"/>
                <a:gd name="connsiteX7" fmla="*/ 4401 w 8800"/>
                <a:gd name="connsiteY7" fmla="*/ 1670 h 10000"/>
                <a:gd name="connsiteX8" fmla="*/ 4805 w 8800"/>
                <a:gd name="connsiteY8" fmla="*/ 0 h 10000"/>
                <a:gd name="connsiteX9" fmla="*/ 6006 w 8800"/>
                <a:gd name="connsiteY9" fmla="*/ 1670 h 10000"/>
                <a:gd name="connsiteX10" fmla="*/ 6402 w 8800"/>
                <a:gd name="connsiteY10" fmla="*/ 4165 h 10000"/>
                <a:gd name="connsiteX11" fmla="*/ 6402 w 8800"/>
                <a:gd name="connsiteY11" fmla="*/ 6660 h 10000"/>
                <a:gd name="connsiteX12" fmla="*/ 8405 w 8800"/>
                <a:gd name="connsiteY12" fmla="*/ 6660 h 10000"/>
                <a:gd name="connsiteX13" fmla="*/ 8800 w 8800"/>
                <a:gd name="connsiteY13" fmla="*/ 5009 h 10000"/>
                <a:gd name="connsiteX0" fmla="*/ 0 w 9551"/>
                <a:gd name="connsiteY0" fmla="*/ 9155 h 10000"/>
                <a:gd name="connsiteX1" fmla="*/ 914 w 9551"/>
                <a:gd name="connsiteY1" fmla="*/ 10000 h 10000"/>
                <a:gd name="connsiteX2" fmla="*/ 1363 w 9551"/>
                <a:gd name="connsiteY2" fmla="*/ 9155 h 10000"/>
                <a:gd name="connsiteX3" fmla="*/ 2723 w 9551"/>
                <a:gd name="connsiteY3" fmla="*/ 8332 h 10000"/>
                <a:gd name="connsiteX4" fmla="*/ 2723 w 9551"/>
                <a:gd name="connsiteY4" fmla="*/ 6660 h 10000"/>
                <a:gd name="connsiteX5" fmla="*/ 3638 w 9551"/>
                <a:gd name="connsiteY5" fmla="*/ 4165 h 10000"/>
                <a:gd name="connsiteX6" fmla="*/ 4098 w 9551"/>
                <a:gd name="connsiteY6" fmla="*/ 4165 h 10000"/>
                <a:gd name="connsiteX7" fmla="*/ 5001 w 9551"/>
                <a:gd name="connsiteY7" fmla="*/ 1670 h 10000"/>
                <a:gd name="connsiteX8" fmla="*/ 5460 w 9551"/>
                <a:gd name="connsiteY8" fmla="*/ 0 h 10000"/>
                <a:gd name="connsiteX9" fmla="*/ 6825 w 9551"/>
                <a:gd name="connsiteY9" fmla="*/ 1670 h 10000"/>
                <a:gd name="connsiteX10" fmla="*/ 7275 w 9551"/>
                <a:gd name="connsiteY10" fmla="*/ 4165 h 10000"/>
                <a:gd name="connsiteX11" fmla="*/ 7275 w 9551"/>
                <a:gd name="connsiteY11" fmla="*/ 6660 h 10000"/>
                <a:gd name="connsiteX12" fmla="*/ 9551 w 9551"/>
                <a:gd name="connsiteY12" fmla="*/ 6660 h 10000"/>
                <a:gd name="connsiteX0" fmla="*/ 0 w 8611"/>
                <a:gd name="connsiteY0" fmla="*/ 9155 h 10000"/>
                <a:gd name="connsiteX1" fmla="*/ 957 w 8611"/>
                <a:gd name="connsiteY1" fmla="*/ 10000 h 10000"/>
                <a:gd name="connsiteX2" fmla="*/ 1427 w 8611"/>
                <a:gd name="connsiteY2" fmla="*/ 9155 h 10000"/>
                <a:gd name="connsiteX3" fmla="*/ 2851 w 8611"/>
                <a:gd name="connsiteY3" fmla="*/ 8332 h 10000"/>
                <a:gd name="connsiteX4" fmla="*/ 2851 w 8611"/>
                <a:gd name="connsiteY4" fmla="*/ 6660 h 10000"/>
                <a:gd name="connsiteX5" fmla="*/ 3809 w 8611"/>
                <a:gd name="connsiteY5" fmla="*/ 4165 h 10000"/>
                <a:gd name="connsiteX6" fmla="*/ 4291 w 8611"/>
                <a:gd name="connsiteY6" fmla="*/ 4165 h 10000"/>
                <a:gd name="connsiteX7" fmla="*/ 5236 w 8611"/>
                <a:gd name="connsiteY7" fmla="*/ 1670 h 10000"/>
                <a:gd name="connsiteX8" fmla="*/ 5717 w 8611"/>
                <a:gd name="connsiteY8" fmla="*/ 0 h 10000"/>
                <a:gd name="connsiteX9" fmla="*/ 7146 w 8611"/>
                <a:gd name="connsiteY9" fmla="*/ 1670 h 10000"/>
                <a:gd name="connsiteX10" fmla="*/ 7617 w 8611"/>
                <a:gd name="connsiteY10" fmla="*/ 4165 h 10000"/>
                <a:gd name="connsiteX11" fmla="*/ 7617 w 8611"/>
                <a:gd name="connsiteY11" fmla="*/ 6660 h 10000"/>
                <a:gd name="connsiteX12" fmla="*/ 8611 w 8611"/>
                <a:gd name="connsiteY12" fmla="*/ 658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11" h="10000">
                  <a:moveTo>
                    <a:pt x="0" y="9155"/>
                  </a:moveTo>
                  <a:lnTo>
                    <a:pt x="957" y="10000"/>
                  </a:lnTo>
                  <a:cubicBezTo>
                    <a:pt x="1111" y="9719"/>
                    <a:pt x="1271" y="9439"/>
                    <a:pt x="1427" y="9155"/>
                  </a:cubicBezTo>
                  <a:lnTo>
                    <a:pt x="2851" y="8332"/>
                  </a:lnTo>
                  <a:lnTo>
                    <a:pt x="2851" y="6660"/>
                  </a:lnTo>
                  <a:lnTo>
                    <a:pt x="3809" y="4165"/>
                  </a:lnTo>
                  <a:lnTo>
                    <a:pt x="4291" y="4165"/>
                  </a:lnTo>
                  <a:lnTo>
                    <a:pt x="5236" y="1670"/>
                  </a:lnTo>
                  <a:cubicBezTo>
                    <a:pt x="5395" y="1113"/>
                    <a:pt x="5556" y="557"/>
                    <a:pt x="5717" y="0"/>
                  </a:cubicBezTo>
                  <a:lnTo>
                    <a:pt x="7146" y="1670"/>
                  </a:lnTo>
                  <a:cubicBezTo>
                    <a:pt x="7301" y="2502"/>
                    <a:pt x="7459" y="3336"/>
                    <a:pt x="7617" y="4165"/>
                  </a:cubicBezTo>
                  <a:lnTo>
                    <a:pt x="7617" y="6660"/>
                  </a:lnTo>
                  <a:lnTo>
                    <a:pt x="8611" y="658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41" name="Freeform 18"/>
            <p:cNvSpPr>
              <a:spLocks noChangeAspect="1"/>
            </p:cNvSpPr>
            <p:nvPr/>
          </p:nvSpPr>
          <p:spPr bwMode="gray">
            <a:xfrm>
              <a:off x="554035" y="6181971"/>
              <a:ext cx="575564" cy="334001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10000"/>
                <a:gd name="connsiteY0" fmla="*/ 9594 h 10000"/>
                <a:gd name="connsiteX1" fmla="*/ 446 w 10000"/>
                <a:gd name="connsiteY1" fmla="*/ 10000 h 10000"/>
                <a:gd name="connsiteX2" fmla="*/ 666 w 10000"/>
                <a:gd name="connsiteY2" fmla="*/ 9594 h 10000"/>
                <a:gd name="connsiteX3" fmla="*/ 1332 w 10000"/>
                <a:gd name="connsiteY3" fmla="*/ 9198 h 10000"/>
                <a:gd name="connsiteX4" fmla="*/ 1332 w 10000"/>
                <a:gd name="connsiteY4" fmla="*/ 8395 h 10000"/>
                <a:gd name="connsiteX5" fmla="*/ 1778 w 10000"/>
                <a:gd name="connsiteY5" fmla="*/ 7196 h 10000"/>
                <a:gd name="connsiteX6" fmla="*/ 2003 w 10000"/>
                <a:gd name="connsiteY6" fmla="*/ 7196 h 10000"/>
                <a:gd name="connsiteX7" fmla="*/ 2444 w 10000"/>
                <a:gd name="connsiteY7" fmla="*/ 5996 h 10000"/>
                <a:gd name="connsiteX8" fmla="*/ 2669 w 10000"/>
                <a:gd name="connsiteY8" fmla="*/ 5194 h 10000"/>
                <a:gd name="connsiteX9" fmla="*/ 3335 w 10000"/>
                <a:gd name="connsiteY9" fmla="*/ 5996 h 10000"/>
                <a:gd name="connsiteX10" fmla="*/ 3555 w 10000"/>
                <a:gd name="connsiteY10" fmla="*/ 7196 h 10000"/>
                <a:gd name="connsiteX11" fmla="*/ 3555 w 10000"/>
                <a:gd name="connsiteY11" fmla="*/ 8395 h 10000"/>
                <a:gd name="connsiteX12" fmla="*/ 4667 w 10000"/>
                <a:gd name="connsiteY12" fmla="*/ 8395 h 10000"/>
                <a:gd name="connsiteX13" fmla="*/ 4887 w 10000"/>
                <a:gd name="connsiteY13" fmla="*/ 7601 h 10000"/>
                <a:gd name="connsiteX14" fmla="*/ 5553 w 10000"/>
                <a:gd name="connsiteY14" fmla="*/ 7998 h 10000"/>
                <a:gd name="connsiteX15" fmla="*/ 6445 w 10000"/>
                <a:gd name="connsiteY15" fmla="*/ 7601 h 10000"/>
                <a:gd name="connsiteX16" fmla="*/ 6885 w 10000"/>
                <a:gd name="connsiteY16" fmla="*/ 7998 h 10000"/>
                <a:gd name="connsiteX17" fmla="*/ 7777 w 10000"/>
                <a:gd name="connsiteY17" fmla="*/ 7196 h 10000"/>
                <a:gd name="connsiteX18" fmla="*/ 8222 w 10000"/>
                <a:gd name="connsiteY18" fmla="*/ 7196 h 10000"/>
                <a:gd name="connsiteX19" fmla="*/ 8888 w 10000"/>
                <a:gd name="connsiteY19" fmla="*/ 6393 h 10000"/>
                <a:gd name="connsiteX20" fmla="*/ 9109 w 10000"/>
                <a:gd name="connsiteY20" fmla="*/ 6393 h 10000"/>
                <a:gd name="connsiteX21" fmla="*/ 10000 w 10000"/>
                <a:gd name="connsiteY21" fmla="*/ 5194 h 10000"/>
                <a:gd name="connsiteX22" fmla="*/ 9554 w 10000"/>
                <a:gd name="connsiteY22" fmla="*/ 3995 h 10000"/>
                <a:gd name="connsiteX23" fmla="*/ 8663 w 10000"/>
                <a:gd name="connsiteY23" fmla="*/ 2399 h 10000"/>
                <a:gd name="connsiteX24" fmla="*/ 8222 w 10000"/>
                <a:gd name="connsiteY24" fmla="*/ 1199 h 10000"/>
                <a:gd name="connsiteX25" fmla="*/ 6885 w 10000"/>
                <a:gd name="connsiteY25" fmla="*/ 0 h 10000"/>
                <a:gd name="connsiteX0" fmla="*/ 0 w 10000"/>
                <a:gd name="connsiteY0" fmla="*/ 8395 h 8801"/>
                <a:gd name="connsiteX1" fmla="*/ 446 w 10000"/>
                <a:gd name="connsiteY1" fmla="*/ 8801 h 8801"/>
                <a:gd name="connsiteX2" fmla="*/ 666 w 10000"/>
                <a:gd name="connsiteY2" fmla="*/ 8395 h 8801"/>
                <a:gd name="connsiteX3" fmla="*/ 1332 w 10000"/>
                <a:gd name="connsiteY3" fmla="*/ 7999 h 8801"/>
                <a:gd name="connsiteX4" fmla="*/ 1332 w 10000"/>
                <a:gd name="connsiteY4" fmla="*/ 7196 h 8801"/>
                <a:gd name="connsiteX5" fmla="*/ 1778 w 10000"/>
                <a:gd name="connsiteY5" fmla="*/ 5997 h 8801"/>
                <a:gd name="connsiteX6" fmla="*/ 2003 w 10000"/>
                <a:gd name="connsiteY6" fmla="*/ 5997 h 8801"/>
                <a:gd name="connsiteX7" fmla="*/ 2444 w 10000"/>
                <a:gd name="connsiteY7" fmla="*/ 4797 h 8801"/>
                <a:gd name="connsiteX8" fmla="*/ 2669 w 10000"/>
                <a:gd name="connsiteY8" fmla="*/ 3995 h 8801"/>
                <a:gd name="connsiteX9" fmla="*/ 3335 w 10000"/>
                <a:gd name="connsiteY9" fmla="*/ 4797 h 8801"/>
                <a:gd name="connsiteX10" fmla="*/ 3555 w 10000"/>
                <a:gd name="connsiteY10" fmla="*/ 5997 h 8801"/>
                <a:gd name="connsiteX11" fmla="*/ 3555 w 10000"/>
                <a:gd name="connsiteY11" fmla="*/ 7196 h 8801"/>
                <a:gd name="connsiteX12" fmla="*/ 4667 w 10000"/>
                <a:gd name="connsiteY12" fmla="*/ 7196 h 8801"/>
                <a:gd name="connsiteX13" fmla="*/ 4887 w 10000"/>
                <a:gd name="connsiteY13" fmla="*/ 6402 h 8801"/>
                <a:gd name="connsiteX14" fmla="*/ 5553 w 10000"/>
                <a:gd name="connsiteY14" fmla="*/ 6799 h 8801"/>
                <a:gd name="connsiteX15" fmla="*/ 6445 w 10000"/>
                <a:gd name="connsiteY15" fmla="*/ 6402 h 8801"/>
                <a:gd name="connsiteX16" fmla="*/ 6885 w 10000"/>
                <a:gd name="connsiteY16" fmla="*/ 6799 h 8801"/>
                <a:gd name="connsiteX17" fmla="*/ 7777 w 10000"/>
                <a:gd name="connsiteY17" fmla="*/ 5997 h 8801"/>
                <a:gd name="connsiteX18" fmla="*/ 8222 w 10000"/>
                <a:gd name="connsiteY18" fmla="*/ 5997 h 8801"/>
                <a:gd name="connsiteX19" fmla="*/ 8888 w 10000"/>
                <a:gd name="connsiteY19" fmla="*/ 5194 h 8801"/>
                <a:gd name="connsiteX20" fmla="*/ 9109 w 10000"/>
                <a:gd name="connsiteY20" fmla="*/ 5194 h 8801"/>
                <a:gd name="connsiteX21" fmla="*/ 10000 w 10000"/>
                <a:gd name="connsiteY21" fmla="*/ 3995 h 8801"/>
                <a:gd name="connsiteX22" fmla="*/ 9554 w 10000"/>
                <a:gd name="connsiteY22" fmla="*/ 2796 h 8801"/>
                <a:gd name="connsiteX23" fmla="*/ 8663 w 10000"/>
                <a:gd name="connsiteY23" fmla="*/ 1200 h 8801"/>
                <a:gd name="connsiteX24" fmla="*/ 8222 w 10000"/>
                <a:gd name="connsiteY24" fmla="*/ 0 h 8801"/>
                <a:gd name="connsiteX0" fmla="*/ 0 w 10000"/>
                <a:gd name="connsiteY0" fmla="*/ 8176 h 8637"/>
                <a:gd name="connsiteX1" fmla="*/ 446 w 10000"/>
                <a:gd name="connsiteY1" fmla="*/ 8637 h 8637"/>
                <a:gd name="connsiteX2" fmla="*/ 666 w 10000"/>
                <a:gd name="connsiteY2" fmla="*/ 8176 h 8637"/>
                <a:gd name="connsiteX3" fmla="*/ 1332 w 10000"/>
                <a:gd name="connsiteY3" fmla="*/ 7726 h 8637"/>
                <a:gd name="connsiteX4" fmla="*/ 1332 w 10000"/>
                <a:gd name="connsiteY4" fmla="*/ 6813 h 8637"/>
                <a:gd name="connsiteX5" fmla="*/ 1778 w 10000"/>
                <a:gd name="connsiteY5" fmla="*/ 5451 h 8637"/>
                <a:gd name="connsiteX6" fmla="*/ 2003 w 10000"/>
                <a:gd name="connsiteY6" fmla="*/ 5451 h 8637"/>
                <a:gd name="connsiteX7" fmla="*/ 2444 w 10000"/>
                <a:gd name="connsiteY7" fmla="*/ 4088 h 8637"/>
                <a:gd name="connsiteX8" fmla="*/ 2669 w 10000"/>
                <a:gd name="connsiteY8" fmla="*/ 3176 h 8637"/>
                <a:gd name="connsiteX9" fmla="*/ 3335 w 10000"/>
                <a:gd name="connsiteY9" fmla="*/ 4088 h 8637"/>
                <a:gd name="connsiteX10" fmla="*/ 3555 w 10000"/>
                <a:gd name="connsiteY10" fmla="*/ 5451 h 8637"/>
                <a:gd name="connsiteX11" fmla="*/ 3555 w 10000"/>
                <a:gd name="connsiteY11" fmla="*/ 6813 h 8637"/>
                <a:gd name="connsiteX12" fmla="*/ 4667 w 10000"/>
                <a:gd name="connsiteY12" fmla="*/ 6813 h 8637"/>
                <a:gd name="connsiteX13" fmla="*/ 4887 w 10000"/>
                <a:gd name="connsiteY13" fmla="*/ 5911 h 8637"/>
                <a:gd name="connsiteX14" fmla="*/ 5553 w 10000"/>
                <a:gd name="connsiteY14" fmla="*/ 6362 h 8637"/>
                <a:gd name="connsiteX15" fmla="*/ 6445 w 10000"/>
                <a:gd name="connsiteY15" fmla="*/ 5911 h 8637"/>
                <a:gd name="connsiteX16" fmla="*/ 6885 w 10000"/>
                <a:gd name="connsiteY16" fmla="*/ 6362 h 8637"/>
                <a:gd name="connsiteX17" fmla="*/ 7777 w 10000"/>
                <a:gd name="connsiteY17" fmla="*/ 5451 h 8637"/>
                <a:gd name="connsiteX18" fmla="*/ 8222 w 10000"/>
                <a:gd name="connsiteY18" fmla="*/ 5451 h 8637"/>
                <a:gd name="connsiteX19" fmla="*/ 8888 w 10000"/>
                <a:gd name="connsiteY19" fmla="*/ 4539 h 8637"/>
                <a:gd name="connsiteX20" fmla="*/ 9109 w 10000"/>
                <a:gd name="connsiteY20" fmla="*/ 4539 h 8637"/>
                <a:gd name="connsiteX21" fmla="*/ 10000 w 10000"/>
                <a:gd name="connsiteY21" fmla="*/ 3176 h 8637"/>
                <a:gd name="connsiteX22" fmla="*/ 9554 w 10000"/>
                <a:gd name="connsiteY22" fmla="*/ 1814 h 8637"/>
                <a:gd name="connsiteX23" fmla="*/ 8663 w 10000"/>
                <a:gd name="connsiteY23" fmla="*/ 0 h 8637"/>
                <a:gd name="connsiteX0" fmla="*/ 0 w 10000"/>
                <a:gd name="connsiteY0" fmla="*/ 7366 h 7900"/>
                <a:gd name="connsiteX1" fmla="*/ 446 w 10000"/>
                <a:gd name="connsiteY1" fmla="*/ 7900 h 7900"/>
                <a:gd name="connsiteX2" fmla="*/ 666 w 10000"/>
                <a:gd name="connsiteY2" fmla="*/ 7366 h 7900"/>
                <a:gd name="connsiteX3" fmla="*/ 1332 w 10000"/>
                <a:gd name="connsiteY3" fmla="*/ 6845 h 7900"/>
                <a:gd name="connsiteX4" fmla="*/ 1332 w 10000"/>
                <a:gd name="connsiteY4" fmla="*/ 5788 h 7900"/>
                <a:gd name="connsiteX5" fmla="*/ 1778 w 10000"/>
                <a:gd name="connsiteY5" fmla="*/ 4211 h 7900"/>
                <a:gd name="connsiteX6" fmla="*/ 2003 w 10000"/>
                <a:gd name="connsiteY6" fmla="*/ 4211 h 7900"/>
                <a:gd name="connsiteX7" fmla="*/ 2444 w 10000"/>
                <a:gd name="connsiteY7" fmla="*/ 2633 h 7900"/>
                <a:gd name="connsiteX8" fmla="*/ 2669 w 10000"/>
                <a:gd name="connsiteY8" fmla="*/ 1577 h 7900"/>
                <a:gd name="connsiteX9" fmla="*/ 3335 w 10000"/>
                <a:gd name="connsiteY9" fmla="*/ 2633 h 7900"/>
                <a:gd name="connsiteX10" fmla="*/ 3555 w 10000"/>
                <a:gd name="connsiteY10" fmla="*/ 4211 h 7900"/>
                <a:gd name="connsiteX11" fmla="*/ 3555 w 10000"/>
                <a:gd name="connsiteY11" fmla="*/ 5788 h 7900"/>
                <a:gd name="connsiteX12" fmla="*/ 4667 w 10000"/>
                <a:gd name="connsiteY12" fmla="*/ 5788 h 7900"/>
                <a:gd name="connsiteX13" fmla="*/ 4887 w 10000"/>
                <a:gd name="connsiteY13" fmla="*/ 4744 h 7900"/>
                <a:gd name="connsiteX14" fmla="*/ 5553 w 10000"/>
                <a:gd name="connsiteY14" fmla="*/ 5266 h 7900"/>
                <a:gd name="connsiteX15" fmla="*/ 6445 w 10000"/>
                <a:gd name="connsiteY15" fmla="*/ 4744 h 7900"/>
                <a:gd name="connsiteX16" fmla="*/ 6885 w 10000"/>
                <a:gd name="connsiteY16" fmla="*/ 5266 h 7900"/>
                <a:gd name="connsiteX17" fmla="*/ 7777 w 10000"/>
                <a:gd name="connsiteY17" fmla="*/ 4211 h 7900"/>
                <a:gd name="connsiteX18" fmla="*/ 8222 w 10000"/>
                <a:gd name="connsiteY18" fmla="*/ 4211 h 7900"/>
                <a:gd name="connsiteX19" fmla="*/ 8888 w 10000"/>
                <a:gd name="connsiteY19" fmla="*/ 3155 h 7900"/>
                <a:gd name="connsiteX20" fmla="*/ 9109 w 10000"/>
                <a:gd name="connsiteY20" fmla="*/ 3155 h 7900"/>
                <a:gd name="connsiteX21" fmla="*/ 10000 w 10000"/>
                <a:gd name="connsiteY21" fmla="*/ 1577 h 7900"/>
                <a:gd name="connsiteX22" fmla="*/ 9554 w 10000"/>
                <a:gd name="connsiteY22" fmla="*/ 0 h 7900"/>
                <a:gd name="connsiteX0" fmla="*/ 0 w 10000"/>
                <a:gd name="connsiteY0" fmla="*/ 7328 h 8004"/>
                <a:gd name="connsiteX1" fmla="*/ 446 w 10000"/>
                <a:gd name="connsiteY1" fmla="*/ 8004 h 8004"/>
                <a:gd name="connsiteX2" fmla="*/ 666 w 10000"/>
                <a:gd name="connsiteY2" fmla="*/ 7328 h 8004"/>
                <a:gd name="connsiteX3" fmla="*/ 1332 w 10000"/>
                <a:gd name="connsiteY3" fmla="*/ 6669 h 8004"/>
                <a:gd name="connsiteX4" fmla="*/ 1332 w 10000"/>
                <a:gd name="connsiteY4" fmla="*/ 5331 h 8004"/>
                <a:gd name="connsiteX5" fmla="*/ 1778 w 10000"/>
                <a:gd name="connsiteY5" fmla="*/ 3334 h 8004"/>
                <a:gd name="connsiteX6" fmla="*/ 2003 w 10000"/>
                <a:gd name="connsiteY6" fmla="*/ 3334 h 8004"/>
                <a:gd name="connsiteX7" fmla="*/ 2444 w 10000"/>
                <a:gd name="connsiteY7" fmla="*/ 1337 h 8004"/>
                <a:gd name="connsiteX8" fmla="*/ 2669 w 10000"/>
                <a:gd name="connsiteY8" fmla="*/ 0 h 8004"/>
                <a:gd name="connsiteX9" fmla="*/ 3335 w 10000"/>
                <a:gd name="connsiteY9" fmla="*/ 1337 h 8004"/>
                <a:gd name="connsiteX10" fmla="*/ 3555 w 10000"/>
                <a:gd name="connsiteY10" fmla="*/ 3334 h 8004"/>
                <a:gd name="connsiteX11" fmla="*/ 3555 w 10000"/>
                <a:gd name="connsiteY11" fmla="*/ 5331 h 8004"/>
                <a:gd name="connsiteX12" fmla="*/ 4667 w 10000"/>
                <a:gd name="connsiteY12" fmla="*/ 5331 h 8004"/>
                <a:gd name="connsiteX13" fmla="*/ 4887 w 10000"/>
                <a:gd name="connsiteY13" fmla="*/ 4009 h 8004"/>
                <a:gd name="connsiteX14" fmla="*/ 5553 w 10000"/>
                <a:gd name="connsiteY14" fmla="*/ 4670 h 8004"/>
                <a:gd name="connsiteX15" fmla="*/ 6445 w 10000"/>
                <a:gd name="connsiteY15" fmla="*/ 4009 h 8004"/>
                <a:gd name="connsiteX16" fmla="*/ 6885 w 10000"/>
                <a:gd name="connsiteY16" fmla="*/ 4670 h 8004"/>
                <a:gd name="connsiteX17" fmla="*/ 7777 w 10000"/>
                <a:gd name="connsiteY17" fmla="*/ 3334 h 8004"/>
                <a:gd name="connsiteX18" fmla="*/ 8222 w 10000"/>
                <a:gd name="connsiteY18" fmla="*/ 3334 h 8004"/>
                <a:gd name="connsiteX19" fmla="*/ 8888 w 10000"/>
                <a:gd name="connsiteY19" fmla="*/ 1998 h 8004"/>
                <a:gd name="connsiteX20" fmla="*/ 9109 w 10000"/>
                <a:gd name="connsiteY20" fmla="*/ 1998 h 8004"/>
                <a:gd name="connsiteX21" fmla="*/ 10000 w 10000"/>
                <a:gd name="connsiteY21" fmla="*/ 0 h 8004"/>
                <a:gd name="connsiteX0" fmla="*/ 0 w 9109"/>
                <a:gd name="connsiteY0" fmla="*/ 9155 h 10000"/>
                <a:gd name="connsiteX1" fmla="*/ 446 w 9109"/>
                <a:gd name="connsiteY1" fmla="*/ 10000 h 10000"/>
                <a:gd name="connsiteX2" fmla="*/ 666 w 9109"/>
                <a:gd name="connsiteY2" fmla="*/ 9155 h 10000"/>
                <a:gd name="connsiteX3" fmla="*/ 1332 w 9109"/>
                <a:gd name="connsiteY3" fmla="*/ 8332 h 10000"/>
                <a:gd name="connsiteX4" fmla="*/ 1332 w 9109"/>
                <a:gd name="connsiteY4" fmla="*/ 6660 h 10000"/>
                <a:gd name="connsiteX5" fmla="*/ 1778 w 9109"/>
                <a:gd name="connsiteY5" fmla="*/ 4165 h 10000"/>
                <a:gd name="connsiteX6" fmla="*/ 2003 w 9109"/>
                <a:gd name="connsiteY6" fmla="*/ 4165 h 10000"/>
                <a:gd name="connsiteX7" fmla="*/ 2444 w 9109"/>
                <a:gd name="connsiteY7" fmla="*/ 1670 h 10000"/>
                <a:gd name="connsiteX8" fmla="*/ 2669 w 9109"/>
                <a:gd name="connsiteY8" fmla="*/ 0 h 10000"/>
                <a:gd name="connsiteX9" fmla="*/ 3335 w 9109"/>
                <a:gd name="connsiteY9" fmla="*/ 1670 h 10000"/>
                <a:gd name="connsiteX10" fmla="*/ 3555 w 9109"/>
                <a:gd name="connsiteY10" fmla="*/ 4165 h 10000"/>
                <a:gd name="connsiteX11" fmla="*/ 3555 w 9109"/>
                <a:gd name="connsiteY11" fmla="*/ 6660 h 10000"/>
                <a:gd name="connsiteX12" fmla="*/ 4667 w 9109"/>
                <a:gd name="connsiteY12" fmla="*/ 6660 h 10000"/>
                <a:gd name="connsiteX13" fmla="*/ 4887 w 9109"/>
                <a:gd name="connsiteY13" fmla="*/ 5009 h 10000"/>
                <a:gd name="connsiteX14" fmla="*/ 5553 w 9109"/>
                <a:gd name="connsiteY14" fmla="*/ 5835 h 10000"/>
                <a:gd name="connsiteX15" fmla="*/ 6445 w 9109"/>
                <a:gd name="connsiteY15" fmla="*/ 5009 h 10000"/>
                <a:gd name="connsiteX16" fmla="*/ 6885 w 9109"/>
                <a:gd name="connsiteY16" fmla="*/ 5835 h 10000"/>
                <a:gd name="connsiteX17" fmla="*/ 7777 w 9109"/>
                <a:gd name="connsiteY17" fmla="*/ 4165 h 10000"/>
                <a:gd name="connsiteX18" fmla="*/ 8222 w 9109"/>
                <a:gd name="connsiteY18" fmla="*/ 4165 h 10000"/>
                <a:gd name="connsiteX19" fmla="*/ 8888 w 9109"/>
                <a:gd name="connsiteY19" fmla="*/ 2496 h 10000"/>
                <a:gd name="connsiteX20" fmla="*/ 9109 w 9109"/>
                <a:gd name="connsiteY20" fmla="*/ 2496 h 10000"/>
                <a:gd name="connsiteX0" fmla="*/ 0 w 9757"/>
                <a:gd name="connsiteY0" fmla="*/ 9155 h 10000"/>
                <a:gd name="connsiteX1" fmla="*/ 490 w 9757"/>
                <a:gd name="connsiteY1" fmla="*/ 10000 h 10000"/>
                <a:gd name="connsiteX2" fmla="*/ 731 w 9757"/>
                <a:gd name="connsiteY2" fmla="*/ 9155 h 10000"/>
                <a:gd name="connsiteX3" fmla="*/ 1462 w 9757"/>
                <a:gd name="connsiteY3" fmla="*/ 8332 h 10000"/>
                <a:gd name="connsiteX4" fmla="*/ 1462 w 9757"/>
                <a:gd name="connsiteY4" fmla="*/ 6660 h 10000"/>
                <a:gd name="connsiteX5" fmla="*/ 1952 w 9757"/>
                <a:gd name="connsiteY5" fmla="*/ 4165 h 10000"/>
                <a:gd name="connsiteX6" fmla="*/ 2199 w 9757"/>
                <a:gd name="connsiteY6" fmla="*/ 4165 h 10000"/>
                <a:gd name="connsiteX7" fmla="*/ 2683 w 9757"/>
                <a:gd name="connsiteY7" fmla="*/ 1670 h 10000"/>
                <a:gd name="connsiteX8" fmla="*/ 2930 w 9757"/>
                <a:gd name="connsiteY8" fmla="*/ 0 h 10000"/>
                <a:gd name="connsiteX9" fmla="*/ 3661 w 9757"/>
                <a:gd name="connsiteY9" fmla="*/ 1670 h 10000"/>
                <a:gd name="connsiteX10" fmla="*/ 3903 w 9757"/>
                <a:gd name="connsiteY10" fmla="*/ 4165 h 10000"/>
                <a:gd name="connsiteX11" fmla="*/ 3903 w 9757"/>
                <a:gd name="connsiteY11" fmla="*/ 6660 h 10000"/>
                <a:gd name="connsiteX12" fmla="*/ 5124 w 9757"/>
                <a:gd name="connsiteY12" fmla="*/ 6660 h 10000"/>
                <a:gd name="connsiteX13" fmla="*/ 5365 w 9757"/>
                <a:gd name="connsiteY13" fmla="*/ 5009 h 10000"/>
                <a:gd name="connsiteX14" fmla="*/ 6096 w 9757"/>
                <a:gd name="connsiteY14" fmla="*/ 5835 h 10000"/>
                <a:gd name="connsiteX15" fmla="*/ 7075 w 9757"/>
                <a:gd name="connsiteY15" fmla="*/ 5009 h 10000"/>
                <a:gd name="connsiteX16" fmla="*/ 7558 w 9757"/>
                <a:gd name="connsiteY16" fmla="*/ 5835 h 10000"/>
                <a:gd name="connsiteX17" fmla="*/ 8538 w 9757"/>
                <a:gd name="connsiteY17" fmla="*/ 4165 h 10000"/>
                <a:gd name="connsiteX18" fmla="*/ 9026 w 9757"/>
                <a:gd name="connsiteY18" fmla="*/ 4165 h 10000"/>
                <a:gd name="connsiteX19" fmla="*/ 9757 w 9757"/>
                <a:gd name="connsiteY19" fmla="*/ 2496 h 10000"/>
                <a:gd name="connsiteX0" fmla="*/ 0 w 9251"/>
                <a:gd name="connsiteY0" fmla="*/ 9155 h 10000"/>
                <a:gd name="connsiteX1" fmla="*/ 502 w 9251"/>
                <a:gd name="connsiteY1" fmla="*/ 10000 h 10000"/>
                <a:gd name="connsiteX2" fmla="*/ 749 w 9251"/>
                <a:gd name="connsiteY2" fmla="*/ 9155 h 10000"/>
                <a:gd name="connsiteX3" fmla="*/ 1498 w 9251"/>
                <a:gd name="connsiteY3" fmla="*/ 8332 h 10000"/>
                <a:gd name="connsiteX4" fmla="*/ 1498 w 9251"/>
                <a:gd name="connsiteY4" fmla="*/ 6660 h 10000"/>
                <a:gd name="connsiteX5" fmla="*/ 2001 w 9251"/>
                <a:gd name="connsiteY5" fmla="*/ 4165 h 10000"/>
                <a:gd name="connsiteX6" fmla="*/ 2254 w 9251"/>
                <a:gd name="connsiteY6" fmla="*/ 4165 h 10000"/>
                <a:gd name="connsiteX7" fmla="*/ 2750 w 9251"/>
                <a:gd name="connsiteY7" fmla="*/ 1670 h 10000"/>
                <a:gd name="connsiteX8" fmla="*/ 3003 w 9251"/>
                <a:gd name="connsiteY8" fmla="*/ 0 h 10000"/>
                <a:gd name="connsiteX9" fmla="*/ 3752 w 9251"/>
                <a:gd name="connsiteY9" fmla="*/ 1670 h 10000"/>
                <a:gd name="connsiteX10" fmla="*/ 4000 w 9251"/>
                <a:gd name="connsiteY10" fmla="*/ 4165 h 10000"/>
                <a:gd name="connsiteX11" fmla="*/ 4000 w 9251"/>
                <a:gd name="connsiteY11" fmla="*/ 6660 h 10000"/>
                <a:gd name="connsiteX12" fmla="*/ 5252 w 9251"/>
                <a:gd name="connsiteY12" fmla="*/ 6660 h 10000"/>
                <a:gd name="connsiteX13" fmla="*/ 5499 w 9251"/>
                <a:gd name="connsiteY13" fmla="*/ 5009 h 10000"/>
                <a:gd name="connsiteX14" fmla="*/ 6248 w 9251"/>
                <a:gd name="connsiteY14" fmla="*/ 5835 h 10000"/>
                <a:gd name="connsiteX15" fmla="*/ 7251 w 9251"/>
                <a:gd name="connsiteY15" fmla="*/ 5009 h 10000"/>
                <a:gd name="connsiteX16" fmla="*/ 7746 w 9251"/>
                <a:gd name="connsiteY16" fmla="*/ 5835 h 10000"/>
                <a:gd name="connsiteX17" fmla="*/ 8751 w 9251"/>
                <a:gd name="connsiteY17" fmla="*/ 4165 h 10000"/>
                <a:gd name="connsiteX18" fmla="*/ 9251 w 9251"/>
                <a:gd name="connsiteY18" fmla="*/ 4165 h 10000"/>
                <a:gd name="connsiteX0" fmla="*/ 0 w 9460"/>
                <a:gd name="connsiteY0" fmla="*/ 9155 h 10000"/>
                <a:gd name="connsiteX1" fmla="*/ 543 w 9460"/>
                <a:gd name="connsiteY1" fmla="*/ 10000 h 10000"/>
                <a:gd name="connsiteX2" fmla="*/ 810 w 9460"/>
                <a:gd name="connsiteY2" fmla="*/ 9155 h 10000"/>
                <a:gd name="connsiteX3" fmla="*/ 1619 w 9460"/>
                <a:gd name="connsiteY3" fmla="*/ 8332 h 10000"/>
                <a:gd name="connsiteX4" fmla="*/ 1619 w 9460"/>
                <a:gd name="connsiteY4" fmla="*/ 6660 h 10000"/>
                <a:gd name="connsiteX5" fmla="*/ 2163 w 9460"/>
                <a:gd name="connsiteY5" fmla="*/ 4165 h 10000"/>
                <a:gd name="connsiteX6" fmla="*/ 2436 w 9460"/>
                <a:gd name="connsiteY6" fmla="*/ 4165 h 10000"/>
                <a:gd name="connsiteX7" fmla="*/ 2973 w 9460"/>
                <a:gd name="connsiteY7" fmla="*/ 1670 h 10000"/>
                <a:gd name="connsiteX8" fmla="*/ 3246 w 9460"/>
                <a:gd name="connsiteY8" fmla="*/ 0 h 10000"/>
                <a:gd name="connsiteX9" fmla="*/ 4056 w 9460"/>
                <a:gd name="connsiteY9" fmla="*/ 1670 h 10000"/>
                <a:gd name="connsiteX10" fmla="*/ 4324 w 9460"/>
                <a:gd name="connsiteY10" fmla="*/ 4165 h 10000"/>
                <a:gd name="connsiteX11" fmla="*/ 4324 w 9460"/>
                <a:gd name="connsiteY11" fmla="*/ 6660 h 10000"/>
                <a:gd name="connsiteX12" fmla="*/ 5677 w 9460"/>
                <a:gd name="connsiteY12" fmla="*/ 6660 h 10000"/>
                <a:gd name="connsiteX13" fmla="*/ 5944 w 9460"/>
                <a:gd name="connsiteY13" fmla="*/ 5009 h 10000"/>
                <a:gd name="connsiteX14" fmla="*/ 6754 w 9460"/>
                <a:gd name="connsiteY14" fmla="*/ 5835 h 10000"/>
                <a:gd name="connsiteX15" fmla="*/ 7838 w 9460"/>
                <a:gd name="connsiteY15" fmla="*/ 5009 h 10000"/>
                <a:gd name="connsiteX16" fmla="*/ 8373 w 9460"/>
                <a:gd name="connsiteY16" fmla="*/ 5835 h 10000"/>
                <a:gd name="connsiteX17" fmla="*/ 9460 w 9460"/>
                <a:gd name="connsiteY17" fmla="*/ 4165 h 10000"/>
                <a:gd name="connsiteX0" fmla="*/ 0 w 8851"/>
                <a:gd name="connsiteY0" fmla="*/ 9155 h 10000"/>
                <a:gd name="connsiteX1" fmla="*/ 574 w 8851"/>
                <a:gd name="connsiteY1" fmla="*/ 10000 h 10000"/>
                <a:gd name="connsiteX2" fmla="*/ 856 w 8851"/>
                <a:gd name="connsiteY2" fmla="*/ 9155 h 10000"/>
                <a:gd name="connsiteX3" fmla="*/ 1711 w 8851"/>
                <a:gd name="connsiteY3" fmla="*/ 8332 h 10000"/>
                <a:gd name="connsiteX4" fmla="*/ 1711 w 8851"/>
                <a:gd name="connsiteY4" fmla="*/ 6660 h 10000"/>
                <a:gd name="connsiteX5" fmla="*/ 2286 w 8851"/>
                <a:gd name="connsiteY5" fmla="*/ 4165 h 10000"/>
                <a:gd name="connsiteX6" fmla="*/ 2575 w 8851"/>
                <a:gd name="connsiteY6" fmla="*/ 4165 h 10000"/>
                <a:gd name="connsiteX7" fmla="*/ 3143 w 8851"/>
                <a:gd name="connsiteY7" fmla="*/ 1670 h 10000"/>
                <a:gd name="connsiteX8" fmla="*/ 3431 w 8851"/>
                <a:gd name="connsiteY8" fmla="*/ 0 h 10000"/>
                <a:gd name="connsiteX9" fmla="*/ 4288 w 8851"/>
                <a:gd name="connsiteY9" fmla="*/ 1670 h 10000"/>
                <a:gd name="connsiteX10" fmla="*/ 4571 w 8851"/>
                <a:gd name="connsiteY10" fmla="*/ 4165 h 10000"/>
                <a:gd name="connsiteX11" fmla="*/ 4571 w 8851"/>
                <a:gd name="connsiteY11" fmla="*/ 6660 h 10000"/>
                <a:gd name="connsiteX12" fmla="*/ 6001 w 8851"/>
                <a:gd name="connsiteY12" fmla="*/ 6660 h 10000"/>
                <a:gd name="connsiteX13" fmla="*/ 6283 w 8851"/>
                <a:gd name="connsiteY13" fmla="*/ 5009 h 10000"/>
                <a:gd name="connsiteX14" fmla="*/ 7140 w 8851"/>
                <a:gd name="connsiteY14" fmla="*/ 5835 h 10000"/>
                <a:gd name="connsiteX15" fmla="*/ 8285 w 8851"/>
                <a:gd name="connsiteY15" fmla="*/ 5009 h 10000"/>
                <a:gd name="connsiteX16" fmla="*/ 8851 w 8851"/>
                <a:gd name="connsiteY16" fmla="*/ 5835 h 10000"/>
                <a:gd name="connsiteX0" fmla="*/ 0 w 9361"/>
                <a:gd name="connsiteY0" fmla="*/ 9155 h 10000"/>
                <a:gd name="connsiteX1" fmla="*/ 649 w 9361"/>
                <a:gd name="connsiteY1" fmla="*/ 10000 h 10000"/>
                <a:gd name="connsiteX2" fmla="*/ 967 w 9361"/>
                <a:gd name="connsiteY2" fmla="*/ 9155 h 10000"/>
                <a:gd name="connsiteX3" fmla="*/ 1933 w 9361"/>
                <a:gd name="connsiteY3" fmla="*/ 8332 h 10000"/>
                <a:gd name="connsiteX4" fmla="*/ 1933 w 9361"/>
                <a:gd name="connsiteY4" fmla="*/ 6660 h 10000"/>
                <a:gd name="connsiteX5" fmla="*/ 2583 w 9361"/>
                <a:gd name="connsiteY5" fmla="*/ 4165 h 10000"/>
                <a:gd name="connsiteX6" fmla="*/ 2909 w 9361"/>
                <a:gd name="connsiteY6" fmla="*/ 4165 h 10000"/>
                <a:gd name="connsiteX7" fmla="*/ 3551 w 9361"/>
                <a:gd name="connsiteY7" fmla="*/ 1670 h 10000"/>
                <a:gd name="connsiteX8" fmla="*/ 3876 w 9361"/>
                <a:gd name="connsiteY8" fmla="*/ 0 h 10000"/>
                <a:gd name="connsiteX9" fmla="*/ 4845 w 9361"/>
                <a:gd name="connsiteY9" fmla="*/ 1670 h 10000"/>
                <a:gd name="connsiteX10" fmla="*/ 5164 w 9361"/>
                <a:gd name="connsiteY10" fmla="*/ 4165 h 10000"/>
                <a:gd name="connsiteX11" fmla="*/ 5164 w 9361"/>
                <a:gd name="connsiteY11" fmla="*/ 6660 h 10000"/>
                <a:gd name="connsiteX12" fmla="*/ 6780 w 9361"/>
                <a:gd name="connsiteY12" fmla="*/ 6660 h 10000"/>
                <a:gd name="connsiteX13" fmla="*/ 7099 w 9361"/>
                <a:gd name="connsiteY13" fmla="*/ 5009 h 10000"/>
                <a:gd name="connsiteX14" fmla="*/ 8067 w 9361"/>
                <a:gd name="connsiteY14" fmla="*/ 5835 h 10000"/>
                <a:gd name="connsiteX15" fmla="*/ 9361 w 9361"/>
                <a:gd name="connsiteY15" fmla="*/ 5009 h 10000"/>
                <a:gd name="connsiteX0" fmla="*/ 0 w 8618"/>
                <a:gd name="connsiteY0" fmla="*/ 9155 h 10000"/>
                <a:gd name="connsiteX1" fmla="*/ 693 w 8618"/>
                <a:gd name="connsiteY1" fmla="*/ 10000 h 10000"/>
                <a:gd name="connsiteX2" fmla="*/ 1033 w 8618"/>
                <a:gd name="connsiteY2" fmla="*/ 9155 h 10000"/>
                <a:gd name="connsiteX3" fmla="*/ 2065 w 8618"/>
                <a:gd name="connsiteY3" fmla="*/ 8332 h 10000"/>
                <a:gd name="connsiteX4" fmla="*/ 2065 w 8618"/>
                <a:gd name="connsiteY4" fmla="*/ 6660 h 10000"/>
                <a:gd name="connsiteX5" fmla="*/ 2759 w 8618"/>
                <a:gd name="connsiteY5" fmla="*/ 4165 h 10000"/>
                <a:gd name="connsiteX6" fmla="*/ 3108 w 8618"/>
                <a:gd name="connsiteY6" fmla="*/ 4165 h 10000"/>
                <a:gd name="connsiteX7" fmla="*/ 3793 w 8618"/>
                <a:gd name="connsiteY7" fmla="*/ 1670 h 10000"/>
                <a:gd name="connsiteX8" fmla="*/ 4141 w 8618"/>
                <a:gd name="connsiteY8" fmla="*/ 0 h 10000"/>
                <a:gd name="connsiteX9" fmla="*/ 5176 w 8618"/>
                <a:gd name="connsiteY9" fmla="*/ 1670 h 10000"/>
                <a:gd name="connsiteX10" fmla="*/ 5517 w 8618"/>
                <a:gd name="connsiteY10" fmla="*/ 4165 h 10000"/>
                <a:gd name="connsiteX11" fmla="*/ 5517 w 8618"/>
                <a:gd name="connsiteY11" fmla="*/ 6660 h 10000"/>
                <a:gd name="connsiteX12" fmla="*/ 7243 w 8618"/>
                <a:gd name="connsiteY12" fmla="*/ 6660 h 10000"/>
                <a:gd name="connsiteX13" fmla="*/ 7584 w 8618"/>
                <a:gd name="connsiteY13" fmla="*/ 5009 h 10000"/>
                <a:gd name="connsiteX14" fmla="*/ 8618 w 8618"/>
                <a:gd name="connsiteY14" fmla="*/ 5835 h 10000"/>
                <a:gd name="connsiteX0" fmla="*/ 0 w 8800"/>
                <a:gd name="connsiteY0" fmla="*/ 9155 h 10000"/>
                <a:gd name="connsiteX1" fmla="*/ 804 w 8800"/>
                <a:gd name="connsiteY1" fmla="*/ 10000 h 10000"/>
                <a:gd name="connsiteX2" fmla="*/ 1199 w 8800"/>
                <a:gd name="connsiteY2" fmla="*/ 9155 h 10000"/>
                <a:gd name="connsiteX3" fmla="*/ 2396 w 8800"/>
                <a:gd name="connsiteY3" fmla="*/ 8332 h 10000"/>
                <a:gd name="connsiteX4" fmla="*/ 2396 w 8800"/>
                <a:gd name="connsiteY4" fmla="*/ 6660 h 10000"/>
                <a:gd name="connsiteX5" fmla="*/ 3201 w 8800"/>
                <a:gd name="connsiteY5" fmla="*/ 4165 h 10000"/>
                <a:gd name="connsiteX6" fmla="*/ 3606 w 8800"/>
                <a:gd name="connsiteY6" fmla="*/ 4165 h 10000"/>
                <a:gd name="connsiteX7" fmla="*/ 4401 w 8800"/>
                <a:gd name="connsiteY7" fmla="*/ 1670 h 10000"/>
                <a:gd name="connsiteX8" fmla="*/ 4805 w 8800"/>
                <a:gd name="connsiteY8" fmla="*/ 0 h 10000"/>
                <a:gd name="connsiteX9" fmla="*/ 6006 w 8800"/>
                <a:gd name="connsiteY9" fmla="*/ 1670 h 10000"/>
                <a:gd name="connsiteX10" fmla="*/ 6402 w 8800"/>
                <a:gd name="connsiteY10" fmla="*/ 4165 h 10000"/>
                <a:gd name="connsiteX11" fmla="*/ 6402 w 8800"/>
                <a:gd name="connsiteY11" fmla="*/ 6660 h 10000"/>
                <a:gd name="connsiteX12" fmla="*/ 8405 w 8800"/>
                <a:gd name="connsiteY12" fmla="*/ 6660 h 10000"/>
                <a:gd name="connsiteX13" fmla="*/ 8800 w 8800"/>
                <a:gd name="connsiteY13" fmla="*/ 5009 h 10000"/>
                <a:gd name="connsiteX0" fmla="*/ 0 w 9551"/>
                <a:gd name="connsiteY0" fmla="*/ 9155 h 10000"/>
                <a:gd name="connsiteX1" fmla="*/ 914 w 9551"/>
                <a:gd name="connsiteY1" fmla="*/ 10000 h 10000"/>
                <a:gd name="connsiteX2" fmla="*/ 1363 w 9551"/>
                <a:gd name="connsiteY2" fmla="*/ 9155 h 10000"/>
                <a:gd name="connsiteX3" fmla="*/ 2723 w 9551"/>
                <a:gd name="connsiteY3" fmla="*/ 8332 h 10000"/>
                <a:gd name="connsiteX4" fmla="*/ 2723 w 9551"/>
                <a:gd name="connsiteY4" fmla="*/ 6660 h 10000"/>
                <a:gd name="connsiteX5" fmla="*/ 3638 w 9551"/>
                <a:gd name="connsiteY5" fmla="*/ 4165 h 10000"/>
                <a:gd name="connsiteX6" fmla="*/ 4098 w 9551"/>
                <a:gd name="connsiteY6" fmla="*/ 4165 h 10000"/>
                <a:gd name="connsiteX7" fmla="*/ 5001 w 9551"/>
                <a:gd name="connsiteY7" fmla="*/ 1670 h 10000"/>
                <a:gd name="connsiteX8" fmla="*/ 5460 w 9551"/>
                <a:gd name="connsiteY8" fmla="*/ 0 h 10000"/>
                <a:gd name="connsiteX9" fmla="*/ 6825 w 9551"/>
                <a:gd name="connsiteY9" fmla="*/ 1670 h 10000"/>
                <a:gd name="connsiteX10" fmla="*/ 7275 w 9551"/>
                <a:gd name="connsiteY10" fmla="*/ 4165 h 10000"/>
                <a:gd name="connsiteX11" fmla="*/ 7275 w 9551"/>
                <a:gd name="connsiteY11" fmla="*/ 6660 h 10000"/>
                <a:gd name="connsiteX12" fmla="*/ 9551 w 9551"/>
                <a:gd name="connsiteY12" fmla="*/ 6660 h 10000"/>
                <a:gd name="connsiteX0" fmla="*/ 0 w 8611"/>
                <a:gd name="connsiteY0" fmla="*/ 9155 h 10000"/>
                <a:gd name="connsiteX1" fmla="*/ 957 w 8611"/>
                <a:gd name="connsiteY1" fmla="*/ 10000 h 10000"/>
                <a:gd name="connsiteX2" fmla="*/ 1427 w 8611"/>
                <a:gd name="connsiteY2" fmla="*/ 9155 h 10000"/>
                <a:gd name="connsiteX3" fmla="*/ 2851 w 8611"/>
                <a:gd name="connsiteY3" fmla="*/ 8332 h 10000"/>
                <a:gd name="connsiteX4" fmla="*/ 2851 w 8611"/>
                <a:gd name="connsiteY4" fmla="*/ 6660 h 10000"/>
                <a:gd name="connsiteX5" fmla="*/ 3809 w 8611"/>
                <a:gd name="connsiteY5" fmla="*/ 4165 h 10000"/>
                <a:gd name="connsiteX6" fmla="*/ 4291 w 8611"/>
                <a:gd name="connsiteY6" fmla="*/ 4165 h 10000"/>
                <a:gd name="connsiteX7" fmla="*/ 5236 w 8611"/>
                <a:gd name="connsiteY7" fmla="*/ 1670 h 10000"/>
                <a:gd name="connsiteX8" fmla="*/ 5717 w 8611"/>
                <a:gd name="connsiteY8" fmla="*/ 0 h 10000"/>
                <a:gd name="connsiteX9" fmla="*/ 7146 w 8611"/>
                <a:gd name="connsiteY9" fmla="*/ 1670 h 10000"/>
                <a:gd name="connsiteX10" fmla="*/ 7617 w 8611"/>
                <a:gd name="connsiteY10" fmla="*/ 4165 h 10000"/>
                <a:gd name="connsiteX11" fmla="*/ 7617 w 8611"/>
                <a:gd name="connsiteY11" fmla="*/ 6660 h 10000"/>
                <a:gd name="connsiteX12" fmla="*/ 8611 w 8611"/>
                <a:gd name="connsiteY12" fmla="*/ 658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11" h="10000">
                  <a:moveTo>
                    <a:pt x="0" y="9155"/>
                  </a:moveTo>
                  <a:lnTo>
                    <a:pt x="957" y="10000"/>
                  </a:lnTo>
                  <a:cubicBezTo>
                    <a:pt x="1111" y="9719"/>
                    <a:pt x="1271" y="9439"/>
                    <a:pt x="1427" y="9155"/>
                  </a:cubicBezTo>
                  <a:lnTo>
                    <a:pt x="2851" y="8332"/>
                  </a:lnTo>
                  <a:lnTo>
                    <a:pt x="2851" y="6660"/>
                  </a:lnTo>
                  <a:lnTo>
                    <a:pt x="3809" y="4165"/>
                  </a:lnTo>
                  <a:lnTo>
                    <a:pt x="4291" y="4165"/>
                  </a:lnTo>
                  <a:lnTo>
                    <a:pt x="5236" y="1670"/>
                  </a:lnTo>
                  <a:cubicBezTo>
                    <a:pt x="5395" y="1113"/>
                    <a:pt x="5556" y="557"/>
                    <a:pt x="5717" y="0"/>
                  </a:cubicBezTo>
                  <a:lnTo>
                    <a:pt x="7146" y="1670"/>
                  </a:lnTo>
                  <a:cubicBezTo>
                    <a:pt x="7301" y="2502"/>
                    <a:pt x="7459" y="3336"/>
                    <a:pt x="7617" y="4165"/>
                  </a:cubicBezTo>
                  <a:lnTo>
                    <a:pt x="7617" y="6660"/>
                  </a:lnTo>
                  <a:lnTo>
                    <a:pt x="8611" y="658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42" name="グループ化 541"/>
          <p:cNvGrpSpPr/>
          <p:nvPr/>
        </p:nvGrpSpPr>
        <p:grpSpPr bwMode="gray">
          <a:xfrm>
            <a:off x="2192140" y="7403369"/>
            <a:ext cx="184" cy="111700"/>
            <a:chOff x="870832" y="6711274"/>
            <a:chExt cx="184" cy="111700"/>
          </a:xfrm>
        </p:grpSpPr>
        <p:sp>
          <p:nvSpPr>
            <p:cNvPr id="543" name="Freeform 15"/>
            <p:cNvSpPr>
              <a:spLocks noChangeAspect="1"/>
            </p:cNvSpPr>
            <p:nvPr/>
          </p:nvSpPr>
          <p:spPr bwMode="gray">
            <a:xfrm>
              <a:off x="870832" y="6711274"/>
              <a:ext cx="0" cy="111700"/>
            </a:xfrm>
            <a:custGeom>
              <a:avLst/>
              <a:gdLst>
                <a:gd name="T0" fmla="*/ 2147483647 w 363"/>
                <a:gd name="T1" fmla="*/ 0 h 1543"/>
                <a:gd name="T2" fmla="*/ 2147483647 w 363"/>
                <a:gd name="T3" fmla="*/ 2147483647 h 1543"/>
                <a:gd name="T4" fmla="*/ 2147483647 w 363"/>
                <a:gd name="T5" fmla="*/ 2147483647 h 1543"/>
                <a:gd name="T6" fmla="*/ 2147483647 w 363"/>
                <a:gd name="T7" fmla="*/ 2147483647 h 1543"/>
                <a:gd name="T8" fmla="*/ 2147483647 w 363"/>
                <a:gd name="T9" fmla="*/ 2147483647 h 1543"/>
                <a:gd name="T10" fmla="*/ 2147483647 w 363"/>
                <a:gd name="T11" fmla="*/ 2147483647 h 1543"/>
                <a:gd name="T12" fmla="*/ 2147483647 w 363"/>
                <a:gd name="T13" fmla="*/ 2147483647 h 1543"/>
                <a:gd name="T14" fmla="*/ 2147483647 w 363"/>
                <a:gd name="T15" fmla="*/ 2147483647 h 1543"/>
                <a:gd name="T16" fmla="*/ 2147483647 w 363"/>
                <a:gd name="T17" fmla="*/ 2147483647 h 1543"/>
                <a:gd name="T18" fmla="*/ 2147483647 w 363"/>
                <a:gd name="T19" fmla="*/ 2147483647 h 1543"/>
                <a:gd name="T20" fmla="*/ 2147483647 w 363"/>
                <a:gd name="T21" fmla="*/ 2147483647 h 1543"/>
                <a:gd name="T22" fmla="*/ 0 w 363"/>
                <a:gd name="T23" fmla="*/ 2147483647 h 1543"/>
                <a:gd name="T24" fmla="*/ 0 w 363"/>
                <a:gd name="T25" fmla="*/ 2147483647 h 15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3"/>
                <a:gd name="T40" fmla="*/ 0 h 1543"/>
                <a:gd name="T41" fmla="*/ 363 w 363"/>
                <a:gd name="T42" fmla="*/ 1543 h 1543"/>
                <a:gd name="connsiteX0" fmla="*/ 7493 w 10000"/>
                <a:gd name="connsiteY0" fmla="*/ 0 h 9112"/>
                <a:gd name="connsiteX1" fmla="*/ 6253 w 10000"/>
                <a:gd name="connsiteY1" fmla="*/ 583 h 9112"/>
                <a:gd name="connsiteX2" fmla="*/ 8733 w 10000"/>
                <a:gd name="connsiteY2" fmla="*/ 583 h 9112"/>
                <a:gd name="connsiteX3" fmla="*/ 8733 w 10000"/>
                <a:gd name="connsiteY3" fmla="*/ 1173 h 9112"/>
                <a:gd name="connsiteX4" fmla="*/ 7493 w 10000"/>
                <a:gd name="connsiteY4" fmla="*/ 1465 h 9112"/>
                <a:gd name="connsiteX5" fmla="*/ 7493 w 10000"/>
                <a:gd name="connsiteY5" fmla="*/ 2054 h 9112"/>
                <a:gd name="connsiteX6" fmla="*/ 8733 w 10000"/>
                <a:gd name="connsiteY6" fmla="*/ 2936 h 9112"/>
                <a:gd name="connsiteX7" fmla="*/ 10000 w 10000"/>
                <a:gd name="connsiteY7" fmla="*/ 4699 h 9112"/>
                <a:gd name="connsiteX8" fmla="*/ 7493 w 10000"/>
                <a:gd name="connsiteY8" fmla="*/ 6759 h 9112"/>
                <a:gd name="connsiteX9" fmla="*/ 2507 w 10000"/>
                <a:gd name="connsiteY9" fmla="*/ 7932 h 9112"/>
                <a:gd name="connsiteX10" fmla="*/ 0 w 10000"/>
                <a:gd name="connsiteY10" fmla="*/ 7932 h 9112"/>
                <a:gd name="connsiteX11" fmla="*/ 0 w 10000"/>
                <a:gd name="connsiteY11" fmla="*/ 9112 h 9112"/>
                <a:gd name="connsiteX0" fmla="*/ 6253 w 10000"/>
                <a:gd name="connsiteY0" fmla="*/ 0 h 9360"/>
                <a:gd name="connsiteX1" fmla="*/ 8733 w 10000"/>
                <a:gd name="connsiteY1" fmla="*/ 0 h 9360"/>
                <a:gd name="connsiteX2" fmla="*/ 8733 w 10000"/>
                <a:gd name="connsiteY2" fmla="*/ 647 h 9360"/>
                <a:gd name="connsiteX3" fmla="*/ 7493 w 10000"/>
                <a:gd name="connsiteY3" fmla="*/ 968 h 9360"/>
                <a:gd name="connsiteX4" fmla="*/ 7493 w 10000"/>
                <a:gd name="connsiteY4" fmla="*/ 1614 h 9360"/>
                <a:gd name="connsiteX5" fmla="*/ 8733 w 10000"/>
                <a:gd name="connsiteY5" fmla="*/ 2582 h 9360"/>
                <a:gd name="connsiteX6" fmla="*/ 10000 w 10000"/>
                <a:gd name="connsiteY6" fmla="*/ 4517 h 9360"/>
                <a:gd name="connsiteX7" fmla="*/ 7493 w 10000"/>
                <a:gd name="connsiteY7" fmla="*/ 6778 h 9360"/>
                <a:gd name="connsiteX8" fmla="*/ 2507 w 10000"/>
                <a:gd name="connsiteY8" fmla="*/ 8065 h 9360"/>
                <a:gd name="connsiteX9" fmla="*/ 0 w 10000"/>
                <a:gd name="connsiteY9" fmla="*/ 8065 h 9360"/>
                <a:gd name="connsiteX10" fmla="*/ 0 w 10000"/>
                <a:gd name="connsiteY10" fmla="*/ 9360 h 9360"/>
                <a:gd name="connsiteX0" fmla="*/ 8733 w 10000"/>
                <a:gd name="connsiteY0" fmla="*/ 0 h 10000"/>
                <a:gd name="connsiteX1" fmla="*/ 8733 w 10000"/>
                <a:gd name="connsiteY1" fmla="*/ 691 h 10000"/>
                <a:gd name="connsiteX2" fmla="*/ 7493 w 10000"/>
                <a:gd name="connsiteY2" fmla="*/ 1034 h 10000"/>
                <a:gd name="connsiteX3" fmla="*/ 7493 w 10000"/>
                <a:gd name="connsiteY3" fmla="*/ 1724 h 10000"/>
                <a:gd name="connsiteX4" fmla="*/ 8733 w 10000"/>
                <a:gd name="connsiteY4" fmla="*/ 2759 h 10000"/>
                <a:gd name="connsiteX5" fmla="*/ 10000 w 10000"/>
                <a:gd name="connsiteY5" fmla="*/ 4826 h 10000"/>
                <a:gd name="connsiteX6" fmla="*/ 7493 w 10000"/>
                <a:gd name="connsiteY6" fmla="*/ 7241 h 10000"/>
                <a:gd name="connsiteX7" fmla="*/ 2507 w 10000"/>
                <a:gd name="connsiteY7" fmla="*/ 8616 h 10000"/>
                <a:gd name="connsiteX8" fmla="*/ 0 w 10000"/>
                <a:gd name="connsiteY8" fmla="*/ 8616 h 10000"/>
                <a:gd name="connsiteX9" fmla="*/ 0 w 10000"/>
                <a:gd name="connsiteY9" fmla="*/ 10000 h 10000"/>
                <a:gd name="connsiteX0" fmla="*/ 8733 w 10000"/>
                <a:gd name="connsiteY0" fmla="*/ 0 h 9309"/>
                <a:gd name="connsiteX1" fmla="*/ 7493 w 10000"/>
                <a:gd name="connsiteY1" fmla="*/ 343 h 9309"/>
                <a:gd name="connsiteX2" fmla="*/ 7493 w 10000"/>
                <a:gd name="connsiteY2" fmla="*/ 1033 h 9309"/>
                <a:gd name="connsiteX3" fmla="*/ 8733 w 10000"/>
                <a:gd name="connsiteY3" fmla="*/ 2068 h 9309"/>
                <a:gd name="connsiteX4" fmla="*/ 10000 w 10000"/>
                <a:gd name="connsiteY4" fmla="*/ 4135 h 9309"/>
                <a:gd name="connsiteX5" fmla="*/ 7493 w 10000"/>
                <a:gd name="connsiteY5" fmla="*/ 6550 h 9309"/>
                <a:gd name="connsiteX6" fmla="*/ 2507 w 10000"/>
                <a:gd name="connsiteY6" fmla="*/ 7925 h 9309"/>
                <a:gd name="connsiteX7" fmla="*/ 0 w 10000"/>
                <a:gd name="connsiteY7" fmla="*/ 7925 h 9309"/>
                <a:gd name="connsiteX8" fmla="*/ 0 w 10000"/>
                <a:gd name="connsiteY8" fmla="*/ 9309 h 9309"/>
                <a:gd name="connsiteX0" fmla="*/ 7493 w 10000"/>
                <a:gd name="connsiteY0" fmla="*/ 0 h 9632"/>
                <a:gd name="connsiteX1" fmla="*/ 7493 w 10000"/>
                <a:gd name="connsiteY1" fmla="*/ 742 h 9632"/>
                <a:gd name="connsiteX2" fmla="*/ 8733 w 10000"/>
                <a:gd name="connsiteY2" fmla="*/ 1854 h 9632"/>
                <a:gd name="connsiteX3" fmla="*/ 10000 w 10000"/>
                <a:gd name="connsiteY3" fmla="*/ 4074 h 9632"/>
                <a:gd name="connsiteX4" fmla="*/ 7493 w 10000"/>
                <a:gd name="connsiteY4" fmla="*/ 6668 h 9632"/>
                <a:gd name="connsiteX5" fmla="*/ 2507 w 10000"/>
                <a:gd name="connsiteY5" fmla="*/ 8145 h 9632"/>
                <a:gd name="connsiteX6" fmla="*/ 0 w 10000"/>
                <a:gd name="connsiteY6" fmla="*/ 8145 h 9632"/>
                <a:gd name="connsiteX7" fmla="*/ 0 w 10000"/>
                <a:gd name="connsiteY7" fmla="*/ 9632 h 9632"/>
                <a:gd name="connsiteX0" fmla="*/ 7493 w 10000"/>
                <a:gd name="connsiteY0" fmla="*/ 0 h 9230"/>
                <a:gd name="connsiteX1" fmla="*/ 8733 w 10000"/>
                <a:gd name="connsiteY1" fmla="*/ 1155 h 9230"/>
                <a:gd name="connsiteX2" fmla="*/ 10000 w 10000"/>
                <a:gd name="connsiteY2" fmla="*/ 3460 h 9230"/>
                <a:gd name="connsiteX3" fmla="*/ 7493 w 10000"/>
                <a:gd name="connsiteY3" fmla="*/ 6153 h 9230"/>
                <a:gd name="connsiteX4" fmla="*/ 2507 w 10000"/>
                <a:gd name="connsiteY4" fmla="*/ 7686 h 9230"/>
                <a:gd name="connsiteX5" fmla="*/ 0 w 10000"/>
                <a:gd name="connsiteY5" fmla="*/ 7686 h 9230"/>
                <a:gd name="connsiteX6" fmla="*/ 0 w 10000"/>
                <a:gd name="connsiteY6" fmla="*/ 9230 h 9230"/>
                <a:gd name="connsiteX0" fmla="*/ 8733 w 10000"/>
                <a:gd name="connsiteY0" fmla="*/ 0 h 8749"/>
                <a:gd name="connsiteX1" fmla="*/ 10000 w 10000"/>
                <a:gd name="connsiteY1" fmla="*/ 2498 h 8749"/>
                <a:gd name="connsiteX2" fmla="*/ 7493 w 10000"/>
                <a:gd name="connsiteY2" fmla="*/ 5415 h 8749"/>
                <a:gd name="connsiteX3" fmla="*/ 2507 w 10000"/>
                <a:gd name="connsiteY3" fmla="*/ 7076 h 8749"/>
                <a:gd name="connsiteX4" fmla="*/ 0 w 10000"/>
                <a:gd name="connsiteY4" fmla="*/ 7076 h 8749"/>
                <a:gd name="connsiteX5" fmla="*/ 0 w 10000"/>
                <a:gd name="connsiteY5" fmla="*/ 8749 h 8749"/>
                <a:gd name="connsiteX0" fmla="*/ 10000 w 10000"/>
                <a:gd name="connsiteY0" fmla="*/ 0 h 7145"/>
                <a:gd name="connsiteX1" fmla="*/ 7493 w 10000"/>
                <a:gd name="connsiteY1" fmla="*/ 3334 h 7145"/>
                <a:gd name="connsiteX2" fmla="*/ 2507 w 10000"/>
                <a:gd name="connsiteY2" fmla="*/ 5233 h 7145"/>
                <a:gd name="connsiteX3" fmla="*/ 0 w 10000"/>
                <a:gd name="connsiteY3" fmla="*/ 5233 h 7145"/>
                <a:gd name="connsiteX4" fmla="*/ 0 w 10000"/>
                <a:gd name="connsiteY4" fmla="*/ 7145 h 7145"/>
                <a:gd name="connsiteX0" fmla="*/ 7493 w 7493"/>
                <a:gd name="connsiteY0" fmla="*/ 0 h 5334"/>
                <a:gd name="connsiteX1" fmla="*/ 2507 w 7493"/>
                <a:gd name="connsiteY1" fmla="*/ 2658 h 5334"/>
                <a:gd name="connsiteX2" fmla="*/ 0 w 7493"/>
                <a:gd name="connsiteY2" fmla="*/ 2658 h 5334"/>
                <a:gd name="connsiteX3" fmla="*/ 0 w 7493"/>
                <a:gd name="connsiteY3" fmla="*/ 5334 h 5334"/>
                <a:gd name="connsiteX0" fmla="*/ 3346 w 3346"/>
                <a:gd name="connsiteY0" fmla="*/ 0 h 5017"/>
                <a:gd name="connsiteX1" fmla="*/ 0 w 3346"/>
                <a:gd name="connsiteY1" fmla="*/ 0 h 5017"/>
                <a:gd name="connsiteX2" fmla="*/ 0 w 3346"/>
                <a:gd name="connsiteY2" fmla="*/ 5017 h 5017"/>
                <a:gd name="connsiteX0" fmla="*/ 0 w 0"/>
                <a:gd name="connsiteY0" fmla="*/ 0 h 10000"/>
                <a:gd name="connsiteX1" fmla="*/ 0 w 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000">
                  <a:moveTo>
                    <a:pt x="0" y="0"/>
                  </a:moveTo>
                  <a:lnTo>
                    <a:pt x="0" y="1000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44" name="Freeform 15"/>
            <p:cNvSpPr>
              <a:spLocks noChangeAspect="1"/>
            </p:cNvSpPr>
            <p:nvPr/>
          </p:nvSpPr>
          <p:spPr bwMode="gray">
            <a:xfrm>
              <a:off x="871016" y="6711274"/>
              <a:ext cx="0" cy="111700"/>
            </a:xfrm>
            <a:custGeom>
              <a:avLst/>
              <a:gdLst>
                <a:gd name="T0" fmla="*/ 2147483647 w 363"/>
                <a:gd name="T1" fmla="*/ 0 h 1543"/>
                <a:gd name="T2" fmla="*/ 2147483647 w 363"/>
                <a:gd name="T3" fmla="*/ 2147483647 h 1543"/>
                <a:gd name="T4" fmla="*/ 2147483647 w 363"/>
                <a:gd name="T5" fmla="*/ 2147483647 h 1543"/>
                <a:gd name="T6" fmla="*/ 2147483647 w 363"/>
                <a:gd name="T7" fmla="*/ 2147483647 h 1543"/>
                <a:gd name="T8" fmla="*/ 2147483647 w 363"/>
                <a:gd name="T9" fmla="*/ 2147483647 h 1543"/>
                <a:gd name="T10" fmla="*/ 2147483647 w 363"/>
                <a:gd name="T11" fmla="*/ 2147483647 h 1543"/>
                <a:gd name="T12" fmla="*/ 2147483647 w 363"/>
                <a:gd name="T13" fmla="*/ 2147483647 h 1543"/>
                <a:gd name="T14" fmla="*/ 2147483647 w 363"/>
                <a:gd name="T15" fmla="*/ 2147483647 h 1543"/>
                <a:gd name="T16" fmla="*/ 2147483647 w 363"/>
                <a:gd name="T17" fmla="*/ 2147483647 h 1543"/>
                <a:gd name="T18" fmla="*/ 2147483647 w 363"/>
                <a:gd name="T19" fmla="*/ 2147483647 h 1543"/>
                <a:gd name="T20" fmla="*/ 2147483647 w 363"/>
                <a:gd name="T21" fmla="*/ 2147483647 h 1543"/>
                <a:gd name="T22" fmla="*/ 0 w 363"/>
                <a:gd name="T23" fmla="*/ 2147483647 h 1543"/>
                <a:gd name="T24" fmla="*/ 0 w 363"/>
                <a:gd name="T25" fmla="*/ 2147483647 h 15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3"/>
                <a:gd name="T40" fmla="*/ 0 h 1543"/>
                <a:gd name="T41" fmla="*/ 363 w 363"/>
                <a:gd name="T42" fmla="*/ 1543 h 1543"/>
                <a:gd name="connsiteX0" fmla="*/ 7493 w 10000"/>
                <a:gd name="connsiteY0" fmla="*/ 0 h 9112"/>
                <a:gd name="connsiteX1" fmla="*/ 6253 w 10000"/>
                <a:gd name="connsiteY1" fmla="*/ 583 h 9112"/>
                <a:gd name="connsiteX2" fmla="*/ 8733 w 10000"/>
                <a:gd name="connsiteY2" fmla="*/ 583 h 9112"/>
                <a:gd name="connsiteX3" fmla="*/ 8733 w 10000"/>
                <a:gd name="connsiteY3" fmla="*/ 1173 h 9112"/>
                <a:gd name="connsiteX4" fmla="*/ 7493 w 10000"/>
                <a:gd name="connsiteY4" fmla="*/ 1465 h 9112"/>
                <a:gd name="connsiteX5" fmla="*/ 7493 w 10000"/>
                <a:gd name="connsiteY5" fmla="*/ 2054 h 9112"/>
                <a:gd name="connsiteX6" fmla="*/ 8733 w 10000"/>
                <a:gd name="connsiteY6" fmla="*/ 2936 h 9112"/>
                <a:gd name="connsiteX7" fmla="*/ 10000 w 10000"/>
                <a:gd name="connsiteY7" fmla="*/ 4699 h 9112"/>
                <a:gd name="connsiteX8" fmla="*/ 7493 w 10000"/>
                <a:gd name="connsiteY8" fmla="*/ 6759 h 9112"/>
                <a:gd name="connsiteX9" fmla="*/ 2507 w 10000"/>
                <a:gd name="connsiteY9" fmla="*/ 7932 h 9112"/>
                <a:gd name="connsiteX10" fmla="*/ 0 w 10000"/>
                <a:gd name="connsiteY10" fmla="*/ 7932 h 9112"/>
                <a:gd name="connsiteX11" fmla="*/ 0 w 10000"/>
                <a:gd name="connsiteY11" fmla="*/ 9112 h 9112"/>
                <a:gd name="connsiteX0" fmla="*/ 6253 w 10000"/>
                <a:gd name="connsiteY0" fmla="*/ 0 h 9360"/>
                <a:gd name="connsiteX1" fmla="*/ 8733 w 10000"/>
                <a:gd name="connsiteY1" fmla="*/ 0 h 9360"/>
                <a:gd name="connsiteX2" fmla="*/ 8733 w 10000"/>
                <a:gd name="connsiteY2" fmla="*/ 647 h 9360"/>
                <a:gd name="connsiteX3" fmla="*/ 7493 w 10000"/>
                <a:gd name="connsiteY3" fmla="*/ 968 h 9360"/>
                <a:gd name="connsiteX4" fmla="*/ 7493 w 10000"/>
                <a:gd name="connsiteY4" fmla="*/ 1614 h 9360"/>
                <a:gd name="connsiteX5" fmla="*/ 8733 w 10000"/>
                <a:gd name="connsiteY5" fmla="*/ 2582 h 9360"/>
                <a:gd name="connsiteX6" fmla="*/ 10000 w 10000"/>
                <a:gd name="connsiteY6" fmla="*/ 4517 h 9360"/>
                <a:gd name="connsiteX7" fmla="*/ 7493 w 10000"/>
                <a:gd name="connsiteY7" fmla="*/ 6778 h 9360"/>
                <a:gd name="connsiteX8" fmla="*/ 2507 w 10000"/>
                <a:gd name="connsiteY8" fmla="*/ 8065 h 9360"/>
                <a:gd name="connsiteX9" fmla="*/ 0 w 10000"/>
                <a:gd name="connsiteY9" fmla="*/ 8065 h 9360"/>
                <a:gd name="connsiteX10" fmla="*/ 0 w 10000"/>
                <a:gd name="connsiteY10" fmla="*/ 9360 h 9360"/>
                <a:gd name="connsiteX0" fmla="*/ 8733 w 10000"/>
                <a:gd name="connsiteY0" fmla="*/ 0 h 10000"/>
                <a:gd name="connsiteX1" fmla="*/ 8733 w 10000"/>
                <a:gd name="connsiteY1" fmla="*/ 691 h 10000"/>
                <a:gd name="connsiteX2" fmla="*/ 7493 w 10000"/>
                <a:gd name="connsiteY2" fmla="*/ 1034 h 10000"/>
                <a:gd name="connsiteX3" fmla="*/ 7493 w 10000"/>
                <a:gd name="connsiteY3" fmla="*/ 1724 h 10000"/>
                <a:gd name="connsiteX4" fmla="*/ 8733 w 10000"/>
                <a:gd name="connsiteY4" fmla="*/ 2759 h 10000"/>
                <a:gd name="connsiteX5" fmla="*/ 10000 w 10000"/>
                <a:gd name="connsiteY5" fmla="*/ 4826 h 10000"/>
                <a:gd name="connsiteX6" fmla="*/ 7493 w 10000"/>
                <a:gd name="connsiteY6" fmla="*/ 7241 h 10000"/>
                <a:gd name="connsiteX7" fmla="*/ 2507 w 10000"/>
                <a:gd name="connsiteY7" fmla="*/ 8616 h 10000"/>
                <a:gd name="connsiteX8" fmla="*/ 0 w 10000"/>
                <a:gd name="connsiteY8" fmla="*/ 8616 h 10000"/>
                <a:gd name="connsiteX9" fmla="*/ 0 w 10000"/>
                <a:gd name="connsiteY9" fmla="*/ 10000 h 10000"/>
                <a:gd name="connsiteX0" fmla="*/ 8733 w 10000"/>
                <a:gd name="connsiteY0" fmla="*/ 0 h 9309"/>
                <a:gd name="connsiteX1" fmla="*/ 7493 w 10000"/>
                <a:gd name="connsiteY1" fmla="*/ 343 h 9309"/>
                <a:gd name="connsiteX2" fmla="*/ 7493 w 10000"/>
                <a:gd name="connsiteY2" fmla="*/ 1033 h 9309"/>
                <a:gd name="connsiteX3" fmla="*/ 8733 w 10000"/>
                <a:gd name="connsiteY3" fmla="*/ 2068 h 9309"/>
                <a:gd name="connsiteX4" fmla="*/ 10000 w 10000"/>
                <a:gd name="connsiteY4" fmla="*/ 4135 h 9309"/>
                <a:gd name="connsiteX5" fmla="*/ 7493 w 10000"/>
                <a:gd name="connsiteY5" fmla="*/ 6550 h 9309"/>
                <a:gd name="connsiteX6" fmla="*/ 2507 w 10000"/>
                <a:gd name="connsiteY6" fmla="*/ 7925 h 9309"/>
                <a:gd name="connsiteX7" fmla="*/ 0 w 10000"/>
                <a:gd name="connsiteY7" fmla="*/ 7925 h 9309"/>
                <a:gd name="connsiteX8" fmla="*/ 0 w 10000"/>
                <a:gd name="connsiteY8" fmla="*/ 9309 h 9309"/>
                <a:gd name="connsiteX0" fmla="*/ 7493 w 10000"/>
                <a:gd name="connsiteY0" fmla="*/ 0 h 9632"/>
                <a:gd name="connsiteX1" fmla="*/ 7493 w 10000"/>
                <a:gd name="connsiteY1" fmla="*/ 742 h 9632"/>
                <a:gd name="connsiteX2" fmla="*/ 8733 w 10000"/>
                <a:gd name="connsiteY2" fmla="*/ 1854 h 9632"/>
                <a:gd name="connsiteX3" fmla="*/ 10000 w 10000"/>
                <a:gd name="connsiteY3" fmla="*/ 4074 h 9632"/>
                <a:gd name="connsiteX4" fmla="*/ 7493 w 10000"/>
                <a:gd name="connsiteY4" fmla="*/ 6668 h 9632"/>
                <a:gd name="connsiteX5" fmla="*/ 2507 w 10000"/>
                <a:gd name="connsiteY5" fmla="*/ 8145 h 9632"/>
                <a:gd name="connsiteX6" fmla="*/ 0 w 10000"/>
                <a:gd name="connsiteY6" fmla="*/ 8145 h 9632"/>
                <a:gd name="connsiteX7" fmla="*/ 0 w 10000"/>
                <a:gd name="connsiteY7" fmla="*/ 9632 h 9632"/>
                <a:gd name="connsiteX0" fmla="*/ 7493 w 10000"/>
                <a:gd name="connsiteY0" fmla="*/ 0 h 9230"/>
                <a:gd name="connsiteX1" fmla="*/ 8733 w 10000"/>
                <a:gd name="connsiteY1" fmla="*/ 1155 h 9230"/>
                <a:gd name="connsiteX2" fmla="*/ 10000 w 10000"/>
                <a:gd name="connsiteY2" fmla="*/ 3460 h 9230"/>
                <a:gd name="connsiteX3" fmla="*/ 7493 w 10000"/>
                <a:gd name="connsiteY3" fmla="*/ 6153 h 9230"/>
                <a:gd name="connsiteX4" fmla="*/ 2507 w 10000"/>
                <a:gd name="connsiteY4" fmla="*/ 7686 h 9230"/>
                <a:gd name="connsiteX5" fmla="*/ 0 w 10000"/>
                <a:gd name="connsiteY5" fmla="*/ 7686 h 9230"/>
                <a:gd name="connsiteX6" fmla="*/ 0 w 10000"/>
                <a:gd name="connsiteY6" fmla="*/ 9230 h 9230"/>
                <a:gd name="connsiteX0" fmla="*/ 8733 w 10000"/>
                <a:gd name="connsiteY0" fmla="*/ 0 h 8749"/>
                <a:gd name="connsiteX1" fmla="*/ 10000 w 10000"/>
                <a:gd name="connsiteY1" fmla="*/ 2498 h 8749"/>
                <a:gd name="connsiteX2" fmla="*/ 7493 w 10000"/>
                <a:gd name="connsiteY2" fmla="*/ 5415 h 8749"/>
                <a:gd name="connsiteX3" fmla="*/ 2507 w 10000"/>
                <a:gd name="connsiteY3" fmla="*/ 7076 h 8749"/>
                <a:gd name="connsiteX4" fmla="*/ 0 w 10000"/>
                <a:gd name="connsiteY4" fmla="*/ 7076 h 8749"/>
                <a:gd name="connsiteX5" fmla="*/ 0 w 10000"/>
                <a:gd name="connsiteY5" fmla="*/ 8749 h 8749"/>
                <a:gd name="connsiteX0" fmla="*/ 10000 w 10000"/>
                <a:gd name="connsiteY0" fmla="*/ 0 h 7145"/>
                <a:gd name="connsiteX1" fmla="*/ 7493 w 10000"/>
                <a:gd name="connsiteY1" fmla="*/ 3334 h 7145"/>
                <a:gd name="connsiteX2" fmla="*/ 2507 w 10000"/>
                <a:gd name="connsiteY2" fmla="*/ 5233 h 7145"/>
                <a:gd name="connsiteX3" fmla="*/ 0 w 10000"/>
                <a:gd name="connsiteY3" fmla="*/ 5233 h 7145"/>
                <a:gd name="connsiteX4" fmla="*/ 0 w 10000"/>
                <a:gd name="connsiteY4" fmla="*/ 7145 h 7145"/>
                <a:gd name="connsiteX0" fmla="*/ 7493 w 7493"/>
                <a:gd name="connsiteY0" fmla="*/ 0 h 5334"/>
                <a:gd name="connsiteX1" fmla="*/ 2507 w 7493"/>
                <a:gd name="connsiteY1" fmla="*/ 2658 h 5334"/>
                <a:gd name="connsiteX2" fmla="*/ 0 w 7493"/>
                <a:gd name="connsiteY2" fmla="*/ 2658 h 5334"/>
                <a:gd name="connsiteX3" fmla="*/ 0 w 7493"/>
                <a:gd name="connsiteY3" fmla="*/ 5334 h 5334"/>
                <a:gd name="connsiteX0" fmla="*/ 3346 w 3346"/>
                <a:gd name="connsiteY0" fmla="*/ 0 h 5017"/>
                <a:gd name="connsiteX1" fmla="*/ 0 w 3346"/>
                <a:gd name="connsiteY1" fmla="*/ 0 h 5017"/>
                <a:gd name="connsiteX2" fmla="*/ 0 w 3346"/>
                <a:gd name="connsiteY2" fmla="*/ 5017 h 5017"/>
                <a:gd name="connsiteX0" fmla="*/ 0 w 0"/>
                <a:gd name="connsiteY0" fmla="*/ 0 h 10000"/>
                <a:gd name="connsiteX1" fmla="*/ 0 w 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000">
                  <a:moveTo>
                    <a:pt x="0" y="0"/>
                  </a:moveTo>
                  <a:lnTo>
                    <a:pt x="0" y="1000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45" name="グループ化 544"/>
          <p:cNvGrpSpPr/>
          <p:nvPr/>
        </p:nvGrpSpPr>
        <p:grpSpPr bwMode="gray">
          <a:xfrm>
            <a:off x="2415101" y="7208496"/>
            <a:ext cx="33337" cy="306571"/>
            <a:chOff x="1093792" y="6516400"/>
            <a:chExt cx="33337" cy="306571"/>
          </a:xfrm>
        </p:grpSpPr>
        <p:sp>
          <p:nvSpPr>
            <p:cNvPr id="546" name="Freeform 12"/>
            <p:cNvSpPr>
              <a:spLocks noChangeAspect="1"/>
            </p:cNvSpPr>
            <p:nvPr/>
          </p:nvSpPr>
          <p:spPr bwMode="gray">
            <a:xfrm>
              <a:off x="1093792" y="6516400"/>
              <a:ext cx="33337" cy="306571"/>
            </a:xfrm>
            <a:custGeom>
              <a:avLst/>
              <a:gdLst>
                <a:gd name="T0" fmla="*/ 0 w 46"/>
                <a:gd name="T1" fmla="*/ 0 h 499"/>
                <a:gd name="T2" fmla="*/ 2147483647 w 46"/>
                <a:gd name="T3" fmla="*/ 2147483647 h 499"/>
                <a:gd name="T4" fmla="*/ 2147483647 w 46"/>
                <a:gd name="T5" fmla="*/ 2147483647 h 499"/>
                <a:gd name="T6" fmla="*/ 2147483647 w 46"/>
                <a:gd name="T7" fmla="*/ 2147483647 h 4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99"/>
                <a:gd name="T14" fmla="*/ 46 w 46"/>
                <a:gd name="T15" fmla="*/ 499 h 4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99">
                  <a:moveTo>
                    <a:pt x="0" y="0"/>
                  </a:moveTo>
                  <a:lnTo>
                    <a:pt x="46" y="136"/>
                  </a:lnTo>
                  <a:lnTo>
                    <a:pt x="46" y="227"/>
                  </a:lnTo>
                  <a:lnTo>
                    <a:pt x="46" y="49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47" name="Freeform 107"/>
            <p:cNvSpPr>
              <a:spLocks noChangeAspect="1"/>
            </p:cNvSpPr>
            <p:nvPr/>
          </p:nvSpPr>
          <p:spPr bwMode="gray">
            <a:xfrm>
              <a:off x="1093792" y="6516400"/>
              <a:ext cx="33337" cy="306571"/>
            </a:xfrm>
            <a:custGeom>
              <a:avLst/>
              <a:gdLst>
                <a:gd name="T0" fmla="*/ 0 w 46"/>
                <a:gd name="T1" fmla="*/ 0 h 499"/>
                <a:gd name="T2" fmla="*/ 2147483647 w 46"/>
                <a:gd name="T3" fmla="*/ 2147483647 h 499"/>
                <a:gd name="T4" fmla="*/ 2147483647 w 46"/>
                <a:gd name="T5" fmla="*/ 2147483647 h 499"/>
                <a:gd name="T6" fmla="*/ 2147483647 w 46"/>
                <a:gd name="T7" fmla="*/ 2147483647 h 4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99"/>
                <a:gd name="T14" fmla="*/ 46 w 46"/>
                <a:gd name="T15" fmla="*/ 499 h 4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99">
                  <a:moveTo>
                    <a:pt x="0" y="0"/>
                  </a:moveTo>
                  <a:lnTo>
                    <a:pt x="46" y="136"/>
                  </a:lnTo>
                  <a:lnTo>
                    <a:pt x="46" y="227"/>
                  </a:lnTo>
                  <a:lnTo>
                    <a:pt x="46" y="49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48" name="グループ化 547"/>
          <p:cNvGrpSpPr/>
          <p:nvPr/>
        </p:nvGrpSpPr>
        <p:grpSpPr bwMode="gray">
          <a:xfrm>
            <a:off x="2352662" y="6569075"/>
            <a:ext cx="96124" cy="528512"/>
            <a:chOff x="1031354" y="5876980"/>
            <a:chExt cx="96124" cy="528512"/>
          </a:xfrm>
        </p:grpSpPr>
        <p:sp>
          <p:nvSpPr>
            <p:cNvPr id="549" name="Freeform 15"/>
            <p:cNvSpPr>
              <a:spLocks noChangeAspect="1"/>
            </p:cNvSpPr>
            <p:nvPr/>
          </p:nvSpPr>
          <p:spPr bwMode="gray">
            <a:xfrm>
              <a:off x="1031354" y="5876980"/>
              <a:ext cx="95775" cy="528512"/>
            </a:xfrm>
            <a:custGeom>
              <a:avLst/>
              <a:gdLst>
                <a:gd name="T0" fmla="*/ 2147483647 w 363"/>
                <a:gd name="T1" fmla="*/ 0 h 1543"/>
                <a:gd name="T2" fmla="*/ 2147483647 w 363"/>
                <a:gd name="T3" fmla="*/ 2147483647 h 1543"/>
                <a:gd name="T4" fmla="*/ 2147483647 w 363"/>
                <a:gd name="T5" fmla="*/ 2147483647 h 1543"/>
                <a:gd name="T6" fmla="*/ 2147483647 w 363"/>
                <a:gd name="T7" fmla="*/ 2147483647 h 1543"/>
                <a:gd name="T8" fmla="*/ 2147483647 w 363"/>
                <a:gd name="T9" fmla="*/ 2147483647 h 1543"/>
                <a:gd name="T10" fmla="*/ 2147483647 w 363"/>
                <a:gd name="T11" fmla="*/ 2147483647 h 1543"/>
                <a:gd name="T12" fmla="*/ 2147483647 w 363"/>
                <a:gd name="T13" fmla="*/ 2147483647 h 1543"/>
                <a:gd name="T14" fmla="*/ 2147483647 w 363"/>
                <a:gd name="T15" fmla="*/ 2147483647 h 1543"/>
                <a:gd name="T16" fmla="*/ 2147483647 w 363"/>
                <a:gd name="T17" fmla="*/ 2147483647 h 1543"/>
                <a:gd name="T18" fmla="*/ 2147483647 w 363"/>
                <a:gd name="T19" fmla="*/ 2147483647 h 1543"/>
                <a:gd name="T20" fmla="*/ 2147483647 w 363"/>
                <a:gd name="T21" fmla="*/ 2147483647 h 1543"/>
                <a:gd name="T22" fmla="*/ 0 w 363"/>
                <a:gd name="T23" fmla="*/ 2147483647 h 1543"/>
                <a:gd name="T24" fmla="*/ 0 w 363"/>
                <a:gd name="T25" fmla="*/ 2147483647 h 15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3"/>
                <a:gd name="T40" fmla="*/ 0 h 1543"/>
                <a:gd name="T41" fmla="*/ 363 w 363"/>
                <a:gd name="T42" fmla="*/ 1543 h 1543"/>
                <a:gd name="connsiteX0" fmla="*/ 6253 w 10000"/>
                <a:gd name="connsiteY0" fmla="*/ 0 h 8820"/>
                <a:gd name="connsiteX1" fmla="*/ 7493 w 10000"/>
                <a:gd name="connsiteY1" fmla="*/ 888 h 8820"/>
                <a:gd name="connsiteX2" fmla="*/ 6253 w 10000"/>
                <a:gd name="connsiteY2" fmla="*/ 1471 h 8820"/>
                <a:gd name="connsiteX3" fmla="*/ 8733 w 10000"/>
                <a:gd name="connsiteY3" fmla="*/ 1471 h 8820"/>
                <a:gd name="connsiteX4" fmla="*/ 8733 w 10000"/>
                <a:gd name="connsiteY4" fmla="*/ 2061 h 8820"/>
                <a:gd name="connsiteX5" fmla="*/ 7493 w 10000"/>
                <a:gd name="connsiteY5" fmla="*/ 2353 h 8820"/>
                <a:gd name="connsiteX6" fmla="*/ 7493 w 10000"/>
                <a:gd name="connsiteY6" fmla="*/ 2942 h 8820"/>
                <a:gd name="connsiteX7" fmla="*/ 8733 w 10000"/>
                <a:gd name="connsiteY7" fmla="*/ 3824 h 8820"/>
                <a:gd name="connsiteX8" fmla="*/ 10000 w 10000"/>
                <a:gd name="connsiteY8" fmla="*/ 5587 h 8820"/>
                <a:gd name="connsiteX9" fmla="*/ 7493 w 10000"/>
                <a:gd name="connsiteY9" fmla="*/ 7647 h 8820"/>
                <a:gd name="connsiteX10" fmla="*/ 2507 w 10000"/>
                <a:gd name="connsiteY10" fmla="*/ 8820 h 8820"/>
                <a:gd name="connsiteX11" fmla="*/ 0 w 10000"/>
                <a:gd name="connsiteY11" fmla="*/ 8820 h 8820"/>
                <a:gd name="connsiteX0" fmla="*/ 3746 w 7493"/>
                <a:gd name="connsiteY0" fmla="*/ 0 h 10000"/>
                <a:gd name="connsiteX1" fmla="*/ 4986 w 7493"/>
                <a:gd name="connsiteY1" fmla="*/ 1007 h 10000"/>
                <a:gd name="connsiteX2" fmla="*/ 3746 w 7493"/>
                <a:gd name="connsiteY2" fmla="*/ 1668 h 10000"/>
                <a:gd name="connsiteX3" fmla="*/ 6226 w 7493"/>
                <a:gd name="connsiteY3" fmla="*/ 1668 h 10000"/>
                <a:gd name="connsiteX4" fmla="*/ 6226 w 7493"/>
                <a:gd name="connsiteY4" fmla="*/ 2337 h 10000"/>
                <a:gd name="connsiteX5" fmla="*/ 4986 w 7493"/>
                <a:gd name="connsiteY5" fmla="*/ 2668 h 10000"/>
                <a:gd name="connsiteX6" fmla="*/ 4986 w 7493"/>
                <a:gd name="connsiteY6" fmla="*/ 3336 h 10000"/>
                <a:gd name="connsiteX7" fmla="*/ 6226 w 7493"/>
                <a:gd name="connsiteY7" fmla="*/ 4336 h 10000"/>
                <a:gd name="connsiteX8" fmla="*/ 7493 w 7493"/>
                <a:gd name="connsiteY8" fmla="*/ 6334 h 10000"/>
                <a:gd name="connsiteX9" fmla="*/ 4986 w 7493"/>
                <a:gd name="connsiteY9" fmla="*/ 8670 h 10000"/>
                <a:gd name="connsiteX10" fmla="*/ 0 w 7493"/>
                <a:gd name="connsiteY10" fmla="*/ 10000 h 10000"/>
                <a:gd name="connsiteX0" fmla="*/ 0 w 5001"/>
                <a:gd name="connsiteY0" fmla="*/ 0 h 8670"/>
                <a:gd name="connsiteX1" fmla="*/ 1655 w 5001"/>
                <a:gd name="connsiteY1" fmla="*/ 1007 h 8670"/>
                <a:gd name="connsiteX2" fmla="*/ 0 w 5001"/>
                <a:gd name="connsiteY2" fmla="*/ 1668 h 8670"/>
                <a:gd name="connsiteX3" fmla="*/ 3310 w 5001"/>
                <a:gd name="connsiteY3" fmla="*/ 1668 h 8670"/>
                <a:gd name="connsiteX4" fmla="*/ 3310 w 5001"/>
                <a:gd name="connsiteY4" fmla="*/ 2337 h 8670"/>
                <a:gd name="connsiteX5" fmla="*/ 1655 w 5001"/>
                <a:gd name="connsiteY5" fmla="*/ 2668 h 8670"/>
                <a:gd name="connsiteX6" fmla="*/ 1655 w 5001"/>
                <a:gd name="connsiteY6" fmla="*/ 3336 h 8670"/>
                <a:gd name="connsiteX7" fmla="*/ 3310 w 5001"/>
                <a:gd name="connsiteY7" fmla="*/ 4336 h 8670"/>
                <a:gd name="connsiteX8" fmla="*/ 5001 w 5001"/>
                <a:gd name="connsiteY8" fmla="*/ 6334 h 8670"/>
                <a:gd name="connsiteX9" fmla="*/ 1655 w 5001"/>
                <a:gd name="connsiteY9" fmla="*/ 8670 h 8670"/>
                <a:gd name="connsiteX0" fmla="*/ 0 w 10000"/>
                <a:gd name="connsiteY0" fmla="*/ 0 h 7306"/>
                <a:gd name="connsiteX1" fmla="*/ 3309 w 10000"/>
                <a:gd name="connsiteY1" fmla="*/ 1161 h 7306"/>
                <a:gd name="connsiteX2" fmla="*/ 0 w 10000"/>
                <a:gd name="connsiteY2" fmla="*/ 1924 h 7306"/>
                <a:gd name="connsiteX3" fmla="*/ 6619 w 10000"/>
                <a:gd name="connsiteY3" fmla="*/ 1924 h 7306"/>
                <a:gd name="connsiteX4" fmla="*/ 6619 w 10000"/>
                <a:gd name="connsiteY4" fmla="*/ 2696 h 7306"/>
                <a:gd name="connsiteX5" fmla="*/ 3309 w 10000"/>
                <a:gd name="connsiteY5" fmla="*/ 3077 h 7306"/>
                <a:gd name="connsiteX6" fmla="*/ 3309 w 10000"/>
                <a:gd name="connsiteY6" fmla="*/ 3848 h 7306"/>
                <a:gd name="connsiteX7" fmla="*/ 6619 w 10000"/>
                <a:gd name="connsiteY7" fmla="*/ 5001 h 7306"/>
                <a:gd name="connsiteX8" fmla="*/ 10000 w 10000"/>
                <a:gd name="connsiteY8" fmla="*/ 7306 h 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7306">
                  <a:moveTo>
                    <a:pt x="0" y="0"/>
                  </a:moveTo>
                  <a:lnTo>
                    <a:pt x="3309" y="1161"/>
                  </a:lnTo>
                  <a:lnTo>
                    <a:pt x="0" y="1924"/>
                  </a:lnTo>
                  <a:lnTo>
                    <a:pt x="6619" y="1924"/>
                  </a:lnTo>
                  <a:lnTo>
                    <a:pt x="6619" y="2696"/>
                  </a:lnTo>
                  <a:lnTo>
                    <a:pt x="3309" y="3077"/>
                  </a:lnTo>
                  <a:lnTo>
                    <a:pt x="3309" y="3848"/>
                  </a:lnTo>
                  <a:lnTo>
                    <a:pt x="6619" y="5001"/>
                  </a:lnTo>
                  <a:lnTo>
                    <a:pt x="10000" y="730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50" name="Freeform 15"/>
            <p:cNvSpPr>
              <a:spLocks noChangeAspect="1"/>
            </p:cNvSpPr>
            <p:nvPr/>
          </p:nvSpPr>
          <p:spPr bwMode="gray">
            <a:xfrm>
              <a:off x="1031703" y="5876980"/>
              <a:ext cx="95775" cy="528512"/>
            </a:xfrm>
            <a:custGeom>
              <a:avLst/>
              <a:gdLst>
                <a:gd name="T0" fmla="*/ 2147483647 w 363"/>
                <a:gd name="T1" fmla="*/ 0 h 1543"/>
                <a:gd name="T2" fmla="*/ 2147483647 w 363"/>
                <a:gd name="T3" fmla="*/ 2147483647 h 1543"/>
                <a:gd name="T4" fmla="*/ 2147483647 w 363"/>
                <a:gd name="T5" fmla="*/ 2147483647 h 1543"/>
                <a:gd name="T6" fmla="*/ 2147483647 w 363"/>
                <a:gd name="T7" fmla="*/ 2147483647 h 1543"/>
                <a:gd name="T8" fmla="*/ 2147483647 w 363"/>
                <a:gd name="T9" fmla="*/ 2147483647 h 1543"/>
                <a:gd name="T10" fmla="*/ 2147483647 w 363"/>
                <a:gd name="T11" fmla="*/ 2147483647 h 1543"/>
                <a:gd name="T12" fmla="*/ 2147483647 w 363"/>
                <a:gd name="T13" fmla="*/ 2147483647 h 1543"/>
                <a:gd name="T14" fmla="*/ 2147483647 w 363"/>
                <a:gd name="T15" fmla="*/ 2147483647 h 1543"/>
                <a:gd name="T16" fmla="*/ 2147483647 w 363"/>
                <a:gd name="T17" fmla="*/ 2147483647 h 1543"/>
                <a:gd name="T18" fmla="*/ 2147483647 w 363"/>
                <a:gd name="T19" fmla="*/ 2147483647 h 1543"/>
                <a:gd name="T20" fmla="*/ 2147483647 w 363"/>
                <a:gd name="T21" fmla="*/ 2147483647 h 1543"/>
                <a:gd name="T22" fmla="*/ 0 w 363"/>
                <a:gd name="T23" fmla="*/ 2147483647 h 1543"/>
                <a:gd name="T24" fmla="*/ 0 w 363"/>
                <a:gd name="T25" fmla="*/ 2147483647 h 15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3"/>
                <a:gd name="T40" fmla="*/ 0 h 1543"/>
                <a:gd name="T41" fmla="*/ 363 w 363"/>
                <a:gd name="T42" fmla="*/ 1543 h 1543"/>
                <a:gd name="connsiteX0" fmla="*/ 6253 w 10000"/>
                <a:gd name="connsiteY0" fmla="*/ 0 h 8820"/>
                <a:gd name="connsiteX1" fmla="*/ 7493 w 10000"/>
                <a:gd name="connsiteY1" fmla="*/ 888 h 8820"/>
                <a:gd name="connsiteX2" fmla="*/ 6253 w 10000"/>
                <a:gd name="connsiteY2" fmla="*/ 1471 h 8820"/>
                <a:gd name="connsiteX3" fmla="*/ 8733 w 10000"/>
                <a:gd name="connsiteY3" fmla="*/ 1471 h 8820"/>
                <a:gd name="connsiteX4" fmla="*/ 8733 w 10000"/>
                <a:gd name="connsiteY4" fmla="*/ 2061 h 8820"/>
                <a:gd name="connsiteX5" fmla="*/ 7493 w 10000"/>
                <a:gd name="connsiteY5" fmla="*/ 2353 h 8820"/>
                <a:gd name="connsiteX6" fmla="*/ 7493 w 10000"/>
                <a:gd name="connsiteY6" fmla="*/ 2942 h 8820"/>
                <a:gd name="connsiteX7" fmla="*/ 8733 w 10000"/>
                <a:gd name="connsiteY7" fmla="*/ 3824 h 8820"/>
                <a:gd name="connsiteX8" fmla="*/ 10000 w 10000"/>
                <a:gd name="connsiteY8" fmla="*/ 5587 h 8820"/>
                <a:gd name="connsiteX9" fmla="*/ 7493 w 10000"/>
                <a:gd name="connsiteY9" fmla="*/ 7647 h 8820"/>
                <a:gd name="connsiteX10" fmla="*/ 2507 w 10000"/>
                <a:gd name="connsiteY10" fmla="*/ 8820 h 8820"/>
                <a:gd name="connsiteX11" fmla="*/ 0 w 10000"/>
                <a:gd name="connsiteY11" fmla="*/ 8820 h 8820"/>
                <a:gd name="connsiteX0" fmla="*/ 3746 w 7493"/>
                <a:gd name="connsiteY0" fmla="*/ 0 h 10000"/>
                <a:gd name="connsiteX1" fmla="*/ 4986 w 7493"/>
                <a:gd name="connsiteY1" fmla="*/ 1007 h 10000"/>
                <a:gd name="connsiteX2" fmla="*/ 3746 w 7493"/>
                <a:gd name="connsiteY2" fmla="*/ 1668 h 10000"/>
                <a:gd name="connsiteX3" fmla="*/ 6226 w 7493"/>
                <a:gd name="connsiteY3" fmla="*/ 1668 h 10000"/>
                <a:gd name="connsiteX4" fmla="*/ 6226 w 7493"/>
                <a:gd name="connsiteY4" fmla="*/ 2337 h 10000"/>
                <a:gd name="connsiteX5" fmla="*/ 4986 w 7493"/>
                <a:gd name="connsiteY5" fmla="*/ 2668 h 10000"/>
                <a:gd name="connsiteX6" fmla="*/ 4986 w 7493"/>
                <a:gd name="connsiteY6" fmla="*/ 3336 h 10000"/>
                <a:gd name="connsiteX7" fmla="*/ 6226 w 7493"/>
                <a:gd name="connsiteY7" fmla="*/ 4336 h 10000"/>
                <a:gd name="connsiteX8" fmla="*/ 7493 w 7493"/>
                <a:gd name="connsiteY8" fmla="*/ 6334 h 10000"/>
                <a:gd name="connsiteX9" fmla="*/ 4986 w 7493"/>
                <a:gd name="connsiteY9" fmla="*/ 8670 h 10000"/>
                <a:gd name="connsiteX10" fmla="*/ 0 w 7493"/>
                <a:gd name="connsiteY10" fmla="*/ 10000 h 10000"/>
                <a:gd name="connsiteX0" fmla="*/ 0 w 5001"/>
                <a:gd name="connsiteY0" fmla="*/ 0 h 8670"/>
                <a:gd name="connsiteX1" fmla="*/ 1655 w 5001"/>
                <a:gd name="connsiteY1" fmla="*/ 1007 h 8670"/>
                <a:gd name="connsiteX2" fmla="*/ 0 w 5001"/>
                <a:gd name="connsiteY2" fmla="*/ 1668 h 8670"/>
                <a:gd name="connsiteX3" fmla="*/ 3310 w 5001"/>
                <a:gd name="connsiteY3" fmla="*/ 1668 h 8670"/>
                <a:gd name="connsiteX4" fmla="*/ 3310 w 5001"/>
                <a:gd name="connsiteY4" fmla="*/ 2337 h 8670"/>
                <a:gd name="connsiteX5" fmla="*/ 1655 w 5001"/>
                <a:gd name="connsiteY5" fmla="*/ 2668 h 8670"/>
                <a:gd name="connsiteX6" fmla="*/ 1655 w 5001"/>
                <a:gd name="connsiteY6" fmla="*/ 3336 h 8670"/>
                <a:gd name="connsiteX7" fmla="*/ 3310 w 5001"/>
                <a:gd name="connsiteY7" fmla="*/ 4336 h 8670"/>
                <a:gd name="connsiteX8" fmla="*/ 5001 w 5001"/>
                <a:gd name="connsiteY8" fmla="*/ 6334 h 8670"/>
                <a:gd name="connsiteX9" fmla="*/ 1655 w 5001"/>
                <a:gd name="connsiteY9" fmla="*/ 8670 h 8670"/>
                <a:gd name="connsiteX0" fmla="*/ 0 w 10000"/>
                <a:gd name="connsiteY0" fmla="*/ 0 h 7306"/>
                <a:gd name="connsiteX1" fmla="*/ 3309 w 10000"/>
                <a:gd name="connsiteY1" fmla="*/ 1161 h 7306"/>
                <a:gd name="connsiteX2" fmla="*/ 0 w 10000"/>
                <a:gd name="connsiteY2" fmla="*/ 1924 h 7306"/>
                <a:gd name="connsiteX3" fmla="*/ 6619 w 10000"/>
                <a:gd name="connsiteY3" fmla="*/ 1924 h 7306"/>
                <a:gd name="connsiteX4" fmla="*/ 6619 w 10000"/>
                <a:gd name="connsiteY4" fmla="*/ 2696 h 7306"/>
                <a:gd name="connsiteX5" fmla="*/ 3309 w 10000"/>
                <a:gd name="connsiteY5" fmla="*/ 3077 h 7306"/>
                <a:gd name="connsiteX6" fmla="*/ 3309 w 10000"/>
                <a:gd name="connsiteY6" fmla="*/ 3848 h 7306"/>
                <a:gd name="connsiteX7" fmla="*/ 6619 w 10000"/>
                <a:gd name="connsiteY7" fmla="*/ 5001 h 7306"/>
                <a:gd name="connsiteX8" fmla="*/ 10000 w 10000"/>
                <a:gd name="connsiteY8" fmla="*/ 7306 h 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7306">
                  <a:moveTo>
                    <a:pt x="0" y="0"/>
                  </a:moveTo>
                  <a:lnTo>
                    <a:pt x="3309" y="1161"/>
                  </a:lnTo>
                  <a:lnTo>
                    <a:pt x="0" y="1924"/>
                  </a:lnTo>
                  <a:lnTo>
                    <a:pt x="6619" y="1924"/>
                  </a:lnTo>
                  <a:lnTo>
                    <a:pt x="6619" y="2696"/>
                  </a:lnTo>
                  <a:lnTo>
                    <a:pt x="3309" y="3077"/>
                  </a:lnTo>
                  <a:lnTo>
                    <a:pt x="3309" y="3848"/>
                  </a:lnTo>
                  <a:lnTo>
                    <a:pt x="6619" y="5001"/>
                  </a:lnTo>
                  <a:lnTo>
                    <a:pt x="10000" y="7306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51" name="グループ化 550"/>
          <p:cNvGrpSpPr/>
          <p:nvPr/>
        </p:nvGrpSpPr>
        <p:grpSpPr bwMode="gray">
          <a:xfrm>
            <a:off x="2734558" y="6513116"/>
            <a:ext cx="572919" cy="361860"/>
            <a:chOff x="1413249" y="5821021"/>
            <a:chExt cx="572919" cy="361860"/>
          </a:xfrm>
        </p:grpSpPr>
        <p:sp>
          <p:nvSpPr>
            <p:cNvPr id="552" name="Freeform 18"/>
            <p:cNvSpPr>
              <a:spLocks noChangeAspect="1"/>
            </p:cNvSpPr>
            <p:nvPr/>
          </p:nvSpPr>
          <p:spPr bwMode="gray">
            <a:xfrm>
              <a:off x="1413249" y="5821931"/>
              <a:ext cx="572919" cy="360950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9554"/>
                <a:gd name="connsiteY0" fmla="*/ 10000 h 10000"/>
                <a:gd name="connsiteX1" fmla="*/ 220 w 9554"/>
                <a:gd name="connsiteY1" fmla="*/ 9594 h 10000"/>
                <a:gd name="connsiteX2" fmla="*/ 886 w 9554"/>
                <a:gd name="connsiteY2" fmla="*/ 9198 h 10000"/>
                <a:gd name="connsiteX3" fmla="*/ 886 w 9554"/>
                <a:gd name="connsiteY3" fmla="*/ 8395 h 10000"/>
                <a:gd name="connsiteX4" fmla="*/ 1332 w 9554"/>
                <a:gd name="connsiteY4" fmla="*/ 7196 h 10000"/>
                <a:gd name="connsiteX5" fmla="*/ 1557 w 9554"/>
                <a:gd name="connsiteY5" fmla="*/ 7196 h 10000"/>
                <a:gd name="connsiteX6" fmla="*/ 1998 w 9554"/>
                <a:gd name="connsiteY6" fmla="*/ 5996 h 10000"/>
                <a:gd name="connsiteX7" fmla="*/ 2223 w 9554"/>
                <a:gd name="connsiteY7" fmla="*/ 5194 h 10000"/>
                <a:gd name="connsiteX8" fmla="*/ 2889 w 9554"/>
                <a:gd name="connsiteY8" fmla="*/ 5996 h 10000"/>
                <a:gd name="connsiteX9" fmla="*/ 3109 w 9554"/>
                <a:gd name="connsiteY9" fmla="*/ 7196 h 10000"/>
                <a:gd name="connsiteX10" fmla="*/ 3109 w 9554"/>
                <a:gd name="connsiteY10" fmla="*/ 8395 h 10000"/>
                <a:gd name="connsiteX11" fmla="*/ 4221 w 9554"/>
                <a:gd name="connsiteY11" fmla="*/ 8395 h 10000"/>
                <a:gd name="connsiteX12" fmla="*/ 4441 w 9554"/>
                <a:gd name="connsiteY12" fmla="*/ 7601 h 10000"/>
                <a:gd name="connsiteX13" fmla="*/ 5107 w 9554"/>
                <a:gd name="connsiteY13" fmla="*/ 7998 h 10000"/>
                <a:gd name="connsiteX14" fmla="*/ 5999 w 9554"/>
                <a:gd name="connsiteY14" fmla="*/ 7601 h 10000"/>
                <a:gd name="connsiteX15" fmla="*/ 6439 w 9554"/>
                <a:gd name="connsiteY15" fmla="*/ 7998 h 10000"/>
                <a:gd name="connsiteX16" fmla="*/ 7331 w 9554"/>
                <a:gd name="connsiteY16" fmla="*/ 7196 h 10000"/>
                <a:gd name="connsiteX17" fmla="*/ 7776 w 9554"/>
                <a:gd name="connsiteY17" fmla="*/ 7196 h 10000"/>
                <a:gd name="connsiteX18" fmla="*/ 8442 w 9554"/>
                <a:gd name="connsiteY18" fmla="*/ 6393 h 10000"/>
                <a:gd name="connsiteX19" fmla="*/ 8663 w 9554"/>
                <a:gd name="connsiteY19" fmla="*/ 6393 h 10000"/>
                <a:gd name="connsiteX20" fmla="*/ 9554 w 9554"/>
                <a:gd name="connsiteY20" fmla="*/ 5194 h 10000"/>
                <a:gd name="connsiteX21" fmla="*/ 9108 w 9554"/>
                <a:gd name="connsiteY21" fmla="*/ 3995 h 10000"/>
                <a:gd name="connsiteX22" fmla="*/ 8217 w 9554"/>
                <a:gd name="connsiteY22" fmla="*/ 2399 h 10000"/>
                <a:gd name="connsiteX23" fmla="*/ 7776 w 9554"/>
                <a:gd name="connsiteY23" fmla="*/ 1199 h 10000"/>
                <a:gd name="connsiteX24" fmla="*/ 6439 w 9554"/>
                <a:gd name="connsiteY24" fmla="*/ 0 h 10000"/>
                <a:gd name="connsiteX25" fmla="*/ 5553 w 9554"/>
                <a:gd name="connsiteY25" fmla="*/ 0 h 10000"/>
                <a:gd name="connsiteX0" fmla="*/ 0 w 10000"/>
                <a:gd name="connsiteY0" fmla="*/ 10000 h 10000"/>
                <a:gd name="connsiteX1" fmla="*/ 927 w 10000"/>
                <a:gd name="connsiteY1" fmla="*/ 9198 h 10000"/>
                <a:gd name="connsiteX2" fmla="*/ 927 w 10000"/>
                <a:gd name="connsiteY2" fmla="*/ 8395 h 10000"/>
                <a:gd name="connsiteX3" fmla="*/ 1394 w 10000"/>
                <a:gd name="connsiteY3" fmla="*/ 7196 h 10000"/>
                <a:gd name="connsiteX4" fmla="*/ 1630 w 10000"/>
                <a:gd name="connsiteY4" fmla="*/ 7196 h 10000"/>
                <a:gd name="connsiteX5" fmla="*/ 2091 w 10000"/>
                <a:gd name="connsiteY5" fmla="*/ 5996 h 10000"/>
                <a:gd name="connsiteX6" fmla="*/ 2327 w 10000"/>
                <a:gd name="connsiteY6" fmla="*/ 5194 h 10000"/>
                <a:gd name="connsiteX7" fmla="*/ 3024 w 10000"/>
                <a:gd name="connsiteY7" fmla="*/ 5996 h 10000"/>
                <a:gd name="connsiteX8" fmla="*/ 3254 w 10000"/>
                <a:gd name="connsiteY8" fmla="*/ 7196 h 10000"/>
                <a:gd name="connsiteX9" fmla="*/ 3254 w 10000"/>
                <a:gd name="connsiteY9" fmla="*/ 8395 h 10000"/>
                <a:gd name="connsiteX10" fmla="*/ 4418 w 10000"/>
                <a:gd name="connsiteY10" fmla="*/ 8395 h 10000"/>
                <a:gd name="connsiteX11" fmla="*/ 4648 w 10000"/>
                <a:gd name="connsiteY11" fmla="*/ 7601 h 10000"/>
                <a:gd name="connsiteX12" fmla="*/ 5345 w 10000"/>
                <a:gd name="connsiteY12" fmla="*/ 7998 h 10000"/>
                <a:gd name="connsiteX13" fmla="*/ 6279 w 10000"/>
                <a:gd name="connsiteY13" fmla="*/ 7601 h 10000"/>
                <a:gd name="connsiteX14" fmla="*/ 6740 w 10000"/>
                <a:gd name="connsiteY14" fmla="*/ 7998 h 10000"/>
                <a:gd name="connsiteX15" fmla="*/ 7673 w 10000"/>
                <a:gd name="connsiteY15" fmla="*/ 7196 h 10000"/>
                <a:gd name="connsiteX16" fmla="*/ 8139 w 10000"/>
                <a:gd name="connsiteY16" fmla="*/ 7196 h 10000"/>
                <a:gd name="connsiteX17" fmla="*/ 8836 w 10000"/>
                <a:gd name="connsiteY17" fmla="*/ 6393 h 10000"/>
                <a:gd name="connsiteX18" fmla="*/ 9067 w 10000"/>
                <a:gd name="connsiteY18" fmla="*/ 6393 h 10000"/>
                <a:gd name="connsiteX19" fmla="*/ 10000 w 10000"/>
                <a:gd name="connsiteY19" fmla="*/ 5194 h 10000"/>
                <a:gd name="connsiteX20" fmla="*/ 9533 w 10000"/>
                <a:gd name="connsiteY20" fmla="*/ 3995 h 10000"/>
                <a:gd name="connsiteX21" fmla="*/ 8601 w 10000"/>
                <a:gd name="connsiteY21" fmla="*/ 2399 h 10000"/>
                <a:gd name="connsiteX22" fmla="*/ 8139 w 10000"/>
                <a:gd name="connsiteY22" fmla="*/ 1199 h 10000"/>
                <a:gd name="connsiteX23" fmla="*/ 6740 w 10000"/>
                <a:gd name="connsiteY23" fmla="*/ 0 h 10000"/>
                <a:gd name="connsiteX24" fmla="*/ 5812 w 10000"/>
                <a:gd name="connsiteY24" fmla="*/ 0 h 10000"/>
                <a:gd name="connsiteX0" fmla="*/ 0 w 10000"/>
                <a:gd name="connsiteY0" fmla="*/ 10000 h 10000"/>
                <a:gd name="connsiteX1" fmla="*/ 927 w 10000"/>
                <a:gd name="connsiteY1" fmla="*/ 8395 h 10000"/>
                <a:gd name="connsiteX2" fmla="*/ 1394 w 10000"/>
                <a:gd name="connsiteY2" fmla="*/ 7196 h 10000"/>
                <a:gd name="connsiteX3" fmla="*/ 1630 w 10000"/>
                <a:gd name="connsiteY3" fmla="*/ 7196 h 10000"/>
                <a:gd name="connsiteX4" fmla="*/ 2091 w 10000"/>
                <a:gd name="connsiteY4" fmla="*/ 5996 h 10000"/>
                <a:gd name="connsiteX5" fmla="*/ 2327 w 10000"/>
                <a:gd name="connsiteY5" fmla="*/ 5194 h 10000"/>
                <a:gd name="connsiteX6" fmla="*/ 3024 w 10000"/>
                <a:gd name="connsiteY6" fmla="*/ 5996 h 10000"/>
                <a:gd name="connsiteX7" fmla="*/ 3254 w 10000"/>
                <a:gd name="connsiteY7" fmla="*/ 7196 h 10000"/>
                <a:gd name="connsiteX8" fmla="*/ 3254 w 10000"/>
                <a:gd name="connsiteY8" fmla="*/ 8395 h 10000"/>
                <a:gd name="connsiteX9" fmla="*/ 4418 w 10000"/>
                <a:gd name="connsiteY9" fmla="*/ 8395 h 10000"/>
                <a:gd name="connsiteX10" fmla="*/ 4648 w 10000"/>
                <a:gd name="connsiteY10" fmla="*/ 7601 h 10000"/>
                <a:gd name="connsiteX11" fmla="*/ 5345 w 10000"/>
                <a:gd name="connsiteY11" fmla="*/ 7998 h 10000"/>
                <a:gd name="connsiteX12" fmla="*/ 6279 w 10000"/>
                <a:gd name="connsiteY12" fmla="*/ 7601 h 10000"/>
                <a:gd name="connsiteX13" fmla="*/ 6740 w 10000"/>
                <a:gd name="connsiteY13" fmla="*/ 7998 h 10000"/>
                <a:gd name="connsiteX14" fmla="*/ 7673 w 10000"/>
                <a:gd name="connsiteY14" fmla="*/ 7196 h 10000"/>
                <a:gd name="connsiteX15" fmla="*/ 8139 w 10000"/>
                <a:gd name="connsiteY15" fmla="*/ 7196 h 10000"/>
                <a:gd name="connsiteX16" fmla="*/ 8836 w 10000"/>
                <a:gd name="connsiteY16" fmla="*/ 6393 h 10000"/>
                <a:gd name="connsiteX17" fmla="*/ 9067 w 10000"/>
                <a:gd name="connsiteY17" fmla="*/ 6393 h 10000"/>
                <a:gd name="connsiteX18" fmla="*/ 10000 w 10000"/>
                <a:gd name="connsiteY18" fmla="*/ 5194 h 10000"/>
                <a:gd name="connsiteX19" fmla="*/ 9533 w 10000"/>
                <a:gd name="connsiteY19" fmla="*/ 3995 h 10000"/>
                <a:gd name="connsiteX20" fmla="*/ 8601 w 10000"/>
                <a:gd name="connsiteY20" fmla="*/ 2399 h 10000"/>
                <a:gd name="connsiteX21" fmla="*/ 8139 w 10000"/>
                <a:gd name="connsiteY21" fmla="*/ 1199 h 10000"/>
                <a:gd name="connsiteX22" fmla="*/ 6740 w 10000"/>
                <a:gd name="connsiteY22" fmla="*/ 0 h 10000"/>
                <a:gd name="connsiteX23" fmla="*/ 5812 w 10000"/>
                <a:gd name="connsiteY23" fmla="*/ 0 h 10000"/>
                <a:gd name="connsiteX0" fmla="*/ 0 w 10000"/>
                <a:gd name="connsiteY0" fmla="*/ 10000 h 10000"/>
                <a:gd name="connsiteX1" fmla="*/ 1394 w 10000"/>
                <a:gd name="connsiteY1" fmla="*/ 7196 h 10000"/>
                <a:gd name="connsiteX2" fmla="*/ 1630 w 10000"/>
                <a:gd name="connsiteY2" fmla="*/ 7196 h 10000"/>
                <a:gd name="connsiteX3" fmla="*/ 2091 w 10000"/>
                <a:gd name="connsiteY3" fmla="*/ 5996 h 10000"/>
                <a:gd name="connsiteX4" fmla="*/ 2327 w 10000"/>
                <a:gd name="connsiteY4" fmla="*/ 5194 h 10000"/>
                <a:gd name="connsiteX5" fmla="*/ 3024 w 10000"/>
                <a:gd name="connsiteY5" fmla="*/ 5996 h 10000"/>
                <a:gd name="connsiteX6" fmla="*/ 3254 w 10000"/>
                <a:gd name="connsiteY6" fmla="*/ 7196 h 10000"/>
                <a:gd name="connsiteX7" fmla="*/ 3254 w 10000"/>
                <a:gd name="connsiteY7" fmla="*/ 8395 h 10000"/>
                <a:gd name="connsiteX8" fmla="*/ 4418 w 10000"/>
                <a:gd name="connsiteY8" fmla="*/ 8395 h 10000"/>
                <a:gd name="connsiteX9" fmla="*/ 4648 w 10000"/>
                <a:gd name="connsiteY9" fmla="*/ 7601 h 10000"/>
                <a:gd name="connsiteX10" fmla="*/ 5345 w 10000"/>
                <a:gd name="connsiteY10" fmla="*/ 7998 h 10000"/>
                <a:gd name="connsiteX11" fmla="*/ 6279 w 10000"/>
                <a:gd name="connsiteY11" fmla="*/ 7601 h 10000"/>
                <a:gd name="connsiteX12" fmla="*/ 6740 w 10000"/>
                <a:gd name="connsiteY12" fmla="*/ 7998 h 10000"/>
                <a:gd name="connsiteX13" fmla="*/ 7673 w 10000"/>
                <a:gd name="connsiteY13" fmla="*/ 7196 h 10000"/>
                <a:gd name="connsiteX14" fmla="*/ 8139 w 10000"/>
                <a:gd name="connsiteY14" fmla="*/ 7196 h 10000"/>
                <a:gd name="connsiteX15" fmla="*/ 8836 w 10000"/>
                <a:gd name="connsiteY15" fmla="*/ 6393 h 10000"/>
                <a:gd name="connsiteX16" fmla="*/ 9067 w 10000"/>
                <a:gd name="connsiteY16" fmla="*/ 6393 h 10000"/>
                <a:gd name="connsiteX17" fmla="*/ 10000 w 10000"/>
                <a:gd name="connsiteY17" fmla="*/ 5194 h 10000"/>
                <a:gd name="connsiteX18" fmla="*/ 9533 w 10000"/>
                <a:gd name="connsiteY18" fmla="*/ 3995 h 10000"/>
                <a:gd name="connsiteX19" fmla="*/ 8601 w 10000"/>
                <a:gd name="connsiteY19" fmla="*/ 2399 h 10000"/>
                <a:gd name="connsiteX20" fmla="*/ 8139 w 10000"/>
                <a:gd name="connsiteY20" fmla="*/ 1199 h 10000"/>
                <a:gd name="connsiteX21" fmla="*/ 6740 w 10000"/>
                <a:gd name="connsiteY21" fmla="*/ 0 h 10000"/>
                <a:gd name="connsiteX22" fmla="*/ 5812 w 10000"/>
                <a:gd name="connsiteY22" fmla="*/ 0 h 10000"/>
                <a:gd name="connsiteX0" fmla="*/ 0 w 10000"/>
                <a:gd name="connsiteY0" fmla="*/ 10000 h 10000"/>
                <a:gd name="connsiteX1" fmla="*/ 1630 w 10000"/>
                <a:gd name="connsiteY1" fmla="*/ 7196 h 10000"/>
                <a:gd name="connsiteX2" fmla="*/ 2091 w 10000"/>
                <a:gd name="connsiteY2" fmla="*/ 5996 h 10000"/>
                <a:gd name="connsiteX3" fmla="*/ 2327 w 10000"/>
                <a:gd name="connsiteY3" fmla="*/ 5194 h 10000"/>
                <a:gd name="connsiteX4" fmla="*/ 3024 w 10000"/>
                <a:gd name="connsiteY4" fmla="*/ 5996 h 10000"/>
                <a:gd name="connsiteX5" fmla="*/ 3254 w 10000"/>
                <a:gd name="connsiteY5" fmla="*/ 7196 h 10000"/>
                <a:gd name="connsiteX6" fmla="*/ 3254 w 10000"/>
                <a:gd name="connsiteY6" fmla="*/ 8395 h 10000"/>
                <a:gd name="connsiteX7" fmla="*/ 4418 w 10000"/>
                <a:gd name="connsiteY7" fmla="*/ 8395 h 10000"/>
                <a:gd name="connsiteX8" fmla="*/ 4648 w 10000"/>
                <a:gd name="connsiteY8" fmla="*/ 7601 h 10000"/>
                <a:gd name="connsiteX9" fmla="*/ 5345 w 10000"/>
                <a:gd name="connsiteY9" fmla="*/ 7998 h 10000"/>
                <a:gd name="connsiteX10" fmla="*/ 6279 w 10000"/>
                <a:gd name="connsiteY10" fmla="*/ 7601 h 10000"/>
                <a:gd name="connsiteX11" fmla="*/ 6740 w 10000"/>
                <a:gd name="connsiteY11" fmla="*/ 7998 h 10000"/>
                <a:gd name="connsiteX12" fmla="*/ 7673 w 10000"/>
                <a:gd name="connsiteY12" fmla="*/ 7196 h 10000"/>
                <a:gd name="connsiteX13" fmla="*/ 8139 w 10000"/>
                <a:gd name="connsiteY13" fmla="*/ 7196 h 10000"/>
                <a:gd name="connsiteX14" fmla="*/ 8836 w 10000"/>
                <a:gd name="connsiteY14" fmla="*/ 6393 h 10000"/>
                <a:gd name="connsiteX15" fmla="*/ 9067 w 10000"/>
                <a:gd name="connsiteY15" fmla="*/ 6393 h 10000"/>
                <a:gd name="connsiteX16" fmla="*/ 10000 w 10000"/>
                <a:gd name="connsiteY16" fmla="*/ 5194 h 10000"/>
                <a:gd name="connsiteX17" fmla="*/ 9533 w 10000"/>
                <a:gd name="connsiteY17" fmla="*/ 3995 h 10000"/>
                <a:gd name="connsiteX18" fmla="*/ 8601 w 10000"/>
                <a:gd name="connsiteY18" fmla="*/ 2399 h 10000"/>
                <a:gd name="connsiteX19" fmla="*/ 8139 w 10000"/>
                <a:gd name="connsiteY19" fmla="*/ 1199 h 10000"/>
                <a:gd name="connsiteX20" fmla="*/ 6740 w 10000"/>
                <a:gd name="connsiteY20" fmla="*/ 0 h 10000"/>
                <a:gd name="connsiteX21" fmla="*/ 5812 w 10000"/>
                <a:gd name="connsiteY21" fmla="*/ 0 h 10000"/>
                <a:gd name="connsiteX0" fmla="*/ 0 w 10000"/>
                <a:gd name="connsiteY0" fmla="*/ 10000 h 10000"/>
                <a:gd name="connsiteX1" fmla="*/ 2091 w 10000"/>
                <a:gd name="connsiteY1" fmla="*/ 5996 h 10000"/>
                <a:gd name="connsiteX2" fmla="*/ 2327 w 10000"/>
                <a:gd name="connsiteY2" fmla="*/ 5194 h 10000"/>
                <a:gd name="connsiteX3" fmla="*/ 3024 w 10000"/>
                <a:gd name="connsiteY3" fmla="*/ 5996 h 10000"/>
                <a:gd name="connsiteX4" fmla="*/ 3254 w 10000"/>
                <a:gd name="connsiteY4" fmla="*/ 7196 h 10000"/>
                <a:gd name="connsiteX5" fmla="*/ 3254 w 10000"/>
                <a:gd name="connsiteY5" fmla="*/ 8395 h 10000"/>
                <a:gd name="connsiteX6" fmla="*/ 4418 w 10000"/>
                <a:gd name="connsiteY6" fmla="*/ 8395 h 10000"/>
                <a:gd name="connsiteX7" fmla="*/ 4648 w 10000"/>
                <a:gd name="connsiteY7" fmla="*/ 7601 h 10000"/>
                <a:gd name="connsiteX8" fmla="*/ 5345 w 10000"/>
                <a:gd name="connsiteY8" fmla="*/ 7998 h 10000"/>
                <a:gd name="connsiteX9" fmla="*/ 6279 w 10000"/>
                <a:gd name="connsiteY9" fmla="*/ 7601 h 10000"/>
                <a:gd name="connsiteX10" fmla="*/ 6740 w 10000"/>
                <a:gd name="connsiteY10" fmla="*/ 7998 h 10000"/>
                <a:gd name="connsiteX11" fmla="*/ 7673 w 10000"/>
                <a:gd name="connsiteY11" fmla="*/ 7196 h 10000"/>
                <a:gd name="connsiteX12" fmla="*/ 8139 w 10000"/>
                <a:gd name="connsiteY12" fmla="*/ 7196 h 10000"/>
                <a:gd name="connsiteX13" fmla="*/ 8836 w 10000"/>
                <a:gd name="connsiteY13" fmla="*/ 6393 h 10000"/>
                <a:gd name="connsiteX14" fmla="*/ 9067 w 10000"/>
                <a:gd name="connsiteY14" fmla="*/ 6393 h 10000"/>
                <a:gd name="connsiteX15" fmla="*/ 10000 w 10000"/>
                <a:gd name="connsiteY15" fmla="*/ 5194 h 10000"/>
                <a:gd name="connsiteX16" fmla="*/ 9533 w 10000"/>
                <a:gd name="connsiteY16" fmla="*/ 3995 h 10000"/>
                <a:gd name="connsiteX17" fmla="*/ 8601 w 10000"/>
                <a:gd name="connsiteY17" fmla="*/ 2399 h 10000"/>
                <a:gd name="connsiteX18" fmla="*/ 8139 w 10000"/>
                <a:gd name="connsiteY18" fmla="*/ 1199 h 10000"/>
                <a:gd name="connsiteX19" fmla="*/ 6740 w 10000"/>
                <a:gd name="connsiteY19" fmla="*/ 0 h 10000"/>
                <a:gd name="connsiteX20" fmla="*/ 5812 w 10000"/>
                <a:gd name="connsiteY20" fmla="*/ 0 h 10000"/>
                <a:gd name="connsiteX0" fmla="*/ 0 w 10000"/>
                <a:gd name="connsiteY0" fmla="*/ 10000 h 10000"/>
                <a:gd name="connsiteX1" fmla="*/ 2327 w 10000"/>
                <a:gd name="connsiteY1" fmla="*/ 5194 h 10000"/>
                <a:gd name="connsiteX2" fmla="*/ 3024 w 10000"/>
                <a:gd name="connsiteY2" fmla="*/ 5996 h 10000"/>
                <a:gd name="connsiteX3" fmla="*/ 3254 w 10000"/>
                <a:gd name="connsiteY3" fmla="*/ 7196 h 10000"/>
                <a:gd name="connsiteX4" fmla="*/ 3254 w 10000"/>
                <a:gd name="connsiteY4" fmla="*/ 8395 h 10000"/>
                <a:gd name="connsiteX5" fmla="*/ 4418 w 10000"/>
                <a:gd name="connsiteY5" fmla="*/ 8395 h 10000"/>
                <a:gd name="connsiteX6" fmla="*/ 4648 w 10000"/>
                <a:gd name="connsiteY6" fmla="*/ 7601 h 10000"/>
                <a:gd name="connsiteX7" fmla="*/ 5345 w 10000"/>
                <a:gd name="connsiteY7" fmla="*/ 7998 h 10000"/>
                <a:gd name="connsiteX8" fmla="*/ 6279 w 10000"/>
                <a:gd name="connsiteY8" fmla="*/ 7601 h 10000"/>
                <a:gd name="connsiteX9" fmla="*/ 6740 w 10000"/>
                <a:gd name="connsiteY9" fmla="*/ 7998 h 10000"/>
                <a:gd name="connsiteX10" fmla="*/ 7673 w 10000"/>
                <a:gd name="connsiteY10" fmla="*/ 7196 h 10000"/>
                <a:gd name="connsiteX11" fmla="*/ 8139 w 10000"/>
                <a:gd name="connsiteY11" fmla="*/ 7196 h 10000"/>
                <a:gd name="connsiteX12" fmla="*/ 8836 w 10000"/>
                <a:gd name="connsiteY12" fmla="*/ 6393 h 10000"/>
                <a:gd name="connsiteX13" fmla="*/ 9067 w 10000"/>
                <a:gd name="connsiteY13" fmla="*/ 6393 h 10000"/>
                <a:gd name="connsiteX14" fmla="*/ 10000 w 10000"/>
                <a:gd name="connsiteY14" fmla="*/ 5194 h 10000"/>
                <a:gd name="connsiteX15" fmla="*/ 9533 w 10000"/>
                <a:gd name="connsiteY15" fmla="*/ 3995 h 10000"/>
                <a:gd name="connsiteX16" fmla="*/ 8601 w 10000"/>
                <a:gd name="connsiteY16" fmla="*/ 2399 h 10000"/>
                <a:gd name="connsiteX17" fmla="*/ 8139 w 10000"/>
                <a:gd name="connsiteY17" fmla="*/ 1199 h 10000"/>
                <a:gd name="connsiteX18" fmla="*/ 6740 w 10000"/>
                <a:gd name="connsiteY18" fmla="*/ 0 h 10000"/>
                <a:gd name="connsiteX19" fmla="*/ 5812 w 10000"/>
                <a:gd name="connsiteY19" fmla="*/ 0 h 10000"/>
                <a:gd name="connsiteX0" fmla="*/ 0 w 10000"/>
                <a:gd name="connsiteY0" fmla="*/ 10000 h 10000"/>
                <a:gd name="connsiteX1" fmla="*/ 3024 w 10000"/>
                <a:gd name="connsiteY1" fmla="*/ 5996 h 10000"/>
                <a:gd name="connsiteX2" fmla="*/ 3254 w 10000"/>
                <a:gd name="connsiteY2" fmla="*/ 7196 h 10000"/>
                <a:gd name="connsiteX3" fmla="*/ 3254 w 10000"/>
                <a:gd name="connsiteY3" fmla="*/ 8395 h 10000"/>
                <a:gd name="connsiteX4" fmla="*/ 4418 w 10000"/>
                <a:gd name="connsiteY4" fmla="*/ 8395 h 10000"/>
                <a:gd name="connsiteX5" fmla="*/ 4648 w 10000"/>
                <a:gd name="connsiteY5" fmla="*/ 7601 h 10000"/>
                <a:gd name="connsiteX6" fmla="*/ 5345 w 10000"/>
                <a:gd name="connsiteY6" fmla="*/ 7998 h 10000"/>
                <a:gd name="connsiteX7" fmla="*/ 6279 w 10000"/>
                <a:gd name="connsiteY7" fmla="*/ 7601 h 10000"/>
                <a:gd name="connsiteX8" fmla="*/ 6740 w 10000"/>
                <a:gd name="connsiteY8" fmla="*/ 7998 h 10000"/>
                <a:gd name="connsiteX9" fmla="*/ 7673 w 10000"/>
                <a:gd name="connsiteY9" fmla="*/ 7196 h 10000"/>
                <a:gd name="connsiteX10" fmla="*/ 8139 w 10000"/>
                <a:gd name="connsiteY10" fmla="*/ 7196 h 10000"/>
                <a:gd name="connsiteX11" fmla="*/ 8836 w 10000"/>
                <a:gd name="connsiteY11" fmla="*/ 6393 h 10000"/>
                <a:gd name="connsiteX12" fmla="*/ 9067 w 10000"/>
                <a:gd name="connsiteY12" fmla="*/ 6393 h 10000"/>
                <a:gd name="connsiteX13" fmla="*/ 10000 w 10000"/>
                <a:gd name="connsiteY13" fmla="*/ 5194 h 10000"/>
                <a:gd name="connsiteX14" fmla="*/ 9533 w 10000"/>
                <a:gd name="connsiteY14" fmla="*/ 3995 h 10000"/>
                <a:gd name="connsiteX15" fmla="*/ 8601 w 10000"/>
                <a:gd name="connsiteY15" fmla="*/ 2399 h 10000"/>
                <a:gd name="connsiteX16" fmla="*/ 8139 w 10000"/>
                <a:gd name="connsiteY16" fmla="*/ 1199 h 10000"/>
                <a:gd name="connsiteX17" fmla="*/ 6740 w 10000"/>
                <a:gd name="connsiteY17" fmla="*/ 0 h 10000"/>
                <a:gd name="connsiteX18" fmla="*/ 5812 w 10000"/>
                <a:gd name="connsiteY18" fmla="*/ 0 h 10000"/>
                <a:gd name="connsiteX0" fmla="*/ 0 w 10000"/>
                <a:gd name="connsiteY0" fmla="*/ 10000 h 10000"/>
                <a:gd name="connsiteX1" fmla="*/ 3254 w 10000"/>
                <a:gd name="connsiteY1" fmla="*/ 7196 h 10000"/>
                <a:gd name="connsiteX2" fmla="*/ 3254 w 10000"/>
                <a:gd name="connsiteY2" fmla="*/ 8395 h 10000"/>
                <a:gd name="connsiteX3" fmla="*/ 4418 w 10000"/>
                <a:gd name="connsiteY3" fmla="*/ 8395 h 10000"/>
                <a:gd name="connsiteX4" fmla="*/ 4648 w 10000"/>
                <a:gd name="connsiteY4" fmla="*/ 7601 h 10000"/>
                <a:gd name="connsiteX5" fmla="*/ 5345 w 10000"/>
                <a:gd name="connsiteY5" fmla="*/ 7998 h 10000"/>
                <a:gd name="connsiteX6" fmla="*/ 6279 w 10000"/>
                <a:gd name="connsiteY6" fmla="*/ 7601 h 10000"/>
                <a:gd name="connsiteX7" fmla="*/ 6740 w 10000"/>
                <a:gd name="connsiteY7" fmla="*/ 7998 h 10000"/>
                <a:gd name="connsiteX8" fmla="*/ 7673 w 10000"/>
                <a:gd name="connsiteY8" fmla="*/ 7196 h 10000"/>
                <a:gd name="connsiteX9" fmla="*/ 8139 w 10000"/>
                <a:gd name="connsiteY9" fmla="*/ 7196 h 10000"/>
                <a:gd name="connsiteX10" fmla="*/ 8836 w 10000"/>
                <a:gd name="connsiteY10" fmla="*/ 6393 h 10000"/>
                <a:gd name="connsiteX11" fmla="*/ 9067 w 10000"/>
                <a:gd name="connsiteY11" fmla="*/ 6393 h 10000"/>
                <a:gd name="connsiteX12" fmla="*/ 10000 w 10000"/>
                <a:gd name="connsiteY12" fmla="*/ 5194 h 10000"/>
                <a:gd name="connsiteX13" fmla="*/ 9533 w 10000"/>
                <a:gd name="connsiteY13" fmla="*/ 3995 h 10000"/>
                <a:gd name="connsiteX14" fmla="*/ 8601 w 10000"/>
                <a:gd name="connsiteY14" fmla="*/ 2399 h 10000"/>
                <a:gd name="connsiteX15" fmla="*/ 8139 w 10000"/>
                <a:gd name="connsiteY15" fmla="*/ 1199 h 10000"/>
                <a:gd name="connsiteX16" fmla="*/ 6740 w 10000"/>
                <a:gd name="connsiteY16" fmla="*/ 0 h 10000"/>
                <a:gd name="connsiteX17" fmla="*/ 5812 w 10000"/>
                <a:gd name="connsiteY17" fmla="*/ 0 h 10000"/>
                <a:gd name="connsiteX0" fmla="*/ 0 w 10000"/>
                <a:gd name="connsiteY0" fmla="*/ 10000 h 10000"/>
                <a:gd name="connsiteX1" fmla="*/ 3254 w 10000"/>
                <a:gd name="connsiteY1" fmla="*/ 8395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000"/>
                <a:gd name="connsiteY0" fmla="*/ 10000 h 10000"/>
                <a:gd name="connsiteX1" fmla="*/ 3707 w 10000"/>
                <a:gd name="connsiteY1" fmla="*/ 8464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609"/>
                <a:gd name="connsiteY0" fmla="*/ 11268 h 11268"/>
                <a:gd name="connsiteX1" fmla="*/ 4316 w 10609"/>
                <a:gd name="connsiteY1" fmla="*/ 8464 h 11268"/>
                <a:gd name="connsiteX2" fmla="*/ 5027 w 10609"/>
                <a:gd name="connsiteY2" fmla="*/ 8395 h 11268"/>
                <a:gd name="connsiteX3" fmla="*/ 5257 w 10609"/>
                <a:gd name="connsiteY3" fmla="*/ 7601 h 11268"/>
                <a:gd name="connsiteX4" fmla="*/ 5954 w 10609"/>
                <a:gd name="connsiteY4" fmla="*/ 7998 h 11268"/>
                <a:gd name="connsiteX5" fmla="*/ 6888 w 10609"/>
                <a:gd name="connsiteY5" fmla="*/ 7601 h 11268"/>
                <a:gd name="connsiteX6" fmla="*/ 7349 w 10609"/>
                <a:gd name="connsiteY6" fmla="*/ 7998 h 11268"/>
                <a:gd name="connsiteX7" fmla="*/ 8282 w 10609"/>
                <a:gd name="connsiteY7" fmla="*/ 7196 h 11268"/>
                <a:gd name="connsiteX8" fmla="*/ 8748 w 10609"/>
                <a:gd name="connsiteY8" fmla="*/ 7196 h 11268"/>
                <a:gd name="connsiteX9" fmla="*/ 9445 w 10609"/>
                <a:gd name="connsiteY9" fmla="*/ 6393 h 11268"/>
                <a:gd name="connsiteX10" fmla="*/ 9676 w 10609"/>
                <a:gd name="connsiteY10" fmla="*/ 6393 h 11268"/>
                <a:gd name="connsiteX11" fmla="*/ 10609 w 10609"/>
                <a:gd name="connsiteY11" fmla="*/ 5194 h 11268"/>
                <a:gd name="connsiteX12" fmla="*/ 10142 w 10609"/>
                <a:gd name="connsiteY12" fmla="*/ 3995 h 11268"/>
                <a:gd name="connsiteX13" fmla="*/ 9210 w 10609"/>
                <a:gd name="connsiteY13" fmla="*/ 2399 h 11268"/>
                <a:gd name="connsiteX14" fmla="*/ 8748 w 10609"/>
                <a:gd name="connsiteY14" fmla="*/ 1199 h 11268"/>
                <a:gd name="connsiteX15" fmla="*/ 7349 w 10609"/>
                <a:gd name="connsiteY15" fmla="*/ 0 h 11268"/>
                <a:gd name="connsiteX16" fmla="*/ 6421 w 10609"/>
                <a:gd name="connsiteY16" fmla="*/ 0 h 11268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944"/>
                <a:gd name="connsiteX1" fmla="*/ 2480 w 10609"/>
                <a:gd name="connsiteY1" fmla="*/ 12751 h 12944"/>
                <a:gd name="connsiteX2" fmla="*/ 2916 w 10609"/>
                <a:gd name="connsiteY2" fmla="*/ 12785 h 12944"/>
                <a:gd name="connsiteX3" fmla="*/ 3855 w 10609"/>
                <a:gd name="connsiteY3" fmla="*/ 11175 h 12944"/>
                <a:gd name="connsiteX4" fmla="*/ 4316 w 10609"/>
                <a:gd name="connsiteY4" fmla="*/ 8464 h 12944"/>
                <a:gd name="connsiteX5" fmla="*/ 5027 w 10609"/>
                <a:gd name="connsiteY5" fmla="*/ 8395 h 12944"/>
                <a:gd name="connsiteX6" fmla="*/ 5257 w 10609"/>
                <a:gd name="connsiteY6" fmla="*/ 7601 h 12944"/>
                <a:gd name="connsiteX7" fmla="*/ 5954 w 10609"/>
                <a:gd name="connsiteY7" fmla="*/ 7998 h 12944"/>
                <a:gd name="connsiteX8" fmla="*/ 6888 w 10609"/>
                <a:gd name="connsiteY8" fmla="*/ 7601 h 12944"/>
                <a:gd name="connsiteX9" fmla="*/ 7349 w 10609"/>
                <a:gd name="connsiteY9" fmla="*/ 7998 h 12944"/>
                <a:gd name="connsiteX10" fmla="*/ 8282 w 10609"/>
                <a:gd name="connsiteY10" fmla="*/ 7196 h 12944"/>
                <a:gd name="connsiteX11" fmla="*/ 8748 w 10609"/>
                <a:gd name="connsiteY11" fmla="*/ 7196 h 12944"/>
                <a:gd name="connsiteX12" fmla="*/ 9445 w 10609"/>
                <a:gd name="connsiteY12" fmla="*/ 6393 h 12944"/>
                <a:gd name="connsiteX13" fmla="*/ 9676 w 10609"/>
                <a:gd name="connsiteY13" fmla="*/ 6393 h 12944"/>
                <a:gd name="connsiteX14" fmla="*/ 10609 w 10609"/>
                <a:gd name="connsiteY14" fmla="*/ 5194 h 12944"/>
                <a:gd name="connsiteX15" fmla="*/ 10142 w 10609"/>
                <a:gd name="connsiteY15" fmla="*/ 3995 h 12944"/>
                <a:gd name="connsiteX16" fmla="*/ 9210 w 10609"/>
                <a:gd name="connsiteY16" fmla="*/ 2399 h 12944"/>
                <a:gd name="connsiteX17" fmla="*/ 8748 w 10609"/>
                <a:gd name="connsiteY17" fmla="*/ 1199 h 12944"/>
                <a:gd name="connsiteX18" fmla="*/ 7349 w 10609"/>
                <a:gd name="connsiteY18" fmla="*/ 0 h 12944"/>
                <a:gd name="connsiteX19" fmla="*/ 6421 w 10609"/>
                <a:gd name="connsiteY19" fmla="*/ 0 h 12944"/>
                <a:gd name="connsiteX0" fmla="*/ 0 w 10609"/>
                <a:gd name="connsiteY0" fmla="*/ 11268 h 13077"/>
                <a:gd name="connsiteX1" fmla="*/ 2480 w 10609"/>
                <a:gd name="connsiteY1" fmla="*/ 12751 h 13077"/>
                <a:gd name="connsiteX2" fmla="*/ 2916 w 10609"/>
                <a:gd name="connsiteY2" fmla="*/ 12785 h 13077"/>
                <a:gd name="connsiteX3" fmla="*/ 3855 w 10609"/>
                <a:gd name="connsiteY3" fmla="*/ 11175 h 13077"/>
                <a:gd name="connsiteX4" fmla="*/ 4316 w 10609"/>
                <a:gd name="connsiteY4" fmla="*/ 8464 h 13077"/>
                <a:gd name="connsiteX5" fmla="*/ 5027 w 10609"/>
                <a:gd name="connsiteY5" fmla="*/ 8395 h 13077"/>
                <a:gd name="connsiteX6" fmla="*/ 5257 w 10609"/>
                <a:gd name="connsiteY6" fmla="*/ 7601 h 13077"/>
                <a:gd name="connsiteX7" fmla="*/ 5954 w 10609"/>
                <a:gd name="connsiteY7" fmla="*/ 7998 h 13077"/>
                <a:gd name="connsiteX8" fmla="*/ 6888 w 10609"/>
                <a:gd name="connsiteY8" fmla="*/ 7601 h 13077"/>
                <a:gd name="connsiteX9" fmla="*/ 7349 w 10609"/>
                <a:gd name="connsiteY9" fmla="*/ 7998 h 13077"/>
                <a:gd name="connsiteX10" fmla="*/ 8282 w 10609"/>
                <a:gd name="connsiteY10" fmla="*/ 7196 h 13077"/>
                <a:gd name="connsiteX11" fmla="*/ 8748 w 10609"/>
                <a:gd name="connsiteY11" fmla="*/ 7196 h 13077"/>
                <a:gd name="connsiteX12" fmla="*/ 9445 w 10609"/>
                <a:gd name="connsiteY12" fmla="*/ 6393 h 13077"/>
                <a:gd name="connsiteX13" fmla="*/ 9676 w 10609"/>
                <a:gd name="connsiteY13" fmla="*/ 6393 h 13077"/>
                <a:gd name="connsiteX14" fmla="*/ 10609 w 10609"/>
                <a:gd name="connsiteY14" fmla="*/ 5194 h 13077"/>
                <a:gd name="connsiteX15" fmla="*/ 10142 w 10609"/>
                <a:gd name="connsiteY15" fmla="*/ 3995 h 13077"/>
                <a:gd name="connsiteX16" fmla="*/ 9210 w 10609"/>
                <a:gd name="connsiteY16" fmla="*/ 2399 h 13077"/>
                <a:gd name="connsiteX17" fmla="*/ 8748 w 10609"/>
                <a:gd name="connsiteY17" fmla="*/ 1199 h 13077"/>
                <a:gd name="connsiteX18" fmla="*/ 7349 w 10609"/>
                <a:gd name="connsiteY18" fmla="*/ 0 h 13077"/>
                <a:gd name="connsiteX19" fmla="*/ 6421 w 10609"/>
                <a:gd name="connsiteY19" fmla="*/ 0 h 13077"/>
                <a:gd name="connsiteX0" fmla="*/ 0 w 10609"/>
                <a:gd name="connsiteY0" fmla="*/ 11268 h 12785"/>
                <a:gd name="connsiteX1" fmla="*/ 2480 w 10609"/>
                <a:gd name="connsiteY1" fmla="*/ 12751 h 12785"/>
                <a:gd name="connsiteX2" fmla="*/ 2916 w 10609"/>
                <a:gd name="connsiteY2" fmla="*/ 12785 h 12785"/>
                <a:gd name="connsiteX3" fmla="*/ 3855 w 10609"/>
                <a:gd name="connsiteY3" fmla="*/ 11175 h 12785"/>
                <a:gd name="connsiteX4" fmla="*/ 4316 w 10609"/>
                <a:gd name="connsiteY4" fmla="*/ 8464 h 12785"/>
                <a:gd name="connsiteX5" fmla="*/ 5027 w 10609"/>
                <a:gd name="connsiteY5" fmla="*/ 8395 h 12785"/>
                <a:gd name="connsiteX6" fmla="*/ 5257 w 10609"/>
                <a:gd name="connsiteY6" fmla="*/ 7601 h 12785"/>
                <a:gd name="connsiteX7" fmla="*/ 5954 w 10609"/>
                <a:gd name="connsiteY7" fmla="*/ 7998 h 12785"/>
                <a:gd name="connsiteX8" fmla="*/ 6888 w 10609"/>
                <a:gd name="connsiteY8" fmla="*/ 7601 h 12785"/>
                <a:gd name="connsiteX9" fmla="*/ 7349 w 10609"/>
                <a:gd name="connsiteY9" fmla="*/ 7998 h 12785"/>
                <a:gd name="connsiteX10" fmla="*/ 8282 w 10609"/>
                <a:gd name="connsiteY10" fmla="*/ 7196 h 12785"/>
                <a:gd name="connsiteX11" fmla="*/ 8748 w 10609"/>
                <a:gd name="connsiteY11" fmla="*/ 7196 h 12785"/>
                <a:gd name="connsiteX12" fmla="*/ 9445 w 10609"/>
                <a:gd name="connsiteY12" fmla="*/ 6393 h 12785"/>
                <a:gd name="connsiteX13" fmla="*/ 9676 w 10609"/>
                <a:gd name="connsiteY13" fmla="*/ 6393 h 12785"/>
                <a:gd name="connsiteX14" fmla="*/ 10609 w 10609"/>
                <a:gd name="connsiteY14" fmla="*/ 5194 h 12785"/>
                <a:gd name="connsiteX15" fmla="*/ 10142 w 10609"/>
                <a:gd name="connsiteY15" fmla="*/ 3995 h 12785"/>
                <a:gd name="connsiteX16" fmla="*/ 9210 w 10609"/>
                <a:gd name="connsiteY16" fmla="*/ 2399 h 12785"/>
                <a:gd name="connsiteX17" fmla="*/ 8748 w 10609"/>
                <a:gd name="connsiteY17" fmla="*/ 1199 h 12785"/>
                <a:gd name="connsiteX18" fmla="*/ 7349 w 10609"/>
                <a:gd name="connsiteY18" fmla="*/ 0 h 12785"/>
                <a:gd name="connsiteX19" fmla="*/ 6421 w 10609"/>
                <a:gd name="connsiteY19" fmla="*/ 0 h 12785"/>
                <a:gd name="connsiteX0" fmla="*/ 0 w 10609"/>
                <a:gd name="connsiteY0" fmla="*/ 11268 h 13215"/>
                <a:gd name="connsiteX1" fmla="*/ 2010 w 10609"/>
                <a:gd name="connsiteY1" fmla="*/ 13162 h 13215"/>
                <a:gd name="connsiteX2" fmla="*/ 2480 w 10609"/>
                <a:gd name="connsiteY2" fmla="*/ 12751 h 13215"/>
                <a:gd name="connsiteX3" fmla="*/ 2916 w 10609"/>
                <a:gd name="connsiteY3" fmla="*/ 12785 h 13215"/>
                <a:gd name="connsiteX4" fmla="*/ 3855 w 10609"/>
                <a:gd name="connsiteY4" fmla="*/ 11175 h 13215"/>
                <a:gd name="connsiteX5" fmla="*/ 4316 w 10609"/>
                <a:gd name="connsiteY5" fmla="*/ 8464 h 13215"/>
                <a:gd name="connsiteX6" fmla="*/ 5027 w 10609"/>
                <a:gd name="connsiteY6" fmla="*/ 8395 h 13215"/>
                <a:gd name="connsiteX7" fmla="*/ 5257 w 10609"/>
                <a:gd name="connsiteY7" fmla="*/ 7601 h 13215"/>
                <a:gd name="connsiteX8" fmla="*/ 5954 w 10609"/>
                <a:gd name="connsiteY8" fmla="*/ 7998 h 13215"/>
                <a:gd name="connsiteX9" fmla="*/ 6888 w 10609"/>
                <a:gd name="connsiteY9" fmla="*/ 7601 h 13215"/>
                <a:gd name="connsiteX10" fmla="*/ 7349 w 10609"/>
                <a:gd name="connsiteY10" fmla="*/ 7998 h 13215"/>
                <a:gd name="connsiteX11" fmla="*/ 8282 w 10609"/>
                <a:gd name="connsiteY11" fmla="*/ 7196 h 13215"/>
                <a:gd name="connsiteX12" fmla="*/ 8748 w 10609"/>
                <a:gd name="connsiteY12" fmla="*/ 7196 h 13215"/>
                <a:gd name="connsiteX13" fmla="*/ 9445 w 10609"/>
                <a:gd name="connsiteY13" fmla="*/ 6393 h 13215"/>
                <a:gd name="connsiteX14" fmla="*/ 9676 w 10609"/>
                <a:gd name="connsiteY14" fmla="*/ 6393 h 13215"/>
                <a:gd name="connsiteX15" fmla="*/ 10609 w 10609"/>
                <a:gd name="connsiteY15" fmla="*/ 5194 h 13215"/>
                <a:gd name="connsiteX16" fmla="*/ 10142 w 10609"/>
                <a:gd name="connsiteY16" fmla="*/ 3995 h 13215"/>
                <a:gd name="connsiteX17" fmla="*/ 9210 w 10609"/>
                <a:gd name="connsiteY17" fmla="*/ 2399 h 13215"/>
                <a:gd name="connsiteX18" fmla="*/ 8748 w 10609"/>
                <a:gd name="connsiteY18" fmla="*/ 1199 h 13215"/>
                <a:gd name="connsiteX19" fmla="*/ 7349 w 10609"/>
                <a:gd name="connsiteY19" fmla="*/ 0 h 13215"/>
                <a:gd name="connsiteX20" fmla="*/ 6421 w 10609"/>
                <a:gd name="connsiteY20" fmla="*/ 0 h 13215"/>
                <a:gd name="connsiteX0" fmla="*/ 0 w 10609"/>
                <a:gd name="connsiteY0" fmla="*/ 11268 h 13162"/>
                <a:gd name="connsiteX1" fmla="*/ 2010 w 10609"/>
                <a:gd name="connsiteY1" fmla="*/ 13162 h 13162"/>
                <a:gd name="connsiteX2" fmla="*/ 2480 w 10609"/>
                <a:gd name="connsiteY2" fmla="*/ 12751 h 13162"/>
                <a:gd name="connsiteX3" fmla="*/ 2916 w 10609"/>
                <a:gd name="connsiteY3" fmla="*/ 12785 h 13162"/>
                <a:gd name="connsiteX4" fmla="*/ 3855 w 10609"/>
                <a:gd name="connsiteY4" fmla="*/ 11175 h 13162"/>
                <a:gd name="connsiteX5" fmla="*/ 4316 w 10609"/>
                <a:gd name="connsiteY5" fmla="*/ 8464 h 13162"/>
                <a:gd name="connsiteX6" fmla="*/ 5027 w 10609"/>
                <a:gd name="connsiteY6" fmla="*/ 8395 h 13162"/>
                <a:gd name="connsiteX7" fmla="*/ 5257 w 10609"/>
                <a:gd name="connsiteY7" fmla="*/ 7601 h 13162"/>
                <a:gd name="connsiteX8" fmla="*/ 5954 w 10609"/>
                <a:gd name="connsiteY8" fmla="*/ 7998 h 13162"/>
                <a:gd name="connsiteX9" fmla="*/ 6888 w 10609"/>
                <a:gd name="connsiteY9" fmla="*/ 7601 h 13162"/>
                <a:gd name="connsiteX10" fmla="*/ 7349 w 10609"/>
                <a:gd name="connsiteY10" fmla="*/ 7998 h 13162"/>
                <a:gd name="connsiteX11" fmla="*/ 8282 w 10609"/>
                <a:gd name="connsiteY11" fmla="*/ 7196 h 13162"/>
                <a:gd name="connsiteX12" fmla="*/ 8748 w 10609"/>
                <a:gd name="connsiteY12" fmla="*/ 7196 h 13162"/>
                <a:gd name="connsiteX13" fmla="*/ 9445 w 10609"/>
                <a:gd name="connsiteY13" fmla="*/ 6393 h 13162"/>
                <a:gd name="connsiteX14" fmla="*/ 9676 w 10609"/>
                <a:gd name="connsiteY14" fmla="*/ 6393 h 13162"/>
                <a:gd name="connsiteX15" fmla="*/ 10609 w 10609"/>
                <a:gd name="connsiteY15" fmla="*/ 5194 h 13162"/>
                <a:gd name="connsiteX16" fmla="*/ 10142 w 10609"/>
                <a:gd name="connsiteY16" fmla="*/ 3995 h 13162"/>
                <a:gd name="connsiteX17" fmla="*/ 9210 w 10609"/>
                <a:gd name="connsiteY17" fmla="*/ 2399 h 13162"/>
                <a:gd name="connsiteX18" fmla="*/ 8748 w 10609"/>
                <a:gd name="connsiteY18" fmla="*/ 1199 h 13162"/>
                <a:gd name="connsiteX19" fmla="*/ 7349 w 10609"/>
                <a:gd name="connsiteY19" fmla="*/ 0 h 13162"/>
                <a:gd name="connsiteX20" fmla="*/ 6421 w 10609"/>
                <a:gd name="connsiteY20" fmla="*/ 0 h 13162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60"/>
                <a:gd name="connsiteX1" fmla="*/ 1540 w 10609"/>
                <a:gd name="connsiteY1" fmla="*/ 13196 h 13360"/>
                <a:gd name="connsiteX2" fmla="*/ 2010 w 10609"/>
                <a:gd name="connsiteY2" fmla="*/ 13162 h 13360"/>
                <a:gd name="connsiteX3" fmla="*/ 2480 w 10609"/>
                <a:gd name="connsiteY3" fmla="*/ 12751 h 13360"/>
                <a:gd name="connsiteX4" fmla="*/ 2916 w 10609"/>
                <a:gd name="connsiteY4" fmla="*/ 12785 h 13360"/>
                <a:gd name="connsiteX5" fmla="*/ 3855 w 10609"/>
                <a:gd name="connsiteY5" fmla="*/ 11175 h 13360"/>
                <a:gd name="connsiteX6" fmla="*/ 4316 w 10609"/>
                <a:gd name="connsiteY6" fmla="*/ 8464 h 13360"/>
                <a:gd name="connsiteX7" fmla="*/ 5027 w 10609"/>
                <a:gd name="connsiteY7" fmla="*/ 8395 h 13360"/>
                <a:gd name="connsiteX8" fmla="*/ 5257 w 10609"/>
                <a:gd name="connsiteY8" fmla="*/ 7601 h 13360"/>
                <a:gd name="connsiteX9" fmla="*/ 5954 w 10609"/>
                <a:gd name="connsiteY9" fmla="*/ 7998 h 13360"/>
                <a:gd name="connsiteX10" fmla="*/ 6888 w 10609"/>
                <a:gd name="connsiteY10" fmla="*/ 7601 h 13360"/>
                <a:gd name="connsiteX11" fmla="*/ 7349 w 10609"/>
                <a:gd name="connsiteY11" fmla="*/ 7998 h 13360"/>
                <a:gd name="connsiteX12" fmla="*/ 8282 w 10609"/>
                <a:gd name="connsiteY12" fmla="*/ 7196 h 13360"/>
                <a:gd name="connsiteX13" fmla="*/ 8748 w 10609"/>
                <a:gd name="connsiteY13" fmla="*/ 7196 h 13360"/>
                <a:gd name="connsiteX14" fmla="*/ 9445 w 10609"/>
                <a:gd name="connsiteY14" fmla="*/ 6393 h 13360"/>
                <a:gd name="connsiteX15" fmla="*/ 9676 w 10609"/>
                <a:gd name="connsiteY15" fmla="*/ 6393 h 13360"/>
                <a:gd name="connsiteX16" fmla="*/ 10609 w 10609"/>
                <a:gd name="connsiteY16" fmla="*/ 5194 h 13360"/>
                <a:gd name="connsiteX17" fmla="*/ 10142 w 10609"/>
                <a:gd name="connsiteY17" fmla="*/ 3995 h 13360"/>
                <a:gd name="connsiteX18" fmla="*/ 9210 w 10609"/>
                <a:gd name="connsiteY18" fmla="*/ 2399 h 13360"/>
                <a:gd name="connsiteX19" fmla="*/ 8748 w 10609"/>
                <a:gd name="connsiteY19" fmla="*/ 1199 h 13360"/>
                <a:gd name="connsiteX20" fmla="*/ 7349 w 10609"/>
                <a:gd name="connsiteY20" fmla="*/ 0 h 13360"/>
                <a:gd name="connsiteX21" fmla="*/ 6421 w 10609"/>
                <a:gd name="connsiteY21" fmla="*/ 0 h 13360"/>
                <a:gd name="connsiteX0" fmla="*/ 0 w 10609"/>
                <a:gd name="connsiteY0" fmla="*/ 11268 h 13196"/>
                <a:gd name="connsiteX1" fmla="*/ 1540 w 10609"/>
                <a:gd name="connsiteY1" fmla="*/ 13196 h 13196"/>
                <a:gd name="connsiteX2" fmla="*/ 2010 w 10609"/>
                <a:gd name="connsiteY2" fmla="*/ 13162 h 13196"/>
                <a:gd name="connsiteX3" fmla="*/ 2480 w 10609"/>
                <a:gd name="connsiteY3" fmla="*/ 12751 h 13196"/>
                <a:gd name="connsiteX4" fmla="*/ 2916 w 10609"/>
                <a:gd name="connsiteY4" fmla="*/ 12785 h 13196"/>
                <a:gd name="connsiteX5" fmla="*/ 3855 w 10609"/>
                <a:gd name="connsiteY5" fmla="*/ 11175 h 13196"/>
                <a:gd name="connsiteX6" fmla="*/ 4316 w 10609"/>
                <a:gd name="connsiteY6" fmla="*/ 8464 h 13196"/>
                <a:gd name="connsiteX7" fmla="*/ 5027 w 10609"/>
                <a:gd name="connsiteY7" fmla="*/ 8395 h 13196"/>
                <a:gd name="connsiteX8" fmla="*/ 5257 w 10609"/>
                <a:gd name="connsiteY8" fmla="*/ 7601 h 13196"/>
                <a:gd name="connsiteX9" fmla="*/ 5954 w 10609"/>
                <a:gd name="connsiteY9" fmla="*/ 7998 h 13196"/>
                <a:gd name="connsiteX10" fmla="*/ 6888 w 10609"/>
                <a:gd name="connsiteY10" fmla="*/ 7601 h 13196"/>
                <a:gd name="connsiteX11" fmla="*/ 7349 w 10609"/>
                <a:gd name="connsiteY11" fmla="*/ 7998 h 13196"/>
                <a:gd name="connsiteX12" fmla="*/ 8282 w 10609"/>
                <a:gd name="connsiteY12" fmla="*/ 7196 h 13196"/>
                <a:gd name="connsiteX13" fmla="*/ 8748 w 10609"/>
                <a:gd name="connsiteY13" fmla="*/ 7196 h 13196"/>
                <a:gd name="connsiteX14" fmla="*/ 9445 w 10609"/>
                <a:gd name="connsiteY14" fmla="*/ 6393 h 13196"/>
                <a:gd name="connsiteX15" fmla="*/ 9676 w 10609"/>
                <a:gd name="connsiteY15" fmla="*/ 6393 h 13196"/>
                <a:gd name="connsiteX16" fmla="*/ 10609 w 10609"/>
                <a:gd name="connsiteY16" fmla="*/ 5194 h 13196"/>
                <a:gd name="connsiteX17" fmla="*/ 10142 w 10609"/>
                <a:gd name="connsiteY17" fmla="*/ 3995 h 13196"/>
                <a:gd name="connsiteX18" fmla="*/ 9210 w 10609"/>
                <a:gd name="connsiteY18" fmla="*/ 2399 h 13196"/>
                <a:gd name="connsiteX19" fmla="*/ 8748 w 10609"/>
                <a:gd name="connsiteY19" fmla="*/ 1199 h 13196"/>
                <a:gd name="connsiteX20" fmla="*/ 7349 w 10609"/>
                <a:gd name="connsiteY20" fmla="*/ 0 h 13196"/>
                <a:gd name="connsiteX21" fmla="*/ 6421 w 10609"/>
                <a:gd name="connsiteY21" fmla="*/ 0 h 13196"/>
                <a:gd name="connsiteX0" fmla="*/ 0 w 10609"/>
                <a:gd name="connsiteY0" fmla="*/ 11268 h 13276"/>
                <a:gd name="connsiteX1" fmla="*/ 809 w 10609"/>
                <a:gd name="connsiteY1" fmla="*/ 11997 h 13276"/>
                <a:gd name="connsiteX2" fmla="*/ 1540 w 10609"/>
                <a:gd name="connsiteY2" fmla="*/ 13196 h 13276"/>
                <a:gd name="connsiteX3" fmla="*/ 2010 w 10609"/>
                <a:gd name="connsiteY3" fmla="*/ 13162 h 13276"/>
                <a:gd name="connsiteX4" fmla="*/ 2480 w 10609"/>
                <a:gd name="connsiteY4" fmla="*/ 12751 h 13276"/>
                <a:gd name="connsiteX5" fmla="*/ 2916 w 10609"/>
                <a:gd name="connsiteY5" fmla="*/ 12785 h 13276"/>
                <a:gd name="connsiteX6" fmla="*/ 3855 w 10609"/>
                <a:gd name="connsiteY6" fmla="*/ 11175 h 13276"/>
                <a:gd name="connsiteX7" fmla="*/ 4316 w 10609"/>
                <a:gd name="connsiteY7" fmla="*/ 8464 h 13276"/>
                <a:gd name="connsiteX8" fmla="*/ 5027 w 10609"/>
                <a:gd name="connsiteY8" fmla="*/ 8395 h 13276"/>
                <a:gd name="connsiteX9" fmla="*/ 5257 w 10609"/>
                <a:gd name="connsiteY9" fmla="*/ 7601 h 13276"/>
                <a:gd name="connsiteX10" fmla="*/ 5954 w 10609"/>
                <a:gd name="connsiteY10" fmla="*/ 7998 h 13276"/>
                <a:gd name="connsiteX11" fmla="*/ 6888 w 10609"/>
                <a:gd name="connsiteY11" fmla="*/ 7601 h 13276"/>
                <a:gd name="connsiteX12" fmla="*/ 7349 w 10609"/>
                <a:gd name="connsiteY12" fmla="*/ 7998 h 13276"/>
                <a:gd name="connsiteX13" fmla="*/ 8282 w 10609"/>
                <a:gd name="connsiteY13" fmla="*/ 7196 h 13276"/>
                <a:gd name="connsiteX14" fmla="*/ 8748 w 10609"/>
                <a:gd name="connsiteY14" fmla="*/ 7196 h 13276"/>
                <a:gd name="connsiteX15" fmla="*/ 9445 w 10609"/>
                <a:gd name="connsiteY15" fmla="*/ 6393 h 13276"/>
                <a:gd name="connsiteX16" fmla="*/ 9676 w 10609"/>
                <a:gd name="connsiteY16" fmla="*/ 6393 h 13276"/>
                <a:gd name="connsiteX17" fmla="*/ 10609 w 10609"/>
                <a:gd name="connsiteY17" fmla="*/ 5194 h 13276"/>
                <a:gd name="connsiteX18" fmla="*/ 10142 w 10609"/>
                <a:gd name="connsiteY18" fmla="*/ 3995 h 13276"/>
                <a:gd name="connsiteX19" fmla="*/ 9210 w 10609"/>
                <a:gd name="connsiteY19" fmla="*/ 2399 h 13276"/>
                <a:gd name="connsiteX20" fmla="*/ 8748 w 10609"/>
                <a:gd name="connsiteY20" fmla="*/ 1199 h 13276"/>
                <a:gd name="connsiteX21" fmla="*/ 7349 w 10609"/>
                <a:gd name="connsiteY21" fmla="*/ 0 h 13276"/>
                <a:gd name="connsiteX22" fmla="*/ 6421 w 10609"/>
                <a:gd name="connsiteY22" fmla="*/ 0 h 1327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284"/>
                <a:gd name="connsiteX1" fmla="*/ 809 w 10609"/>
                <a:gd name="connsiteY1" fmla="*/ 11997 h 13284"/>
                <a:gd name="connsiteX2" fmla="*/ 1540 w 10609"/>
                <a:gd name="connsiteY2" fmla="*/ 13196 h 13284"/>
                <a:gd name="connsiteX3" fmla="*/ 2010 w 10609"/>
                <a:gd name="connsiteY3" fmla="*/ 13196 h 13284"/>
                <a:gd name="connsiteX4" fmla="*/ 2480 w 10609"/>
                <a:gd name="connsiteY4" fmla="*/ 12751 h 13284"/>
                <a:gd name="connsiteX5" fmla="*/ 2916 w 10609"/>
                <a:gd name="connsiteY5" fmla="*/ 12785 h 13284"/>
                <a:gd name="connsiteX6" fmla="*/ 3855 w 10609"/>
                <a:gd name="connsiteY6" fmla="*/ 11175 h 13284"/>
                <a:gd name="connsiteX7" fmla="*/ 4316 w 10609"/>
                <a:gd name="connsiteY7" fmla="*/ 8464 h 13284"/>
                <a:gd name="connsiteX8" fmla="*/ 5027 w 10609"/>
                <a:gd name="connsiteY8" fmla="*/ 8395 h 13284"/>
                <a:gd name="connsiteX9" fmla="*/ 5257 w 10609"/>
                <a:gd name="connsiteY9" fmla="*/ 7601 h 13284"/>
                <a:gd name="connsiteX10" fmla="*/ 5954 w 10609"/>
                <a:gd name="connsiteY10" fmla="*/ 7998 h 13284"/>
                <a:gd name="connsiteX11" fmla="*/ 6888 w 10609"/>
                <a:gd name="connsiteY11" fmla="*/ 7601 h 13284"/>
                <a:gd name="connsiteX12" fmla="*/ 7349 w 10609"/>
                <a:gd name="connsiteY12" fmla="*/ 7998 h 13284"/>
                <a:gd name="connsiteX13" fmla="*/ 8282 w 10609"/>
                <a:gd name="connsiteY13" fmla="*/ 7196 h 13284"/>
                <a:gd name="connsiteX14" fmla="*/ 8748 w 10609"/>
                <a:gd name="connsiteY14" fmla="*/ 7196 h 13284"/>
                <a:gd name="connsiteX15" fmla="*/ 9445 w 10609"/>
                <a:gd name="connsiteY15" fmla="*/ 6393 h 13284"/>
                <a:gd name="connsiteX16" fmla="*/ 9676 w 10609"/>
                <a:gd name="connsiteY16" fmla="*/ 6393 h 13284"/>
                <a:gd name="connsiteX17" fmla="*/ 10609 w 10609"/>
                <a:gd name="connsiteY17" fmla="*/ 5194 h 13284"/>
                <a:gd name="connsiteX18" fmla="*/ 10142 w 10609"/>
                <a:gd name="connsiteY18" fmla="*/ 3995 h 13284"/>
                <a:gd name="connsiteX19" fmla="*/ 9210 w 10609"/>
                <a:gd name="connsiteY19" fmla="*/ 2399 h 13284"/>
                <a:gd name="connsiteX20" fmla="*/ 8748 w 10609"/>
                <a:gd name="connsiteY20" fmla="*/ 1199 h 13284"/>
                <a:gd name="connsiteX21" fmla="*/ 7349 w 10609"/>
                <a:gd name="connsiteY21" fmla="*/ 0 h 13284"/>
                <a:gd name="connsiteX22" fmla="*/ 6421 w 10609"/>
                <a:gd name="connsiteY22" fmla="*/ 0 h 13284"/>
                <a:gd name="connsiteX0" fmla="*/ 0 w 10609"/>
                <a:gd name="connsiteY0" fmla="*/ 11268 h 13327"/>
                <a:gd name="connsiteX1" fmla="*/ 809 w 10609"/>
                <a:gd name="connsiteY1" fmla="*/ 11997 h 13327"/>
                <a:gd name="connsiteX2" fmla="*/ 1540 w 10609"/>
                <a:gd name="connsiteY2" fmla="*/ 13196 h 13327"/>
                <a:gd name="connsiteX3" fmla="*/ 2010 w 10609"/>
                <a:gd name="connsiteY3" fmla="*/ 13196 h 13327"/>
                <a:gd name="connsiteX4" fmla="*/ 2480 w 10609"/>
                <a:gd name="connsiteY4" fmla="*/ 12751 h 13327"/>
                <a:gd name="connsiteX5" fmla="*/ 2916 w 10609"/>
                <a:gd name="connsiteY5" fmla="*/ 12785 h 13327"/>
                <a:gd name="connsiteX6" fmla="*/ 3855 w 10609"/>
                <a:gd name="connsiteY6" fmla="*/ 11175 h 13327"/>
                <a:gd name="connsiteX7" fmla="*/ 4316 w 10609"/>
                <a:gd name="connsiteY7" fmla="*/ 8464 h 13327"/>
                <a:gd name="connsiteX8" fmla="*/ 5027 w 10609"/>
                <a:gd name="connsiteY8" fmla="*/ 8395 h 13327"/>
                <a:gd name="connsiteX9" fmla="*/ 5257 w 10609"/>
                <a:gd name="connsiteY9" fmla="*/ 7601 h 13327"/>
                <a:gd name="connsiteX10" fmla="*/ 5954 w 10609"/>
                <a:gd name="connsiteY10" fmla="*/ 7998 h 13327"/>
                <a:gd name="connsiteX11" fmla="*/ 6888 w 10609"/>
                <a:gd name="connsiteY11" fmla="*/ 7601 h 13327"/>
                <a:gd name="connsiteX12" fmla="*/ 7349 w 10609"/>
                <a:gd name="connsiteY12" fmla="*/ 7998 h 13327"/>
                <a:gd name="connsiteX13" fmla="*/ 8282 w 10609"/>
                <a:gd name="connsiteY13" fmla="*/ 7196 h 13327"/>
                <a:gd name="connsiteX14" fmla="*/ 8748 w 10609"/>
                <a:gd name="connsiteY14" fmla="*/ 7196 h 13327"/>
                <a:gd name="connsiteX15" fmla="*/ 9445 w 10609"/>
                <a:gd name="connsiteY15" fmla="*/ 6393 h 13327"/>
                <a:gd name="connsiteX16" fmla="*/ 9676 w 10609"/>
                <a:gd name="connsiteY16" fmla="*/ 6393 h 13327"/>
                <a:gd name="connsiteX17" fmla="*/ 10609 w 10609"/>
                <a:gd name="connsiteY17" fmla="*/ 5194 h 13327"/>
                <a:gd name="connsiteX18" fmla="*/ 10142 w 10609"/>
                <a:gd name="connsiteY18" fmla="*/ 3995 h 13327"/>
                <a:gd name="connsiteX19" fmla="*/ 9210 w 10609"/>
                <a:gd name="connsiteY19" fmla="*/ 2399 h 13327"/>
                <a:gd name="connsiteX20" fmla="*/ 8748 w 10609"/>
                <a:gd name="connsiteY20" fmla="*/ 1199 h 13327"/>
                <a:gd name="connsiteX21" fmla="*/ 7349 w 10609"/>
                <a:gd name="connsiteY21" fmla="*/ 0 h 13327"/>
                <a:gd name="connsiteX22" fmla="*/ 6421 w 10609"/>
                <a:gd name="connsiteY22" fmla="*/ 0 h 13327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30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9800"/>
                <a:gd name="connsiteY0" fmla="*/ 11997 h 13196"/>
                <a:gd name="connsiteX1" fmla="*/ 731 w 9800"/>
                <a:gd name="connsiteY1" fmla="*/ 13196 h 13196"/>
                <a:gd name="connsiteX2" fmla="*/ 1201 w 9800"/>
                <a:gd name="connsiteY2" fmla="*/ 13196 h 13196"/>
                <a:gd name="connsiteX3" fmla="*/ 1671 w 9800"/>
                <a:gd name="connsiteY3" fmla="*/ 12751 h 13196"/>
                <a:gd name="connsiteX4" fmla="*/ 2107 w 9800"/>
                <a:gd name="connsiteY4" fmla="*/ 12785 h 13196"/>
                <a:gd name="connsiteX5" fmla="*/ 3046 w 9800"/>
                <a:gd name="connsiteY5" fmla="*/ 11175 h 13196"/>
                <a:gd name="connsiteX6" fmla="*/ 3507 w 9800"/>
                <a:gd name="connsiteY6" fmla="*/ 8361 h 13196"/>
                <a:gd name="connsiteX7" fmla="*/ 4218 w 9800"/>
                <a:gd name="connsiteY7" fmla="*/ 8395 h 13196"/>
                <a:gd name="connsiteX8" fmla="*/ 4448 w 9800"/>
                <a:gd name="connsiteY8" fmla="*/ 7601 h 13196"/>
                <a:gd name="connsiteX9" fmla="*/ 5145 w 9800"/>
                <a:gd name="connsiteY9" fmla="*/ 7998 h 13196"/>
                <a:gd name="connsiteX10" fmla="*/ 6079 w 9800"/>
                <a:gd name="connsiteY10" fmla="*/ 7601 h 13196"/>
                <a:gd name="connsiteX11" fmla="*/ 6540 w 9800"/>
                <a:gd name="connsiteY11" fmla="*/ 7998 h 13196"/>
                <a:gd name="connsiteX12" fmla="*/ 7473 w 9800"/>
                <a:gd name="connsiteY12" fmla="*/ 7196 h 13196"/>
                <a:gd name="connsiteX13" fmla="*/ 7939 w 9800"/>
                <a:gd name="connsiteY13" fmla="*/ 7196 h 13196"/>
                <a:gd name="connsiteX14" fmla="*/ 8636 w 9800"/>
                <a:gd name="connsiteY14" fmla="*/ 6393 h 13196"/>
                <a:gd name="connsiteX15" fmla="*/ 8867 w 9800"/>
                <a:gd name="connsiteY15" fmla="*/ 6393 h 13196"/>
                <a:gd name="connsiteX16" fmla="*/ 9800 w 9800"/>
                <a:gd name="connsiteY16" fmla="*/ 5194 h 13196"/>
                <a:gd name="connsiteX17" fmla="*/ 9333 w 9800"/>
                <a:gd name="connsiteY17" fmla="*/ 3995 h 13196"/>
                <a:gd name="connsiteX18" fmla="*/ 8401 w 9800"/>
                <a:gd name="connsiteY18" fmla="*/ 2399 h 13196"/>
                <a:gd name="connsiteX19" fmla="*/ 7939 w 9800"/>
                <a:gd name="connsiteY19" fmla="*/ 1199 h 13196"/>
                <a:gd name="connsiteX20" fmla="*/ 6540 w 9800"/>
                <a:gd name="connsiteY20" fmla="*/ 0 h 13196"/>
                <a:gd name="connsiteX21" fmla="*/ 5612 w 9800"/>
                <a:gd name="connsiteY21" fmla="*/ 0 h 13196"/>
                <a:gd name="connsiteX0" fmla="*/ 0 w 9254"/>
                <a:gd name="connsiteY0" fmla="*/ 10000 h 10000"/>
                <a:gd name="connsiteX1" fmla="*/ 480 w 9254"/>
                <a:gd name="connsiteY1" fmla="*/ 10000 h 10000"/>
                <a:gd name="connsiteX2" fmla="*/ 959 w 9254"/>
                <a:gd name="connsiteY2" fmla="*/ 9663 h 10000"/>
                <a:gd name="connsiteX3" fmla="*/ 1404 w 9254"/>
                <a:gd name="connsiteY3" fmla="*/ 9689 h 10000"/>
                <a:gd name="connsiteX4" fmla="*/ 2362 w 9254"/>
                <a:gd name="connsiteY4" fmla="*/ 8468 h 10000"/>
                <a:gd name="connsiteX5" fmla="*/ 2833 w 9254"/>
                <a:gd name="connsiteY5" fmla="*/ 6336 h 10000"/>
                <a:gd name="connsiteX6" fmla="*/ 3558 w 9254"/>
                <a:gd name="connsiteY6" fmla="*/ 6362 h 10000"/>
                <a:gd name="connsiteX7" fmla="*/ 3793 w 9254"/>
                <a:gd name="connsiteY7" fmla="*/ 5760 h 10000"/>
                <a:gd name="connsiteX8" fmla="*/ 4504 w 9254"/>
                <a:gd name="connsiteY8" fmla="*/ 6061 h 10000"/>
                <a:gd name="connsiteX9" fmla="*/ 5457 w 9254"/>
                <a:gd name="connsiteY9" fmla="*/ 5760 h 10000"/>
                <a:gd name="connsiteX10" fmla="*/ 5927 w 9254"/>
                <a:gd name="connsiteY10" fmla="*/ 6061 h 10000"/>
                <a:gd name="connsiteX11" fmla="*/ 6880 w 9254"/>
                <a:gd name="connsiteY11" fmla="*/ 5453 h 10000"/>
                <a:gd name="connsiteX12" fmla="*/ 7355 w 9254"/>
                <a:gd name="connsiteY12" fmla="*/ 5453 h 10000"/>
                <a:gd name="connsiteX13" fmla="*/ 8066 w 9254"/>
                <a:gd name="connsiteY13" fmla="*/ 4845 h 10000"/>
                <a:gd name="connsiteX14" fmla="*/ 8302 w 9254"/>
                <a:gd name="connsiteY14" fmla="*/ 4845 h 10000"/>
                <a:gd name="connsiteX15" fmla="*/ 9254 w 9254"/>
                <a:gd name="connsiteY15" fmla="*/ 3936 h 10000"/>
                <a:gd name="connsiteX16" fmla="*/ 8777 w 9254"/>
                <a:gd name="connsiteY16" fmla="*/ 3027 h 10000"/>
                <a:gd name="connsiteX17" fmla="*/ 7826 w 9254"/>
                <a:gd name="connsiteY17" fmla="*/ 1818 h 10000"/>
                <a:gd name="connsiteX18" fmla="*/ 7355 w 9254"/>
                <a:gd name="connsiteY18" fmla="*/ 909 h 10000"/>
                <a:gd name="connsiteX19" fmla="*/ 5927 w 9254"/>
                <a:gd name="connsiteY19" fmla="*/ 0 h 10000"/>
                <a:gd name="connsiteX20" fmla="*/ 4981 w 9254"/>
                <a:gd name="connsiteY20" fmla="*/ 0 h 10000"/>
                <a:gd name="connsiteX0" fmla="*/ 0 w 9481"/>
                <a:gd name="connsiteY0" fmla="*/ 10000 h 10000"/>
                <a:gd name="connsiteX1" fmla="*/ 517 w 9481"/>
                <a:gd name="connsiteY1" fmla="*/ 9663 h 10000"/>
                <a:gd name="connsiteX2" fmla="*/ 998 w 9481"/>
                <a:gd name="connsiteY2" fmla="*/ 9689 h 10000"/>
                <a:gd name="connsiteX3" fmla="*/ 2033 w 9481"/>
                <a:gd name="connsiteY3" fmla="*/ 8468 h 10000"/>
                <a:gd name="connsiteX4" fmla="*/ 2542 w 9481"/>
                <a:gd name="connsiteY4" fmla="*/ 6336 h 10000"/>
                <a:gd name="connsiteX5" fmla="*/ 3326 w 9481"/>
                <a:gd name="connsiteY5" fmla="*/ 6362 h 10000"/>
                <a:gd name="connsiteX6" fmla="*/ 3580 w 9481"/>
                <a:gd name="connsiteY6" fmla="*/ 5760 h 10000"/>
                <a:gd name="connsiteX7" fmla="*/ 4348 w 9481"/>
                <a:gd name="connsiteY7" fmla="*/ 6061 h 10000"/>
                <a:gd name="connsiteX8" fmla="*/ 5378 w 9481"/>
                <a:gd name="connsiteY8" fmla="*/ 5760 h 10000"/>
                <a:gd name="connsiteX9" fmla="*/ 5886 w 9481"/>
                <a:gd name="connsiteY9" fmla="*/ 6061 h 10000"/>
                <a:gd name="connsiteX10" fmla="*/ 6916 w 9481"/>
                <a:gd name="connsiteY10" fmla="*/ 5453 h 10000"/>
                <a:gd name="connsiteX11" fmla="*/ 7429 w 9481"/>
                <a:gd name="connsiteY11" fmla="*/ 5453 h 10000"/>
                <a:gd name="connsiteX12" fmla="*/ 8197 w 9481"/>
                <a:gd name="connsiteY12" fmla="*/ 4845 h 10000"/>
                <a:gd name="connsiteX13" fmla="*/ 8452 w 9481"/>
                <a:gd name="connsiteY13" fmla="*/ 4845 h 10000"/>
                <a:gd name="connsiteX14" fmla="*/ 9481 w 9481"/>
                <a:gd name="connsiteY14" fmla="*/ 3936 h 10000"/>
                <a:gd name="connsiteX15" fmla="*/ 8966 w 9481"/>
                <a:gd name="connsiteY15" fmla="*/ 3027 h 10000"/>
                <a:gd name="connsiteX16" fmla="*/ 7938 w 9481"/>
                <a:gd name="connsiteY16" fmla="*/ 1818 h 10000"/>
                <a:gd name="connsiteX17" fmla="*/ 7429 w 9481"/>
                <a:gd name="connsiteY17" fmla="*/ 909 h 10000"/>
                <a:gd name="connsiteX18" fmla="*/ 5886 w 9481"/>
                <a:gd name="connsiteY18" fmla="*/ 0 h 10000"/>
                <a:gd name="connsiteX19" fmla="*/ 4864 w 9481"/>
                <a:gd name="connsiteY19" fmla="*/ 0 h 10000"/>
                <a:gd name="connsiteX0" fmla="*/ 0 w 9455"/>
                <a:gd name="connsiteY0" fmla="*/ 9663 h 9689"/>
                <a:gd name="connsiteX1" fmla="*/ 508 w 9455"/>
                <a:gd name="connsiteY1" fmla="*/ 9689 h 9689"/>
                <a:gd name="connsiteX2" fmla="*/ 1599 w 9455"/>
                <a:gd name="connsiteY2" fmla="*/ 8468 h 9689"/>
                <a:gd name="connsiteX3" fmla="*/ 2136 w 9455"/>
                <a:gd name="connsiteY3" fmla="*/ 6336 h 9689"/>
                <a:gd name="connsiteX4" fmla="*/ 2963 w 9455"/>
                <a:gd name="connsiteY4" fmla="*/ 6362 h 9689"/>
                <a:gd name="connsiteX5" fmla="*/ 3231 w 9455"/>
                <a:gd name="connsiteY5" fmla="*/ 5760 h 9689"/>
                <a:gd name="connsiteX6" fmla="*/ 4041 w 9455"/>
                <a:gd name="connsiteY6" fmla="*/ 6061 h 9689"/>
                <a:gd name="connsiteX7" fmla="*/ 5127 w 9455"/>
                <a:gd name="connsiteY7" fmla="*/ 5760 h 9689"/>
                <a:gd name="connsiteX8" fmla="*/ 5663 w 9455"/>
                <a:gd name="connsiteY8" fmla="*/ 6061 h 9689"/>
                <a:gd name="connsiteX9" fmla="*/ 6750 w 9455"/>
                <a:gd name="connsiteY9" fmla="*/ 5453 h 9689"/>
                <a:gd name="connsiteX10" fmla="*/ 7291 w 9455"/>
                <a:gd name="connsiteY10" fmla="*/ 5453 h 9689"/>
                <a:gd name="connsiteX11" fmla="*/ 8101 w 9455"/>
                <a:gd name="connsiteY11" fmla="*/ 4845 h 9689"/>
                <a:gd name="connsiteX12" fmla="*/ 8370 w 9455"/>
                <a:gd name="connsiteY12" fmla="*/ 4845 h 9689"/>
                <a:gd name="connsiteX13" fmla="*/ 9455 w 9455"/>
                <a:gd name="connsiteY13" fmla="*/ 3936 h 9689"/>
                <a:gd name="connsiteX14" fmla="*/ 8912 w 9455"/>
                <a:gd name="connsiteY14" fmla="*/ 3027 h 9689"/>
                <a:gd name="connsiteX15" fmla="*/ 7828 w 9455"/>
                <a:gd name="connsiteY15" fmla="*/ 1818 h 9689"/>
                <a:gd name="connsiteX16" fmla="*/ 7291 w 9455"/>
                <a:gd name="connsiteY16" fmla="*/ 909 h 9689"/>
                <a:gd name="connsiteX17" fmla="*/ 5663 w 9455"/>
                <a:gd name="connsiteY17" fmla="*/ 0 h 9689"/>
                <a:gd name="connsiteX18" fmla="*/ 4585 w 9455"/>
                <a:gd name="connsiteY18" fmla="*/ 0 h 9689"/>
                <a:gd name="connsiteX0" fmla="*/ 0 w 9463"/>
                <a:gd name="connsiteY0" fmla="*/ 10000 h 10000"/>
                <a:gd name="connsiteX1" fmla="*/ 1154 w 9463"/>
                <a:gd name="connsiteY1" fmla="*/ 8740 h 10000"/>
                <a:gd name="connsiteX2" fmla="*/ 1722 w 9463"/>
                <a:gd name="connsiteY2" fmla="*/ 6539 h 10000"/>
                <a:gd name="connsiteX3" fmla="*/ 2597 w 9463"/>
                <a:gd name="connsiteY3" fmla="*/ 6566 h 10000"/>
                <a:gd name="connsiteX4" fmla="*/ 2880 w 9463"/>
                <a:gd name="connsiteY4" fmla="*/ 5945 h 10000"/>
                <a:gd name="connsiteX5" fmla="*/ 3737 w 9463"/>
                <a:gd name="connsiteY5" fmla="*/ 6256 h 10000"/>
                <a:gd name="connsiteX6" fmla="*/ 4886 w 9463"/>
                <a:gd name="connsiteY6" fmla="*/ 5945 h 10000"/>
                <a:gd name="connsiteX7" fmla="*/ 5452 w 9463"/>
                <a:gd name="connsiteY7" fmla="*/ 6256 h 10000"/>
                <a:gd name="connsiteX8" fmla="*/ 6602 w 9463"/>
                <a:gd name="connsiteY8" fmla="*/ 5628 h 10000"/>
                <a:gd name="connsiteX9" fmla="*/ 7174 w 9463"/>
                <a:gd name="connsiteY9" fmla="*/ 5628 h 10000"/>
                <a:gd name="connsiteX10" fmla="*/ 8031 w 9463"/>
                <a:gd name="connsiteY10" fmla="*/ 5001 h 10000"/>
                <a:gd name="connsiteX11" fmla="*/ 8315 w 9463"/>
                <a:gd name="connsiteY11" fmla="*/ 5001 h 10000"/>
                <a:gd name="connsiteX12" fmla="*/ 9463 w 9463"/>
                <a:gd name="connsiteY12" fmla="*/ 4062 h 10000"/>
                <a:gd name="connsiteX13" fmla="*/ 8889 w 9463"/>
                <a:gd name="connsiteY13" fmla="*/ 3124 h 10000"/>
                <a:gd name="connsiteX14" fmla="*/ 7742 w 9463"/>
                <a:gd name="connsiteY14" fmla="*/ 1876 h 10000"/>
                <a:gd name="connsiteX15" fmla="*/ 7174 w 9463"/>
                <a:gd name="connsiteY15" fmla="*/ 938 h 10000"/>
                <a:gd name="connsiteX16" fmla="*/ 5452 w 9463"/>
                <a:gd name="connsiteY16" fmla="*/ 0 h 10000"/>
                <a:gd name="connsiteX17" fmla="*/ 4312 w 9463"/>
                <a:gd name="connsiteY17" fmla="*/ 0 h 10000"/>
                <a:gd name="connsiteX0" fmla="*/ 0 w 8781"/>
                <a:gd name="connsiteY0" fmla="*/ 8740 h 8740"/>
                <a:gd name="connsiteX1" fmla="*/ 601 w 8781"/>
                <a:gd name="connsiteY1" fmla="*/ 6539 h 8740"/>
                <a:gd name="connsiteX2" fmla="*/ 1525 w 8781"/>
                <a:gd name="connsiteY2" fmla="*/ 6566 h 8740"/>
                <a:gd name="connsiteX3" fmla="*/ 1824 w 8781"/>
                <a:gd name="connsiteY3" fmla="*/ 5945 h 8740"/>
                <a:gd name="connsiteX4" fmla="*/ 2730 w 8781"/>
                <a:gd name="connsiteY4" fmla="*/ 6256 h 8740"/>
                <a:gd name="connsiteX5" fmla="*/ 3944 w 8781"/>
                <a:gd name="connsiteY5" fmla="*/ 5945 h 8740"/>
                <a:gd name="connsiteX6" fmla="*/ 4542 w 8781"/>
                <a:gd name="connsiteY6" fmla="*/ 6256 h 8740"/>
                <a:gd name="connsiteX7" fmla="*/ 5758 w 8781"/>
                <a:gd name="connsiteY7" fmla="*/ 5628 h 8740"/>
                <a:gd name="connsiteX8" fmla="*/ 6362 w 8781"/>
                <a:gd name="connsiteY8" fmla="*/ 5628 h 8740"/>
                <a:gd name="connsiteX9" fmla="*/ 7268 w 8781"/>
                <a:gd name="connsiteY9" fmla="*/ 5001 h 8740"/>
                <a:gd name="connsiteX10" fmla="*/ 7568 w 8781"/>
                <a:gd name="connsiteY10" fmla="*/ 5001 h 8740"/>
                <a:gd name="connsiteX11" fmla="*/ 8781 w 8781"/>
                <a:gd name="connsiteY11" fmla="*/ 4062 h 8740"/>
                <a:gd name="connsiteX12" fmla="*/ 8174 w 8781"/>
                <a:gd name="connsiteY12" fmla="*/ 3124 h 8740"/>
                <a:gd name="connsiteX13" fmla="*/ 6962 w 8781"/>
                <a:gd name="connsiteY13" fmla="*/ 1876 h 8740"/>
                <a:gd name="connsiteX14" fmla="*/ 6362 w 8781"/>
                <a:gd name="connsiteY14" fmla="*/ 938 h 8740"/>
                <a:gd name="connsiteX15" fmla="*/ 4542 w 8781"/>
                <a:gd name="connsiteY15" fmla="*/ 0 h 8740"/>
                <a:gd name="connsiteX16" fmla="*/ 3338 w 8781"/>
                <a:gd name="connsiteY16" fmla="*/ 0 h 8740"/>
                <a:gd name="connsiteX0" fmla="*/ 0 w 9316"/>
                <a:gd name="connsiteY0" fmla="*/ 7482 h 7513"/>
                <a:gd name="connsiteX1" fmla="*/ 1053 w 9316"/>
                <a:gd name="connsiteY1" fmla="*/ 7513 h 7513"/>
                <a:gd name="connsiteX2" fmla="*/ 1393 w 9316"/>
                <a:gd name="connsiteY2" fmla="*/ 6802 h 7513"/>
                <a:gd name="connsiteX3" fmla="*/ 2425 w 9316"/>
                <a:gd name="connsiteY3" fmla="*/ 7158 h 7513"/>
                <a:gd name="connsiteX4" fmla="*/ 3808 w 9316"/>
                <a:gd name="connsiteY4" fmla="*/ 6802 h 7513"/>
                <a:gd name="connsiteX5" fmla="*/ 4489 w 9316"/>
                <a:gd name="connsiteY5" fmla="*/ 7158 h 7513"/>
                <a:gd name="connsiteX6" fmla="*/ 5873 w 9316"/>
                <a:gd name="connsiteY6" fmla="*/ 6439 h 7513"/>
                <a:gd name="connsiteX7" fmla="*/ 6561 w 9316"/>
                <a:gd name="connsiteY7" fmla="*/ 6439 h 7513"/>
                <a:gd name="connsiteX8" fmla="*/ 7593 w 9316"/>
                <a:gd name="connsiteY8" fmla="*/ 5722 h 7513"/>
                <a:gd name="connsiteX9" fmla="*/ 7935 w 9316"/>
                <a:gd name="connsiteY9" fmla="*/ 5722 h 7513"/>
                <a:gd name="connsiteX10" fmla="*/ 9316 w 9316"/>
                <a:gd name="connsiteY10" fmla="*/ 4648 h 7513"/>
                <a:gd name="connsiteX11" fmla="*/ 8625 w 9316"/>
                <a:gd name="connsiteY11" fmla="*/ 3574 h 7513"/>
                <a:gd name="connsiteX12" fmla="*/ 7244 w 9316"/>
                <a:gd name="connsiteY12" fmla="*/ 2146 h 7513"/>
                <a:gd name="connsiteX13" fmla="*/ 6561 w 9316"/>
                <a:gd name="connsiteY13" fmla="*/ 1073 h 7513"/>
                <a:gd name="connsiteX14" fmla="*/ 4489 w 9316"/>
                <a:gd name="connsiteY14" fmla="*/ 0 h 7513"/>
                <a:gd name="connsiteX15" fmla="*/ 3117 w 9316"/>
                <a:gd name="connsiteY15" fmla="*/ 0 h 7513"/>
                <a:gd name="connsiteX0" fmla="*/ 0 w 8870"/>
                <a:gd name="connsiteY0" fmla="*/ 10000 h 10000"/>
                <a:gd name="connsiteX1" fmla="*/ 365 w 8870"/>
                <a:gd name="connsiteY1" fmla="*/ 9054 h 10000"/>
                <a:gd name="connsiteX2" fmla="*/ 1473 w 8870"/>
                <a:gd name="connsiteY2" fmla="*/ 9527 h 10000"/>
                <a:gd name="connsiteX3" fmla="*/ 2958 w 8870"/>
                <a:gd name="connsiteY3" fmla="*/ 9054 h 10000"/>
                <a:gd name="connsiteX4" fmla="*/ 3689 w 8870"/>
                <a:gd name="connsiteY4" fmla="*/ 9527 h 10000"/>
                <a:gd name="connsiteX5" fmla="*/ 5174 w 8870"/>
                <a:gd name="connsiteY5" fmla="*/ 8570 h 10000"/>
                <a:gd name="connsiteX6" fmla="*/ 5913 w 8870"/>
                <a:gd name="connsiteY6" fmla="*/ 8570 h 10000"/>
                <a:gd name="connsiteX7" fmla="*/ 7020 w 8870"/>
                <a:gd name="connsiteY7" fmla="*/ 7616 h 10000"/>
                <a:gd name="connsiteX8" fmla="*/ 7388 w 8870"/>
                <a:gd name="connsiteY8" fmla="*/ 7616 h 10000"/>
                <a:gd name="connsiteX9" fmla="*/ 8870 w 8870"/>
                <a:gd name="connsiteY9" fmla="*/ 6187 h 10000"/>
                <a:gd name="connsiteX10" fmla="*/ 8128 w 8870"/>
                <a:gd name="connsiteY10" fmla="*/ 4757 h 10000"/>
                <a:gd name="connsiteX11" fmla="*/ 6646 w 8870"/>
                <a:gd name="connsiteY11" fmla="*/ 2856 h 10000"/>
                <a:gd name="connsiteX12" fmla="*/ 5913 w 8870"/>
                <a:gd name="connsiteY12" fmla="*/ 1428 h 10000"/>
                <a:gd name="connsiteX13" fmla="*/ 3689 w 8870"/>
                <a:gd name="connsiteY13" fmla="*/ 0 h 10000"/>
                <a:gd name="connsiteX14" fmla="*/ 2216 w 8870"/>
                <a:gd name="connsiteY14" fmla="*/ 0 h 10000"/>
                <a:gd name="connsiteX0" fmla="*/ 0 w 9589"/>
                <a:gd name="connsiteY0" fmla="*/ 9054 h 9527"/>
                <a:gd name="connsiteX1" fmla="*/ 1250 w 9589"/>
                <a:gd name="connsiteY1" fmla="*/ 9527 h 9527"/>
                <a:gd name="connsiteX2" fmla="*/ 2924 w 9589"/>
                <a:gd name="connsiteY2" fmla="*/ 9054 h 9527"/>
                <a:gd name="connsiteX3" fmla="*/ 3748 w 9589"/>
                <a:gd name="connsiteY3" fmla="*/ 9527 h 9527"/>
                <a:gd name="connsiteX4" fmla="*/ 5422 w 9589"/>
                <a:gd name="connsiteY4" fmla="*/ 8570 h 9527"/>
                <a:gd name="connsiteX5" fmla="*/ 6255 w 9589"/>
                <a:gd name="connsiteY5" fmla="*/ 8570 h 9527"/>
                <a:gd name="connsiteX6" fmla="*/ 7503 w 9589"/>
                <a:gd name="connsiteY6" fmla="*/ 7616 h 9527"/>
                <a:gd name="connsiteX7" fmla="*/ 7918 w 9589"/>
                <a:gd name="connsiteY7" fmla="*/ 7616 h 9527"/>
                <a:gd name="connsiteX8" fmla="*/ 9589 w 9589"/>
                <a:gd name="connsiteY8" fmla="*/ 6187 h 9527"/>
                <a:gd name="connsiteX9" fmla="*/ 8752 w 9589"/>
                <a:gd name="connsiteY9" fmla="*/ 4757 h 9527"/>
                <a:gd name="connsiteX10" fmla="*/ 7082 w 9589"/>
                <a:gd name="connsiteY10" fmla="*/ 2856 h 9527"/>
                <a:gd name="connsiteX11" fmla="*/ 6255 w 9589"/>
                <a:gd name="connsiteY11" fmla="*/ 1428 h 9527"/>
                <a:gd name="connsiteX12" fmla="*/ 3748 w 9589"/>
                <a:gd name="connsiteY12" fmla="*/ 0 h 9527"/>
                <a:gd name="connsiteX13" fmla="*/ 2087 w 9589"/>
                <a:gd name="connsiteY13" fmla="*/ 0 h 9527"/>
                <a:gd name="connsiteX0" fmla="*/ 0 w 8696"/>
                <a:gd name="connsiteY0" fmla="*/ 10000 h 10000"/>
                <a:gd name="connsiteX1" fmla="*/ 1745 w 8696"/>
                <a:gd name="connsiteY1" fmla="*/ 9504 h 10000"/>
                <a:gd name="connsiteX2" fmla="*/ 2605 w 8696"/>
                <a:gd name="connsiteY2" fmla="*/ 10000 h 10000"/>
                <a:gd name="connsiteX3" fmla="*/ 4350 w 8696"/>
                <a:gd name="connsiteY3" fmla="*/ 8995 h 10000"/>
                <a:gd name="connsiteX4" fmla="*/ 5219 w 8696"/>
                <a:gd name="connsiteY4" fmla="*/ 8995 h 10000"/>
                <a:gd name="connsiteX5" fmla="*/ 6521 w 8696"/>
                <a:gd name="connsiteY5" fmla="*/ 7994 h 10000"/>
                <a:gd name="connsiteX6" fmla="*/ 6953 w 8696"/>
                <a:gd name="connsiteY6" fmla="*/ 7994 h 10000"/>
                <a:gd name="connsiteX7" fmla="*/ 8696 w 8696"/>
                <a:gd name="connsiteY7" fmla="*/ 6494 h 10000"/>
                <a:gd name="connsiteX8" fmla="*/ 7823 w 8696"/>
                <a:gd name="connsiteY8" fmla="*/ 4993 h 10000"/>
                <a:gd name="connsiteX9" fmla="*/ 6082 w 8696"/>
                <a:gd name="connsiteY9" fmla="*/ 2998 h 10000"/>
                <a:gd name="connsiteX10" fmla="*/ 5219 w 8696"/>
                <a:gd name="connsiteY10" fmla="*/ 1499 h 10000"/>
                <a:gd name="connsiteX11" fmla="*/ 2605 w 8696"/>
                <a:gd name="connsiteY11" fmla="*/ 0 h 10000"/>
                <a:gd name="connsiteX12" fmla="*/ 872 w 8696"/>
                <a:gd name="connsiteY12" fmla="*/ 0 h 10000"/>
                <a:gd name="connsiteX0" fmla="*/ 1004 w 8997"/>
                <a:gd name="connsiteY0" fmla="*/ 9504 h 10000"/>
                <a:gd name="connsiteX1" fmla="*/ 1993 w 8997"/>
                <a:gd name="connsiteY1" fmla="*/ 10000 h 10000"/>
                <a:gd name="connsiteX2" fmla="*/ 3999 w 8997"/>
                <a:gd name="connsiteY2" fmla="*/ 8995 h 10000"/>
                <a:gd name="connsiteX3" fmla="*/ 4999 w 8997"/>
                <a:gd name="connsiteY3" fmla="*/ 8995 h 10000"/>
                <a:gd name="connsiteX4" fmla="*/ 6496 w 8997"/>
                <a:gd name="connsiteY4" fmla="*/ 7994 h 10000"/>
                <a:gd name="connsiteX5" fmla="*/ 6993 w 8997"/>
                <a:gd name="connsiteY5" fmla="*/ 7994 h 10000"/>
                <a:gd name="connsiteX6" fmla="*/ 8997 w 8997"/>
                <a:gd name="connsiteY6" fmla="*/ 6494 h 10000"/>
                <a:gd name="connsiteX7" fmla="*/ 7993 w 8997"/>
                <a:gd name="connsiteY7" fmla="*/ 4993 h 10000"/>
                <a:gd name="connsiteX8" fmla="*/ 5991 w 8997"/>
                <a:gd name="connsiteY8" fmla="*/ 2998 h 10000"/>
                <a:gd name="connsiteX9" fmla="*/ 4999 w 8997"/>
                <a:gd name="connsiteY9" fmla="*/ 1499 h 10000"/>
                <a:gd name="connsiteX10" fmla="*/ 1993 w 8997"/>
                <a:gd name="connsiteY10" fmla="*/ 0 h 10000"/>
                <a:gd name="connsiteX11" fmla="*/ 0 w 8997"/>
                <a:gd name="connsiteY11" fmla="*/ 0 h 10000"/>
                <a:gd name="connsiteX0" fmla="*/ 2215 w 10000"/>
                <a:gd name="connsiteY0" fmla="*/ 10000 h 10000"/>
                <a:gd name="connsiteX1" fmla="*/ 4445 w 10000"/>
                <a:gd name="connsiteY1" fmla="*/ 8995 h 10000"/>
                <a:gd name="connsiteX2" fmla="*/ 5556 w 10000"/>
                <a:gd name="connsiteY2" fmla="*/ 8995 h 10000"/>
                <a:gd name="connsiteX3" fmla="*/ 7220 w 10000"/>
                <a:gd name="connsiteY3" fmla="*/ 7994 h 10000"/>
                <a:gd name="connsiteX4" fmla="*/ 7773 w 10000"/>
                <a:gd name="connsiteY4" fmla="*/ 7994 h 10000"/>
                <a:gd name="connsiteX5" fmla="*/ 10000 w 10000"/>
                <a:gd name="connsiteY5" fmla="*/ 6494 h 10000"/>
                <a:gd name="connsiteX6" fmla="*/ 8884 w 10000"/>
                <a:gd name="connsiteY6" fmla="*/ 4993 h 10000"/>
                <a:gd name="connsiteX7" fmla="*/ 6659 w 10000"/>
                <a:gd name="connsiteY7" fmla="*/ 2998 h 10000"/>
                <a:gd name="connsiteX8" fmla="*/ 5556 w 10000"/>
                <a:gd name="connsiteY8" fmla="*/ 1499 h 10000"/>
                <a:gd name="connsiteX9" fmla="*/ 2215 w 10000"/>
                <a:gd name="connsiteY9" fmla="*/ 0 h 10000"/>
                <a:gd name="connsiteX10" fmla="*/ 0 w 10000"/>
                <a:gd name="connsiteY10" fmla="*/ 0 h 10000"/>
                <a:gd name="connsiteX0" fmla="*/ 4445 w 10000"/>
                <a:gd name="connsiteY0" fmla="*/ 8995 h 8995"/>
                <a:gd name="connsiteX1" fmla="*/ 5556 w 10000"/>
                <a:gd name="connsiteY1" fmla="*/ 8995 h 8995"/>
                <a:gd name="connsiteX2" fmla="*/ 7220 w 10000"/>
                <a:gd name="connsiteY2" fmla="*/ 7994 h 8995"/>
                <a:gd name="connsiteX3" fmla="*/ 7773 w 10000"/>
                <a:gd name="connsiteY3" fmla="*/ 7994 h 8995"/>
                <a:gd name="connsiteX4" fmla="*/ 10000 w 10000"/>
                <a:gd name="connsiteY4" fmla="*/ 6494 h 8995"/>
                <a:gd name="connsiteX5" fmla="*/ 8884 w 10000"/>
                <a:gd name="connsiteY5" fmla="*/ 4993 h 8995"/>
                <a:gd name="connsiteX6" fmla="*/ 6659 w 10000"/>
                <a:gd name="connsiteY6" fmla="*/ 2998 h 8995"/>
                <a:gd name="connsiteX7" fmla="*/ 5556 w 10000"/>
                <a:gd name="connsiteY7" fmla="*/ 1499 h 8995"/>
                <a:gd name="connsiteX8" fmla="*/ 2215 w 10000"/>
                <a:gd name="connsiteY8" fmla="*/ 0 h 8995"/>
                <a:gd name="connsiteX9" fmla="*/ 0 w 10000"/>
                <a:gd name="connsiteY9" fmla="*/ 0 h 8995"/>
                <a:gd name="connsiteX0" fmla="*/ 5556 w 10000"/>
                <a:gd name="connsiteY0" fmla="*/ 10000 h 10000"/>
                <a:gd name="connsiteX1" fmla="*/ 7220 w 10000"/>
                <a:gd name="connsiteY1" fmla="*/ 8887 h 10000"/>
                <a:gd name="connsiteX2" fmla="*/ 7773 w 10000"/>
                <a:gd name="connsiteY2" fmla="*/ 8887 h 10000"/>
                <a:gd name="connsiteX3" fmla="*/ 10000 w 10000"/>
                <a:gd name="connsiteY3" fmla="*/ 7220 h 10000"/>
                <a:gd name="connsiteX4" fmla="*/ 8884 w 10000"/>
                <a:gd name="connsiteY4" fmla="*/ 5551 h 10000"/>
                <a:gd name="connsiteX5" fmla="*/ 6659 w 10000"/>
                <a:gd name="connsiteY5" fmla="*/ 3333 h 10000"/>
                <a:gd name="connsiteX6" fmla="*/ 5556 w 10000"/>
                <a:gd name="connsiteY6" fmla="*/ 1666 h 10000"/>
                <a:gd name="connsiteX7" fmla="*/ 2215 w 10000"/>
                <a:gd name="connsiteY7" fmla="*/ 0 h 10000"/>
                <a:gd name="connsiteX8" fmla="*/ 0 w 10000"/>
                <a:gd name="connsiteY8" fmla="*/ 0 h 10000"/>
                <a:gd name="connsiteX0" fmla="*/ 7220 w 10000"/>
                <a:gd name="connsiteY0" fmla="*/ 8887 h 8887"/>
                <a:gd name="connsiteX1" fmla="*/ 7773 w 10000"/>
                <a:gd name="connsiteY1" fmla="*/ 8887 h 8887"/>
                <a:gd name="connsiteX2" fmla="*/ 10000 w 10000"/>
                <a:gd name="connsiteY2" fmla="*/ 7220 h 8887"/>
                <a:gd name="connsiteX3" fmla="*/ 8884 w 10000"/>
                <a:gd name="connsiteY3" fmla="*/ 5551 h 8887"/>
                <a:gd name="connsiteX4" fmla="*/ 6659 w 10000"/>
                <a:gd name="connsiteY4" fmla="*/ 3333 h 8887"/>
                <a:gd name="connsiteX5" fmla="*/ 5556 w 10000"/>
                <a:gd name="connsiteY5" fmla="*/ 1666 h 8887"/>
                <a:gd name="connsiteX6" fmla="*/ 2215 w 10000"/>
                <a:gd name="connsiteY6" fmla="*/ 0 h 8887"/>
                <a:gd name="connsiteX7" fmla="*/ 0 w 10000"/>
                <a:gd name="connsiteY7" fmla="*/ 0 h 8887"/>
                <a:gd name="connsiteX0" fmla="*/ 7773 w 10000"/>
                <a:gd name="connsiteY0" fmla="*/ 10000 h 10000"/>
                <a:gd name="connsiteX1" fmla="*/ 10000 w 10000"/>
                <a:gd name="connsiteY1" fmla="*/ 8124 h 10000"/>
                <a:gd name="connsiteX2" fmla="*/ 8884 w 10000"/>
                <a:gd name="connsiteY2" fmla="*/ 6246 h 10000"/>
                <a:gd name="connsiteX3" fmla="*/ 6659 w 10000"/>
                <a:gd name="connsiteY3" fmla="*/ 3750 h 10000"/>
                <a:gd name="connsiteX4" fmla="*/ 5556 w 10000"/>
                <a:gd name="connsiteY4" fmla="*/ 1875 h 10000"/>
                <a:gd name="connsiteX5" fmla="*/ 2215 w 10000"/>
                <a:gd name="connsiteY5" fmla="*/ 0 h 10000"/>
                <a:gd name="connsiteX6" fmla="*/ 0 w 10000"/>
                <a:gd name="connsiteY6" fmla="*/ 0 h 10000"/>
                <a:gd name="connsiteX0" fmla="*/ 10000 w 10000"/>
                <a:gd name="connsiteY0" fmla="*/ 8124 h 8124"/>
                <a:gd name="connsiteX1" fmla="*/ 8884 w 10000"/>
                <a:gd name="connsiteY1" fmla="*/ 6246 h 8124"/>
                <a:gd name="connsiteX2" fmla="*/ 6659 w 10000"/>
                <a:gd name="connsiteY2" fmla="*/ 3750 h 8124"/>
                <a:gd name="connsiteX3" fmla="*/ 5556 w 10000"/>
                <a:gd name="connsiteY3" fmla="*/ 1875 h 8124"/>
                <a:gd name="connsiteX4" fmla="*/ 2215 w 10000"/>
                <a:gd name="connsiteY4" fmla="*/ 0 h 8124"/>
                <a:gd name="connsiteX5" fmla="*/ 0 w 10000"/>
                <a:gd name="connsiteY5" fmla="*/ 0 h 8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8124">
                  <a:moveTo>
                    <a:pt x="10000" y="8124"/>
                  </a:moveTo>
                  <a:lnTo>
                    <a:pt x="8884" y="6246"/>
                  </a:lnTo>
                  <a:lnTo>
                    <a:pt x="6659" y="3750"/>
                  </a:lnTo>
                  <a:lnTo>
                    <a:pt x="5556" y="1875"/>
                  </a:lnTo>
                  <a:lnTo>
                    <a:pt x="2215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53" name="Freeform 18"/>
            <p:cNvSpPr>
              <a:spLocks noChangeAspect="1"/>
            </p:cNvSpPr>
            <p:nvPr/>
          </p:nvSpPr>
          <p:spPr bwMode="gray">
            <a:xfrm>
              <a:off x="1413249" y="5821021"/>
              <a:ext cx="572919" cy="360950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9554"/>
                <a:gd name="connsiteY0" fmla="*/ 10000 h 10000"/>
                <a:gd name="connsiteX1" fmla="*/ 220 w 9554"/>
                <a:gd name="connsiteY1" fmla="*/ 9594 h 10000"/>
                <a:gd name="connsiteX2" fmla="*/ 886 w 9554"/>
                <a:gd name="connsiteY2" fmla="*/ 9198 h 10000"/>
                <a:gd name="connsiteX3" fmla="*/ 886 w 9554"/>
                <a:gd name="connsiteY3" fmla="*/ 8395 h 10000"/>
                <a:gd name="connsiteX4" fmla="*/ 1332 w 9554"/>
                <a:gd name="connsiteY4" fmla="*/ 7196 h 10000"/>
                <a:gd name="connsiteX5" fmla="*/ 1557 w 9554"/>
                <a:gd name="connsiteY5" fmla="*/ 7196 h 10000"/>
                <a:gd name="connsiteX6" fmla="*/ 1998 w 9554"/>
                <a:gd name="connsiteY6" fmla="*/ 5996 h 10000"/>
                <a:gd name="connsiteX7" fmla="*/ 2223 w 9554"/>
                <a:gd name="connsiteY7" fmla="*/ 5194 h 10000"/>
                <a:gd name="connsiteX8" fmla="*/ 2889 w 9554"/>
                <a:gd name="connsiteY8" fmla="*/ 5996 h 10000"/>
                <a:gd name="connsiteX9" fmla="*/ 3109 w 9554"/>
                <a:gd name="connsiteY9" fmla="*/ 7196 h 10000"/>
                <a:gd name="connsiteX10" fmla="*/ 3109 w 9554"/>
                <a:gd name="connsiteY10" fmla="*/ 8395 h 10000"/>
                <a:gd name="connsiteX11" fmla="*/ 4221 w 9554"/>
                <a:gd name="connsiteY11" fmla="*/ 8395 h 10000"/>
                <a:gd name="connsiteX12" fmla="*/ 4441 w 9554"/>
                <a:gd name="connsiteY12" fmla="*/ 7601 h 10000"/>
                <a:gd name="connsiteX13" fmla="*/ 5107 w 9554"/>
                <a:gd name="connsiteY13" fmla="*/ 7998 h 10000"/>
                <a:gd name="connsiteX14" fmla="*/ 5999 w 9554"/>
                <a:gd name="connsiteY14" fmla="*/ 7601 h 10000"/>
                <a:gd name="connsiteX15" fmla="*/ 6439 w 9554"/>
                <a:gd name="connsiteY15" fmla="*/ 7998 h 10000"/>
                <a:gd name="connsiteX16" fmla="*/ 7331 w 9554"/>
                <a:gd name="connsiteY16" fmla="*/ 7196 h 10000"/>
                <a:gd name="connsiteX17" fmla="*/ 7776 w 9554"/>
                <a:gd name="connsiteY17" fmla="*/ 7196 h 10000"/>
                <a:gd name="connsiteX18" fmla="*/ 8442 w 9554"/>
                <a:gd name="connsiteY18" fmla="*/ 6393 h 10000"/>
                <a:gd name="connsiteX19" fmla="*/ 8663 w 9554"/>
                <a:gd name="connsiteY19" fmla="*/ 6393 h 10000"/>
                <a:gd name="connsiteX20" fmla="*/ 9554 w 9554"/>
                <a:gd name="connsiteY20" fmla="*/ 5194 h 10000"/>
                <a:gd name="connsiteX21" fmla="*/ 9108 w 9554"/>
                <a:gd name="connsiteY21" fmla="*/ 3995 h 10000"/>
                <a:gd name="connsiteX22" fmla="*/ 8217 w 9554"/>
                <a:gd name="connsiteY22" fmla="*/ 2399 h 10000"/>
                <a:gd name="connsiteX23" fmla="*/ 7776 w 9554"/>
                <a:gd name="connsiteY23" fmla="*/ 1199 h 10000"/>
                <a:gd name="connsiteX24" fmla="*/ 6439 w 9554"/>
                <a:gd name="connsiteY24" fmla="*/ 0 h 10000"/>
                <a:gd name="connsiteX25" fmla="*/ 5553 w 9554"/>
                <a:gd name="connsiteY25" fmla="*/ 0 h 10000"/>
                <a:gd name="connsiteX0" fmla="*/ 0 w 10000"/>
                <a:gd name="connsiteY0" fmla="*/ 10000 h 10000"/>
                <a:gd name="connsiteX1" fmla="*/ 927 w 10000"/>
                <a:gd name="connsiteY1" fmla="*/ 9198 h 10000"/>
                <a:gd name="connsiteX2" fmla="*/ 927 w 10000"/>
                <a:gd name="connsiteY2" fmla="*/ 8395 h 10000"/>
                <a:gd name="connsiteX3" fmla="*/ 1394 w 10000"/>
                <a:gd name="connsiteY3" fmla="*/ 7196 h 10000"/>
                <a:gd name="connsiteX4" fmla="*/ 1630 w 10000"/>
                <a:gd name="connsiteY4" fmla="*/ 7196 h 10000"/>
                <a:gd name="connsiteX5" fmla="*/ 2091 w 10000"/>
                <a:gd name="connsiteY5" fmla="*/ 5996 h 10000"/>
                <a:gd name="connsiteX6" fmla="*/ 2327 w 10000"/>
                <a:gd name="connsiteY6" fmla="*/ 5194 h 10000"/>
                <a:gd name="connsiteX7" fmla="*/ 3024 w 10000"/>
                <a:gd name="connsiteY7" fmla="*/ 5996 h 10000"/>
                <a:gd name="connsiteX8" fmla="*/ 3254 w 10000"/>
                <a:gd name="connsiteY8" fmla="*/ 7196 h 10000"/>
                <a:gd name="connsiteX9" fmla="*/ 3254 w 10000"/>
                <a:gd name="connsiteY9" fmla="*/ 8395 h 10000"/>
                <a:gd name="connsiteX10" fmla="*/ 4418 w 10000"/>
                <a:gd name="connsiteY10" fmla="*/ 8395 h 10000"/>
                <a:gd name="connsiteX11" fmla="*/ 4648 w 10000"/>
                <a:gd name="connsiteY11" fmla="*/ 7601 h 10000"/>
                <a:gd name="connsiteX12" fmla="*/ 5345 w 10000"/>
                <a:gd name="connsiteY12" fmla="*/ 7998 h 10000"/>
                <a:gd name="connsiteX13" fmla="*/ 6279 w 10000"/>
                <a:gd name="connsiteY13" fmla="*/ 7601 h 10000"/>
                <a:gd name="connsiteX14" fmla="*/ 6740 w 10000"/>
                <a:gd name="connsiteY14" fmla="*/ 7998 h 10000"/>
                <a:gd name="connsiteX15" fmla="*/ 7673 w 10000"/>
                <a:gd name="connsiteY15" fmla="*/ 7196 h 10000"/>
                <a:gd name="connsiteX16" fmla="*/ 8139 w 10000"/>
                <a:gd name="connsiteY16" fmla="*/ 7196 h 10000"/>
                <a:gd name="connsiteX17" fmla="*/ 8836 w 10000"/>
                <a:gd name="connsiteY17" fmla="*/ 6393 h 10000"/>
                <a:gd name="connsiteX18" fmla="*/ 9067 w 10000"/>
                <a:gd name="connsiteY18" fmla="*/ 6393 h 10000"/>
                <a:gd name="connsiteX19" fmla="*/ 10000 w 10000"/>
                <a:gd name="connsiteY19" fmla="*/ 5194 h 10000"/>
                <a:gd name="connsiteX20" fmla="*/ 9533 w 10000"/>
                <a:gd name="connsiteY20" fmla="*/ 3995 h 10000"/>
                <a:gd name="connsiteX21" fmla="*/ 8601 w 10000"/>
                <a:gd name="connsiteY21" fmla="*/ 2399 h 10000"/>
                <a:gd name="connsiteX22" fmla="*/ 8139 w 10000"/>
                <a:gd name="connsiteY22" fmla="*/ 1199 h 10000"/>
                <a:gd name="connsiteX23" fmla="*/ 6740 w 10000"/>
                <a:gd name="connsiteY23" fmla="*/ 0 h 10000"/>
                <a:gd name="connsiteX24" fmla="*/ 5812 w 10000"/>
                <a:gd name="connsiteY24" fmla="*/ 0 h 10000"/>
                <a:gd name="connsiteX0" fmla="*/ 0 w 10000"/>
                <a:gd name="connsiteY0" fmla="*/ 10000 h 10000"/>
                <a:gd name="connsiteX1" fmla="*/ 927 w 10000"/>
                <a:gd name="connsiteY1" fmla="*/ 8395 h 10000"/>
                <a:gd name="connsiteX2" fmla="*/ 1394 w 10000"/>
                <a:gd name="connsiteY2" fmla="*/ 7196 h 10000"/>
                <a:gd name="connsiteX3" fmla="*/ 1630 w 10000"/>
                <a:gd name="connsiteY3" fmla="*/ 7196 h 10000"/>
                <a:gd name="connsiteX4" fmla="*/ 2091 w 10000"/>
                <a:gd name="connsiteY4" fmla="*/ 5996 h 10000"/>
                <a:gd name="connsiteX5" fmla="*/ 2327 w 10000"/>
                <a:gd name="connsiteY5" fmla="*/ 5194 h 10000"/>
                <a:gd name="connsiteX6" fmla="*/ 3024 w 10000"/>
                <a:gd name="connsiteY6" fmla="*/ 5996 h 10000"/>
                <a:gd name="connsiteX7" fmla="*/ 3254 w 10000"/>
                <a:gd name="connsiteY7" fmla="*/ 7196 h 10000"/>
                <a:gd name="connsiteX8" fmla="*/ 3254 w 10000"/>
                <a:gd name="connsiteY8" fmla="*/ 8395 h 10000"/>
                <a:gd name="connsiteX9" fmla="*/ 4418 w 10000"/>
                <a:gd name="connsiteY9" fmla="*/ 8395 h 10000"/>
                <a:gd name="connsiteX10" fmla="*/ 4648 w 10000"/>
                <a:gd name="connsiteY10" fmla="*/ 7601 h 10000"/>
                <a:gd name="connsiteX11" fmla="*/ 5345 w 10000"/>
                <a:gd name="connsiteY11" fmla="*/ 7998 h 10000"/>
                <a:gd name="connsiteX12" fmla="*/ 6279 w 10000"/>
                <a:gd name="connsiteY12" fmla="*/ 7601 h 10000"/>
                <a:gd name="connsiteX13" fmla="*/ 6740 w 10000"/>
                <a:gd name="connsiteY13" fmla="*/ 7998 h 10000"/>
                <a:gd name="connsiteX14" fmla="*/ 7673 w 10000"/>
                <a:gd name="connsiteY14" fmla="*/ 7196 h 10000"/>
                <a:gd name="connsiteX15" fmla="*/ 8139 w 10000"/>
                <a:gd name="connsiteY15" fmla="*/ 7196 h 10000"/>
                <a:gd name="connsiteX16" fmla="*/ 8836 w 10000"/>
                <a:gd name="connsiteY16" fmla="*/ 6393 h 10000"/>
                <a:gd name="connsiteX17" fmla="*/ 9067 w 10000"/>
                <a:gd name="connsiteY17" fmla="*/ 6393 h 10000"/>
                <a:gd name="connsiteX18" fmla="*/ 10000 w 10000"/>
                <a:gd name="connsiteY18" fmla="*/ 5194 h 10000"/>
                <a:gd name="connsiteX19" fmla="*/ 9533 w 10000"/>
                <a:gd name="connsiteY19" fmla="*/ 3995 h 10000"/>
                <a:gd name="connsiteX20" fmla="*/ 8601 w 10000"/>
                <a:gd name="connsiteY20" fmla="*/ 2399 h 10000"/>
                <a:gd name="connsiteX21" fmla="*/ 8139 w 10000"/>
                <a:gd name="connsiteY21" fmla="*/ 1199 h 10000"/>
                <a:gd name="connsiteX22" fmla="*/ 6740 w 10000"/>
                <a:gd name="connsiteY22" fmla="*/ 0 h 10000"/>
                <a:gd name="connsiteX23" fmla="*/ 5812 w 10000"/>
                <a:gd name="connsiteY23" fmla="*/ 0 h 10000"/>
                <a:gd name="connsiteX0" fmla="*/ 0 w 10000"/>
                <a:gd name="connsiteY0" fmla="*/ 10000 h 10000"/>
                <a:gd name="connsiteX1" fmla="*/ 1394 w 10000"/>
                <a:gd name="connsiteY1" fmla="*/ 7196 h 10000"/>
                <a:gd name="connsiteX2" fmla="*/ 1630 w 10000"/>
                <a:gd name="connsiteY2" fmla="*/ 7196 h 10000"/>
                <a:gd name="connsiteX3" fmla="*/ 2091 w 10000"/>
                <a:gd name="connsiteY3" fmla="*/ 5996 h 10000"/>
                <a:gd name="connsiteX4" fmla="*/ 2327 w 10000"/>
                <a:gd name="connsiteY4" fmla="*/ 5194 h 10000"/>
                <a:gd name="connsiteX5" fmla="*/ 3024 w 10000"/>
                <a:gd name="connsiteY5" fmla="*/ 5996 h 10000"/>
                <a:gd name="connsiteX6" fmla="*/ 3254 w 10000"/>
                <a:gd name="connsiteY6" fmla="*/ 7196 h 10000"/>
                <a:gd name="connsiteX7" fmla="*/ 3254 w 10000"/>
                <a:gd name="connsiteY7" fmla="*/ 8395 h 10000"/>
                <a:gd name="connsiteX8" fmla="*/ 4418 w 10000"/>
                <a:gd name="connsiteY8" fmla="*/ 8395 h 10000"/>
                <a:gd name="connsiteX9" fmla="*/ 4648 w 10000"/>
                <a:gd name="connsiteY9" fmla="*/ 7601 h 10000"/>
                <a:gd name="connsiteX10" fmla="*/ 5345 w 10000"/>
                <a:gd name="connsiteY10" fmla="*/ 7998 h 10000"/>
                <a:gd name="connsiteX11" fmla="*/ 6279 w 10000"/>
                <a:gd name="connsiteY11" fmla="*/ 7601 h 10000"/>
                <a:gd name="connsiteX12" fmla="*/ 6740 w 10000"/>
                <a:gd name="connsiteY12" fmla="*/ 7998 h 10000"/>
                <a:gd name="connsiteX13" fmla="*/ 7673 w 10000"/>
                <a:gd name="connsiteY13" fmla="*/ 7196 h 10000"/>
                <a:gd name="connsiteX14" fmla="*/ 8139 w 10000"/>
                <a:gd name="connsiteY14" fmla="*/ 7196 h 10000"/>
                <a:gd name="connsiteX15" fmla="*/ 8836 w 10000"/>
                <a:gd name="connsiteY15" fmla="*/ 6393 h 10000"/>
                <a:gd name="connsiteX16" fmla="*/ 9067 w 10000"/>
                <a:gd name="connsiteY16" fmla="*/ 6393 h 10000"/>
                <a:gd name="connsiteX17" fmla="*/ 10000 w 10000"/>
                <a:gd name="connsiteY17" fmla="*/ 5194 h 10000"/>
                <a:gd name="connsiteX18" fmla="*/ 9533 w 10000"/>
                <a:gd name="connsiteY18" fmla="*/ 3995 h 10000"/>
                <a:gd name="connsiteX19" fmla="*/ 8601 w 10000"/>
                <a:gd name="connsiteY19" fmla="*/ 2399 h 10000"/>
                <a:gd name="connsiteX20" fmla="*/ 8139 w 10000"/>
                <a:gd name="connsiteY20" fmla="*/ 1199 h 10000"/>
                <a:gd name="connsiteX21" fmla="*/ 6740 w 10000"/>
                <a:gd name="connsiteY21" fmla="*/ 0 h 10000"/>
                <a:gd name="connsiteX22" fmla="*/ 5812 w 10000"/>
                <a:gd name="connsiteY22" fmla="*/ 0 h 10000"/>
                <a:gd name="connsiteX0" fmla="*/ 0 w 10000"/>
                <a:gd name="connsiteY0" fmla="*/ 10000 h 10000"/>
                <a:gd name="connsiteX1" fmla="*/ 1630 w 10000"/>
                <a:gd name="connsiteY1" fmla="*/ 7196 h 10000"/>
                <a:gd name="connsiteX2" fmla="*/ 2091 w 10000"/>
                <a:gd name="connsiteY2" fmla="*/ 5996 h 10000"/>
                <a:gd name="connsiteX3" fmla="*/ 2327 w 10000"/>
                <a:gd name="connsiteY3" fmla="*/ 5194 h 10000"/>
                <a:gd name="connsiteX4" fmla="*/ 3024 w 10000"/>
                <a:gd name="connsiteY4" fmla="*/ 5996 h 10000"/>
                <a:gd name="connsiteX5" fmla="*/ 3254 w 10000"/>
                <a:gd name="connsiteY5" fmla="*/ 7196 h 10000"/>
                <a:gd name="connsiteX6" fmla="*/ 3254 w 10000"/>
                <a:gd name="connsiteY6" fmla="*/ 8395 h 10000"/>
                <a:gd name="connsiteX7" fmla="*/ 4418 w 10000"/>
                <a:gd name="connsiteY7" fmla="*/ 8395 h 10000"/>
                <a:gd name="connsiteX8" fmla="*/ 4648 w 10000"/>
                <a:gd name="connsiteY8" fmla="*/ 7601 h 10000"/>
                <a:gd name="connsiteX9" fmla="*/ 5345 w 10000"/>
                <a:gd name="connsiteY9" fmla="*/ 7998 h 10000"/>
                <a:gd name="connsiteX10" fmla="*/ 6279 w 10000"/>
                <a:gd name="connsiteY10" fmla="*/ 7601 h 10000"/>
                <a:gd name="connsiteX11" fmla="*/ 6740 w 10000"/>
                <a:gd name="connsiteY11" fmla="*/ 7998 h 10000"/>
                <a:gd name="connsiteX12" fmla="*/ 7673 w 10000"/>
                <a:gd name="connsiteY12" fmla="*/ 7196 h 10000"/>
                <a:gd name="connsiteX13" fmla="*/ 8139 w 10000"/>
                <a:gd name="connsiteY13" fmla="*/ 7196 h 10000"/>
                <a:gd name="connsiteX14" fmla="*/ 8836 w 10000"/>
                <a:gd name="connsiteY14" fmla="*/ 6393 h 10000"/>
                <a:gd name="connsiteX15" fmla="*/ 9067 w 10000"/>
                <a:gd name="connsiteY15" fmla="*/ 6393 h 10000"/>
                <a:gd name="connsiteX16" fmla="*/ 10000 w 10000"/>
                <a:gd name="connsiteY16" fmla="*/ 5194 h 10000"/>
                <a:gd name="connsiteX17" fmla="*/ 9533 w 10000"/>
                <a:gd name="connsiteY17" fmla="*/ 3995 h 10000"/>
                <a:gd name="connsiteX18" fmla="*/ 8601 w 10000"/>
                <a:gd name="connsiteY18" fmla="*/ 2399 h 10000"/>
                <a:gd name="connsiteX19" fmla="*/ 8139 w 10000"/>
                <a:gd name="connsiteY19" fmla="*/ 1199 h 10000"/>
                <a:gd name="connsiteX20" fmla="*/ 6740 w 10000"/>
                <a:gd name="connsiteY20" fmla="*/ 0 h 10000"/>
                <a:gd name="connsiteX21" fmla="*/ 5812 w 10000"/>
                <a:gd name="connsiteY21" fmla="*/ 0 h 10000"/>
                <a:gd name="connsiteX0" fmla="*/ 0 w 10000"/>
                <a:gd name="connsiteY0" fmla="*/ 10000 h 10000"/>
                <a:gd name="connsiteX1" fmla="*/ 2091 w 10000"/>
                <a:gd name="connsiteY1" fmla="*/ 5996 h 10000"/>
                <a:gd name="connsiteX2" fmla="*/ 2327 w 10000"/>
                <a:gd name="connsiteY2" fmla="*/ 5194 h 10000"/>
                <a:gd name="connsiteX3" fmla="*/ 3024 w 10000"/>
                <a:gd name="connsiteY3" fmla="*/ 5996 h 10000"/>
                <a:gd name="connsiteX4" fmla="*/ 3254 w 10000"/>
                <a:gd name="connsiteY4" fmla="*/ 7196 h 10000"/>
                <a:gd name="connsiteX5" fmla="*/ 3254 w 10000"/>
                <a:gd name="connsiteY5" fmla="*/ 8395 h 10000"/>
                <a:gd name="connsiteX6" fmla="*/ 4418 w 10000"/>
                <a:gd name="connsiteY6" fmla="*/ 8395 h 10000"/>
                <a:gd name="connsiteX7" fmla="*/ 4648 w 10000"/>
                <a:gd name="connsiteY7" fmla="*/ 7601 h 10000"/>
                <a:gd name="connsiteX8" fmla="*/ 5345 w 10000"/>
                <a:gd name="connsiteY8" fmla="*/ 7998 h 10000"/>
                <a:gd name="connsiteX9" fmla="*/ 6279 w 10000"/>
                <a:gd name="connsiteY9" fmla="*/ 7601 h 10000"/>
                <a:gd name="connsiteX10" fmla="*/ 6740 w 10000"/>
                <a:gd name="connsiteY10" fmla="*/ 7998 h 10000"/>
                <a:gd name="connsiteX11" fmla="*/ 7673 w 10000"/>
                <a:gd name="connsiteY11" fmla="*/ 7196 h 10000"/>
                <a:gd name="connsiteX12" fmla="*/ 8139 w 10000"/>
                <a:gd name="connsiteY12" fmla="*/ 7196 h 10000"/>
                <a:gd name="connsiteX13" fmla="*/ 8836 w 10000"/>
                <a:gd name="connsiteY13" fmla="*/ 6393 h 10000"/>
                <a:gd name="connsiteX14" fmla="*/ 9067 w 10000"/>
                <a:gd name="connsiteY14" fmla="*/ 6393 h 10000"/>
                <a:gd name="connsiteX15" fmla="*/ 10000 w 10000"/>
                <a:gd name="connsiteY15" fmla="*/ 5194 h 10000"/>
                <a:gd name="connsiteX16" fmla="*/ 9533 w 10000"/>
                <a:gd name="connsiteY16" fmla="*/ 3995 h 10000"/>
                <a:gd name="connsiteX17" fmla="*/ 8601 w 10000"/>
                <a:gd name="connsiteY17" fmla="*/ 2399 h 10000"/>
                <a:gd name="connsiteX18" fmla="*/ 8139 w 10000"/>
                <a:gd name="connsiteY18" fmla="*/ 1199 h 10000"/>
                <a:gd name="connsiteX19" fmla="*/ 6740 w 10000"/>
                <a:gd name="connsiteY19" fmla="*/ 0 h 10000"/>
                <a:gd name="connsiteX20" fmla="*/ 5812 w 10000"/>
                <a:gd name="connsiteY20" fmla="*/ 0 h 10000"/>
                <a:gd name="connsiteX0" fmla="*/ 0 w 10000"/>
                <a:gd name="connsiteY0" fmla="*/ 10000 h 10000"/>
                <a:gd name="connsiteX1" fmla="*/ 2327 w 10000"/>
                <a:gd name="connsiteY1" fmla="*/ 5194 h 10000"/>
                <a:gd name="connsiteX2" fmla="*/ 3024 w 10000"/>
                <a:gd name="connsiteY2" fmla="*/ 5996 h 10000"/>
                <a:gd name="connsiteX3" fmla="*/ 3254 w 10000"/>
                <a:gd name="connsiteY3" fmla="*/ 7196 h 10000"/>
                <a:gd name="connsiteX4" fmla="*/ 3254 w 10000"/>
                <a:gd name="connsiteY4" fmla="*/ 8395 h 10000"/>
                <a:gd name="connsiteX5" fmla="*/ 4418 w 10000"/>
                <a:gd name="connsiteY5" fmla="*/ 8395 h 10000"/>
                <a:gd name="connsiteX6" fmla="*/ 4648 w 10000"/>
                <a:gd name="connsiteY6" fmla="*/ 7601 h 10000"/>
                <a:gd name="connsiteX7" fmla="*/ 5345 w 10000"/>
                <a:gd name="connsiteY7" fmla="*/ 7998 h 10000"/>
                <a:gd name="connsiteX8" fmla="*/ 6279 w 10000"/>
                <a:gd name="connsiteY8" fmla="*/ 7601 h 10000"/>
                <a:gd name="connsiteX9" fmla="*/ 6740 w 10000"/>
                <a:gd name="connsiteY9" fmla="*/ 7998 h 10000"/>
                <a:gd name="connsiteX10" fmla="*/ 7673 w 10000"/>
                <a:gd name="connsiteY10" fmla="*/ 7196 h 10000"/>
                <a:gd name="connsiteX11" fmla="*/ 8139 w 10000"/>
                <a:gd name="connsiteY11" fmla="*/ 7196 h 10000"/>
                <a:gd name="connsiteX12" fmla="*/ 8836 w 10000"/>
                <a:gd name="connsiteY12" fmla="*/ 6393 h 10000"/>
                <a:gd name="connsiteX13" fmla="*/ 9067 w 10000"/>
                <a:gd name="connsiteY13" fmla="*/ 6393 h 10000"/>
                <a:gd name="connsiteX14" fmla="*/ 10000 w 10000"/>
                <a:gd name="connsiteY14" fmla="*/ 5194 h 10000"/>
                <a:gd name="connsiteX15" fmla="*/ 9533 w 10000"/>
                <a:gd name="connsiteY15" fmla="*/ 3995 h 10000"/>
                <a:gd name="connsiteX16" fmla="*/ 8601 w 10000"/>
                <a:gd name="connsiteY16" fmla="*/ 2399 h 10000"/>
                <a:gd name="connsiteX17" fmla="*/ 8139 w 10000"/>
                <a:gd name="connsiteY17" fmla="*/ 1199 h 10000"/>
                <a:gd name="connsiteX18" fmla="*/ 6740 w 10000"/>
                <a:gd name="connsiteY18" fmla="*/ 0 h 10000"/>
                <a:gd name="connsiteX19" fmla="*/ 5812 w 10000"/>
                <a:gd name="connsiteY19" fmla="*/ 0 h 10000"/>
                <a:gd name="connsiteX0" fmla="*/ 0 w 10000"/>
                <a:gd name="connsiteY0" fmla="*/ 10000 h 10000"/>
                <a:gd name="connsiteX1" fmla="*/ 3024 w 10000"/>
                <a:gd name="connsiteY1" fmla="*/ 5996 h 10000"/>
                <a:gd name="connsiteX2" fmla="*/ 3254 w 10000"/>
                <a:gd name="connsiteY2" fmla="*/ 7196 h 10000"/>
                <a:gd name="connsiteX3" fmla="*/ 3254 w 10000"/>
                <a:gd name="connsiteY3" fmla="*/ 8395 h 10000"/>
                <a:gd name="connsiteX4" fmla="*/ 4418 w 10000"/>
                <a:gd name="connsiteY4" fmla="*/ 8395 h 10000"/>
                <a:gd name="connsiteX5" fmla="*/ 4648 w 10000"/>
                <a:gd name="connsiteY5" fmla="*/ 7601 h 10000"/>
                <a:gd name="connsiteX6" fmla="*/ 5345 w 10000"/>
                <a:gd name="connsiteY6" fmla="*/ 7998 h 10000"/>
                <a:gd name="connsiteX7" fmla="*/ 6279 w 10000"/>
                <a:gd name="connsiteY7" fmla="*/ 7601 h 10000"/>
                <a:gd name="connsiteX8" fmla="*/ 6740 w 10000"/>
                <a:gd name="connsiteY8" fmla="*/ 7998 h 10000"/>
                <a:gd name="connsiteX9" fmla="*/ 7673 w 10000"/>
                <a:gd name="connsiteY9" fmla="*/ 7196 h 10000"/>
                <a:gd name="connsiteX10" fmla="*/ 8139 w 10000"/>
                <a:gd name="connsiteY10" fmla="*/ 7196 h 10000"/>
                <a:gd name="connsiteX11" fmla="*/ 8836 w 10000"/>
                <a:gd name="connsiteY11" fmla="*/ 6393 h 10000"/>
                <a:gd name="connsiteX12" fmla="*/ 9067 w 10000"/>
                <a:gd name="connsiteY12" fmla="*/ 6393 h 10000"/>
                <a:gd name="connsiteX13" fmla="*/ 10000 w 10000"/>
                <a:gd name="connsiteY13" fmla="*/ 5194 h 10000"/>
                <a:gd name="connsiteX14" fmla="*/ 9533 w 10000"/>
                <a:gd name="connsiteY14" fmla="*/ 3995 h 10000"/>
                <a:gd name="connsiteX15" fmla="*/ 8601 w 10000"/>
                <a:gd name="connsiteY15" fmla="*/ 2399 h 10000"/>
                <a:gd name="connsiteX16" fmla="*/ 8139 w 10000"/>
                <a:gd name="connsiteY16" fmla="*/ 1199 h 10000"/>
                <a:gd name="connsiteX17" fmla="*/ 6740 w 10000"/>
                <a:gd name="connsiteY17" fmla="*/ 0 h 10000"/>
                <a:gd name="connsiteX18" fmla="*/ 5812 w 10000"/>
                <a:gd name="connsiteY18" fmla="*/ 0 h 10000"/>
                <a:gd name="connsiteX0" fmla="*/ 0 w 10000"/>
                <a:gd name="connsiteY0" fmla="*/ 10000 h 10000"/>
                <a:gd name="connsiteX1" fmla="*/ 3254 w 10000"/>
                <a:gd name="connsiteY1" fmla="*/ 7196 h 10000"/>
                <a:gd name="connsiteX2" fmla="*/ 3254 w 10000"/>
                <a:gd name="connsiteY2" fmla="*/ 8395 h 10000"/>
                <a:gd name="connsiteX3" fmla="*/ 4418 w 10000"/>
                <a:gd name="connsiteY3" fmla="*/ 8395 h 10000"/>
                <a:gd name="connsiteX4" fmla="*/ 4648 w 10000"/>
                <a:gd name="connsiteY4" fmla="*/ 7601 h 10000"/>
                <a:gd name="connsiteX5" fmla="*/ 5345 w 10000"/>
                <a:gd name="connsiteY5" fmla="*/ 7998 h 10000"/>
                <a:gd name="connsiteX6" fmla="*/ 6279 w 10000"/>
                <a:gd name="connsiteY6" fmla="*/ 7601 h 10000"/>
                <a:gd name="connsiteX7" fmla="*/ 6740 w 10000"/>
                <a:gd name="connsiteY7" fmla="*/ 7998 h 10000"/>
                <a:gd name="connsiteX8" fmla="*/ 7673 w 10000"/>
                <a:gd name="connsiteY8" fmla="*/ 7196 h 10000"/>
                <a:gd name="connsiteX9" fmla="*/ 8139 w 10000"/>
                <a:gd name="connsiteY9" fmla="*/ 7196 h 10000"/>
                <a:gd name="connsiteX10" fmla="*/ 8836 w 10000"/>
                <a:gd name="connsiteY10" fmla="*/ 6393 h 10000"/>
                <a:gd name="connsiteX11" fmla="*/ 9067 w 10000"/>
                <a:gd name="connsiteY11" fmla="*/ 6393 h 10000"/>
                <a:gd name="connsiteX12" fmla="*/ 10000 w 10000"/>
                <a:gd name="connsiteY12" fmla="*/ 5194 h 10000"/>
                <a:gd name="connsiteX13" fmla="*/ 9533 w 10000"/>
                <a:gd name="connsiteY13" fmla="*/ 3995 h 10000"/>
                <a:gd name="connsiteX14" fmla="*/ 8601 w 10000"/>
                <a:gd name="connsiteY14" fmla="*/ 2399 h 10000"/>
                <a:gd name="connsiteX15" fmla="*/ 8139 w 10000"/>
                <a:gd name="connsiteY15" fmla="*/ 1199 h 10000"/>
                <a:gd name="connsiteX16" fmla="*/ 6740 w 10000"/>
                <a:gd name="connsiteY16" fmla="*/ 0 h 10000"/>
                <a:gd name="connsiteX17" fmla="*/ 5812 w 10000"/>
                <a:gd name="connsiteY17" fmla="*/ 0 h 10000"/>
                <a:gd name="connsiteX0" fmla="*/ 0 w 10000"/>
                <a:gd name="connsiteY0" fmla="*/ 10000 h 10000"/>
                <a:gd name="connsiteX1" fmla="*/ 3254 w 10000"/>
                <a:gd name="connsiteY1" fmla="*/ 8395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000"/>
                <a:gd name="connsiteY0" fmla="*/ 10000 h 10000"/>
                <a:gd name="connsiteX1" fmla="*/ 3707 w 10000"/>
                <a:gd name="connsiteY1" fmla="*/ 8464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609"/>
                <a:gd name="connsiteY0" fmla="*/ 11268 h 11268"/>
                <a:gd name="connsiteX1" fmla="*/ 4316 w 10609"/>
                <a:gd name="connsiteY1" fmla="*/ 8464 h 11268"/>
                <a:gd name="connsiteX2" fmla="*/ 5027 w 10609"/>
                <a:gd name="connsiteY2" fmla="*/ 8395 h 11268"/>
                <a:gd name="connsiteX3" fmla="*/ 5257 w 10609"/>
                <a:gd name="connsiteY3" fmla="*/ 7601 h 11268"/>
                <a:gd name="connsiteX4" fmla="*/ 5954 w 10609"/>
                <a:gd name="connsiteY4" fmla="*/ 7998 h 11268"/>
                <a:gd name="connsiteX5" fmla="*/ 6888 w 10609"/>
                <a:gd name="connsiteY5" fmla="*/ 7601 h 11268"/>
                <a:gd name="connsiteX6" fmla="*/ 7349 w 10609"/>
                <a:gd name="connsiteY6" fmla="*/ 7998 h 11268"/>
                <a:gd name="connsiteX7" fmla="*/ 8282 w 10609"/>
                <a:gd name="connsiteY7" fmla="*/ 7196 h 11268"/>
                <a:gd name="connsiteX8" fmla="*/ 8748 w 10609"/>
                <a:gd name="connsiteY8" fmla="*/ 7196 h 11268"/>
                <a:gd name="connsiteX9" fmla="*/ 9445 w 10609"/>
                <a:gd name="connsiteY9" fmla="*/ 6393 h 11268"/>
                <a:gd name="connsiteX10" fmla="*/ 9676 w 10609"/>
                <a:gd name="connsiteY10" fmla="*/ 6393 h 11268"/>
                <a:gd name="connsiteX11" fmla="*/ 10609 w 10609"/>
                <a:gd name="connsiteY11" fmla="*/ 5194 h 11268"/>
                <a:gd name="connsiteX12" fmla="*/ 10142 w 10609"/>
                <a:gd name="connsiteY12" fmla="*/ 3995 h 11268"/>
                <a:gd name="connsiteX13" fmla="*/ 9210 w 10609"/>
                <a:gd name="connsiteY13" fmla="*/ 2399 h 11268"/>
                <a:gd name="connsiteX14" fmla="*/ 8748 w 10609"/>
                <a:gd name="connsiteY14" fmla="*/ 1199 h 11268"/>
                <a:gd name="connsiteX15" fmla="*/ 7349 w 10609"/>
                <a:gd name="connsiteY15" fmla="*/ 0 h 11268"/>
                <a:gd name="connsiteX16" fmla="*/ 6421 w 10609"/>
                <a:gd name="connsiteY16" fmla="*/ 0 h 11268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944"/>
                <a:gd name="connsiteX1" fmla="*/ 2480 w 10609"/>
                <a:gd name="connsiteY1" fmla="*/ 12751 h 12944"/>
                <a:gd name="connsiteX2" fmla="*/ 2916 w 10609"/>
                <a:gd name="connsiteY2" fmla="*/ 12785 h 12944"/>
                <a:gd name="connsiteX3" fmla="*/ 3855 w 10609"/>
                <a:gd name="connsiteY3" fmla="*/ 11175 h 12944"/>
                <a:gd name="connsiteX4" fmla="*/ 4316 w 10609"/>
                <a:gd name="connsiteY4" fmla="*/ 8464 h 12944"/>
                <a:gd name="connsiteX5" fmla="*/ 5027 w 10609"/>
                <a:gd name="connsiteY5" fmla="*/ 8395 h 12944"/>
                <a:gd name="connsiteX6" fmla="*/ 5257 w 10609"/>
                <a:gd name="connsiteY6" fmla="*/ 7601 h 12944"/>
                <a:gd name="connsiteX7" fmla="*/ 5954 w 10609"/>
                <a:gd name="connsiteY7" fmla="*/ 7998 h 12944"/>
                <a:gd name="connsiteX8" fmla="*/ 6888 w 10609"/>
                <a:gd name="connsiteY8" fmla="*/ 7601 h 12944"/>
                <a:gd name="connsiteX9" fmla="*/ 7349 w 10609"/>
                <a:gd name="connsiteY9" fmla="*/ 7998 h 12944"/>
                <a:gd name="connsiteX10" fmla="*/ 8282 w 10609"/>
                <a:gd name="connsiteY10" fmla="*/ 7196 h 12944"/>
                <a:gd name="connsiteX11" fmla="*/ 8748 w 10609"/>
                <a:gd name="connsiteY11" fmla="*/ 7196 h 12944"/>
                <a:gd name="connsiteX12" fmla="*/ 9445 w 10609"/>
                <a:gd name="connsiteY12" fmla="*/ 6393 h 12944"/>
                <a:gd name="connsiteX13" fmla="*/ 9676 w 10609"/>
                <a:gd name="connsiteY13" fmla="*/ 6393 h 12944"/>
                <a:gd name="connsiteX14" fmla="*/ 10609 w 10609"/>
                <a:gd name="connsiteY14" fmla="*/ 5194 h 12944"/>
                <a:gd name="connsiteX15" fmla="*/ 10142 w 10609"/>
                <a:gd name="connsiteY15" fmla="*/ 3995 h 12944"/>
                <a:gd name="connsiteX16" fmla="*/ 9210 w 10609"/>
                <a:gd name="connsiteY16" fmla="*/ 2399 h 12944"/>
                <a:gd name="connsiteX17" fmla="*/ 8748 w 10609"/>
                <a:gd name="connsiteY17" fmla="*/ 1199 h 12944"/>
                <a:gd name="connsiteX18" fmla="*/ 7349 w 10609"/>
                <a:gd name="connsiteY18" fmla="*/ 0 h 12944"/>
                <a:gd name="connsiteX19" fmla="*/ 6421 w 10609"/>
                <a:gd name="connsiteY19" fmla="*/ 0 h 12944"/>
                <a:gd name="connsiteX0" fmla="*/ 0 w 10609"/>
                <a:gd name="connsiteY0" fmla="*/ 11268 h 13077"/>
                <a:gd name="connsiteX1" fmla="*/ 2480 w 10609"/>
                <a:gd name="connsiteY1" fmla="*/ 12751 h 13077"/>
                <a:gd name="connsiteX2" fmla="*/ 2916 w 10609"/>
                <a:gd name="connsiteY2" fmla="*/ 12785 h 13077"/>
                <a:gd name="connsiteX3" fmla="*/ 3855 w 10609"/>
                <a:gd name="connsiteY3" fmla="*/ 11175 h 13077"/>
                <a:gd name="connsiteX4" fmla="*/ 4316 w 10609"/>
                <a:gd name="connsiteY4" fmla="*/ 8464 h 13077"/>
                <a:gd name="connsiteX5" fmla="*/ 5027 w 10609"/>
                <a:gd name="connsiteY5" fmla="*/ 8395 h 13077"/>
                <a:gd name="connsiteX6" fmla="*/ 5257 w 10609"/>
                <a:gd name="connsiteY6" fmla="*/ 7601 h 13077"/>
                <a:gd name="connsiteX7" fmla="*/ 5954 w 10609"/>
                <a:gd name="connsiteY7" fmla="*/ 7998 h 13077"/>
                <a:gd name="connsiteX8" fmla="*/ 6888 w 10609"/>
                <a:gd name="connsiteY8" fmla="*/ 7601 h 13077"/>
                <a:gd name="connsiteX9" fmla="*/ 7349 w 10609"/>
                <a:gd name="connsiteY9" fmla="*/ 7998 h 13077"/>
                <a:gd name="connsiteX10" fmla="*/ 8282 w 10609"/>
                <a:gd name="connsiteY10" fmla="*/ 7196 h 13077"/>
                <a:gd name="connsiteX11" fmla="*/ 8748 w 10609"/>
                <a:gd name="connsiteY11" fmla="*/ 7196 h 13077"/>
                <a:gd name="connsiteX12" fmla="*/ 9445 w 10609"/>
                <a:gd name="connsiteY12" fmla="*/ 6393 h 13077"/>
                <a:gd name="connsiteX13" fmla="*/ 9676 w 10609"/>
                <a:gd name="connsiteY13" fmla="*/ 6393 h 13077"/>
                <a:gd name="connsiteX14" fmla="*/ 10609 w 10609"/>
                <a:gd name="connsiteY14" fmla="*/ 5194 h 13077"/>
                <a:gd name="connsiteX15" fmla="*/ 10142 w 10609"/>
                <a:gd name="connsiteY15" fmla="*/ 3995 h 13077"/>
                <a:gd name="connsiteX16" fmla="*/ 9210 w 10609"/>
                <a:gd name="connsiteY16" fmla="*/ 2399 h 13077"/>
                <a:gd name="connsiteX17" fmla="*/ 8748 w 10609"/>
                <a:gd name="connsiteY17" fmla="*/ 1199 h 13077"/>
                <a:gd name="connsiteX18" fmla="*/ 7349 w 10609"/>
                <a:gd name="connsiteY18" fmla="*/ 0 h 13077"/>
                <a:gd name="connsiteX19" fmla="*/ 6421 w 10609"/>
                <a:gd name="connsiteY19" fmla="*/ 0 h 13077"/>
                <a:gd name="connsiteX0" fmla="*/ 0 w 10609"/>
                <a:gd name="connsiteY0" fmla="*/ 11268 h 12785"/>
                <a:gd name="connsiteX1" fmla="*/ 2480 w 10609"/>
                <a:gd name="connsiteY1" fmla="*/ 12751 h 12785"/>
                <a:gd name="connsiteX2" fmla="*/ 2916 w 10609"/>
                <a:gd name="connsiteY2" fmla="*/ 12785 h 12785"/>
                <a:gd name="connsiteX3" fmla="*/ 3855 w 10609"/>
                <a:gd name="connsiteY3" fmla="*/ 11175 h 12785"/>
                <a:gd name="connsiteX4" fmla="*/ 4316 w 10609"/>
                <a:gd name="connsiteY4" fmla="*/ 8464 h 12785"/>
                <a:gd name="connsiteX5" fmla="*/ 5027 w 10609"/>
                <a:gd name="connsiteY5" fmla="*/ 8395 h 12785"/>
                <a:gd name="connsiteX6" fmla="*/ 5257 w 10609"/>
                <a:gd name="connsiteY6" fmla="*/ 7601 h 12785"/>
                <a:gd name="connsiteX7" fmla="*/ 5954 w 10609"/>
                <a:gd name="connsiteY7" fmla="*/ 7998 h 12785"/>
                <a:gd name="connsiteX8" fmla="*/ 6888 w 10609"/>
                <a:gd name="connsiteY8" fmla="*/ 7601 h 12785"/>
                <a:gd name="connsiteX9" fmla="*/ 7349 w 10609"/>
                <a:gd name="connsiteY9" fmla="*/ 7998 h 12785"/>
                <a:gd name="connsiteX10" fmla="*/ 8282 w 10609"/>
                <a:gd name="connsiteY10" fmla="*/ 7196 h 12785"/>
                <a:gd name="connsiteX11" fmla="*/ 8748 w 10609"/>
                <a:gd name="connsiteY11" fmla="*/ 7196 h 12785"/>
                <a:gd name="connsiteX12" fmla="*/ 9445 w 10609"/>
                <a:gd name="connsiteY12" fmla="*/ 6393 h 12785"/>
                <a:gd name="connsiteX13" fmla="*/ 9676 w 10609"/>
                <a:gd name="connsiteY13" fmla="*/ 6393 h 12785"/>
                <a:gd name="connsiteX14" fmla="*/ 10609 w 10609"/>
                <a:gd name="connsiteY14" fmla="*/ 5194 h 12785"/>
                <a:gd name="connsiteX15" fmla="*/ 10142 w 10609"/>
                <a:gd name="connsiteY15" fmla="*/ 3995 h 12785"/>
                <a:gd name="connsiteX16" fmla="*/ 9210 w 10609"/>
                <a:gd name="connsiteY16" fmla="*/ 2399 h 12785"/>
                <a:gd name="connsiteX17" fmla="*/ 8748 w 10609"/>
                <a:gd name="connsiteY17" fmla="*/ 1199 h 12785"/>
                <a:gd name="connsiteX18" fmla="*/ 7349 w 10609"/>
                <a:gd name="connsiteY18" fmla="*/ 0 h 12785"/>
                <a:gd name="connsiteX19" fmla="*/ 6421 w 10609"/>
                <a:gd name="connsiteY19" fmla="*/ 0 h 12785"/>
                <a:gd name="connsiteX0" fmla="*/ 0 w 10609"/>
                <a:gd name="connsiteY0" fmla="*/ 11268 h 13215"/>
                <a:gd name="connsiteX1" fmla="*/ 2010 w 10609"/>
                <a:gd name="connsiteY1" fmla="*/ 13162 h 13215"/>
                <a:gd name="connsiteX2" fmla="*/ 2480 w 10609"/>
                <a:gd name="connsiteY2" fmla="*/ 12751 h 13215"/>
                <a:gd name="connsiteX3" fmla="*/ 2916 w 10609"/>
                <a:gd name="connsiteY3" fmla="*/ 12785 h 13215"/>
                <a:gd name="connsiteX4" fmla="*/ 3855 w 10609"/>
                <a:gd name="connsiteY4" fmla="*/ 11175 h 13215"/>
                <a:gd name="connsiteX5" fmla="*/ 4316 w 10609"/>
                <a:gd name="connsiteY5" fmla="*/ 8464 h 13215"/>
                <a:gd name="connsiteX6" fmla="*/ 5027 w 10609"/>
                <a:gd name="connsiteY6" fmla="*/ 8395 h 13215"/>
                <a:gd name="connsiteX7" fmla="*/ 5257 w 10609"/>
                <a:gd name="connsiteY7" fmla="*/ 7601 h 13215"/>
                <a:gd name="connsiteX8" fmla="*/ 5954 w 10609"/>
                <a:gd name="connsiteY8" fmla="*/ 7998 h 13215"/>
                <a:gd name="connsiteX9" fmla="*/ 6888 w 10609"/>
                <a:gd name="connsiteY9" fmla="*/ 7601 h 13215"/>
                <a:gd name="connsiteX10" fmla="*/ 7349 w 10609"/>
                <a:gd name="connsiteY10" fmla="*/ 7998 h 13215"/>
                <a:gd name="connsiteX11" fmla="*/ 8282 w 10609"/>
                <a:gd name="connsiteY11" fmla="*/ 7196 h 13215"/>
                <a:gd name="connsiteX12" fmla="*/ 8748 w 10609"/>
                <a:gd name="connsiteY12" fmla="*/ 7196 h 13215"/>
                <a:gd name="connsiteX13" fmla="*/ 9445 w 10609"/>
                <a:gd name="connsiteY13" fmla="*/ 6393 h 13215"/>
                <a:gd name="connsiteX14" fmla="*/ 9676 w 10609"/>
                <a:gd name="connsiteY14" fmla="*/ 6393 h 13215"/>
                <a:gd name="connsiteX15" fmla="*/ 10609 w 10609"/>
                <a:gd name="connsiteY15" fmla="*/ 5194 h 13215"/>
                <a:gd name="connsiteX16" fmla="*/ 10142 w 10609"/>
                <a:gd name="connsiteY16" fmla="*/ 3995 h 13215"/>
                <a:gd name="connsiteX17" fmla="*/ 9210 w 10609"/>
                <a:gd name="connsiteY17" fmla="*/ 2399 h 13215"/>
                <a:gd name="connsiteX18" fmla="*/ 8748 w 10609"/>
                <a:gd name="connsiteY18" fmla="*/ 1199 h 13215"/>
                <a:gd name="connsiteX19" fmla="*/ 7349 w 10609"/>
                <a:gd name="connsiteY19" fmla="*/ 0 h 13215"/>
                <a:gd name="connsiteX20" fmla="*/ 6421 w 10609"/>
                <a:gd name="connsiteY20" fmla="*/ 0 h 13215"/>
                <a:gd name="connsiteX0" fmla="*/ 0 w 10609"/>
                <a:gd name="connsiteY0" fmla="*/ 11268 h 13162"/>
                <a:gd name="connsiteX1" fmla="*/ 2010 w 10609"/>
                <a:gd name="connsiteY1" fmla="*/ 13162 h 13162"/>
                <a:gd name="connsiteX2" fmla="*/ 2480 w 10609"/>
                <a:gd name="connsiteY2" fmla="*/ 12751 h 13162"/>
                <a:gd name="connsiteX3" fmla="*/ 2916 w 10609"/>
                <a:gd name="connsiteY3" fmla="*/ 12785 h 13162"/>
                <a:gd name="connsiteX4" fmla="*/ 3855 w 10609"/>
                <a:gd name="connsiteY4" fmla="*/ 11175 h 13162"/>
                <a:gd name="connsiteX5" fmla="*/ 4316 w 10609"/>
                <a:gd name="connsiteY5" fmla="*/ 8464 h 13162"/>
                <a:gd name="connsiteX6" fmla="*/ 5027 w 10609"/>
                <a:gd name="connsiteY6" fmla="*/ 8395 h 13162"/>
                <a:gd name="connsiteX7" fmla="*/ 5257 w 10609"/>
                <a:gd name="connsiteY7" fmla="*/ 7601 h 13162"/>
                <a:gd name="connsiteX8" fmla="*/ 5954 w 10609"/>
                <a:gd name="connsiteY8" fmla="*/ 7998 h 13162"/>
                <a:gd name="connsiteX9" fmla="*/ 6888 w 10609"/>
                <a:gd name="connsiteY9" fmla="*/ 7601 h 13162"/>
                <a:gd name="connsiteX10" fmla="*/ 7349 w 10609"/>
                <a:gd name="connsiteY10" fmla="*/ 7998 h 13162"/>
                <a:gd name="connsiteX11" fmla="*/ 8282 w 10609"/>
                <a:gd name="connsiteY11" fmla="*/ 7196 h 13162"/>
                <a:gd name="connsiteX12" fmla="*/ 8748 w 10609"/>
                <a:gd name="connsiteY12" fmla="*/ 7196 h 13162"/>
                <a:gd name="connsiteX13" fmla="*/ 9445 w 10609"/>
                <a:gd name="connsiteY13" fmla="*/ 6393 h 13162"/>
                <a:gd name="connsiteX14" fmla="*/ 9676 w 10609"/>
                <a:gd name="connsiteY14" fmla="*/ 6393 h 13162"/>
                <a:gd name="connsiteX15" fmla="*/ 10609 w 10609"/>
                <a:gd name="connsiteY15" fmla="*/ 5194 h 13162"/>
                <a:gd name="connsiteX16" fmla="*/ 10142 w 10609"/>
                <a:gd name="connsiteY16" fmla="*/ 3995 h 13162"/>
                <a:gd name="connsiteX17" fmla="*/ 9210 w 10609"/>
                <a:gd name="connsiteY17" fmla="*/ 2399 h 13162"/>
                <a:gd name="connsiteX18" fmla="*/ 8748 w 10609"/>
                <a:gd name="connsiteY18" fmla="*/ 1199 h 13162"/>
                <a:gd name="connsiteX19" fmla="*/ 7349 w 10609"/>
                <a:gd name="connsiteY19" fmla="*/ 0 h 13162"/>
                <a:gd name="connsiteX20" fmla="*/ 6421 w 10609"/>
                <a:gd name="connsiteY20" fmla="*/ 0 h 13162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60"/>
                <a:gd name="connsiteX1" fmla="*/ 1540 w 10609"/>
                <a:gd name="connsiteY1" fmla="*/ 13196 h 13360"/>
                <a:gd name="connsiteX2" fmla="*/ 2010 w 10609"/>
                <a:gd name="connsiteY2" fmla="*/ 13162 h 13360"/>
                <a:gd name="connsiteX3" fmla="*/ 2480 w 10609"/>
                <a:gd name="connsiteY3" fmla="*/ 12751 h 13360"/>
                <a:gd name="connsiteX4" fmla="*/ 2916 w 10609"/>
                <a:gd name="connsiteY4" fmla="*/ 12785 h 13360"/>
                <a:gd name="connsiteX5" fmla="*/ 3855 w 10609"/>
                <a:gd name="connsiteY5" fmla="*/ 11175 h 13360"/>
                <a:gd name="connsiteX6" fmla="*/ 4316 w 10609"/>
                <a:gd name="connsiteY6" fmla="*/ 8464 h 13360"/>
                <a:gd name="connsiteX7" fmla="*/ 5027 w 10609"/>
                <a:gd name="connsiteY7" fmla="*/ 8395 h 13360"/>
                <a:gd name="connsiteX8" fmla="*/ 5257 w 10609"/>
                <a:gd name="connsiteY8" fmla="*/ 7601 h 13360"/>
                <a:gd name="connsiteX9" fmla="*/ 5954 w 10609"/>
                <a:gd name="connsiteY9" fmla="*/ 7998 h 13360"/>
                <a:gd name="connsiteX10" fmla="*/ 6888 w 10609"/>
                <a:gd name="connsiteY10" fmla="*/ 7601 h 13360"/>
                <a:gd name="connsiteX11" fmla="*/ 7349 w 10609"/>
                <a:gd name="connsiteY11" fmla="*/ 7998 h 13360"/>
                <a:gd name="connsiteX12" fmla="*/ 8282 w 10609"/>
                <a:gd name="connsiteY12" fmla="*/ 7196 h 13360"/>
                <a:gd name="connsiteX13" fmla="*/ 8748 w 10609"/>
                <a:gd name="connsiteY13" fmla="*/ 7196 h 13360"/>
                <a:gd name="connsiteX14" fmla="*/ 9445 w 10609"/>
                <a:gd name="connsiteY14" fmla="*/ 6393 h 13360"/>
                <a:gd name="connsiteX15" fmla="*/ 9676 w 10609"/>
                <a:gd name="connsiteY15" fmla="*/ 6393 h 13360"/>
                <a:gd name="connsiteX16" fmla="*/ 10609 w 10609"/>
                <a:gd name="connsiteY16" fmla="*/ 5194 h 13360"/>
                <a:gd name="connsiteX17" fmla="*/ 10142 w 10609"/>
                <a:gd name="connsiteY17" fmla="*/ 3995 h 13360"/>
                <a:gd name="connsiteX18" fmla="*/ 9210 w 10609"/>
                <a:gd name="connsiteY18" fmla="*/ 2399 h 13360"/>
                <a:gd name="connsiteX19" fmla="*/ 8748 w 10609"/>
                <a:gd name="connsiteY19" fmla="*/ 1199 h 13360"/>
                <a:gd name="connsiteX20" fmla="*/ 7349 w 10609"/>
                <a:gd name="connsiteY20" fmla="*/ 0 h 13360"/>
                <a:gd name="connsiteX21" fmla="*/ 6421 w 10609"/>
                <a:gd name="connsiteY21" fmla="*/ 0 h 13360"/>
                <a:gd name="connsiteX0" fmla="*/ 0 w 10609"/>
                <a:gd name="connsiteY0" fmla="*/ 11268 h 13196"/>
                <a:gd name="connsiteX1" fmla="*/ 1540 w 10609"/>
                <a:gd name="connsiteY1" fmla="*/ 13196 h 13196"/>
                <a:gd name="connsiteX2" fmla="*/ 2010 w 10609"/>
                <a:gd name="connsiteY2" fmla="*/ 13162 h 13196"/>
                <a:gd name="connsiteX3" fmla="*/ 2480 w 10609"/>
                <a:gd name="connsiteY3" fmla="*/ 12751 h 13196"/>
                <a:gd name="connsiteX4" fmla="*/ 2916 w 10609"/>
                <a:gd name="connsiteY4" fmla="*/ 12785 h 13196"/>
                <a:gd name="connsiteX5" fmla="*/ 3855 w 10609"/>
                <a:gd name="connsiteY5" fmla="*/ 11175 h 13196"/>
                <a:gd name="connsiteX6" fmla="*/ 4316 w 10609"/>
                <a:gd name="connsiteY6" fmla="*/ 8464 h 13196"/>
                <a:gd name="connsiteX7" fmla="*/ 5027 w 10609"/>
                <a:gd name="connsiteY7" fmla="*/ 8395 h 13196"/>
                <a:gd name="connsiteX8" fmla="*/ 5257 w 10609"/>
                <a:gd name="connsiteY8" fmla="*/ 7601 h 13196"/>
                <a:gd name="connsiteX9" fmla="*/ 5954 w 10609"/>
                <a:gd name="connsiteY9" fmla="*/ 7998 h 13196"/>
                <a:gd name="connsiteX10" fmla="*/ 6888 w 10609"/>
                <a:gd name="connsiteY10" fmla="*/ 7601 h 13196"/>
                <a:gd name="connsiteX11" fmla="*/ 7349 w 10609"/>
                <a:gd name="connsiteY11" fmla="*/ 7998 h 13196"/>
                <a:gd name="connsiteX12" fmla="*/ 8282 w 10609"/>
                <a:gd name="connsiteY12" fmla="*/ 7196 h 13196"/>
                <a:gd name="connsiteX13" fmla="*/ 8748 w 10609"/>
                <a:gd name="connsiteY13" fmla="*/ 7196 h 13196"/>
                <a:gd name="connsiteX14" fmla="*/ 9445 w 10609"/>
                <a:gd name="connsiteY14" fmla="*/ 6393 h 13196"/>
                <a:gd name="connsiteX15" fmla="*/ 9676 w 10609"/>
                <a:gd name="connsiteY15" fmla="*/ 6393 h 13196"/>
                <a:gd name="connsiteX16" fmla="*/ 10609 w 10609"/>
                <a:gd name="connsiteY16" fmla="*/ 5194 h 13196"/>
                <a:gd name="connsiteX17" fmla="*/ 10142 w 10609"/>
                <a:gd name="connsiteY17" fmla="*/ 3995 h 13196"/>
                <a:gd name="connsiteX18" fmla="*/ 9210 w 10609"/>
                <a:gd name="connsiteY18" fmla="*/ 2399 h 13196"/>
                <a:gd name="connsiteX19" fmla="*/ 8748 w 10609"/>
                <a:gd name="connsiteY19" fmla="*/ 1199 h 13196"/>
                <a:gd name="connsiteX20" fmla="*/ 7349 w 10609"/>
                <a:gd name="connsiteY20" fmla="*/ 0 h 13196"/>
                <a:gd name="connsiteX21" fmla="*/ 6421 w 10609"/>
                <a:gd name="connsiteY21" fmla="*/ 0 h 13196"/>
                <a:gd name="connsiteX0" fmla="*/ 0 w 10609"/>
                <a:gd name="connsiteY0" fmla="*/ 11268 h 13276"/>
                <a:gd name="connsiteX1" fmla="*/ 809 w 10609"/>
                <a:gd name="connsiteY1" fmla="*/ 11997 h 13276"/>
                <a:gd name="connsiteX2" fmla="*/ 1540 w 10609"/>
                <a:gd name="connsiteY2" fmla="*/ 13196 h 13276"/>
                <a:gd name="connsiteX3" fmla="*/ 2010 w 10609"/>
                <a:gd name="connsiteY3" fmla="*/ 13162 h 13276"/>
                <a:gd name="connsiteX4" fmla="*/ 2480 w 10609"/>
                <a:gd name="connsiteY4" fmla="*/ 12751 h 13276"/>
                <a:gd name="connsiteX5" fmla="*/ 2916 w 10609"/>
                <a:gd name="connsiteY5" fmla="*/ 12785 h 13276"/>
                <a:gd name="connsiteX6" fmla="*/ 3855 w 10609"/>
                <a:gd name="connsiteY6" fmla="*/ 11175 h 13276"/>
                <a:gd name="connsiteX7" fmla="*/ 4316 w 10609"/>
                <a:gd name="connsiteY7" fmla="*/ 8464 h 13276"/>
                <a:gd name="connsiteX8" fmla="*/ 5027 w 10609"/>
                <a:gd name="connsiteY8" fmla="*/ 8395 h 13276"/>
                <a:gd name="connsiteX9" fmla="*/ 5257 w 10609"/>
                <a:gd name="connsiteY9" fmla="*/ 7601 h 13276"/>
                <a:gd name="connsiteX10" fmla="*/ 5954 w 10609"/>
                <a:gd name="connsiteY10" fmla="*/ 7998 h 13276"/>
                <a:gd name="connsiteX11" fmla="*/ 6888 w 10609"/>
                <a:gd name="connsiteY11" fmla="*/ 7601 h 13276"/>
                <a:gd name="connsiteX12" fmla="*/ 7349 w 10609"/>
                <a:gd name="connsiteY12" fmla="*/ 7998 h 13276"/>
                <a:gd name="connsiteX13" fmla="*/ 8282 w 10609"/>
                <a:gd name="connsiteY13" fmla="*/ 7196 h 13276"/>
                <a:gd name="connsiteX14" fmla="*/ 8748 w 10609"/>
                <a:gd name="connsiteY14" fmla="*/ 7196 h 13276"/>
                <a:gd name="connsiteX15" fmla="*/ 9445 w 10609"/>
                <a:gd name="connsiteY15" fmla="*/ 6393 h 13276"/>
                <a:gd name="connsiteX16" fmla="*/ 9676 w 10609"/>
                <a:gd name="connsiteY16" fmla="*/ 6393 h 13276"/>
                <a:gd name="connsiteX17" fmla="*/ 10609 w 10609"/>
                <a:gd name="connsiteY17" fmla="*/ 5194 h 13276"/>
                <a:gd name="connsiteX18" fmla="*/ 10142 w 10609"/>
                <a:gd name="connsiteY18" fmla="*/ 3995 h 13276"/>
                <a:gd name="connsiteX19" fmla="*/ 9210 w 10609"/>
                <a:gd name="connsiteY19" fmla="*/ 2399 h 13276"/>
                <a:gd name="connsiteX20" fmla="*/ 8748 w 10609"/>
                <a:gd name="connsiteY20" fmla="*/ 1199 h 13276"/>
                <a:gd name="connsiteX21" fmla="*/ 7349 w 10609"/>
                <a:gd name="connsiteY21" fmla="*/ 0 h 13276"/>
                <a:gd name="connsiteX22" fmla="*/ 6421 w 10609"/>
                <a:gd name="connsiteY22" fmla="*/ 0 h 1327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284"/>
                <a:gd name="connsiteX1" fmla="*/ 809 w 10609"/>
                <a:gd name="connsiteY1" fmla="*/ 11997 h 13284"/>
                <a:gd name="connsiteX2" fmla="*/ 1540 w 10609"/>
                <a:gd name="connsiteY2" fmla="*/ 13196 h 13284"/>
                <a:gd name="connsiteX3" fmla="*/ 2010 w 10609"/>
                <a:gd name="connsiteY3" fmla="*/ 13196 h 13284"/>
                <a:gd name="connsiteX4" fmla="*/ 2480 w 10609"/>
                <a:gd name="connsiteY4" fmla="*/ 12751 h 13284"/>
                <a:gd name="connsiteX5" fmla="*/ 2916 w 10609"/>
                <a:gd name="connsiteY5" fmla="*/ 12785 h 13284"/>
                <a:gd name="connsiteX6" fmla="*/ 3855 w 10609"/>
                <a:gd name="connsiteY6" fmla="*/ 11175 h 13284"/>
                <a:gd name="connsiteX7" fmla="*/ 4316 w 10609"/>
                <a:gd name="connsiteY7" fmla="*/ 8464 h 13284"/>
                <a:gd name="connsiteX8" fmla="*/ 5027 w 10609"/>
                <a:gd name="connsiteY8" fmla="*/ 8395 h 13284"/>
                <a:gd name="connsiteX9" fmla="*/ 5257 w 10609"/>
                <a:gd name="connsiteY9" fmla="*/ 7601 h 13284"/>
                <a:gd name="connsiteX10" fmla="*/ 5954 w 10609"/>
                <a:gd name="connsiteY10" fmla="*/ 7998 h 13284"/>
                <a:gd name="connsiteX11" fmla="*/ 6888 w 10609"/>
                <a:gd name="connsiteY11" fmla="*/ 7601 h 13284"/>
                <a:gd name="connsiteX12" fmla="*/ 7349 w 10609"/>
                <a:gd name="connsiteY12" fmla="*/ 7998 h 13284"/>
                <a:gd name="connsiteX13" fmla="*/ 8282 w 10609"/>
                <a:gd name="connsiteY13" fmla="*/ 7196 h 13284"/>
                <a:gd name="connsiteX14" fmla="*/ 8748 w 10609"/>
                <a:gd name="connsiteY14" fmla="*/ 7196 h 13284"/>
                <a:gd name="connsiteX15" fmla="*/ 9445 w 10609"/>
                <a:gd name="connsiteY15" fmla="*/ 6393 h 13284"/>
                <a:gd name="connsiteX16" fmla="*/ 9676 w 10609"/>
                <a:gd name="connsiteY16" fmla="*/ 6393 h 13284"/>
                <a:gd name="connsiteX17" fmla="*/ 10609 w 10609"/>
                <a:gd name="connsiteY17" fmla="*/ 5194 h 13284"/>
                <a:gd name="connsiteX18" fmla="*/ 10142 w 10609"/>
                <a:gd name="connsiteY18" fmla="*/ 3995 h 13284"/>
                <a:gd name="connsiteX19" fmla="*/ 9210 w 10609"/>
                <a:gd name="connsiteY19" fmla="*/ 2399 h 13284"/>
                <a:gd name="connsiteX20" fmla="*/ 8748 w 10609"/>
                <a:gd name="connsiteY20" fmla="*/ 1199 h 13284"/>
                <a:gd name="connsiteX21" fmla="*/ 7349 w 10609"/>
                <a:gd name="connsiteY21" fmla="*/ 0 h 13284"/>
                <a:gd name="connsiteX22" fmla="*/ 6421 w 10609"/>
                <a:gd name="connsiteY22" fmla="*/ 0 h 13284"/>
                <a:gd name="connsiteX0" fmla="*/ 0 w 10609"/>
                <a:gd name="connsiteY0" fmla="*/ 11268 h 13327"/>
                <a:gd name="connsiteX1" fmla="*/ 809 w 10609"/>
                <a:gd name="connsiteY1" fmla="*/ 11997 h 13327"/>
                <a:gd name="connsiteX2" fmla="*/ 1540 w 10609"/>
                <a:gd name="connsiteY2" fmla="*/ 13196 h 13327"/>
                <a:gd name="connsiteX3" fmla="*/ 2010 w 10609"/>
                <a:gd name="connsiteY3" fmla="*/ 13196 h 13327"/>
                <a:gd name="connsiteX4" fmla="*/ 2480 w 10609"/>
                <a:gd name="connsiteY4" fmla="*/ 12751 h 13327"/>
                <a:gd name="connsiteX5" fmla="*/ 2916 w 10609"/>
                <a:gd name="connsiteY5" fmla="*/ 12785 h 13327"/>
                <a:gd name="connsiteX6" fmla="*/ 3855 w 10609"/>
                <a:gd name="connsiteY6" fmla="*/ 11175 h 13327"/>
                <a:gd name="connsiteX7" fmla="*/ 4316 w 10609"/>
                <a:gd name="connsiteY7" fmla="*/ 8464 h 13327"/>
                <a:gd name="connsiteX8" fmla="*/ 5027 w 10609"/>
                <a:gd name="connsiteY8" fmla="*/ 8395 h 13327"/>
                <a:gd name="connsiteX9" fmla="*/ 5257 w 10609"/>
                <a:gd name="connsiteY9" fmla="*/ 7601 h 13327"/>
                <a:gd name="connsiteX10" fmla="*/ 5954 w 10609"/>
                <a:gd name="connsiteY10" fmla="*/ 7998 h 13327"/>
                <a:gd name="connsiteX11" fmla="*/ 6888 w 10609"/>
                <a:gd name="connsiteY11" fmla="*/ 7601 h 13327"/>
                <a:gd name="connsiteX12" fmla="*/ 7349 w 10609"/>
                <a:gd name="connsiteY12" fmla="*/ 7998 h 13327"/>
                <a:gd name="connsiteX13" fmla="*/ 8282 w 10609"/>
                <a:gd name="connsiteY13" fmla="*/ 7196 h 13327"/>
                <a:gd name="connsiteX14" fmla="*/ 8748 w 10609"/>
                <a:gd name="connsiteY14" fmla="*/ 7196 h 13327"/>
                <a:gd name="connsiteX15" fmla="*/ 9445 w 10609"/>
                <a:gd name="connsiteY15" fmla="*/ 6393 h 13327"/>
                <a:gd name="connsiteX16" fmla="*/ 9676 w 10609"/>
                <a:gd name="connsiteY16" fmla="*/ 6393 h 13327"/>
                <a:gd name="connsiteX17" fmla="*/ 10609 w 10609"/>
                <a:gd name="connsiteY17" fmla="*/ 5194 h 13327"/>
                <a:gd name="connsiteX18" fmla="*/ 10142 w 10609"/>
                <a:gd name="connsiteY18" fmla="*/ 3995 h 13327"/>
                <a:gd name="connsiteX19" fmla="*/ 9210 w 10609"/>
                <a:gd name="connsiteY19" fmla="*/ 2399 h 13327"/>
                <a:gd name="connsiteX20" fmla="*/ 8748 w 10609"/>
                <a:gd name="connsiteY20" fmla="*/ 1199 h 13327"/>
                <a:gd name="connsiteX21" fmla="*/ 7349 w 10609"/>
                <a:gd name="connsiteY21" fmla="*/ 0 h 13327"/>
                <a:gd name="connsiteX22" fmla="*/ 6421 w 10609"/>
                <a:gd name="connsiteY22" fmla="*/ 0 h 13327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30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9800"/>
                <a:gd name="connsiteY0" fmla="*/ 11997 h 13196"/>
                <a:gd name="connsiteX1" fmla="*/ 731 w 9800"/>
                <a:gd name="connsiteY1" fmla="*/ 13196 h 13196"/>
                <a:gd name="connsiteX2" fmla="*/ 1201 w 9800"/>
                <a:gd name="connsiteY2" fmla="*/ 13196 h 13196"/>
                <a:gd name="connsiteX3" fmla="*/ 1671 w 9800"/>
                <a:gd name="connsiteY3" fmla="*/ 12751 h 13196"/>
                <a:gd name="connsiteX4" fmla="*/ 2107 w 9800"/>
                <a:gd name="connsiteY4" fmla="*/ 12785 h 13196"/>
                <a:gd name="connsiteX5" fmla="*/ 3046 w 9800"/>
                <a:gd name="connsiteY5" fmla="*/ 11175 h 13196"/>
                <a:gd name="connsiteX6" fmla="*/ 3507 w 9800"/>
                <a:gd name="connsiteY6" fmla="*/ 8361 h 13196"/>
                <a:gd name="connsiteX7" fmla="*/ 4218 w 9800"/>
                <a:gd name="connsiteY7" fmla="*/ 8395 h 13196"/>
                <a:gd name="connsiteX8" fmla="*/ 4448 w 9800"/>
                <a:gd name="connsiteY8" fmla="*/ 7601 h 13196"/>
                <a:gd name="connsiteX9" fmla="*/ 5145 w 9800"/>
                <a:gd name="connsiteY9" fmla="*/ 7998 h 13196"/>
                <a:gd name="connsiteX10" fmla="*/ 6079 w 9800"/>
                <a:gd name="connsiteY10" fmla="*/ 7601 h 13196"/>
                <a:gd name="connsiteX11" fmla="*/ 6540 w 9800"/>
                <a:gd name="connsiteY11" fmla="*/ 7998 h 13196"/>
                <a:gd name="connsiteX12" fmla="*/ 7473 w 9800"/>
                <a:gd name="connsiteY12" fmla="*/ 7196 h 13196"/>
                <a:gd name="connsiteX13" fmla="*/ 7939 w 9800"/>
                <a:gd name="connsiteY13" fmla="*/ 7196 h 13196"/>
                <a:gd name="connsiteX14" fmla="*/ 8636 w 9800"/>
                <a:gd name="connsiteY14" fmla="*/ 6393 h 13196"/>
                <a:gd name="connsiteX15" fmla="*/ 8867 w 9800"/>
                <a:gd name="connsiteY15" fmla="*/ 6393 h 13196"/>
                <a:gd name="connsiteX16" fmla="*/ 9800 w 9800"/>
                <a:gd name="connsiteY16" fmla="*/ 5194 h 13196"/>
                <a:gd name="connsiteX17" fmla="*/ 9333 w 9800"/>
                <a:gd name="connsiteY17" fmla="*/ 3995 h 13196"/>
                <a:gd name="connsiteX18" fmla="*/ 8401 w 9800"/>
                <a:gd name="connsiteY18" fmla="*/ 2399 h 13196"/>
                <a:gd name="connsiteX19" fmla="*/ 7939 w 9800"/>
                <a:gd name="connsiteY19" fmla="*/ 1199 h 13196"/>
                <a:gd name="connsiteX20" fmla="*/ 6540 w 9800"/>
                <a:gd name="connsiteY20" fmla="*/ 0 h 13196"/>
                <a:gd name="connsiteX21" fmla="*/ 5612 w 9800"/>
                <a:gd name="connsiteY21" fmla="*/ 0 h 13196"/>
                <a:gd name="connsiteX0" fmla="*/ 0 w 9254"/>
                <a:gd name="connsiteY0" fmla="*/ 10000 h 10000"/>
                <a:gd name="connsiteX1" fmla="*/ 480 w 9254"/>
                <a:gd name="connsiteY1" fmla="*/ 10000 h 10000"/>
                <a:gd name="connsiteX2" fmla="*/ 959 w 9254"/>
                <a:gd name="connsiteY2" fmla="*/ 9663 h 10000"/>
                <a:gd name="connsiteX3" fmla="*/ 1404 w 9254"/>
                <a:gd name="connsiteY3" fmla="*/ 9689 h 10000"/>
                <a:gd name="connsiteX4" fmla="*/ 2362 w 9254"/>
                <a:gd name="connsiteY4" fmla="*/ 8468 h 10000"/>
                <a:gd name="connsiteX5" fmla="*/ 2833 w 9254"/>
                <a:gd name="connsiteY5" fmla="*/ 6336 h 10000"/>
                <a:gd name="connsiteX6" fmla="*/ 3558 w 9254"/>
                <a:gd name="connsiteY6" fmla="*/ 6362 h 10000"/>
                <a:gd name="connsiteX7" fmla="*/ 3793 w 9254"/>
                <a:gd name="connsiteY7" fmla="*/ 5760 h 10000"/>
                <a:gd name="connsiteX8" fmla="*/ 4504 w 9254"/>
                <a:gd name="connsiteY8" fmla="*/ 6061 h 10000"/>
                <a:gd name="connsiteX9" fmla="*/ 5457 w 9254"/>
                <a:gd name="connsiteY9" fmla="*/ 5760 h 10000"/>
                <a:gd name="connsiteX10" fmla="*/ 5927 w 9254"/>
                <a:gd name="connsiteY10" fmla="*/ 6061 h 10000"/>
                <a:gd name="connsiteX11" fmla="*/ 6880 w 9254"/>
                <a:gd name="connsiteY11" fmla="*/ 5453 h 10000"/>
                <a:gd name="connsiteX12" fmla="*/ 7355 w 9254"/>
                <a:gd name="connsiteY12" fmla="*/ 5453 h 10000"/>
                <a:gd name="connsiteX13" fmla="*/ 8066 w 9254"/>
                <a:gd name="connsiteY13" fmla="*/ 4845 h 10000"/>
                <a:gd name="connsiteX14" fmla="*/ 8302 w 9254"/>
                <a:gd name="connsiteY14" fmla="*/ 4845 h 10000"/>
                <a:gd name="connsiteX15" fmla="*/ 9254 w 9254"/>
                <a:gd name="connsiteY15" fmla="*/ 3936 h 10000"/>
                <a:gd name="connsiteX16" fmla="*/ 8777 w 9254"/>
                <a:gd name="connsiteY16" fmla="*/ 3027 h 10000"/>
                <a:gd name="connsiteX17" fmla="*/ 7826 w 9254"/>
                <a:gd name="connsiteY17" fmla="*/ 1818 h 10000"/>
                <a:gd name="connsiteX18" fmla="*/ 7355 w 9254"/>
                <a:gd name="connsiteY18" fmla="*/ 909 h 10000"/>
                <a:gd name="connsiteX19" fmla="*/ 5927 w 9254"/>
                <a:gd name="connsiteY19" fmla="*/ 0 h 10000"/>
                <a:gd name="connsiteX20" fmla="*/ 4981 w 9254"/>
                <a:gd name="connsiteY20" fmla="*/ 0 h 10000"/>
                <a:gd name="connsiteX0" fmla="*/ 0 w 9481"/>
                <a:gd name="connsiteY0" fmla="*/ 10000 h 10000"/>
                <a:gd name="connsiteX1" fmla="*/ 517 w 9481"/>
                <a:gd name="connsiteY1" fmla="*/ 9663 h 10000"/>
                <a:gd name="connsiteX2" fmla="*/ 998 w 9481"/>
                <a:gd name="connsiteY2" fmla="*/ 9689 h 10000"/>
                <a:gd name="connsiteX3" fmla="*/ 2033 w 9481"/>
                <a:gd name="connsiteY3" fmla="*/ 8468 h 10000"/>
                <a:gd name="connsiteX4" fmla="*/ 2542 w 9481"/>
                <a:gd name="connsiteY4" fmla="*/ 6336 h 10000"/>
                <a:gd name="connsiteX5" fmla="*/ 3326 w 9481"/>
                <a:gd name="connsiteY5" fmla="*/ 6362 h 10000"/>
                <a:gd name="connsiteX6" fmla="*/ 3580 w 9481"/>
                <a:gd name="connsiteY6" fmla="*/ 5760 h 10000"/>
                <a:gd name="connsiteX7" fmla="*/ 4348 w 9481"/>
                <a:gd name="connsiteY7" fmla="*/ 6061 h 10000"/>
                <a:gd name="connsiteX8" fmla="*/ 5378 w 9481"/>
                <a:gd name="connsiteY8" fmla="*/ 5760 h 10000"/>
                <a:gd name="connsiteX9" fmla="*/ 5886 w 9481"/>
                <a:gd name="connsiteY9" fmla="*/ 6061 h 10000"/>
                <a:gd name="connsiteX10" fmla="*/ 6916 w 9481"/>
                <a:gd name="connsiteY10" fmla="*/ 5453 h 10000"/>
                <a:gd name="connsiteX11" fmla="*/ 7429 w 9481"/>
                <a:gd name="connsiteY11" fmla="*/ 5453 h 10000"/>
                <a:gd name="connsiteX12" fmla="*/ 8197 w 9481"/>
                <a:gd name="connsiteY12" fmla="*/ 4845 h 10000"/>
                <a:gd name="connsiteX13" fmla="*/ 8452 w 9481"/>
                <a:gd name="connsiteY13" fmla="*/ 4845 h 10000"/>
                <a:gd name="connsiteX14" fmla="*/ 9481 w 9481"/>
                <a:gd name="connsiteY14" fmla="*/ 3936 h 10000"/>
                <a:gd name="connsiteX15" fmla="*/ 8966 w 9481"/>
                <a:gd name="connsiteY15" fmla="*/ 3027 h 10000"/>
                <a:gd name="connsiteX16" fmla="*/ 7938 w 9481"/>
                <a:gd name="connsiteY16" fmla="*/ 1818 h 10000"/>
                <a:gd name="connsiteX17" fmla="*/ 7429 w 9481"/>
                <a:gd name="connsiteY17" fmla="*/ 909 h 10000"/>
                <a:gd name="connsiteX18" fmla="*/ 5886 w 9481"/>
                <a:gd name="connsiteY18" fmla="*/ 0 h 10000"/>
                <a:gd name="connsiteX19" fmla="*/ 4864 w 9481"/>
                <a:gd name="connsiteY19" fmla="*/ 0 h 10000"/>
                <a:gd name="connsiteX0" fmla="*/ 0 w 9455"/>
                <a:gd name="connsiteY0" fmla="*/ 9663 h 9689"/>
                <a:gd name="connsiteX1" fmla="*/ 508 w 9455"/>
                <a:gd name="connsiteY1" fmla="*/ 9689 h 9689"/>
                <a:gd name="connsiteX2" fmla="*/ 1599 w 9455"/>
                <a:gd name="connsiteY2" fmla="*/ 8468 h 9689"/>
                <a:gd name="connsiteX3" fmla="*/ 2136 w 9455"/>
                <a:gd name="connsiteY3" fmla="*/ 6336 h 9689"/>
                <a:gd name="connsiteX4" fmla="*/ 2963 w 9455"/>
                <a:gd name="connsiteY4" fmla="*/ 6362 h 9689"/>
                <a:gd name="connsiteX5" fmla="*/ 3231 w 9455"/>
                <a:gd name="connsiteY5" fmla="*/ 5760 h 9689"/>
                <a:gd name="connsiteX6" fmla="*/ 4041 w 9455"/>
                <a:gd name="connsiteY6" fmla="*/ 6061 h 9689"/>
                <a:gd name="connsiteX7" fmla="*/ 5127 w 9455"/>
                <a:gd name="connsiteY7" fmla="*/ 5760 h 9689"/>
                <a:gd name="connsiteX8" fmla="*/ 5663 w 9455"/>
                <a:gd name="connsiteY8" fmla="*/ 6061 h 9689"/>
                <a:gd name="connsiteX9" fmla="*/ 6750 w 9455"/>
                <a:gd name="connsiteY9" fmla="*/ 5453 h 9689"/>
                <a:gd name="connsiteX10" fmla="*/ 7291 w 9455"/>
                <a:gd name="connsiteY10" fmla="*/ 5453 h 9689"/>
                <a:gd name="connsiteX11" fmla="*/ 8101 w 9455"/>
                <a:gd name="connsiteY11" fmla="*/ 4845 h 9689"/>
                <a:gd name="connsiteX12" fmla="*/ 8370 w 9455"/>
                <a:gd name="connsiteY12" fmla="*/ 4845 h 9689"/>
                <a:gd name="connsiteX13" fmla="*/ 9455 w 9455"/>
                <a:gd name="connsiteY13" fmla="*/ 3936 h 9689"/>
                <a:gd name="connsiteX14" fmla="*/ 8912 w 9455"/>
                <a:gd name="connsiteY14" fmla="*/ 3027 h 9689"/>
                <a:gd name="connsiteX15" fmla="*/ 7828 w 9455"/>
                <a:gd name="connsiteY15" fmla="*/ 1818 h 9689"/>
                <a:gd name="connsiteX16" fmla="*/ 7291 w 9455"/>
                <a:gd name="connsiteY16" fmla="*/ 909 h 9689"/>
                <a:gd name="connsiteX17" fmla="*/ 5663 w 9455"/>
                <a:gd name="connsiteY17" fmla="*/ 0 h 9689"/>
                <a:gd name="connsiteX18" fmla="*/ 4585 w 9455"/>
                <a:gd name="connsiteY18" fmla="*/ 0 h 9689"/>
                <a:gd name="connsiteX0" fmla="*/ 0 w 9463"/>
                <a:gd name="connsiteY0" fmla="*/ 10000 h 10000"/>
                <a:gd name="connsiteX1" fmla="*/ 1154 w 9463"/>
                <a:gd name="connsiteY1" fmla="*/ 8740 h 10000"/>
                <a:gd name="connsiteX2" fmla="*/ 1722 w 9463"/>
                <a:gd name="connsiteY2" fmla="*/ 6539 h 10000"/>
                <a:gd name="connsiteX3" fmla="*/ 2597 w 9463"/>
                <a:gd name="connsiteY3" fmla="*/ 6566 h 10000"/>
                <a:gd name="connsiteX4" fmla="*/ 2880 w 9463"/>
                <a:gd name="connsiteY4" fmla="*/ 5945 h 10000"/>
                <a:gd name="connsiteX5" fmla="*/ 3737 w 9463"/>
                <a:gd name="connsiteY5" fmla="*/ 6256 h 10000"/>
                <a:gd name="connsiteX6" fmla="*/ 4886 w 9463"/>
                <a:gd name="connsiteY6" fmla="*/ 5945 h 10000"/>
                <a:gd name="connsiteX7" fmla="*/ 5452 w 9463"/>
                <a:gd name="connsiteY7" fmla="*/ 6256 h 10000"/>
                <a:gd name="connsiteX8" fmla="*/ 6602 w 9463"/>
                <a:gd name="connsiteY8" fmla="*/ 5628 h 10000"/>
                <a:gd name="connsiteX9" fmla="*/ 7174 w 9463"/>
                <a:gd name="connsiteY9" fmla="*/ 5628 h 10000"/>
                <a:gd name="connsiteX10" fmla="*/ 8031 w 9463"/>
                <a:gd name="connsiteY10" fmla="*/ 5001 h 10000"/>
                <a:gd name="connsiteX11" fmla="*/ 8315 w 9463"/>
                <a:gd name="connsiteY11" fmla="*/ 5001 h 10000"/>
                <a:gd name="connsiteX12" fmla="*/ 9463 w 9463"/>
                <a:gd name="connsiteY12" fmla="*/ 4062 h 10000"/>
                <a:gd name="connsiteX13" fmla="*/ 8889 w 9463"/>
                <a:gd name="connsiteY13" fmla="*/ 3124 h 10000"/>
                <a:gd name="connsiteX14" fmla="*/ 7742 w 9463"/>
                <a:gd name="connsiteY14" fmla="*/ 1876 h 10000"/>
                <a:gd name="connsiteX15" fmla="*/ 7174 w 9463"/>
                <a:gd name="connsiteY15" fmla="*/ 938 h 10000"/>
                <a:gd name="connsiteX16" fmla="*/ 5452 w 9463"/>
                <a:gd name="connsiteY16" fmla="*/ 0 h 10000"/>
                <a:gd name="connsiteX17" fmla="*/ 4312 w 9463"/>
                <a:gd name="connsiteY17" fmla="*/ 0 h 10000"/>
                <a:gd name="connsiteX0" fmla="*/ 0 w 8781"/>
                <a:gd name="connsiteY0" fmla="*/ 8740 h 8740"/>
                <a:gd name="connsiteX1" fmla="*/ 601 w 8781"/>
                <a:gd name="connsiteY1" fmla="*/ 6539 h 8740"/>
                <a:gd name="connsiteX2" fmla="*/ 1525 w 8781"/>
                <a:gd name="connsiteY2" fmla="*/ 6566 h 8740"/>
                <a:gd name="connsiteX3" fmla="*/ 1824 w 8781"/>
                <a:gd name="connsiteY3" fmla="*/ 5945 h 8740"/>
                <a:gd name="connsiteX4" fmla="*/ 2730 w 8781"/>
                <a:gd name="connsiteY4" fmla="*/ 6256 h 8740"/>
                <a:gd name="connsiteX5" fmla="*/ 3944 w 8781"/>
                <a:gd name="connsiteY5" fmla="*/ 5945 h 8740"/>
                <a:gd name="connsiteX6" fmla="*/ 4542 w 8781"/>
                <a:gd name="connsiteY6" fmla="*/ 6256 h 8740"/>
                <a:gd name="connsiteX7" fmla="*/ 5758 w 8781"/>
                <a:gd name="connsiteY7" fmla="*/ 5628 h 8740"/>
                <a:gd name="connsiteX8" fmla="*/ 6362 w 8781"/>
                <a:gd name="connsiteY8" fmla="*/ 5628 h 8740"/>
                <a:gd name="connsiteX9" fmla="*/ 7268 w 8781"/>
                <a:gd name="connsiteY9" fmla="*/ 5001 h 8740"/>
                <a:gd name="connsiteX10" fmla="*/ 7568 w 8781"/>
                <a:gd name="connsiteY10" fmla="*/ 5001 h 8740"/>
                <a:gd name="connsiteX11" fmla="*/ 8781 w 8781"/>
                <a:gd name="connsiteY11" fmla="*/ 4062 h 8740"/>
                <a:gd name="connsiteX12" fmla="*/ 8174 w 8781"/>
                <a:gd name="connsiteY12" fmla="*/ 3124 h 8740"/>
                <a:gd name="connsiteX13" fmla="*/ 6962 w 8781"/>
                <a:gd name="connsiteY13" fmla="*/ 1876 h 8740"/>
                <a:gd name="connsiteX14" fmla="*/ 6362 w 8781"/>
                <a:gd name="connsiteY14" fmla="*/ 938 h 8740"/>
                <a:gd name="connsiteX15" fmla="*/ 4542 w 8781"/>
                <a:gd name="connsiteY15" fmla="*/ 0 h 8740"/>
                <a:gd name="connsiteX16" fmla="*/ 3338 w 8781"/>
                <a:gd name="connsiteY16" fmla="*/ 0 h 8740"/>
                <a:gd name="connsiteX0" fmla="*/ 0 w 9316"/>
                <a:gd name="connsiteY0" fmla="*/ 7482 h 7513"/>
                <a:gd name="connsiteX1" fmla="*/ 1053 w 9316"/>
                <a:gd name="connsiteY1" fmla="*/ 7513 h 7513"/>
                <a:gd name="connsiteX2" fmla="*/ 1393 w 9316"/>
                <a:gd name="connsiteY2" fmla="*/ 6802 h 7513"/>
                <a:gd name="connsiteX3" fmla="*/ 2425 w 9316"/>
                <a:gd name="connsiteY3" fmla="*/ 7158 h 7513"/>
                <a:gd name="connsiteX4" fmla="*/ 3808 w 9316"/>
                <a:gd name="connsiteY4" fmla="*/ 6802 h 7513"/>
                <a:gd name="connsiteX5" fmla="*/ 4489 w 9316"/>
                <a:gd name="connsiteY5" fmla="*/ 7158 h 7513"/>
                <a:gd name="connsiteX6" fmla="*/ 5873 w 9316"/>
                <a:gd name="connsiteY6" fmla="*/ 6439 h 7513"/>
                <a:gd name="connsiteX7" fmla="*/ 6561 w 9316"/>
                <a:gd name="connsiteY7" fmla="*/ 6439 h 7513"/>
                <a:gd name="connsiteX8" fmla="*/ 7593 w 9316"/>
                <a:gd name="connsiteY8" fmla="*/ 5722 h 7513"/>
                <a:gd name="connsiteX9" fmla="*/ 7935 w 9316"/>
                <a:gd name="connsiteY9" fmla="*/ 5722 h 7513"/>
                <a:gd name="connsiteX10" fmla="*/ 9316 w 9316"/>
                <a:gd name="connsiteY10" fmla="*/ 4648 h 7513"/>
                <a:gd name="connsiteX11" fmla="*/ 8625 w 9316"/>
                <a:gd name="connsiteY11" fmla="*/ 3574 h 7513"/>
                <a:gd name="connsiteX12" fmla="*/ 7244 w 9316"/>
                <a:gd name="connsiteY12" fmla="*/ 2146 h 7513"/>
                <a:gd name="connsiteX13" fmla="*/ 6561 w 9316"/>
                <a:gd name="connsiteY13" fmla="*/ 1073 h 7513"/>
                <a:gd name="connsiteX14" fmla="*/ 4489 w 9316"/>
                <a:gd name="connsiteY14" fmla="*/ 0 h 7513"/>
                <a:gd name="connsiteX15" fmla="*/ 3117 w 9316"/>
                <a:gd name="connsiteY15" fmla="*/ 0 h 7513"/>
                <a:gd name="connsiteX0" fmla="*/ 0 w 8870"/>
                <a:gd name="connsiteY0" fmla="*/ 10000 h 10000"/>
                <a:gd name="connsiteX1" fmla="*/ 365 w 8870"/>
                <a:gd name="connsiteY1" fmla="*/ 9054 h 10000"/>
                <a:gd name="connsiteX2" fmla="*/ 1473 w 8870"/>
                <a:gd name="connsiteY2" fmla="*/ 9527 h 10000"/>
                <a:gd name="connsiteX3" fmla="*/ 2958 w 8870"/>
                <a:gd name="connsiteY3" fmla="*/ 9054 h 10000"/>
                <a:gd name="connsiteX4" fmla="*/ 3689 w 8870"/>
                <a:gd name="connsiteY4" fmla="*/ 9527 h 10000"/>
                <a:gd name="connsiteX5" fmla="*/ 5174 w 8870"/>
                <a:gd name="connsiteY5" fmla="*/ 8570 h 10000"/>
                <a:gd name="connsiteX6" fmla="*/ 5913 w 8870"/>
                <a:gd name="connsiteY6" fmla="*/ 8570 h 10000"/>
                <a:gd name="connsiteX7" fmla="*/ 7020 w 8870"/>
                <a:gd name="connsiteY7" fmla="*/ 7616 h 10000"/>
                <a:gd name="connsiteX8" fmla="*/ 7388 w 8870"/>
                <a:gd name="connsiteY8" fmla="*/ 7616 h 10000"/>
                <a:gd name="connsiteX9" fmla="*/ 8870 w 8870"/>
                <a:gd name="connsiteY9" fmla="*/ 6187 h 10000"/>
                <a:gd name="connsiteX10" fmla="*/ 8128 w 8870"/>
                <a:gd name="connsiteY10" fmla="*/ 4757 h 10000"/>
                <a:gd name="connsiteX11" fmla="*/ 6646 w 8870"/>
                <a:gd name="connsiteY11" fmla="*/ 2856 h 10000"/>
                <a:gd name="connsiteX12" fmla="*/ 5913 w 8870"/>
                <a:gd name="connsiteY12" fmla="*/ 1428 h 10000"/>
                <a:gd name="connsiteX13" fmla="*/ 3689 w 8870"/>
                <a:gd name="connsiteY13" fmla="*/ 0 h 10000"/>
                <a:gd name="connsiteX14" fmla="*/ 2216 w 8870"/>
                <a:gd name="connsiteY14" fmla="*/ 0 h 10000"/>
                <a:gd name="connsiteX0" fmla="*/ 0 w 9589"/>
                <a:gd name="connsiteY0" fmla="*/ 9054 h 9527"/>
                <a:gd name="connsiteX1" fmla="*/ 1250 w 9589"/>
                <a:gd name="connsiteY1" fmla="*/ 9527 h 9527"/>
                <a:gd name="connsiteX2" fmla="*/ 2924 w 9589"/>
                <a:gd name="connsiteY2" fmla="*/ 9054 h 9527"/>
                <a:gd name="connsiteX3" fmla="*/ 3748 w 9589"/>
                <a:gd name="connsiteY3" fmla="*/ 9527 h 9527"/>
                <a:gd name="connsiteX4" fmla="*/ 5422 w 9589"/>
                <a:gd name="connsiteY4" fmla="*/ 8570 h 9527"/>
                <a:gd name="connsiteX5" fmla="*/ 6255 w 9589"/>
                <a:gd name="connsiteY5" fmla="*/ 8570 h 9527"/>
                <a:gd name="connsiteX6" fmla="*/ 7503 w 9589"/>
                <a:gd name="connsiteY6" fmla="*/ 7616 h 9527"/>
                <a:gd name="connsiteX7" fmla="*/ 7918 w 9589"/>
                <a:gd name="connsiteY7" fmla="*/ 7616 h 9527"/>
                <a:gd name="connsiteX8" fmla="*/ 9589 w 9589"/>
                <a:gd name="connsiteY8" fmla="*/ 6187 h 9527"/>
                <a:gd name="connsiteX9" fmla="*/ 8752 w 9589"/>
                <a:gd name="connsiteY9" fmla="*/ 4757 h 9527"/>
                <a:gd name="connsiteX10" fmla="*/ 7082 w 9589"/>
                <a:gd name="connsiteY10" fmla="*/ 2856 h 9527"/>
                <a:gd name="connsiteX11" fmla="*/ 6255 w 9589"/>
                <a:gd name="connsiteY11" fmla="*/ 1428 h 9527"/>
                <a:gd name="connsiteX12" fmla="*/ 3748 w 9589"/>
                <a:gd name="connsiteY12" fmla="*/ 0 h 9527"/>
                <a:gd name="connsiteX13" fmla="*/ 2087 w 9589"/>
                <a:gd name="connsiteY13" fmla="*/ 0 h 9527"/>
                <a:gd name="connsiteX0" fmla="*/ 0 w 8696"/>
                <a:gd name="connsiteY0" fmla="*/ 10000 h 10000"/>
                <a:gd name="connsiteX1" fmla="*/ 1745 w 8696"/>
                <a:gd name="connsiteY1" fmla="*/ 9504 h 10000"/>
                <a:gd name="connsiteX2" fmla="*/ 2605 w 8696"/>
                <a:gd name="connsiteY2" fmla="*/ 10000 h 10000"/>
                <a:gd name="connsiteX3" fmla="*/ 4350 w 8696"/>
                <a:gd name="connsiteY3" fmla="*/ 8995 h 10000"/>
                <a:gd name="connsiteX4" fmla="*/ 5219 w 8696"/>
                <a:gd name="connsiteY4" fmla="*/ 8995 h 10000"/>
                <a:gd name="connsiteX5" fmla="*/ 6521 w 8696"/>
                <a:gd name="connsiteY5" fmla="*/ 7994 h 10000"/>
                <a:gd name="connsiteX6" fmla="*/ 6953 w 8696"/>
                <a:gd name="connsiteY6" fmla="*/ 7994 h 10000"/>
                <a:gd name="connsiteX7" fmla="*/ 8696 w 8696"/>
                <a:gd name="connsiteY7" fmla="*/ 6494 h 10000"/>
                <a:gd name="connsiteX8" fmla="*/ 7823 w 8696"/>
                <a:gd name="connsiteY8" fmla="*/ 4993 h 10000"/>
                <a:gd name="connsiteX9" fmla="*/ 6082 w 8696"/>
                <a:gd name="connsiteY9" fmla="*/ 2998 h 10000"/>
                <a:gd name="connsiteX10" fmla="*/ 5219 w 8696"/>
                <a:gd name="connsiteY10" fmla="*/ 1499 h 10000"/>
                <a:gd name="connsiteX11" fmla="*/ 2605 w 8696"/>
                <a:gd name="connsiteY11" fmla="*/ 0 h 10000"/>
                <a:gd name="connsiteX12" fmla="*/ 872 w 8696"/>
                <a:gd name="connsiteY12" fmla="*/ 0 h 10000"/>
                <a:gd name="connsiteX0" fmla="*/ 1004 w 8997"/>
                <a:gd name="connsiteY0" fmla="*/ 9504 h 10000"/>
                <a:gd name="connsiteX1" fmla="*/ 1993 w 8997"/>
                <a:gd name="connsiteY1" fmla="*/ 10000 h 10000"/>
                <a:gd name="connsiteX2" fmla="*/ 3999 w 8997"/>
                <a:gd name="connsiteY2" fmla="*/ 8995 h 10000"/>
                <a:gd name="connsiteX3" fmla="*/ 4999 w 8997"/>
                <a:gd name="connsiteY3" fmla="*/ 8995 h 10000"/>
                <a:gd name="connsiteX4" fmla="*/ 6496 w 8997"/>
                <a:gd name="connsiteY4" fmla="*/ 7994 h 10000"/>
                <a:gd name="connsiteX5" fmla="*/ 6993 w 8997"/>
                <a:gd name="connsiteY5" fmla="*/ 7994 h 10000"/>
                <a:gd name="connsiteX6" fmla="*/ 8997 w 8997"/>
                <a:gd name="connsiteY6" fmla="*/ 6494 h 10000"/>
                <a:gd name="connsiteX7" fmla="*/ 7993 w 8997"/>
                <a:gd name="connsiteY7" fmla="*/ 4993 h 10000"/>
                <a:gd name="connsiteX8" fmla="*/ 5991 w 8997"/>
                <a:gd name="connsiteY8" fmla="*/ 2998 h 10000"/>
                <a:gd name="connsiteX9" fmla="*/ 4999 w 8997"/>
                <a:gd name="connsiteY9" fmla="*/ 1499 h 10000"/>
                <a:gd name="connsiteX10" fmla="*/ 1993 w 8997"/>
                <a:gd name="connsiteY10" fmla="*/ 0 h 10000"/>
                <a:gd name="connsiteX11" fmla="*/ 0 w 8997"/>
                <a:gd name="connsiteY11" fmla="*/ 0 h 10000"/>
                <a:gd name="connsiteX0" fmla="*/ 2215 w 10000"/>
                <a:gd name="connsiteY0" fmla="*/ 10000 h 10000"/>
                <a:gd name="connsiteX1" fmla="*/ 4445 w 10000"/>
                <a:gd name="connsiteY1" fmla="*/ 8995 h 10000"/>
                <a:gd name="connsiteX2" fmla="*/ 5556 w 10000"/>
                <a:gd name="connsiteY2" fmla="*/ 8995 h 10000"/>
                <a:gd name="connsiteX3" fmla="*/ 7220 w 10000"/>
                <a:gd name="connsiteY3" fmla="*/ 7994 h 10000"/>
                <a:gd name="connsiteX4" fmla="*/ 7773 w 10000"/>
                <a:gd name="connsiteY4" fmla="*/ 7994 h 10000"/>
                <a:gd name="connsiteX5" fmla="*/ 10000 w 10000"/>
                <a:gd name="connsiteY5" fmla="*/ 6494 h 10000"/>
                <a:gd name="connsiteX6" fmla="*/ 8884 w 10000"/>
                <a:gd name="connsiteY6" fmla="*/ 4993 h 10000"/>
                <a:gd name="connsiteX7" fmla="*/ 6659 w 10000"/>
                <a:gd name="connsiteY7" fmla="*/ 2998 h 10000"/>
                <a:gd name="connsiteX8" fmla="*/ 5556 w 10000"/>
                <a:gd name="connsiteY8" fmla="*/ 1499 h 10000"/>
                <a:gd name="connsiteX9" fmla="*/ 2215 w 10000"/>
                <a:gd name="connsiteY9" fmla="*/ 0 h 10000"/>
                <a:gd name="connsiteX10" fmla="*/ 0 w 10000"/>
                <a:gd name="connsiteY10" fmla="*/ 0 h 10000"/>
                <a:gd name="connsiteX0" fmla="*/ 4445 w 10000"/>
                <a:gd name="connsiteY0" fmla="*/ 8995 h 8995"/>
                <a:gd name="connsiteX1" fmla="*/ 5556 w 10000"/>
                <a:gd name="connsiteY1" fmla="*/ 8995 h 8995"/>
                <a:gd name="connsiteX2" fmla="*/ 7220 w 10000"/>
                <a:gd name="connsiteY2" fmla="*/ 7994 h 8995"/>
                <a:gd name="connsiteX3" fmla="*/ 7773 w 10000"/>
                <a:gd name="connsiteY3" fmla="*/ 7994 h 8995"/>
                <a:gd name="connsiteX4" fmla="*/ 10000 w 10000"/>
                <a:gd name="connsiteY4" fmla="*/ 6494 h 8995"/>
                <a:gd name="connsiteX5" fmla="*/ 8884 w 10000"/>
                <a:gd name="connsiteY5" fmla="*/ 4993 h 8995"/>
                <a:gd name="connsiteX6" fmla="*/ 6659 w 10000"/>
                <a:gd name="connsiteY6" fmla="*/ 2998 h 8995"/>
                <a:gd name="connsiteX7" fmla="*/ 5556 w 10000"/>
                <a:gd name="connsiteY7" fmla="*/ 1499 h 8995"/>
                <a:gd name="connsiteX8" fmla="*/ 2215 w 10000"/>
                <a:gd name="connsiteY8" fmla="*/ 0 h 8995"/>
                <a:gd name="connsiteX9" fmla="*/ 0 w 10000"/>
                <a:gd name="connsiteY9" fmla="*/ 0 h 8995"/>
                <a:gd name="connsiteX0" fmla="*/ 5556 w 10000"/>
                <a:gd name="connsiteY0" fmla="*/ 10000 h 10000"/>
                <a:gd name="connsiteX1" fmla="*/ 7220 w 10000"/>
                <a:gd name="connsiteY1" fmla="*/ 8887 h 10000"/>
                <a:gd name="connsiteX2" fmla="*/ 7773 w 10000"/>
                <a:gd name="connsiteY2" fmla="*/ 8887 h 10000"/>
                <a:gd name="connsiteX3" fmla="*/ 10000 w 10000"/>
                <a:gd name="connsiteY3" fmla="*/ 7220 h 10000"/>
                <a:gd name="connsiteX4" fmla="*/ 8884 w 10000"/>
                <a:gd name="connsiteY4" fmla="*/ 5551 h 10000"/>
                <a:gd name="connsiteX5" fmla="*/ 6659 w 10000"/>
                <a:gd name="connsiteY5" fmla="*/ 3333 h 10000"/>
                <a:gd name="connsiteX6" fmla="*/ 5556 w 10000"/>
                <a:gd name="connsiteY6" fmla="*/ 1666 h 10000"/>
                <a:gd name="connsiteX7" fmla="*/ 2215 w 10000"/>
                <a:gd name="connsiteY7" fmla="*/ 0 h 10000"/>
                <a:gd name="connsiteX8" fmla="*/ 0 w 10000"/>
                <a:gd name="connsiteY8" fmla="*/ 0 h 10000"/>
                <a:gd name="connsiteX0" fmla="*/ 7220 w 10000"/>
                <a:gd name="connsiteY0" fmla="*/ 8887 h 8887"/>
                <a:gd name="connsiteX1" fmla="*/ 7773 w 10000"/>
                <a:gd name="connsiteY1" fmla="*/ 8887 h 8887"/>
                <a:gd name="connsiteX2" fmla="*/ 10000 w 10000"/>
                <a:gd name="connsiteY2" fmla="*/ 7220 h 8887"/>
                <a:gd name="connsiteX3" fmla="*/ 8884 w 10000"/>
                <a:gd name="connsiteY3" fmla="*/ 5551 h 8887"/>
                <a:gd name="connsiteX4" fmla="*/ 6659 w 10000"/>
                <a:gd name="connsiteY4" fmla="*/ 3333 h 8887"/>
                <a:gd name="connsiteX5" fmla="*/ 5556 w 10000"/>
                <a:gd name="connsiteY5" fmla="*/ 1666 h 8887"/>
                <a:gd name="connsiteX6" fmla="*/ 2215 w 10000"/>
                <a:gd name="connsiteY6" fmla="*/ 0 h 8887"/>
                <a:gd name="connsiteX7" fmla="*/ 0 w 10000"/>
                <a:gd name="connsiteY7" fmla="*/ 0 h 8887"/>
                <a:gd name="connsiteX0" fmla="*/ 7773 w 10000"/>
                <a:gd name="connsiteY0" fmla="*/ 10000 h 10000"/>
                <a:gd name="connsiteX1" fmla="*/ 10000 w 10000"/>
                <a:gd name="connsiteY1" fmla="*/ 8124 h 10000"/>
                <a:gd name="connsiteX2" fmla="*/ 8884 w 10000"/>
                <a:gd name="connsiteY2" fmla="*/ 6246 h 10000"/>
                <a:gd name="connsiteX3" fmla="*/ 6659 w 10000"/>
                <a:gd name="connsiteY3" fmla="*/ 3750 h 10000"/>
                <a:gd name="connsiteX4" fmla="*/ 5556 w 10000"/>
                <a:gd name="connsiteY4" fmla="*/ 1875 h 10000"/>
                <a:gd name="connsiteX5" fmla="*/ 2215 w 10000"/>
                <a:gd name="connsiteY5" fmla="*/ 0 h 10000"/>
                <a:gd name="connsiteX6" fmla="*/ 0 w 10000"/>
                <a:gd name="connsiteY6" fmla="*/ 0 h 10000"/>
                <a:gd name="connsiteX0" fmla="*/ 10000 w 10000"/>
                <a:gd name="connsiteY0" fmla="*/ 8124 h 8124"/>
                <a:gd name="connsiteX1" fmla="*/ 8884 w 10000"/>
                <a:gd name="connsiteY1" fmla="*/ 6246 h 8124"/>
                <a:gd name="connsiteX2" fmla="*/ 6659 w 10000"/>
                <a:gd name="connsiteY2" fmla="*/ 3750 h 8124"/>
                <a:gd name="connsiteX3" fmla="*/ 5556 w 10000"/>
                <a:gd name="connsiteY3" fmla="*/ 1875 h 8124"/>
                <a:gd name="connsiteX4" fmla="*/ 2215 w 10000"/>
                <a:gd name="connsiteY4" fmla="*/ 0 h 8124"/>
                <a:gd name="connsiteX5" fmla="*/ 0 w 10000"/>
                <a:gd name="connsiteY5" fmla="*/ 0 h 8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8124">
                  <a:moveTo>
                    <a:pt x="10000" y="8124"/>
                  </a:moveTo>
                  <a:lnTo>
                    <a:pt x="8884" y="6246"/>
                  </a:lnTo>
                  <a:lnTo>
                    <a:pt x="6659" y="3750"/>
                  </a:lnTo>
                  <a:lnTo>
                    <a:pt x="5556" y="1875"/>
                  </a:lnTo>
                  <a:lnTo>
                    <a:pt x="2215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54" name="グループ化 553"/>
          <p:cNvGrpSpPr/>
          <p:nvPr/>
        </p:nvGrpSpPr>
        <p:grpSpPr bwMode="gray">
          <a:xfrm>
            <a:off x="3687252" y="6902442"/>
            <a:ext cx="193113" cy="612617"/>
            <a:chOff x="2365943" y="6210346"/>
            <a:chExt cx="193113" cy="612617"/>
          </a:xfrm>
        </p:grpSpPr>
        <p:sp>
          <p:nvSpPr>
            <p:cNvPr id="555" name="Freeform 19"/>
            <p:cNvSpPr>
              <a:spLocks noChangeAspect="1"/>
            </p:cNvSpPr>
            <p:nvPr/>
          </p:nvSpPr>
          <p:spPr bwMode="gray">
            <a:xfrm>
              <a:off x="2368087" y="6210346"/>
              <a:ext cx="190969" cy="612617"/>
            </a:xfrm>
            <a:custGeom>
              <a:avLst/>
              <a:gdLst>
                <a:gd name="T0" fmla="*/ 0 w 816"/>
                <a:gd name="T1" fmla="*/ 0 h 1044"/>
                <a:gd name="T2" fmla="*/ 2147483647 w 816"/>
                <a:gd name="T3" fmla="*/ 2147483647 h 1044"/>
                <a:gd name="T4" fmla="*/ 2147483647 w 816"/>
                <a:gd name="T5" fmla="*/ 2147483647 h 1044"/>
                <a:gd name="T6" fmla="*/ 2147483647 w 816"/>
                <a:gd name="T7" fmla="*/ 0 h 1044"/>
                <a:gd name="T8" fmla="*/ 2147483647 w 816"/>
                <a:gd name="T9" fmla="*/ 0 h 1044"/>
                <a:gd name="T10" fmla="*/ 2147483647 w 816"/>
                <a:gd name="T11" fmla="*/ 2147483647 h 1044"/>
                <a:gd name="T12" fmla="*/ 2147483647 w 816"/>
                <a:gd name="T13" fmla="*/ 2147483647 h 1044"/>
                <a:gd name="T14" fmla="*/ 2147483647 w 816"/>
                <a:gd name="T15" fmla="*/ 2147483647 h 1044"/>
                <a:gd name="T16" fmla="*/ 2147483647 w 816"/>
                <a:gd name="T17" fmla="*/ 2147483647 h 1044"/>
                <a:gd name="T18" fmla="*/ 2147483647 w 816"/>
                <a:gd name="T19" fmla="*/ 2147483647 h 1044"/>
                <a:gd name="T20" fmla="*/ 2147483647 w 816"/>
                <a:gd name="T21" fmla="*/ 2147483647 h 1044"/>
                <a:gd name="T22" fmla="*/ 2147483647 w 816"/>
                <a:gd name="T23" fmla="*/ 2147483647 h 1044"/>
                <a:gd name="T24" fmla="*/ 2147483647 w 816"/>
                <a:gd name="T25" fmla="*/ 2147483647 h 1044"/>
                <a:gd name="T26" fmla="*/ 2147483647 w 816"/>
                <a:gd name="T27" fmla="*/ 2147483647 h 1044"/>
                <a:gd name="T28" fmla="*/ 2147483647 w 816"/>
                <a:gd name="T29" fmla="*/ 2147483647 h 10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16"/>
                <a:gd name="T46" fmla="*/ 0 h 1044"/>
                <a:gd name="T47" fmla="*/ 816 w 816"/>
                <a:gd name="T48" fmla="*/ 1044 h 1044"/>
                <a:gd name="connsiteX0" fmla="*/ 0 w 9449"/>
                <a:gd name="connsiteY0" fmla="*/ 441 h 10000"/>
                <a:gd name="connsiteX1" fmla="*/ 2219 w 9449"/>
                <a:gd name="connsiteY1" fmla="*/ 441 h 10000"/>
                <a:gd name="connsiteX2" fmla="*/ 3334 w 9449"/>
                <a:gd name="connsiteY2" fmla="*/ 0 h 10000"/>
                <a:gd name="connsiteX3" fmla="*/ 5000 w 9449"/>
                <a:gd name="connsiteY3" fmla="*/ 0 h 10000"/>
                <a:gd name="connsiteX4" fmla="*/ 6116 w 9449"/>
                <a:gd name="connsiteY4" fmla="*/ 441 h 10000"/>
                <a:gd name="connsiteX5" fmla="*/ 6667 w 9449"/>
                <a:gd name="connsiteY5" fmla="*/ 872 h 10000"/>
                <a:gd name="connsiteX6" fmla="*/ 7231 w 9449"/>
                <a:gd name="connsiteY6" fmla="*/ 1743 h 10000"/>
                <a:gd name="connsiteX7" fmla="*/ 7231 w 9449"/>
                <a:gd name="connsiteY7" fmla="*/ 2615 h 10000"/>
                <a:gd name="connsiteX8" fmla="*/ 8334 w 9449"/>
                <a:gd name="connsiteY8" fmla="*/ 3918 h 10000"/>
                <a:gd name="connsiteX9" fmla="*/ 7782 w 9449"/>
                <a:gd name="connsiteY9" fmla="*/ 4780 h 10000"/>
                <a:gd name="connsiteX10" fmla="*/ 8334 w 9449"/>
                <a:gd name="connsiteY10" fmla="*/ 6082 h 10000"/>
                <a:gd name="connsiteX11" fmla="*/ 7782 w 9449"/>
                <a:gd name="connsiteY11" fmla="*/ 6954 h 10000"/>
                <a:gd name="connsiteX12" fmla="*/ 7782 w 9449"/>
                <a:gd name="connsiteY12" fmla="*/ 8697 h 10000"/>
                <a:gd name="connsiteX13" fmla="*/ 9449 w 9449"/>
                <a:gd name="connsiteY13" fmla="*/ 10000 h 10000"/>
                <a:gd name="connsiteX0" fmla="*/ 0 w 7652"/>
                <a:gd name="connsiteY0" fmla="*/ 441 h 10000"/>
                <a:gd name="connsiteX1" fmla="*/ 1180 w 7652"/>
                <a:gd name="connsiteY1" fmla="*/ 0 h 10000"/>
                <a:gd name="connsiteX2" fmla="*/ 2944 w 7652"/>
                <a:gd name="connsiteY2" fmla="*/ 0 h 10000"/>
                <a:gd name="connsiteX3" fmla="*/ 4125 w 7652"/>
                <a:gd name="connsiteY3" fmla="*/ 441 h 10000"/>
                <a:gd name="connsiteX4" fmla="*/ 4708 w 7652"/>
                <a:gd name="connsiteY4" fmla="*/ 872 h 10000"/>
                <a:gd name="connsiteX5" fmla="*/ 5305 w 7652"/>
                <a:gd name="connsiteY5" fmla="*/ 1743 h 10000"/>
                <a:gd name="connsiteX6" fmla="*/ 5305 w 7652"/>
                <a:gd name="connsiteY6" fmla="*/ 2615 h 10000"/>
                <a:gd name="connsiteX7" fmla="*/ 6472 w 7652"/>
                <a:gd name="connsiteY7" fmla="*/ 3918 h 10000"/>
                <a:gd name="connsiteX8" fmla="*/ 5888 w 7652"/>
                <a:gd name="connsiteY8" fmla="*/ 4780 h 10000"/>
                <a:gd name="connsiteX9" fmla="*/ 6472 w 7652"/>
                <a:gd name="connsiteY9" fmla="*/ 6082 h 10000"/>
                <a:gd name="connsiteX10" fmla="*/ 5888 w 7652"/>
                <a:gd name="connsiteY10" fmla="*/ 6954 h 10000"/>
                <a:gd name="connsiteX11" fmla="*/ 5888 w 7652"/>
                <a:gd name="connsiteY11" fmla="*/ 8697 h 10000"/>
                <a:gd name="connsiteX12" fmla="*/ 7652 w 7652"/>
                <a:gd name="connsiteY12" fmla="*/ 10000 h 10000"/>
                <a:gd name="connsiteX0" fmla="*/ 0 w 8458"/>
                <a:gd name="connsiteY0" fmla="*/ 0 h 10000"/>
                <a:gd name="connsiteX1" fmla="*/ 2305 w 8458"/>
                <a:gd name="connsiteY1" fmla="*/ 0 h 10000"/>
                <a:gd name="connsiteX2" fmla="*/ 3849 w 8458"/>
                <a:gd name="connsiteY2" fmla="*/ 441 h 10000"/>
                <a:gd name="connsiteX3" fmla="*/ 4611 w 8458"/>
                <a:gd name="connsiteY3" fmla="*/ 872 h 10000"/>
                <a:gd name="connsiteX4" fmla="*/ 5391 w 8458"/>
                <a:gd name="connsiteY4" fmla="*/ 1743 h 10000"/>
                <a:gd name="connsiteX5" fmla="*/ 5391 w 8458"/>
                <a:gd name="connsiteY5" fmla="*/ 2615 h 10000"/>
                <a:gd name="connsiteX6" fmla="*/ 6916 w 8458"/>
                <a:gd name="connsiteY6" fmla="*/ 3918 h 10000"/>
                <a:gd name="connsiteX7" fmla="*/ 6153 w 8458"/>
                <a:gd name="connsiteY7" fmla="*/ 4780 h 10000"/>
                <a:gd name="connsiteX8" fmla="*/ 6916 w 8458"/>
                <a:gd name="connsiteY8" fmla="*/ 6082 h 10000"/>
                <a:gd name="connsiteX9" fmla="*/ 6153 w 8458"/>
                <a:gd name="connsiteY9" fmla="*/ 6954 h 10000"/>
                <a:gd name="connsiteX10" fmla="*/ 6153 w 8458"/>
                <a:gd name="connsiteY10" fmla="*/ 8697 h 10000"/>
                <a:gd name="connsiteX11" fmla="*/ 8458 w 8458"/>
                <a:gd name="connsiteY11" fmla="*/ 10000 h 10000"/>
                <a:gd name="connsiteX0" fmla="*/ 0 w 7275"/>
                <a:gd name="connsiteY0" fmla="*/ 0 h 10000"/>
                <a:gd name="connsiteX1" fmla="*/ 1826 w 7275"/>
                <a:gd name="connsiteY1" fmla="*/ 441 h 10000"/>
                <a:gd name="connsiteX2" fmla="*/ 2727 w 7275"/>
                <a:gd name="connsiteY2" fmla="*/ 872 h 10000"/>
                <a:gd name="connsiteX3" fmla="*/ 3649 w 7275"/>
                <a:gd name="connsiteY3" fmla="*/ 1743 h 10000"/>
                <a:gd name="connsiteX4" fmla="*/ 3649 w 7275"/>
                <a:gd name="connsiteY4" fmla="*/ 2615 h 10000"/>
                <a:gd name="connsiteX5" fmla="*/ 5452 w 7275"/>
                <a:gd name="connsiteY5" fmla="*/ 3918 h 10000"/>
                <a:gd name="connsiteX6" fmla="*/ 4550 w 7275"/>
                <a:gd name="connsiteY6" fmla="*/ 4780 h 10000"/>
                <a:gd name="connsiteX7" fmla="*/ 5452 w 7275"/>
                <a:gd name="connsiteY7" fmla="*/ 6082 h 10000"/>
                <a:gd name="connsiteX8" fmla="*/ 4550 w 7275"/>
                <a:gd name="connsiteY8" fmla="*/ 6954 h 10000"/>
                <a:gd name="connsiteX9" fmla="*/ 4550 w 7275"/>
                <a:gd name="connsiteY9" fmla="*/ 8697 h 10000"/>
                <a:gd name="connsiteX10" fmla="*/ 7275 w 7275"/>
                <a:gd name="connsiteY10" fmla="*/ 10000 h 10000"/>
                <a:gd name="connsiteX0" fmla="*/ 0 w 7490"/>
                <a:gd name="connsiteY0" fmla="*/ 0 h 9559"/>
                <a:gd name="connsiteX1" fmla="*/ 1238 w 7490"/>
                <a:gd name="connsiteY1" fmla="*/ 431 h 9559"/>
                <a:gd name="connsiteX2" fmla="*/ 2506 w 7490"/>
                <a:gd name="connsiteY2" fmla="*/ 1302 h 9559"/>
                <a:gd name="connsiteX3" fmla="*/ 2506 w 7490"/>
                <a:gd name="connsiteY3" fmla="*/ 2174 h 9559"/>
                <a:gd name="connsiteX4" fmla="*/ 4984 w 7490"/>
                <a:gd name="connsiteY4" fmla="*/ 3477 h 9559"/>
                <a:gd name="connsiteX5" fmla="*/ 3744 w 7490"/>
                <a:gd name="connsiteY5" fmla="*/ 4339 h 9559"/>
                <a:gd name="connsiteX6" fmla="*/ 4984 w 7490"/>
                <a:gd name="connsiteY6" fmla="*/ 5641 h 9559"/>
                <a:gd name="connsiteX7" fmla="*/ 3744 w 7490"/>
                <a:gd name="connsiteY7" fmla="*/ 6513 h 9559"/>
                <a:gd name="connsiteX8" fmla="*/ 3744 w 7490"/>
                <a:gd name="connsiteY8" fmla="*/ 8256 h 9559"/>
                <a:gd name="connsiteX9" fmla="*/ 7490 w 7490"/>
                <a:gd name="connsiteY9" fmla="*/ 9559 h 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90" h="9559">
                  <a:moveTo>
                    <a:pt x="0" y="0"/>
                  </a:moveTo>
                  <a:lnTo>
                    <a:pt x="1238" y="431"/>
                  </a:lnTo>
                  <a:lnTo>
                    <a:pt x="2506" y="1302"/>
                  </a:lnTo>
                  <a:lnTo>
                    <a:pt x="2506" y="2174"/>
                  </a:lnTo>
                  <a:lnTo>
                    <a:pt x="4984" y="3477"/>
                  </a:lnTo>
                  <a:lnTo>
                    <a:pt x="3744" y="4339"/>
                  </a:lnTo>
                  <a:lnTo>
                    <a:pt x="4984" y="5641"/>
                  </a:lnTo>
                  <a:lnTo>
                    <a:pt x="3744" y="6513"/>
                  </a:lnTo>
                  <a:lnTo>
                    <a:pt x="3744" y="8256"/>
                  </a:lnTo>
                  <a:lnTo>
                    <a:pt x="7490" y="955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56" name="Freeform 19"/>
            <p:cNvSpPr>
              <a:spLocks noChangeAspect="1"/>
            </p:cNvSpPr>
            <p:nvPr/>
          </p:nvSpPr>
          <p:spPr bwMode="gray">
            <a:xfrm>
              <a:off x="2365943" y="6210346"/>
              <a:ext cx="190969" cy="612617"/>
            </a:xfrm>
            <a:custGeom>
              <a:avLst/>
              <a:gdLst>
                <a:gd name="T0" fmla="*/ 0 w 816"/>
                <a:gd name="T1" fmla="*/ 0 h 1044"/>
                <a:gd name="T2" fmla="*/ 2147483647 w 816"/>
                <a:gd name="T3" fmla="*/ 2147483647 h 1044"/>
                <a:gd name="T4" fmla="*/ 2147483647 w 816"/>
                <a:gd name="T5" fmla="*/ 2147483647 h 1044"/>
                <a:gd name="T6" fmla="*/ 2147483647 w 816"/>
                <a:gd name="T7" fmla="*/ 0 h 1044"/>
                <a:gd name="T8" fmla="*/ 2147483647 w 816"/>
                <a:gd name="T9" fmla="*/ 0 h 1044"/>
                <a:gd name="T10" fmla="*/ 2147483647 w 816"/>
                <a:gd name="T11" fmla="*/ 2147483647 h 1044"/>
                <a:gd name="T12" fmla="*/ 2147483647 w 816"/>
                <a:gd name="T13" fmla="*/ 2147483647 h 1044"/>
                <a:gd name="T14" fmla="*/ 2147483647 w 816"/>
                <a:gd name="T15" fmla="*/ 2147483647 h 1044"/>
                <a:gd name="T16" fmla="*/ 2147483647 w 816"/>
                <a:gd name="T17" fmla="*/ 2147483647 h 1044"/>
                <a:gd name="T18" fmla="*/ 2147483647 w 816"/>
                <a:gd name="T19" fmla="*/ 2147483647 h 1044"/>
                <a:gd name="T20" fmla="*/ 2147483647 w 816"/>
                <a:gd name="T21" fmla="*/ 2147483647 h 1044"/>
                <a:gd name="T22" fmla="*/ 2147483647 w 816"/>
                <a:gd name="T23" fmla="*/ 2147483647 h 1044"/>
                <a:gd name="T24" fmla="*/ 2147483647 w 816"/>
                <a:gd name="T25" fmla="*/ 2147483647 h 1044"/>
                <a:gd name="T26" fmla="*/ 2147483647 w 816"/>
                <a:gd name="T27" fmla="*/ 2147483647 h 1044"/>
                <a:gd name="T28" fmla="*/ 2147483647 w 816"/>
                <a:gd name="T29" fmla="*/ 2147483647 h 10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16"/>
                <a:gd name="T46" fmla="*/ 0 h 1044"/>
                <a:gd name="T47" fmla="*/ 816 w 816"/>
                <a:gd name="T48" fmla="*/ 1044 h 1044"/>
                <a:gd name="connsiteX0" fmla="*/ 0 w 9449"/>
                <a:gd name="connsiteY0" fmla="*/ 441 h 10000"/>
                <a:gd name="connsiteX1" fmla="*/ 2219 w 9449"/>
                <a:gd name="connsiteY1" fmla="*/ 441 h 10000"/>
                <a:gd name="connsiteX2" fmla="*/ 3334 w 9449"/>
                <a:gd name="connsiteY2" fmla="*/ 0 h 10000"/>
                <a:gd name="connsiteX3" fmla="*/ 5000 w 9449"/>
                <a:gd name="connsiteY3" fmla="*/ 0 h 10000"/>
                <a:gd name="connsiteX4" fmla="*/ 6116 w 9449"/>
                <a:gd name="connsiteY4" fmla="*/ 441 h 10000"/>
                <a:gd name="connsiteX5" fmla="*/ 6667 w 9449"/>
                <a:gd name="connsiteY5" fmla="*/ 872 h 10000"/>
                <a:gd name="connsiteX6" fmla="*/ 7231 w 9449"/>
                <a:gd name="connsiteY6" fmla="*/ 1743 h 10000"/>
                <a:gd name="connsiteX7" fmla="*/ 7231 w 9449"/>
                <a:gd name="connsiteY7" fmla="*/ 2615 h 10000"/>
                <a:gd name="connsiteX8" fmla="*/ 8334 w 9449"/>
                <a:gd name="connsiteY8" fmla="*/ 3918 h 10000"/>
                <a:gd name="connsiteX9" fmla="*/ 7782 w 9449"/>
                <a:gd name="connsiteY9" fmla="*/ 4780 h 10000"/>
                <a:gd name="connsiteX10" fmla="*/ 8334 w 9449"/>
                <a:gd name="connsiteY10" fmla="*/ 6082 h 10000"/>
                <a:gd name="connsiteX11" fmla="*/ 7782 w 9449"/>
                <a:gd name="connsiteY11" fmla="*/ 6954 h 10000"/>
                <a:gd name="connsiteX12" fmla="*/ 7782 w 9449"/>
                <a:gd name="connsiteY12" fmla="*/ 8697 h 10000"/>
                <a:gd name="connsiteX13" fmla="*/ 9449 w 9449"/>
                <a:gd name="connsiteY13" fmla="*/ 10000 h 10000"/>
                <a:gd name="connsiteX0" fmla="*/ 0 w 7652"/>
                <a:gd name="connsiteY0" fmla="*/ 441 h 10000"/>
                <a:gd name="connsiteX1" fmla="*/ 1180 w 7652"/>
                <a:gd name="connsiteY1" fmla="*/ 0 h 10000"/>
                <a:gd name="connsiteX2" fmla="*/ 2944 w 7652"/>
                <a:gd name="connsiteY2" fmla="*/ 0 h 10000"/>
                <a:gd name="connsiteX3" fmla="*/ 4125 w 7652"/>
                <a:gd name="connsiteY3" fmla="*/ 441 h 10000"/>
                <a:gd name="connsiteX4" fmla="*/ 4708 w 7652"/>
                <a:gd name="connsiteY4" fmla="*/ 872 h 10000"/>
                <a:gd name="connsiteX5" fmla="*/ 5305 w 7652"/>
                <a:gd name="connsiteY5" fmla="*/ 1743 h 10000"/>
                <a:gd name="connsiteX6" fmla="*/ 5305 w 7652"/>
                <a:gd name="connsiteY6" fmla="*/ 2615 h 10000"/>
                <a:gd name="connsiteX7" fmla="*/ 6472 w 7652"/>
                <a:gd name="connsiteY7" fmla="*/ 3918 h 10000"/>
                <a:gd name="connsiteX8" fmla="*/ 5888 w 7652"/>
                <a:gd name="connsiteY8" fmla="*/ 4780 h 10000"/>
                <a:gd name="connsiteX9" fmla="*/ 6472 w 7652"/>
                <a:gd name="connsiteY9" fmla="*/ 6082 h 10000"/>
                <a:gd name="connsiteX10" fmla="*/ 5888 w 7652"/>
                <a:gd name="connsiteY10" fmla="*/ 6954 h 10000"/>
                <a:gd name="connsiteX11" fmla="*/ 5888 w 7652"/>
                <a:gd name="connsiteY11" fmla="*/ 8697 h 10000"/>
                <a:gd name="connsiteX12" fmla="*/ 7652 w 7652"/>
                <a:gd name="connsiteY12" fmla="*/ 10000 h 10000"/>
                <a:gd name="connsiteX0" fmla="*/ 0 w 8458"/>
                <a:gd name="connsiteY0" fmla="*/ 0 h 10000"/>
                <a:gd name="connsiteX1" fmla="*/ 2305 w 8458"/>
                <a:gd name="connsiteY1" fmla="*/ 0 h 10000"/>
                <a:gd name="connsiteX2" fmla="*/ 3849 w 8458"/>
                <a:gd name="connsiteY2" fmla="*/ 441 h 10000"/>
                <a:gd name="connsiteX3" fmla="*/ 4611 w 8458"/>
                <a:gd name="connsiteY3" fmla="*/ 872 h 10000"/>
                <a:gd name="connsiteX4" fmla="*/ 5391 w 8458"/>
                <a:gd name="connsiteY4" fmla="*/ 1743 h 10000"/>
                <a:gd name="connsiteX5" fmla="*/ 5391 w 8458"/>
                <a:gd name="connsiteY5" fmla="*/ 2615 h 10000"/>
                <a:gd name="connsiteX6" fmla="*/ 6916 w 8458"/>
                <a:gd name="connsiteY6" fmla="*/ 3918 h 10000"/>
                <a:gd name="connsiteX7" fmla="*/ 6153 w 8458"/>
                <a:gd name="connsiteY7" fmla="*/ 4780 h 10000"/>
                <a:gd name="connsiteX8" fmla="*/ 6916 w 8458"/>
                <a:gd name="connsiteY8" fmla="*/ 6082 h 10000"/>
                <a:gd name="connsiteX9" fmla="*/ 6153 w 8458"/>
                <a:gd name="connsiteY9" fmla="*/ 6954 h 10000"/>
                <a:gd name="connsiteX10" fmla="*/ 6153 w 8458"/>
                <a:gd name="connsiteY10" fmla="*/ 8697 h 10000"/>
                <a:gd name="connsiteX11" fmla="*/ 8458 w 8458"/>
                <a:gd name="connsiteY11" fmla="*/ 10000 h 10000"/>
                <a:gd name="connsiteX0" fmla="*/ 0 w 7275"/>
                <a:gd name="connsiteY0" fmla="*/ 0 h 10000"/>
                <a:gd name="connsiteX1" fmla="*/ 1826 w 7275"/>
                <a:gd name="connsiteY1" fmla="*/ 441 h 10000"/>
                <a:gd name="connsiteX2" fmla="*/ 2727 w 7275"/>
                <a:gd name="connsiteY2" fmla="*/ 872 h 10000"/>
                <a:gd name="connsiteX3" fmla="*/ 3649 w 7275"/>
                <a:gd name="connsiteY3" fmla="*/ 1743 h 10000"/>
                <a:gd name="connsiteX4" fmla="*/ 3649 w 7275"/>
                <a:gd name="connsiteY4" fmla="*/ 2615 h 10000"/>
                <a:gd name="connsiteX5" fmla="*/ 5452 w 7275"/>
                <a:gd name="connsiteY5" fmla="*/ 3918 h 10000"/>
                <a:gd name="connsiteX6" fmla="*/ 4550 w 7275"/>
                <a:gd name="connsiteY6" fmla="*/ 4780 h 10000"/>
                <a:gd name="connsiteX7" fmla="*/ 5452 w 7275"/>
                <a:gd name="connsiteY7" fmla="*/ 6082 h 10000"/>
                <a:gd name="connsiteX8" fmla="*/ 4550 w 7275"/>
                <a:gd name="connsiteY8" fmla="*/ 6954 h 10000"/>
                <a:gd name="connsiteX9" fmla="*/ 4550 w 7275"/>
                <a:gd name="connsiteY9" fmla="*/ 8697 h 10000"/>
                <a:gd name="connsiteX10" fmla="*/ 7275 w 7275"/>
                <a:gd name="connsiteY10" fmla="*/ 10000 h 10000"/>
                <a:gd name="connsiteX0" fmla="*/ 0 w 7490"/>
                <a:gd name="connsiteY0" fmla="*/ 0 h 9559"/>
                <a:gd name="connsiteX1" fmla="*/ 1238 w 7490"/>
                <a:gd name="connsiteY1" fmla="*/ 431 h 9559"/>
                <a:gd name="connsiteX2" fmla="*/ 2506 w 7490"/>
                <a:gd name="connsiteY2" fmla="*/ 1302 h 9559"/>
                <a:gd name="connsiteX3" fmla="*/ 2506 w 7490"/>
                <a:gd name="connsiteY3" fmla="*/ 2174 h 9559"/>
                <a:gd name="connsiteX4" fmla="*/ 4984 w 7490"/>
                <a:gd name="connsiteY4" fmla="*/ 3477 h 9559"/>
                <a:gd name="connsiteX5" fmla="*/ 3744 w 7490"/>
                <a:gd name="connsiteY5" fmla="*/ 4339 h 9559"/>
                <a:gd name="connsiteX6" fmla="*/ 4984 w 7490"/>
                <a:gd name="connsiteY6" fmla="*/ 5641 h 9559"/>
                <a:gd name="connsiteX7" fmla="*/ 3744 w 7490"/>
                <a:gd name="connsiteY7" fmla="*/ 6513 h 9559"/>
                <a:gd name="connsiteX8" fmla="*/ 3744 w 7490"/>
                <a:gd name="connsiteY8" fmla="*/ 8256 h 9559"/>
                <a:gd name="connsiteX9" fmla="*/ 7490 w 7490"/>
                <a:gd name="connsiteY9" fmla="*/ 9559 h 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90" h="9559">
                  <a:moveTo>
                    <a:pt x="0" y="0"/>
                  </a:moveTo>
                  <a:lnTo>
                    <a:pt x="1238" y="431"/>
                  </a:lnTo>
                  <a:lnTo>
                    <a:pt x="2506" y="1302"/>
                  </a:lnTo>
                  <a:lnTo>
                    <a:pt x="2506" y="2174"/>
                  </a:lnTo>
                  <a:lnTo>
                    <a:pt x="4984" y="3477"/>
                  </a:lnTo>
                  <a:lnTo>
                    <a:pt x="3744" y="4339"/>
                  </a:lnTo>
                  <a:lnTo>
                    <a:pt x="4984" y="5641"/>
                  </a:lnTo>
                  <a:lnTo>
                    <a:pt x="3744" y="6513"/>
                  </a:lnTo>
                  <a:lnTo>
                    <a:pt x="3744" y="8256"/>
                  </a:lnTo>
                  <a:lnTo>
                    <a:pt x="7490" y="955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57" name="グループ化 556"/>
          <p:cNvGrpSpPr/>
          <p:nvPr/>
        </p:nvGrpSpPr>
        <p:grpSpPr bwMode="gray">
          <a:xfrm>
            <a:off x="1855896" y="6235641"/>
            <a:ext cx="2696801" cy="1196424"/>
            <a:chOff x="534587" y="5543546"/>
            <a:chExt cx="2696801" cy="1196424"/>
          </a:xfrm>
        </p:grpSpPr>
        <p:sp>
          <p:nvSpPr>
            <p:cNvPr id="558" name="Freeform 18"/>
            <p:cNvSpPr>
              <a:spLocks noChangeAspect="1"/>
            </p:cNvSpPr>
            <p:nvPr/>
          </p:nvSpPr>
          <p:spPr bwMode="gray">
            <a:xfrm>
              <a:off x="534587" y="5543546"/>
              <a:ext cx="2696801" cy="1195369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9554"/>
                <a:gd name="connsiteY0" fmla="*/ 10000 h 10000"/>
                <a:gd name="connsiteX1" fmla="*/ 220 w 9554"/>
                <a:gd name="connsiteY1" fmla="*/ 9594 h 10000"/>
                <a:gd name="connsiteX2" fmla="*/ 886 w 9554"/>
                <a:gd name="connsiteY2" fmla="*/ 9198 h 10000"/>
                <a:gd name="connsiteX3" fmla="*/ 886 w 9554"/>
                <a:gd name="connsiteY3" fmla="*/ 8395 h 10000"/>
                <a:gd name="connsiteX4" fmla="*/ 1332 w 9554"/>
                <a:gd name="connsiteY4" fmla="*/ 7196 h 10000"/>
                <a:gd name="connsiteX5" fmla="*/ 1557 w 9554"/>
                <a:gd name="connsiteY5" fmla="*/ 7196 h 10000"/>
                <a:gd name="connsiteX6" fmla="*/ 1998 w 9554"/>
                <a:gd name="connsiteY6" fmla="*/ 5996 h 10000"/>
                <a:gd name="connsiteX7" fmla="*/ 2223 w 9554"/>
                <a:gd name="connsiteY7" fmla="*/ 5194 h 10000"/>
                <a:gd name="connsiteX8" fmla="*/ 2889 w 9554"/>
                <a:gd name="connsiteY8" fmla="*/ 5996 h 10000"/>
                <a:gd name="connsiteX9" fmla="*/ 3109 w 9554"/>
                <a:gd name="connsiteY9" fmla="*/ 7196 h 10000"/>
                <a:gd name="connsiteX10" fmla="*/ 3109 w 9554"/>
                <a:gd name="connsiteY10" fmla="*/ 8395 h 10000"/>
                <a:gd name="connsiteX11" fmla="*/ 4221 w 9554"/>
                <a:gd name="connsiteY11" fmla="*/ 8395 h 10000"/>
                <a:gd name="connsiteX12" fmla="*/ 4441 w 9554"/>
                <a:gd name="connsiteY12" fmla="*/ 7601 h 10000"/>
                <a:gd name="connsiteX13" fmla="*/ 5107 w 9554"/>
                <a:gd name="connsiteY13" fmla="*/ 7998 h 10000"/>
                <a:gd name="connsiteX14" fmla="*/ 5999 w 9554"/>
                <a:gd name="connsiteY14" fmla="*/ 7601 h 10000"/>
                <a:gd name="connsiteX15" fmla="*/ 6439 w 9554"/>
                <a:gd name="connsiteY15" fmla="*/ 7998 h 10000"/>
                <a:gd name="connsiteX16" fmla="*/ 7331 w 9554"/>
                <a:gd name="connsiteY16" fmla="*/ 7196 h 10000"/>
                <a:gd name="connsiteX17" fmla="*/ 7776 w 9554"/>
                <a:gd name="connsiteY17" fmla="*/ 7196 h 10000"/>
                <a:gd name="connsiteX18" fmla="*/ 8442 w 9554"/>
                <a:gd name="connsiteY18" fmla="*/ 6393 h 10000"/>
                <a:gd name="connsiteX19" fmla="*/ 8663 w 9554"/>
                <a:gd name="connsiteY19" fmla="*/ 6393 h 10000"/>
                <a:gd name="connsiteX20" fmla="*/ 9554 w 9554"/>
                <a:gd name="connsiteY20" fmla="*/ 5194 h 10000"/>
                <a:gd name="connsiteX21" fmla="*/ 9108 w 9554"/>
                <a:gd name="connsiteY21" fmla="*/ 3995 h 10000"/>
                <a:gd name="connsiteX22" fmla="*/ 8217 w 9554"/>
                <a:gd name="connsiteY22" fmla="*/ 2399 h 10000"/>
                <a:gd name="connsiteX23" fmla="*/ 7776 w 9554"/>
                <a:gd name="connsiteY23" fmla="*/ 1199 h 10000"/>
                <a:gd name="connsiteX24" fmla="*/ 6439 w 9554"/>
                <a:gd name="connsiteY24" fmla="*/ 0 h 10000"/>
                <a:gd name="connsiteX25" fmla="*/ 5553 w 9554"/>
                <a:gd name="connsiteY25" fmla="*/ 0 h 10000"/>
                <a:gd name="connsiteX0" fmla="*/ 0 w 10000"/>
                <a:gd name="connsiteY0" fmla="*/ 10000 h 10000"/>
                <a:gd name="connsiteX1" fmla="*/ 927 w 10000"/>
                <a:gd name="connsiteY1" fmla="*/ 9198 h 10000"/>
                <a:gd name="connsiteX2" fmla="*/ 927 w 10000"/>
                <a:gd name="connsiteY2" fmla="*/ 8395 h 10000"/>
                <a:gd name="connsiteX3" fmla="*/ 1394 w 10000"/>
                <a:gd name="connsiteY3" fmla="*/ 7196 h 10000"/>
                <a:gd name="connsiteX4" fmla="*/ 1630 w 10000"/>
                <a:gd name="connsiteY4" fmla="*/ 7196 h 10000"/>
                <a:gd name="connsiteX5" fmla="*/ 2091 w 10000"/>
                <a:gd name="connsiteY5" fmla="*/ 5996 h 10000"/>
                <a:gd name="connsiteX6" fmla="*/ 2327 w 10000"/>
                <a:gd name="connsiteY6" fmla="*/ 5194 h 10000"/>
                <a:gd name="connsiteX7" fmla="*/ 3024 w 10000"/>
                <a:gd name="connsiteY7" fmla="*/ 5996 h 10000"/>
                <a:gd name="connsiteX8" fmla="*/ 3254 w 10000"/>
                <a:gd name="connsiteY8" fmla="*/ 7196 h 10000"/>
                <a:gd name="connsiteX9" fmla="*/ 3254 w 10000"/>
                <a:gd name="connsiteY9" fmla="*/ 8395 h 10000"/>
                <a:gd name="connsiteX10" fmla="*/ 4418 w 10000"/>
                <a:gd name="connsiteY10" fmla="*/ 8395 h 10000"/>
                <a:gd name="connsiteX11" fmla="*/ 4648 w 10000"/>
                <a:gd name="connsiteY11" fmla="*/ 7601 h 10000"/>
                <a:gd name="connsiteX12" fmla="*/ 5345 w 10000"/>
                <a:gd name="connsiteY12" fmla="*/ 7998 h 10000"/>
                <a:gd name="connsiteX13" fmla="*/ 6279 w 10000"/>
                <a:gd name="connsiteY13" fmla="*/ 7601 h 10000"/>
                <a:gd name="connsiteX14" fmla="*/ 6740 w 10000"/>
                <a:gd name="connsiteY14" fmla="*/ 7998 h 10000"/>
                <a:gd name="connsiteX15" fmla="*/ 7673 w 10000"/>
                <a:gd name="connsiteY15" fmla="*/ 7196 h 10000"/>
                <a:gd name="connsiteX16" fmla="*/ 8139 w 10000"/>
                <a:gd name="connsiteY16" fmla="*/ 7196 h 10000"/>
                <a:gd name="connsiteX17" fmla="*/ 8836 w 10000"/>
                <a:gd name="connsiteY17" fmla="*/ 6393 h 10000"/>
                <a:gd name="connsiteX18" fmla="*/ 9067 w 10000"/>
                <a:gd name="connsiteY18" fmla="*/ 6393 h 10000"/>
                <a:gd name="connsiteX19" fmla="*/ 10000 w 10000"/>
                <a:gd name="connsiteY19" fmla="*/ 5194 h 10000"/>
                <a:gd name="connsiteX20" fmla="*/ 9533 w 10000"/>
                <a:gd name="connsiteY20" fmla="*/ 3995 h 10000"/>
                <a:gd name="connsiteX21" fmla="*/ 8601 w 10000"/>
                <a:gd name="connsiteY21" fmla="*/ 2399 h 10000"/>
                <a:gd name="connsiteX22" fmla="*/ 8139 w 10000"/>
                <a:gd name="connsiteY22" fmla="*/ 1199 h 10000"/>
                <a:gd name="connsiteX23" fmla="*/ 6740 w 10000"/>
                <a:gd name="connsiteY23" fmla="*/ 0 h 10000"/>
                <a:gd name="connsiteX24" fmla="*/ 5812 w 10000"/>
                <a:gd name="connsiteY24" fmla="*/ 0 h 10000"/>
                <a:gd name="connsiteX0" fmla="*/ 0 w 10000"/>
                <a:gd name="connsiteY0" fmla="*/ 10000 h 10000"/>
                <a:gd name="connsiteX1" fmla="*/ 927 w 10000"/>
                <a:gd name="connsiteY1" fmla="*/ 8395 h 10000"/>
                <a:gd name="connsiteX2" fmla="*/ 1394 w 10000"/>
                <a:gd name="connsiteY2" fmla="*/ 7196 h 10000"/>
                <a:gd name="connsiteX3" fmla="*/ 1630 w 10000"/>
                <a:gd name="connsiteY3" fmla="*/ 7196 h 10000"/>
                <a:gd name="connsiteX4" fmla="*/ 2091 w 10000"/>
                <a:gd name="connsiteY4" fmla="*/ 5996 h 10000"/>
                <a:gd name="connsiteX5" fmla="*/ 2327 w 10000"/>
                <a:gd name="connsiteY5" fmla="*/ 5194 h 10000"/>
                <a:gd name="connsiteX6" fmla="*/ 3024 w 10000"/>
                <a:gd name="connsiteY6" fmla="*/ 5996 h 10000"/>
                <a:gd name="connsiteX7" fmla="*/ 3254 w 10000"/>
                <a:gd name="connsiteY7" fmla="*/ 7196 h 10000"/>
                <a:gd name="connsiteX8" fmla="*/ 3254 w 10000"/>
                <a:gd name="connsiteY8" fmla="*/ 8395 h 10000"/>
                <a:gd name="connsiteX9" fmla="*/ 4418 w 10000"/>
                <a:gd name="connsiteY9" fmla="*/ 8395 h 10000"/>
                <a:gd name="connsiteX10" fmla="*/ 4648 w 10000"/>
                <a:gd name="connsiteY10" fmla="*/ 7601 h 10000"/>
                <a:gd name="connsiteX11" fmla="*/ 5345 w 10000"/>
                <a:gd name="connsiteY11" fmla="*/ 7998 h 10000"/>
                <a:gd name="connsiteX12" fmla="*/ 6279 w 10000"/>
                <a:gd name="connsiteY12" fmla="*/ 7601 h 10000"/>
                <a:gd name="connsiteX13" fmla="*/ 6740 w 10000"/>
                <a:gd name="connsiteY13" fmla="*/ 7998 h 10000"/>
                <a:gd name="connsiteX14" fmla="*/ 7673 w 10000"/>
                <a:gd name="connsiteY14" fmla="*/ 7196 h 10000"/>
                <a:gd name="connsiteX15" fmla="*/ 8139 w 10000"/>
                <a:gd name="connsiteY15" fmla="*/ 7196 h 10000"/>
                <a:gd name="connsiteX16" fmla="*/ 8836 w 10000"/>
                <a:gd name="connsiteY16" fmla="*/ 6393 h 10000"/>
                <a:gd name="connsiteX17" fmla="*/ 9067 w 10000"/>
                <a:gd name="connsiteY17" fmla="*/ 6393 h 10000"/>
                <a:gd name="connsiteX18" fmla="*/ 10000 w 10000"/>
                <a:gd name="connsiteY18" fmla="*/ 5194 h 10000"/>
                <a:gd name="connsiteX19" fmla="*/ 9533 w 10000"/>
                <a:gd name="connsiteY19" fmla="*/ 3995 h 10000"/>
                <a:gd name="connsiteX20" fmla="*/ 8601 w 10000"/>
                <a:gd name="connsiteY20" fmla="*/ 2399 h 10000"/>
                <a:gd name="connsiteX21" fmla="*/ 8139 w 10000"/>
                <a:gd name="connsiteY21" fmla="*/ 1199 h 10000"/>
                <a:gd name="connsiteX22" fmla="*/ 6740 w 10000"/>
                <a:gd name="connsiteY22" fmla="*/ 0 h 10000"/>
                <a:gd name="connsiteX23" fmla="*/ 5812 w 10000"/>
                <a:gd name="connsiteY23" fmla="*/ 0 h 10000"/>
                <a:gd name="connsiteX0" fmla="*/ 0 w 10000"/>
                <a:gd name="connsiteY0" fmla="*/ 10000 h 10000"/>
                <a:gd name="connsiteX1" fmla="*/ 1394 w 10000"/>
                <a:gd name="connsiteY1" fmla="*/ 7196 h 10000"/>
                <a:gd name="connsiteX2" fmla="*/ 1630 w 10000"/>
                <a:gd name="connsiteY2" fmla="*/ 7196 h 10000"/>
                <a:gd name="connsiteX3" fmla="*/ 2091 w 10000"/>
                <a:gd name="connsiteY3" fmla="*/ 5996 h 10000"/>
                <a:gd name="connsiteX4" fmla="*/ 2327 w 10000"/>
                <a:gd name="connsiteY4" fmla="*/ 5194 h 10000"/>
                <a:gd name="connsiteX5" fmla="*/ 3024 w 10000"/>
                <a:gd name="connsiteY5" fmla="*/ 5996 h 10000"/>
                <a:gd name="connsiteX6" fmla="*/ 3254 w 10000"/>
                <a:gd name="connsiteY6" fmla="*/ 7196 h 10000"/>
                <a:gd name="connsiteX7" fmla="*/ 3254 w 10000"/>
                <a:gd name="connsiteY7" fmla="*/ 8395 h 10000"/>
                <a:gd name="connsiteX8" fmla="*/ 4418 w 10000"/>
                <a:gd name="connsiteY8" fmla="*/ 8395 h 10000"/>
                <a:gd name="connsiteX9" fmla="*/ 4648 w 10000"/>
                <a:gd name="connsiteY9" fmla="*/ 7601 h 10000"/>
                <a:gd name="connsiteX10" fmla="*/ 5345 w 10000"/>
                <a:gd name="connsiteY10" fmla="*/ 7998 h 10000"/>
                <a:gd name="connsiteX11" fmla="*/ 6279 w 10000"/>
                <a:gd name="connsiteY11" fmla="*/ 7601 h 10000"/>
                <a:gd name="connsiteX12" fmla="*/ 6740 w 10000"/>
                <a:gd name="connsiteY12" fmla="*/ 7998 h 10000"/>
                <a:gd name="connsiteX13" fmla="*/ 7673 w 10000"/>
                <a:gd name="connsiteY13" fmla="*/ 7196 h 10000"/>
                <a:gd name="connsiteX14" fmla="*/ 8139 w 10000"/>
                <a:gd name="connsiteY14" fmla="*/ 7196 h 10000"/>
                <a:gd name="connsiteX15" fmla="*/ 8836 w 10000"/>
                <a:gd name="connsiteY15" fmla="*/ 6393 h 10000"/>
                <a:gd name="connsiteX16" fmla="*/ 9067 w 10000"/>
                <a:gd name="connsiteY16" fmla="*/ 6393 h 10000"/>
                <a:gd name="connsiteX17" fmla="*/ 10000 w 10000"/>
                <a:gd name="connsiteY17" fmla="*/ 5194 h 10000"/>
                <a:gd name="connsiteX18" fmla="*/ 9533 w 10000"/>
                <a:gd name="connsiteY18" fmla="*/ 3995 h 10000"/>
                <a:gd name="connsiteX19" fmla="*/ 8601 w 10000"/>
                <a:gd name="connsiteY19" fmla="*/ 2399 h 10000"/>
                <a:gd name="connsiteX20" fmla="*/ 8139 w 10000"/>
                <a:gd name="connsiteY20" fmla="*/ 1199 h 10000"/>
                <a:gd name="connsiteX21" fmla="*/ 6740 w 10000"/>
                <a:gd name="connsiteY21" fmla="*/ 0 h 10000"/>
                <a:gd name="connsiteX22" fmla="*/ 5812 w 10000"/>
                <a:gd name="connsiteY22" fmla="*/ 0 h 10000"/>
                <a:gd name="connsiteX0" fmla="*/ 0 w 10000"/>
                <a:gd name="connsiteY0" fmla="*/ 10000 h 10000"/>
                <a:gd name="connsiteX1" fmla="*/ 1630 w 10000"/>
                <a:gd name="connsiteY1" fmla="*/ 7196 h 10000"/>
                <a:gd name="connsiteX2" fmla="*/ 2091 w 10000"/>
                <a:gd name="connsiteY2" fmla="*/ 5996 h 10000"/>
                <a:gd name="connsiteX3" fmla="*/ 2327 w 10000"/>
                <a:gd name="connsiteY3" fmla="*/ 5194 h 10000"/>
                <a:gd name="connsiteX4" fmla="*/ 3024 w 10000"/>
                <a:gd name="connsiteY4" fmla="*/ 5996 h 10000"/>
                <a:gd name="connsiteX5" fmla="*/ 3254 w 10000"/>
                <a:gd name="connsiteY5" fmla="*/ 7196 h 10000"/>
                <a:gd name="connsiteX6" fmla="*/ 3254 w 10000"/>
                <a:gd name="connsiteY6" fmla="*/ 8395 h 10000"/>
                <a:gd name="connsiteX7" fmla="*/ 4418 w 10000"/>
                <a:gd name="connsiteY7" fmla="*/ 8395 h 10000"/>
                <a:gd name="connsiteX8" fmla="*/ 4648 w 10000"/>
                <a:gd name="connsiteY8" fmla="*/ 7601 h 10000"/>
                <a:gd name="connsiteX9" fmla="*/ 5345 w 10000"/>
                <a:gd name="connsiteY9" fmla="*/ 7998 h 10000"/>
                <a:gd name="connsiteX10" fmla="*/ 6279 w 10000"/>
                <a:gd name="connsiteY10" fmla="*/ 7601 h 10000"/>
                <a:gd name="connsiteX11" fmla="*/ 6740 w 10000"/>
                <a:gd name="connsiteY11" fmla="*/ 7998 h 10000"/>
                <a:gd name="connsiteX12" fmla="*/ 7673 w 10000"/>
                <a:gd name="connsiteY12" fmla="*/ 7196 h 10000"/>
                <a:gd name="connsiteX13" fmla="*/ 8139 w 10000"/>
                <a:gd name="connsiteY13" fmla="*/ 7196 h 10000"/>
                <a:gd name="connsiteX14" fmla="*/ 8836 w 10000"/>
                <a:gd name="connsiteY14" fmla="*/ 6393 h 10000"/>
                <a:gd name="connsiteX15" fmla="*/ 9067 w 10000"/>
                <a:gd name="connsiteY15" fmla="*/ 6393 h 10000"/>
                <a:gd name="connsiteX16" fmla="*/ 10000 w 10000"/>
                <a:gd name="connsiteY16" fmla="*/ 5194 h 10000"/>
                <a:gd name="connsiteX17" fmla="*/ 9533 w 10000"/>
                <a:gd name="connsiteY17" fmla="*/ 3995 h 10000"/>
                <a:gd name="connsiteX18" fmla="*/ 8601 w 10000"/>
                <a:gd name="connsiteY18" fmla="*/ 2399 h 10000"/>
                <a:gd name="connsiteX19" fmla="*/ 8139 w 10000"/>
                <a:gd name="connsiteY19" fmla="*/ 1199 h 10000"/>
                <a:gd name="connsiteX20" fmla="*/ 6740 w 10000"/>
                <a:gd name="connsiteY20" fmla="*/ 0 h 10000"/>
                <a:gd name="connsiteX21" fmla="*/ 5812 w 10000"/>
                <a:gd name="connsiteY21" fmla="*/ 0 h 10000"/>
                <a:gd name="connsiteX0" fmla="*/ 0 w 10000"/>
                <a:gd name="connsiteY0" fmla="*/ 10000 h 10000"/>
                <a:gd name="connsiteX1" fmla="*/ 2091 w 10000"/>
                <a:gd name="connsiteY1" fmla="*/ 5996 h 10000"/>
                <a:gd name="connsiteX2" fmla="*/ 2327 w 10000"/>
                <a:gd name="connsiteY2" fmla="*/ 5194 h 10000"/>
                <a:gd name="connsiteX3" fmla="*/ 3024 w 10000"/>
                <a:gd name="connsiteY3" fmla="*/ 5996 h 10000"/>
                <a:gd name="connsiteX4" fmla="*/ 3254 w 10000"/>
                <a:gd name="connsiteY4" fmla="*/ 7196 h 10000"/>
                <a:gd name="connsiteX5" fmla="*/ 3254 w 10000"/>
                <a:gd name="connsiteY5" fmla="*/ 8395 h 10000"/>
                <a:gd name="connsiteX6" fmla="*/ 4418 w 10000"/>
                <a:gd name="connsiteY6" fmla="*/ 8395 h 10000"/>
                <a:gd name="connsiteX7" fmla="*/ 4648 w 10000"/>
                <a:gd name="connsiteY7" fmla="*/ 7601 h 10000"/>
                <a:gd name="connsiteX8" fmla="*/ 5345 w 10000"/>
                <a:gd name="connsiteY8" fmla="*/ 7998 h 10000"/>
                <a:gd name="connsiteX9" fmla="*/ 6279 w 10000"/>
                <a:gd name="connsiteY9" fmla="*/ 7601 h 10000"/>
                <a:gd name="connsiteX10" fmla="*/ 6740 w 10000"/>
                <a:gd name="connsiteY10" fmla="*/ 7998 h 10000"/>
                <a:gd name="connsiteX11" fmla="*/ 7673 w 10000"/>
                <a:gd name="connsiteY11" fmla="*/ 7196 h 10000"/>
                <a:gd name="connsiteX12" fmla="*/ 8139 w 10000"/>
                <a:gd name="connsiteY12" fmla="*/ 7196 h 10000"/>
                <a:gd name="connsiteX13" fmla="*/ 8836 w 10000"/>
                <a:gd name="connsiteY13" fmla="*/ 6393 h 10000"/>
                <a:gd name="connsiteX14" fmla="*/ 9067 w 10000"/>
                <a:gd name="connsiteY14" fmla="*/ 6393 h 10000"/>
                <a:gd name="connsiteX15" fmla="*/ 10000 w 10000"/>
                <a:gd name="connsiteY15" fmla="*/ 5194 h 10000"/>
                <a:gd name="connsiteX16" fmla="*/ 9533 w 10000"/>
                <a:gd name="connsiteY16" fmla="*/ 3995 h 10000"/>
                <a:gd name="connsiteX17" fmla="*/ 8601 w 10000"/>
                <a:gd name="connsiteY17" fmla="*/ 2399 h 10000"/>
                <a:gd name="connsiteX18" fmla="*/ 8139 w 10000"/>
                <a:gd name="connsiteY18" fmla="*/ 1199 h 10000"/>
                <a:gd name="connsiteX19" fmla="*/ 6740 w 10000"/>
                <a:gd name="connsiteY19" fmla="*/ 0 h 10000"/>
                <a:gd name="connsiteX20" fmla="*/ 5812 w 10000"/>
                <a:gd name="connsiteY20" fmla="*/ 0 h 10000"/>
                <a:gd name="connsiteX0" fmla="*/ 0 w 10000"/>
                <a:gd name="connsiteY0" fmla="*/ 10000 h 10000"/>
                <a:gd name="connsiteX1" fmla="*/ 2327 w 10000"/>
                <a:gd name="connsiteY1" fmla="*/ 5194 h 10000"/>
                <a:gd name="connsiteX2" fmla="*/ 3024 w 10000"/>
                <a:gd name="connsiteY2" fmla="*/ 5996 h 10000"/>
                <a:gd name="connsiteX3" fmla="*/ 3254 w 10000"/>
                <a:gd name="connsiteY3" fmla="*/ 7196 h 10000"/>
                <a:gd name="connsiteX4" fmla="*/ 3254 w 10000"/>
                <a:gd name="connsiteY4" fmla="*/ 8395 h 10000"/>
                <a:gd name="connsiteX5" fmla="*/ 4418 w 10000"/>
                <a:gd name="connsiteY5" fmla="*/ 8395 h 10000"/>
                <a:gd name="connsiteX6" fmla="*/ 4648 w 10000"/>
                <a:gd name="connsiteY6" fmla="*/ 7601 h 10000"/>
                <a:gd name="connsiteX7" fmla="*/ 5345 w 10000"/>
                <a:gd name="connsiteY7" fmla="*/ 7998 h 10000"/>
                <a:gd name="connsiteX8" fmla="*/ 6279 w 10000"/>
                <a:gd name="connsiteY8" fmla="*/ 7601 h 10000"/>
                <a:gd name="connsiteX9" fmla="*/ 6740 w 10000"/>
                <a:gd name="connsiteY9" fmla="*/ 7998 h 10000"/>
                <a:gd name="connsiteX10" fmla="*/ 7673 w 10000"/>
                <a:gd name="connsiteY10" fmla="*/ 7196 h 10000"/>
                <a:gd name="connsiteX11" fmla="*/ 8139 w 10000"/>
                <a:gd name="connsiteY11" fmla="*/ 7196 h 10000"/>
                <a:gd name="connsiteX12" fmla="*/ 8836 w 10000"/>
                <a:gd name="connsiteY12" fmla="*/ 6393 h 10000"/>
                <a:gd name="connsiteX13" fmla="*/ 9067 w 10000"/>
                <a:gd name="connsiteY13" fmla="*/ 6393 h 10000"/>
                <a:gd name="connsiteX14" fmla="*/ 10000 w 10000"/>
                <a:gd name="connsiteY14" fmla="*/ 5194 h 10000"/>
                <a:gd name="connsiteX15" fmla="*/ 9533 w 10000"/>
                <a:gd name="connsiteY15" fmla="*/ 3995 h 10000"/>
                <a:gd name="connsiteX16" fmla="*/ 8601 w 10000"/>
                <a:gd name="connsiteY16" fmla="*/ 2399 h 10000"/>
                <a:gd name="connsiteX17" fmla="*/ 8139 w 10000"/>
                <a:gd name="connsiteY17" fmla="*/ 1199 h 10000"/>
                <a:gd name="connsiteX18" fmla="*/ 6740 w 10000"/>
                <a:gd name="connsiteY18" fmla="*/ 0 h 10000"/>
                <a:gd name="connsiteX19" fmla="*/ 5812 w 10000"/>
                <a:gd name="connsiteY19" fmla="*/ 0 h 10000"/>
                <a:gd name="connsiteX0" fmla="*/ 0 w 10000"/>
                <a:gd name="connsiteY0" fmla="*/ 10000 h 10000"/>
                <a:gd name="connsiteX1" fmla="*/ 3024 w 10000"/>
                <a:gd name="connsiteY1" fmla="*/ 5996 h 10000"/>
                <a:gd name="connsiteX2" fmla="*/ 3254 w 10000"/>
                <a:gd name="connsiteY2" fmla="*/ 7196 h 10000"/>
                <a:gd name="connsiteX3" fmla="*/ 3254 w 10000"/>
                <a:gd name="connsiteY3" fmla="*/ 8395 h 10000"/>
                <a:gd name="connsiteX4" fmla="*/ 4418 w 10000"/>
                <a:gd name="connsiteY4" fmla="*/ 8395 h 10000"/>
                <a:gd name="connsiteX5" fmla="*/ 4648 w 10000"/>
                <a:gd name="connsiteY5" fmla="*/ 7601 h 10000"/>
                <a:gd name="connsiteX6" fmla="*/ 5345 w 10000"/>
                <a:gd name="connsiteY6" fmla="*/ 7998 h 10000"/>
                <a:gd name="connsiteX7" fmla="*/ 6279 w 10000"/>
                <a:gd name="connsiteY7" fmla="*/ 7601 h 10000"/>
                <a:gd name="connsiteX8" fmla="*/ 6740 w 10000"/>
                <a:gd name="connsiteY8" fmla="*/ 7998 h 10000"/>
                <a:gd name="connsiteX9" fmla="*/ 7673 w 10000"/>
                <a:gd name="connsiteY9" fmla="*/ 7196 h 10000"/>
                <a:gd name="connsiteX10" fmla="*/ 8139 w 10000"/>
                <a:gd name="connsiteY10" fmla="*/ 7196 h 10000"/>
                <a:gd name="connsiteX11" fmla="*/ 8836 w 10000"/>
                <a:gd name="connsiteY11" fmla="*/ 6393 h 10000"/>
                <a:gd name="connsiteX12" fmla="*/ 9067 w 10000"/>
                <a:gd name="connsiteY12" fmla="*/ 6393 h 10000"/>
                <a:gd name="connsiteX13" fmla="*/ 10000 w 10000"/>
                <a:gd name="connsiteY13" fmla="*/ 5194 h 10000"/>
                <a:gd name="connsiteX14" fmla="*/ 9533 w 10000"/>
                <a:gd name="connsiteY14" fmla="*/ 3995 h 10000"/>
                <a:gd name="connsiteX15" fmla="*/ 8601 w 10000"/>
                <a:gd name="connsiteY15" fmla="*/ 2399 h 10000"/>
                <a:gd name="connsiteX16" fmla="*/ 8139 w 10000"/>
                <a:gd name="connsiteY16" fmla="*/ 1199 h 10000"/>
                <a:gd name="connsiteX17" fmla="*/ 6740 w 10000"/>
                <a:gd name="connsiteY17" fmla="*/ 0 h 10000"/>
                <a:gd name="connsiteX18" fmla="*/ 5812 w 10000"/>
                <a:gd name="connsiteY18" fmla="*/ 0 h 10000"/>
                <a:gd name="connsiteX0" fmla="*/ 0 w 10000"/>
                <a:gd name="connsiteY0" fmla="*/ 10000 h 10000"/>
                <a:gd name="connsiteX1" fmla="*/ 3254 w 10000"/>
                <a:gd name="connsiteY1" fmla="*/ 7196 h 10000"/>
                <a:gd name="connsiteX2" fmla="*/ 3254 w 10000"/>
                <a:gd name="connsiteY2" fmla="*/ 8395 h 10000"/>
                <a:gd name="connsiteX3" fmla="*/ 4418 w 10000"/>
                <a:gd name="connsiteY3" fmla="*/ 8395 h 10000"/>
                <a:gd name="connsiteX4" fmla="*/ 4648 w 10000"/>
                <a:gd name="connsiteY4" fmla="*/ 7601 h 10000"/>
                <a:gd name="connsiteX5" fmla="*/ 5345 w 10000"/>
                <a:gd name="connsiteY5" fmla="*/ 7998 h 10000"/>
                <a:gd name="connsiteX6" fmla="*/ 6279 w 10000"/>
                <a:gd name="connsiteY6" fmla="*/ 7601 h 10000"/>
                <a:gd name="connsiteX7" fmla="*/ 6740 w 10000"/>
                <a:gd name="connsiteY7" fmla="*/ 7998 h 10000"/>
                <a:gd name="connsiteX8" fmla="*/ 7673 w 10000"/>
                <a:gd name="connsiteY8" fmla="*/ 7196 h 10000"/>
                <a:gd name="connsiteX9" fmla="*/ 8139 w 10000"/>
                <a:gd name="connsiteY9" fmla="*/ 7196 h 10000"/>
                <a:gd name="connsiteX10" fmla="*/ 8836 w 10000"/>
                <a:gd name="connsiteY10" fmla="*/ 6393 h 10000"/>
                <a:gd name="connsiteX11" fmla="*/ 9067 w 10000"/>
                <a:gd name="connsiteY11" fmla="*/ 6393 h 10000"/>
                <a:gd name="connsiteX12" fmla="*/ 10000 w 10000"/>
                <a:gd name="connsiteY12" fmla="*/ 5194 h 10000"/>
                <a:gd name="connsiteX13" fmla="*/ 9533 w 10000"/>
                <a:gd name="connsiteY13" fmla="*/ 3995 h 10000"/>
                <a:gd name="connsiteX14" fmla="*/ 8601 w 10000"/>
                <a:gd name="connsiteY14" fmla="*/ 2399 h 10000"/>
                <a:gd name="connsiteX15" fmla="*/ 8139 w 10000"/>
                <a:gd name="connsiteY15" fmla="*/ 1199 h 10000"/>
                <a:gd name="connsiteX16" fmla="*/ 6740 w 10000"/>
                <a:gd name="connsiteY16" fmla="*/ 0 h 10000"/>
                <a:gd name="connsiteX17" fmla="*/ 5812 w 10000"/>
                <a:gd name="connsiteY17" fmla="*/ 0 h 10000"/>
                <a:gd name="connsiteX0" fmla="*/ 0 w 10000"/>
                <a:gd name="connsiteY0" fmla="*/ 10000 h 10000"/>
                <a:gd name="connsiteX1" fmla="*/ 3254 w 10000"/>
                <a:gd name="connsiteY1" fmla="*/ 8395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000"/>
                <a:gd name="connsiteY0" fmla="*/ 10000 h 10000"/>
                <a:gd name="connsiteX1" fmla="*/ 3707 w 10000"/>
                <a:gd name="connsiteY1" fmla="*/ 8464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609"/>
                <a:gd name="connsiteY0" fmla="*/ 11268 h 11268"/>
                <a:gd name="connsiteX1" fmla="*/ 4316 w 10609"/>
                <a:gd name="connsiteY1" fmla="*/ 8464 h 11268"/>
                <a:gd name="connsiteX2" fmla="*/ 5027 w 10609"/>
                <a:gd name="connsiteY2" fmla="*/ 8395 h 11268"/>
                <a:gd name="connsiteX3" fmla="*/ 5257 w 10609"/>
                <a:gd name="connsiteY3" fmla="*/ 7601 h 11268"/>
                <a:gd name="connsiteX4" fmla="*/ 5954 w 10609"/>
                <a:gd name="connsiteY4" fmla="*/ 7998 h 11268"/>
                <a:gd name="connsiteX5" fmla="*/ 6888 w 10609"/>
                <a:gd name="connsiteY5" fmla="*/ 7601 h 11268"/>
                <a:gd name="connsiteX6" fmla="*/ 7349 w 10609"/>
                <a:gd name="connsiteY6" fmla="*/ 7998 h 11268"/>
                <a:gd name="connsiteX7" fmla="*/ 8282 w 10609"/>
                <a:gd name="connsiteY7" fmla="*/ 7196 h 11268"/>
                <a:gd name="connsiteX8" fmla="*/ 8748 w 10609"/>
                <a:gd name="connsiteY8" fmla="*/ 7196 h 11268"/>
                <a:gd name="connsiteX9" fmla="*/ 9445 w 10609"/>
                <a:gd name="connsiteY9" fmla="*/ 6393 h 11268"/>
                <a:gd name="connsiteX10" fmla="*/ 9676 w 10609"/>
                <a:gd name="connsiteY10" fmla="*/ 6393 h 11268"/>
                <a:gd name="connsiteX11" fmla="*/ 10609 w 10609"/>
                <a:gd name="connsiteY11" fmla="*/ 5194 h 11268"/>
                <a:gd name="connsiteX12" fmla="*/ 10142 w 10609"/>
                <a:gd name="connsiteY12" fmla="*/ 3995 h 11268"/>
                <a:gd name="connsiteX13" fmla="*/ 9210 w 10609"/>
                <a:gd name="connsiteY13" fmla="*/ 2399 h 11268"/>
                <a:gd name="connsiteX14" fmla="*/ 8748 w 10609"/>
                <a:gd name="connsiteY14" fmla="*/ 1199 h 11268"/>
                <a:gd name="connsiteX15" fmla="*/ 7349 w 10609"/>
                <a:gd name="connsiteY15" fmla="*/ 0 h 11268"/>
                <a:gd name="connsiteX16" fmla="*/ 6421 w 10609"/>
                <a:gd name="connsiteY16" fmla="*/ 0 h 11268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944"/>
                <a:gd name="connsiteX1" fmla="*/ 2480 w 10609"/>
                <a:gd name="connsiteY1" fmla="*/ 12751 h 12944"/>
                <a:gd name="connsiteX2" fmla="*/ 2916 w 10609"/>
                <a:gd name="connsiteY2" fmla="*/ 12785 h 12944"/>
                <a:gd name="connsiteX3" fmla="*/ 3855 w 10609"/>
                <a:gd name="connsiteY3" fmla="*/ 11175 h 12944"/>
                <a:gd name="connsiteX4" fmla="*/ 4316 w 10609"/>
                <a:gd name="connsiteY4" fmla="*/ 8464 h 12944"/>
                <a:gd name="connsiteX5" fmla="*/ 5027 w 10609"/>
                <a:gd name="connsiteY5" fmla="*/ 8395 h 12944"/>
                <a:gd name="connsiteX6" fmla="*/ 5257 w 10609"/>
                <a:gd name="connsiteY6" fmla="*/ 7601 h 12944"/>
                <a:gd name="connsiteX7" fmla="*/ 5954 w 10609"/>
                <a:gd name="connsiteY7" fmla="*/ 7998 h 12944"/>
                <a:gd name="connsiteX8" fmla="*/ 6888 w 10609"/>
                <a:gd name="connsiteY8" fmla="*/ 7601 h 12944"/>
                <a:gd name="connsiteX9" fmla="*/ 7349 w 10609"/>
                <a:gd name="connsiteY9" fmla="*/ 7998 h 12944"/>
                <a:gd name="connsiteX10" fmla="*/ 8282 w 10609"/>
                <a:gd name="connsiteY10" fmla="*/ 7196 h 12944"/>
                <a:gd name="connsiteX11" fmla="*/ 8748 w 10609"/>
                <a:gd name="connsiteY11" fmla="*/ 7196 h 12944"/>
                <a:gd name="connsiteX12" fmla="*/ 9445 w 10609"/>
                <a:gd name="connsiteY12" fmla="*/ 6393 h 12944"/>
                <a:gd name="connsiteX13" fmla="*/ 9676 w 10609"/>
                <a:gd name="connsiteY13" fmla="*/ 6393 h 12944"/>
                <a:gd name="connsiteX14" fmla="*/ 10609 w 10609"/>
                <a:gd name="connsiteY14" fmla="*/ 5194 h 12944"/>
                <a:gd name="connsiteX15" fmla="*/ 10142 w 10609"/>
                <a:gd name="connsiteY15" fmla="*/ 3995 h 12944"/>
                <a:gd name="connsiteX16" fmla="*/ 9210 w 10609"/>
                <a:gd name="connsiteY16" fmla="*/ 2399 h 12944"/>
                <a:gd name="connsiteX17" fmla="*/ 8748 w 10609"/>
                <a:gd name="connsiteY17" fmla="*/ 1199 h 12944"/>
                <a:gd name="connsiteX18" fmla="*/ 7349 w 10609"/>
                <a:gd name="connsiteY18" fmla="*/ 0 h 12944"/>
                <a:gd name="connsiteX19" fmla="*/ 6421 w 10609"/>
                <a:gd name="connsiteY19" fmla="*/ 0 h 12944"/>
                <a:gd name="connsiteX0" fmla="*/ 0 w 10609"/>
                <a:gd name="connsiteY0" fmla="*/ 11268 h 13077"/>
                <a:gd name="connsiteX1" fmla="*/ 2480 w 10609"/>
                <a:gd name="connsiteY1" fmla="*/ 12751 h 13077"/>
                <a:gd name="connsiteX2" fmla="*/ 2916 w 10609"/>
                <a:gd name="connsiteY2" fmla="*/ 12785 h 13077"/>
                <a:gd name="connsiteX3" fmla="*/ 3855 w 10609"/>
                <a:gd name="connsiteY3" fmla="*/ 11175 h 13077"/>
                <a:gd name="connsiteX4" fmla="*/ 4316 w 10609"/>
                <a:gd name="connsiteY4" fmla="*/ 8464 h 13077"/>
                <a:gd name="connsiteX5" fmla="*/ 5027 w 10609"/>
                <a:gd name="connsiteY5" fmla="*/ 8395 h 13077"/>
                <a:gd name="connsiteX6" fmla="*/ 5257 w 10609"/>
                <a:gd name="connsiteY6" fmla="*/ 7601 h 13077"/>
                <a:gd name="connsiteX7" fmla="*/ 5954 w 10609"/>
                <a:gd name="connsiteY7" fmla="*/ 7998 h 13077"/>
                <a:gd name="connsiteX8" fmla="*/ 6888 w 10609"/>
                <a:gd name="connsiteY8" fmla="*/ 7601 h 13077"/>
                <a:gd name="connsiteX9" fmla="*/ 7349 w 10609"/>
                <a:gd name="connsiteY9" fmla="*/ 7998 h 13077"/>
                <a:gd name="connsiteX10" fmla="*/ 8282 w 10609"/>
                <a:gd name="connsiteY10" fmla="*/ 7196 h 13077"/>
                <a:gd name="connsiteX11" fmla="*/ 8748 w 10609"/>
                <a:gd name="connsiteY11" fmla="*/ 7196 h 13077"/>
                <a:gd name="connsiteX12" fmla="*/ 9445 w 10609"/>
                <a:gd name="connsiteY12" fmla="*/ 6393 h 13077"/>
                <a:gd name="connsiteX13" fmla="*/ 9676 w 10609"/>
                <a:gd name="connsiteY13" fmla="*/ 6393 h 13077"/>
                <a:gd name="connsiteX14" fmla="*/ 10609 w 10609"/>
                <a:gd name="connsiteY14" fmla="*/ 5194 h 13077"/>
                <a:gd name="connsiteX15" fmla="*/ 10142 w 10609"/>
                <a:gd name="connsiteY15" fmla="*/ 3995 h 13077"/>
                <a:gd name="connsiteX16" fmla="*/ 9210 w 10609"/>
                <a:gd name="connsiteY16" fmla="*/ 2399 h 13077"/>
                <a:gd name="connsiteX17" fmla="*/ 8748 w 10609"/>
                <a:gd name="connsiteY17" fmla="*/ 1199 h 13077"/>
                <a:gd name="connsiteX18" fmla="*/ 7349 w 10609"/>
                <a:gd name="connsiteY18" fmla="*/ 0 h 13077"/>
                <a:gd name="connsiteX19" fmla="*/ 6421 w 10609"/>
                <a:gd name="connsiteY19" fmla="*/ 0 h 13077"/>
                <a:gd name="connsiteX0" fmla="*/ 0 w 10609"/>
                <a:gd name="connsiteY0" fmla="*/ 11268 h 12785"/>
                <a:gd name="connsiteX1" fmla="*/ 2480 w 10609"/>
                <a:gd name="connsiteY1" fmla="*/ 12751 h 12785"/>
                <a:gd name="connsiteX2" fmla="*/ 2916 w 10609"/>
                <a:gd name="connsiteY2" fmla="*/ 12785 h 12785"/>
                <a:gd name="connsiteX3" fmla="*/ 3855 w 10609"/>
                <a:gd name="connsiteY3" fmla="*/ 11175 h 12785"/>
                <a:gd name="connsiteX4" fmla="*/ 4316 w 10609"/>
                <a:gd name="connsiteY4" fmla="*/ 8464 h 12785"/>
                <a:gd name="connsiteX5" fmla="*/ 5027 w 10609"/>
                <a:gd name="connsiteY5" fmla="*/ 8395 h 12785"/>
                <a:gd name="connsiteX6" fmla="*/ 5257 w 10609"/>
                <a:gd name="connsiteY6" fmla="*/ 7601 h 12785"/>
                <a:gd name="connsiteX7" fmla="*/ 5954 w 10609"/>
                <a:gd name="connsiteY7" fmla="*/ 7998 h 12785"/>
                <a:gd name="connsiteX8" fmla="*/ 6888 w 10609"/>
                <a:gd name="connsiteY8" fmla="*/ 7601 h 12785"/>
                <a:gd name="connsiteX9" fmla="*/ 7349 w 10609"/>
                <a:gd name="connsiteY9" fmla="*/ 7998 h 12785"/>
                <a:gd name="connsiteX10" fmla="*/ 8282 w 10609"/>
                <a:gd name="connsiteY10" fmla="*/ 7196 h 12785"/>
                <a:gd name="connsiteX11" fmla="*/ 8748 w 10609"/>
                <a:gd name="connsiteY11" fmla="*/ 7196 h 12785"/>
                <a:gd name="connsiteX12" fmla="*/ 9445 w 10609"/>
                <a:gd name="connsiteY12" fmla="*/ 6393 h 12785"/>
                <a:gd name="connsiteX13" fmla="*/ 9676 w 10609"/>
                <a:gd name="connsiteY13" fmla="*/ 6393 h 12785"/>
                <a:gd name="connsiteX14" fmla="*/ 10609 w 10609"/>
                <a:gd name="connsiteY14" fmla="*/ 5194 h 12785"/>
                <a:gd name="connsiteX15" fmla="*/ 10142 w 10609"/>
                <a:gd name="connsiteY15" fmla="*/ 3995 h 12785"/>
                <a:gd name="connsiteX16" fmla="*/ 9210 w 10609"/>
                <a:gd name="connsiteY16" fmla="*/ 2399 h 12785"/>
                <a:gd name="connsiteX17" fmla="*/ 8748 w 10609"/>
                <a:gd name="connsiteY17" fmla="*/ 1199 h 12785"/>
                <a:gd name="connsiteX18" fmla="*/ 7349 w 10609"/>
                <a:gd name="connsiteY18" fmla="*/ 0 h 12785"/>
                <a:gd name="connsiteX19" fmla="*/ 6421 w 10609"/>
                <a:gd name="connsiteY19" fmla="*/ 0 h 12785"/>
                <a:gd name="connsiteX0" fmla="*/ 0 w 10609"/>
                <a:gd name="connsiteY0" fmla="*/ 11268 h 13215"/>
                <a:gd name="connsiteX1" fmla="*/ 2010 w 10609"/>
                <a:gd name="connsiteY1" fmla="*/ 13162 h 13215"/>
                <a:gd name="connsiteX2" fmla="*/ 2480 w 10609"/>
                <a:gd name="connsiteY2" fmla="*/ 12751 h 13215"/>
                <a:gd name="connsiteX3" fmla="*/ 2916 w 10609"/>
                <a:gd name="connsiteY3" fmla="*/ 12785 h 13215"/>
                <a:gd name="connsiteX4" fmla="*/ 3855 w 10609"/>
                <a:gd name="connsiteY4" fmla="*/ 11175 h 13215"/>
                <a:gd name="connsiteX5" fmla="*/ 4316 w 10609"/>
                <a:gd name="connsiteY5" fmla="*/ 8464 h 13215"/>
                <a:gd name="connsiteX6" fmla="*/ 5027 w 10609"/>
                <a:gd name="connsiteY6" fmla="*/ 8395 h 13215"/>
                <a:gd name="connsiteX7" fmla="*/ 5257 w 10609"/>
                <a:gd name="connsiteY7" fmla="*/ 7601 h 13215"/>
                <a:gd name="connsiteX8" fmla="*/ 5954 w 10609"/>
                <a:gd name="connsiteY8" fmla="*/ 7998 h 13215"/>
                <a:gd name="connsiteX9" fmla="*/ 6888 w 10609"/>
                <a:gd name="connsiteY9" fmla="*/ 7601 h 13215"/>
                <a:gd name="connsiteX10" fmla="*/ 7349 w 10609"/>
                <a:gd name="connsiteY10" fmla="*/ 7998 h 13215"/>
                <a:gd name="connsiteX11" fmla="*/ 8282 w 10609"/>
                <a:gd name="connsiteY11" fmla="*/ 7196 h 13215"/>
                <a:gd name="connsiteX12" fmla="*/ 8748 w 10609"/>
                <a:gd name="connsiteY12" fmla="*/ 7196 h 13215"/>
                <a:gd name="connsiteX13" fmla="*/ 9445 w 10609"/>
                <a:gd name="connsiteY13" fmla="*/ 6393 h 13215"/>
                <a:gd name="connsiteX14" fmla="*/ 9676 w 10609"/>
                <a:gd name="connsiteY14" fmla="*/ 6393 h 13215"/>
                <a:gd name="connsiteX15" fmla="*/ 10609 w 10609"/>
                <a:gd name="connsiteY15" fmla="*/ 5194 h 13215"/>
                <a:gd name="connsiteX16" fmla="*/ 10142 w 10609"/>
                <a:gd name="connsiteY16" fmla="*/ 3995 h 13215"/>
                <a:gd name="connsiteX17" fmla="*/ 9210 w 10609"/>
                <a:gd name="connsiteY17" fmla="*/ 2399 h 13215"/>
                <a:gd name="connsiteX18" fmla="*/ 8748 w 10609"/>
                <a:gd name="connsiteY18" fmla="*/ 1199 h 13215"/>
                <a:gd name="connsiteX19" fmla="*/ 7349 w 10609"/>
                <a:gd name="connsiteY19" fmla="*/ 0 h 13215"/>
                <a:gd name="connsiteX20" fmla="*/ 6421 w 10609"/>
                <a:gd name="connsiteY20" fmla="*/ 0 h 13215"/>
                <a:gd name="connsiteX0" fmla="*/ 0 w 10609"/>
                <a:gd name="connsiteY0" fmla="*/ 11268 h 13162"/>
                <a:gd name="connsiteX1" fmla="*/ 2010 w 10609"/>
                <a:gd name="connsiteY1" fmla="*/ 13162 h 13162"/>
                <a:gd name="connsiteX2" fmla="*/ 2480 w 10609"/>
                <a:gd name="connsiteY2" fmla="*/ 12751 h 13162"/>
                <a:gd name="connsiteX3" fmla="*/ 2916 w 10609"/>
                <a:gd name="connsiteY3" fmla="*/ 12785 h 13162"/>
                <a:gd name="connsiteX4" fmla="*/ 3855 w 10609"/>
                <a:gd name="connsiteY4" fmla="*/ 11175 h 13162"/>
                <a:gd name="connsiteX5" fmla="*/ 4316 w 10609"/>
                <a:gd name="connsiteY5" fmla="*/ 8464 h 13162"/>
                <a:gd name="connsiteX6" fmla="*/ 5027 w 10609"/>
                <a:gd name="connsiteY6" fmla="*/ 8395 h 13162"/>
                <a:gd name="connsiteX7" fmla="*/ 5257 w 10609"/>
                <a:gd name="connsiteY7" fmla="*/ 7601 h 13162"/>
                <a:gd name="connsiteX8" fmla="*/ 5954 w 10609"/>
                <a:gd name="connsiteY8" fmla="*/ 7998 h 13162"/>
                <a:gd name="connsiteX9" fmla="*/ 6888 w 10609"/>
                <a:gd name="connsiteY9" fmla="*/ 7601 h 13162"/>
                <a:gd name="connsiteX10" fmla="*/ 7349 w 10609"/>
                <a:gd name="connsiteY10" fmla="*/ 7998 h 13162"/>
                <a:gd name="connsiteX11" fmla="*/ 8282 w 10609"/>
                <a:gd name="connsiteY11" fmla="*/ 7196 h 13162"/>
                <a:gd name="connsiteX12" fmla="*/ 8748 w 10609"/>
                <a:gd name="connsiteY12" fmla="*/ 7196 h 13162"/>
                <a:gd name="connsiteX13" fmla="*/ 9445 w 10609"/>
                <a:gd name="connsiteY13" fmla="*/ 6393 h 13162"/>
                <a:gd name="connsiteX14" fmla="*/ 9676 w 10609"/>
                <a:gd name="connsiteY14" fmla="*/ 6393 h 13162"/>
                <a:gd name="connsiteX15" fmla="*/ 10609 w 10609"/>
                <a:gd name="connsiteY15" fmla="*/ 5194 h 13162"/>
                <a:gd name="connsiteX16" fmla="*/ 10142 w 10609"/>
                <a:gd name="connsiteY16" fmla="*/ 3995 h 13162"/>
                <a:gd name="connsiteX17" fmla="*/ 9210 w 10609"/>
                <a:gd name="connsiteY17" fmla="*/ 2399 h 13162"/>
                <a:gd name="connsiteX18" fmla="*/ 8748 w 10609"/>
                <a:gd name="connsiteY18" fmla="*/ 1199 h 13162"/>
                <a:gd name="connsiteX19" fmla="*/ 7349 w 10609"/>
                <a:gd name="connsiteY19" fmla="*/ 0 h 13162"/>
                <a:gd name="connsiteX20" fmla="*/ 6421 w 10609"/>
                <a:gd name="connsiteY20" fmla="*/ 0 h 13162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60"/>
                <a:gd name="connsiteX1" fmla="*/ 1540 w 10609"/>
                <a:gd name="connsiteY1" fmla="*/ 13196 h 13360"/>
                <a:gd name="connsiteX2" fmla="*/ 2010 w 10609"/>
                <a:gd name="connsiteY2" fmla="*/ 13162 h 13360"/>
                <a:gd name="connsiteX3" fmla="*/ 2480 w 10609"/>
                <a:gd name="connsiteY3" fmla="*/ 12751 h 13360"/>
                <a:gd name="connsiteX4" fmla="*/ 2916 w 10609"/>
                <a:gd name="connsiteY4" fmla="*/ 12785 h 13360"/>
                <a:gd name="connsiteX5" fmla="*/ 3855 w 10609"/>
                <a:gd name="connsiteY5" fmla="*/ 11175 h 13360"/>
                <a:gd name="connsiteX6" fmla="*/ 4316 w 10609"/>
                <a:gd name="connsiteY6" fmla="*/ 8464 h 13360"/>
                <a:gd name="connsiteX7" fmla="*/ 5027 w 10609"/>
                <a:gd name="connsiteY7" fmla="*/ 8395 h 13360"/>
                <a:gd name="connsiteX8" fmla="*/ 5257 w 10609"/>
                <a:gd name="connsiteY8" fmla="*/ 7601 h 13360"/>
                <a:gd name="connsiteX9" fmla="*/ 5954 w 10609"/>
                <a:gd name="connsiteY9" fmla="*/ 7998 h 13360"/>
                <a:gd name="connsiteX10" fmla="*/ 6888 w 10609"/>
                <a:gd name="connsiteY10" fmla="*/ 7601 h 13360"/>
                <a:gd name="connsiteX11" fmla="*/ 7349 w 10609"/>
                <a:gd name="connsiteY11" fmla="*/ 7998 h 13360"/>
                <a:gd name="connsiteX12" fmla="*/ 8282 w 10609"/>
                <a:gd name="connsiteY12" fmla="*/ 7196 h 13360"/>
                <a:gd name="connsiteX13" fmla="*/ 8748 w 10609"/>
                <a:gd name="connsiteY13" fmla="*/ 7196 h 13360"/>
                <a:gd name="connsiteX14" fmla="*/ 9445 w 10609"/>
                <a:gd name="connsiteY14" fmla="*/ 6393 h 13360"/>
                <a:gd name="connsiteX15" fmla="*/ 9676 w 10609"/>
                <a:gd name="connsiteY15" fmla="*/ 6393 h 13360"/>
                <a:gd name="connsiteX16" fmla="*/ 10609 w 10609"/>
                <a:gd name="connsiteY16" fmla="*/ 5194 h 13360"/>
                <a:gd name="connsiteX17" fmla="*/ 10142 w 10609"/>
                <a:gd name="connsiteY17" fmla="*/ 3995 h 13360"/>
                <a:gd name="connsiteX18" fmla="*/ 9210 w 10609"/>
                <a:gd name="connsiteY18" fmla="*/ 2399 h 13360"/>
                <a:gd name="connsiteX19" fmla="*/ 8748 w 10609"/>
                <a:gd name="connsiteY19" fmla="*/ 1199 h 13360"/>
                <a:gd name="connsiteX20" fmla="*/ 7349 w 10609"/>
                <a:gd name="connsiteY20" fmla="*/ 0 h 13360"/>
                <a:gd name="connsiteX21" fmla="*/ 6421 w 10609"/>
                <a:gd name="connsiteY21" fmla="*/ 0 h 13360"/>
                <a:gd name="connsiteX0" fmla="*/ 0 w 10609"/>
                <a:gd name="connsiteY0" fmla="*/ 11268 h 13196"/>
                <a:gd name="connsiteX1" fmla="*/ 1540 w 10609"/>
                <a:gd name="connsiteY1" fmla="*/ 13196 h 13196"/>
                <a:gd name="connsiteX2" fmla="*/ 2010 w 10609"/>
                <a:gd name="connsiteY2" fmla="*/ 13162 h 13196"/>
                <a:gd name="connsiteX3" fmla="*/ 2480 w 10609"/>
                <a:gd name="connsiteY3" fmla="*/ 12751 h 13196"/>
                <a:gd name="connsiteX4" fmla="*/ 2916 w 10609"/>
                <a:gd name="connsiteY4" fmla="*/ 12785 h 13196"/>
                <a:gd name="connsiteX5" fmla="*/ 3855 w 10609"/>
                <a:gd name="connsiteY5" fmla="*/ 11175 h 13196"/>
                <a:gd name="connsiteX6" fmla="*/ 4316 w 10609"/>
                <a:gd name="connsiteY6" fmla="*/ 8464 h 13196"/>
                <a:gd name="connsiteX7" fmla="*/ 5027 w 10609"/>
                <a:gd name="connsiteY7" fmla="*/ 8395 h 13196"/>
                <a:gd name="connsiteX8" fmla="*/ 5257 w 10609"/>
                <a:gd name="connsiteY8" fmla="*/ 7601 h 13196"/>
                <a:gd name="connsiteX9" fmla="*/ 5954 w 10609"/>
                <a:gd name="connsiteY9" fmla="*/ 7998 h 13196"/>
                <a:gd name="connsiteX10" fmla="*/ 6888 w 10609"/>
                <a:gd name="connsiteY10" fmla="*/ 7601 h 13196"/>
                <a:gd name="connsiteX11" fmla="*/ 7349 w 10609"/>
                <a:gd name="connsiteY11" fmla="*/ 7998 h 13196"/>
                <a:gd name="connsiteX12" fmla="*/ 8282 w 10609"/>
                <a:gd name="connsiteY12" fmla="*/ 7196 h 13196"/>
                <a:gd name="connsiteX13" fmla="*/ 8748 w 10609"/>
                <a:gd name="connsiteY13" fmla="*/ 7196 h 13196"/>
                <a:gd name="connsiteX14" fmla="*/ 9445 w 10609"/>
                <a:gd name="connsiteY14" fmla="*/ 6393 h 13196"/>
                <a:gd name="connsiteX15" fmla="*/ 9676 w 10609"/>
                <a:gd name="connsiteY15" fmla="*/ 6393 h 13196"/>
                <a:gd name="connsiteX16" fmla="*/ 10609 w 10609"/>
                <a:gd name="connsiteY16" fmla="*/ 5194 h 13196"/>
                <a:gd name="connsiteX17" fmla="*/ 10142 w 10609"/>
                <a:gd name="connsiteY17" fmla="*/ 3995 h 13196"/>
                <a:gd name="connsiteX18" fmla="*/ 9210 w 10609"/>
                <a:gd name="connsiteY18" fmla="*/ 2399 h 13196"/>
                <a:gd name="connsiteX19" fmla="*/ 8748 w 10609"/>
                <a:gd name="connsiteY19" fmla="*/ 1199 h 13196"/>
                <a:gd name="connsiteX20" fmla="*/ 7349 w 10609"/>
                <a:gd name="connsiteY20" fmla="*/ 0 h 13196"/>
                <a:gd name="connsiteX21" fmla="*/ 6421 w 10609"/>
                <a:gd name="connsiteY21" fmla="*/ 0 h 13196"/>
                <a:gd name="connsiteX0" fmla="*/ 0 w 10609"/>
                <a:gd name="connsiteY0" fmla="*/ 11268 h 13276"/>
                <a:gd name="connsiteX1" fmla="*/ 809 w 10609"/>
                <a:gd name="connsiteY1" fmla="*/ 11997 h 13276"/>
                <a:gd name="connsiteX2" fmla="*/ 1540 w 10609"/>
                <a:gd name="connsiteY2" fmla="*/ 13196 h 13276"/>
                <a:gd name="connsiteX3" fmla="*/ 2010 w 10609"/>
                <a:gd name="connsiteY3" fmla="*/ 13162 h 13276"/>
                <a:gd name="connsiteX4" fmla="*/ 2480 w 10609"/>
                <a:gd name="connsiteY4" fmla="*/ 12751 h 13276"/>
                <a:gd name="connsiteX5" fmla="*/ 2916 w 10609"/>
                <a:gd name="connsiteY5" fmla="*/ 12785 h 13276"/>
                <a:gd name="connsiteX6" fmla="*/ 3855 w 10609"/>
                <a:gd name="connsiteY6" fmla="*/ 11175 h 13276"/>
                <a:gd name="connsiteX7" fmla="*/ 4316 w 10609"/>
                <a:gd name="connsiteY7" fmla="*/ 8464 h 13276"/>
                <a:gd name="connsiteX8" fmla="*/ 5027 w 10609"/>
                <a:gd name="connsiteY8" fmla="*/ 8395 h 13276"/>
                <a:gd name="connsiteX9" fmla="*/ 5257 w 10609"/>
                <a:gd name="connsiteY9" fmla="*/ 7601 h 13276"/>
                <a:gd name="connsiteX10" fmla="*/ 5954 w 10609"/>
                <a:gd name="connsiteY10" fmla="*/ 7998 h 13276"/>
                <a:gd name="connsiteX11" fmla="*/ 6888 w 10609"/>
                <a:gd name="connsiteY11" fmla="*/ 7601 h 13276"/>
                <a:gd name="connsiteX12" fmla="*/ 7349 w 10609"/>
                <a:gd name="connsiteY12" fmla="*/ 7998 h 13276"/>
                <a:gd name="connsiteX13" fmla="*/ 8282 w 10609"/>
                <a:gd name="connsiteY13" fmla="*/ 7196 h 13276"/>
                <a:gd name="connsiteX14" fmla="*/ 8748 w 10609"/>
                <a:gd name="connsiteY14" fmla="*/ 7196 h 13276"/>
                <a:gd name="connsiteX15" fmla="*/ 9445 w 10609"/>
                <a:gd name="connsiteY15" fmla="*/ 6393 h 13276"/>
                <a:gd name="connsiteX16" fmla="*/ 9676 w 10609"/>
                <a:gd name="connsiteY16" fmla="*/ 6393 h 13276"/>
                <a:gd name="connsiteX17" fmla="*/ 10609 w 10609"/>
                <a:gd name="connsiteY17" fmla="*/ 5194 h 13276"/>
                <a:gd name="connsiteX18" fmla="*/ 10142 w 10609"/>
                <a:gd name="connsiteY18" fmla="*/ 3995 h 13276"/>
                <a:gd name="connsiteX19" fmla="*/ 9210 w 10609"/>
                <a:gd name="connsiteY19" fmla="*/ 2399 h 13276"/>
                <a:gd name="connsiteX20" fmla="*/ 8748 w 10609"/>
                <a:gd name="connsiteY20" fmla="*/ 1199 h 13276"/>
                <a:gd name="connsiteX21" fmla="*/ 7349 w 10609"/>
                <a:gd name="connsiteY21" fmla="*/ 0 h 13276"/>
                <a:gd name="connsiteX22" fmla="*/ 6421 w 10609"/>
                <a:gd name="connsiteY22" fmla="*/ 0 h 1327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284"/>
                <a:gd name="connsiteX1" fmla="*/ 809 w 10609"/>
                <a:gd name="connsiteY1" fmla="*/ 11997 h 13284"/>
                <a:gd name="connsiteX2" fmla="*/ 1540 w 10609"/>
                <a:gd name="connsiteY2" fmla="*/ 13196 h 13284"/>
                <a:gd name="connsiteX3" fmla="*/ 2010 w 10609"/>
                <a:gd name="connsiteY3" fmla="*/ 13196 h 13284"/>
                <a:gd name="connsiteX4" fmla="*/ 2480 w 10609"/>
                <a:gd name="connsiteY4" fmla="*/ 12751 h 13284"/>
                <a:gd name="connsiteX5" fmla="*/ 2916 w 10609"/>
                <a:gd name="connsiteY5" fmla="*/ 12785 h 13284"/>
                <a:gd name="connsiteX6" fmla="*/ 3855 w 10609"/>
                <a:gd name="connsiteY6" fmla="*/ 11175 h 13284"/>
                <a:gd name="connsiteX7" fmla="*/ 4316 w 10609"/>
                <a:gd name="connsiteY7" fmla="*/ 8464 h 13284"/>
                <a:gd name="connsiteX8" fmla="*/ 5027 w 10609"/>
                <a:gd name="connsiteY8" fmla="*/ 8395 h 13284"/>
                <a:gd name="connsiteX9" fmla="*/ 5257 w 10609"/>
                <a:gd name="connsiteY9" fmla="*/ 7601 h 13284"/>
                <a:gd name="connsiteX10" fmla="*/ 5954 w 10609"/>
                <a:gd name="connsiteY10" fmla="*/ 7998 h 13284"/>
                <a:gd name="connsiteX11" fmla="*/ 6888 w 10609"/>
                <a:gd name="connsiteY11" fmla="*/ 7601 h 13284"/>
                <a:gd name="connsiteX12" fmla="*/ 7349 w 10609"/>
                <a:gd name="connsiteY12" fmla="*/ 7998 h 13284"/>
                <a:gd name="connsiteX13" fmla="*/ 8282 w 10609"/>
                <a:gd name="connsiteY13" fmla="*/ 7196 h 13284"/>
                <a:gd name="connsiteX14" fmla="*/ 8748 w 10609"/>
                <a:gd name="connsiteY14" fmla="*/ 7196 h 13284"/>
                <a:gd name="connsiteX15" fmla="*/ 9445 w 10609"/>
                <a:gd name="connsiteY15" fmla="*/ 6393 h 13284"/>
                <a:gd name="connsiteX16" fmla="*/ 9676 w 10609"/>
                <a:gd name="connsiteY16" fmla="*/ 6393 h 13284"/>
                <a:gd name="connsiteX17" fmla="*/ 10609 w 10609"/>
                <a:gd name="connsiteY17" fmla="*/ 5194 h 13284"/>
                <a:gd name="connsiteX18" fmla="*/ 10142 w 10609"/>
                <a:gd name="connsiteY18" fmla="*/ 3995 h 13284"/>
                <a:gd name="connsiteX19" fmla="*/ 9210 w 10609"/>
                <a:gd name="connsiteY19" fmla="*/ 2399 h 13284"/>
                <a:gd name="connsiteX20" fmla="*/ 8748 w 10609"/>
                <a:gd name="connsiteY20" fmla="*/ 1199 h 13284"/>
                <a:gd name="connsiteX21" fmla="*/ 7349 w 10609"/>
                <a:gd name="connsiteY21" fmla="*/ 0 h 13284"/>
                <a:gd name="connsiteX22" fmla="*/ 6421 w 10609"/>
                <a:gd name="connsiteY22" fmla="*/ 0 h 13284"/>
                <a:gd name="connsiteX0" fmla="*/ 0 w 10609"/>
                <a:gd name="connsiteY0" fmla="*/ 11268 h 13327"/>
                <a:gd name="connsiteX1" fmla="*/ 809 w 10609"/>
                <a:gd name="connsiteY1" fmla="*/ 11997 h 13327"/>
                <a:gd name="connsiteX2" fmla="*/ 1540 w 10609"/>
                <a:gd name="connsiteY2" fmla="*/ 13196 h 13327"/>
                <a:gd name="connsiteX3" fmla="*/ 2010 w 10609"/>
                <a:gd name="connsiteY3" fmla="*/ 13196 h 13327"/>
                <a:gd name="connsiteX4" fmla="*/ 2480 w 10609"/>
                <a:gd name="connsiteY4" fmla="*/ 12751 h 13327"/>
                <a:gd name="connsiteX5" fmla="*/ 2916 w 10609"/>
                <a:gd name="connsiteY5" fmla="*/ 12785 h 13327"/>
                <a:gd name="connsiteX6" fmla="*/ 3855 w 10609"/>
                <a:gd name="connsiteY6" fmla="*/ 11175 h 13327"/>
                <a:gd name="connsiteX7" fmla="*/ 4316 w 10609"/>
                <a:gd name="connsiteY7" fmla="*/ 8464 h 13327"/>
                <a:gd name="connsiteX8" fmla="*/ 5027 w 10609"/>
                <a:gd name="connsiteY8" fmla="*/ 8395 h 13327"/>
                <a:gd name="connsiteX9" fmla="*/ 5257 w 10609"/>
                <a:gd name="connsiteY9" fmla="*/ 7601 h 13327"/>
                <a:gd name="connsiteX10" fmla="*/ 5954 w 10609"/>
                <a:gd name="connsiteY10" fmla="*/ 7998 h 13327"/>
                <a:gd name="connsiteX11" fmla="*/ 6888 w 10609"/>
                <a:gd name="connsiteY11" fmla="*/ 7601 h 13327"/>
                <a:gd name="connsiteX12" fmla="*/ 7349 w 10609"/>
                <a:gd name="connsiteY12" fmla="*/ 7998 h 13327"/>
                <a:gd name="connsiteX13" fmla="*/ 8282 w 10609"/>
                <a:gd name="connsiteY13" fmla="*/ 7196 h 13327"/>
                <a:gd name="connsiteX14" fmla="*/ 8748 w 10609"/>
                <a:gd name="connsiteY14" fmla="*/ 7196 h 13327"/>
                <a:gd name="connsiteX15" fmla="*/ 9445 w 10609"/>
                <a:gd name="connsiteY15" fmla="*/ 6393 h 13327"/>
                <a:gd name="connsiteX16" fmla="*/ 9676 w 10609"/>
                <a:gd name="connsiteY16" fmla="*/ 6393 h 13327"/>
                <a:gd name="connsiteX17" fmla="*/ 10609 w 10609"/>
                <a:gd name="connsiteY17" fmla="*/ 5194 h 13327"/>
                <a:gd name="connsiteX18" fmla="*/ 10142 w 10609"/>
                <a:gd name="connsiteY18" fmla="*/ 3995 h 13327"/>
                <a:gd name="connsiteX19" fmla="*/ 9210 w 10609"/>
                <a:gd name="connsiteY19" fmla="*/ 2399 h 13327"/>
                <a:gd name="connsiteX20" fmla="*/ 8748 w 10609"/>
                <a:gd name="connsiteY20" fmla="*/ 1199 h 13327"/>
                <a:gd name="connsiteX21" fmla="*/ 7349 w 10609"/>
                <a:gd name="connsiteY21" fmla="*/ 0 h 13327"/>
                <a:gd name="connsiteX22" fmla="*/ 6421 w 10609"/>
                <a:gd name="connsiteY22" fmla="*/ 0 h 13327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30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0" fmla="*/ 0 w 10609"/>
                <a:gd name="connsiteY0" fmla="*/ 10069 h 11997"/>
                <a:gd name="connsiteX1" fmla="*/ 809 w 10609"/>
                <a:gd name="connsiteY1" fmla="*/ 10798 h 11997"/>
                <a:gd name="connsiteX2" fmla="*/ 1540 w 10609"/>
                <a:gd name="connsiteY2" fmla="*/ 11997 h 11997"/>
                <a:gd name="connsiteX3" fmla="*/ 2010 w 10609"/>
                <a:gd name="connsiteY3" fmla="*/ 11997 h 11997"/>
                <a:gd name="connsiteX4" fmla="*/ 2480 w 10609"/>
                <a:gd name="connsiteY4" fmla="*/ 11552 h 11997"/>
                <a:gd name="connsiteX5" fmla="*/ 2916 w 10609"/>
                <a:gd name="connsiteY5" fmla="*/ 11586 h 11997"/>
                <a:gd name="connsiteX6" fmla="*/ 3855 w 10609"/>
                <a:gd name="connsiteY6" fmla="*/ 9976 h 11997"/>
                <a:gd name="connsiteX7" fmla="*/ 4316 w 10609"/>
                <a:gd name="connsiteY7" fmla="*/ 7162 h 11997"/>
                <a:gd name="connsiteX8" fmla="*/ 5027 w 10609"/>
                <a:gd name="connsiteY8" fmla="*/ 7196 h 11997"/>
                <a:gd name="connsiteX9" fmla="*/ 5257 w 10609"/>
                <a:gd name="connsiteY9" fmla="*/ 6402 h 11997"/>
                <a:gd name="connsiteX10" fmla="*/ 5954 w 10609"/>
                <a:gd name="connsiteY10" fmla="*/ 6799 h 11997"/>
                <a:gd name="connsiteX11" fmla="*/ 6888 w 10609"/>
                <a:gd name="connsiteY11" fmla="*/ 6402 h 11997"/>
                <a:gd name="connsiteX12" fmla="*/ 7349 w 10609"/>
                <a:gd name="connsiteY12" fmla="*/ 6799 h 11997"/>
                <a:gd name="connsiteX13" fmla="*/ 8282 w 10609"/>
                <a:gd name="connsiteY13" fmla="*/ 5997 h 11997"/>
                <a:gd name="connsiteX14" fmla="*/ 8748 w 10609"/>
                <a:gd name="connsiteY14" fmla="*/ 5997 h 11997"/>
                <a:gd name="connsiteX15" fmla="*/ 9445 w 10609"/>
                <a:gd name="connsiteY15" fmla="*/ 5194 h 11997"/>
                <a:gd name="connsiteX16" fmla="*/ 9676 w 10609"/>
                <a:gd name="connsiteY16" fmla="*/ 5194 h 11997"/>
                <a:gd name="connsiteX17" fmla="*/ 10609 w 10609"/>
                <a:gd name="connsiteY17" fmla="*/ 3995 h 11997"/>
                <a:gd name="connsiteX18" fmla="*/ 10142 w 10609"/>
                <a:gd name="connsiteY18" fmla="*/ 2796 h 11997"/>
                <a:gd name="connsiteX19" fmla="*/ 9210 w 10609"/>
                <a:gd name="connsiteY19" fmla="*/ 1200 h 11997"/>
                <a:gd name="connsiteX20" fmla="*/ 8748 w 10609"/>
                <a:gd name="connsiteY20" fmla="*/ 0 h 11997"/>
                <a:gd name="connsiteX0" fmla="*/ 0 w 10609"/>
                <a:gd name="connsiteY0" fmla="*/ 8869 h 10797"/>
                <a:gd name="connsiteX1" fmla="*/ 809 w 10609"/>
                <a:gd name="connsiteY1" fmla="*/ 9598 h 10797"/>
                <a:gd name="connsiteX2" fmla="*/ 1540 w 10609"/>
                <a:gd name="connsiteY2" fmla="*/ 10797 h 10797"/>
                <a:gd name="connsiteX3" fmla="*/ 2010 w 10609"/>
                <a:gd name="connsiteY3" fmla="*/ 10797 h 10797"/>
                <a:gd name="connsiteX4" fmla="*/ 2480 w 10609"/>
                <a:gd name="connsiteY4" fmla="*/ 10352 h 10797"/>
                <a:gd name="connsiteX5" fmla="*/ 2916 w 10609"/>
                <a:gd name="connsiteY5" fmla="*/ 10386 h 10797"/>
                <a:gd name="connsiteX6" fmla="*/ 3855 w 10609"/>
                <a:gd name="connsiteY6" fmla="*/ 8776 h 10797"/>
                <a:gd name="connsiteX7" fmla="*/ 4316 w 10609"/>
                <a:gd name="connsiteY7" fmla="*/ 5962 h 10797"/>
                <a:gd name="connsiteX8" fmla="*/ 5027 w 10609"/>
                <a:gd name="connsiteY8" fmla="*/ 5996 h 10797"/>
                <a:gd name="connsiteX9" fmla="*/ 5257 w 10609"/>
                <a:gd name="connsiteY9" fmla="*/ 5202 h 10797"/>
                <a:gd name="connsiteX10" fmla="*/ 5954 w 10609"/>
                <a:gd name="connsiteY10" fmla="*/ 5599 h 10797"/>
                <a:gd name="connsiteX11" fmla="*/ 6888 w 10609"/>
                <a:gd name="connsiteY11" fmla="*/ 5202 h 10797"/>
                <a:gd name="connsiteX12" fmla="*/ 7349 w 10609"/>
                <a:gd name="connsiteY12" fmla="*/ 5599 h 10797"/>
                <a:gd name="connsiteX13" fmla="*/ 8282 w 10609"/>
                <a:gd name="connsiteY13" fmla="*/ 4797 h 10797"/>
                <a:gd name="connsiteX14" fmla="*/ 8748 w 10609"/>
                <a:gd name="connsiteY14" fmla="*/ 4797 h 10797"/>
                <a:gd name="connsiteX15" fmla="*/ 9445 w 10609"/>
                <a:gd name="connsiteY15" fmla="*/ 3994 h 10797"/>
                <a:gd name="connsiteX16" fmla="*/ 9676 w 10609"/>
                <a:gd name="connsiteY16" fmla="*/ 3994 h 10797"/>
                <a:gd name="connsiteX17" fmla="*/ 10609 w 10609"/>
                <a:gd name="connsiteY17" fmla="*/ 2795 h 10797"/>
                <a:gd name="connsiteX18" fmla="*/ 10142 w 10609"/>
                <a:gd name="connsiteY18" fmla="*/ 1596 h 10797"/>
                <a:gd name="connsiteX19" fmla="*/ 9210 w 10609"/>
                <a:gd name="connsiteY19" fmla="*/ 0 h 10797"/>
                <a:gd name="connsiteX0" fmla="*/ 0 w 10609"/>
                <a:gd name="connsiteY0" fmla="*/ 7273 h 9201"/>
                <a:gd name="connsiteX1" fmla="*/ 809 w 10609"/>
                <a:gd name="connsiteY1" fmla="*/ 8002 h 9201"/>
                <a:gd name="connsiteX2" fmla="*/ 1540 w 10609"/>
                <a:gd name="connsiteY2" fmla="*/ 9201 h 9201"/>
                <a:gd name="connsiteX3" fmla="*/ 2010 w 10609"/>
                <a:gd name="connsiteY3" fmla="*/ 9201 h 9201"/>
                <a:gd name="connsiteX4" fmla="*/ 2480 w 10609"/>
                <a:gd name="connsiteY4" fmla="*/ 8756 h 9201"/>
                <a:gd name="connsiteX5" fmla="*/ 2916 w 10609"/>
                <a:gd name="connsiteY5" fmla="*/ 8790 h 9201"/>
                <a:gd name="connsiteX6" fmla="*/ 3855 w 10609"/>
                <a:gd name="connsiteY6" fmla="*/ 7180 h 9201"/>
                <a:gd name="connsiteX7" fmla="*/ 4316 w 10609"/>
                <a:gd name="connsiteY7" fmla="*/ 4366 h 9201"/>
                <a:gd name="connsiteX8" fmla="*/ 5027 w 10609"/>
                <a:gd name="connsiteY8" fmla="*/ 4400 h 9201"/>
                <a:gd name="connsiteX9" fmla="*/ 5257 w 10609"/>
                <a:gd name="connsiteY9" fmla="*/ 3606 h 9201"/>
                <a:gd name="connsiteX10" fmla="*/ 5954 w 10609"/>
                <a:gd name="connsiteY10" fmla="*/ 4003 h 9201"/>
                <a:gd name="connsiteX11" fmla="*/ 6888 w 10609"/>
                <a:gd name="connsiteY11" fmla="*/ 3606 h 9201"/>
                <a:gd name="connsiteX12" fmla="*/ 7349 w 10609"/>
                <a:gd name="connsiteY12" fmla="*/ 4003 h 9201"/>
                <a:gd name="connsiteX13" fmla="*/ 8282 w 10609"/>
                <a:gd name="connsiteY13" fmla="*/ 3201 h 9201"/>
                <a:gd name="connsiteX14" fmla="*/ 8748 w 10609"/>
                <a:gd name="connsiteY14" fmla="*/ 3201 h 9201"/>
                <a:gd name="connsiteX15" fmla="*/ 9445 w 10609"/>
                <a:gd name="connsiteY15" fmla="*/ 2398 h 9201"/>
                <a:gd name="connsiteX16" fmla="*/ 9676 w 10609"/>
                <a:gd name="connsiteY16" fmla="*/ 2398 h 9201"/>
                <a:gd name="connsiteX17" fmla="*/ 10609 w 10609"/>
                <a:gd name="connsiteY17" fmla="*/ 1199 h 9201"/>
                <a:gd name="connsiteX18" fmla="*/ 10142 w 10609"/>
                <a:gd name="connsiteY18" fmla="*/ 0 h 9201"/>
                <a:gd name="connsiteX0" fmla="*/ 0 w 10000"/>
                <a:gd name="connsiteY0" fmla="*/ 6602 h 8697"/>
                <a:gd name="connsiteX1" fmla="*/ 763 w 10000"/>
                <a:gd name="connsiteY1" fmla="*/ 7394 h 8697"/>
                <a:gd name="connsiteX2" fmla="*/ 1452 w 10000"/>
                <a:gd name="connsiteY2" fmla="*/ 8697 h 8697"/>
                <a:gd name="connsiteX3" fmla="*/ 1895 w 10000"/>
                <a:gd name="connsiteY3" fmla="*/ 8697 h 8697"/>
                <a:gd name="connsiteX4" fmla="*/ 2338 w 10000"/>
                <a:gd name="connsiteY4" fmla="*/ 8213 h 8697"/>
                <a:gd name="connsiteX5" fmla="*/ 2749 w 10000"/>
                <a:gd name="connsiteY5" fmla="*/ 8250 h 8697"/>
                <a:gd name="connsiteX6" fmla="*/ 3634 w 10000"/>
                <a:gd name="connsiteY6" fmla="*/ 6500 h 8697"/>
                <a:gd name="connsiteX7" fmla="*/ 4068 w 10000"/>
                <a:gd name="connsiteY7" fmla="*/ 3442 h 8697"/>
                <a:gd name="connsiteX8" fmla="*/ 4738 w 10000"/>
                <a:gd name="connsiteY8" fmla="*/ 3479 h 8697"/>
                <a:gd name="connsiteX9" fmla="*/ 4955 w 10000"/>
                <a:gd name="connsiteY9" fmla="*/ 2616 h 8697"/>
                <a:gd name="connsiteX10" fmla="*/ 5612 w 10000"/>
                <a:gd name="connsiteY10" fmla="*/ 3048 h 8697"/>
                <a:gd name="connsiteX11" fmla="*/ 6493 w 10000"/>
                <a:gd name="connsiteY11" fmla="*/ 2616 h 8697"/>
                <a:gd name="connsiteX12" fmla="*/ 6927 w 10000"/>
                <a:gd name="connsiteY12" fmla="*/ 3048 h 8697"/>
                <a:gd name="connsiteX13" fmla="*/ 7807 w 10000"/>
                <a:gd name="connsiteY13" fmla="*/ 2176 h 8697"/>
                <a:gd name="connsiteX14" fmla="*/ 8246 w 10000"/>
                <a:gd name="connsiteY14" fmla="*/ 2176 h 8697"/>
                <a:gd name="connsiteX15" fmla="*/ 8903 w 10000"/>
                <a:gd name="connsiteY15" fmla="*/ 1303 h 8697"/>
                <a:gd name="connsiteX16" fmla="*/ 9121 w 10000"/>
                <a:gd name="connsiteY16" fmla="*/ 1303 h 8697"/>
                <a:gd name="connsiteX17" fmla="*/ 10000 w 10000"/>
                <a:gd name="connsiteY17" fmla="*/ 0 h 8697"/>
                <a:gd name="connsiteX0" fmla="*/ 0 w 10060"/>
                <a:gd name="connsiteY0" fmla="*/ 7737 h 10146"/>
                <a:gd name="connsiteX1" fmla="*/ 763 w 10060"/>
                <a:gd name="connsiteY1" fmla="*/ 8648 h 10146"/>
                <a:gd name="connsiteX2" fmla="*/ 1452 w 10060"/>
                <a:gd name="connsiteY2" fmla="*/ 10146 h 10146"/>
                <a:gd name="connsiteX3" fmla="*/ 1895 w 10060"/>
                <a:gd name="connsiteY3" fmla="*/ 10146 h 10146"/>
                <a:gd name="connsiteX4" fmla="*/ 2338 w 10060"/>
                <a:gd name="connsiteY4" fmla="*/ 9589 h 10146"/>
                <a:gd name="connsiteX5" fmla="*/ 2749 w 10060"/>
                <a:gd name="connsiteY5" fmla="*/ 9632 h 10146"/>
                <a:gd name="connsiteX6" fmla="*/ 3634 w 10060"/>
                <a:gd name="connsiteY6" fmla="*/ 7620 h 10146"/>
                <a:gd name="connsiteX7" fmla="*/ 4068 w 10060"/>
                <a:gd name="connsiteY7" fmla="*/ 4104 h 10146"/>
                <a:gd name="connsiteX8" fmla="*/ 4738 w 10060"/>
                <a:gd name="connsiteY8" fmla="*/ 4146 h 10146"/>
                <a:gd name="connsiteX9" fmla="*/ 4955 w 10060"/>
                <a:gd name="connsiteY9" fmla="*/ 3154 h 10146"/>
                <a:gd name="connsiteX10" fmla="*/ 5612 w 10060"/>
                <a:gd name="connsiteY10" fmla="*/ 3651 h 10146"/>
                <a:gd name="connsiteX11" fmla="*/ 6493 w 10060"/>
                <a:gd name="connsiteY11" fmla="*/ 3154 h 10146"/>
                <a:gd name="connsiteX12" fmla="*/ 6927 w 10060"/>
                <a:gd name="connsiteY12" fmla="*/ 3651 h 10146"/>
                <a:gd name="connsiteX13" fmla="*/ 7807 w 10060"/>
                <a:gd name="connsiteY13" fmla="*/ 2648 h 10146"/>
                <a:gd name="connsiteX14" fmla="*/ 8246 w 10060"/>
                <a:gd name="connsiteY14" fmla="*/ 2648 h 10146"/>
                <a:gd name="connsiteX15" fmla="*/ 8903 w 10060"/>
                <a:gd name="connsiteY15" fmla="*/ 1644 h 10146"/>
                <a:gd name="connsiteX16" fmla="*/ 9121 w 10060"/>
                <a:gd name="connsiteY16" fmla="*/ 1644 h 10146"/>
                <a:gd name="connsiteX17" fmla="*/ 10000 w 10060"/>
                <a:gd name="connsiteY17" fmla="*/ 146 h 10146"/>
                <a:gd name="connsiteX18" fmla="*/ 9984 w 10060"/>
                <a:gd name="connsiteY18" fmla="*/ 40 h 10146"/>
                <a:gd name="connsiteX0" fmla="*/ 0 w 12379"/>
                <a:gd name="connsiteY0" fmla="*/ 9067 h 11476"/>
                <a:gd name="connsiteX1" fmla="*/ 763 w 12379"/>
                <a:gd name="connsiteY1" fmla="*/ 9978 h 11476"/>
                <a:gd name="connsiteX2" fmla="*/ 1452 w 12379"/>
                <a:gd name="connsiteY2" fmla="*/ 11476 h 11476"/>
                <a:gd name="connsiteX3" fmla="*/ 1895 w 12379"/>
                <a:gd name="connsiteY3" fmla="*/ 11476 h 11476"/>
                <a:gd name="connsiteX4" fmla="*/ 2338 w 12379"/>
                <a:gd name="connsiteY4" fmla="*/ 10919 h 11476"/>
                <a:gd name="connsiteX5" fmla="*/ 2749 w 12379"/>
                <a:gd name="connsiteY5" fmla="*/ 10962 h 11476"/>
                <a:gd name="connsiteX6" fmla="*/ 3634 w 12379"/>
                <a:gd name="connsiteY6" fmla="*/ 8950 h 11476"/>
                <a:gd name="connsiteX7" fmla="*/ 4068 w 12379"/>
                <a:gd name="connsiteY7" fmla="*/ 5434 h 11476"/>
                <a:gd name="connsiteX8" fmla="*/ 4738 w 12379"/>
                <a:gd name="connsiteY8" fmla="*/ 5476 h 11476"/>
                <a:gd name="connsiteX9" fmla="*/ 4955 w 12379"/>
                <a:gd name="connsiteY9" fmla="*/ 4484 h 11476"/>
                <a:gd name="connsiteX10" fmla="*/ 5612 w 12379"/>
                <a:gd name="connsiteY10" fmla="*/ 4981 h 11476"/>
                <a:gd name="connsiteX11" fmla="*/ 6493 w 12379"/>
                <a:gd name="connsiteY11" fmla="*/ 4484 h 11476"/>
                <a:gd name="connsiteX12" fmla="*/ 6927 w 12379"/>
                <a:gd name="connsiteY12" fmla="*/ 4981 h 11476"/>
                <a:gd name="connsiteX13" fmla="*/ 7807 w 12379"/>
                <a:gd name="connsiteY13" fmla="*/ 3978 h 11476"/>
                <a:gd name="connsiteX14" fmla="*/ 8246 w 12379"/>
                <a:gd name="connsiteY14" fmla="*/ 3978 h 11476"/>
                <a:gd name="connsiteX15" fmla="*/ 8903 w 12379"/>
                <a:gd name="connsiteY15" fmla="*/ 2974 h 11476"/>
                <a:gd name="connsiteX16" fmla="*/ 9121 w 12379"/>
                <a:gd name="connsiteY16" fmla="*/ 2974 h 11476"/>
                <a:gd name="connsiteX17" fmla="*/ 10000 w 12379"/>
                <a:gd name="connsiteY17" fmla="*/ 1476 h 11476"/>
                <a:gd name="connsiteX18" fmla="*/ 12379 w 12379"/>
                <a:gd name="connsiteY18" fmla="*/ 0 h 11476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8597 w 18597"/>
                <a:gd name="connsiteY18" fmla="*/ 0 h 21411"/>
                <a:gd name="connsiteX0" fmla="*/ 0 w 18597"/>
                <a:gd name="connsiteY0" fmla="*/ 19151 h 21560"/>
                <a:gd name="connsiteX1" fmla="*/ 763 w 18597"/>
                <a:gd name="connsiteY1" fmla="*/ 20062 h 21560"/>
                <a:gd name="connsiteX2" fmla="*/ 1452 w 18597"/>
                <a:gd name="connsiteY2" fmla="*/ 21560 h 21560"/>
                <a:gd name="connsiteX3" fmla="*/ 1895 w 18597"/>
                <a:gd name="connsiteY3" fmla="*/ 21560 h 21560"/>
                <a:gd name="connsiteX4" fmla="*/ 2338 w 18597"/>
                <a:gd name="connsiteY4" fmla="*/ 21003 h 21560"/>
                <a:gd name="connsiteX5" fmla="*/ 2749 w 18597"/>
                <a:gd name="connsiteY5" fmla="*/ 21046 h 21560"/>
                <a:gd name="connsiteX6" fmla="*/ 3634 w 18597"/>
                <a:gd name="connsiteY6" fmla="*/ 19034 h 21560"/>
                <a:gd name="connsiteX7" fmla="*/ 4068 w 18597"/>
                <a:gd name="connsiteY7" fmla="*/ 15518 h 21560"/>
                <a:gd name="connsiteX8" fmla="*/ 4738 w 18597"/>
                <a:gd name="connsiteY8" fmla="*/ 15560 h 21560"/>
                <a:gd name="connsiteX9" fmla="*/ 4955 w 18597"/>
                <a:gd name="connsiteY9" fmla="*/ 14568 h 21560"/>
                <a:gd name="connsiteX10" fmla="*/ 5612 w 18597"/>
                <a:gd name="connsiteY10" fmla="*/ 15065 h 21560"/>
                <a:gd name="connsiteX11" fmla="*/ 6493 w 18597"/>
                <a:gd name="connsiteY11" fmla="*/ 14568 h 21560"/>
                <a:gd name="connsiteX12" fmla="*/ 6927 w 18597"/>
                <a:gd name="connsiteY12" fmla="*/ 15065 h 21560"/>
                <a:gd name="connsiteX13" fmla="*/ 7807 w 18597"/>
                <a:gd name="connsiteY13" fmla="*/ 14062 h 21560"/>
                <a:gd name="connsiteX14" fmla="*/ 8246 w 18597"/>
                <a:gd name="connsiteY14" fmla="*/ 14062 h 21560"/>
                <a:gd name="connsiteX15" fmla="*/ 8903 w 18597"/>
                <a:gd name="connsiteY15" fmla="*/ 13058 h 21560"/>
                <a:gd name="connsiteX16" fmla="*/ 9121 w 18597"/>
                <a:gd name="connsiteY16" fmla="*/ 13058 h 21560"/>
                <a:gd name="connsiteX17" fmla="*/ 10000 w 18597"/>
                <a:gd name="connsiteY17" fmla="*/ 11560 h 21560"/>
                <a:gd name="connsiteX18" fmla="*/ 16858 w 18597"/>
                <a:gd name="connsiteY18" fmla="*/ 1091 h 21560"/>
                <a:gd name="connsiteX19" fmla="*/ 18597 w 18597"/>
                <a:gd name="connsiteY19" fmla="*/ 149 h 21560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6858 w 18597"/>
                <a:gd name="connsiteY18" fmla="*/ 942 h 21411"/>
                <a:gd name="connsiteX19" fmla="*/ 18597 w 18597"/>
                <a:gd name="connsiteY19" fmla="*/ 0 h 21411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6825 w 18597"/>
                <a:gd name="connsiteY18" fmla="*/ 899 h 21411"/>
                <a:gd name="connsiteX19" fmla="*/ 18597 w 18597"/>
                <a:gd name="connsiteY19" fmla="*/ 0 h 21411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6825 w 18581"/>
                <a:gd name="connsiteY18" fmla="*/ 985 h 21497"/>
                <a:gd name="connsiteX19" fmla="*/ 18581 w 18581"/>
                <a:gd name="connsiteY1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5742 w 18581"/>
                <a:gd name="connsiteY18" fmla="*/ 2484 h 21497"/>
                <a:gd name="connsiteX19" fmla="*/ 16825 w 18581"/>
                <a:gd name="connsiteY19" fmla="*/ 985 h 21497"/>
                <a:gd name="connsiteX20" fmla="*/ 18581 w 18581"/>
                <a:gd name="connsiteY2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5742 w 18581"/>
                <a:gd name="connsiteY18" fmla="*/ 2484 h 21497"/>
                <a:gd name="connsiteX19" fmla="*/ 16825 w 18581"/>
                <a:gd name="connsiteY19" fmla="*/ 985 h 21497"/>
                <a:gd name="connsiteX20" fmla="*/ 18581 w 18581"/>
                <a:gd name="connsiteY2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2625 w 18581"/>
                <a:gd name="connsiteY18" fmla="*/ 11991 h 21497"/>
                <a:gd name="connsiteX19" fmla="*/ 14840 w 18581"/>
                <a:gd name="connsiteY19" fmla="*/ 9421 h 21497"/>
                <a:gd name="connsiteX20" fmla="*/ 15742 w 18581"/>
                <a:gd name="connsiteY20" fmla="*/ 2484 h 21497"/>
                <a:gd name="connsiteX21" fmla="*/ 16825 w 18581"/>
                <a:gd name="connsiteY21" fmla="*/ 985 h 21497"/>
                <a:gd name="connsiteX22" fmla="*/ 18581 w 18581"/>
                <a:gd name="connsiteY2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2625 w 18581"/>
                <a:gd name="connsiteY18" fmla="*/ 11991 h 21497"/>
                <a:gd name="connsiteX19" fmla="*/ 14840 w 18581"/>
                <a:gd name="connsiteY19" fmla="*/ 9421 h 21497"/>
                <a:gd name="connsiteX20" fmla="*/ 15742 w 18581"/>
                <a:gd name="connsiteY20" fmla="*/ 2484 h 21497"/>
                <a:gd name="connsiteX21" fmla="*/ 16825 w 18581"/>
                <a:gd name="connsiteY21" fmla="*/ 985 h 21497"/>
                <a:gd name="connsiteX22" fmla="*/ 18581 w 18581"/>
                <a:gd name="connsiteY2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1099 w 18581"/>
                <a:gd name="connsiteY18" fmla="*/ 11991 h 21497"/>
                <a:gd name="connsiteX19" fmla="*/ 12625 w 18581"/>
                <a:gd name="connsiteY19" fmla="*/ 11991 h 21497"/>
                <a:gd name="connsiteX20" fmla="*/ 14840 w 18581"/>
                <a:gd name="connsiteY20" fmla="*/ 9421 h 21497"/>
                <a:gd name="connsiteX21" fmla="*/ 15742 w 18581"/>
                <a:gd name="connsiteY21" fmla="*/ 2484 h 21497"/>
                <a:gd name="connsiteX22" fmla="*/ 16825 w 18581"/>
                <a:gd name="connsiteY22" fmla="*/ 985 h 21497"/>
                <a:gd name="connsiteX23" fmla="*/ 18581 w 18581"/>
                <a:gd name="connsiteY2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1099 w 18581"/>
                <a:gd name="connsiteY18" fmla="*/ 11991 h 21497"/>
                <a:gd name="connsiteX19" fmla="*/ 12625 w 18581"/>
                <a:gd name="connsiteY19" fmla="*/ 11991 h 21497"/>
                <a:gd name="connsiteX20" fmla="*/ 14840 w 18581"/>
                <a:gd name="connsiteY20" fmla="*/ 9421 h 21497"/>
                <a:gd name="connsiteX21" fmla="*/ 15742 w 18581"/>
                <a:gd name="connsiteY21" fmla="*/ 2484 h 21497"/>
                <a:gd name="connsiteX22" fmla="*/ 16825 w 18581"/>
                <a:gd name="connsiteY22" fmla="*/ 985 h 21497"/>
                <a:gd name="connsiteX23" fmla="*/ 18581 w 18581"/>
                <a:gd name="connsiteY2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79 w 18581"/>
                <a:gd name="connsiteY18" fmla="*/ 13018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79 w 18581"/>
                <a:gd name="connsiteY18" fmla="*/ 13018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067 w 18581"/>
                <a:gd name="connsiteY20" fmla="*/ 997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067 w 18581"/>
                <a:gd name="connsiteY20" fmla="*/ 997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346 w 18581"/>
                <a:gd name="connsiteY21" fmla="*/ 10406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346 w 18581"/>
                <a:gd name="connsiteY21" fmla="*/ 10406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47 w 18581"/>
                <a:gd name="connsiteY23" fmla="*/ 10149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47 w 18581"/>
                <a:gd name="connsiteY23" fmla="*/ 10149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63 w 18581"/>
                <a:gd name="connsiteY23" fmla="*/ 10963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2920 w 18581"/>
                <a:gd name="connsiteY23" fmla="*/ 1010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2920 w 18581"/>
                <a:gd name="connsiteY23" fmla="*/ 1010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33 w 18581"/>
                <a:gd name="connsiteY23" fmla="*/ 11305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33 w 18581"/>
                <a:gd name="connsiteY23" fmla="*/ 11305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56 w 18581"/>
                <a:gd name="connsiteY27" fmla="*/ 8051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56 w 18581"/>
                <a:gd name="connsiteY27" fmla="*/ 8051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529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220 w 18581"/>
                <a:gd name="connsiteY32" fmla="*/ 214 h 21497"/>
                <a:gd name="connsiteX33" fmla="*/ 18581 w 18581"/>
                <a:gd name="connsiteY3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433 w 18581"/>
                <a:gd name="connsiteY32" fmla="*/ 342 h 21497"/>
                <a:gd name="connsiteX33" fmla="*/ 18581 w 18581"/>
                <a:gd name="connsiteY3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15 w 18581"/>
                <a:gd name="connsiteY32" fmla="*/ 470 h 21497"/>
                <a:gd name="connsiteX33" fmla="*/ 18581 w 18581"/>
                <a:gd name="connsiteY33" fmla="*/ 0 h 21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8581" h="21497">
                  <a:moveTo>
                    <a:pt x="0" y="19088"/>
                  </a:moveTo>
                  <a:lnTo>
                    <a:pt x="763" y="19999"/>
                  </a:lnTo>
                  <a:lnTo>
                    <a:pt x="1452" y="21497"/>
                  </a:lnTo>
                  <a:lnTo>
                    <a:pt x="1895" y="21497"/>
                  </a:lnTo>
                  <a:lnTo>
                    <a:pt x="2338" y="20940"/>
                  </a:lnTo>
                  <a:lnTo>
                    <a:pt x="2749" y="20983"/>
                  </a:lnTo>
                  <a:lnTo>
                    <a:pt x="3634" y="18971"/>
                  </a:lnTo>
                  <a:cubicBezTo>
                    <a:pt x="3779" y="17842"/>
                    <a:pt x="3923" y="16585"/>
                    <a:pt x="4068" y="15455"/>
                  </a:cubicBezTo>
                  <a:lnTo>
                    <a:pt x="4738" y="15497"/>
                  </a:lnTo>
                  <a:cubicBezTo>
                    <a:pt x="4810" y="15166"/>
                    <a:pt x="4884" y="14836"/>
                    <a:pt x="4955" y="14505"/>
                  </a:cubicBezTo>
                  <a:lnTo>
                    <a:pt x="5612" y="15002"/>
                  </a:lnTo>
                  <a:lnTo>
                    <a:pt x="6493" y="14505"/>
                  </a:lnTo>
                  <a:lnTo>
                    <a:pt x="6927" y="15002"/>
                  </a:lnTo>
                  <a:lnTo>
                    <a:pt x="7807" y="13999"/>
                  </a:lnTo>
                  <a:lnTo>
                    <a:pt x="8246" y="13999"/>
                  </a:lnTo>
                  <a:lnTo>
                    <a:pt x="8903" y="12995"/>
                  </a:lnTo>
                  <a:lnTo>
                    <a:pt x="9121" y="12995"/>
                  </a:lnTo>
                  <a:lnTo>
                    <a:pt x="10000" y="11497"/>
                  </a:lnTo>
                  <a:cubicBezTo>
                    <a:pt x="10077" y="11661"/>
                    <a:pt x="10153" y="11826"/>
                    <a:pt x="10230" y="11990"/>
                  </a:cubicBezTo>
                  <a:lnTo>
                    <a:pt x="11099" y="11991"/>
                  </a:lnTo>
                  <a:lnTo>
                    <a:pt x="11591" y="11434"/>
                  </a:lnTo>
                  <a:lnTo>
                    <a:pt x="12198" y="11519"/>
                  </a:lnTo>
                  <a:lnTo>
                    <a:pt x="12625" y="11991"/>
                  </a:lnTo>
                  <a:lnTo>
                    <a:pt x="13100" y="11476"/>
                  </a:lnTo>
                  <a:lnTo>
                    <a:pt x="13330" y="10877"/>
                  </a:lnTo>
                  <a:lnTo>
                    <a:pt x="13757" y="10449"/>
                  </a:lnTo>
                  <a:lnTo>
                    <a:pt x="14840" y="9421"/>
                  </a:lnTo>
                  <a:cubicBezTo>
                    <a:pt x="14845" y="8964"/>
                    <a:pt x="14835" y="8380"/>
                    <a:pt x="14840" y="7923"/>
                  </a:cubicBezTo>
                  <a:lnTo>
                    <a:pt x="15496" y="4925"/>
                  </a:lnTo>
                  <a:lnTo>
                    <a:pt x="15906" y="3468"/>
                  </a:lnTo>
                  <a:cubicBezTo>
                    <a:pt x="15840" y="3140"/>
                    <a:pt x="15775" y="2812"/>
                    <a:pt x="15709" y="2484"/>
                  </a:cubicBezTo>
                  <a:lnTo>
                    <a:pt x="16825" y="985"/>
                  </a:lnTo>
                  <a:lnTo>
                    <a:pt x="18515" y="470"/>
                  </a:lnTo>
                  <a:cubicBezTo>
                    <a:pt x="18564" y="356"/>
                    <a:pt x="18532" y="114"/>
                    <a:pt x="18581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59" name="Freeform 18"/>
            <p:cNvSpPr>
              <a:spLocks noChangeAspect="1"/>
            </p:cNvSpPr>
            <p:nvPr/>
          </p:nvSpPr>
          <p:spPr bwMode="gray">
            <a:xfrm>
              <a:off x="534587" y="5544601"/>
              <a:ext cx="2696801" cy="1195369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9554"/>
                <a:gd name="connsiteY0" fmla="*/ 10000 h 10000"/>
                <a:gd name="connsiteX1" fmla="*/ 220 w 9554"/>
                <a:gd name="connsiteY1" fmla="*/ 9594 h 10000"/>
                <a:gd name="connsiteX2" fmla="*/ 886 w 9554"/>
                <a:gd name="connsiteY2" fmla="*/ 9198 h 10000"/>
                <a:gd name="connsiteX3" fmla="*/ 886 w 9554"/>
                <a:gd name="connsiteY3" fmla="*/ 8395 h 10000"/>
                <a:gd name="connsiteX4" fmla="*/ 1332 w 9554"/>
                <a:gd name="connsiteY4" fmla="*/ 7196 h 10000"/>
                <a:gd name="connsiteX5" fmla="*/ 1557 w 9554"/>
                <a:gd name="connsiteY5" fmla="*/ 7196 h 10000"/>
                <a:gd name="connsiteX6" fmla="*/ 1998 w 9554"/>
                <a:gd name="connsiteY6" fmla="*/ 5996 h 10000"/>
                <a:gd name="connsiteX7" fmla="*/ 2223 w 9554"/>
                <a:gd name="connsiteY7" fmla="*/ 5194 h 10000"/>
                <a:gd name="connsiteX8" fmla="*/ 2889 w 9554"/>
                <a:gd name="connsiteY8" fmla="*/ 5996 h 10000"/>
                <a:gd name="connsiteX9" fmla="*/ 3109 w 9554"/>
                <a:gd name="connsiteY9" fmla="*/ 7196 h 10000"/>
                <a:gd name="connsiteX10" fmla="*/ 3109 w 9554"/>
                <a:gd name="connsiteY10" fmla="*/ 8395 h 10000"/>
                <a:gd name="connsiteX11" fmla="*/ 4221 w 9554"/>
                <a:gd name="connsiteY11" fmla="*/ 8395 h 10000"/>
                <a:gd name="connsiteX12" fmla="*/ 4441 w 9554"/>
                <a:gd name="connsiteY12" fmla="*/ 7601 h 10000"/>
                <a:gd name="connsiteX13" fmla="*/ 5107 w 9554"/>
                <a:gd name="connsiteY13" fmla="*/ 7998 h 10000"/>
                <a:gd name="connsiteX14" fmla="*/ 5999 w 9554"/>
                <a:gd name="connsiteY14" fmla="*/ 7601 h 10000"/>
                <a:gd name="connsiteX15" fmla="*/ 6439 w 9554"/>
                <a:gd name="connsiteY15" fmla="*/ 7998 h 10000"/>
                <a:gd name="connsiteX16" fmla="*/ 7331 w 9554"/>
                <a:gd name="connsiteY16" fmla="*/ 7196 h 10000"/>
                <a:gd name="connsiteX17" fmla="*/ 7776 w 9554"/>
                <a:gd name="connsiteY17" fmla="*/ 7196 h 10000"/>
                <a:gd name="connsiteX18" fmla="*/ 8442 w 9554"/>
                <a:gd name="connsiteY18" fmla="*/ 6393 h 10000"/>
                <a:gd name="connsiteX19" fmla="*/ 8663 w 9554"/>
                <a:gd name="connsiteY19" fmla="*/ 6393 h 10000"/>
                <a:gd name="connsiteX20" fmla="*/ 9554 w 9554"/>
                <a:gd name="connsiteY20" fmla="*/ 5194 h 10000"/>
                <a:gd name="connsiteX21" fmla="*/ 9108 w 9554"/>
                <a:gd name="connsiteY21" fmla="*/ 3995 h 10000"/>
                <a:gd name="connsiteX22" fmla="*/ 8217 w 9554"/>
                <a:gd name="connsiteY22" fmla="*/ 2399 h 10000"/>
                <a:gd name="connsiteX23" fmla="*/ 7776 w 9554"/>
                <a:gd name="connsiteY23" fmla="*/ 1199 h 10000"/>
                <a:gd name="connsiteX24" fmla="*/ 6439 w 9554"/>
                <a:gd name="connsiteY24" fmla="*/ 0 h 10000"/>
                <a:gd name="connsiteX25" fmla="*/ 5553 w 9554"/>
                <a:gd name="connsiteY25" fmla="*/ 0 h 10000"/>
                <a:gd name="connsiteX0" fmla="*/ 0 w 10000"/>
                <a:gd name="connsiteY0" fmla="*/ 10000 h 10000"/>
                <a:gd name="connsiteX1" fmla="*/ 927 w 10000"/>
                <a:gd name="connsiteY1" fmla="*/ 9198 h 10000"/>
                <a:gd name="connsiteX2" fmla="*/ 927 w 10000"/>
                <a:gd name="connsiteY2" fmla="*/ 8395 h 10000"/>
                <a:gd name="connsiteX3" fmla="*/ 1394 w 10000"/>
                <a:gd name="connsiteY3" fmla="*/ 7196 h 10000"/>
                <a:gd name="connsiteX4" fmla="*/ 1630 w 10000"/>
                <a:gd name="connsiteY4" fmla="*/ 7196 h 10000"/>
                <a:gd name="connsiteX5" fmla="*/ 2091 w 10000"/>
                <a:gd name="connsiteY5" fmla="*/ 5996 h 10000"/>
                <a:gd name="connsiteX6" fmla="*/ 2327 w 10000"/>
                <a:gd name="connsiteY6" fmla="*/ 5194 h 10000"/>
                <a:gd name="connsiteX7" fmla="*/ 3024 w 10000"/>
                <a:gd name="connsiteY7" fmla="*/ 5996 h 10000"/>
                <a:gd name="connsiteX8" fmla="*/ 3254 w 10000"/>
                <a:gd name="connsiteY8" fmla="*/ 7196 h 10000"/>
                <a:gd name="connsiteX9" fmla="*/ 3254 w 10000"/>
                <a:gd name="connsiteY9" fmla="*/ 8395 h 10000"/>
                <a:gd name="connsiteX10" fmla="*/ 4418 w 10000"/>
                <a:gd name="connsiteY10" fmla="*/ 8395 h 10000"/>
                <a:gd name="connsiteX11" fmla="*/ 4648 w 10000"/>
                <a:gd name="connsiteY11" fmla="*/ 7601 h 10000"/>
                <a:gd name="connsiteX12" fmla="*/ 5345 w 10000"/>
                <a:gd name="connsiteY12" fmla="*/ 7998 h 10000"/>
                <a:gd name="connsiteX13" fmla="*/ 6279 w 10000"/>
                <a:gd name="connsiteY13" fmla="*/ 7601 h 10000"/>
                <a:gd name="connsiteX14" fmla="*/ 6740 w 10000"/>
                <a:gd name="connsiteY14" fmla="*/ 7998 h 10000"/>
                <a:gd name="connsiteX15" fmla="*/ 7673 w 10000"/>
                <a:gd name="connsiteY15" fmla="*/ 7196 h 10000"/>
                <a:gd name="connsiteX16" fmla="*/ 8139 w 10000"/>
                <a:gd name="connsiteY16" fmla="*/ 7196 h 10000"/>
                <a:gd name="connsiteX17" fmla="*/ 8836 w 10000"/>
                <a:gd name="connsiteY17" fmla="*/ 6393 h 10000"/>
                <a:gd name="connsiteX18" fmla="*/ 9067 w 10000"/>
                <a:gd name="connsiteY18" fmla="*/ 6393 h 10000"/>
                <a:gd name="connsiteX19" fmla="*/ 10000 w 10000"/>
                <a:gd name="connsiteY19" fmla="*/ 5194 h 10000"/>
                <a:gd name="connsiteX20" fmla="*/ 9533 w 10000"/>
                <a:gd name="connsiteY20" fmla="*/ 3995 h 10000"/>
                <a:gd name="connsiteX21" fmla="*/ 8601 w 10000"/>
                <a:gd name="connsiteY21" fmla="*/ 2399 h 10000"/>
                <a:gd name="connsiteX22" fmla="*/ 8139 w 10000"/>
                <a:gd name="connsiteY22" fmla="*/ 1199 h 10000"/>
                <a:gd name="connsiteX23" fmla="*/ 6740 w 10000"/>
                <a:gd name="connsiteY23" fmla="*/ 0 h 10000"/>
                <a:gd name="connsiteX24" fmla="*/ 5812 w 10000"/>
                <a:gd name="connsiteY24" fmla="*/ 0 h 10000"/>
                <a:gd name="connsiteX0" fmla="*/ 0 w 10000"/>
                <a:gd name="connsiteY0" fmla="*/ 10000 h 10000"/>
                <a:gd name="connsiteX1" fmla="*/ 927 w 10000"/>
                <a:gd name="connsiteY1" fmla="*/ 8395 h 10000"/>
                <a:gd name="connsiteX2" fmla="*/ 1394 w 10000"/>
                <a:gd name="connsiteY2" fmla="*/ 7196 h 10000"/>
                <a:gd name="connsiteX3" fmla="*/ 1630 w 10000"/>
                <a:gd name="connsiteY3" fmla="*/ 7196 h 10000"/>
                <a:gd name="connsiteX4" fmla="*/ 2091 w 10000"/>
                <a:gd name="connsiteY4" fmla="*/ 5996 h 10000"/>
                <a:gd name="connsiteX5" fmla="*/ 2327 w 10000"/>
                <a:gd name="connsiteY5" fmla="*/ 5194 h 10000"/>
                <a:gd name="connsiteX6" fmla="*/ 3024 w 10000"/>
                <a:gd name="connsiteY6" fmla="*/ 5996 h 10000"/>
                <a:gd name="connsiteX7" fmla="*/ 3254 w 10000"/>
                <a:gd name="connsiteY7" fmla="*/ 7196 h 10000"/>
                <a:gd name="connsiteX8" fmla="*/ 3254 w 10000"/>
                <a:gd name="connsiteY8" fmla="*/ 8395 h 10000"/>
                <a:gd name="connsiteX9" fmla="*/ 4418 w 10000"/>
                <a:gd name="connsiteY9" fmla="*/ 8395 h 10000"/>
                <a:gd name="connsiteX10" fmla="*/ 4648 w 10000"/>
                <a:gd name="connsiteY10" fmla="*/ 7601 h 10000"/>
                <a:gd name="connsiteX11" fmla="*/ 5345 w 10000"/>
                <a:gd name="connsiteY11" fmla="*/ 7998 h 10000"/>
                <a:gd name="connsiteX12" fmla="*/ 6279 w 10000"/>
                <a:gd name="connsiteY12" fmla="*/ 7601 h 10000"/>
                <a:gd name="connsiteX13" fmla="*/ 6740 w 10000"/>
                <a:gd name="connsiteY13" fmla="*/ 7998 h 10000"/>
                <a:gd name="connsiteX14" fmla="*/ 7673 w 10000"/>
                <a:gd name="connsiteY14" fmla="*/ 7196 h 10000"/>
                <a:gd name="connsiteX15" fmla="*/ 8139 w 10000"/>
                <a:gd name="connsiteY15" fmla="*/ 7196 h 10000"/>
                <a:gd name="connsiteX16" fmla="*/ 8836 w 10000"/>
                <a:gd name="connsiteY16" fmla="*/ 6393 h 10000"/>
                <a:gd name="connsiteX17" fmla="*/ 9067 w 10000"/>
                <a:gd name="connsiteY17" fmla="*/ 6393 h 10000"/>
                <a:gd name="connsiteX18" fmla="*/ 10000 w 10000"/>
                <a:gd name="connsiteY18" fmla="*/ 5194 h 10000"/>
                <a:gd name="connsiteX19" fmla="*/ 9533 w 10000"/>
                <a:gd name="connsiteY19" fmla="*/ 3995 h 10000"/>
                <a:gd name="connsiteX20" fmla="*/ 8601 w 10000"/>
                <a:gd name="connsiteY20" fmla="*/ 2399 h 10000"/>
                <a:gd name="connsiteX21" fmla="*/ 8139 w 10000"/>
                <a:gd name="connsiteY21" fmla="*/ 1199 h 10000"/>
                <a:gd name="connsiteX22" fmla="*/ 6740 w 10000"/>
                <a:gd name="connsiteY22" fmla="*/ 0 h 10000"/>
                <a:gd name="connsiteX23" fmla="*/ 5812 w 10000"/>
                <a:gd name="connsiteY23" fmla="*/ 0 h 10000"/>
                <a:gd name="connsiteX0" fmla="*/ 0 w 10000"/>
                <a:gd name="connsiteY0" fmla="*/ 10000 h 10000"/>
                <a:gd name="connsiteX1" fmla="*/ 1394 w 10000"/>
                <a:gd name="connsiteY1" fmla="*/ 7196 h 10000"/>
                <a:gd name="connsiteX2" fmla="*/ 1630 w 10000"/>
                <a:gd name="connsiteY2" fmla="*/ 7196 h 10000"/>
                <a:gd name="connsiteX3" fmla="*/ 2091 w 10000"/>
                <a:gd name="connsiteY3" fmla="*/ 5996 h 10000"/>
                <a:gd name="connsiteX4" fmla="*/ 2327 w 10000"/>
                <a:gd name="connsiteY4" fmla="*/ 5194 h 10000"/>
                <a:gd name="connsiteX5" fmla="*/ 3024 w 10000"/>
                <a:gd name="connsiteY5" fmla="*/ 5996 h 10000"/>
                <a:gd name="connsiteX6" fmla="*/ 3254 w 10000"/>
                <a:gd name="connsiteY6" fmla="*/ 7196 h 10000"/>
                <a:gd name="connsiteX7" fmla="*/ 3254 w 10000"/>
                <a:gd name="connsiteY7" fmla="*/ 8395 h 10000"/>
                <a:gd name="connsiteX8" fmla="*/ 4418 w 10000"/>
                <a:gd name="connsiteY8" fmla="*/ 8395 h 10000"/>
                <a:gd name="connsiteX9" fmla="*/ 4648 w 10000"/>
                <a:gd name="connsiteY9" fmla="*/ 7601 h 10000"/>
                <a:gd name="connsiteX10" fmla="*/ 5345 w 10000"/>
                <a:gd name="connsiteY10" fmla="*/ 7998 h 10000"/>
                <a:gd name="connsiteX11" fmla="*/ 6279 w 10000"/>
                <a:gd name="connsiteY11" fmla="*/ 7601 h 10000"/>
                <a:gd name="connsiteX12" fmla="*/ 6740 w 10000"/>
                <a:gd name="connsiteY12" fmla="*/ 7998 h 10000"/>
                <a:gd name="connsiteX13" fmla="*/ 7673 w 10000"/>
                <a:gd name="connsiteY13" fmla="*/ 7196 h 10000"/>
                <a:gd name="connsiteX14" fmla="*/ 8139 w 10000"/>
                <a:gd name="connsiteY14" fmla="*/ 7196 h 10000"/>
                <a:gd name="connsiteX15" fmla="*/ 8836 w 10000"/>
                <a:gd name="connsiteY15" fmla="*/ 6393 h 10000"/>
                <a:gd name="connsiteX16" fmla="*/ 9067 w 10000"/>
                <a:gd name="connsiteY16" fmla="*/ 6393 h 10000"/>
                <a:gd name="connsiteX17" fmla="*/ 10000 w 10000"/>
                <a:gd name="connsiteY17" fmla="*/ 5194 h 10000"/>
                <a:gd name="connsiteX18" fmla="*/ 9533 w 10000"/>
                <a:gd name="connsiteY18" fmla="*/ 3995 h 10000"/>
                <a:gd name="connsiteX19" fmla="*/ 8601 w 10000"/>
                <a:gd name="connsiteY19" fmla="*/ 2399 h 10000"/>
                <a:gd name="connsiteX20" fmla="*/ 8139 w 10000"/>
                <a:gd name="connsiteY20" fmla="*/ 1199 h 10000"/>
                <a:gd name="connsiteX21" fmla="*/ 6740 w 10000"/>
                <a:gd name="connsiteY21" fmla="*/ 0 h 10000"/>
                <a:gd name="connsiteX22" fmla="*/ 5812 w 10000"/>
                <a:gd name="connsiteY22" fmla="*/ 0 h 10000"/>
                <a:gd name="connsiteX0" fmla="*/ 0 w 10000"/>
                <a:gd name="connsiteY0" fmla="*/ 10000 h 10000"/>
                <a:gd name="connsiteX1" fmla="*/ 1630 w 10000"/>
                <a:gd name="connsiteY1" fmla="*/ 7196 h 10000"/>
                <a:gd name="connsiteX2" fmla="*/ 2091 w 10000"/>
                <a:gd name="connsiteY2" fmla="*/ 5996 h 10000"/>
                <a:gd name="connsiteX3" fmla="*/ 2327 w 10000"/>
                <a:gd name="connsiteY3" fmla="*/ 5194 h 10000"/>
                <a:gd name="connsiteX4" fmla="*/ 3024 w 10000"/>
                <a:gd name="connsiteY4" fmla="*/ 5996 h 10000"/>
                <a:gd name="connsiteX5" fmla="*/ 3254 w 10000"/>
                <a:gd name="connsiteY5" fmla="*/ 7196 h 10000"/>
                <a:gd name="connsiteX6" fmla="*/ 3254 w 10000"/>
                <a:gd name="connsiteY6" fmla="*/ 8395 h 10000"/>
                <a:gd name="connsiteX7" fmla="*/ 4418 w 10000"/>
                <a:gd name="connsiteY7" fmla="*/ 8395 h 10000"/>
                <a:gd name="connsiteX8" fmla="*/ 4648 w 10000"/>
                <a:gd name="connsiteY8" fmla="*/ 7601 h 10000"/>
                <a:gd name="connsiteX9" fmla="*/ 5345 w 10000"/>
                <a:gd name="connsiteY9" fmla="*/ 7998 h 10000"/>
                <a:gd name="connsiteX10" fmla="*/ 6279 w 10000"/>
                <a:gd name="connsiteY10" fmla="*/ 7601 h 10000"/>
                <a:gd name="connsiteX11" fmla="*/ 6740 w 10000"/>
                <a:gd name="connsiteY11" fmla="*/ 7998 h 10000"/>
                <a:gd name="connsiteX12" fmla="*/ 7673 w 10000"/>
                <a:gd name="connsiteY12" fmla="*/ 7196 h 10000"/>
                <a:gd name="connsiteX13" fmla="*/ 8139 w 10000"/>
                <a:gd name="connsiteY13" fmla="*/ 7196 h 10000"/>
                <a:gd name="connsiteX14" fmla="*/ 8836 w 10000"/>
                <a:gd name="connsiteY14" fmla="*/ 6393 h 10000"/>
                <a:gd name="connsiteX15" fmla="*/ 9067 w 10000"/>
                <a:gd name="connsiteY15" fmla="*/ 6393 h 10000"/>
                <a:gd name="connsiteX16" fmla="*/ 10000 w 10000"/>
                <a:gd name="connsiteY16" fmla="*/ 5194 h 10000"/>
                <a:gd name="connsiteX17" fmla="*/ 9533 w 10000"/>
                <a:gd name="connsiteY17" fmla="*/ 3995 h 10000"/>
                <a:gd name="connsiteX18" fmla="*/ 8601 w 10000"/>
                <a:gd name="connsiteY18" fmla="*/ 2399 h 10000"/>
                <a:gd name="connsiteX19" fmla="*/ 8139 w 10000"/>
                <a:gd name="connsiteY19" fmla="*/ 1199 h 10000"/>
                <a:gd name="connsiteX20" fmla="*/ 6740 w 10000"/>
                <a:gd name="connsiteY20" fmla="*/ 0 h 10000"/>
                <a:gd name="connsiteX21" fmla="*/ 5812 w 10000"/>
                <a:gd name="connsiteY21" fmla="*/ 0 h 10000"/>
                <a:gd name="connsiteX0" fmla="*/ 0 w 10000"/>
                <a:gd name="connsiteY0" fmla="*/ 10000 h 10000"/>
                <a:gd name="connsiteX1" fmla="*/ 2091 w 10000"/>
                <a:gd name="connsiteY1" fmla="*/ 5996 h 10000"/>
                <a:gd name="connsiteX2" fmla="*/ 2327 w 10000"/>
                <a:gd name="connsiteY2" fmla="*/ 5194 h 10000"/>
                <a:gd name="connsiteX3" fmla="*/ 3024 w 10000"/>
                <a:gd name="connsiteY3" fmla="*/ 5996 h 10000"/>
                <a:gd name="connsiteX4" fmla="*/ 3254 w 10000"/>
                <a:gd name="connsiteY4" fmla="*/ 7196 h 10000"/>
                <a:gd name="connsiteX5" fmla="*/ 3254 w 10000"/>
                <a:gd name="connsiteY5" fmla="*/ 8395 h 10000"/>
                <a:gd name="connsiteX6" fmla="*/ 4418 w 10000"/>
                <a:gd name="connsiteY6" fmla="*/ 8395 h 10000"/>
                <a:gd name="connsiteX7" fmla="*/ 4648 w 10000"/>
                <a:gd name="connsiteY7" fmla="*/ 7601 h 10000"/>
                <a:gd name="connsiteX8" fmla="*/ 5345 w 10000"/>
                <a:gd name="connsiteY8" fmla="*/ 7998 h 10000"/>
                <a:gd name="connsiteX9" fmla="*/ 6279 w 10000"/>
                <a:gd name="connsiteY9" fmla="*/ 7601 h 10000"/>
                <a:gd name="connsiteX10" fmla="*/ 6740 w 10000"/>
                <a:gd name="connsiteY10" fmla="*/ 7998 h 10000"/>
                <a:gd name="connsiteX11" fmla="*/ 7673 w 10000"/>
                <a:gd name="connsiteY11" fmla="*/ 7196 h 10000"/>
                <a:gd name="connsiteX12" fmla="*/ 8139 w 10000"/>
                <a:gd name="connsiteY12" fmla="*/ 7196 h 10000"/>
                <a:gd name="connsiteX13" fmla="*/ 8836 w 10000"/>
                <a:gd name="connsiteY13" fmla="*/ 6393 h 10000"/>
                <a:gd name="connsiteX14" fmla="*/ 9067 w 10000"/>
                <a:gd name="connsiteY14" fmla="*/ 6393 h 10000"/>
                <a:gd name="connsiteX15" fmla="*/ 10000 w 10000"/>
                <a:gd name="connsiteY15" fmla="*/ 5194 h 10000"/>
                <a:gd name="connsiteX16" fmla="*/ 9533 w 10000"/>
                <a:gd name="connsiteY16" fmla="*/ 3995 h 10000"/>
                <a:gd name="connsiteX17" fmla="*/ 8601 w 10000"/>
                <a:gd name="connsiteY17" fmla="*/ 2399 h 10000"/>
                <a:gd name="connsiteX18" fmla="*/ 8139 w 10000"/>
                <a:gd name="connsiteY18" fmla="*/ 1199 h 10000"/>
                <a:gd name="connsiteX19" fmla="*/ 6740 w 10000"/>
                <a:gd name="connsiteY19" fmla="*/ 0 h 10000"/>
                <a:gd name="connsiteX20" fmla="*/ 5812 w 10000"/>
                <a:gd name="connsiteY20" fmla="*/ 0 h 10000"/>
                <a:gd name="connsiteX0" fmla="*/ 0 w 10000"/>
                <a:gd name="connsiteY0" fmla="*/ 10000 h 10000"/>
                <a:gd name="connsiteX1" fmla="*/ 2327 w 10000"/>
                <a:gd name="connsiteY1" fmla="*/ 5194 h 10000"/>
                <a:gd name="connsiteX2" fmla="*/ 3024 w 10000"/>
                <a:gd name="connsiteY2" fmla="*/ 5996 h 10000"/>
                <a:gd name="connsiteX3" fmla="*/ 3254 w 10000"/>
                <a:gd name="connsiteY3" fmla="*/ 7196 h 10000"/>
                <a:gd name="connsiteX4" fmla="*/ 3254 w 10000"/>
                <a:gd name="connsiteY4" fmla="*/ 8395 h 10000"/>
                <a:gd name="connsiteX5" fmla="*/ 4418 w 10000"/>
                <a:gd name="connsiteY5" fmla="*/ 8395 h 10000"/>
                <a:gd name="connsiteX6" fmla="*/ 4648 w 10000"/>
                <a:gd name="connsiteY6" fmla="*/ 7601 h 10000"/>
                <a:gd name="connsiteX7" fmla="*/ 5345 w 10000"/>
                <a:gd name="connsiteY7" fmla="*/ 7998 h 10000"/>
                <a:gd name="connsiteX8" fmla="*/ 6279 w 10000"/>
                <a:gd name="connsiteY8" fmla="*/ 7601 h 10000"/>
                <a:gd name="connsiteX9" fmla="*/ 6740 w 10000"/>
                <a:gd name="connsiteY9" fmla="*/ 7998 h 10000"/>
                <a:gd name="connsiteX10" fmla="*/ 7673 w 10000"/>
                <a:gd name="connsiteY10" fmla="*/ 7196 h 10000"/>
                <a:gd name="connsiteX11" fmla="*/ 8139 w 10000"/>
                <a:gd name="connsiteY11" fmla="*/ 7196 h 10000"/>
                <a:gd name="connsiteX12" fmla="*/ 8836 w 10000"/>
                <a:gd name="connsiteY12" fmla="*/ 6393 h 10000"/>
                <a:gd name="connsiteX13" fmla="*/ 9067 w 10000"/>
                <a:gd name="connsiteY13" fmla="*/ 6393 h 10000"/>
                <a:gd name="connsiteX14" fmla="*/ 10000 w 10000"/>
                <a:gd name="connsiteY14" fmla="*/ 5194 h 10000"/>
                <a:gd name="connsiteX15" fmla="*/ 9533 w 10000"/>
                <a:gd name="connsiteY15" fmla="*/ 3995 h 10000"/>
                <a:gd name="connsiteX16" fmla="*/ 8601 w 10000"/>
                <a:gd name="connsiteY16" fmla="*/ 2399 h 10000"/>
                <a:gd name="connsiteX17" fmla="*/ 8139 w 10000"/>
                <a:gd name="connsiteY17" fmla="*/ 1199 h 10000"/>
                <a:gd name="connsiteX18" fmla="*/ 6740 w 10000"/>
                <a:gd name="connsiteY18" fmla="*/ 0 h 10000"/>
                <a:gd name="connsiteX19" fmla="*/ 5812 w 10000"/>
                <a:gd name="connsiteY19" fmla="*/ 0 h 10000"/>
                <a:gd name="connsiteX0" fmla="*/ 0 w 10000"/>
                <a:gd name="connsiteY0" fmla="*/ 10000 h 10000"/>
                <a:gd name="connsiteX1" fmla="*/ 3024 w 10000"/>
                <a:gd name="connsiteY1" fmla="*/ 5996 h 10000"/>
                <a:gd name="connsiteX2" fmla="*/ 3254 w 10000"/>
                <a:gd name="connsiteY2" fmla="*/ 7196 h 10000"/>
                <a:gd name="connsiteX3" fmla="*/ 3254 w 10000"/>
                <a:gd name="connsiteY3" fmla="*/ 8395 h 10000"/>
                <a:gd name="connsiteX4" fmla="*/ 4418 w 10000"/>
                <a:gd name="connsiteY4" fmla="*/ 8395 h 10000"/>
                <a:gd name="connsiteX5" fmla="*/ 4648 w 10000"/>
                <a:gd name="connsiteY5" fmla="*/ 7601 h 10000"/>
                <a:gd name="connsiteX6" fmla="*/ 5345 w 10000"/>
                <a:gd name="connsiteY6" fmla="*/ 7998 h 10000"/>
                <a:gd name="connsiteX7" fmla="*/ 6279 w 10000"/>
                <a:gd name="connsiteY7" fmla="*/ 7601 h 10000"/>
                <a:gd name="connsiteX8" fmla="*/ 6740 w 10000"/>
                <a:gd name="connsiteY8" fmla="*/ 7998 h 10000"/>
                <a:gd name="connsiteX9" fmla="*/ 7673 w 10000"/>
                <a:gd name="connsiteY9" fmla="*/ 7196 h 10000"/>
                <a:gd name="connsiteX10" fmla="*/ 8139 w 10000"/>
                <a:gd name="connsiteY10" fmla="*/ 7196 h 10000"/>
                <a:gd name="connsiteX11" fmla="*/ 8836 w 10000"/>
                <a:gd name="connsiteY11" fmla="*/ 6393 h 10000"/>
                <a:gd name="connsiteX12" fmla="*/ 9067 w 10000"/>
                <a:gd name="connsiteY12" fmla="*/ 6393 h 10000"/>
                <a:gd name="connsiteX13" fmla="*/ 10000 w 10000"/>
                <a:gd name="connsiteY13" fmla="*/ 5194 h 10000"/>
                <a:gd name="connsiteX14" fmla="*/ 9533 w 10000"/>
                <a:gd name="connsiteY14" fmla="*/ 3995 h 10000"/>
                <a:gd name="connsiteX15" fmla="*/ 8601 w 10000"/>
                <a:gd name="connsiteY15" fmla="*/ 2399 h 10000"/>
                <a:gd name="connsiteX16" fmla="*/ 8139 w 10000"/>
                <a:gd name="connsiteY16" fmla="*/ 1199 h 10000"/>
                <a:gd name="connsiteX17" fmla="*/ 6740 w 10000"/>
                <a:gd name="connsiteY17" fmla="*/ 0 h 10000"/>
                <a:gd name="connsiteX18" fmla="*/ 5812 w 10000"/>
                <a:gd name="connsiteY18" fmla="*/ 0 h 10000"/>
                <a:gd name="connsiteX0" fmla="*/ 0 w 10000"/>
                <a:gd name="connsiteY0" fmla="*/ 10000 h 10000"/>
                <a:gd name="connsiteX1" fmla="*/ 3254 w 10000"/>
                <a:gd name="connsiteY1" fmla="*/ 7196 h 10000"/>
                <a:gd name="connsiteX2" fmla="*/ 3254 w 10000"/>
                <a:gd name="connsiteY2" fmla="*/ 8395 h 10000"/>
                <a:gd name="connsiteX3" fmla="*/ 4418 w 10000"/>
                <a:gd name="connsiteY3" fmla="*/ 8395 h 10000"/>
                <a:gd name="connsiteX4" fmla="*/ 4648 w 10000"/>
                <a:gd name="connsiteY4" fmla="*/ 7601 h 10000"/>
                <a:gd name="connsiteX5" fmla="*/ 5345 w 10000"/>
                <a:gd name="connsiteY5" fmla="*/ 7998 h 10000"/>
                <a:gd name="connsiteX6" fmla="*/ 6279 w 10000"/>
                <a:gd name="connsiteY6" fmla="*/ 7601 h 10000"/>
                <a:gd name="connsiteX7" fmla="*/ 6740 w 10000"/>
                <a:gd name="connsiteY7" fmla="*/ 7998 h 10000"/>
                <a:gd name="connsiteX8" fmla="*/ 7673 w 10000"/>
                <a:gd name="connsiteY8" fmla="*/ 7196 h 10000"/>
                <a:gd name="connsiteX9" fmla="*/ 8139 w 10000"/>
                <a:gd name="connsiteY9" fmla="*/ 7196 h 10000"/>
                <a:gd name="connsiteX10" fmla="*/ 8836 w 10000"/>
                <a:gd name="connsiteY10" fmla="*/ 6393 h 10000"/>
                <a:gd name="connsiteX11" fmla="*/ 9067 w 10000"/>
                <a:gd name="connsiteY11" fmla="*/ 6393 h 10000"/>
                <a:gd name="connsiteX12" fmla="*/ 10000 w 10000"/>
                <a:gd name="connsiteY12" fmla="*/ 5194 h 10000"/>
                <a:gd name="connsiteX13" fmla="*/ 9533 w 10000"/>
                <a:gd name="connsiteY13" fmla="*/ 3995 h 10000"/>
                <a:gd name="connsiteX14" fmla="*/ 8601 w 10000"/>
                <a:gd name="connsiteY14" fmla="*/ 2399 h 10000"/>
                <a:gd name="connsiteX15" fmla="*/ 8139 w 10000"/>
                <a:gd name="connsiteY15" fmla="*/ 1199 h 10000"/>
                <a:gd name="connsiteX16" fmla="*/ 6740 w 10000"/>
                <a:gd name="connsiteY16" fmla="*/ 0 h 10000"/>
                <a:gd name="connsiteX17" fmla="*/ 5812 w 10000"/>
                <a:gd name="connsiteY17" fmla="*/ 0 h 10000"/>
                <a:gd name="connsiteX0" fmla="*/ 0 w 10000"/>
                <a:gd name="connsiteY0" fmla="*/ 10000 h 10000"/>
                <a:gd name="connsiteX1" fmla="*/ 3254 w 10000"/>
                <a:gd name="connsiteY1" fmla="*/ 8395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000"/>
                <a:gd name="connsiteY0" fmla="*/ 10000 h 10000"/>
                <a:gd name="connsiteX1" fmla="*/ 3707 w 10000"/>
                <a:gd name="connsiteY1" fmla="*/ 8464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609"/>
                <a:gd name="connsiteY0" fmla="*/ 11268 h 11268"/>
                <a:gd name="connsiteX1" fmla="*/ 4316 w 10609"/>
                <a:gd name="connsiteY1" fmla="*/ 8464 h 11268"/>
                <a:gd name="connsiteX2" fmla="*/ 5027 w 10609"/>
                <a:gd name="connsiteY2" fmla="*/ 8395 h 11268"/>
                <a:gd name="connsiteX3" fmla="*/ 5257 w 10609"/>
                <a:gd name="connsiteY3" fmla="*/ 7601 h 11268"/>
                <a:gd name="connsiteX4" fmla="*/ 5954 w 10609"/>
                <a:gd name="connsiteY4" fmla="*/ 7998 h 11268"/>
                <a:gd name="connsiteX5" fmla="*/ 6888 w 10609"/>
                <a:gd name="connsiteY5" fmla="*/ 7601 h 11268"/>
                <a:gd name="connsiteX6" fmla="*/ 7349 w 10609"/>
                <a:gd name="connsiteY6" fmla="*/ 7998 h 11268"/>
                <a:gd name="connsiteX7" fmla="*/ 8282 w 10609"/>
                <a:gd name="connsiteY7" fmla="*/ 7196 h 11268"/>
                <a:gd name="connsiteX8" fmla="*/ 8748 w 10609"/>
                <a:gd name="connsiteY8" fmla="*/ 7196 h 11268"/>
                <a:gd name="connsiteX9" fmla="*/ 9445 w 10609"/>
                <a:gd name="connsiteY9" fmla="*/ 6393 h 11268"/>
                <a:gd name="connsiteX10" fmla="*/ 9676 w 10609"/>
                <a:gd name="connsiteY10" fmla="*/ 6393 h 11268"/>
                <a:gd name="connsiteX11" fmla="*/ 10609 w 10609"/>
                <a:gd name="connsiteY11" fmla="*/ 5194 h 11268"/>
                <a:gd name="connsiteX12" fmla="*/ 10142 w 10609"/>
                <a:gd name="connsiteY12" fmla="*/ 3995 h 11268"/>
                <a:gd name="connsiteX13" fmla="*/ 9210 w 10609"/>
                <a:gd name="connsiteY13" fmla="*/ 2399 h 11268"/>
                <a:gd name="connsiteX14" fmla="*/ 8748 w 10609"/>
                <a:gd name="connsiteY14" fmla="*/ 1199 h 11268"/>
                <a:gd name="connsiteX15" fmla="*/ 7349 w 10609"/>
                <a:gd name="connsiteY15" fmla="*/ 0 h 11268"/>
                <a:gd name="connsiteX16" fmla="*/ 6421 w 10609"/>
                <a:gd name="connsiteY16" fmla="*/ 0 h 11268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944"/>
                <a:gd name="connsiteX1" fmla="*/ 2480 w 10609"/>
                <a:gd name="connsiteY1" fmla="*/ 12751 h 12944"/>
                <a:gd name="connsiteX2" fmla="*/ 2916 w 10609"/>
                <a:gd name="connsiteY2" fmla="*/ 12785 h 12944"/>
                <a:gd name="connsiteX3" fmla="*/ 3855 w 10609"/>
                <a:gd name="connsiteY3" fmla="*/ 11175 h 12944"/>
                <a:gd name="connsiteX4" fmla="*/ 4316 w 10609"/>
                <a:gd name="connsiteY4" fmla="*/ 8464 h 12944"/>
                <a:gd name="connsiteX5" fmla="*/ 5027 w 10609"/>
                <a:gd name="connsiteY5" fmla="*/ 8395 h 12944"/>
                <a:gd name="connsiteX6" fmla="*/ 5257 w 10609"/>
                <a:gd name="connsiteY6" fmla="*/ 7601 h 12944"/>
                <a:gd name="connsiteX7" fmla="*/ 5954 w 10609"/>
                <a:gd name="connsiteY7" fmla="*/ 7998 h 12944"/>
                <a:gd name="connsiteX8" fmla="*/ 6888 w 10609"/>
                <a:gd name="connsiteY8" fmla="*/ 7601 h 12944"/>
                <a:gd name="connsiteX9" fmla="*/ 7349 w 10609"/>
                <a:gd name="connsiteY9" fmla="*/ 7998 h 12944"/>
                <a:gd name="connsiteX10" fmla="*/ 8282 w 10609"/>
                <a:gd name="connsiteY10" fmla="*/ 7196 h 12944"/>
                <a:gd name="connsiteX11" fmla="*/ 8748 w 10609"/>
                <a:gd name="connsiteY11" fmla="*/ 7196 h 12944"/>
                <a:gd name="connsiteX12" fmla="*/ 9445 w 10609"/>
                <a:gd name="connsiteY12" fmla="*/ 6393 h 12944"/>
                <a:gd name="connsiteX13" fmla="*/ 9676 w 10609"/>
                <a:gd name="connsiteY13" fmla="*/ 6393 h 12944"/>
                <a:gd name="connsiteX14" fmla="*/ 10609 w 10609"/>
                <a:gd name="connsiteY14" fmla="*/ 5194 h 12944"/>
                <a:gd name="connsiteX15" fmla="*/ 10142 w 10609"/>
                <a:gd name="connsiteY15" fmla="*/ 3995 h 12944"/>
                <a:gd name="connsiteX16" fmla="*/ 9210 w 10609"/>
                <a:gd name="connsiteY16" fmla="*/ 2399 h 12944"/>
                <a:gd name="connsiteX17" fmla="*/ 8748 w 10609"/>
                <a:gd name="connsiteY17" fmla="*/ 1199 h 12944"/>
                <a:gd name="connsiteX18" fmla="*/ 7349 w 10609"/>
                <a:gd name="connsiteY18" fmla="*/ 0 h 12944"/>
                <a:gd name="connsiteX19" fmla="*/ 6421 w 10609"/>
                <a:gd name="connsiteY19" fmla="*/ 0 h 12944"/>
                <a:gd name="connsiteX0" fmla="*/ 0 w 10609"/>
                <a:gd name="connsiteY0" fmla="*/ 11268 h 13077"/>
                <a:gd name="connsiteX1" fmla="*/ 2480 w 10609"/>
                <a:gd name="connsiteY1" fmla="*/ 12751 h 13077"/>
                <a:gd name="connsiteX2" fmla="*/ 2916 w 10609"/>
                <a:gd name="connsiteY2" fmla="*/ 12785 h 13077"/>
                <a:gd name="connsiteX3" fmla="*/ 3855 w 10609"/>
                <a:gd name="connsiteY3" fmla="*/ 11175 h 13077"/>
                <a:gd name="connsiteX4" fmla="*/ 4316 w 10609"/>
                <a:gd name="connsiteY4" fmla="*/ 8464 h 13077"/>
                <a:gd name="connsiteX5" fmla="*/ 5027 w 10609"/>
                <a:gd name="connsiteY5" fmla="*/ 8395 h 13077"/>
                <a:gd name="connsiteX6" fmla="*/ 5257 w 10609"/>
                <a:gd name="connsiteY6" fmla="*/ 7601 h 13077"/>
                <a:gd name="connsiteX7" fmla="*/ 5954 w 10609"/>
                <a:gd name="connsiteY7" fmla="*/ 7998 h 13077"/>
                <a:gd name="connsiteX8" fmla="*/ 6888 w 10609"/>
                <a:gd name="connsiteY8" fmla="*/ 7601 h 13077"/>
                <a:gd name="connsiteX9" fmla="*/ 7349 w 10609"/>
                <a:gd name="connsiteY9" fmla="*/ 7998 h 13077"/>
                <a:gd name="connsiteX10" fmla="*/ 8282 w 10609"/>
                <a:gd name="connsiteY10" fmla="*/ 7196 h 13077"/>
                <a:gd name="connsiteX11" fmla="*/ 8748 w 10609"/>
                <a:gd name="connsiteY11" fmla="*/ 7196 h 13077"/>
                <a:gd name="connsiteX12" fmla="*/ 9445 w 10609"/>
                <a:gd name="connsiteY12" fmla="*/ 6393 h 13077"/>
                <a:gd name="connsiteX13" fmla="*/ 9676 w 10609"/>
                <a:gd name="connsiteY13" fmla="*/ 6393 h 13077"/>
                <a:gd name="connsiteX14" fmla="*/ 10609 w 10609"/>
                <a:gd name="connsiteY14" fmla="*/ 5194 h 13077"/>
                <a:gd name="connsiteX15" fmla="*/ 10142 w 10609"/>
                <a:gd name="connsiteY15" fmla="*/ 3995 h 13077"/>
                <a:gd name="connsiteX16" fmla="*/ 9210 w 10609"/>
                <a:gd name="connsiteY16" fmla="*/ 2399 h 13077"/>
                <a:gd name="connsiteX17" fmla="*/ 8748 w 10609"/>
                <a:gd name="connsiteY17" fmla="*/ 1199 h 13077"/>
                <a:gd name="connsiteX18" fmla="*/ 7349 w 10609"/>
                <a:gd name="connsiteY18" fmla="*/ 0 h 13077"/>
                <a:gd name="connsiteX19" fmla="*/ 6421 w 10609"/>
                <a:gd name="connsiteY19" fmla="*/ 0 h 13077"/>
                <a:gd name="connsiteX0" fmla="*/ 0 w 10609"/>
                <a:gd name="connsiteY0" fmla="*/ 11268 h 12785"/>
                <a:gd name="connsiteX1" fmla="*/ 2480 w 10609"/>
                <a:gd name="connsiteY1" fmla="*/ 12751 h 12785"/>
                <a:gd name="connsiteX2" fmla="*/ 2916 w 10609"/>
                <a:gd name="connsiteY2" fmla="*/ 12785 h 12785"/>
                <a:gd name="connsiteX3" fmla="*/ 3855 w 10609"/>
                <a:gd name="connsiteY3" fmla="*/ 11175 h 12785"/>
                <a:gd name="connsiteX4" fmla="*/ 4316 w 10609"/>
                <a:gd name="connsiteY4" fmla="*/ 8464 h 12785"/>
                <a:gd name="connsiteX5" fmla="*/ 5027 w 10609"/>
                <a:gd name="connsiteY5" fmla="*/ 8395 h 12785"/>
                <a:gd name="connsiteX6" fmla="*/ 5257 w 10609"/>
                <a:gd name="connsiteY6" fmla="*/ 7601 h 12785"/>
                <a:gd name="connsiteX7" fmla="*/ 5954 w 10609"/>
                <a:gd name="connsiteY7" fmla="*/ 7998 h 12785"/>
                <a:gd name="connsiteX8" fmla="*/ 6888 w 10609"/>
                <a:gd name="connsiteY8" fmla="*/ 7601 h 12785"/>
                <a:gd name="connsiteX9" fmla="*/ 7349 w 10609"/>
                <a:gd name="connsiteY9" fmla="*/ 7998 h 12785"/>
                <a:gd name="connsiteX10" fmla="*/ 8282 w 10609"/>
                <a:gd name="connsiteY10" fmla="*/ 7196 h 12785"/>
                <a:gd name="connsiteX11" fmla="*/ 8748 w 10609"/>
                <a:gd name="connsiteY11" fmla="*/ 7196 h 12785"/>
                <a:gd name="connsiteX12" fmla="*/ 9445 w 10609"/>
                <a:gd name="connsiteY12" fmla="*/ 6393 h 12785"/>
                <a:gd name="connsiteX13" fmla="*/ 9676 w 10609"/>
                <a:gd name="connsiteY13" fmla="*/ 6393 h 12785"/>
                <a:gd name="connsiteX14" fmla="*/ 10609 w 10609"/>
                <a:gd name="connsiteY14" fmla="*/ 5194 h 12785"/>
                <a:gd name="connsiteX15" fmla="*/ 10142 w 10609"/>
                <a:gd name="connsiteY15" fmla="*/ 3995 h 12785"/>
                <a:gd name="connsiteX16" fmla="*/ 9210 w 10609"/>
                <a:gd name="connsiteY16" fmla="*/ 2399 h 12785"/>
                <a:gd name="connsiteX17" fmla="*/ 8748 w 10609"/>
                <a:gd name="connsiteY17" fmla="*/ 1199 h 12785"/>
                <a:gd name="connsiteX18" fmla="*/ 7349 w 10609"/>
                <a:gd name="connsiteY18" fmla="*/ 0 h 12785"/>
                <a:gd name="connsiteX19" fmla="*/ 6421 w 10609"/>
                <a:gd name="connsiteY19" fmla="*/ 0 h 12785"/>
                <a:gd name="connsiteX0" fmla="*/ 0 w 10609"/>
                <a:gd name="connsiteY0" fmla="*/ 11268 h 13215"/>
                <a:gd name="connsiteX1" fmla="*/ 2010 w 10609"/>
                <a:gd name="connsiteY1" fmla="*/ 13162 h 13215"/>
                <a:gd name="connsiteX2" fmla="*/ 2480 w 10609"/>
                <a:gd name="connsiteY2" fmla="*/ 12751 h 13215"/>
                <a:gd name="connsiteX3" fmla="*/ 2916 w 10609"/>
                <a:gd name="connsiteY3" fmla="*/ 12785 h 13215"/>
                <a:gd name="connsiteX4" fmla="*/ 3855 w 10609"/>
                <a:gd name="connsiteY4" fmla="*/ 11175 h 13215"/>
                <a:gd name="connsiteX5" fmla="*/ 4316 w 10609"/>
                <a:gd name="connsiteY5" fmla="*/ 8464 h 13215"/>
                <a:gd name="connsiteX6" fmla="*/ 5027 w 10609"/>
                <a:gd name="connsiteY6" fmla="*/ 8395 h 13215"/>
                <a:gd name="connsiteX7" fmla="*/ 5257 w 10609"/>
                <a:gd name="connsiteY7" fmla="*/ 7601 h 13215"/>
                <a:gd name="connsiteX8" fmla="*/ 5954 w 10609"/>
                <a:gd name="connsiteY8" fmla="*/ 7998 h 13215"/>
                <a:gd name="connsiteX9" fmla="*/ 6888 w 10609"/>
                <a:gd name="connsiteY9" fmla="*/ 7601 h 13215"/>
                <a:gd name="connsiteX10" fmla="*/ 7349 w 10609"/>
                <a:gd name="connsiteY10" fmla="*/ 7998 h 13215"/>
                <a:gd name="connsiteX11" fmla="*/ 8282 w 10609"/>
                <a:gd name="connsiteY11" fmla="*/ 7196 h 13215"/>
                <a:gd name="connsiteX12" fmla="*/ 8748 w 10609"/>
                <a:gd name="connsiteY12" fmla="*/ 7196 h 13215"/>
                <a:gd name="connsiteX13" fmla="*/ 9445 w 10609"/>
                <a:gd name="connsiteY13" fmla="*/ 6393 h 13215"/>
                <a:gd name="connsiteX14" fmla="*/ 9676 w 10609"/>
                <a:gd name="connsiteY14" fmla="*/ 6393 h 13215"/>
                <a:gd name="connsiteX15" fmla="*/ 10609 w 10609"/>
                <a:gd name="connsiteY15" fmla="*/ 5194 h 13215"/>
                <a:gd name="connsiteX16" fmla="*/ 10142 w 10609"/>
                <a:gd name="connsiteY16" fmla="*/ 3995 h 13215"/>
                <a:gd name="connsiteX17" fmla="*/ 9210 w 10609"/>
                <a:gd name="connsiteY17" fmla="*/ 2399 h 13215"/>
                <a:gd name="connsiteX18" fmla="*/ 8748 w 10609"/>
                <a:gd name="connsiteY18" fmla="*/ 1199 h 13215"/>
                <a:gd name="connsiteX19" fmla="*/ 7349 w 10609"/>
                <a:gd name="connsiteY19" fmla="*/ 0 h 13215"/>
                <a:gd name="connsiteX20" fmla="*/ 6421 w 10609"/>
                <a:gd name="connsiteY20" fmla="*/ 0 h 13215"/>
                <a:gd name="connsiteX0" fmla="*/ 0 w 10609"/>
                <a:gd name="connsiteY0" fmla="*/ 11268 h 13162"/>
                <a:gd name="connsiteX1" fmla="*/ 2010 w 10609"/>
                <a:gd name="connsiteY1" fmla="*/ 13162 h 13162"/>
                <a:gd name="connsiteX2" fmla="*/ 2480 w 10609"/>
                <a:gd name="connsiteY2" fmla="*/ 12751 h 13162"/>
                <a:gd name="connsiteX3" fmla="*/ 2916 w 10609"/>
                <a:gd name="connsiteY3" fmla="*/ 12785 h 13162"/>
                <a:gd name="connsiteX4" fmla="*/ 3855 w 10609"/>
                <a:gd name="connsiteY4" fmla="*/ 11175 h 13162"/>
                <a:gd name="connsiteX5" fmla="*/ 4316 w 10609"/>
                <a:gd name="connsiteY5" fmla="*/ 8464 h 13162"/>
                <a:gd name="connsiteX6" fmla="*/ 5027 w 10609"/>
                <a:gd name="connsiteY6" fmla="*/ 8395 h 13162"/>
                <a:gd name="connsiteX7" fmla="*/ 5257 w 10609"/>
                <a:gd name="connsiteY7" fmla="*/ 7601 h 13162"/>
                <a:gd name="connsiteX8" fmla="*/ 5954 w 10609"/>
                <a:gd name="connsiteY8" fmla="*/ 7998 h 13162"/>
                <a:gd name="connsiteX9" fmla="*/ 6888 w 10609"/>
                <a:gd name="connsiteY9" fmla="*/ 7601 h 13162"/>
                <a:gd name="connsiteX10" fmla="*/ 7349 w 10609"/>
                <a:gd name="connsiteY10" fmla="*/ 7998 h 13162"/>
                <a:gd name="connsiteX11" fmla="*/ 8282 w 10609"/>
                <a:gd name="connsiteY11" fmla="*/ 7196 h 13162"/>
                <a:gd name="connsiteX12" fmla="*/ 8748 w 10609"/>
                <a:gd name="connsiteY12" fmla="*/ 7196 h 13162"/>
                <a:gd name="connsiteX13" fmla="*/ 9445 w 10609"/>
                <a:gd name="connsiteY13" fmla="*/ 6393 h 13162"/>
                <a:gd name="connsiteX14" fmla="*/ 9676 w 10609"/>
                <a:gd name="connsiteY14" fmla="*/ 6393 h 13162"/>
                <a:gd name="connsiteX15" fmla="*/ 10609 w 10609"/>
                <a:gd name="connsiteY15" fmla="*/ 5194 h 13162"/>
                <a:gd name="connsiteX16" fmla="*/ 10142 w 10609"/>
                <a:gd name="connsiteY16" fmla="*/ 3995 h 13162"/>
                <a:gd name="connsiteX17" fmla="*/ 9210 w 10609"/>
                <a:gd name="connsiteY17" fmla="*/ 2399 h 13162"/>
                <a:gd name="connsiteX18" fmla="*/ 8748 w 10609"/>
                <a:gd name="connsiteY18" fmla="*/ 1199 h 13162"/>
                <a:gd name="connsiteX19" fmla="*/ 7349 w 10609"/>
                <a:gd name="connsiteY19" fmla="*/ 0 h 13162"/>
                <a:gd name="connsiteX20" fmla="*/ 6421 w 10609"/>
                <a:gd name="connsiteY20" fmla="*/ 0 h 13162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60"/>
                <a:gd name="connsiteX1" fmla="*/ 1540 w 10609"/>
                <a:gd name="connsiteY1" fmla="*/ 13196 h 13360"/>
                <a:gd name="connsiteX2" fmla="*/ 2010 w 10609"/>
                <a:gd name="connsiteY2" fmla="*/ 13162 h 13360"/>
                <a:gd name="connsiteX3" fmla="*/ 2480 w 10609"/>
                <a:gd name="connsiteY3" fmla="*/ 12751 h 13360"/>
                <a:gd name="connsiteX4" fmla="*/ 2916 w 10609"/>
                <a:gd name="connsiteY4" fmla="*/ 12785 h 13360"/>
                <a:gd name="connsiteX5" fmla="*/ 3855 w 10609"/>
                <a:gd name="connsiteY5" fmla="*/ 11175 h 13360"/>
                <a:gd name="connsiteX6" fmla="*/ 4316 w 10609"/>
                <a:gd name="connsiteY6" fmla="*/ 8464 h 13360"/>
                <a:gd name="connsiteX7" fmla="*/ 5027 w 10609"/>
                <a:gd name="connsiteY7" fmla="*/ 8395 h 13360"/>
                <a:gd name="connsiteX8" fmla="*/ 5257 w 10609"/>
                <a:gd name="connsiteY8" fmla="*/ 7601 h 13360"/>
                <a:gd name="connsiteX9" fmla="*/ 5954 w 10609"/>
                <a:gd name="connsiteY9" fmla="*/ 7998 h 13360"/>
                <a:gd name="connsiteX10" fmla="*/ 6888 w 10609"/>
                <a:gd name="connsiteY10" fmla="*/ 7601 h 13360"/>
                <a:gd name="connsiteX11" fmla="*/ 7349 w 10609"/>
                <a:gd name="connsiteY11" fmla="*/ 7998 h 13360"/>
                <a:gd name="connsiteX12" fmla="*/ 8282 w 10609"/>
                <a:gd name="connsiteY12" fmla="*/ 7196 h 13360"/>
                <a:gd name="connsiteX13" fmla="*/ 8748 w 10609"/>
                <a:gd name="connsiteY13" fmla="*/ 7196 h 13360"/>
                <a:gd name="connsiteX14" fmla="*/ 9445 w 10609"/>
                <a:gd name="connsiteY14" fmla="*/ 6393 h 13360"/>
                <a:gd name="connsiteX15" fmla="*/ 9676 w 10609"/>
                <a:gd name="connsiteY15" fmla="*/ 6393 h 13360"/>
                <a:gd name="connsiteX16" fmla="*/ 10609 w 10609"/>
                <a:gd name="connsiteY16" fmla="*/ 5194 h 13360"/>
                <a:gd name="connsiteX17" fmla="*/ 10142 w 10609"/>
                <a:gd name="connsiteY17" fmla="*/ 3995 h 13360"/>
                <a:gd name="connsiteX18" fmla="*/ 9210 w 10609"/>
                <a:gd name="connsiteY18" fmla="*/ 2399 h 13360"/>
                <a:gd name="connsiteX19" fmla="*/ 8748 w 10609"/>
                <a:gd name="connsiteY19" fmla="*/ 1199 h 13360"/>
                <a:gd name="connsiteX20" fmla="*/ 7349 w 10609"/>
                <a:gd name="connsiteY20" fmla="*/ 0 h 13360"/>
                <a:gd name="connsiteX21" fmla="*/ 6421 w 10609"/>
                <a:gd name="connsiteY21" fmla="*/ 0 h 13360"/>
                <a:gd name="connsiteX0" fmla="*/ 0 w 10609"/>
                <a:gd name="connsiteY0" fmla="*/ 11268 h 13196"/>
                <a:gd name="connsiteX1" fmla="*/ 1540 w 10609"/>
                <a:gd name="connsiteY1" fmla="*/ 13196 h 13196"/>
                <a:gd name="connsiteX2" fmla="*/ 2010 w 10609"/>
                <a:gd name="connsiteY2" fmla="*/ 13162 h 13196"/>
                <a:gd name="connsiteX3" fmla="*/ 2480 w 10609"/>
                <a:gd name="connsiteY3" fmla="*/ 12751 h 13196"/>
                <a:gd name="connsiteX4" fmla="*/ 2916 w 10609"/>
                <a:gd name="connsiteY4" fmla="*/ 12785 h 13196"/>
                <a:gd name="connsiteX5" fmla="*/ 3855 w 10609"/>
                <a:gd name="connsiteY5" fmla="*/ 11175 h 13196"/>
                <a:gd name="connsiteX6" fmla="*/ 4316 w 10609"/>
                <a:gd name="connsiteY6" fmla="*/ 8464 h 13196"/>
                <a:gd name="connsiteX7" fmla="*/ 5027 w 10609"/>
                <a:gd name="connsiteY7" fmla="*/ 8395 h 13196"/>
                <a:gd name="connsiteX8" fmla="*/ 5257 w 10609"/>
                <a:gd name="connsiteY8" fmla="*/ 7601 h 13196"/>
                <a:gd name="connsiteX9" fmla="*/ 5954 w 10609"/>
                <a:gd name="connsiteY9" fmla="*/ 7998 h 13196"/>
                <a:gd name="connsiteX10" fmla="*/ 6888 w 10609"/>
                <a:gd name="connsiteY10" fmla="*/ 7601 h 13196"/>
                <a:gd name="connsiteX11" fmla="*/ 7349 w 10609"/>
                <a:gd name="connsiteY11" fmla="*/ 7998 h 13196"/>
                <a:gd name="connsiteX12" fmla="*/ 8282 w 10609"/>
                <a:gd name="connsiteY12" fmla="*/ 7196 h 13196"/>
                <a:gd name="connsiteX13" fmla="*/ 8748 w 10609"/>
                <a:gd name="connsiteY13" fmla="*/ 7196 h 13196"/>
                <a:gd name="connsiteX14" fmla="*/ 9445 w 10609"/>
                <a:gd name="connsiteY14" fmla="*/ 6393 h 13196"/>
                <a:gd name="connsiteX15" fmla="*/ 9676 w 10609"/>
                <a:gd name="connsiteY15" fmla="*/ 6393 h 13196"/>
                <a:gd name="connsiteX16" fmla="*/ 10609 w 10609"/>
                <a:gd name="connsiteY16" fmla="*/ 5194 h 13196"/>
                <a:gd name="connsiteX17" fmla="*/ 10142 w 10609"/>
                <a:gd name="connsiteY17" fmla="*/ 3995 h 13196"/>
                <a:gd name="connsiteX18" fmla="*/ 9210 w 10609"/>
                <a:gd name="connsiteY18" fmla="*/ 2399 h 13196"/>
                <a:gd name="connsiteX19" fmla="*/ 8748 w 10609"/>
                <a:gd name="connsiteY19" fmla="*/ 1199 h 13196"/>
                <a:gd name="connsiteX20" fmla="*/ 7349 w 10609"/>
                <a:gd name="connsiteY20" fmla="*/ 0 h 13196"/>
                <a:gd name="connsiteX21" fmla="*/ 6421 w 10609"/>
                <a:gd name="connsiteY21" fmla="*/ 0 h 13196"/>
                <a:gd name="connsiteX0" fmla="*/ 0 w 10609"/>
                <a:gd name="connsiteY0" fmla="*/ 11268 h 13276"/>
                <a:gd name="connsiteX1" fmla="*/ 809 w 10609"/>
                <a:gd name="connsiteY1" fmla="*/ 11997 h 13276"/>
                <a:gd name="connsiteX2" fmla="*/ 1540 w 10609"/>
                <a:gd name="connsiteY2" fmla="*/ 13196 h 13276"/>
                <a:gd name="connsiteX3" fmla="*/ 2010 w 10609"/>
                <a:gd name="connsiteY3" fmla="*/ 13162 h 13276"/>
                <a:gd name="connsiteX4" fmla="*/ 2480 w 10609"/>
                <a:gd name="connsiteY4" fmla="*/ 12751 h 13276"/>
                <a:gd name="connsiteX5" fmla="*/ 2916 w 10609"/>
                <a:gd name="connsiteY5" fmla="*/ 12785 h 13276"/>
                <a:gd name="connsiteX6" fmla="*/ 3855 w 10609"/>
                <a:gd name="connsiteY6" fmla="*/ 11175 h 13276"/>
                <a:gd name="connsiteX7" fmla="*/ 4316 w 10609"/>
                <a:gd name="connsiteY7" fmla="*/ 8464 h 13276"/>
                <a:gd name="connsiteX8" fmla="*/ 5027 w 10609"/>
                <a:gd name="connsiteY8" fmla="*/ 8395 h 13276"/>
                <a:gd name="connsiteX9" fmla="*/ 5257 w 10609"/>
                <a:gd name="connsiteY9" fmla="*/ 7601 h 13276"/>
                <a:gd name="connsiteX10" fmla="*/ 5954 w 10609"/>
                <a:gd name="connsiteY10" fmla="*/ 7998 h 13276"/>
                <a:gd name="connsiteX11" fmla="*/ 6888 w 10609"/>
                <a:gd name="connsiteY11" fmla="*/ 7601 h 13276"/>
                <a:gd name="connsiteX12" fmla="*/ 7349 w 10609"/>
                <a:gd name="connsiteY12" fmla="*/ 7998 h 13276"/>
                <a:gd name="connsiteX13" fmla="*/ 8282 w 10609"/>
                <a:gd name="connsiteY13" fmla="*/ 7196 h 13276"/>
                <a:gd name="connsiteX14" fmla="*/ 8748 w 10609"/>
                <a:gd name="connsiteY14" fmla="*/ 7196 h 13276"/>
                <a:gd name="connsiteX15" fmla="*/ 9445 w 10609"/>
                <a:gd name="connsiteY15" fmla="*/ 6393 h 13276"/>
                <a:gd name="connsiteX16" fmla="*/ 9676 w 10609"/>
                <a:gd name="connsiteY16" fmla="*/ 6393 h 13276"/>
                <a:gd name="connsiteX17" fmla="*/ 10609 w 10609"/>
                <a:gd name="connsiteY17" fmla="*/ 5194 h 13276"/>
                <a:gd name="connsiteX18" fmla="*/ 10142 w 10609"/>
                <a:gd name="connsiteY18" fmla="*/ 3995 h 13276"/>
                <a:gd name="connsiteX19" fmla="*/ 9210 w 10609"/>
                <a:gd name="connsiteY19" fmla="*/ 2399 h 13276"/>
                <a:gd name="connsiteX20" fmla="*/ 8748 w 10609"/>
                <a:gd name="connsiteY20" fmla="*/ 1199 h 13276"/>
                <a:gd name="connsiteX21" fmla="*/ 7349 w 10609"/>
                <a:gd name="connsiteY21" fmla="*/ 0 h 13276"/>
                <a:gd name="connsiteX22" fmla="*/ 6421 w 10609"/>
                <a:gd name="connsiteY22" fmla="*/ 0 h 1327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284"/>
                <a:gd name="connsiteX1" fmla="*/ 809 w 10609"/>
                <a:gd name="connsiteY1" fmla="*/ 11997 h 13284"/>
                <a:gd name="connsiteX2" fmla="*/ 1540 w 10609"/>
                <a:gd name="connsiteY2" fmla="*/ 13196 h 13284"/>
                <a:gd name="connsiteX3" fmla="*/ 2010 w 10609"/>
                <a:gd name="connsiteY3" fmla="*/ 13196 h 13284"/>
                <a:gd name="connsiteX4" fmla="*/ 2480 w 10609"/>
                <a:gd name="connsiteY4" fmla="*/ 12751 h 13284"/>
                <a:gd name="connsiteX5" fmla="*/ 2916 w 10609"/>
                <a:gd name="connsiteY5" fmla="*/ 12785 h 13284"/>
                <a:gd name="connsiteX6" fmla="*/ 3855 w 10609"/>
                <a:gd name="connsiteY6" fmla="*/ 11175 h 13284"/>
                <a:gd name="connsiteX7" fmla="*/ 4316 w 10609"/>
                <a:gd name="connsiteY7" fmla="*/ 8464 h 13284"/>
                <a:gd name="connsiteX8" fmla="*/ 5027 w 10609"/>
                <a:gd name="connsiteY8" fmla="*/ 8395 h 13284"/>
                <a:gd name="connsiteX9" fmla="*/ 5257 w 10609"/>
                <a:gd name="connsiteY9" fmla="*/ 7601 h 13284"/>
                <a:gd name="connsiteX10" fmla="*/ 5954 w 10609"/>
                <a:gd name="connsiteY10" fmla="*/ 7998 h 13284"/>
                <a:gd name="connsiteX11" fmla="*/ 6888 w 10609"/>
                <a:gd name="connsiteY11" fmla="*/ 7601 h 13284"/>
                <a:gd name="connsiteX12" fmla="*/ 7349 w 10609"/>
                <a:gd name="connsiteY12" fmla="*/ 7998 h 13284"/>
                <a:gd name="connsiteX13" fmla="*/ 8282 w 10609"/>
                <a:gd name="connsiteY13" fmla="*/ 7196 h 13284"/>
                <a:gd name="connsiteX14" fmla="*/ 8748 w 10609"/>
                <a:gd name="connsiteY14" fmla="*/ 7196 h 13284"/>
                <a:gd name="connsiteX15" fmla="*/ 9445 w 10609"/>
                <a:gd name="connsiteY15" fmla="*/ 6393 h 13284"/>
                <a:gd name="connsiteX16" fmla="*/ 9676 w 10609"/>
                <a:gd name="connsiteY16" fmla="*/ 6393 h 13284"/>
                <a:gd name="connsiteX17" fmla="*/ 10609 w 10609"/>
                <a:gd name="connsiteY17" fmla="*/ 5194 h 13284"/>
                <a:gd name="connsiteX18" fmla="*/ 10142 w 10609"/>
                <a:gd name="connsiteY18" fmla="*/ 3995 h 13284"/>
                <a:gd name="connsiteX19" fmla="*/ 9210 w 10609"/>
                <a:gd name="connsiteY19" fmla="*/ 2399 h 13284"/>
                <a:gd name="connsiteX20" fmla="*/ 8748 w 10609"/>
                <a:gd name="connsiteY20" fmla="*/ 1199 h 13284"/>
                <a:gd name="connsiteX21" fmla="*/ 7349 w 10609"/>
                <a:gd name="connsiteY21" fmla="*/ 0 h 13284"/>
                <a:gd name="connsiteX22" fmla="*/ 6421 w 10609"/>
                <a:gd name="connsiteY22" fmla="*/ 0 h 13284"/>
                <a:gd name="connsiteX0" fmla="*/ 0 w 10609"/>
                <a:gd name="connsiteY0" fmla="*/ 11268 h 13327"/>
                <a:gd name="connsiteX1" fmla="*/ 809 w 10609"/>
                <a:gd name="connsiteY1" fmla="*/ 11997 h 13327"/>
                <a:gd name="connsiteX2" fmla="*/ 1540 w 10609"/>
                <a:gd name="connsiteY2" fmla="*/ 13196 h 13327"/>
                <a:gd name="connsiteX3" fmla="*/ 2010 w 10609"/>
                <a:gd name="connsiteY3" fmla="*/ 13196 h 13327"/>
                <a:gd name="connsiteX4" fmla="*/ 2480 w 10609"/>
                <a:gd name="connsiteY4" fmla="*/ 12751 h 13327"/>
                <a:gd name="connsiteX5" fmla="*/ 2916 w 10609"/>
                <a:gd name="connsiteY5" fmla="*/ 12785 h 13327"/>
                <a:gd name="connsiteX6" fmla="*/ 3855 w 10609"/>
                <a:gd name="connsiteY6" fmla="*/ 11175 h 13327"/>
                <a:gd name="connsiteX7" fmla="*/ 4316 w 10609"/>
                <a:gd name="connsiteY7" fmla="*/ 8464 h 13327"/>
                <a:gd name="connsiteX8" fmla="*/ 5027 w 10609"/>
                <a:gd name="connsiteY8" fmla="*/ 8395 h 13327"/>
                <a:gd name="connsiteX9" fmla="*/ 5257 w 10609"/>
                <a:gd name="connsiteY9" fmla="*/ 7601 h 13327"/>
                <a:gd name="connsiteX10" fmla="*/ 5954 w 10609"/>
                <a:gd name="connsiteY10" fmla="*/ 7998 h 13327"/>
                <a:gd name="connsiteX11" fmla="*/ 6888 w 10609"/>
                <a:gd name="connsiteY11" fmla="*/ 7601 h 13327"/>
                <a:gd name="connsiteX12" fmla="*/ 7349 w 10609"/>
                <a:gd name="connsiteY12" fmla="*/ 7998 h 13327"/>
                <a:gd name="connsiteX13" fmla="*/ 8282 w 10609"/>
                <a:gd name="connsiteY13" fmla="*/ 7196 h 13327"/>
                <a:gd name="connsiteX14" fmla="*/ 8748 w 10609"/>
                <a:gd name="connsiteY14" fmla="*/ 7196 h 13327"/>
                <a:gd name="connsiteX15" fmla="*/ 9445 w 10609"/>
                <a:gd name="connsiteY15" fmla="*/ 6393 h 13327"/>
                <a:gd name="connsiteX16" fmla="*/ 9676 w 10609"/>
                <a:gd name="connsiteY16" fmla="*/ 6393 h 13327"/>
                <a:gd name="connsiteX17" fmla="*/ 10609 w 10609"/>
                <a:gd name="connsiteY17" fmla="*/ 5194 h 13327"/>
                <a:gd name="connsiteX18" fmla="*/ 10142 w 10609"/>
                <a:gd name="connsiteY18" fmla="*/ 3995 h 13327"/>
                <a:gd name="connsiteX19" fmla="*/ 9210 w 10609"/>
                <a:gd name="connsiteY19" fmla="*/ 2399 h 13327"/>
                <a:gd name="connsiteX20" fmla="*/ 8748 w 10609"/>
                <a:gd name="connsiteY20" fmla="*/ 1199 h 13327"/>
                <a:gd name="connsiteX21" fmla="*/ 7349 w 10609"/>
                <a:gd name="connsiteY21" fmla="*/ 0 h 13327"/>
                <a:gd name="connsiteX22" fmla="*/ 6421 w 10609"/>
                <a:gd name="connsiteY22" fmla="*/ 0 h 13327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30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0" fmla="*/ 0 w 10609"/>
                <a:gd name="connsiteY0" fmla="*/ 10069 h 11997"/>
                <a:gd name="connsiteX1" fmla="*/ 809 w 10609"/>
                <a:gd name="connsiteY1" fmla="*/ 10798 h 11997"/>
                <a:gd name="connsiteX2" fmla="*/ 1540 w 10609"/>
                <a:gd name="connsiteY2" fmla="*/ 11997 h 11997"/>
                <a:gd name="connsiteX3" fmla="*/ 2010 w 10609"/>
                <a:gd name="connsiteY3" fmla="*/ 11997 h 11997"/>
                <a:gd name="connsiteX4" fmla="*/ 2480 w 10609"/>
                <a:gd name="connsiteY4" fmla="*/ 11552 h 11997"/>
                <a:gd name="connsiteX5" fmla="*/ 2916 w 10609"/>
                <a:gd name="connsiteY5" fmla="*/ 11586 h 11997"/>
                <a:gd name="connsiteX6" fmla="*/ 3855 w 10609"/>
                <a:gd name="connsiteY6" fmla="*/ 9976 h 11997"/>
                <a:gd name="connsiteX7" fmla="*/ 4316 w 10609"/>
                <a:gd name="connsiteY7" fmla="*/ 7162 h 11997"/>
                <a:gd name="connsiteX8" fmla="*/ 5027 w 10609"/>
                <a:gd name="connsiteY8" fmla="*/ 7196 h 11997"/>
                <a:gd name="connsiteX9" fmla="*/ 5257 w 10609"/>
                <a:gd name="connsiteY9" fmla="*/ 6402 h 11997"/>
                <a:gd name="connsiteX10" fmla="*/ 5954 w 10609"/>
                <a:gd name="connsiteY10" fmla="*/ 6799 h 11997"/>
                <a:gd name="connsiteX11" fmla="*/ 6888 w 10609"/>
                <a:gd name="connsiteY11" fmla="*/ 6402 h 11997"/>
                <a:gd name="connsiteX12" fmla="*/ 7349 w 10609"/>
                <a:gd name="connsiteY12" fmla="*/ 6799 h 11997"/>
                <a:gd name="connsiteX13" fmla="*/ 8282 w 10609"/>
                <a:gd name="connsiteY13" fmla="*/ 5997 h 11997"/>
                <a:gd name="connsiteX14" fmla="*/ 8748 w 10609"/>
                <a:gd name="connsiteY14" fmla="*/ 5997 h 11997"/>
                <a:gd name="connsiteX15" fmla="*/ 9445 w 10609"/>
                <a:gd name="connsiteY15" fmla="*/ 5194 h 11997"/>
                <a:gd name="connsiteX16" fmla="*/ 9676 w 10609"/>
                <a:gd name="connsiteY16" fmla="*/ 5194 h 11997"/>
                <a:gd name="connsiteX17" fmla="*/ 10609 w 10609"/>
                <a:gd name="connsiteY17" fmla="*/ 3995 h 11997"/>
                <a:gd name="connsiteX18" fmla="*/ 10142 w 10609"/>
                <a:gd name="connsiteY18" fmla="*/ 2796 h 11997"/>
                <a:gd name="connsiteX19" fmla="*/ 9210 w 10609"/>
                <a:gd name="connsiteY19" fmla="*/ 1200 h 11997"/>
                <a:gd name="connsiteX20" fmla="*/ 8748 w 10609"/>
                <a:gd name="connsiteY20" fmla="*/ 0 h 11997"/>
                <a:gd name="connsiteX0" fmla="*/ 0 w 10609"/>
                <a:gd name="connsiteY0" fmla="*/ 8869 h 10797"/>
                <a:gd name="connsiteX1" fmla="*/ 809 w 10609"/>
                <a:gd name="connsiteY1" fmla="*/ 9598 h 10797"/>
                <a:gd name="connsiteX2" fmla="*/ 1540 w 10609"/>
                <a:gd name="connsiteY2" fmla="*/ 10797 h 10797"/>
                <a:gd name="connsiteX3" fmla="*/ 2010 w 10609"/>
                <a:gd name="connsiteY3" fmla="*/ 10797 h 10797"/>
                <a:gd name="connsiteX4" fmla="*/ 2480 w 10609"/>
                <a:gd name="connsiteY4" fmla="*/ 10352 h 10797"/>
                <a:gd name="connsiteX5" fmla="*/ 2916 w 10609"/>
                <a:gd name="connsiteY5" fmla="*/ 10386 h 10797"/>
                <a:gd name="connsiteX6" fmla="*/ 3855 w 10609"/>
                <a:gd name="connsiteY6" fmla="*/ 8776 h 10797"/>
                <a:gd name="connsiteX7" fmla="*/ 4316 w 10609"/>
                <a:gd name="connsiteY7" fmla="*/ 5962 h 10797"/>
                <a:gd name="connsiteX8" fmla="*/ 5027 w 10609"/>
                <a:gd name="connsiteY8" fmla="*/ 5996 h 10797"/>
                <a:gd name="connsiteX9" fmla="*/ 5257 w 10609"/>
                <a:gd name="connsiteY9" fmla="*/ 5202 h 10797"/>
                <a:gd name="connsiteX10" fmla="*/ 5954 w 10609"/>
                <a:gd name="connsiteY10" fmla="*/ 5599 h 10797"/>
                <a:gd name="connsiteX11" fmla="*/ 6888 w 10609"/>
                <a:gd name="connsiteY11" fmla="*/ 5202 h 10797"/>
                <a:gd name="connsiteX12" fmla="*/ 7349 w 10609"/>
                <a:gd name="connsiteY12" fmla="*/ 5599 h 10797"/>
                <a:gd name="connsiteX13" fmla="*/ 8282 w 10609"/>
                <a:gd name="connsiteY13" fmla="*/ 4797 h 10797"/>
                <a:gd name="connsiteX14" fmla="*/ 8748 w 10609"/>
                <a:gd name="connsiteY14" fmla="*/ 4797 h 10797"/>
                <a:gd name="connsiteX15" fmla="*/ 9445 w 10609"/>
                <a:gd name="connsiteY15" fmla="*/ 3994 h 10797"/>
                <a:gd name="connsiteX16" fmla="*/ 9676 w 10609"/>
                <a:gd name="connsiteY16" fmla="*/ 3994 h 10797"/>
                <a:gd name="connsiteX17" fmla="*/ 10609 w 10609"/>
                <a:gd name="connsiteY17" fmla="*/ 2795 h 10797"/>
                <a:gd name="connsiteX18" fmla="*/ 10142 w 10609"/>
                <a:gd name="connsiteY18" fmla="*/ 1596 h 10797"/>
                <a:gd name="connsiteX19" fmla="*/ 9210 w 10609"/>
                <a:gd name="connsiteY19" fmla="*/ 0 h 10797"/>
                <a:gd name="connsiteX0" fmla="*/ 0 w 10609"/>
                <a:gd name="connsiteY0" fmla="*/ 7273 h 9201"/>
                <a:gd name="connsiteX1" fmla="*/ 809 w 10609"/>
                <a:gd name="connsiteY1" fmla="*/ 8002 h 9201"/>
                <a:gd name="connsiteX2" fmla="*/ 1540 w 10609"/>
                <a:gd name="connsiteY2" fmla="*/ 9201 h 9201"/>
                <a:gd name="connsiteX3" fmla="*/ 2010 w 10609"/>
                <a:gd name="connsiteY3" fmla="*/ 9201 h 9201"/>
                <a:gd name="connsiteX4" fmla="*/ 2480 w 10609"/>
                <a:gd name="connsiteY4" fmla="*/ 8756 h 9201"/>
                <a:gd name="connsiteX5" fmla="*/ 2916 w 10609"/>
                <a:gd name="connsiteY5" fmla="*/ 8790 h 9201"/>
                <a:gd name="connsiteX6" fmla="*/ 3855 w 10609"/>
                <a:gd name="connsiteY6" fmla="*/ 7180 h 9201"/>
                <a:gd name="connsiteX7" fmla="*/ 4316 w 10609"/>
                <a:gd name="connsiteY7" fmla="*/ 4366 h 9201"/>
                <a:gd name="connsiteX8" fmla="*/ 5027 w 10609"/>
                <a:gd name="connsiteY8" fmla="*/ 4400 h 9201"/>
                <a:gd name="connsiteX9" fmla="*/ 5257 w 10609"/>
                <a:gd name="connsiteY9" fmla="*/ 3606 h 9201"/>
                <a:gd name="connsiteX10" fmla="*/ 5954 w 10609"/>
                <a:gd name="connsiteY10" fmla="*/ 4003 h 9201"/>
                <a:gd name="connsiteX11" fmla="*/ 6888 w 10609"/>
                <a:gd name="connsiteY11" fmla="*/ 3606 h 9201"/>
                <a:gd name="connsiteX12" fmla="*/ 7349 w 10609"/>
                <a:gd name="connsiteY12" fmla="*/ 4003 h 9201"/>
                <a:gd name="connsiteX13" fmla="*/ 8282 w 10609"/>
                <a:gd name="connsiteY13" fmla="*/ 3201 h 9201"/>
                <a:gd name="connsiteX14" fmla="*/ 8748 w 10609"/>
                <a:gd name="connsiteY14" fmla="*/ 3201 h 9201"/>
                <a:gd name="connsiteX15" fmla="*/ 9445 w 10609"/>
                <a:gd name="connsiteY15" fmla="*/ 2398 h 9201"/>
                <a:gd name="connsiteX16" fmla="*/ 9676 w 10609"/>
                <a:gd name="connsiteY16" fmla="*/ 2398 h 9201"/>
                <a:gd name="connsiteX17" fmla="*/ 10609 w 10609"/>
                <a:gd name="connsiteY17" fmla="*/ 1199 h 9201"/>
                <a:gd name="connsiteX18" fmla="*/ 10142 w 10609"/>
                <a:gd name="connsiteY18" fmla="*/ 0 h 9201"/>
                <a:gd name="connsiteX0" fmla="*/ 0 w 10000"/>
                <a:gd name="connsiteY0" fmla="*/ 6602 h 8697"/>
                <a:gd name="connsiteX1" fmla="*/ 763 w 10000"/>
                <a:gd name="connsiteY1" fmla="*/ 7394 h 8697"/>
                <a:gd name="connsiteX2" fmla="*/ 1452 w 10000"/>
                <a:gd name="connsiteY2" fmla="*/ 8697 h 8697"/>
                <a:gd name="connsiteX3" fmla="*/ 1895 w 10000"/>
                <a:gd name="connsiteY3" fmla="*/ 8697 h 8697"/>
                <a:gd name="connsiteX4" fmla="*/ 2338 w 10000"/>
                <a:gd name="connsiteY4" fmla="*/ 8213 h 8697"/>
                <a:gd name="connsiteX5" fmla="*/ 2749 w 10000"/>
                <a:gd name="connsiteY5" fmla="*/ 8250 h 8697"/>
                <a:gd name="connsiteX6" fmla="*/ 3634 w 10000"/>
                <a:gd name="connsiteY6" fmla="*/ 6500 h 8697"/>
                <a:gd name="connsiteX7" fmla="*/ 4068 w 10000"/>
                <a:gd name="connsiteY7" fmla="*/ 3442 h 8697"/>
                <a:gd name="connsiteX8" fmla="*/ 4738 w 10000"/>
                <a:gd name="connsiteY8" fmla="*/ 3479 h 8697"/>
                <a:gd name="connsiteX9" fmla="*/ 4955 w 10000"/>
                <a:gd name="connsiteY9" fmla="*/ 2616 h 8697"/>
                <a:gd name="connsiteX10" fmla="*/ 5612 w 10000"/>
                <a:gd name="connsiteY10" fmla="*/ 3048 h 8697"/>
                <a:gd name="connsiteX11" fmla="*/ 6493 w 10000"/>
                <a:gd name="connsiteY11" fmla="*/ 2616 h 8697"/>
                <a:gd name="connsiteX12" fmla="*/ 6927 w 10000"/>
                <a:gd name="connsiteY12" fmla="*/ 3048 h 8697"/>
                <a:gd name="connsiteX13" fmla="*/ 7807 w 10000"/>
                <a:gd name="connsiteY13" fmla="*/ 2176 h 8697"/>
                <a:gd name="connsiteX14" fmla="*/ 8246 w 10000"/>
                <a:gd name="connsiteY14" fmla="*/ 2176 h 8697"/>
                <a:gd name="connsiteX15" fmla="*/ 8903 w 10000"/>
                <a:gd name="connsiteY15" fmla="*/ 1303 h 8697"/>
                <a:gd name="connsiteX16" fmla="*/ 9121 w 10000"/>
                <a:gd name="connsiteY16" fmla="*/ 1303 h 8697"/>
                <a:gd name="connsiteX17" fmla="*/ 10000 w 10000"/>
                <a:gd name="connsiteY17" fmla="*/ 0 h 8697"/>
                <a:gd name="connsiteX0" fmla="*/ 0 w 10060"/>
                <a:gd name="connsiteY0" fmla="*/ 7737 h 10146"/>
                <a:gd name="connsiteX1" fmla="*/ 763 w 10060"/>
                <a:gd name="connsiteY1" fmla="*/ 8648 h 10146"/>
                <a:gd name="connsiteX2" fmla="*/ 1452 w 10060"/>
                <a:gd name="connsiteY2" fmla="*/ 10146 h 10146"/>
                <a:gd name="connsiteX3" fmla="*/ 1895 w 10060"/>
                <a:gd name="connsiteY3" fmla="*/ 10146 h 10146"/>
                <a:gd name="connsiteX4" fmla="*/ 2338 w 10060"/>
                <a:gd name="connsiteY4" fmla="*/ 9589 h 10146"/>
                <a:gd name="connsiteX5" fmla="*/ 2749 w 10060"/>
                <a:gd name="connsiteY5" fmla="*/ 9632 h 10146"/>
                <a:gd name="connsiteX6" fmla="*/ 3634 w 10060"/>
                <a:gd name="connsiteY6" fmla="*/ 7620 h 10146"/>
                <a:gd name="connsiteX7" fmla="*/ 4068 w 10060"/>
                <a:gd name="connsiteY7" fmla="*/ 4104 h 10146"/>
                <a:gd name="connsiteX8" fmla="*/ 4738 w 10060"/>
                <a:gd name="connsiteY8" fmla="*/ 4146 h 10146"/>
                <a:gd name="connsiteX9" fmla="*/ 4955 w 10060"/>
                <a:gd name="connsiteY9" fmla="*/ 3154 h 10146"/>
                <a:gd name="connsiteX10" fmla="*/ 5612 w 10060"/>
                <a:gd name="connsiteY10" fmla="*/ 3651 h 10146"/>
                <a:gd name="connsiteX11" fmla="*/ 6493 w 10060"/>
                <a:gd name="connsiteY11" fmla="*/ 3154 h 10146"/>
                <a:gd name="connsiteX12" fmla="*/ 6927 w 10060"/>
                <a:gd name="connsiteY12" fmla="*/ 3651 h 10146"/>
                <a:gd name="connsiteX13" fmla="*/ 7807 w 10060"/>
                <a:gd name="connsiteY13" fmla="*/ 2648 h 10146"/>
                <a:gd name="connsiteX14" fmla="*/ 8246 w 10060"/>
                <a:gd name="connsiteY14" fmla="*/ 2648 h 10146"/>
                <a:gd name="connsiteX15" fmla="*/ 8903 w 10060"/>
                <a:gd name="connsiteY15" fmla="*/ 1644 h 10146"/>
                <a:gd name="connsiteX16" fmla="*/ 9121 w 10060"/>
                <a:gd name="connsiteY16" fmla="*/ 1644 h 10146"/>
                <a:gd name="connsiteX17" fmla="*/ 10000 w 10060"/>
                <a:gd name="connsiteY17" fmla="*/ 146 h 10146"/>
                <a:gd name="connsiteX18" fmla="*/ 9984 w 10060"/>
                <a:gd name="connsiteY18" fmla="*/ 40 h 10146"/>
                <a:gd name="connsiteX0" fmla="*/ 0 w 12379"/>
                <a:gd name="connsiteY0" fmla="*/ 9067 h 11476"/>
                <a:gd name="connsiteX1" fmla="*/ 763 w 12379"/>
                <a:gd name="connsiteY1" fmla="*/ 9978 h 11476"/>
                <a:gd name="connsiteX2" fmla="*/ 1452 w 12379"/>
                <a:gd name="connsiteY2" fmla="*/ 11476 h 11476"/>
                <a:gd name="connsiteX3" fmla="*/ 1895 w 12379"/>
                <a:gd name="connsiteY3" fmla="*/ 11476 h 11476"/>
                <a:gd name="connsiteX4" fmla="*/ 2338 w 12379"/>
                <a:gd name="connsiteY4" fmla="*/ 10919 h 11476"/>
                <a:gd name="connsiteX5" fmla="*/ 2749 w 12379"/>
                <a:gd name="connsiteY5" fmla="*/ 10962 h 11476"/>
                <a:gd name="connsiteX6" fmla="*/ 3634 w 12379"/>
                <a:gd name="connsiteY6" fmla="*/ 8950 h 11476"/>
                <a:gd name="connsiteX7" fmla="*/ 4068 w 12379"/>
                <a:gd name="connsiteY7" fmla="*/ 5434 h 11476"/>
                <a:gd name="connsiteX8" fmla="*/ 4738 w 12379"/>
                <a:gd name="connsiteY8" fmla="*/ 5476 h 11476"/>
                <a:gd name="connsiteX9" fmla="*/ 4955 w 12379"/>
                <a:gd name="connsiteY9" fmla="*/ 4484 h 11476"/>
                <a:gd name="connsiteX10" fmla="*/ 5612 w 12379"/>
                <a:gd name="connsiteY10" fmla="*/ 4981 h 11476"/>
                <a:gd name="connsiteX11" fmla="*/ 6493 w 12379"/>
                <a:gd name="connsiteY11" fmla="*/ 4484 h 11476"/>
                <a:gd name="connsiteX12" fmla="*/ 6927 w 12379"/>
                <a:gd name="connsiteY12" fmla="*/ 4981 h 11476"/>
                <a:gd name="connsiteX13" fmla="*/ 7807 w 12379"/>
                <a:gd name="connsiteY13" fmla="*/ 3978 h 11476"/>
                <a:gd name="connsiteX14" fmla="*/ 8246 w 12379"/>
                <a:gd name="connsiteY14" fmla="*/ 3978 h 11476"/>
                <a:gd name="connsiteX15" fmla="*/ 8903 w 12379"/>
                <a:gd name="connsiteY15" fmla="*/ 2974 h 11476"/>
                <a:gd name="connsiteX16" fmla="*/ 9121 w 12379"/>
                <a:gd name="connsiteY16" fmla="*/ 2974 h 11476"/>
                <a:gd name="connsiteX17" fmla="*/ 10000 w 12379"/>
                <a:gd name="connsiteY17" fmla="*/ 1476 h 11476"/>
                <a:gd name="connsiteX18" fmla="*/ 12379 w 12379"/>
                <a:gd name="connsiteY18" fmla="*/ 0 h 11476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8597 w 18597"/>
                <a:gd name="connsiteY18" fmla="*/ 0 h 21411"/>
                <a:gd name="connsiteX0" fmla="*/ 0 w 18597"/>
                <a:gd name="connsiteY0" fmla="*/ 19151 h 21560"/>
                <a:gd name="connsiteX1" fmla="*/ 763 w 18597"/>
                <a:gd name="connsiteY1" fmla="*/ 20062 h 21560"/>
                <a:gd name="connsiteX2" fmla="*/ 1452 w 18597"/>
                <a:gd name="connsiteY2" fmla="*/ 21560 h 21560"/>
                <a:gd name="connsiteX3" fmla="*/ 1895 w 18597"/>
                <a:gd name="connsiteY3" fmla="*/ 21560 h 21560"/>
                <a:gd name="connsiteX4" fmla="*/ 2338 w 18597"/>
                <a:gd name="connsiteY4" fmla="*/ 21003 h 21560"/>
                <a:gd name="connsiteX5" fmla="*/ 2749 w 18597"/>
                <a:gd name="connsiteY5" fmla="*/ 21046 h 21560"/>
                <a:gd name="connsiteX6" fmla="*/ 3634 w 18597"/>
                <a:gd name="connsiteY6" fmla="*/ 19034 h 21560"/>
                <a:gd name="connsiteX7" fmla="*/ 4068 w 18597"/>
                <a:gd name="connsiteY7" fmla="*/ 15518 h 21560"/>
                <a:gd name="connsiteX8" fmla="*/ 4738 w 18597"/>
                <a:gd name="connsiteY8" fmla="*/ 15560 h 21560"/>
                <a:gd name="connsiteX9" fmla="*/ 4955 w 18597"/>
                <a:gd name="connsiteY9" fmla="*/ 14568 h 21560"/>
                <a:gd name="connsiteX10" fmla="*/ 5612 w 18597"/>
                <a:gd name="connsiteY10" fmla="*/ 15065 h 21560"/>
                <a:gd name="connsiteX11" fmla="*/ 6493 w 18597"/>
                <a:gd name="connsiteY11" fmla="*/ 14568 h 21560"/>
                <a:gd name="connsiteX12" fmla="*/ 6927 w 18597"/>
                <a:gd name="connsiteY12" fmla="*/ 15065 h 21560"/>
                <a:gd name="connsiteX13" fmla="*/ 7807 w 18597"/>
                <a:gd name="connsiteY13" fmla="*/ 14062 h 21560"/>
                <a:gd name="connsiteX14" fmla="*/ 8246 w 18597"/>
                <a:gd name="connsiteY14" fmla="*/ 14062 h 21560"/>
                <a:gd name="connsiteX15" fmla="*/ 8903 w 18597"/>
                <a:gd name="connsiteY15" fmla="*/ 13058 h 21560"/>
                <a:gd name="connsiteX16" fmla="*/ 9121 w 18597"/>
                <a:gd name="connsiteY16" fmla="*/ 13058 h 21560"/>
                <a:gd name="connsiteX17" fmla="*/ 10000 w 18597"/>
                <a:gd name="connsiteY17" fmla="*/ 11560 h 21560"/>
                <a:gd name="connsiteX18" fmla="*/ 16858 w 18597"/>
                <a:gd name="connsiteY18" fmla="*/ 1091 h 21560"/>
                <a:gd name="connsiteX19" fmla="*/ 18597 w 18597"/>
                <a:gd name="connsiteY19" fmla="*/ 149 h 21560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6858 w 18597"/>
                <a:gd name="connsiteY18" fmla="*/ 942 h 21411"/>
                <a:gd name="connsiteX19" fmla="*/ 18597 w 18597"/>
                <a:gd name="connsiteY19" fmla="*/ 0 h 21411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6825 w 18597"/>
                <a:gd name="connsiteY18" fmla="*/ 899 h 21411"/>
                <a:gd name="connsiteX19" fmla="*/ 18597 w 18597"/>
                <a:gd name="connsiteY19" fmla="*/ 0 h 21411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6825 w 18581"/>
                <a:gd name="connsiteY18" fmla="*/ 985 h 21497"/>
                <a:gd name="connsiteX19" fmla="*/ 18581 w 18581"/>
                <a:gd name="connsiteY1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5742 w 18581"/>
                <a:gd name="connsiteY18" fmla="*/ 2484 h 21497"/>
                <a:gd name="connsiteX19" fmla="*/ 16825 w 18581"/>
                <a:gd name="connsiteY19" fmla="*/ 985 h 21497"/>
                <a:gd name="connsiteX20" fmla="*/ 18581 w 18581"/>
                <a:gd name="connsiteY2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5742 w 18581"/>
                <a:gd name="connsiteY18" fmla="*/ 2484 h 21497"/>
                <a:gd name="connsiteX19" fmla="*/ 16825 w 18581"/>
                <a:gd name="connsiteY19" fmla="*/ 985 h 21497"/>
                <a:gd name="connsiteX20" fmla="*/ 18581 w 18581"/>
                <a:gd name="connsiteY2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2625 w 18581"/>
                <a:gd name="connsiteY18" fmla="*/ 11991 h 21497"/>
                <a:gd name="connsiteX19" fmla="*/ 14840 w 18581"/>
                <a:gd name="connsiteY19" fmla="*/ 9421 h 21497"/>
                <a:gd name="connsiteX20" fmla="*/ 15742 w 18581"/>
                <a:gd name="connsiteY20" fmla="*/ 2484 h 21497"/>
                <a:gd name="connsiteX21" fmla="*/ 16825 w 18581"/>
                <a:gd name="connsiteY21" fmla="*/ 985 h 21497"/>
                <a:gd name="connsiteX22" fmla="*/ 18581 w 18581"/>
                <a:gd name="connsiteY2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2625 w 18581"/>
                <a:gd name="connsiteY18" fmla="*/ 11991 h 21497"/>
                <a:gd name="connsiteX19" fmla="*/ 14840 w 18581"/>
                <a:gd name="connsiteY19" fmla="*/ 9421 h 21497"/>
                <a:gd name="connsiteX20" fmla="*/ 15742 w 18581"/>
                <a:gd name="connsiteY20" fmla="*/ 2484 h 21497"/>
                <a:gd name="connsiteX21" fmla="*/ 16825 w 18581"/>
                <a:gd name="connsiteY21" fmla="*/ 985 h 21497"/>
                <a:gd name="connsiteX22" fmla="*/ 18581 w 18581"/>
                <a:gd name="connsiteY2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1099 w 18581"/>
                <a:gd name="connsiteY18" fmla="*/ 11991 h 21497"/>
                <a:gd name="connsiteX19" fmla="*/ 12625 w 18581"/>
                <a:gd name="connsiteY19" fmla="*/ 11991 h 21497"/>
                <a:gd name="connsiteX20" fmla="*/ 14840 w 18581"/>
                <a:gd name="connsiteY20" fmla="*/ 9421 h 21497"/>
                <a:gd name="connsiteX21" fmla="*/ 15742 w 18581"/>
                <a:gd name="connsiteY21" fmla="*/ 2484 h 21497"/>
                <a:gd name="connsiteX22" fmla="*/ 16825 w 18581"/>
                <a:gd name="connsiteY22" fmla="*/ 985 h 21497"/>
                <a:gd name="connsiteX23" fmla="*/ 18581 w 18581"/>
                <a:gd name="connsiteY2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1099 w 18581"/>
                <a:gd name="connsiteY18" fmla="*/ 11991 h 21497"/>
                <a:gd name="connsiteX19" fmla="*/ 12625 w 18581"/>
                <a:gd name="connsiteY19" fmla="*/ 11991 h 21497"/>
                <a:gd name="connsiteX20" fmla="*/ 14840 w 18581"/>
                <a:gd name="connsiteY20" fmla="*/ 9421 h 21497"/>
                <a:gd name="connsiteX21" fmla="*/ 15742 w 18581"/>
                <a:gd name="connsiteY21" fmla="*/ 2484 h 21497"/>
                <a:gd name="connsiteX22" fmla="*/ 16825 w 18581"/>
                <a:gd name="connsiteY22" fmla="*/ 985 h 21497"/>
                <a:gd name="connsiteX23" fmla="*/ 18581 w 18581"/>
                <a:gd name="connsiteY2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79 w 18581"/>
                <a:gd name="connsiteY18" fmla="*/ 13018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79 w 18581"/>
                <a:gd name="connsiteY18" fmla="*/ 13018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067 w 18581"/>
                <a:gd name="connsiteY20" fmla="*/ 997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067 w 18581"/>
                <a:gd name="connsiteY20" fmla="*/ 997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346 w 18581"/>
                <a:gd name="connsiteY21" fmla="*/ 10406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346 w 18581"/>
                <a:gd name="connsiteY21" fmla="*/ 10406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47 w 18581"/>
                <a:gd name="connsiteY23" fmla="*/ 10149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47 w 18581"/>
                <a:gd name="connsiteY23" fmla="*/ 10149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63 w 18581"/>
                <a:gd name="connsiteY23" fmla="*/ 10963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2920 w 18581"/>
                <a:gd name="connsiteY23" fmla="*/ 1010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2920 w 18581"/>
                <a:gd name="connsiteY23" fmla="*/ 1010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33 w 18581"/>
                <a:gd name="connsiteY23" fmla="*/ 11305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33 w 18581"/>
                <a:gd name="connsiteY23" fmla="*/ 11305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56 w 18581"/>
                <a:gd name="connsiteY27" fmla="*/ 8051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56 w 18581"/>
                <a:gd name="connsiteY27" fmla="*/ 8051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529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220 w 18581"/>
                <a:gd name="connsiteY32" fmla="*/ 214 h 21497"/>
                <a:gd name="connsiteX33" fmla="*/ 18581 w 18581"/>
                <a:gd name="connsiteY3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433 w 18581"/>
                <a:gd name="connsiteY32" fmla="*/ 342 h 21497"/>
                <a:gd name="connsiteX33" fmla="*/ 18581 w 18581"/>
                <a:gd name="connsiteY3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15 w 18581"/>
                <a:gd name="connsiteY32" fmla="*/ 470 h 21497"/>
                <a:gd name="connsiteX33" fmla="*/ 18581 w 18581"/>
                <a:gd name="connsiteY33" fmla="*/ 0 h 21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8581" h="21497">
                  <a:moveTo>
                    <a:pt x="0" y="19088"/>
                  </a:moveTo>
                  <a:lnTo>
                    <a:pt x="763" y="19999"/>
                  </a:lnTo>
                  <a:lnTo>
                    <a:pt x="1452" y="21497"/>
                  </a:lnTo>
                  <a:lnTo>
                    <a:pt x="1895" y="21497"/>
                  </a:lnTo>
                  <a:lnTo>
                    <a:pt x="2338" y="20940"/>
                  </a:lnTo>
                  <a:lnTo>
                    <a:pt x="2749" y="20983"/>
                  </a:lnTo>
                  <a:lnTo>
                    <a:pt x="3634" y="18971"/>
                  </a:lnTo>
                  <a:cubicBezTo>
                    <a:pt x="3779" y="17842"/>
                    <a:pt x="3923" y="16585"/>
                    <a:pt x="4068" y="15455"/>
                  </a:cubicBezTo>
                  <a:lnTo>
                    <a:pt x="4738" y="15497"/>
                  </a:lnTo>
                  <a:cubicBezTo>
                    <a:pt x="4810" y="15166"/>
                    <a:pt x="4884" y="14836"/>
                    <a:pt x="4955" y="14505"/>
                  </a:cubicBezTo>
                  <a:lnTo>
                    <a:pt x="5612" y="15002"/>
                  </a:lnTo>
                  <a:lnTo>
                    <a:pt x="6493" y="14505"/>
                  </a:lnTo>
                  <a:lnTo>
                    <a:pt x="6927" y="15002"/>
                  </a:lnTo>
                  <a:lnTo>
                    <a:pt x="7807" y="13999"/>
                  </a:lnTo>
                  <a:lnTo>
                    <a:pt x="8246" y="13999"/>
                  </a:lnTo>
                  <a:lnTo>
                    <a:pt x="8903" y="12995"/>
                  </a:lnTo>
                  <a:lnTo>
                    <a:pt x="9121" y="12995"/>
                  </a:lnTo>
                  <a:lnTo>
                    <a:pt x="10000" y="11497"/>
                  </a:lnTo>
                  <a:cubicBezTo>
                    <a:pt x="10077" y="11661"/>
                    <a:pt x="10153" y="11826"/>
                    <a:pt x="10230" y="11990"/>
                  </a:cubicBezTo>
                  <a:lnTo>
                    <a:pt x="11099" y="11991"/>
                  </a:lnTo>
                  <a:lnTo>
                    <a:pt x="11591" y="11434"/>
                  </a:lnTo>
                  <a:lnTo>
                    <a:pt x="12198" y="11519"/>
                  </a:lnTo>
                  <a:lnTo>
                    <a:pt x="12625" y="11991"/>
                  </a:lnTo>
                  <a:lnTo>
                    <a:pt x="13100" y="11476"/>
                  </a:lnTo>
                  <a:lnTo>
                    <a:pt x="13330" y="10877"/>
                  </a:lnTo>
                  <a:lnTo>
                    <a:pt x="13757" y="10449"/>
                  </a:lnTo>
                  <a:lnTo>
                    <a:pt x="14840" y="9421"/>
                  </a:lnTo>
                  <a:cubicBezTo>
                    <a:pt x="14845" y="8964"/>
                    <a:pt x="14835" y="8380"/>
                    <a:pt x="14840" y="7923"/>
                  </a:cubicBezTo>
                  <a:lnTo>
                    <a:pt x="15496" y="4925"/>
                  </a:lnTo>
                  <a:lnTo>
                    <a:pt x="15906" y="3468"/>
                  </a:lnTo>
                  <a:cubicBezTo>
                    <a:pt x="15840" y="3140"/>
                    <a:pt x="15775" y="2812"/>
                    <a:pt x="15709" y="2484"/>
                  </a:cubicBezTo>
                  <a:lnTo>
                    <a:pt x="16825" y="985"/>
                  </a:lnTo>
                  <a:lnTo>
                    <a:pt x="18515" y="470"/>
                  </a:lnTo>
                  <a:cubicBezTo>
                    <a:pt x="18564" y="356"/>
                    <a:pt x="18532" y="114"/>
                    <a:pt x="18581" y="0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60" name="グループ化 559"/>
          <p:cNvGrpSpPr/>
          <p:nvPr/>
        </p:nvGrpSpPr>
        <p:grpSpPr bwMode="gray">
          <a:xfrm>
            <a:off x="1712389" y="7161469"/>
            <a:ext cx="163753" cy="133497"/>
            <a:chOff x="391080" y="6469373"/>
            <a:chExt cx="163753" cy="133497"/>
          </a:xfrm>
        </p:grpSpPr>
        <p:sp>
          <p:nvSpPr>
            <p:cNvPr id="561" name="Freeform 16"/>
            <p:cNvSpPr>
              <a:spLocks noChangeAspect="1"/>
            </p:cNvSpPr>
            <p:nvPr/>
          </p:nvSpPr>
          <p:spPr bwMode="gray">
            <a:xfrm>
              <a:off x="391080" y="6469867"/>
              <a:ext cx="163753" cy="133003"/>
            </a:xfrm>
            <a:custGeom>
              <a:avLst/>
              <a:gdLst>
                <a:gd name="T0" fmla="*/ 2147483647 w 590"/>
                <a:gd name="T1" fmla="*/ 2147483647 h 454"/>
                <a:gd name="T2" fmla="*/ 2147483647 w 590"/>
                <a:gd name="T3" fmla="*/ 2147483647 h 454"/>
                <a:gd name="T4" fmla="*/ 2147483647 w 590"/>
                <a:gd name="T5" fmla="*/ 2147483647 h 454"/>
                <a:gd name="T6" fmla="*/ 2147483647 w 590"/>
                <a:gd name="T7" fmla="*/ 2147483647 h 454"/>
                <a:gd name="T8" fmla="*/ 2147483647 w 590"/>
                <a:gd name="T9" fmla="*/ 2147483647 h 454"/>
                <a:gd name="T10" fmla="*/ 2147483647 w 590"/>
                <a:gd name="T11" fmla="*/ 2147483647 h 454"/>
                <a:gd name="T12" fmla="*/ 0 w 590"/>
                <a:gd name="T13" fmla="*/ 0 h 4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0"/>
                <a:gd name="T22" fmla="*/ 0 h 454"/>
                <a:gd name="T23" fmla="*/ 590 w 590"/>
                <a:gd name="T24" fmla="*/ 454 h 454"/>
                <a:gd name="connsiteX0" fmla="*/ 9077 w 9077"/>
                <a:gd name="connsiteY0" fmla="*/ 8645 h 9658"/>
                <a:gd name="connsiteX1" fmla="*/ 7535 w 9077"/>
                <a:gd name="connsiteY1" fmla="*/ 9658 h 9658"/>
                <a:gd name="connsiteX2" fmla="*/ 5992 w 9077"/>
                <a:gd name="connsiteY2" fmla="*/ 9658 h 9658"/>
                <a:gd name="connsiteX3" fmla="*/ 3687 w 9077"/>
                <a:gd name="connsiteY3" fmla="*/ 6662 h 9658"/>
                <a:gd name="connsiteX4" fmla="*/ 619 w 9077"/>
                <a:gd name="connsiteY4" fmla="*/ 4658 h 9658"/>
                <a:gd name="connsiteX5" fmla="*/ 1382 w 9077"/>
                <a:gd name="connsiteY5" fmla="*/ 649 h 9658"/>
                <a:gd name="connsiteX6" fmla="*/ 0 w 9077"/>
                <a:gd name="connsiteY6" fmla="*/ 0 h 9658"/>
                <a:gd name="connsiteX0" fmla="*/ 8301 w 8301"/>
                <a:gd name="connsiteY0" fmla="*/ 10000 h 10000"/>
                <a:gd name="connsiteX1" fmla="*/ 6601 w 8301"/>
                <a:gd name="connsiteY1" fmla="*/ 10000 h 10000"/>
                <a:gd name="connsiteX2" fmla="*/ 4062 w 8301"/>
                <a:gd name="connsiteY2" fmla="*/ 6898 h 10000"/>
                <a:gd name="connsiteX3" fmla="*/ 682 w 8301"/>
                <a:gd name="connsiteY3" fmla="*/ 4823 h 10000"/>
                <a:gd name="connsiteX4" fmla="*/ 1523 w 8301"/>
                <a:gd name="connsiteY4" fmla="*/ 672 h 10000"/>
                <a:gd name="connsiteX5" fmla="*/ 0 w 8301"/>
                <a:gd name="connsiteY5" fmla="*/ 0 h 10000"/>
                <a:gd name="connsiteX0" fmla="*/ 7952 w 7952"/>
                <a:gd name="connsiteY0" fmla="*/ 10000 h 10000"/>
                <a:gd name="connsiteX1" fmla="*/ 4893 w 7952"/>
                <a:gd name="connsiteY1" fmla="*/ 6898 h 10000"/>
                <a:gd name="connsiteX2" fmla="*/ 822 w 7952"/>
                <a:gd name="connsiteY2" fmla="*/ 4823 h 10000"/>
                <a:gd name="connsiteX3" fmla="*/ 1835 w 7952"/>
                <a:gd name="connsiteY3" fmla="*/ 672 h 10000"/>
                <a:gd name="connsiteX4" fmla="*/ 0 w 7952"/>
                <a:gd name="connsiteY4" fmla="*/ 0 h 10000"/>
                <a:gd name="connsiteX0" fmla="*/ 6153 w 6153"/>
                <a:gd name="connsiteY0" fmla="*/ 6898 h 6898"/>
                <a:gd name="connsiteX1" fmla="*/ 1034 w 6153"/>
                <a:gd name="connsiteY1" fmla="*/ 4823 h 6898"/>
                <a:gd name="connsiteX2" fmla="*/ 2308 w 6153"/>
                <a:gd name="connsiteY2" fmla="*/ 672 h 6898"/>
                <a:gd name="connsiteX3" fmla="*/ 0 w 6153"/>
                <a:gd name="connsiteY3" fmla="*/ 0 h 6898"/>
                <a:gd name="connsiteX0" fmla="*/ 0 w 8774"/>
                <a:gd name="connsiteY0" fmla="*/ 7564 h 7564"/>
                <a:gd name="connsiteX1" fmla="*/ 6703 w 8774"/>
                <a:gd name="connsiteY1" fmla="*/ 6992 h 7564"/>
                <a:gd name="connsiteX2" fmla="*/ 8774 w 8774"/>
                <a:gd name="connsiteY2" fmla="*/ 974 h 7564"/>
                <a:gd name="connsiteX3" fmla="*/ 5023 w 8774"/>
                <a:gd name="connsiteY3" fmla="*/ 0 h 7564"/>
                <a:gd name="connsiteX0" fmla="*/ 0 w 4293"/>
                <a:gd name="connsiteY0" fmla="*/ 1 h 9244"/>
                <a:gd name="connsiteX1" fmla="*/ 1933 w 4293"/>
                <a:gd name="connsiteY1" fmla="*/ 9244 h 9244"/>
                <a:gd name="connsiteX2" fmla="*/ 4293 w 4293"/>
                <a:gd name="connsiteY2" fmla="*/ 1288 h 9244"/>
                <a:gd name="connsiteX3" fmla="*/ 18 w 4293"/>
                <a:gd name="connsiteY3" fmla="*/ 0 h 9244"/>
                <a:gd name="connsiteX0" fmla="*/ 16031 w 26031"/>
                <a:gd name="connsiteY0" fmla="*/ 1 h 10000"/>
                <a:gd name="connsiteX1" fmla="*/ 9 w 26031"/>
                <a:gd name="connsiteY1" fmla="*/ 2325 h 10000"/>
                <a:gd name="connsiteX2" fmla="*/ 20534 w 26031"/>
                <a:gd name="connsiteY2" fmla="*/ 10000 h 10000"/>
                <a:gd name="connsiteX3" fmla="*/ 26031 w 26031"/>
                <a:gd name="connsiteY3" fmla="*/ 1393 h 10000"/>
                <a:gd name="connsiteX4" fmla="*/ 16073 w 26031"/>
                <a:gd name="connsiteY4" fmla="*/ 0 h 10000"/>
                <a:gd name="connsiteX0" fmla="*/ 18938 w 28938"/>
                <a:gd name="connsiteY0" fmla="*/ 1 h 10000"/>
                <a:gd name="connsiteX1" fmla="*/ 8 w 28938"/>
                <a:gd name="connsiteY1" fmla="*/ 3058 h 10000"/>
                <a:gd name="connsiteX2" fmla="*/ 23441 w 28938"/>
                <a:gd name="connsiteY2" fmla="*/ 10000 h 10000"/>
                <a:gd name="connsiteX3" fmla="*/ 28938 w 28938"/>
                <a:gd name="connsiteY3" fmla="*/ 1393 h 10000"/>
                <a:gd name="connsiteX4" fmla="*/ 18980 w 28938"/>
                <a:gd name="connsiteY4" fmla="*/ 0 h 10000"/>
                <a:gd name="connsiteX0" fmla="*/ 18930 w 28930"/>
                <a:gd name="connsiteY0" fmla="*/ 1 h 10000"/>
                <a:gd name="connsiteX1" fmla="*/ 0 w 28930"/>
                <a:gd name="connsiteY1" fmla="*/ 3058 h 10000"/>
                <a:gd name="connsiteX2" fmla="*/ 23433 w 28930"/>
                <a:gd name="connsiteY2" fmla="*/ 10000 h 10000"/>
                <a:gd name="connsiteX3" fmla="*/ 28930 w 28930"/>
                <a:gd name="connsiteY3" fmla="*/ 1393 h 10000"/>
                <a:gd name="connsiteX4" fmla="*/ 18972 w 28930"/>
                <a:gd name="connsiteY4" fmla="*/ 0 h 10000"/>
                <a:gd name="connsiteX0" fmla="*/ 17268 w 27268"/>
                <a:gd name="connsiteY0" fmla="*/ 1 h 10000"/>
                <a:gd name="connsiteX1" fmla="*/ 0 w 27268"/>
                <a:gd name="connsiteY1" fmla="*/ 2141 h 10000"/>
                <a:gd name="connsiteX2" fmla="*/ 21771 w 27268"/>
                <a:gd name="connsiteY2" fmla="*/ 10000 h 10000"/>
                <a:gd name="connsiteX3" fmla="*/ 27268 w 27268"/>
                <a:gd name="connsiteY3" fmla="*/ 1393 h 10000"/>
                <a:gd name="connsiteX4" fmla="*/ 17310 w 27268"/>
                <a:gd name="connsiteY4" fmla="*/ 0 h 10000"/>
                <a:gd name="connsiteX0" fmla="*/ 19131 w 29131"/>
                <a:gd name="connsiteY0" fmla="*/ 1 h 10000"/>
                <a:gd name="connsiteX1" fmla="*/ 1863 w 29131"/>
                <a:gd name="connsiteY1" fmla="*/ 2141 h 10000"/>
                <a:gd name="connsiteX2" fmla="*/ 1031 w 29131"/>
                <a:gd name="connsiteY2" fmla="*/ 5442 h 10000"/>
                <a:gd name="connsiteX3" fmla="*/ 23634 w 29131"/>
                <a:gd name="connsiteY3" fmla="*/ 10000 h 10000"/>
                <a:gd name="connsiteX4" fmla="*/ 29131 w 29131"/>
                <a:gd name="connsiteY4" fmla="*/ 1393 h 10000"/>
                <a:gd name="connsiteX5" fmla="*/ 19173 w 29131"/>
                <a:gd name="connsiteY5" fmla="*/ 0 h 10000"/>
                <a:gd name="connsiteX0" fmla="*/ 21943 w 31943"/>
                <a:gd name="connsiteY0" fmla="*/ 1 h 10000"/>
                <a:gd name="connsiteX1" fmla="*/ 4675 w 31943"/>
                <a:gd name="connsiteY1" fmla="*/ 2141 h 10000"/>
                <a:gd name="connsiteX2" fmla="*/ 3843 w 31943"/>
                <a:gd name="connsiteY2" fmla="*/ 5442 h 10000"/>
                <a:gd name="connsiteX3" fmla="*/ 26446 w 31943"/>
                <a:gd name="connsiteY3" fmla="*/ 10000 h 10000"/>
                <a:gd name="connsiteX4" fmla="*/ 31943 w 31943"/>
                <a:gd name="connsiteY4" fmla="*/ 1393 h 10000"/>
                <a:gd name="connsiteX5" fmla="*/ 21985 w 31943"/>
                <a:gd name="connsiteY5" fmla="*/ 0 h 10000"/>
                <a:gd name="connsiteX0" fmla="*/ 18100 w 28100"/>
                <a:gd name="connsiteY0" fmla="*/ 1 h 10000"/>
                <a:gd name="connsiteX1" fmla="*/ 832 w 28100"/>
                <a:gd name="connsiteY1" fmla="*/ 2141 h 10000"/>
                <a:gd name="connsiteX2" fmla="*/ 0 w 28100"/>
                <a:gd name="connsiteY2" fmla="*/ 5442 h 10000"/>
                <a:gd name="connsiteX3" fmla="*/ 22603 w 28100"/>
                <a:gd name="connsiteY3" fmla="*/ 10000 h 10000"/>
                <a:gd name="connsiteX4" fmla="*/ 28100 w 28100"/>
                <a:gd name="connsiteY4" fmla="*/ 1393 h 10000"/>
                <a:gd name="connsiteX5" fmla="*/ 18142 w 28100"/>
                <a:gd name="connsiteY5" fmla="*/ 0 h 10000"/>
                <a:gd name="connsiteX0" fmla="*/ 18100 w 28100"/>
                <a:gd name="connsiteY0" fmla="*/ 368 h 10367"/>
                <a:gd name="connsiteX1" fmla="*/ 832 w 28100"/>
                <a:gd name="connsiteY1" fmla="*/ 2508 h 10367"/>
                <a:gd name="connsiteX2" fmla="*/ 0 w 28100"/>
                <a:gd name="connsiteY2" fmla="*/ 5809 h 10367"/>
                <a:gd name="connsiteX3" fmla="*/ 22603 w 28100"/>
                <a:gd name="connsiteY3" fmla="*/ 10367 h 10367"/>
                <a:gd name="connsiteX4" fmla="*/ 28100 w 28100"/>
                <a:gd name="connsiteY4" fmla="*/ 1760 h 10367"/>
                <a:gd name="connsiteX5" fmla="*/ 18142 w 28100"/>
                <a:gd name="connsiteY5" fmla="*/ 0 h 10367"/>
                <a:gd name="connsiteX0" fmla="*/ 18100 w 28100"/>
                <a:gd name="connsiteY0" fmla="*/ 368 h 10367"/>
                <a:gd name="connsiteX1" fmla="*/ 832 w 28100"/>
                <a:gd name="connsiteY1" fmla="*/ 2508 h 10367"/>
                <a:gd name="connsiteX2" fmla="*/ 0 w 28100"/>
                <a:gd name="connsiteY2" fmla="*/ 5809 h 10367"/>
                <a:gd name="connsiteX3" fmla="*/ 22603 w 28100"/>
                <a:gd name="connsiteY3" fmla="*/ 10367 h 10367"/>
                <a:gd name="connsiteX4" fmla="*/ 28100 w 28100"/>
                <a:gd name="connsiteY4" fmla="*/ 1760 h 10367"/>
                <a:gd name="connsiteX5" fmla="*/ 18142 w 28100"/>
                <a:gd name="connsiteY5" fmla="*/ 0 h 10367"/>
                <a:gd name="connsiteX0" fmla="*/ 18100 w 43887"/>
                <a:gd name="connsiteY0" fmla="*/ 786 h 10785"/>
                <a:gd name="connsiteX1" fmla="*/ 832 w 43887"/>
                <a:gd name="connsiteY1" fmla="*/ 2926 h 10785"/>
                <a:gd name="connsiteX2" fmla="*/ 0 w 43887"/>
                <a:gd name="connsiteY2" fmla="*/ 6227 h 10785"/>
                <a:gd name="connsiteX3" fmla="*/ 22603 w 43887"/>
                <a:gd name="connsiteY3" fmla="*/ 10785 h 10785"/>
                <a:gd name="connsiteX4" fmla="*/ 43887 w 43887"/>
                <a:gd name="connsiteY4" fmla="*/ 528 h 10785"/>
                <a:gd name="connsiteX5" fmla="*/ 18142 w 43887"/>
                <a:gd name="connsiteY5" fmla="*/ 418 h 10785"/>
                <a:gd name="connsiteX0" fmla="*/ 18100 w 43959"/>
                <a:gd name="connsiteY0" fmla="*/ 4459 h 14458"/>
                <a:gd name="connsiteX1" fmla="*/ 832 w 43959"/>
                <a:gd name="connsiteY1" fmla="*/ 6599 h 14458"/>
                <a:gd name="connsiteX2" fmla="*/ 0 w 43959"/>
                <a:gd name="connsiteY2" fmla="*/ 9900 h 14458"/>
                <a:gd name="connsiteX3" fmla="*/ 22603 w 43959"/>
                <a:gd name="connsiteY3" fmla="*/ 14458 h 14458"/>
                <a:gd name="connsiteX4" fmla="*/ 43887 w 43959"/>
                <a:gd name="connsiteY4" fmla="*/ 4201 h 14458"/>
                <a:gd name="connsiteX5" fmla="*/ 30745 w 43959"/>
                <a:gd name="connsiteY5" fmla="*/ 0 h 14458"/>
                <a:gd name="connsiteX6" fmla="*/ 18142 w 43959"/>
                <a:gd name="connsiteY6" fmla="*/ 4091 h 14458"/>
                <a:gd name="connsiteX0" fmla="*/ 18100 w 43959"/>
                <a:gd name="connsiteY0" fmla="*/ 4459 h 14458"/>
                <a:gd name="connsiteX1" fmla="*/ 832 w 43959"/>
                <a:gd name="connsiteY1" fmla="*/ 6599 h 14458"/>
                <a:gd name="connsiteX2" fmla="*/ 0 w 43959"/>
                <a:gd name="connsiteY2" fmla="*/ 9900 h 14458"/>
                <a:gd name="connsiteX3" fmla="*/ 22603 w 43959"/>
                <a:gd name="connsiteY3" fmla="*/ 14458 h 14458"/>
                <a:gd name="connsiteX4" fmla="*/ 43887 w 43959"/>
                <a:gd name="connsiteY4" fmla="*/ 4201 h 14458"/>
                <a:gd name="connsiteX5" fmla="*/ 30745 w 43959"/>
                <a:gd name="connsiteY5" fmla="*/ 0 h 14458"/>
                <a:gd name="connsiteX6" fmla="*/ 17311 w 43959"/>
                <a:gd name="connsiteY6" fmla="*/ 1524 h 14458"/>
                <a:gd name="connsiteX0" fmla="*/ 18100 w 43945"/>
                <a:gd name="connsiteY0" fmla="*/ 2936 h 12935"/>
                <a:gd name="connsiteX1" fmla="*/ 832 w 43945"/>
                <a:gd name="connsiteY1" fmla="*/ 5076 h 12935"/>
                <a:gd name="connsiteX2" fmla="*/ 0 w 43945"/>
                <a:gd name="connsiteY2" fmla="*/ 8377 h 12935"/>
                <a:gd name="connsiteX3" fmla="*/ 22603 w 43945"/>
                <a:gd name="connsiteY3" fmla="*/ 12935 h 12935"/>
                <a:gd name="connsiteX4" fmla="*/ 43887 w 43945"/>
                <a:gd name="connsiteY4" fmla="*/ 2678 h 12935"/>
                <a:gd name="connsiteX5" fmla="*/ 28252 w 43945"/>
                <a:gd name="connsiteY5" fmla="*/ 3794 h 12935"/>
                <a:gd name="connsiteX6" fmla="*/ 17311 w 43945"/>
                <a:gd name="connsiteY6" fmla="*/ 1 h 12935"/>
                <a:gd name="connsiteX0" fmla="*/ 18100 w 43945"/>
                <a:gd name="connsiteY0" fmla="*/ 4916 h 14915"/>
                <a:gd name="connsiteX1" fmla="*/ 832 w 43945"/>
                <a:gd name="connsiteY1" fmla="*/ 7056 h 14915"/>
                <a:gd name="connsiteX2" fmla="*/ 0 w 43945"/>
                <a:gd name="connsiteY2" fmla="*/ 10357 h 14915"/>
                <a:gd name="connsiteX3" fmla="*/ 22603 w 43945"/>
                <a:gd name="connsiteY3" fmla="*/ 14915 h 14915"/>
                <a:gd name="connsiteX4" fmla="*/ 43887 w 43945"/>
                <a:gd name="connsiteY4" fmla="*/ 4658 h 14915"/>
                <a:gd name="connsiteX5" fmla="*/ 28252 w 43945"/>
                <a:gd name="connsiteY5" fmla="*/ 5774 h 14915"/>
                <a:gd name="connsiteX6" fmla="*/ 30329 w 43945"/>
                <a:gd name="connsiteY6" fmla="*/ 91 h 14915"/>
                <a:gd name="connsiteX7" fmla="*/ 17311 w 43945"/>
                <a:gd name="connsiteY7" fmla="*/ 1981 h 14915"/>
                <a:gd name="connsiteX0" fmla="*/ 18100 w 43945"/>
                <a:gd name="connsiteY0" fmla="*/ 4916 h 14915"/>
                <a:gd name="connsiteX1" fmla="*/ 832 w 43945"/>
                <a:gd name="connsiteY1" fmla="*/ 7056 h 14915"/>
                <a:gd name="connsiteX2" fmla="*/ 0 w 43945"/>
                <a:gd name="connsiteY2" fmla="*/ 10357 h 14915"/>
                <a:gd name="connsiteX3" fmla="*/ 22603 w 43945"/>
                <a:gd name="connsiteY3" fmla="*/ 14915 h 14915"/>
                <a:gd name="connsiteX4" fmla="*/ 43887 w 43945"/>
                <a:gd name="connsiteY4" fmla="*/ 4658 h 14915"/>
                <a:gd name="connsiteX5" fmla="*/ 28252 w 43945"/>
                <a:gd name="connsiteY5" fmla="*/ 5774 h 14915"/>
                <a:gd name="connsiteX6" fmla="*/ 30329 w 43945"/>
                <a:gd name="connsiteY6" fmla="*/ 91 h 14915"/>
                <a:gd name="connsiteX7" fmla="*/ 17311 w 43945"/>
                <a:gd name="connsiteY7" fmla="*/ 1981 h 14915"/>
                <a:gd name="connsiteX0" fmla="*/ 18100 w 43945"/>
                <a:gd name="connsiteY0" fmla="*/ 4825 h 14824"/>
                <a:gd name="connsiteX1" fmla="*/ 832 w 43945"/>
                <a:gd name="connsiteY1" fmla="*/ 6965 h 14824"/>
                <a:gd name="connsiteX2" fmla="*/ 0 w 43945"/>
                <a:gd name="connsiteY2" fmla="*/ 10266 h 14824"/>
                <a:gd name="connsiteX3" fmla="*/ 22603 w 43945"/>
                <a:gd name="connsiteY3" fmla="*/ 14824 h 14824"/>
                <a:gd name="connsiteX4" fmla="*/ 43887 w 43945"/>
                <a:gd name="connsiteY4" fmla="*/ 4567 h 14824"/>
                <a:gd name="connsiteX5" fmla="*/ 28252 w 43945"/>
                <a:gd name="connsiteY5" fmla="*/ 5683 h 14824"/>
                <a:gd name="connsiteX6" fmla="*/ 30329 w 43945"/>
                <a:gd name="connsiteY6" fmla="*/ 0 h 14824"/>
                <a:gd name="connsiteX7" fmla="*/ 17311 w 43945"/>
                <a:gd name="connsiteY7" fmla="*/ 1890 h 14824"/>
                <a:gd name="connsiteX0" fmla="*/ 18100 w 43887"/>
                <a:gd name="connsiteY0" fmla="*/ 4825 h 14824"/>
                <a:gd name="connsiteX1" fmla="*/ 832 w 43887"/>
                <a:gd name="connsiteY1" fmla="*/ 6965 h 14824"/>
                <a:gd name="connsiteX2" fmla="*/ 0 w 43887"/>
                <a:gd name="connsiteY2" fmla="*/ 10266 h 14824"/>
                <a:gd name="connsiteX3" fmla="*/ 22603 w 43887"/>
                <a:gd name="connsiteY3" fmla="*/ 14824 h 14824"/>
                <a:gd name="connsiteX4" fmla="*/ 43887 w 43887"/>
                <a:gd name="connsiteY4" fmla="*/ 4567 h 14824"/>
                <a:gd name="connsiteX5" fmla="*/ 28252 w 43887"/>
                <a:gd name="connsiteY5" fmla="*/ 5683 h 14824"/>
                <a:gd name="connsiteX6" fmla="*/ 30329 w 43887"/>
                <a:gd name="connsiteY6" fmla="*/ 0 h 14824"/>
                <a:gd name="connsiteX7" fmla="*/ 17311 w 43887"/>
                <a:gd name="connsiteY7" fmla="*/ 1890 h 14824"/>
                <a:gd name="connsiteX0" fmla="*/ 18100 w 43887"/>
                <a:gd name="connsiteY0" fmla="*/ 4825 h 14824"/>
                <a:gd name="connsiteX1" fmla="*/ 832 w 43887"/>
                <a:gd name="connsiteY1" fmla="*/ 6965 h 14824"/>
                <a:gd name="connsiteX2" fmla="*/ 0 w 43887"/>
                <a:gd name="connsiteY2" fmla="*/ 10266 h 14824"/>
                <a:gd name="connsiteX3" fmla="*/ 22603 w 43887"/>
                <a:gd name="connsiteY3" fmla="*/ 14824 h 14824"/>
                <a:gd name="connsiteX4" fmla="*/ 43887 w 43887"/>
                <a:gd name="connsiteY4" fmla="*/ 4567 h 14824"/>
                <a:gd name="connsiteX5" fmla="*/ 28252 w 43887"/>
                <a:gd name="connsiteY5" fmla="*/ 5683 h 14824"/>
                <a:gd name="connsiteX6" fmla="*/ 30329 w 43887"/>
                <a:gd name="connsiteY6" fmla="*/ 0 h 14824"/>
                <a:gd name="connsiteX7" fmla="*/ 16896 w 43887"/>
                <a:gd name="connsiteY7" fmla="*/ 4457 h 1482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28252"/>
                <a:gd name="connsiteY0" fmla="*/ 975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7685 w 28252"/>
                <a:gd name="connsiteY0" fmla="*/ 2625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6023 w 28252"/>
                <a:gd name="connsiteY0" fmla="*/ 608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22921 w 28570"/>
                <a:gd name="connsiteY4" fmla="*/ 10974 h 10974"/>
                <a:gd name="connsiteX5" fmla="*/ 28570 w 28570"/>
                <a:gd name="connsiteY5" fmla="*/ 1833 h 10974"/>
                <a:gd name="connsiteX6" fmla="*/ 25662 w 28570"/>
                <a:gd name="connsiteY6" fmla="*/ 0 h 10974"/>
                <a:gd name="connsiteX7" fmla="*/ 17214 w 28570"/>
                <a:gd name="connsiteY7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0705 w 28570"/>
                <a:gd name="connsiteY4" fmla="*/ 8800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2782 w 28570"/>
                <a:gd name="connsiteY4" fmla="*/ 9350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0289 w 28570"/>
                <a:gd name="connsiteY4" fmla="*/ 8983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28570"/>
                <a:gd name="connsiteY0" fmla="*/ 608 h 10607"/>
                <a:gd name="connsiteX1" fmla="*/ 1150 w 28570"/>
                <a:gd name="connsiteY1" fmla="*/ 3115 h 10607"/>
                <a:gd name="connsiteX2" fmla="*/ 318 w 28570"/>
                <a:gd name="connsiteY2" fmla="*/ 6416 h 10607"/>
                <a:gd name="connsiteX3" fmla="*/ 6966 w 28570"/>
                <a:gd name="connsiteY3" fmla="*/ 6966 h 10607"/>
                <a:gd name="connsiteX4" fmla="*/ 10289 w 28570"/>
                <a:gd name="connsiteY4" fmla="*/ 8983 h 10607"/>
                <a:gd name="connsiteX5" fmla="*/ 22921 w 28570"/>
                <a:gd name="connsiteY5" fmla="*/ 10607 h 10607"/>
                <a:gd name="connsiteX6" fmla="*/ 28570 w 28570"/>
                <a:gd name="connsiteY6" fmla="*/ 1833 h 10607"/>
                <a:gd name="connsiteX7" fmla="*/ 25662 w 28570"/>
                <a:gd name="connsiteY7" fmla="*/ 0 h 10607"/>
                <a:gd name="connsiteX8" fmla="*/ 17214 w 28570"/>
                <a:gd name="connsiteY8" fmla="*/ 607 h 10607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7214 w 28570"/>
                <a:gd name="connsiteY8" fmla="*/ 240 h 10240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7214 w 28570"/>
                <a:gd name="connsiteY8" fmla="*/ 423 h 10240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974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8876 w 28570"/>
                <a:gd name="connsiteY8" fmla="*/ 1156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8876 w 28570"/>
                <a:gd name="connsiteY8" fmla="*/ 606 h 1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570" h="10240">
                  <a:moveTo>
                    <a:pt x="18834" y="607"/>
                  </a:moveTo>
                  <a:lnTo>
                    <a:pt x="1150" y="2748"/>
                  </a:lnTo>
                  <a:cubicBezTo>
                    <a:pt x="873" y="3848"/>
                    <a:pt x="-651" y="5407"/>
                    <a:pt x="318" y="6049"/>
                  </a:cubicBezTo>
                  <a:lnTo>
                    <a:pt x="6966" y="6599"/>
                  </a:lnTo>
                  <a:lnTo>
                    <a:pt x="10289" y="8616"/>
                  </a:lnTo>
                  <a:lnTo>
                    <a:pt x="22921" y="10240"/>
                  </a:lnTo>
                  <a:lnTo>
                    <a:pt x="28570" y="1466"/>
                  </a:lnTo>
                  <a:lnTo>
                    <a:pt x="24000" y="0"/>
                  </a:lnTo>
                  <a:lnTo>
                    <a:pt x="18876" y="60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62" name="Freeform 16"/>
            <p:cNvSpPr>
              <a:spLocks noChangeAspect="1"/>
            </p:cNvSpPr>
            <p:nvPr/>
          </p:nvSpPr>
          <p:spPr bwMode="gray">
            <a:xfrm>
              <a:off x="391080" y="6469373"/>
              <a:ext cx="163753" cy="133003"/>
            </a:xfrm>
            <a:custGeom>
              <a:avLst/>
              <a:gdLst>
                <a:gd name="T0" fmla="*/ 2147483647 w 590"/>
                <a:gd name="T1" fmla="*/ 2147483647 h 454"/>
                <a:gd name="T2" fmla="*/ 2147483647 w 590"/>
                <a:gd name="T3" fmla="*/ 2147483647 h 454"/>
                <a:gd name="T4" fmla="*/ 2147483647 w 590"/>
                <a:gd name="T5" fmla="*/ 2147483647 h 454"/>
                <a:gd name="T6" fmla="*/ 2147483647 w 590"/>
                <a:gd name="T7" fmla="*/ 2147483647 h 454"/>
                <a:gd name="T8" fmla="*/ 2147483647 w 590"/>
                <a:gd name="T9" fmla="*/ 2147483647 h 454"/>
                <a:gd name="T10" fmla="*/ 2147483647 w 590"/>
                <a:gd name="T11" fmla="*/ 2147483647 h 454"/>
                <a:gd name="T12" fmla="*/ 0 w 590"/>
                <a:gd name="T13" fmla="*/ 0 h 4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0"/>
                <a:gd name="T22" fmla="*/ 0 h 454"/>
                <a:gd name="T23" fmla="*/ 590 w 590"/>
                <a:gd name="T24" fmla="*/ 454 h 454"/>
                <a:gd name="connsiteX0" fmla="*/ 9077 w 9077"/>
                <a:gd name="connsiteY0" fmla="*/ 8645 h 9658"/>
                <a:gd name="connsiteX1" fmla="*/ 7535 w 9077"/>
                <a:gd name="connsiteY1" fmla="*/ 9658 h 9658"/>
                <a:gd name="connsiteX2" fmla="*/ 5992 w 9077"/>
                <a:gd name="connsiteY2" fmla="*/ 9658 h 9658"/>
                <a:gd name="connsiteX3" fmla="*/ 3687 w 9077"/>
                <a:gd name="connsiteY3" fmla="*/ 6662 h 9658"/>
                <a:gd name="connsiteX4" fmla="*/ 619 w 9077"/>
                <a:gd name="connsiteY4" fmla="*/ 4658 h 9658"/>
                <a:gd name="connsiteX5" fmla="*/ 1382 w 9077"/>
                <a:gd name="connsiteY5" fmla="*/ 649 h 9658"/>
                <a:gd name="connsiteX6" fmla="*/ 0 w 9077"/>
                <a:gd name="connsiteY6" fmla="*/ 0 h 9658"/>
                <a:gd name="connsiteX0" fmla="*/ 8301 w 8301"/>
                <a:gd name="connsiteY0" fmla="*/ 10000 h 10000"/>
                <a:gd name="connsiteX1" fmla="*/ 6601 w 8301"/>
                <a:gd name="connsiteY1" fmla="*/ 10000 h 10000"/>
                <a:gd name="connsiteX2" fmla="*/ 4062 w 8301"/>
                <a:gd name="connsiteY2" fmla="*/ 6898 h 10000"/>
                <a:gd name="connsiteX3" fmla="*/ 682 w 8301"/>
                <a:gd name="connsiteY3" fmla="*/ 4823 h 10000"/>
                <a:gd name="connsiteX4" fmla="*/ 1523 w 8301"/>
                <a:gd name="connsiteY4" fmla="*/ 672 h 10000"/>
                <a:gd name="connsiteX5" fmla="*/ 0 w 8301"/>
                <a:gd name="connsiteY5" fmla="*/ 0 h 10000"/>
                <a:gd name="connsiteX0" fmla="*/ 7952 w 7952"/>
                <a:gd name="connsiteY0" fmla="*/ 10000 h 10000"/>
                <a:gd name="connsiteX1" fmla="*/ 4893 w 7952"/>
                <a:gd name="connsiteY1" fmla="*/ 6898 h 10000"/>
                <a:gd name="connsiteX2" fmla="*/ 822 w 7952"/>
                <a:gd name="connsiteY2" fmla="*/ 4823 h 10000"/>
                <a:gd name="connsiteX3" fmla="*/ 1835 w 7952"/>
                <a:gd name="connsiteY3" fmla="*/ 672 h 10000"/>
                <a:gd name="connsiteX4" fmla="*/ 0 w 7952"/>
                <a:gd name="connsiteY4" fmla="*/ 0 h 10000"/>
                <a:gd name="connsiteX0" fmla="*/ 6153 w 6153"/>
                <a:gd name="connsiteY0" fmla="*/ 6898 h 6898"/>
                <a:gd name="connsiteX1" fmla="*/ 1034 w 6153"/>
                <a:gd name="connsiteY1" fmla="*/ 4823 h 6898"/>
                <a:gd name="connsiteX2" fmla="*/ 2308 w 6153"/>
                <a:gd name="connsiteY2" fmla="*/ 672 h 6898"/>
                <a:gd name="connsiteX3" fmla="*/ 0 w 6153"/>
                <a:gd name="connsiteY3" fmla="*/ 0 h 6898"/>
                <a:gd name="connsiteX0" fmla="*/ 0 w 8774"/>
                <a:gd name="connsiteY0" fmla="*/ 7564 h 7564"/>
                <a:gd name="connsiteX1" fmla="*/ 6703 w 8774"/>
                <a:gd name="connsiteY1" fmla="*/ 6992 h 7564"/>
                <a:gd name="connsiteX2" fmla="*/ 8774 w 8774"/>
                <a:gd name="connsiteY2" fmla="*/ 974 h 7564"/>
                <a:gd name="connsiteX3" fmla="*/ 5023 w 8774"/>
                <a:gd name="connsiteY3" fmla="*/ 0 h 7564"/>
                <a:gd name="connsiteX0" fmla="*/ 0 w 4293"/>
                <a:gd name="connsiteY0" fmla="*/ 1 h 9244"/>
                <a:gd name="connsiteX1" fmla="*/ 1933 w 4293"/>
                <a:gd name="connsiteY1" fmla="*/ 9244 h 9244"/>
                <a:gd name="connsiteX2" fmla="*/ 4293 w 4293"/>
                <a:gd name="connsiteY2" fmla="*/ 1288 h 9244"/>
                <a:gd name="connsiteX3" fmla="*/ 18 w 4293"/>
                <a:gd name="connsiteY3" fmla="*/ 0 h 9244"/>
                <a:gd name="connsiteX0" fmla="*/ 16031 w 26031"/>
                <a:gd name="connsiteY0" fmla="*/ 1 h 10000"/>
                <a:gd name="connsiteX1" fmla="*/ 9 w 26031"/>
                <a:gd name="connsiteY1" fmla="*/ 2325 h 10000"/>
                <a:gd name="connsiteX2" fmla="*/ 20534 w 26031"/>
                <a:gd name="connsiteY2" fmla="*/ 10000 h 10000"/>
                <a:gd name="connsiteX3" fmla="*/ 26031 w 26031"/>
                <a:gd name="connsiteY3" fmla="*/ 1393 h 10000"/>
                <a:gd name="connsiteX4" fmla="*/ 16073 w 26031"/>
                <a:gd name="connsiteY4" fmla="*/ 0 h 10000"/>
                <a:gd name="connsiteX0" fmla="*/ 18938 w 28938"/>
                <a:gd name="connsiteY0" fmla="*/ 1 h 10000"/>
                <a:gd name="connsiteX1" fmla="*/ 8 w 28938"/>
                <a:gd name="connsiteY1" fmla="*/ 3058 h 10000"/>
                <a:gd name="connsiteX2" fmla="*/ 23441 w 28938"/>
                <a:gd name="connsiteY2" fmla="*/ 10000 h 10000"/>
                <a:gd name="connsiteX3" fmla="*/ 28938 w 28938"/>
                <a:gd name="connsiteY3" fmla="*/ 1393 h 10000"/>
                <a:gd name="connsiteX4" fmla="*/ 18980 w 28938"/>
                <a:gd name="connsiteY4" fmla="*/ 0 h 10000"/>
                <a:gd name="connsiteX0" fmla="*/ 18930 w 28930"/>
                <a:gd name="connsiteY0" fmla="*/ 1 h 10000"/>
                <a:gd name="connsiteX1" fmla="*/ 0 w 28930"/>
                <a:gd name="connsiteY1" fmla="*/ 3058 h 10000"/>
                <a:gd name="connsiteX2" fmla="*/ 23433 w 28930"/>
                <a:gd name="connsiteY2" fmla="*/ 10000 h 10000"/>
                <a:gd name="connsiteX3" fmla="*/ 28930 w 28930"/>
                <a:gd name="connsiteY3" fmla="*/ 1393 h 10000"/>
                <a:gd name="connsiteX4" fmla="*/ 18972 w 28930"/>
                <a:gd name="connsiteY4" fmla="*/ 0 h 10000"/>
                <a:gd name="connsiteX0" fmla="*/ 17268 w 27268"/>
                <a:gd name="connsiteY0" fmla="*/ 1 h 10000"/>
                <a:gd name="connsiteX1" fmla="*/ 0 w 27268"/>
                <a:gd name="connsiteY1" fmla="*/ 2141 h 10000"/>
                <a:gd name="connsiteX2" fmla="*/ 21771 w 27268"/>
                <a:gd name="connsiteY2" fmla="*/ 10000 h 10000"/>
                <a:gd name="connsiteX3" fmla="*/ 27268 w 27268"/>
                <a:gd name="connsiteY3" fmla="*/ 1393 h 10000"/>
                <a:gd name="connsiteX4" fmla="*/ 17310 w 27268"/>
                <a:gd name="connsiteY4" fmla="*/ 0 h 10000"/>
                <a:gd name="connsiteX0" fmla="*/ 19131 w 29131"/>
                <a:gd name="connsiteY0" fmla="*/ 1 h 10000"/>
                <a:gd name="connsiteX1" fmla="*/ 1863 w 29131"/>
                <a:gd name="connsiteY1" fmla="*/ 2141 h 10000"/>
                <a:gd name="connsiteX2" fmla="*/ 1031 w 29131"/>
                <a:gd name="connsiteY2" fmla="*/ 5442 h 10000"/>
                <a:gd name="connsiteX3" fmla="*/ 23634 w 29131"/>
                <a:gd name="connsiteY3" fmla="*/ 10000 h 10000"/>
                <a:gd name="connsiteX4" fmla="*/ 29131 w 29131"/>
                <a:gd name="connsiteY4" fmla="*/ 1393 h 10000"/>
                <a:gd name="connsiteX5" fmla="*/ 19173 w 29131"/>
                <a:gd name="connsiteY5" fmla="*/ 0 h 10000"/>
                <a:gd name="connsiteX0" fmla="*/ 21943 w 31943"/>
                <a:gd name="connsiteY0" fmla="*/ 1 h 10000"/>
                <a:gd name="connsiteX1" fmla="*/ 4675 w 31943"/>
                <a:gd name="connsiteY1" fmla="*/ 2141 h 10000"/>
                <a:gd name="connsiteX2" fmla="*/ 3843 w 31943"/>
                <a:gd name="connsiteY2" fmla="*/ 5442 h 10000"/>
                <a:gd name="connsiteX3" fmla="*/ 26446 w 31943"/>
                <a:gd name="connsiteY3" fmla="*/ 10000 h 10000"/>
                <a:gd name="connsiteX4" fmla="*/ 31943 w 31943"/>
                <a:gd name="connsiteY4" fmla="*/ 1393 h 10000"/>
                <a:gd name="connsiteX5" fmla="*/ 21985 w 31943"/>
                <a:gd name="connsiteY5" fmla="*/ 0 h 10000"/>
                <a:gd name="connsiteX0" fmla="*/ 18100 w 28100"/>
                <a:gd name="connsiteY0" fmla="*/ 1 h 10000"/>
                <a:gd name="connsiteX1" fmla="*/ 832 w 28100"/>
                <a:gd name="connsiteY1" fmla="*/ 2141 h 10000"/>
                <a:gd name="connsiteX2" fmla="*/ 0 w 28100"/>
                <a:gd name="connsiteY2" fmla="*/ 5442 h 10000"/>
                <a:gd name="connsiteX3" fmla="*/ 22603 w 28100"/>
                <a:gd name="connsiteY3" fmla="*/ 10000 h 10000"/>
                <a:gd name="connsiteX4" fmla="*/ 28100 w 28100"/>
                <a:gd name="connsiteY4" fmla="*/ 1393 h 10000"/>
                <a:gd name="connsiteX5" fmla="*/ 18142 w 28100"/>
                <a:gd name="connsiteY5" fmla="*/ 0 h 10000"/>
                <a:gd name="connsiteX0" fmla="*/ 18100 w 28100"/>
                <a:gd name="connsiteY0" fmla="*/ 368 h 10367"/>
                <a:gd name="connsiteX1" fmla="*/ 832 w 28100"/>
                <a:gd name="connsiteY1" fmla="*/ 2508 h 10367"/>
                <a:gd name="connsiteX2" fmla="*/ 0 w 28100"/>
                <a:gd name="connsiteY2" fmla="*/ 5809 h 10367"/>
                <a:gd name="connsiteX3" fmla="*/ 22603 w 28100"/>
                <a:gd name="connsiteY3" fmla="*/ 10367 h 10367"/>
                <a:gd name="connsiteX4" fmla="*/ 28100 w 28100"/>
                <a:gd name="connsiteY4" fmla="*/ 1760 h 10367"/>
                <a:gd name="connsiteX5" fmla="*/ 18142 w 28100"/>
                <a:gd name="connsiteY5" fmla="*/ 0 h 10367"/>
                <a:gd name="connsiteX0" fmla="*/ 18100 w 28100"/>
                <a:gd name="connsiteY0" fmla="*/ 368 h 10367"/>
                <a:gd name="connsiteX1" fmla="*/ 832 w 28100"/>
                <a:gd name="connsiteY1" fmla="*/ 2508 h 10367"/>
                <a:gd name="connsiteX2" fmla="*/ 0 w 28100"/>
                <a:gd name="connsiteY2" fmla="*/ 5809 h 10367"/>
                <a:gd name="connsiteX3" fmla="*/ 22603 w 28100"/>
                <a:gd name="connsiteY3" fmla="*/ 10367 h 10367"/>
                <a:gd name="connsiteX4" fmla="*/ 28100 w 28100"/>
                <a:gd name="connsiteY4" fmla="*/ 1760 h 10367"/>
                <a:gd name="connsiteX5" fmla="*/ 18142 w 28100"/>
                <a:gd name="connsiteY5" fmla="*/ 0 h 10367"/>
                <a:gd name="connsiteX0" fmla="*/ 18100 w 43887"/>
                <a:gd name="connsiteY0" fmla="*/ 786 h 10785"/>
                <a:gd name="connsiteX1" fmla="*/ 832 w 43887"/>
                <a:gd name="connsiteY1" fmla="*/ 2926 h 10785"/>
                <a:gd name="connsiteX2" fmla="*/ 0 w 43887"/>
                <a:gd name="connsiteY2" fmla="*/ 6227 h 10785"/>
                <a:gd name="connsiteX3" fmla="*/ 22603 w 43887"/>
                <a:gd name="connsiteY3" fmla="*/ 10785 h 10785"/>
                <a:gd name="connsiteX4" fmla="*/ 43887 w 43887"/>
                <a:gd name="connsiteY4" fmla="*/ 528 h 10785"/>
                <a:gd name="connsiteX5" fmla="*/ 18142 w 43887"/>
                <a:gd name="connsiteY5" fmla="*/ 418 h 10785"/>
                <a:gd name="connsiteX0" fmla="*/ 18100 w 43959"/>
                <a:gd name="connsiteY0" fmla="*/ 4459 h 14458"/>
                <a:gd name="connsiteX1" fmla="*/ 832 w 43959"/>
                <a:gd name="connsiteY1" fmla="*/ 6599 h 14458"/>
                <a:gd name="connsiteX2" fmla="*/ 0 w 43959"/>
                <a:gd name="connsiteY2" fmla="*/ 9900 h 14458"/>
                <a:gd name="connsiteX3" fmla="*/ 22603 w 43959"/>
                <a:gd name="connsiteY3" fmla="*/ 14458 h 14458"/>
                <a:gd name="connsiteX4" fmla="*/ 43887 w 43959"/>
                <a:gd name="connsiteY4" fmla="*/ 4201 h 14458"/>
                <a:gd name="connsiteX5" fmla="*/ 30745 w 43959"/>
                <a:gd name="connsiteY5" fmla="*/ 0 h 14458"/>
                <a:gd name="connsiteX6" fmla="*/ 18142 w 43959"/>
                <a:gd name="connsiteY6" fmla="*/ 4091 h 14458"/>
                <a:gd name="connsiteX0" fmla="*/ 18100 w 43959"/>
                <a:gd name="connsiteY0" fmla="*/ 4459 h 14458"/>
                <a:gd name="connsiteX1" fmla="*/ 832 w 43959"/>
                <a:gd name="connsiteY1" fmla="*/ 6599 h 14458"/>
                <a:gd name="connsiteX2" fmla="*/ 0 w 43959"/>
                <a:gd name="connsiteY2" fmla="*/ 9900 h 14458"/>
                <a:gd name="connsiteX3" fmla="*/ 22603 w 43959"/>
                <a:gd name="connsiteY3" fmla="*/ 14458 h 14458"/>
                <a:gd name="connsiteX4" fmla="*/ 43887 w 43959"/>
                <a:gd name="connsiteY4" fmla="*/ 4201 h 14458"/>
                <a:gd name="connsiteX5" fmla="*/ 30745 w 43959"/>
                <a:gd name="connsiteY5" fmla="*/ 0 h 14458"/>
                <a:gd name="connsiteX6" fmla="*/ 17311 w 43959"/>
                <a:gd name="connsiteY6" fmla="*/ 1524 h 14458"/>
                <a:gd name="connsiteX0" fmla="*/ 18100 w 43945"/>
                <a:gd name="connsiteY0" fmla="*/ 2936 h 12935"/>
                <a:gd name="connsiteX1" fmla="*/ 832 w 43945"/>
                <a:gd name="connsiteY1" fmla="*/ 5076 h 12935"/>
                <a:gd name="connsiteX2" fmla="*/ 0 w 43945"/>
                <a:gd name="connsiteY2" fmla="*/ 8377 h 12935"/>
                <a:gd name="connsiteX3" fmla="*/ 22603 w 43945"/>
                <a:gd name="connsiteY3" fmla="*/ 12935 h 12935"/>
                <a:gd name="connsiteX4" fmla="*/ 43887 w 43945"/>
                <a:gd name="connsiteY4" fmla="*/ 2678 h 12935"/>
                <a:gd name="connsiteX5" fmla="*/ 28252 w 43945"/>
                <a:gd name="connsiteY5" fmla="*/ 3794 h 12935"/>
                <a:gd name="connsiteX6" fmla="*/ 17311 w 43945"/>
                <a:gd name="connsiteY6" fmla="*/ 1 h 12935"/>
                <a:gd name="connsiteX0" fmla="*/ 18100 w 43945"/>
                <a:gd name="connsiteY0" fmla="*/ 4916 h 14915"/>
                <a:gd name="connsiteX1" fmla="*/ 832 w 43945"/>
                <a:gd name="connsiteY1" fmla="*/ 7056 h 14915"/>
                <a:gd name="connsiteX2" fmla="*/ 0 w 43945"/>
                <a:gd name="connsiteY2" fmla="*/ 10357 h 14915"/>
                <a:gd name="connsiteX3" fmla="*/ 22603 w 43945"/>
                <a:gd name="connsiteY3" fmla="*/ 14915 h 14915"/>
                <a:gd name="connsiteX4" fmla="*/ 43887 w 43945"/>
                <a:gd name="connsiteY4" fmla="*/ 4658 h 14915"/>
                <a:gd name="connsiteX5" fmla="*/ 28252 w 43945"/>
                <a:gd name="connsiteY5" fmla="*/ 5774 h 14915"/>
                <a:gd name="connsiteX6" fmla="*/ 30329 w 43945"/>
                <a:gd name="connsiteY6" fmla="*/ 91 h 14915"/>
                <a:gd name="connsiteX7" fmla="*/ 17311 w 43945"/>
                <a:gd name="connsiteY7" fmla="*/ 1981 h 14915"/>
                <a:gd name="connsiteX0" fmla="*/ 18100 w 43945"/>
                <a:gd name="connsiteY0" fmla="*/ 4916 h 14915"/>
                <a:gd name="connsiteX1" fmla="*/ 832 w 43945"/>
                <a:gd name="connsiteY1" fmla="*/ 7056 h 14915"/>
                <a:gd name="connsiteX2" fmla="*/ 0 w 43945"/>
                <a:gd name="connsiteY2" fmla="*/ 10357 h 14915"/>
                <a:gd name="connsiteX3" fmla="*/ 22603 w 43945"/>
                <a:gd name="connsiteY3" fmla="*/ 14915 h 14915"/>
                <a:gd name="connsiteX4" fmla="*/ 43887 w 43945"/>
                <a:gd name="connsiteY4" fmla="*/ 4658 h 14915"/>
                <a:gd name="connsiteX5" fmla="*/ 28252 w 43945"/>
                <a:gd name="connsiteY5" fmla="*/ 5774 h 14915"/>
                <a:gd name="connsiteX6" fmla="*/ 30329 w 43945"/>
                <a:gd name="connsiteY6" fmla="*/ 91 h 14915"/>
                <a:gd name="connsiteX7" fmla="*/ 17311 w 43945"/>
                <a:gd name="connsiteY7" fmla="*/ 1981 h 14915"/>
                <a:gd name="connsiteX0" fmla="*/ 18100 w 43945"/>
                <a:gd name="connsiteY0" fmla="*/ 4825 h 14824"/>
                <a:gd name="connsiteX1" fmla="*/ 832 w 43945"/>
                <a:gd name="connsiteY1" fmla="*/ 6965 h 14824"/>
                <a:gd name="connsiteX2" fmla="*/ 0 w 43945"/>
                <a:gd name="connsiteY2" fmla="*/ 10266 h 14824"/>
                <a:gd name="connsiteX3" fmla="*/ 22603 w 43945"/>
                <a:gd name="connsiteY3" fmla="*/ 14824 h 14824"/>
                <a:gd name="connsiteX4" fmla="*/ 43887 w 43945"/>
                <a:gd name="connsiteY4" fmla="*/ 4567 h 14824"/>
                <a:gd name="connsiteX5" fmla="*/ 28252 w 43945"/>
                <a:gd name="connsiteY5" fmla="*/ 5683 h 14824"/>
                <a:gd name="connsiteX6" fmla="*/ 30329 w 43945"/>
                <a:gd name="connsiteY6" fmla="*/ 0 h 14824"/>
                <a:gd name="connsiteX7" fmla="*/ 17311 w 43945"/>
                <a:gd name="connsiteY7" fmla="*/ 1890 h 14824"/>
                <a:gd name="connsiteX0" fmla="*/ 18100 w 43887"/>
                <a:gd name="connsiteY0" fmla="*/ 4825 h 14824"/>
                <a:gd name="connsiteX1" fmla="*/ 832 w 43887"/>
                <a:gd name="connsiteY1" fmla="*/ 6965 h 14824"/>
                <a:gd name="connsiteX2" fmla="*/ 0 w 43887"/>
                <a:gd name="connsiteY2" fmla="*/ 10266 h 14824"/>
                <a:gd name="connsiteX3" fmla="*/ 22603 w 43887"/>
                <a:gd name="connsiteY3" fmla="*/ 14824 h 14824"/>
                <a:gd name="connsiteX4" fmla="*/ 43887 w 43887"/>
                <a:gd name="connsiteY4" fmla="*/ 4567 h 14824"/>
                <a:gd name="connsiteX5" fmla="*/ 28252 w 43887"/>
                <a:gd name="connsiteY5" fmla="*/ 5683 h 14824"/>
                <a:gd name="connsiteX6" fmla="*/ 30329 w 43887"/>
                <a:gd name="connsiteY6" fmla="*/ 0 h 14824"/>
                <a:gd name="connsiteX7" fmla="*/ 17311 w 43887"/>
                <a:gd name="connsiteY7" fmla="*/ 1890 h 14824"/>
                <a:gd name="connsiteX0" fmla="*/ 18100 w 43887"/>
                <a:gd name="connsiteY0" fmla="*/ 4825 h 14824"/>
                <a:gd name="connsiteX1" fmla="*/ 832 w 43887"/>
                <a:gd name="connsiteY1" fmla="*/ 6965 h 14824"/>
                <a:gd name="connsiteX2" fmla="*/ 0 w 43887"/>
                <a:gd name="connsiteY2" fmla="*/ 10266 h 14824"/>
                <a:gd name="connsiteX3" fmla="*/ 22603 w 43887"/>
                <a:gd name="connsiteY3" fmla="*/ 14824 h 14824"/>
                <a:gd name="connsiteX4" fmla="*/ 43887 w 43887"/>
                <a:gd name="connsiteY4" fmla="*/ 4567 h 14824"/>
                <a:gd name="connsiteX5" fmla="*/ 28252 w 43887"/>
                <a:gd name="connsiteY5" fmla="*/ 5683 h 14824"/>
                <a:gd name="connsiteX6" fmla="*/ 30329 w 43887"/>
                <a:gd name="connsiteY6" fmla="*/ 0 h 14824"/>
                <a:gd name="connsiteX7" fmla="*/ 16896 w 43887"/>
                <a:gd name="connsiteY7" fmla="*/ 4457 h 1482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28252"/>
                <a:gd name="connsiteY0" fmla="*/ 975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7685 w 28252"/>
                <a:gd name="connsiteY0" fmla="*/ 2625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6023 w 28252"/>
                <a:gd name="connsiteY0" fmla="*/ 608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22921 w 28570"/>
                <a:gd name="connsiteY4" fmla="*/ 10974 h 10974"/>
                <a:gd name="connsiteX5" fmla="*/ 28570 w 28570"/>
                <a:gd name="connsiteY5" fmla="*/ 1833 h 10974"/>
                <a:gd name="connsiteX6" fmla="*/ 25662 w 28570"/>
                <a:gd name="connsiteY6" fmla="*/ 0 h 10974"/>
                <a:gd name="connsiteX7" fmla="*/ 17214 w 28570"/>
                <a:gd name="connsiteY7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0705 w 28570"/>
                <a:gd name="connsiteY4" fmla="*/ 8800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2782 w 28570"/>
                <a:gd name="connsiteY4" fmla="*/ 9350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0289 w 28570"/>
                <a:gd name="connsiteY4" fmla="*/ 8983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28570"/>
                <a:gd name="connsiteY0" fmla="*/ 608 h 10607"/>
                <a:gd name="connsiteX1" fmla="*/ 1150 w 28570"/>
                <a:gd name="connsiteY1" fmla="*/ 3115 h 10607"/>
                <a:gd name="connsiteX2" fmla="*/ 318 w 28570"/>
                <a:gd name="connsiteY2" fmla="*/ 6416 h 10607"/>
                <a:gd name="connsiteX3" fmla="*/ 6966 w 28570"/>
                <a:gd name="connsiteY3" fmla="*/ 6966 h 10607"/>
                <a:gd name="connsiteX4" fmla="*/ 10289 w 28570"/>
                <a:gd name="connsiteY4" fmla="*/ 8983 h 10607"/>
                <a:gd name="connsiteX5" fmla="*/ 22921 w 28570"/>
                <a:gd name="connsiteY5" fmla="*/ 10607 h 10607"/>
                <a:gd name="connsiteX6" fmla="*/ 28570 w 28570"/>
                <a:gd name="connsiteY6" fmla="*/ 1833 h 10607"/>
                <a:gd name="connsiteX7" fmla="*/ 25662 w 28570"/>
                <a:gd name="connsiteY7" fmla="*/ 0 h 10607"/>
                <a:gd name="connsiteX8" fmla="*/ 17214 w 28570"/>
                <a:gd name="connsiteY8" fmla="*/ 607 h 10607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7214 w 28570"/>
                <a:gd name="connsiteY8" fmla="*/ 240 h 10240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7214 w 28570"/>
                <a:gd name="connsiteY8" fmla="*/ 423 h 10240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974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8876 w 28570"/>
                <a:gd name="connsiteY8" fmla="*/ 1156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8876 w 28570"/>
                <a:gd name="connsiteY8" fmla="*/ 606 h 1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570" h="10240">
                  <a:moveTo>
                    <a:pt x="18834" y="607"/>
                  </a:moveTo>
                  <a:lnTo>
                    <a:pt x="1150" y="2748"/>
                  </a:lnTo>
                  <a:cubicBezTo>
                    <a:pt x="873" y="3848"/>
                    <a:pt x="-651" y="5407"/>
                    <a:pt x="318" y="6049"/>
                  </a:cubicBezTo>
                  <a:lnTo>
                    <a:pt x="6966" y="6599"/>
                  </a:lnTo>
                  <a:lnTo>
                    <a:pt x="10289" y="8616"/>
                  </a:lnTo>
                  <a:lnTo>
                    <a:pt x="22921" y="10240"/>
                  </a:lnTo>
                  <a:lnTo>
                    <a:pt x="28570" y="1466"/>
                  </a:lnTo>
                  <a:lnTo>
                    <a:pt x="24000" y="0"/>
                  </a:lnTo>
                  <a:lnTo>
                    <a:pt x="18876" y="606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63" name="グループ化 562"/>
          <p:cNvGrpSpPr/>
          <p:nvPr/>
        </p:nvGrpSpPr>
        <p:grpSpPr bwMode="gray">
          <a:xfrm>
            <a:off x="7845441" y="1277065"/>
            <a:ext cx="276951" cy="335779"/>
            <a:chOff x="6524132" y="584969"/>
            <a:chExt cx="276951" cy="335779"/>
          </a:xfrm>
        </p:grpSpPr>
        <p:sp>
          <p:nvSpPr>
            <p:cNvPr id="564" name="Freeform 66"/>
            <p:cNvSpPr>
              <a:spLocks/>
            </p:cNvSpPr>
            <p:nvPr/>
          </p:nvSpPr>
          <p:spPr bwMode="gray">
            <a:xfrm>
              <a:off x="6524132" y="584969"/>
              <a:ext cx="275343" cy="335779"/>
            </a:xfrm>
            <a:custGeom>
              <a:avLst/>
              <a:gdLst>
                <a:gd name="T0" fmla="*/ 0 w 227"/>
                <a:gd name="T1" fmla="*/ 272 h 272"/>
                <a:gd name="T2" fmla="*/ 91 w 227"/>
                <a:gd name="T3" fmla="*/ 182 h 272"/>
                <a:gd name="T4" fmla="*/ 227 w 227"/>
                <a:gd name="T5" fmla="*/ 0 h 272"/>
                <a:gd name="T6" fmla="*/ 0 60000 65536"/>
                <a:gd name="T7" fmla="*/ 0 60000 65536"/>
                <a:gd name="T8" fmla="*/ 0 60000 65536"/>
                <a:gd name="T9" fmla="*/ 0 w 227"/>
                <a:gd name="T10" fmla="*/ 0 h 272"/>
                <a:gd name="T11" fmla="*/ 227 w 227"/>
                <a:gd name="T12" fmla="*/ 272 h 272"/>
                <a:gd name="connsiteX0" fmla="*/ 0 w 10000"/>
                <a:gd name="connsiteY0" fmla="*/ 10000 h 10175"/>
                <a:gd name="connsiteX1" fmla="*/ 166 w 10000"/>
                <a:gd name="connsiteY1" fmla="*/ 10175 h 10175"/>
                <a:gd name="connsiteX2" fmla="*/ 4009 w 10000"/>
                <a:gd name="connsiteY2" fmla="*/ 6691 h 10175"/>
                <a:gd name="connsiteX3" fmla="*/ 10000 w 10000"/>
                <a:gd name="connsiteY3" fmla="*/ 0 h 10175"/>
                <a:gd name="connsiteX0" fmla="*/ 1899 w 11899"/>
                <a:gd name="connsiteY0" fmla="*/ 10000 h 14780"/>
                <a:gd name="connsiteX1" fmla="*/ 0 w 11899"/>
                <a:gd name="connsiteY1" fmla="*/ 14780 h 14780"/>
                <a:gd name="connsiteX2" fmla="*/ 5908 w 11899"/>
                <a:gd name="connsiteY2" fmla="*/ 6691 h 14780"/>
                <a:gd name="connsiteX3" fmla="*/ 11899 w 11899"/>
                <a:gd name="connsiteY3" fmla="*/ 0 h 14780"/>
                <a:gd name="connsiteX0" fmla="*/ 0 w 10000"/>
                <a:gd name="connsiteY0" fmla="*/ 10000 h 10000"/>
                <a:gd name="connsiteX1" fmla="*/ 855 w 10000"/>
                <a:gd name="connsiteY1" fmla="*/ 9255 h 10000"/>
                <a:gd name="connsiteX2" fmla="*/ 4009 w 10000"/>
                <a:gd name="connsiteY2" fmla="*/ 6691 h 10000"/>
                <a:gd name="connsiteX3" fmla="*/ 10000 w 10000"/>
                <a:gd name="connsiteY3" fmla="*/ 0 h 10000"/>
                <a:gd name="connsiteX0" fmla="*/ 0 w 11515"/>
                <a:gd name="connsiteY0" fmla="*/ 12631 h 12631"/>
                <a:gd name="connsiteX1" fmla="*/ 2370 w 11515"/>
                <a:gd name="connsiteY1" fmla="*/ 9255 h 12631"/>
                <a:gd name="connsiteX2" fmla="*/ 5524 w 11515"/>
                <a:gd name="connsiteY2" fmla="*/ 6691 h 12631"/>
                <a:gd name="connsiteX3" fmla="*/ 11515 w 11515"/>
                <a:gd name="connsiteY3" fmla="*/ 0 h 12631"/>
                <a:gd name="connsiteX0" fmla="*/ 0 w 11515"/>
                <a:gd name="connsiteY0" fmla="*/ 12631 h 12631"/>
                <a:gd name="connsiteX1" fmla="*/ 1544 w 11515"/>
                <a:gd name="connsiteY1" fmla="*/ 10044 h 12631"/>
                <a:gd name="connsiteX2" fmla="*/ 5524 w 11515"/>
                <a:gd name="connsiteY2" fmla="*/ 6691 h 12631"/>
                <a:gd name="connsiteX3" fmla="*/ 11515 w 11515"/>
                <a:gd name="connsiteY3" fmla="*/ 0 h 12631"/>
                <a:gd name="connsiteX0" fmla="*/ 0 w 15921"/>
                <a:gd name="connsiteY0" fmla="*/ 18551 h 18551"/>
                <a:gd name="connsiteX1" fmla="*/ 5950 w 15921"/>
                <a:gd name="connsiteY1" fmla="*/ 10044 h 18551"/>
                <a:gd name="connsiteX2" fmla="*/ 9930 w 15921"/>
                <a:gd name="connsiteY2" fmla="*/ 6691 h 18551"/>
                <a:gd name="connsiteX3" fmla="*/ 15921 w 15921"/>
                <a:gd name="connsiteY3" fmla="*/ 0 h 18551"/>
                <a:gd name="connsiteX0" fmla="*/ 0 w 15921"/>
                <a:gd name="connsiteY0" fmla="*/ 18551 h 18551"/>
                <a:gd name="connsiteX1" fmla="*/ 3884 w 15921"/>
                <a:gd name="connsiteY1" fmla="*/ 14911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5043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4780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4780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21" h="18551">
                  <a:moveTo>
                    <a:pt x="0" y="18551"/>
                  </a:moveTo>
                  <a:lnTo>
                    <a:pt x="4159" y="14780"/>
                  </a:lnTo>
                  <a:lnTo>
                    <a:pt x="5950" y="10044"/>
                  </a:lnTo>
                  <a:lnTo>
                    <a:pt x="9930" y="6691"/>
                  </a:lnTo>
                  <a:lnTo>
                    <a:pt x="15921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65" name="Freeform 66"/>
            <p:cNvSpPr>
              <a:spLocks/>
            </p:cNvSpPr>
            <p:nvPr/>
          </p:nvSpPr>
          <p:spPr bwMode="gray">
            <a:xfrm>
              <a:off x="6525740" y="584969"/>
              <a:ext cx="275343" cy="335779"/>
            </a:xfrm>
            <a:custGeom>
              <a:avLst/>
              <a:gdLst>
                <a:gd name="T0" fmla="*/ 0 w 227"/>
                <a:gd name="T1" fmla="*/ 272 h 272"/>
                <a:gd name="T2" fmla="*/ 91 w 227"/>
                <a:gd name="T3" fmla="*/ 182 h 272"/>
                <a:gd name="T4" fmla="*/ 227 w 227"/>
                <a:gd name="T5" fmla="*/ 0 h 272"/>
                <a:gd name="T6" fmla="*/ 0 60000 65536"/>
                <a:gd name="T7" fmla="*/ 0 60000 65536"/>
                <a:gd name="T8" fmla="*/ 0 60000 65536"/>
                <a:gd name="T9" fmla="*/ 0 w 227"/>
                <a:gd name="T10" fmla="*/ 0 h 272"/>
                <a:gd name="T11" fmla="*/ 227 w 227"/>
                <a:gd name="T12" fmla="*/ 272 h 272"/>
                <a:gd name="connsiteX0" fmla="*/ 0 w 10000"/>
                <a:gd name="connsiteY0" fmla="*/ 10000 h 10175"/>
                <a:gd name="connsiteX1" fmla="*/ 166 w 10000"/>
                <a:gd name="connsiteY1" fmla="*/ 10175 h 10175"/>
                <a:gd name="connsiteX2" fmla="*/ 4009 w 10000"/>
                <a:gd name="connsiteY2" fmla="*/ 6691 h 10175"/>
                <a:gd name="connsiteX3" fmla="*/ 10000 w 10000"/>
                <a:gd name="connsiteY3" fmla="*/ 0 h 10175"/>
                <a:gd name="connsiteX0" fmla="*/ 1899 w 11899"/>
                <a:gd name="connsiteY0" fmla="*/ 10000 h 14780"/>
                <a:gd name="connsiteX1" fmla="*/ 0 w 11899"/>
                <a:gd name="connsiteY1" fmla="*/ 14780 h 14780"/>
                <a:gd name="connsiteX2" fmla="*/ 5908 w 11899"/>
                <a:gd name="connsiteY2" fmla="*/ 6691 h 14780"/>
                <a:gd name="connsiteX3" fmla="*/ 11899 w 11899"/>
                <a:gd name="connsiteY3" fmla="*/ 0 h 14780"/>
                <a:gd name="connsiteX0" fmla="*/ 0 w 10000"/>
                <a:gd name="connsiteY0" fmla="*/ 10000 h 10000"/>
                <a:gd name="connsiteX1" fmla="*/ 855 w 10000"/>
                <a:gd name="connsiteY1" fmla="*/ 9255 h 10000"/>
                <a:gd name="connsiteX2" fmla="*/ 4009 w 10000"/>
                <a:gd name="connsiteY2" fmla="*/ 6691 h 10000"/>
                <a:gd name="connsiteX3" fmla="*/ 10000 w 10000"/>
                <a:gd name="connsiteY3" fmla="*/ 0 h 10000"/>
                <a:gd name="connsiteX0" fmla="*/ 0 w 11515"/>
                <a:gd name="connsiteY0" fmla="*/ 12631 h 12631"/>
                <a:gd name="connsiteX1" fmla="*/ 2370 w 11515"/>
                <a:gd name="connsiteY1" fmla="*/ 9255 h 12631"/>
                <a:gd name="connsiteX2" fmla="*/ 5524 w 11515"/>
                <a:gd name="connsiteY2" fmla="*/ 6691 h 12631"/>
                <a:gd name="connsiteX3" fmla="*/ 11515 w 11515"/>
                <a:gd name="connsiteY3" fmla="*/ 0 h 12631"/>
                <a:gd name="connsiteX0" fmla="*/ 0 w 11515"/>
                <a:gd name="connsiteY0" fmla="*/ 12631 h 12631"/>
                <a:gd name="connsiteX1" fmla="*/ 1544 w 11515"/>
                <a:gd name="connsiteY1" fmla="*/ 10044 h 12631"/>
                <a:gd name="connsiteX2" fmla="*/ 5524 w 11515"/>
                <a:gd name="connsiteY2" fmla="*/ 6691 h 12631"/>
                <a:gd name="connsiteX3" fmla="*/ 11515 w 11515"/>
                <a:gd name="connsiteY3" fmla="*/ 0 h 12631"/>
                <a:gd name="connsiteX0" fmla="*/ 0 w 15921"/>
                <a:gd name="connsiteY0" fmla="*/ 18551 h 18551"/>
                <a:gd name="connsiteX1" fmla="*/ 5950 w 15921"/>
                <a:gd name="connsiteY1" fmla="*/ 10044 h 18551"/>
                <a:gd name="connsiteX2" fmla="*/ 9930 w 15921"/>
                <a:gd name="connsiteY2" fmla="*/ 6691 h 18551"/>
                <a:gd name="connsiteX3" fmla="*/ 15921 w 15921"/>
                <a:gd name="connsiteY3" fmla="*/ 0 h 18551"/>
                <a:gd name="connsiteX0" fmla="*/ 0 w 15921"/>
                <a:gd name="connsiteY0" fmla="*/ 18551 h 18551"/>
                <a:gd name="connsiteX1" fmla="*/ 3884 w 15921"/>
                <a:gd name="connsiteY1" fmla="*/ 14911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5043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4780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4780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21" h="18551">
                  <a:moveTo>
                    <a:pt x="0" y="18551"/>
                  </a:moveTo>
                  <a:lnTo>
                    <a:pt x="4159" y="14780"/>
                  </a:lnTo>
                  <a:lnTo>
                    <a:pt x="5950" y="10044"/>
                  </a:lnTo>
                  <a:lnTo>
                    <a:pt x="9930" y="6691"/>
                  </a:lnTo>
                  <a:lnTo>
                    <a:pt x="15921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66" name="グループ化 565"/>
          <p:cNvGrpSpPr/>
          <p:nvPr/>
        </p:nvGrpSpPr>
        <p:grpSpPr bwMode="gray">
          <a:xfrm>
            <a:off x="8810334" y="6336576"/>
            <a:ext cx="107310" cy="388704"/>
            <a:chOff x="7489026" y="5644481"/>
            <a:chExt cx="107310" cy="388704"/>
          </a:xfrm>
        </p:grpSpPr>
        <p:sp>
          <p:nvSpPr>
            <p:cNvPr id="567" name="Freeform 196"/>
            <p:cNvSpPr>
              <a:spLocks/>
            </p:cNvSpPr>
            <p:nvPr/>
          </p:nvSpPr>
          <p:spPr bwMode="gray">
            <a:xfrm>
              <a:off x="7489026" y="5644481"/>
              <a:ext cx="107161" cy="388704"/>
            </a:xfrm>
            <a:custGeom>
              <a:avLst/>
              <a:gdLst>
                <a:gd name="T0" fmla="*/ 2147483647 w 90"/>
                <a:gd name="T1" fmla="*/ 0 h 462"/>
                <a:gd name="T2" fmla="*/ 2147483647 w 90"/>
                <a:gd name="T3" fmla="*/ 2147483647 h 462"/>
                <a:gd name="T4" fmla="*/ 0 w 90"/>
                <a:gd name="T5" fmla="*/ 2147483647 h 462"/>
                <a:gd name="T6" fmla="*/ 2147483647 w 90"/>
                <a:gd name="T7" fmla="*/ 2147483647 h 462"/>
                <a:gd name="T8" fmla="*/ 2147483647 w 90"/>
                <a:gd name="T9" fmla="*/ 2147483647 h 462"/>
                <a:gd name="T10" fmla="*/ 2147483647 w 90"/>
                <a:gd name="T11" fmla="*/ 2147483647 h 4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462"/>
                <a:gd name="T20" fmla="*/ 90 w 90"/>
                <a:gd name="T21" fmla="*/ 462 h 462"/>
                <a:gd name="connsiteX0" fmla="*/ 12001 w 12001"/>
                <a:gd name="connsiteY0" fmla="*/ 0 h 10372"/>
                <a:gd name="connsiteX1" fmla="*/ 111 w 12001"/>
                <a:gd name="connsiteY1" fmla="*/ 956 h 10372"/>
                <a:gd name="connsiteX2" fmla="*/ 0 w 12001"/>
                <a:gd name="connsiteY2" fmla="*/ 4485 h 10372"/>
                <a:gd name="connsiteX3" fmla="*/ 5000 w 12001"/>
                <a:gd name="connsiteY3" fmla="*/ 5480 h 10372"/>
                <a:gd name="connsiteX4" fmla="*/ 5000 w 12001"/>
                <a:gd name="connsiteY4" fmla="*/ 8424 h 10372"/>
                <a:gd name="connsiteX5" fmla="*/ 10000 w 12001"/>
                <a:gd name="connsiteY5" fmla="*/ 10372 h 10372"/>
                <a:gd name="connsiteX0" fmla="*/ 12001 w 12001"/>
                <a:gd name="connsiteY0" fmla="*/ 0 h 10372"/>
                <a:gd name="connsiteX1" fmla="*/ 111 w 12001"/>
                <a:gd name="connsiteY1" fmla="*/ 956 h 10372"/>
                <a:gd name="connsiteX2" fmla="*/ 0 w 12001"/>
                <a:gd name="connsiteY2" fmla="*/ 4485 h 10372"/>
                <a:gd name="connsiteX3" fmla="*/ 5000 w 12001"/>
                <a:gd name="connsiteY3" fmla="*/ 5480 h 10372"/>
                <a:gd name="connsiteX4" fmla="*/ 5000 w 12001"/>
                <a:gd name="connsiteY4" fmla="*/ 8424 h 10372"/>
                <a:gd name="connsiteX5" fmla="*/ 10000 w 12001"/>
                <a:gd name="connsiteY5" fmla="*/ 10372 h 10372"/>
                <a:gd name="connsiteX0" fmla="*/ 4870 w 10000"/>
                <a:gd name="connsiteY0" fmla="*/ 0 h 10372"/>
                <a:gd name="connsiteX1" fmla="*/ 111 w 10000"/>
                <a:gd name="connsiteY1" fmla="*/ 956 h 10372"/>
                <a:gd name="connsiteX2" fmla="*/ 0 w 10000"/>
                <a:gd name="connsiteY2" fmla="*/ 4485 h 10372"/>
                <a:gd name="connsiteX3" fmla="*/ 5000 w 10000"/>
                <a:gd name="connsiteY3" fmla="*/ 5480 h 10372"/>
                <a:gd name="connsiteX4" fmla="*/ 5000 w 10000"/>
                <a:gd name="connsiteY4" fmla="*/ 8424 h 10372"/>
                <a:gd name="connsiteX5" fmla="*/ 10000 w 10000"/>
                <a:gd name="connsiteY5" fmla="*/ 10372 h 10372"/>
                <a:gd name="connsiteX0" fmla="*/ 3395 w 10000"/>
                <a:gd name="connsiteY0" fmla="*/ 0 h 10124"/>
                <a:gd name="connsiteX1" fmla="*/ 111 w 10000"/>
                <a:gd name="connsiteY1" fmla="*/ 708 h 10124"/>
                <a:gd name="connsiteX2" fmla="*/ 0 w 10000"/>
                <a:gd name="connsiteY2" fmla="*/ 4237 h 10124"/>
                <a:gd name="connsiteX3" fmla="*/ 5000 w 10000"/>
                <a:gd name="connsiteY3" fmla="*/ 5232 h 10124"/>
                <a:gd name="connsiteX4" fmla="*/ 5000 w 10000"/>
                <a:gd name="connsiteY4" fmla="*/ 8176 h 10124"/>
                <a:gd name="connsiteX5" fmla="*/ 10000 w 10000"/>
                <a:gd name="connsiteY5" fmla="*/ 10124 h 10124"/>
                <a:gd name="connsiteX0" fmla="*/ 3395 w 10000"/>
                <a:gd name="connsiteY0" fmla="*/ 0 h 10124"/>
                <a:gd name="connsiteX1" fmla="*/ 111 w 10000"/>
                <a:gd name="connsiteY1" fmla="*/ 1824 h 10124"/>
                <a:gd name="connsiteX2" fmla="*/ 0 w 10000"/>
                <a:gd name="connsiteY2" fmla="*/ 4237 h 10124"/>
                <a:gd name="connsiteX3" fmla="*/ 5000 w 10000"/>
                <a:gd name="connsiteY3" fmla="*/ 5232 h 10124"/>
                <a:gd name="connsiteX4" fmla="*/ 5000 w 10000"/>
                <a:gd name="connsiteY4" fmla="*/ 8176 h 10124"/>
                <a:gd name="connsiteX5" fmla="*/ 10000 w 10000"/>
                <a:gd name="connsiteY5" fmla="*/ 10124 h 10124"/>
                <a:gd name="connsiteX0" fmla="*/ 3395 w 10000"/>
                <a:gd name="connsiteY0" fmla="*/ 0 h 10124"/>
                <a:gd name="connsiteX1" fmla="*/ 2131 w 10000"/>
                <a:gd name="connsiteY1" fmla="*/ 782 h 10124"/>
                <a:gd name="connsiteX2" fmla="*/ 111 w 10000"/>
                <a:gd name="connsiteY2" fmla="*/ 1824 h 10124"/>
                <a:gd name="connsiteX3" fmla="*/ 0 w 10000"/>
                <a:gd name="connsiteY3" fmla="*/ 4237 h 10124"/>
                <a:gd name="connsiteX4" fmla="*/ 5000 w 10000"/>
                <a:gd name="connsiteY4" fmla="*/ 5232 h 10124"/>
                <a:gd name="connsiteX5" fmla="*/ 5000 w 10000"/>
                <a:gd name="connsiteY5" fmla="*/ 8176 h 10124"/>
                <a:gd name="connsiteX6" fmla="*/ 10000 w 10000"/>
                <a:gd name="connsiteY6" fmla="*/ 10124 h 10124"/>
                <a:gd name="connsiteX0" fmla="*/ 4461 w 11066"/>
                <a:gd name="connsiteY0" fmla="*/ 0 h 10124"/>
                <a:gd name="connsiteX1" fmla="*/ 0 w 11066"/>
                <a:gd name="connsiteY1" fmla="*/ 348 h 10124"/>
                <a:gd name="connsiteX2" fmla="*/ 1177 w 11066"/>
                <a:gd name="connsiteY2" fmla="*/ 1824 h 10124"/>
                <a:gd name="connsiteX3" fmla="*/ 1066 w 11066"/>
                <a:gd name="connsiteY3" fmla="*/ 4237 h 10124"/>
                <a:gd name="connsiteX4" fmla="*/ 6066 w 11066"/>
                <a:gd name="connsiteY4" fmla="*/ 5232 h 10124"/>
                <a:gd name="connsiteX5" fmla="*/ 6066 w 11066"/>
                <a:gd name="connsiteY5" fmla="*/ 8176 h 10124"/>
                <a:gd name="connsiteX6" fmla="*/ 11066 w 11066"/>
                <a:gd name="connsiteY6" fmla="*/ 10124 h 1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6" h="10124">
                  <a:moveTo>
                    <a:pt x="4461" y="0"/>
                  </a:moveTo>
                  <a:lnTo>
                    <a:pt x="0" y="348"/>
                  </a:lnTo>
                  <a:lnTo>
                    <a:pt x="1177" y="1824"/>
                  </a:lnTo>
                  <a:lnTo>
                    <a:pt x="1066" y="4237"/>
                  </a:lnTo>
                  <a:lnTo>
                    <a:pt x="6066" y="5232"/>
                  </a:lnTo>
                  <a:lnTo>
                    <a:pt x="6066" y="8176"/>
                  </a:lnTo>
                  <a:lnTo>
                    <a:pt x="11066" y="101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68" name="Freeform 196"/>
            <p:cNvSpPr>
              <a:spLocks/>
            </p:cNvSpPr>
            <p:nvPr/>
          </p:nvSpPr>
          <p:spPr bwMode="gray">
            <a:xfrm>
              <a:off x="7489175" y="5644481"/>
              <a:ext cx="107161" cy="388704"/>
            </a:xfrm>
            <a:custGeom>
              <a:avLst/>
              <a:gdLst>
                <a:gd name="T0" fmla="*/ 2147483647 w 90"/>
                <a:gd name="T1" fmla="*/ 0 h 462"/>
                <a:gd name="T2" fmla="*/ 2147483647 w 90"/>
                <a:gd name="T3" fmla="*/ 2147483647 h 462"/>
                <a:gd name="T4" fmla="*/ 0 w 90"/>
                <a:gd name="T5" fmla="*/ 2147483647 h 462"/>
                <a:gd name="T6" fmla="*/ 2147483647 w 90"/>
                <a:gd name="T7" fmla="*/ 2147483647 h 462"/>
                <a:gd name="T8" fmla="*/ 2147483647 w 90"/>
                <a:gd name="T9" fmla="*/ 2147483647 h 462"/>
                <a:gd name="T10" fmla="*/ 2147483647 w 90"/>
                <a:gd name="T11" fmla="*/ 2147483647 h 4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462"/>
                <a:gd name="T20" fmla="*/ 90 w 90"/>
                <a:gd name="T21" fmla="*/ 462 h 462"/>
                <a:gd name="connsiteX0" fmla="*/ 12001 w 12001"/>
                <a:gd name="connsiteY0" fmla="*/ 0 h 10372"/>
                <a:gd name="connsiteX1" fmla="*/ 111 w 12001"/>
                <a:gd name="connsiteY1" fmla="*/ 956 h 10372"/>
                <a:gd name="connsiteX2" fmla="*/ 0 w 12001"/>
                <a:gd name="connsiteY2" fmla="*/ 4485 h 10372"/>
                <a:gd name="connsiteX3" fmla="*/ 5000 w 12001"/>
                <a:gd name="connsiteY3" fmla="*/ 5480 h 10372"/>
                <a:gd name="connsiteX4" fmla="*/ 5000 w 12001"/>
                <a:gd name="connsiteY4" fmla="*/ 8424 h 10372"/>
                <a:gd name="connsiteX5" fmla="*/ 10000 w 12001"/>
                <a:gd name="connsiteY5" fmla="*/ 10372 h 10372"/>
                <a:gd name="connsiteX0" fmla="*/ 12001 w 12001"/>
                <a:gd name="connsiteY0" fmla="*/ 0 h 10372"/>
                <a:gd name="connsiteX1" fmla="*/ 111 w 12001"/>
                <a:gd name="connsiteY1" fmla="*/ 956 h 10372"/>
                <a:gd name="connsiteX2" fmla="*/ 0 w 12001"/>
                <a:gd name="connsiteY2" fmla="*/ 4485 h 10372"/>
                <a:gd name="connsiteX3" fmla="*/ 5000 w 12001"/>
                <a:gd name="connsiteY3" fmla="*/ 5480 h 10372"/>
                <a:gd name="connsiteX4" fmla="*/ 5000 w 12001"/>
                <a:gd name="connsiteY4" fmla="*/ 8424 h 10372"/>
                <a:gd name="connsiteX5" fmla="*/ 10000 w 12001"/>
                <a:gd name="connsiteY5" fmla="*/ 10372 h 10372"/>
                <a:gd name="connsiteX0" fmla="*/ 4870 w 10000"/>
                <a:gd name="connsiteY0" fmla="*/ 0 h 10372"/>
                <a:gd name="connsiteX1" fmla="*/ 111 w 10000"/>
                <a:gd name="connsiteY1" fmla="*/ 956 h 10372"/>
                <a:gd name="connsiteX2" fmla="*/ 0 w 10000"/>
                <a:gd name="connsiteY2" fmla="*/ 4485 h 10372"/>
                <a:gd name="connsiteX3" fmla="*/ 5000 w 10000"/>
                <a:gd name="connsiteY3" fmla="*/ 5480 h 10372"/>
                <a:gd name="connsiteX4" fmla="*/ 5000 w 10000"/>
                <a:gd name="connsiteY4" fmla="*/ 8424 h 10372"/>
                <a:gd name="connsiteX5" fmla="*/ 10000 w 10000"/>
                <a:gd name="connsiteY5" fmla="*/ 10372 h 10372"/>
                <a:gd name="connsiteX0" fmla="*/ 3395 w 10000"/>
                <a:gd name="connsiteY0" fmla="*/ 0 h 10124"/>
                <a:gd name="connsiteX1" fmla="*/ 111 w 10000"/>
                <a:gd name="connsiteY1" fmla="*/ 708 h 10124"/>
                <a:gd name="connsiteX2" fmla="*/ 0 w 10000"/>
                <a:gd name="connsiteY2" fmla="*/ 4237 h 10124"/>
                <a:gd name="connsiteX3" fmla="*/ 5000 w 10000"/>
                <a:gd name="connsiteY3" fmla="*/ 5232 h 10124"/>
                <a:gd name="connsiteX4" fmla="*/ 5000 w 10000"/>
                <a:gd name="connsiteY4" fmla="*/ 8176 h 10124"/>
                <a:gd name="connsiteX5" fmla="*/ 10000 w 10000"/>
                <a:gd name="connsiteY5" fmla="*/ 10124 h 10124"/>
                <a:gd name="connsiteX0" fmla="*/ 3395 w 10000"/>
                <a:gd name="connsiteY0" fmla="*/ 0 h 10124"/>
                <a:gd name="connsiteX1" fmla="*/ 111 w 10000"/>
                <a:gd name="connsiteY1" fmla="*/ 1824 h 10124"/>
                <a:gd name="connsiteX2" fmla="*/ 0 w 10000"/>
                <a:gd name="connsiteY2" fmla="*/ 4237 h 10124"/>
                <a:gd name="connsiteX3" fmla="*/ 5000 w 10000"/>
                <a:gd name="connsiteY3" fmla="*/ 5232 h 10124"/>
                <a:gd name="connsiteX4" fmla="*/ 5000 w 10000"/>
                <a:gd name="connsiteY4" fmla="*/ 8176 h 10124"/>
                <a:gd name="connsiteX5" fmla="*/ 10000 w 10000"/>
                <a:gd name="connsiteY5" fmla="*/ 10124 h 10124"/>
                <a:gd name="connsiteX0" fmla="*/ 3395 w 10000"/>
                <a:gd name="connsiteY0" fmla="*/ 0 h 10124"/>
                <a:gd name="connsiteX1" fmla="*/ 2131 w 10000"/>
                <a:gd name="connsiteY1" fmla="*/ 782 h 10124"/>
                <a:gd name="connsiteX2" fmla="*/ 111 w 10000"/>
                <a:gd name="connsiteY2" fmla="*/ 1824 h 10124"/>
                <a:gd name="connsiteX3" fmla="*/ 0 w 10000"/>
                <a:gd name="connsiteY3" fmla="*/ 4237 h 10124"/>
                <a:gd name="connsiteX4" fmla="*/ 5000 w 10000"/>
                <a:gd name="connsiteY4" fmla="*/ 5232 h 10124"/>
                <a:gd name="connsiteX5" fmla="*/ 5000 w 10000"/>
                <a:gd name="connsiteY5" fmla="*/ 8176 h 10124"/>
                <a:gd name="connsiteX6" fmla="*/ 10000 w 10000"/>
                <a:gd name="connsiteY6" fmla="*/ 10124 h 10124"/>
                <a:gd name="connsiteX0" fmla="*/ 4461 w 11066"/>
                <a:gd name="connsiteY0" fmla="*/ 0 h 10124"/>
                <a:gd name="connsiteX1" fmla="*/ 0 w 11066"/>
                <a:gd name="connsiteY1" fmla="*/ 348 h 10124"/>
                <a:gd name="connsiteX2" fmla="*/ 1177 w 11066"/>
                <a:gd name="connsiteY2" fmla="*/ 1824 h 10124"/>
                <a:gd name="connsiteX3" fmla="*/ 1066 w 11066"/>
                <a:gd name="connsiteY3" fmla="*/ 4237 h 10124"/>
                <a:gd name="connsiteX4" fmla="*/ 6066 w 11066"/>
                <a:gd name="connsiteY4" fmla="*/ 5232 h 10124"/>
                <a:gd name="connsiteX5" fmla="*/ 6066 w 11066"/>
                <a:gd name="connsiteY5" fmla="*/ 8176 h 10124"/>
                <a:gd name="connsiteX6" fmla="*/ 11066 w 11066"/>
                <a:gd name="connsiteY6" fmla="*/ 10124 h 1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6" h="10124">
                  <a:moveTo>
                    <a:pt x="4461" y="0"/>
                  </a:moveTo>
                  <a:lnTo>
                    <a:pt x="0" y="348"/>
                  </a:lnTo>
                  <a:lnTo>
                    <a:pt x="1177" y="1824"/>
                  </a:lnTo>
                  <a:lnTo>
                    <a:pt x="1066" y="4237"/>
                  </a:lnTo>
                  <a:lnTo>
                    <a:pt x="6066" y="5232"/>
                  </a:lnTo>
                  <a:lnTo>
                    <a:pt x="6066" y="8176"/>
                  </a:lnTo>
                  <a:lnTo>
                    <a:pt x="11066" y="10124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69" name="Freeform 9"/>
          <p:cNvSpPr>
            <a:spLocks/>
          </p:cNvSpPr>
          <p:nvPr/>
        </p:nvSpPr>
        <p:spPr bwMode="gray">
          <a:xfrm>
            <a:off x="7115687" y="3112113"/>
            <a:ext cx="6350" cy="2920"/>
          </a:xfrm>
          <a:custGeom>
            <a:avLst/>
            <a:gdLst>
              <a:gd name="T0" fmla="*/ 2147483647 w 9"/>
              <a:gd name="T1" fmla="*/ 0 h 3"/>
              <a:gd name="T2" fmla="*/ 0 w 9"/>
              <a:gd name="T3" fmla="*/ 2147483647 h 3"/>
              <a:gd name="T4" fmla="*/ 2147483647 w 9"/>
              <a:gd name="T5" fmla="*/ 0 h 3"/>
              <a:gd name="T6" fmla="*/ 0 60000 65536"/>
              <a:gd name="T7" fmla="*/ 0 60000 65536"/>
              <a:gd name="T8" fmla="*/ 0 60000 65536"/>
              <a:gd name="T9" fmla="*/ 0 w 9"/>
              <a:gd name="T10" fmla="*/ 0 h 3"/>
              <a:gd name="T11" fmla="*/ 9 w 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3">
                <a:moveTo>
                  <a:pt x="9" y="0"/>
                </a:moveTo>
                <a:cubicBezTo>
                  <a:pt x="6" y="1"/>
                  <a:pt x="0" y="3"/>
                  <a:pt x="0" y="3"/>
                </a:cubicBezTo>
                <a:cubicBezTo>
                  <a:pt x="0" y="3"/>
                  <a:pt x="6" y="1"/>
                  <a:pt x="9" y="0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570" name="グループ化 569"/>
          <p:cNvGrpSpPr/>
          <p:nvPr/>
        </p:nvGrpSpPr>
        <p:grpSpPr bwMode="gray">
          <a:xfrm>
            <a:off x="1365758" y="5901910"/>
            <a:ext cx="985838" cy="667158"/>
            <a:chOff x="44450" y="5209815"/>
            <a:chExt cx="985838" cy="667158"/>
          </a:xfrm>
        </p:grpSpPr>
        <p:sp>
          <p:nvSpPr>
            <p:cNvPr id="571" name="Freeform 13"/>
            <p:cNvSpPr>
              <a:spLocks noChangeAspect="1"/>
            </p:cNvSpPr>
            <p:nvPr/>
          </p:nvSpPr>
          <p:spPr bwMode="gray">
            <a:xfrm>
              <a:off x="44450" y="5209815"/>
              <a:ext cx="985838" cy="667158"/>
            </a:xfrm>
            <a:custGeom>
              <a:avLst/>
              <a:gdLst>
                <a:gd name="T0" fmla="*/ 0 w 1406"/>
                <a:gd name="T1" fmla="*/ 0 h 1088"/>
                <a:gd name="T2" fmla="*/ 2147483647 w 1406"/>
                <a:gd name="T3" fmla="*/ 2147483647 h 1088"/>
                <a:gd name="T4" fmla="*/ 2147483647 w 1406"/>
                <a:gd name="T5" fmla="*/ 0 h 1088"/>
                <a:gd name="T6" fmla="*/ 2147483647 w 1406"/>
                <a:gd name="T7" fmla="*/ 2147483647 h 1088"/>
                <a:gd name="T8" fmla="*/ 2147483647 w 1406"/>
                <a:gd name="T9" fmla="*/ 2147483647 h 1088"/>
                <a:gd name="T10" fmla="*/ 2147483647 w 1406"/>
                <a:gd name="T11" fmla="*/ 2147483647 h 1088"/>
                <a:gd name="T12" fmla="*/ 2147483647 w 1406"/>
                <a:gd name="T13" fmla="*/ 2147483647 h 1088"/>
                <a:gd name="T14" fmla="*/ 2147483647 w 1406"/>
                <a:gd name="T15" fmla="*/ 2147483647 h 1088"/>
                <a:gd name="T16" fmla="*/ 2147483647 w 1406"/>
                <a:gd name="T17" fmla="*/ 2147483647 h 1088"/>
                <a:gd name="T18" fmla="*/ 2147483647 w 1406"/>
                <a:gd name="T19" fmla="*/ 2147483647 h 1088"/>
                <a:gd name="T20" fmla="*/ 2147483647 w 1406"/>
                <a:gd name="T21" fmla="*/ 2147483647 h 1088"/>
                <a:gd name="T22" fmla="*/ 2147483647 w 1406"/>
                <a:gd name="T23" fmla="*/ 2147483647 h 1088"/>
                <a:gd name="T24" fmla="*/ 2147483647 w 1406"/>
                <a:gd name="T25" fmla="*/ 2147483647 h 1088"/>
                <a:gd name="T26" fmla="*/ 2147483647 w 1406"/>
                <a:gd name="T27" fmla="*/ 2147483647 h 1088"/>
                <a:gd name="T28" fmla="*/ 2147483647 w 1406"/>
                <a:gd name="T29" fmla="*/ 2147483647 h 1088"/>
                <a:gd name="T30" fmla="*/ 2147483647 w 1406"/>
                <a:gd name="T31" fmla="*/ 2147483647 h 10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06"/>
                <a:gd name="T49" fmla="*/ 0 h 1088"/>
                <a:gd name="T50" fmla="*/ 1406 w 1406"/>
                <a:gd name="T51" fmla="*/ 1088 h 10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06" h="1088">
                  <a:moveTo>
                    <a:pt x="0" y="0"/>
                  </a:moveTo>
                  <a:lnTo>
                    <a:pt x="90" y="45"/>
                  </a:lnTo>
                  <a:lnTo>
                    <a:pt x="181" y="0"/>
                  </a:lnTo>
                  <a:lnTo>
                    <a:pt x="226" y="91"/>
                  </a:lnTo>
                  <a:lnTo>
                    <a:pt x="408" y="136"/>
                  </a:lnTo>
                  <a:lnTo>
                    <a:pt x="453" y="181"/>
                  </a:lnTo>
                  <a:lnTo>
                    <a:pt x="453" y="317"/>
                  </a:lnTo>
                  <a:lnTo>
                    <a:pt x="589" y="363"/>
                  </a:lnTo>
                  <a:lnTo>
                    <a:pt x="680" y="499"/>
                  </a:lnTo>
                  <a:lnTo>
                    <a:pt x="589" y="635"/>
                  </a:lnTo>
                  <a:lnTo>
                    <a:pt x="771" y="816"/>
                  </a:lnTo>
                  <a:lnTo>
                    <a:pt x="816" y="952"/>
                  </a:lnTo>
                  <a:lnTo>
                    <a:pt x="907" y="998"/>
                  </a:lnTo>
                  <a:lnTo>
                    <a:pt x="1043" y="952"/>
                  </a:lnTo>
                  <a:lnTo>
                    <a:pt x="1315" y="998"/>
                  </a:lnTo>
                  <a:lnTo>
                    <a:pt x="1406" y="108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72" name="Freeform 108"/>
            <p:cNvSpPr>
              <a:spLocks noChangeAspect="1"/>
            </p:cNvSpPr>
            <p:nvPr/>
          </p:nvSpPr>
          <p:spPr bwMode="gray">
            <a:xfrm>
              <a:off x="44450" y="5209815"/>
              <a:ext cx="985838" cy="667158"/>
            </a:xfrm>
            <a:custGeom>
              <a:avLst/>
              <a:gdLst>
                <a:gd name="T0" fmla="*/ 0 w 1406"/>
                <a:gd name="T1" fmla="*/ 0 h 1088"/>
                <a:gd name="T2" fmla="*/ 2147483647 w 1406"/>
                <a:gd name="T3" fmla="*/ 2147483647 h 1088"/>
                <a:gd name="T4" fmla="*/ 2147483647 w 1406"/>
                <a:gd name="T5" fmla="*/ 0 h 1088"/>
                <a:gd name="T6" fmla="*/ 2147483647 w 1406"/>
                <a:gd name="T7" fmla="*/ 2147483647 h 1088"/>
                <a:gd name="T8" fmla="*/ 2147483647 w 1406"/>
                <a:gd name="T9" fmla="*/ 2147483647 h 1088"/>
                <a:gd name="T10" fmla="*/ 2147483647 w 1406"/>
                <a:gd name="T11" fmla="*/ 2147483647 h 1088"/>
                <a:gd name="T12" fmla="*/ 2147483647 w 1406"/>
                <a:gd name="T13" fmla="*/ 2147483647 h 1088"/>
                <a:gd name="T14" fmla="*/ 2147483647 w 1406"/>
                <a:gd name="T15" fmla="*/ 2147483647 h 1088"/>
                <a:gd name="T16" fmla="*/ 2147483647 w 1406"/>
                <a:gd name="T17" fmla="*/ 2147483647 h 1088"/>
                <a:gd name="T18" fmla="*/ 2147483647 w 1406"/>
                <a:gd name="T19" fmla="*/ 2147483647 h 1088"/>
                <a:gd name="T20" fmla="*/ 2147483647 w 1406"/>
                <a:gd name="T21" fmla="*/ 2147483647 h 1088"/>
                <a:gd name="T22" fmla="*/ 2147483647 w 1406"/>
                <a:gd name="T23" fmla="*/ 2147483647 h 1088"/>
                <a:gd name="T24" fmla="*/ 2147483647 w 1406"/>
                <a:gd name="T25" fmla="*/ 2147483647 h 1088"/>
                <a:gd name="T26" fmla="*/ 2147483647 w 1406"/>
                <a:gd name="T27" fmla="*/ 2147483647 h 1088"/>
                <a:gd name="T28" fmla="*/ 2147483647 w 1406"/>
                <a:gd name="T29" fmla="*/ 2147483647 h 1088"/>
                <a:gd name="T30" fmla="*/ 2147483647 w 1406"/>
                <a:gd name="T31" fmla="*/ 2147483647 h 10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06"/>
                <a:gd name="T49" fmla="*/ 0 h 1088"/>
                <a:gd name="T50" fmla="*/ 1406 w 1406"/>
                <a:gd name="T51" fmla="*/ 1088 h 10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06" h="1088">
                  <a:moveTo>
                    <a:pt x="0" y="0"/>
                  </a:moveTo>
                  <a:lnTo>
                    <a:pt x="90" y="45"/>
                  </a:lnTo>
                  <a:lnTo>
                    <a:pt x="181" y="0"/>
                  </a:lnTo>
                  <a:lnTo>
                    <a:pt x="226" y="91"/>
                  </a:lnTo>
                  <a:lnTo>
                    <a:pt x="408" y="136"/>
                  </a:lnTo>
                  <a:lnTo>
                    <a:pt x="453" y="181"/>
                  </a:lnTo>
                  <a:lnTo>
                    <a:pt x="453" y="317"/>
                  </a:lnTo>
                  <a:lnTo>
                    <a:pt x="589" y="363"/>
                  </a:lnTo>
                  <a:lnTo>
                    <a:pt x="680" y="499"/>
                  </a:lnTo>
                  <a:lnTo>
                    <a:pt x="589" y="635"/>
                  </a:lnTo>
                  <a:lnTo>
                    <a:pt x="771" y="816"/>
                  </a:lnTo>
                  <a:lnTo>
                    <a:pt x="816" y="952"/>
                  </a:lnTo>
                  <a:lnTo>
                    <a:pt x="907" y="998"/>
                  </a:lnTo>
                  <a:lnTo>
                    <a:pt x="1043" y="952"/>
                  </a:lnTo>
                  <a:lnTo>
                    <a:pt x="1315" y="998"/>
                  </a:lnTo>
                  <a:lnTo>
                    <a:pt x="1406" y="1088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73" name="Freeform 14"/>
          <p:cNvSpPr>
            <a:spLocks noChangeAspect="1"/>
          </p:cNvSpPr>
          <p:nvPr/>
        </p:nvSpPr>
        <p:spPr bwMode="gray">
          <a:xfrm>
            <a:off x="1390384" y="5872712"/>
            <a:ext cx="2013728" cy="1294050"/>
          </a:xfrm>
          <a:custGeom>
            <a:avLst/>
            <a:gdLst>
              <a:gd name="T0" fmla="*/ 2147483647 w 1270"/>
              <a:gd name="T1" fmla="*/ 0 h 1225"/>
              <a:gd name="T2" fmla="*/ 2147483647 w 1270"/>
              <a:gd name="T3" fmla="*/ 2147483647 h 1225"/>
              <a:gd name="T4" fmla="*/ 2147483647 w 1270"/>
              <a:gd name="T5" fmla="*/ 2147483647 h 1225"/>
              <a:gd name="T6" fmla="*/ 2147483647 w 1270"/>
              <a:gd name="T7" fmla="*/ 2147483647 h 1225"/>
              <a:gd name="T8" fmla="*/ 2147483647 w 1270"/>
              <a:gd name="T9" fmla="*/ 2147483647 h 1225"/>
              <a:gd name="T10" fmla="*/ 2147483647 w 1270"/>
              <a:gd name="T11" fmla="*/ 2147483647 h 1225"/>
              <a:gd name="T12" fmla="*/ 2147483647 w 1270"/>
              <a:gd name="T13" fmla="*/ 2147483647 h 1225"/>
              <a:gd name="T14" fmla="*/ 2147483647 w 1270"/>
              <a:gd name="T15" fmla="*/ 2147483647 h 1225"/>
              <a:gd name="T16" fmla="*/ 2147483647 w 1270"/>
              <a:gd name="T17" fmla="*/ 2147483647 h 1225"/>
              <a:gd name="T18" fmla="*/ 0 w 1270"/>
              <a:gd name="T19" fmla="*/ 2147483647 h 12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70"/>
              <a:gd name="T31" fmla="*/ 0 h 1225"/>
              <a:gd name="T32" fmla="*/ 1270 w 1270"/>
              <a:gd name="T33" fmla="*/ 1225 h 1225"/>
              <a:gd name="connsiteX0" fmla="*/ 10059 w 10059"/>
              <a:gd name="connsiteY0" fmla="*/ 0 h 10000"/>
              <a:gd name="connsiteX1" fmla="*/ 9697 w 10059"/>
              <a:gd name="connsiteY1" fmla="*/ 1118 h 10000"/>
              <a:gd name="connsiteX2" fmla="*/ 9342 w 10059"/>
              <a:gd name="connsiteY2" fmla="*/ 1118 h 10000"/>
              <a:gd name="connsiteX3" fmla="*/ 8988 w 10059"/>
              <a:gd name="connsiteY3" fmla="*/ 2229 h 10000"/>
              <a:gd name="connsiteX4" fmla="*/ 7201 w 10059"/>
              <a:gd name="connsiteY4" fmla="*/ 4073 h 10000"/>
              <a:gd name="connsiteX5" fmla="*/ 6484 w 10059"/>
              <a:gd name="connsiteY5" fmla="*/ 5184 h 10000"/>
              <a:gd name="connsiteX6" fmla="*/ 3980 w 10059"/>
              <a:gd name="connsiteY6" fmla="*/ 7037 h 10000"/>
              <a:gd name="connsiteX7" fmla="*/ 2909 w 10059"/>
              <a:gd name="connsiteY7" fmla="*/ 8147 h 10000"/>
              <a:gd name="connsiteX8" fmla="*/ 1130 w 10059"/>
              <a:gd name="connsiteY8" fmla="*/ 10000 h 10000"/>
              <a:gd name="connsiteX9" fmla="*/ 59 w 10059"/>
              <a:gd name="connsiteY9" fmla="*/ 8890 h 10000"/>
              <a:gd name="connsiteX10" fmla="*/ 139 w 10059"/>
              <a:gd name="connsiteY10" fmla="*/ 8850 h 10000"/>
              <a:gd name="connsiteX0" fmla="*/ 11815 w 11815"/>
              <a:gd name="connsiteY0" fmla="*/ 0 h 10000"/>
              <a:gd name="connsiteX1" fmla="*/ 11453 w 11815"/>
              <a:gd name="connsiteY1" fmla="*/ 1118 h 10000"/>
              <a:gd name="connsiteX2" fmla="*/ 11098 w 11815"/>
              <a:gd name="connsiteY2" fmla="*/ 1118 h 10000"/>
              <a:gd name="connsiteX3" fmla="*/ 10744 w 11815"/>
              <a:gd name="connsiteY3" fmla="*/ 2229 h 10000"/>
              <a:gd name="connsiteX4" fmla="*/ 8957 w 11815"/>
              <a:gd name="connsiteY4" fmla="*/ 4073 h 10000"/>
              <a:gd name="connsiteX5" fmla="*/ 8240 w 11815"/>
              <a:gd name="connsiteY5" fmla="*/ 5184 h 10000"/>
              <a:gd name="connsiteX6" fmla="*/ 5736 w 11815"/>
              <a:gd name="connsiteY6" fmla="*/ 7037 h 10000"/>
              <a:gd name="connsiteX7" fmla="*/ 4665 w 11815"/>
              <a:gd name="connsiteY7" fmla="*/ 8147 h 10000"/>
              <a:gd name="connsiteX8" fmla="*/ 2886 w 11815"/>
              <a:gd name="connsiteY8" fmla="*/ 10000 h 10000"/>
              <a:gd name="connsiteX9" fmla="*/ 1815 w 11815"/>
              <a:gd name="connsiteY9" fmla="*/ 8890 h 10000"/>
              <a:gd name="connsiteX10" fmla="*/ 0 w 11815"/>
              <a:gd name="connsiteY10" fmla="*/ 9515 h 10000"/>
              <a:gd name="connsiteX0" fmla="*/ 11815 w 11815"/>
              <a:gd name="connsiteY0" fmla="*/ 0 h 10000"/>
              <a:gd name="connsiteX1" fmla="*/ 11453 w 11815"/>
              <a:gd name="connsiteY1" fmla="*/ 1118 h 10000"/>
              <a:gd name="connsiteX2" fmla="*/ 11098 w 11815"/>
              <a:gd name="connsiteY2" fmla="*/ 1118 h 10000"/>
              <a:gd name="connsiteX3" fmla="*/ 10744 w 11815"/>
              <a:gd name="connsiteY3" fmla="*/ 2229 h 10000"/>
              <a:gd name="connsiteX4" fmla="*/ 8957 w 11815"/>
              <a:gd name="connsiteY4" fmla="*/ 4073 h 10000"/>
              <a:gd name="connsiteX5" fmla="*/ 8240 w 11815"/>
              <a:gd name="connsiteY5" fmla="*/ 5184 h 10000"/>
              <a:gd name="connsiteX6" fmla="*/ 5736 w 11815"/>
              <a:gd name="connsiteY6" fmla="*/ 7037 h 10000"/>
              <a:gd name="connsiteX7" fmla="*/ 4665 w 11815"/>
              <a:gd name="connsiteY7" fmla="*/ 8147 h 10000"/>
              <a:gd name="connsiteX8" fmla="*/ 2886 w 11815"/>
              <a:gd name="connsiteY8" fmla="*/ 10000 h 10000"/>
              <a:gd name="connsiteX9" fmla="*/ 1815 w 11815"/>
              <a:gd name="connsiteY9" fmla="*/ 8890 h 10000"/>
              <a:gd name="connsiteX10" fmla="*/ 0 w 11815"/>
              <a:gd name="connsiteY10" fmla="*/ 9515 h 10000"/>
              <a:gd name="connsiteX0" fmla="*/ 18354 w 18354"/>
              <a:gd name="connsiteY0" fmla="*/ 0 h 16800"/>
              <a:gd name="connsiteX1" fmla="*/ 17992 w 18354"/>
              <a:gd name="connsiteY1" fmla="*/ 1118 h 16800"/>
              <a:gd name="connsiteX2" fmla="*/ 17637 w 18354"/>
              <a:gd name="connsiteY2" fmla="*/ 1118 h 16800"/>
              <a:gd name="connsiteX3" fmla="*/ 17283 w 18354"/>
              <a:gd name="connsiteY3" fmla="*/ 2229 h 16800"/>
              <a:gd name="connsiteX4" fmla="*/ 15496 w 18354"/>
              <a:gd name="connsiteY4" fmla="*/ 4073 h 16800"/>
              <a:gd name="connsiteX5" fmla="*/ 14779 w 18354"/>
              <a:gd name="connsiteY5" fmla="*/ 5184 h 16800"/>
              <a:gd name="connsiteX6" fmla="*/ 12275 w 18354"/>
              <a:gd name="connsiteY6" fmla="*/ 7037 h 16800"/>
              <a:gd name="connsiteX7" fmla="*/ 11204 w 18354"/>
              <a:gd name="connsiteY7" fmla="*/ 8147 h 16800"/>
              <a:gd name="connsiteX8" fmla="*/ 9425 w 18354"/>
              <a:gd name="connsiteY8" fmla="*/ 10000 h 16800"/>
              <a:gd name="connsiteX9" fmla="*/ 8354 w 18354"/>
              <a:gd name="connsiteY9" fmla="*/ 8890 h 16800"/>
              <a:gd name="connsiteX10" fmla="*/ 0 w 18354"/>
              <a:gd name="connsiteY10" fmla="*/ 16800 h 16800"/>
              <a:gd name="connsiteX0" fmla="*/ 22464 w 22464"/>
              <a:gd name="connsiteY0" fmla="*/ 0 h 16515"/>
              <a:gd name="connsiteX1" fmla="*/ 22102 w 22464"/>
              <a:gd name="connsiteY1" fmla="*/ 1118 h 16515"/>
              <a:gd name="connsiteX2" fmla="*/ 21747 w 22464"/>
              <a:gd name="connsiteY2" fmla="*/ 1118 h 16515"/>
              <a:gd name="connsiteX3" fmla="*/ 21393 w 22464"/>
              <a:gd name="connsiteY3" fmla="*/ 2229 h 16515"/>
              <a:gd name="connsiteX4" fmla="*/ 19606 w 22464"/>
              <a:gd name="connsiteY4" fmla="*/ 4073 h 16515"/>
              <a:gd name="connsiteX5" fmla="*/ 18889 w 22464"/>
              <a:gd name="connsiteY5" fmla="*/ 5184 h 16515"/>
              <a:gd name="connsiteX6" fmla="*/ 16385 w 22464"/>
              <a:gd name="connsiteY6" fmla="*/ 7037 h 16515"/>
              <a:gd name="connsiteX7" fmla="*/ 15314 w 22464"/>
              <a:gd name="connsiteY7" fmla="*/ 8147 h 16515"/>
              <a:gd name="connsiteX8" fmla="*/ 13535 w 22464"/>
              <a:gd name="connsiteY8" fmla="*/ 10000 h 16515"/>
              <a:gd name="connsiteX9" fmla="*/ 12464 w 22464"/>
              <a:gd name="connsiteY9" fmla="*/ 8890 h 16515"/>
              <a:gd name="connsiteX10" fmla="*/ 0 w 22464"/>
              <a:gd name="connsiteY10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0 w 22571"/>
              <a:gd name="connsiteY10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0 w 22571"/>
              <a:gd name="connsiteY11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0 w 22571"/>
              <a:gd name="connsiteY11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0 w 22571"/>
              <a:gd name="connsiteY12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0 w 22571"/>
              <a:gd name="connsiteY12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4083 w 22571"/>
              <a:gd name="connsiteY12" fmla="*/ 16420 h 16515"/>
              <a:gd name="connsiteX13" fmla="*/ 0 w 22571"/>
              <a:gd name="connsiteY13" fmla="*/ 16515 h 16515"/>
              <a:gd name="connsiteX0" fmla="*/ 22571 w 22571"/>
              <a:gd name="connsiteY0" fmla="*/ 0 h 17434"/>
              <a:gd name="connsiteX1" fmla="*/ 22209 w 22571"/>
              <a:gd name="connsiteY1" fmla="*/ 1118 h 17434"/>
              <a:gd name="connsiteX2" fmla="*/ 21854 w 22571"/>
              <a:gd name="connsiteY2" fmla="*/ 1118 h 17434"/>
              <a:gd name="connsiteX3" fmla="*/ 21500 w 22571"/>
              <a:gd name="connsiteY3" fmla="*/ 2229 h 17434"/>
              <a:gd name="connsiteX4" fmla="*/ 19713 w 22571"/>
              <a:gd name="connsiteY4" fmla="*/ 4073 h 17434"/>
              <a:gd name="connsiteX5" fmla="*/ 18996 w 22571"/>
              <a:gd name="connsiteY5" fmla="*/ 5184 h 17434"/>
              <a:gd name="connsiteX6" fmla="*/ 16492 w 22571"/>
              <a:gd name="connsiteY6" fmla="*/ 7037 h 17434"/>
              <a:gd name="connsiteX7" fmla="*/ 15421 w 22571"/>
              <a:gd name="connsiteY7" fmla="*/ 8147 h 17434"/>
              <a:gd name="connsiteX8" fmla="*/ 13642 w 22571"/>
              <a:gd name="connsiteY8" fmla="*/ 10000 h 17434"/>
              <a:gd name="connsiteX9" fmla="*/ 12571 w 22571"/>
              <a:gd name="connsiteY9" fmla="*/ 8890 h 17434"/>
              <a:gd name="connsiteX10" fmla="*/ 10703 w 22571"/>
              <a:gd name="connsiteY10" fmla="*/ 9420 h 17434"/>
              <a:gd name="connsiteX11" fmla="*/ 9421 w 22571"/>
              <a:gd name="connsiteY11" fmla="*/ 9578 h 17434"/>
              <a:gd name="connsiteX12" fmla="*/ 5391 w 22571"/>
              <a:gd name="connsiteY12" fmla="*/ 17434 h 17434"/>
              <a:gd name="connsiteX13" fmla="*/ 0 w 22571"/>
              <a:gd name="connsiteY13" fmla="*/ 16515 h 17434"/>
              <a:gd name="connsiteX0" fmla="*/ 22571 w 22571"/>
              <a:gd name="connsiteY0" fmla="*/ 0 h 17022"/>
              <a:gd name="connsiteX1" fmla="*/ 22209 w 22571"/>
              <a:gd name="connsiteY1" fmla="*/ 1118 h 17022"/>
              <a:gd name="connsiteX2" fmla="*/ 21854 w 22571"/>
              <a:gd name="connsiteY2" fmla="*/ 1118 h 17022"/>
              <a:gd name="connsiteX3" fmla="*/ 21500 w 22571"/>
              <a:gd name="connsiteY3" fmla="*/ 2229 h 17022"/>
              <a:gd name="connsiteX4" fmla="*/ 19713 w 22571"/>
              <a:gd name="connsiteY4" fmla="*/ 4073 h 17022"/>
              <a:gd name="connsiteX5" fmla="*/ 18996 w 22571"/>
              <a:gd name="connsiteY5" fmla="*/ 5184 h 17022"/>
              <a:gd name="connsiteX6" fmla="*/ 16492 w 22571"/>
              <a:gd name="connsiteY6" fmla="*/ 7037 h 17022"/>
              <a:gd name="connsiteX7" fmla="*/ 15421 w 22571"/>
              <a:gd name="connsiteY7" fmla="*/ 8147 h 17022"/>
              <a:gd name="connsiteX8" fmla="*/ 13642 w 22571"/>
              <a:gd name="connsiteY8" fmla="*/ 10000 h 17022"/>
              <a:gd name="connsiteX9" fmla="*/ 12571 w 22571"/>
              <a:gd name="connsiteY9" fmla="*/ 8890 h 17022"/>
              <a:gd name="connsiteX10" fmla="*/ 10703 w 22571"/>
              <a:gd name="connsiteY10" fmla="*/ 9420 h 17022"/>
              <a:gd name="connsiteX11" fmla="*/ 9421 w 22571"/>
              <a:gd name="connsiteY11" fmla="*/ 9578 h 17022"/>
              <a:gd name="connsiteX12" fmla="*/ 4350 w 22571"/>
              <a:gd name="connsiteY12" fmla="*/ 17022 h 17022"/>
              <a:gd name="connsiteX13" fmla="*/ 0 w 22571"/>
              <a:gd name="connsiteY13" fmla="*/ 16515 h 17022"/>
              <a:gd name="connsiteX0" fmla="*/ 22571 w 22571"/>
              <a:gd name="connsiteY0" fmla="*/ 0 h 17022"/>
              <a:gd name="connsiteX1" fmla="*/ 22209 w 22571"/>
              <a:gd name="connsiteY1" fmla="*/ 1118 h 17022"/>
              <a:gd name="connsiteX2" fmla="*/ 21854 w 22571"/>
              <a:gd name="connsiteY2" fmla="*/ 1118 h 17022"/>
              <a:gd name="connsiteX3" fmla="*/ 21500 w 22571"/>
              <a:gd name="connsiteY3" fmla="*/ 2229 h 17022"/>
              <a:gd name="connsiteX4" fmla="*/ 19713 w 22571"/>
              <a:gd name="connsiteY4" fmla="*/ 4073 h 17022"/>
              <a:gd name="connsiteX5" fmla="*/ 18996 w 22571"/>
              <a:gd name="connsiteY5" fmla="*/ 5184 h 17022"/>
              <a:gd name="connsiteX6" fmla="*/ 16492 w 22571"/>
              <a:gd name="connsiteY6" fmla="*/ 7037 h 17022"/>
              <a:gd name="connsiteX7" fmla="*/ 15421 w 22571"/>
              <a:gd name="connsiteY7" fmla="*/ 8147 h 17022"/>
              <a:gd name="connsiteX8" fmla="*/ 13642 w 22571"/>
              <a:gd name="connsiteY8" fmla="*/ 10000 h 17022"/>
              <a:gd name="connsiteX9" fmla="*/ 12571 w 22571"/>
              <a:gd name="connsiteY9" fmla="*/ 8890 h 17022"/>
              <a:gd name="connsiteX10" fmla="*/ 10703 w 22571"/>
              <a:gd name="connsiteY10" fmla="*/ 9420 h 17022"/>
              <a:gd name="connsiteX11" fmla="*/ 9421 w 22571"/>
              <a:gd name="connsiteY11" fmla="*/ 9578 h 17022"/>
              <a:gd name="connsiteX12" fmla="*/ 4350 w 22571"/>
              <a:gd name="connsiteY12" fmla="*/ 17022 h 17022"/>
              <a:gd name="connsiteX13" fmla="*/ 0 w 22571"/>
              <a:gd name="connsiteY13" fmla="*/ 16515 h 17022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4590 w 22571"/>
              <a:gd name="connsiteY12" fmla="*/ 17149 h 17149"/>
              <a:gd name="connsiteX13" fmla="*/ 0 w 22571"/>
              <a:gd name="connsiteY13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5071 w 22571"/>
              <a:gd name="connsiteY12" fmla="*/ 15596 h 17149"/>
              <a:gd name="connsiteX13" fmla="*/ 4590 w 22571"/>
              <a:gd name="connsiteY13" fmla="*/ 17149 h 17149"/>
              <a:gd name="connsiteX14" fmla="*/ 0 w 22571"/>
              <a:gd name="connsiteY14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6085 w 22571"/>
              <a:gd name="connsiteY12" fmla="*/ 13886 h 17149"/>
              <a:gd name="connsiteX13" fmla="*/ 5071 w 22571"/>
              <a:gd name="connsiteY13" fmla="*/ 15596 h 17149"/>
              <a:gd name="connsiteX14" fmla="*/ 4590 w 22571"/>
              <a:gd name="connsiteY14" fmla="*/ 17149 h 17149"/>
              <a:gd name="connsiteX15" fmla="*/ 0 w 22571"/>
              <a:gd name="connsiteY15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7019 w 22571"/>
              <a:gd name="connsiteY12" fmla="*/ 12334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165 w 22571"/>
              <a:gd name="connsiteY13" fmla="*/ 13474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165 w 22571"/>
              <a:gd name="connsiteY13" fmla="*/ 1331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7953 w 22571"/>
              <a:gd name="connsiteY12" fmla="*/ 12334 h 17149"/>
              <a:gd name="connsiteX13" fmla="*/ 6165 w 22571"/>
              <a:gd name="connsiteY13" fmla="*/ 1331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071 w 22571"/>
              <a:gd name="connsiteY15" fmla="*/ 15596 h 17149"/>
              <a:gd name="connsiteX16" fmla="*/ 4590 w 22571"/>
              <a:gd name="connsiteY16" fmla="*/ 17149 h 17149"/>
              <a:gd name="connsiteX17" fmla="*/ 0 w 22571"/>
              <a:gd name="connsiteY17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071 w 22571"/>
              <a:gd name="connsiteY15" fmla="*/ 15596 h 17149"/>
              <a:gd name="connsiteX16" fmla="*/ 4590 w 22571"/>
              <a:gd name="connsiteY16" fmla="*/ 17149 h 17149"/>
              <a:gd name="connsiteX17" fmla="*/ 0 w 22571"/>
              <a:gd name="connsiteY17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71 w 22571"/>
              <a:gd name="connsiteY15" fmla="*/ 14234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71 w 22571"/>
              <a:gd name="connsiteY15" fmla="*/ 14234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3763 w 22571"/>
              <a:gd name="connsiteY18" fmla="*/ 16578 h 17149"/>
              <a:gd name="connsiteX19" fmla="*/ 0 w 22571"/>
              <a:gd name="connsiteY19" fmla="*/ 16515 h 17149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763 w 22571"/>
              <a:gd name="connsiteY18" fmla="*/ 16578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763 w 22571"/>
              <a:gd name="connsiteY18" fmla="*/ 16578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977 w 22571"/>
              <a:gd name="connsiteY18" fmla="*/ 16546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657 w 22571"/>
              <a:gd name="connsiteY15" fmla="*/ 14202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657 w 22571"/>
              <a:gd name="connsiteY15" fmla="*/ 14202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571" h="17212">
                <a:moveTo>
                  <a:pt x="22571" y="0"/>
                </a:moveTo>
                <a:lnTo>
                  <a:pt x="22209" y="1118"/>
                </a:lnTo>
                <a:lnTo>
                  <a:pt x="21854" y="1118"/>
                </a:lnTo>
                <a:lnTo>
                  <a:pt x="21500" y="2229"/>
                </a:lnTo>
                <a:lnTo>
                  <a:pt x="19713" y="4073"/>
                </a:lnTo>
                <a:lnTo>
                  <a:pt x="18996" y="5184"/>
                </a:lnTo>
                <a:lnTo>
                  <a:pt x="16492" y="7037"/>
                </a:lnTo>
                <a:lnTo>
                  <a:pt x="15421" y="8147"/>
                </a:lnTo>
                <a:lnTo>
                  <a:pt x="13642" y="10000"/>
                </a:lnTo>
                <a:lnTo>
                  <a:pt x="12571" y="8890"/>
                </a:lnTo>
                <a:lnTo>
                  <a:pt x="10703" y="9420"/>
                </a:lnTo>
                <a:lnTo>
                  <a:pt x="9421" y="9578"/>
                </a:lnTo>
                <a:lnTo>
                  <a:pt x="8781" y="11035"/>
                </a:lnTo>
                <a:lnTo>
                  <a:pt x="7953" y="12334"/>
                </a:lnTo>
                <a:lnTo>
                  <a:pt x="6352" y="13158"/>
                </a:lnTo>
                <a:lnTo>
                  <a:pt x="5952" y="14044"/>
                </a:lnTo>
                <a:lnTo>
                  <a:pt x="5497" y="14487"/>
                </a:lnTo>
                <a:lnTo>
                  <a:pt x="5071" y="15596"/>
                </a:lnTo>
                <a:cubicBezTo>
                  <a:pt x="5000" y="16135"/>
                  <a:pt x="4928" y="16673"/>
                  <a:pt x="4857" y="17212"/>
                </a:cubicBezTo>
                <a:lnTo>
                  <a:pt x="4297" y="17085"/>
                </a:lnTo>
                <a:lnTo>
                  <a:pt x="3977" y="16546"/>
                </a:lnTo>
                <a:lnTo>
                  <a:pt x="2322" y="16293"/>
                </a:lnTo>
                <a:lnTo>
                  <a:pt x="320" y="16356"/>
                </a:lnTo>
                <a:lnTo>
                  <a:pt x="0" y="16515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574" name="Freeform 14"/>
          <p:cNvSpPr>
            <a:spLocks noChangeAspect="1"/>
          </p:cNvSpPr>
          <p:nvPr/>
        </p:nvSpPr>
        <p:spPr bwMode="gray">
          <a:xfrm>
            <a:off x="1390384" y="5873631"/>
            <a:ext cx="2013728" cy="1294050"/>
          </a:xfrm>
          <a:custGeom>
            <a:avLst/>
            <a:gdLst>
              <a:gd name="T0" fmla="*/ 2147483647 w 1270"/>
              <a:gd name="T1" fmla="*/ 0 h 1225"/>
              <a:gd name="T2" fmla="*/ 2147483647 w 1270"/>
              <a:gd name="T3" fmla="*/ 2147483647 h 1225"/>
              <a:gd name="T4" fmla="*/ 2147483647 w 1270"/>
              <a:gd name="T5" fmla="*/ 2147483647 h 1225"/>
              <a:gd name="T6" fmla="*/ 2147483647 w 1270"/>
              <a:gd name="T7" fmla="*/ 2147483647 h 1225"/>
              <a:gd name="T8" fmla="*/ 2147483647 w 1270"/>
              <a:gd name="T9" fmla="*/ 2147483647 h 1225"/>
              <a:gd name="T10" fmla="*/ 2147483647 w 1270"/>
              <a:gd name="T11" fmla="*/ 2147483647 h 1225"/>
              <a:gd name="T12" fmla="*/ 2147483647 w 1270"/>
              <a:gd name="T13" fmla="*/ 2147483647 h 1225"/>
              <a:gd name="T14" fmla="*/ 2147483647 w 1270"/>
              <a:gd name="T15" fmla="*/ 2147483647 h 1225"/>
              <a:gd name="T16" fmla="*/ 2147483647 w 1270"/>
              <a:gd name="T17" fmla="*/ 2147483647 h 1225"/>
              <a:gd name="T18" fmla="*/ 0 w 1270"/>
              <a:gd name="T19" fmla="*/ 2147483647 h 12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70"/>
              <a:gd name="T31" fmla="*/ 0 h 1225"/>
              <a:gd name="T32" fmla="*/ 1270 w 1270"/>
              <a:gd name="T33" fmla="*/ 1225 h 1225"/>
              <a:gd name="connsiteX0" fmla="*/ 10059 w 10059"/>
              <a:gd name="connsiteY0" fmla="*/ 0 h 10000"/>
              <a:gd name="connsiteX1" fmla="*/ 9697 w 10059"/>
              <a:gd name="connsiteY1" fmla="*/ 1118 h 10000"/>
              <a:gd name="connsiteX2" fmla="*/ 9342 w 10059"/>
              <a:gd name="connsiteY2" fmla="*/ 1118 h 10000"/>
              <a:gd name="connsiteX3" fmla="*/ 8988 w 10059"/>
              <a:gd name="connsiteY3" fmla="*/ 2229 h 10000"/>
              <a:gd name="connsiteX4" fmla="*/ 7201 w 10059"/>
              <a:gd name="connsiteY4" fmla="*/ 4073 h 10000"/>
              <a:gd name="connsiteX5" fmla="*/ 6484 w 10059"/>
              <a:gd name="connsiteY5" fmla="*/ 5184 h 10000"/>
              <a:gd name="connsiteX6" fmla="*/ 3980 w 10059"/>
              <a:gd name="connsiteY6" fmla="*/ 7037 h 10000"/>
              <a:gd name="connsiteX7" fmla="*/ 2909 w 10059"/>
              <a:gd name="connsiteY7" fmla="*/ 8147 h 10000"/>
              <a:gd name="connsiteX8" fmla="*/ 1130 w 10059"/>
              <a:gd name="connsiteY8" fmla="*/ 10000 h 10000"/>
              <a:gd name="connsiteX9" fmla="*/ 59 w 10059"/>
              <a:gd name="connsiteY9" fmla="*/ 8890 h 10000"/>
              <a:gd name="connsiteX10" fmla="*/ 139 w 10059"/>
              <a:gd name="connsiteY10" fmla="*/ 8850 h 10000"/>
              <a:gd name="connsiteX0" fmla="*/ 11815 w 11815"/>
              <a:gd name="connsiteY0" fmla="*/ 0 h 10000"/>
              <a:gd name="connsiteX1" fmla="*/ 11453 w 11815"/>
              <a:gd name="connsiteY1" fmla="*/ 1118 h 10000"/>
              <a:gd name="connsiteX2" fmla="*/ 11098 w 11815"/>
              <a:gd name="connsiteY2" fmla="*/ 1118 h 10000"/>
              <a:gd name="connsiteX3" fmla="*/ 10744 w 11815"/>
              <a:gd name="connsiteY3" fmla="*/ 2229 h 10000"/>
              <a:gd name="connsiteX4" fmla="*/ 8957 w 11815"/>
              <a:gd name="connsiteY4" fmla="*/ 4073 h 10000"/>
              <a:gd name="connsiteX5" fmla="*/ 8240 w 11815"/>
              <a:gd name="connsiteY5" fmla="*/ 5184 h 10000"/>
              <a:gd name="connsiteX6" fmla="*/ 5736 w 11815"/>
              <a:gd name="connsiteY6" fmla="*/ 7037 h 10000"/>
              <a:gd name="connsiteX7" fmla="*/ 4665 w 11815"/>
              <a:gd name="connsiteY7" fmla="*/ 8147 h 10000"/>
              <a:gd name="connsiteX8" fmla="*/ 2886 w 11815"/>
              <a:gd name="connsiteY8" fmla="*/ 10000 h 10000"/>
              <a:gd name="connsiteX9" fmla="*/ 1815 w 11815"/>
              <a:gd name="connsiteY9" fmla="*/ 8890 h 10000"/>
              <a:gd name="connsiteX10" fmla="*/ 0 w 11815"/>
              <a:gd name="connsiteY10" fmla="*/ 9515 h 10000"/>
              <a:gd name="connsiteX0" fmla="*/ 11815 w 11815"/>
              <a:gd name="connsiteY0" fmla="*/ 0 h 10000"/>
              <a:gd name="connsiteX1" fmla="*/ 11453 w 11815"/>
              <a:gd name="connsiteY1" fmla="*/ 1118 h 10000"/>
              <a:gd name="connsiteX2" fmla="*/ 11098 w 11815"/>
              <a:gd name="connsiteY2" fmla="*/ 1118 h 10000"/>
              <a:gd name="connsiteX3" fmla="*/ 10744 w 11815"/>
              <a:gd name="connsiteY3" fmla="*/ 2229 h 10000"/>
              <a:gd name="connsiteX4" fmla="*/ 8957 w 11815"/>
              <a:gd name="connsiteY4" fmla="*/ 4073 h 10000"/>
              <a:gd name="connsiteX5" fmla="*/ 8240 w 11815"/>
              <a:gd name="connsiteY5" fmla="*/ 5184 h 10000"/>
              <a:gd name="connsiteX6" fmla="*/ 5736 w 11815"/>
              <a:gd name="connsiteY6" fmla="*/ 7037 h 10000"/>
              <a:gd name="connsiteX7" fmla="*/ 4665 w 11815"/>
              <a:gd name="connsiteY7" fmla="*/ 8147 h 10000"/>
              <a:gd name="connsiteX8" fmla="*/ 2886 w 11815"/>
              <a:gd name="connsiteY8" fmla="*/ 10000 h 10000"/>
              <a:gd name="connsiteX9" fmla="*/ 1815 w 11815"/>
              <a:gd name="connsiteY9" fmla="*/ 8890 h 10000"/>
              <a:gd name="connsiteX10" fmla="*/ 0 w 11815"/>
              <a:gd name="connsiteY10" fmla="*/ 9515 h 10000"/>
              <a:gd name="connsiteX0" fmla="*/ 18354 w 18354"/>
              <a:gd name="connsiteY0" fmla="*/ 0 h 16800"/>
              <a:gd name="connsiteX1" fmla="*/ 17992 w 18354"/>
              <a:gd name="connsiteY1" fmla="*/ 1118 h 16800"/>
              <a:gd name="connsiteX2" fmla="*/ 17637 w 18354"/>
              <a:gd name="connsiteY2" fmla="*/ 1118 h 16800"/>
              <a:gd name="connsiteX3" fmla="*/ 17283 w 18354"/>
              <a:gd name="connsiteY3" fmla="*/ 2229 h 16800"/>
              <a:gd name="connsiteX4" fmla="*/ 15496 w 18354"/>
              <a:gd name="connsiteY4" fmla="*/ 4073 h 16800"/>
              <a:gd name="connsiteX5" fmla="*/ 14779 w 18354"/>
              <a:gd name="connsiteY5" fmla="*/ 5184 h 16800"/>
              <a:gd name="connsiteX6" fmla="*/ 12275 w 18354"/>
              <a:gd name="connsiteY6" fmla="*/ 7037 h 16800"/>
              <a:gd name="connsiteX7" fmla="*/ 11204 w 18354"/>
              <a:gd name="connsiteY7" fmla="*/ 8147 h 16800"/>
              <a:gd name="connsiteX8" fmla="*/ 9425 w 18354"/>
              <a:gd name="connsiteY8" fmla="*/ 10000 h 16800"/>
              <a:gd name="connsiteX9" fmla="*/ 8354 w 18354"/>
              <a:gd name="connsiteY9" fmla="*/ 8890 h 16800"/>
              <a:gd name="connsiteX10" fmla="*/ 0 w 18354"/>
              <a:gd name="connsiteY10" fmla="*/ 16800 h 16800"/>
              <a:gd name="connsiteX0" fmla="*/ 22464 w 22464"/>
              <a:gd name="connsiteY0" fmla="*/ 0 h 16515"/>
              <a:gd name="connsiteX1" fmla="*/ 22102 w 22464"/>
              <a:gd name="connsiteY1" fmla="*/ 1118 h 16515"/>
              <a:gd name="connsiteX2" fmla="*/ 21747 w 22464"/>
              <a:gd name="connsiteY2" fmla="*/ 1118 h 16515"/>
              <a:gd name="connsiteX3" fmla="*/ 21393 w 22464"/>
              <a:gd name="connsiteY3" fmla="*/ 2229 h 16515"/>
              <a:gd name="connsiteX4" fmla="*/ 19606 w 22464"/>
              <a:gd name="connsiteY4" fmla="*/ 4073 h 16515"/>
              <a:gd name="connsiteX5" fmla="*/ 18889 w 22464"/>
              <a:gd name="connsiteY5" fmla="*/ 5184 h 16515"/>
              <a:gd name="connsiteX6" fmla="*/ 16385 w 22464"/>
              <a:gd name="connsiteY6" fmla="*/ 7037 h 16515"/>
              <a:gd name="connsiteX7" fmla="*/ 15314 w 22464"/>
              <a:gd name="connsiteY7" fmla="*/ 8147 h 16515"/>
              <a:gd name="connsiteX8" fmla="*/ 13535 w 22464"/>
              <a:gd name="connsiteY8" fmla="*/ 10000 h 16515"/>
              <a:gd name="connsiteX9" fmla="*/ 12464 w 22464"/>
              <a:gd name="connsiteY9" fmla="*/ 8890 h 16515"/>
              <a:gd name="connsiteX10" fmla="*/ 0 w 22464"/>
              <a:gd name="connsiteY10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0 w 22571"/>
              <a:gd name="connsiteY10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0 w 22571"/>
              <a:gd name="connsiteY11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0 w 22571"/>
              <a:gd name="connsiteY11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0 w 22571"/>
              <a:gd name="connsiteY12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0 w 22571"/>
              <a:gd name="connsiteY12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4083 w 22571"/>
              <a:gd name="connsiteY12" fmla="*/ 16420 h 16515"/>
              <a:gd name="connsiteX13" fmla="*/ 0 w 22571"/>
              <a:gd name="connsiteY13" fmla="*/ 16515 h 16515"/>
              <a:gd name="connsiteX0" fmla="*/ 22571 w 22571"/>
              <a:gd name="connsiteY0" fmla="*/ 0 h 17434"/>
              <a:gd name="connsiteX1" fmla="*/ 22209 w 22571"/>
              <a:gd name="connsiteY1" fmla="*/ 1118 h 17434"/>
              <a:gd name="connsiteX2" fmla="*/ 21854 w 22571"/>
              <a:gd name="connsiteY2" fmla="*/ 1118 h 17434"/>
              <a:gd name="connsiteX3" fmla="*/ 21500 w 22571"/>
              <a:gd name="connsiteY3" fmla="*/ 2229 h 17434"/>
              <a:gd name="connsiteX4" fmla="*/ 19713 w 22571"/>
              <a:gd name="connsiteY4" fmla="*/ 4073 h 17434"/>
              <a:gd name="connsiteX5" fmla="*/ 18996 w 22571"/>
              <a:gd name="connsiteY5" fmla="*/ 5184 h 17434"/>
              <a:gd name="connsiteX6" fmla="*/ 16492 w 22571"/>
              <a:gd name="connsiteY6" fmla="*/ 7037 h 17434"/>
              <a:gd name="connsiteX7" fmla="*/ 15421 w 22571"/>
              <a:gd name="connsiteY7" fmla="*/ 8147 h 17434"/>
              <a:gd name="connsiteX8" fmla="*/ 13642 w 22571"/>
              <a:gd name="connsiteY8" fmla="*/ 10000 h 17434"/>
              <a:gd name="connsiteX9" fmla="*/ 12571 w 22571"/>
              <a:gd name="connsiteY9" fmla="*/ 8890 h 17434"/>
              <a:gd name="connsiteX10" fmla="*/ 10703 w 22571"/>
              <a:gd name="connsiteY10" fmla="*/ 9420 h 17434"/>
              <a:gd name="connsiteX11" fmla="*/ 9421 w 22571"/>
              <a:gd name="connsiteY11" fmla="*/ 9578 h 17434"/>
              <a:gd name="connsiteX12" fmla="*/ 5391 w 22571"/>
              <a:gd name="connsiteY12" fmla="*/ 17434 h 17434"/>
              <a:gd name="connsiteX13" fmla="*/ 0 w 22571"/>
              <a:gd name="connsiteY13" fmla="*/ 16515 h 17434"/>
              <a:gd name="connsiteX0" fmla="*/ 22571 w 22571"/>
              <a:gd name="connsiteY0" fmla="*/ 0 h 17022"/>
              <a:gd name="connsiteX1" fmla="*/ 22209 w 22571"/>
              <a:gd name="connsiteY1" fmla="*/ 1118 h 17022"/>
              <a:gd name="connsiteX2" fmla="*/ 21854 w 22571"/>
              <a:gd name="connsiteY2" fmla="*/ 1118 h 17022"/>
              <a:gd name="connsiteX3" fmla="*/ 21500 w 22571"/>
              <a:gd name="connsiteY3" fmla="*/ 2229 h 17022"/>
              <a:gd name="connsiteX4" fmla="*/ 19713 w 22571"/>
              <a:gd name="connsiteY4" fmla="*/ 4073 h 17022"/>
              <a:gd name="connsiteX5" fmla="*/ 18996 w 22571"/>
              <a:gd name="connsiteY5" fmla="*/ 5184 h 17022"/>
              <a:gd name="connsiteX6" fmla="*/ 16492 w 22571"/>
              <a:gd name="connsiteY6" fmla="*/ 7037 h 17022"/>
              <a:gd name="connsiteX7" fmla="*/ 15421 w 22571"/>
              <a:gd name="connsiteY7" fmla="*/ 8147 h 17022"/>
              <a:gd name="connsiteX8" fmla="*/ 13642 w 22571"/>
              <a:gd name="connsiteY8" fmla="*/ 10000 h 17022"/>
              <a:gd name="connsiteX9" fmla="*/ 12571 w 22571"/>
              <a:gd name="connsiteY9" fmla="*/ 8890 h 17022"/>
              <a:gd name="connsiteX10" fmla="*/ 10703 w 22571"/>
              <a:gd name="connsiteY10" fmla="*/ 9420 h 17022"/>
              <a:gd name="connsiteX11" fmla="*/ 9421 w 22571"/>
              <a:gd name="connsiteY11" fmla="*/ 9578 h 17022"/>
              <a:gd name="connsiteX12" fmla="*/ 4350 w 22571"/>
              <a:gd name="connsiteY12" fmla="*/ 17022 h 17022"/>
              <a:gd name="connsiteX13" fmla="*/ 0 w 22571"/>
              <a:gd name="connsiteY13" fmla="*/ 16515 h 17022"/>
              <a:gd name="connsiteX0" fmla="*/ 22571 w 22571"/>
              <a:gd name="connsiteY0" fmla="*/ 0 h 17022"/>
              <a:gd name="connsiteX1" fmla="*/ 22209 w 22571"/>
              <a:gd name="connsiteY1" fmla="*/ 1118 h 17022"/>
              <a:gd name="connsiteX2" fmla="*/ 21854 w 22571"/>
              <a:gd name="connsiteY2" fmla="*/ 1118 h 17022"/>
              <a:gd name="connsiteX3" fmla="*/ 21500 w 22571"/>
              <a:gd name="connsiteY3" fmla="*/ 2229 h 17022"/>
              <a:gd name="connsiteX4" fmla="*/ 19713 w 22571"/>
              <a:gd name="connsiteY4" fmla="*/ 4073 h 17022"/>
              <a:gd name="connsiteX5" fmla="*/ 18996 w 22571"/>
              <a:gd name="connsiteY5" fmla="*/ 5184 h 17022"/>
              <a:gd name="connsiteX6" fmla="*/ 16492 w 22571"/>
              <a:gd name="connsiteY6" fmla="*/ 7037 h 17022"/>
              <a:gd name="connsiteX7" fmla="*/ 15421 w 22571"/>
              <a:gd name="connsiteY7" fmla="*/ 8147 h 17022"/>
              <a:gd name="connsiteX8" fmla="*/ 13642 w 22571"/>
              <a:gd name="connsiteY8" fmla="*/ 10000 h 17022"/>
              <a:gd name="connsiteX9" fmla="*/ 12571 w 22571"/>
              <a:gd name="connsiteY9" fmla="*/ 8890 h 17022"/>
              <a:gd name="connsiteX10" fmla="*/ 10703 w 22571"/>
              <a:gd name="connsiteY10" fmla="*/ 9420 h 17022"/>
              <a:gd name="connsiteX11" fmla="*/ 9421 w 22571"/>
              <a:gd name="connsiteY11" fmla="*/ 9578 h 17022"/>
              <a:gd name="connsiteX12" fmla="*/ 4350 w 22571"/>
              <a:gd name="connsiteY12" fmla="*/ 17022 h 17022"/>
              <a:gd name="connsiteX13" fmla="*/ 0 w 22571"/>
              <a:gd name="connsiteY13" fmla="*/ 16515 h 17022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4590 w 22571"/>
              <a:gd name="connsiteY12" fmla="*/ 17149 h 17149"/>
              <a:gd name="connsiteX13" fmla="*/ 0 w 22571"/>
              <a:gd name="connsiteY13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5071 w 22571"/>
              <a:gd name="connsiteY12" fmla="*/ 15596 h 17149"/>
              <a:gd name="connsiteX13" fmla="*/ 4590 w 22571"/>
              <a:gd name="connsiteY13" fmla="*/ 17149 h 17149"/>
              <a:gd name="connsiteX14" fmla="*/ 0 w 22571"/>
              <a:gd name="connsiteY14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6085 w 22571"/>
              <a:gd name="connsiteY12" fmla="*/ 13886 h 17149"/>
              <a:gd name="connsiteX13" fmla="*/ 5071 w 22571"/>
              <a:gd name="connsiteY13" fmla="*/ 15596 h 17149"/>
              <a:gd name="connsiteX14" fmla="*/ 4590 w 22571"/>
              <a:gd name="connsiteY14" fmla="*/ 17149 h 17149"/>
              <a:gd name="connsiteX15" fmla="*/ 0 w 22571"/>
              <a:gd name="connsiteY15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7019 w 22571"/>
              <a:gd name="connsiteY12" fmla="*/ 12334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165 w 22571"/>
              <a:gd name="connsiteY13" fmla="*/ 13474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165 w 22571"/>
              <a:gd name="connsiteY13" fmla="*/ 1331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7953 w 22571"/>
              <a:gd name="connsiteY12" fmla="*/ 12334 h 17149"/>
              <a:gd name="connsiteX13" fmla="*/ 6165 w 22571"/>
              <a:gd name="connsiteY13" fmla="*/ 1331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071 w 22571"/>
              <a:gd name="connsiteY15" fmla="*/ 15596 h 17149"/>
              <a:gd name="connsiteX16" fmla="*/ 4590 w 22571"/>
              <a:gd name="connsiteY16" fmla="*/ 17149 h 17149"/>
              <a:gd name="connsiteX17" fmla="*/ 0 w 22571"/>
              <a:gd name="connsiteY17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071 w 22571"/>
              <a:gd name="connsiteY15" fmla="*/ 15596 h 17149"/>
              <a:gd name="connsiteX16" fmla="*/ 4590 w 22571"/>
              <a:gd name="connsiteY16" fmla="*/ 17149 h 17149"/>
              <a:gd name="connsiteX17" fmla="*/ 0 w 22571"/>
              <a:gd name="connsiteY17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71 w 22571"/>
              <a:gd name="connsiteY15" fmla="*/ 14234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71 w 22571"/>
              <a:gd name="connsiteY15" fmla="*/ 14234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3763 w 22571"/>
              <a:gd name="connsiteY18" fmla="*/ 16578 h 17149"/>
              <a:gd name="connsiteX19" fmla="*/ 0 w 22571"/>
              <a:gd name="connsiteY19" fmla="*/ 16515 h 17149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763 w 22571"/>
              <a:gd name="connsiteY18" fmla="*/ 16578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763 w 22571"/>
              <a:gd name="connsiteY18" fmla="*/ 16578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977 w 22571"/>
              <a:gd name="connsiteY18" fmla="*/ 16546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657 w 22571"/>
              <a:gd name="connsiteY15" fmla="*/ 14202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657 w 22571"/>
              <a:gd name="connsiteY15" fmla="*/ 14202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571" h="17212">
                <a:moveTo>
                  <a:pt x="22571" y="0"/>
                </a:moveTo>
                <a:lnTo>
                  <a:pt x="22209" y="1118"/>
                </a:lnTo>
                <a:lnTo>
                  <a:pt x="21854" y="1118"/>
                </a:lnTo>
                <a:lnTo>
                  <a:pt x="21500" y="2229"/>
                </a:lnTo>
                <a:lnTo>
                  <a:pt x="19713" y="4073"/>
                </a:lnTo>
                <a:lnTo>
                  <a:pt x="18996" y="5184"/>
                </a:lnTo>
                <a:lnTo>
                  <a:pt x="16492" y="7037"/>
                </a:lnTo>
                <a:lnTo>
                  <a:pt x="15421" y="8147"/>
                </a:lnTo>
                <a:lnTo>
                  <a:pt x="13642" y="10000"/>
                </a:lnTo>
                <a:lnTo>
                  <a:pt x="12571" y="8890"/>
                </a:lnTo>
                <a:lnTo>
                  <a:pt x="10703" y="9420"/>
                </a:lnTo>
                <a:lnTo>
                  <a:pt x="9421" y="9578"/>
                </a:lnTo>
                <a:lnTo>
                  <a:pt x="8781" y="11035"/>
                </a:lnTo>
                <a:lnTo>
                  <a:pt x="7953" y="12334"/>
                </a:lnTo>
                <a:lnTo>
                  <a:pt x="6352" y="13158"/>
                </a:lnTo>
                <a:lnTo>
                  <a:pt x="5952" y="14044"/>
                </a:lnTo>
                <a:lnTo>
                  <a:pt x="5497" y="14487"/>
                </a:lnTo>
                <a:lnTo>
                  <a:pt x="5071" y="15596"/>
                </a:lnTo>
                <a:cubicBezTo>
                  <a:pt x="5000" y="16135"/>
                  <a:pt x="4928" y="16673"/>
                  <a:pt x="4857" y="17212"/>
                </a:cubicBezTo>
                <a:lnTo>
                  <a:pt x="4297" y="17085"/>
                </a:lnTo>
                <a:lnTo>
                  <a:pt x="3977" y="16546"/>
                </a:lnTo>
                <a:lnTo>
                  <a:pt x="2322" y="16293"/>
                </a:lnTo>
                <a:lnTo>
                  <a:pt x="320" y="16356"/>
                </a:lnTo>
                <a:lnTo>
                  <a:pt x="0" y="16515"/>
                </a:lnTo>
              </a:path>
            </a:pathLst>
          </a:cu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575" name="グループ化 574"/>
          <p:cNvGrpSpPr/>
          <p:nvPr/>
        </p:nvGrpSpPr>
        <p:grpSpPr bwMode="gray">
          <a:xfrm>
            <a:off x="1716600" y="7291708"/>
            <a:ext cx="125412" cy="223359"/>
            <a:chOff x="395292" y="6599612"/>
            <a:chExt cx="125412" cy="223359"/>
          </a:xfrm>
        </p:grpSpPr>
        <p:sp>
          <p:nvSpPr>
            <p:cNvPr id="576" name="Freeform 17"/>
            <p:cNvSpPr>
              <a:spLocks noChangeAspect="1"/>
            </p:cNvSpPr>
            <p:nvPr/>
          </p:nvSpPr>
          <p:spPr bwMode="gray">
            <a:xfrm>
              <a:off x="395292" y="6599612"/>
              <a:ext cx="125412" cy="223359"/>
            </a:xfrm>
            <a:custGeom>
              <a:avLst/>
              <a:gdLst>
                <a:gd name="T0" fmla="*/ 2147483647 w 181"/>
                <a:gd name="T1" fmla="*/ 0 h 363"/>
                <a:gd name="T2" fmla="*/ 2147483647 w 181"/>
                <a:gd name="T3" fmla="*/ 2147483647 h 363"/>
                <a:gd name="T4" fmla="*/ 2147483647 w 181"/>
                <a:gd name="T5" fmla="*/ 2147483647 h 363"/>
                <a:gd name="T6" fmla="*/ 0 w 181"/>
                <a:gd name="T7" fmla="*/ 2147483647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363"/>
                <a:gd name="T14" fmla="*/ 181 w 181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363">
                  <a:moveTo>
                    <a:pt x="181" y="0"/>
                  </a:moveTo>
                  <a:lnTo>
                    <a:pt x="90" y="181"/>
                  </a:lnTo>
                  <a:lnTo>
                    <a:pt x="90" y="272"/>
                  </a:lnTo>
                  <a:lnTo>
                    <a:pt x="0" y="36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77" name="Freeform 112"/>
            <p:cNvSpPr>
              <a:spLocks noChangeAspect="1"/>
            </p:cNvSpPr>
            <p:nvPr/>
          </p:nvSpPr>
          <p:spPr bwMode="gray">
            <a:xfrm>
              <a:off x="395292" y="6599612"/>
              <a:ext cx="125412" cy="223359"/>
            </a:xfrm>
            <a:custGeom>
              <a:avLst/>
              <a:gdLst>
                <a:gd name="T0" fmla="*/ 2147483647 w 181"/>
                <a:gd name="T1" fmla="*/ 0 h 363"/>
                <a:gd name="T2" fmla="*/ 2147483647 w 181"/>
                <a:gd name="T3" fmla="*/ 2147483647 h 363"/>
                <a:gd name="T4" fmla="*/ 2147483647 w 181"/>
                <a:gd name="T5" fmla="*/ 2147483647 h 363"/>
                <a:gd name="T6" fmla="*/ 0 w 181"/>
                <a:gd name="T7" fmla="*/ 2147483647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363"/>
                <a:gd name="T14" fmla="*/ 181 w 181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363">
                  <a:moveTo>
                    <a:pt x="181" y="0"/>
                  </a:moveTo>
                  <a:lnTo>
                    <a:pt x="90" y="181"/>
                  </a:lnTo>
                  <a:lnTo>
                    <a:pt x="90" y="272"/>
                  </a:lnTo>
                  <a:lnTo>
                    <a:pt x="0" y="363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78" name="グループ化 577"/>
          <p:cNvGrpSpPr/>
          <p:nvPr/>
        </p:nvGrpSpPr>
        <p:grpSpPr bwMode="gray">
          <a:xfrm>
            <a:off x="1380051" y="6815792"/>
            <a:ext cx="287323" cy="290846"/>
            <a:chOff x="58742" y="6123697"/>
            <a:chExt cx="287323" cy="290846"/>
          </a:xfrm>
        </p:grpSpPr>
        <p:sp>
          <p:nvSpPr>
            <p:cNvPr id="579" name="Freeform 22"/>
            <p:cNvSpPr>
              <a:spLocks/>
            </p:cNvSpPr>
            <p:nvPr/>
          </p:nvSpPr>
          <p:spPr bwMode="gray">
            <a:xfrm>
              <a:off x="58742" y="6123697"/>
              <a:ext cx="287323" cy="290292"/>
            </a:xfrm>
            <a:custGeom>
              <a:avLst/>
              <a:gdLst>
                <a:gd name="T0" fmla="*/ 2147483647 w 504"/>
                <a:gd name="T1" fmla="*/ 2147483647 h 522"/>
                <a:gd name="T2" fmla="*/ 2147483647 w 504"/>
                <a:gd name="T3" fmla="*/ 2147483647 h 522"/>
                <a:gd name="T4" fmla="*/ 2147483647 w 504"/>
                <a:gd name="T5" fmla="*/ 2147483647 h 522"/>
                <a:gd name="T6" fmla="*/ 2147483647 w 504"/>
                <a:gd name="T7" fmla="*/ 2147483647 h 522"/>
                <a:gd name="T8" fmla="*/ 2147483647 w 504"/>
                <a:gd name="T9" fmla="*/ 2147483647 h 522"/>
                <a:gd name="T10" fmla="*/ 2147483647 w 504"/>
                <a:gd name="T11" fmla="*/ 2147483647 h 522"/>
                <a:gd name="T12" fmla="*/ 2147483647 w 504"/>
                <a:gd name="T13" fmla="*/ 2147483647 h 522"/>
                <a:gd name="T14" fmla="*/ 0 w 504"/>
                <a:gd name="T15" fmla="*/ 0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04"/>
                <a:gd name="T25" fmla="*/ 0 h 522"/>
                <a:gd name="T26" fmla="*/ 504 w 504"/>
                <a:gd name="T27" fmla="*/ 522 h 522"/>
                <a:gd name="connsiteX0" fmla="*/ 7510 w 7510"/>
                <a:gd name="connsiteY0" fmla="*/ 8355 h 8355"/>
                <a:gd name="connsiteX1" fmla="*/ 6409 w 7510"/>
                <a:gd name="connsiteY1" fmla="*/ 7395 h 8355"/>
                <a:gd name="connsiteX2" fmla="*/ 6310 w 7510"/>
                <a:gd name="connsiteY2" fmla="*/ 2529 h 8355"/>
                <a:gd name="connsiteX3" fmla="*/ 5238 w 7510"/>
                <a:gd name="connsiteY3" fmla="*/ 2184 h 8355"/>
                <a:gd name="connsiteX4" fmla="*/ 3214 w 7510"/>
                <a:gd name="connsiteY4" fmla="*/ 2874 h 8355"/>
                <a:gd name="connsiteX5" fmla="*/ 2143 w 7510"/>
                <a:gd name="connsiteY5" fmla="*/ 2529 h 8355"/>
                <a:gd name="connsiteX6" fmla="*/ 1429 w 7510"/>
                <a:gd name="connsiteY6" fmla="*/ 2299 h 8355"/>
                <a:gd name="connsiteX7" fmla="*/ 0 w 7510"/>
                <a:gd name="connsiteY7" fmla="*/ 0 h 8355"/>
                <a:gd name="connsiteX0" fmla="*/ 10000 w 10000"/>
                <a:gd name="connsiteY0" fmla="*/ 10000 h 10000"/>
                <a:gd name="connsiteX1" fmla="*/ 8534 w 10000"/>
                <a:gd name="connsiteY1" fmla="*/ 8851 h 10000"/>
                <a:gd name="connsiteX2" fmla="*/ 8402 w 10000"/>
                <a:gd name="connsiteY2" fmla="*/ 3027 h 10000"/>
                <a:gd name="connsiteX3" fmla="*/ 6975 w 10000"/>
                <a:gd name="connsiteY3" fmla="*/ 2614 h 10000"/>
                <a:gd name="connsiteX4" fmla="*/ 4280 w 10000"/>
                <a:gd name="connsiteY4" fmla="*/ 3440 h 10000"/>
                <a:gd name="connsiteX5" fmla="*/ 2854 w 10000"/>
                <a:gd name="connsiteY5" fmla="*/ 3027 h 10000"/>
                <a:gd name="connsiteX6" fmla="*/ 1903 w 10000"/>
                <a:gd name="connsiteY6" fmla="*/ 2752 h 10000"/>
                <a:gd name="connsiteX7" fmla="*/ 0 w 10000"/>
                <a:gd name="connsiteY7" fmla="*/ 0 h 10000"/>
                <a:gd name="connsiteX0" fmla="*/ 10000 w 10000"/>
                <a:gd name="connsiteY0" fmla="*/ 10000 h 10000"/>
                <a:gd name="connsiteX1" fmla="*/ 8534 w 10000"/>
                <a:gd name="connsiteY1" fmla="*/ 8851 h 10000"/>
                <a:gd name="connsiteX2" fmla="*/ 8402 w 10000"/>
                <a:gd name="connsiteY2" fmla="*/ 3027 h 10000"/>
                <a:gd name="connsiteX3" fmla="*/ 6975 w 10000"/>
                <a:gd name="connsiteY3" fmla="*/ 2614 h 10000"/>
                <a:gd name="connsiteX4" fmla="*/ 4280 w 10000"/>
                <a:gd name="connsiteY4" fmla="*/ 3440 h 10000"/>
                <a:gd name="connsiteX5" fmla="*/ 2854 w 10000"/>
                <a:gd name="connsiteY5" fmla="*/ 3027 h 10000"/>
                <a:gd name="connsiteX6" fmla="*/ 1903 w 10000"/>
                <a:gd name="connsiteY6" fmla="*/ 2752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lnTo>
                    <a:pt x="8534" y="8851"/>
                  </a:lnTo>
                  <a:lnTo>
                    <a:pt x="8402" y="3027"/>
                  </a:lnTo>
                  <a:cubicBezTo>
                    <a:pt x="8322" y="2591"/>
                    <a:pt x="6975" y="2614"/>
                    <a:pt x="6975" y="2614"/>
                  </a:cubicBezTo>
                  <a:cubicBezTo>
                    <a:pt x="6024" y="2774"/>
                    <a:pt x="5099" y="2958"/>
                    <a:pt x="4280" y="3440"/>
                  </a:cubicBezTo>
                  <a:lnTo>
                    <a:pt x="2854" y="3027"/>
                  </a:lnTo>
                  <a:lnTo>
                    <a:pt x="1903" y="2752"/>
                  </a:lnTo>
                  <a:cubicBezTo>
                    <a:pt x="1057" y="1651"/>
                    <a:pt x="1506" y="665"/>
                    <a:pt x="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80" name="Freeform 22"/>
            <p:cNvSpPr>
              <a:spLocks/>
            </p:cNvSpPr>
            <p:nvPr/>
          </p:nvSpPr>
          <p:spPr bwMode="gray">
            <a:xfrm>
              <a:off x="58742" y="6124251"/>
              <a:ext cx="287323" cy="290292"/>
            </a:xfrm>
            <a:custGeom>
              <a:avLst/>
              <a:gdLst>
                <a:gd name="T0" fmla="*/ 2147483647 w 504"/>
                <a:gd name="T1" fmla="*/ 2147483647 h 522"/>
                <a:gd name="T2" fmla="*/ 2147483647 w 504"/>
                <a:gd name="T3" fmla="*/ 2147483647 h 522"/>
                <a:gd name="T4" fmla="*/ 2147483647 w 504"/>
                <a:gd name="T5" fmla="*/ 2147483647 h 522"/>
                <a:gd name="T6" fmla="*/ 2147483647 w 504"/>
                <a:gd name="T7" fmla="*/ 2147483647 h 522"/>
                <a:gd name="T8" fmla="*/ 2147483647 w 504"/>
                <a:gd name="T9" fmla="*/ 2147483647 h 522"/>
                <a:gd name="T10" fmla="*/ 2147483647 w 504"/>
                <a:gd name="T11" fmla="*/ 2147483647 h 522"/>
                <a:gd name="T12" fmla="*/ 2147483647 w 504"/>
                <a:gd name="T13" fmla="*/ 2147483647 h 522"/>
                <a:gd name="T14" fmla="*/ 0 w 504"/>
                <a:gd name="T15" fmla="*/ 0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04"/>
                <a:gd name="T25" fmla="*/ 0 h 522"/>
                <a:gd name="T26" fmla="*/ 504 w 504"/>
                <a:gd name="T27" fmla="*/ 522 h 522"/>
                <a:gd name="connsiteX0" fmla="*/ 7510 w 7510"/>
                <a:gd name="connsiteY0" fmla="*/ 8355 h 8355"/>
                <a:gd name="connsiteX1" fmla="*/ 6409 w 7510"/>
                <a:gd name="connsiteY1" fmla="*/ 7395 h 8355"/>
                <a:gd name="connsiteX2" fmla="*/ 6310 w 7510"/>
                <a:gd name="connsiteY2" fmla="*/ 2529 h 8355"/>
                <a:gd name="connsiteX3" fmla="*/ 5238 w 7510"/>
                <a:gd name="connsiteY3" fmla="*/ 2184 h 8355"/>
                <a:gd name="connsiteX4" fmla="*/ 3214 w 7510"/>
                <a:gd name="connsiteY4" fmla="*/ 2874 h 8355"/>
                <a:gd name="connsiteX5" fmla="*/ 2143 w 7510"/>
                <a:gd name="connsiteY5" fmla="*/ 2529 h 8355"/>
                <a:gd name="connsiteX6" fmla="*/ 1429 w 7510"/>
                <a:gd name="connsiteY6" fmla="*/ 2299 h 8355"/>
                <a:gd name="connsiteX7" fmla="*/ 0 w 7510"/>
                <a:gd name="connsiteY7" fmla="*/ 0 h 8355"/>
                <a:gd name="connsiteX0" fmla="*/ 10000 w 10000"/>
                <a:gd name="connsiteY0" fmla="*/ 10000 h 10000"/>
                <a:gd name="connsiteX1" fmla="*/ 8534 w 10000"/>
                <a:gd name="connsiteY1" fmla="*/ 8851 h 10000"/>
                <a:gd name="connsiteX2" fmla="*/ 8402 w 10000"/>
                <a:gd name="connsiteY2" fmla="*/ 3027 h 10000"/>
                <a:gd name="connsiteX3" fmla="*/ 6975 w 10000"/>
                <a:gd name="connsiteY3" fmla="*/ 2614 h 10000"/>
                <a:gd name="connsiteX4" fmla="*/ 4280 w 10000"/>
                <a:gd name="connsiteY4" fmla="*/ 3440 h 10000"/>
                <a:gd name="connsiteX5" fmla="*/ 2854 w 10000"/>
                <a:gd name="connsiteY5" fmla="*/ 3027 h 10000"/>
                <a:gd name="connsiteX6" fmla="*/ 1903 w 10000"/>
                <a:gd name="connsiteY6" fmla="*/ 2752 h 10000"/>
                <a:gd name="connsiteX7" fmla="*/ 0 w 10000"/>
                <a:gd name="connsiteY7" fmla="*/ 0 h 10000"/>
                <a:gd name="connsiteX0" fmla="*/ 10000 w 10000"/>
                <a:gd name="connsiteY0" fmla="*/ 10000 h 10000"/>
                <a:gd name="connsiteX1" fmla="*/ 8534 w 10000"/>
                <a:gd name="connsiteY1" fmla="*/ 8851 h 10000"/>
                <a:gd name="connsiteX2" fmla="*/ 8402 w 10000"/>
                <a:gd name="connsiteY2" fmla="*/ 3027 h 10000"/>
                <a:gd name="connsiteX3" fmla="*/ 6975 w 10000"/>
                <a:gd name="connsiteY3" fmla="*/ 2614 h 10000"/>
                <a:gd name="connsiteX4" fmla="*/ 4280 w 10000"/>
                <a:gd name="connsiteY4" fmla="*/ 3440 h 10000"/>
                <a:gd name="connsiteX5" fmla="*/ 2854 w 10000"/>
                <a:gd name="connsiteY5" fmla="*/ 3027 h 10000"/>
                <a:gd name="connsiteX6" fmla="*/ 1903 w 10000"/>
                <a:gd name="connsiteY6" fmla="*/ 2752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lnTo>
                    <a:pt x="8534" y="8851"/>
                  </a:lnTo>
                  <a:lnTo>
                    <a:pt x="8402" y="3027"/>
                  </a:lnTo>
                  <a:cubicBezTo>
                    <a:pt x="8322" y="2591"/>
                    <a:pt x="6975" y="2614"/>
                    <a:pt x="6975" y="2614"/>
                  </a:cubicBezTo>
                  <a:cubicBezTo>
                    <a:pt x="6024" y="2774"/>
                    <a:pt x="5099" y="2958"/>
                    <a:pt x="4280" y="3440"/>
                  </a:cubicBezTo>
                  <a:lnTo>
                    <a:pt x="2854" y="3027"/>
                  </a:lnTo>
                  <a:lnTo>
                    <a:pt x="1903" y="2752"/>
                  </a:lnTo>
                  <a:cubicBezTo>
                    <a:pt x="1057" y="1651"/>
                    <a:pt x="1506" y="665"/>
                    <a:pt x="0" y="0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81" name="グループ化 580"/>
          <p:cNvGrpSpPr/>
          <p:nvPr/>
        </p:nvGrpSpPr>
        <p:grpSpPr bwMode="gray">
          <a:xfrm>
            <a:off x="1659007" y="5227479"/>
            <a:ext cx="1333983" cy="333856"/>
            <a:chOff x="337698" y="4535384"/>
            <a:chExt cx="1333983" cy="333856"/>
          </a:xfrm>
        </p:grpSpPr>
        <p:sp>
          <p:nvSpPr>
            <p:cNvPr id="582" name="Freeform 23"/>
            <p:cNvSpPr>
              <a:spLocks/>
            </p:cNvSpPr>
            <p:nvPr/>
          </p:nvSpPr>
          <p:spPr bwMode="gray">
            <a:xfrm>
              <a:off x="337698" y="4535464"/>
              <a:ext cx="1333983" cy="333776"/>
            </a:xfrm>
            <a:custGeom>
              <a:avLst/>
              <a:gdLst>
                <a:gd name="T0" fmla="*/ 2147483647 w 2087"/>
                <a:gd name="T1" fmla="*/ 0 h 998"/>
                <a:gd name="T2" fmla="*/ 2147483647 w 2087"/>
                <a:gd name="T3" fmla="*/ 2147483647 h 998"/>
                <a:gd name="T4" fmla="*/ 2147483647 w 2087"/>
                <a:gd name="T5" fmla="*/ 0 h 998"/>
                <a:gd name="T6" fmla="*/ 2147483647 w 2087"/>
                <a:gd name="T7" fmla="*/ 2147483647 h 998"/>
                <a:gd name="T8" fmla="*/ 2147483647 w 2087"/>
                <a:gd name="T9" fmla="*/ 2147483647 h 998"/>
                <a:gd name="T10" fmla="*/ 2147483647 w 2087"/>
                <a:gd name="T11" fmla="*/ 2147483647 h 998"/>
                <a:gd name="T12" fmla="*/ 2147483647 w 2087"/>
                <a:gd name="T13" fmla="*/ 2147483647 h 998"/>
                <a:gd name="T14" fmla="*/ 2147483647 w 2087"/>
                <a:gd name="T15" fmla="*/ 2147483647 h 998"/>
                <a:gd name="T16" fmla="*/ 2147483647 w 2087"/>
                <a:gd name="T17" fmla="*/ 2147483647 h 998"/>
                <a:gd name="T18" fmla="*/ 2147483647 w 2087"/>
                <a:gd name="T19" fmla="*/ 2147483647 h 998"/>
                <a:gd name="T20" fmla="*/ 2147483647 w 2087"/>
                <a:gd name="T21" fmla="*/ 2147483647 h 998"/>
                <a:gd name="T22" fmla="*/ 2147483647 w 2087"/>
                <a:gd name="T23" fmla="*/ 2147483647 h 998"/>
                <a:gd name="T24" fmla="*/ 2147483647 w 2087"/>
                <a:gd name="T25" fmla="*/ 2147483647 h 998"/>
                <a:gd name="T26" fmla="*/ 2147483647 w 2087"/>
                <a:gd name="T27" fmla="*/ 2147483647 h 998"/>
                <a:gd name="T28" fmla="*/ 2147483647 w 2087"/>
                <a:gd name="T29" fmla="*/ 2147483647 h 998"/>
                <a:gd name="T30" fmla="*/ 2147483647 w 2087"/>
                <a:gd name="T31" fmla="*/ 2147483647 h 998"/>
                <a:gd name="T32" fmla="*/ 2147483647 w 2087"/>
                <a:gd name="T33" fmla="*/ 2147483647 h 998"/>
                <a:gd name="T34" fmla="*/ 2147483647 w 2087"/>
                <a:gd name="T35" fmla="*/ 2147483647 h 998"/>
                <a:gd name="T36" fmla="*/ 0 w 2087"/>
                <a:gd name="T37" fmla="*/ 2147483647 h 9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87"/>
                <a:gd name="T58" fmla="*/ 0 h 998"/>
                <a:gd name="T59" fmla="*/ 2087 w 2087"/>
                <a:gd name="T60" fmla="*/ 998 h 998"/>
                <a:gd name="connsiteX0" fmla="*/ 10120 w 10120"/>
                <a:gd name="connsiteY0" fmla="*/ 0 h 10036"/>
                <a:gd name="connsiteX1" fmla="*/ 9780 w 10120"/>
                <a:gd name="connsiteY1" fmla="*/ 948 h 10036"/>
                <a:gd name="connsiteX2" fmla="*/ 9128 w 10120"/>
                <a:gd name="connsiteY2" fmla="*/ 36 h 10036"/>
                <a:gd name="connsiteX3" fmla="*/ 8912 w 10120"/>
                <a:gd name="connsiteY3" fmla="*/ 497 h 10036"/>
                <a:gd name="connsiteX4" fmla="*/ 8692 w 10120"/>
                <a:gd name="connsiteY4" fmla="*/ 497 h 10036"/>
                <a:gd name="connsiteX5" fmla="*/ 7825 w 10120"/>
                <a:gd name="connsiteY5" fmla="*/ 1409 h 10036"/>
                <a:gd name="connsiteX6" fmla="*/ 7825 w 10120"/>
                <a:gd name="connsiteY6" fmla="*/ 2771 h 10036"/>
                <a:gd name="connsiteX7" fmla="*/ 7609 w 10120"/>
                <a:gd name="connsiteY7" fmla="*/ 3222 h 10036"/>
                <a:gd name="connsiteX8" fmla="*/ 7389 w 10120"/>
                <a:gd name="connsiteY8" fmla="*/ 3222 h 10036"/>
                <a:gd name="connsiteX9" fmla="*/ 7389 w 10120"/>
                <a:gd name="connsiteY9" fmla="*/ 5036 h 10036"/>
                <a:gd name="connsiteX10" fmla="*/ 5870 w 10120"/>
                <a:gd name="connsiteY10" fmla="*/ 4134 h 10036"/>
                <a:gd name="connsiteX11" fmla="*/ 5649 w 10120"/>
                <a:gd name="connsiteY11" fmla="*/ 4585 h 10036"/>
                <a:gd name="connsiteX12" fmla="*/ 4566 w 10120"/>
                <a:gd name="connsiteY12" fmla="*/ 5036 h 10036"/>
                <a:gd name="connsiteX13" fmla="*/ 3694 w 10120"/>
                <a:gd name="connsiteY13" fmla="*/ 4134 h 10036"/>
                <a:gd name="connsiteX14" fmla="*/ 1955 w 10120"/>
                <a:gd name="connsiteY14" fmla="*/ 4134 h 10036"/>
                <a:gd name="connsiteX15" fmla="*/ 1524 w 10120"/>
                <a:gd name="connsiteY15" fmla="*/ 5036 h 10036"/>
                <a:gd name="connsiteX16" fmla="*/ 652 w 10120"/>
                <a:gd name="connsiteY16" fmla="*/ 5497 h 10036"/>
                <a:gd name="connsiteX17" fmla="*/ 652 w 10120"/>
                <a:gd name="connsiteY17" fmla="*/ 8222 h 10036"/>
                <a:gd name="connsiteX18" fmla="*/ 0 w 10120"/>
                <a:gd name="connsiteY18" fmla="*/ 10036 h 10036"/>
                <a:gd name="connsiteX0" fmla="*/ 9468 w 9468"/>
                <a:gd name="connsiteY0" fmla="*/ 0 h 8222"/>
                <a:gd name="connsiteX1" fmla="*/ 9128 w 9468"/>
                <a:gd name="connsiteY1" fmla="*/ 948 h 8222"/>
                <a:gd name="connsiteX2" fmla="*/ 8476 w 9468"/>
                <a:gd name="connsiteY2" fmla="*/ 36 h 8222"/>
                <a:gd name="connsiteX3" fmla="*/ 8260 w 9468"/>
                <a:gd name="connsiteY3" fmla="*/ 497 h 8222"/>
                <a:gd name="connsiteX4" fmla="*/ 8040 w 9468"/>
                <a:gd name="connsiteY4" fmla="*/ 497 h 8222"/>
                <a:gd name="connsiteX5" fmla="*/ 7173 w 9468"/>
                <a:gd name="connsiteY5" fmla="*/ 1409 h 8222"/>
                <a:gd name="connsiteX6" fmla="*/ 7173 w 9468"/>
                <a:gd name="connsiteY6" fmla="*/ 2771 h 8222"/>
                <a:gd name="connsiteX7" fmla="*/ 6957 w 9468"/>
                <a:gd name="connsiteY7" fmla="*/ 3222 h 8222"/>
                <a:gd name="connsiteX8" fmla="*/ 6737 w 9468"/>
                <a:gd name="connsiteY8" fmla="*/ 3222 h 8222"/>
                <a:gd name="connsiteX9" fmla="*/ 6737 w 9468"/>
                <a:gd name="connsiteY9" fmla="*/ 5036 h 8222"/>
                <a:gd name="connsiteX10" fmla="*/ 5218 w 9468"/>
                <a:gd name="connsiteY10" fmla="*/ 4134 h 8222"/>
                <a:gd name="connsiteX11" fmla="*/ 4997 w 9468"/>
                <a:gd name="connsiteY11" fmla="*/ 4585 h 8222"/>
                <a:gd name="connsiteX12" fmla="*/ 3914 w 9468"/>
                <a:gd name="connsiteY12" fmla="*/ 5036 h 8222"/>
                <a:gd name="connsiteX13" fmla="*/ 3042 w 9468"/>
                <a:gd name="connsiteY13" fmla="*/ 4134 h 8222"/>
                <a:gd name="connsiteX14" fmla="*/ 1303 w 9468"/>
                <a:gd name="connsiteY14" fmla="*/ 4134 h 8222"/>
                <a:gd name="connsiteX15" fmla="*/ 872 w 9468"/>
                <a:gd name="connsiteY15" fmla="*/ 5036 h 8222"/>
                <a:gd name="connsiteX16" fmla="*/ 0 w 9468"/>
                <a:gd name="connsiteY16" fmla="*/ 5497 h 8222"/>
                <a:gd name="connsiteX17" fmla="*/ 0 w 9468"/>
                <a:gd name="connsiteY17" fmla="*/ 8222 h 8222"/>
                <a:gd name="connsiteX0" fmla="*/ 10000 w 10000"/>
                <a:gd name="connsiteY0" fmla="*/ 0 h 6686"/>
                <a:gd name="connsiteX1" fmla="*/ 9641 w 10000"/>
                <a:gd name="connsiteY1" fmla="*/ 1153 h 6686"/>
                <a:gd name="connsiteX2" fmla="*/ 8952 w 10000"/>
                <a:gd name="connsiteY2" fmla="*/ 44 h 6686"/>
                <a:gd name="connsiteX3" fmla="*/ 8724 w 10000"/>
                <a:gd name="connsiteY3" fmla="*/ 604 h 6686"/>
                <a:gd name="connsiteX4" fmla="*/ 8492 w 10000"/>
                <a:gd name="connsiteY4" fmla="*/ 604 h 6686"/>
                <a:gd name="connsiteX5" fmla="*/ 7576 w 10000"/>
                <a:gd name="connsiteY5" fmla="*/ 1714 h 6686"/>
                <a:gd name="connsiteX6" fmla="*/ 7576 w 10000"/>
                <a:gd name="connsiteY6" fmla="*/ 3370 h 6686"/>
                <a:gd name="connsiteX7" fmla="*/ 7348 w 10000"/>
                <a:gd name="connsiteY7" fmla="*/ 3919 h 6686"/>
                <a:gd name="connsiteX8" fmla="*/ 7116 w 10000"/>
                <a:gd name="connsiteY8" fmla="*/ 3919 h 6686"/>
                <a:gd name="connsiteX9" fmla="*/ 7116 w 10000"/>
                <a:gd name="connsiteY9" fmla="*/ 6125 h 6686"/>
                <a:gd name="connsiteX10" fmla="*/ 5511 w 10000"/>
                <a:gd name="connsiteY10" fmla="*/ 5028 h 6686"/>
                <a:gd name="connsiteX11" fmla="*/ 5278 w 10000"/>
                <a:gd name="connsiteY11" fmla="*/ 5577 h 6686"/>
                <a:gd name="connsiteX12" fmla="*/ 4134 w 10000"/>
                <a:gd name="connsiteY12" fmla="*/ 6125 h 6686"/>
                <a:gd name="connsiteX13" fmla="*/ 3213 w 10000"/>
                <a:gd name="connsiteY13" fmla="*/ 5028 h 6686"/>
                <a:gd name="connsiteX14" fmla="*/ 1376 w 10000"/>
                <a:gd name="connsiteY14" fmla="*/ 5028 h 6686"/>
                <a:gd name="connsiteX15" fmla="*/ 921 w 10000"/>
                <a:gd name="connsiteY15" fmla="*/ 6125 h 6686"/>
                <a:gd name="connsiteX16" fmla="*/ 0 w 10000"/>
                <a:gd name="connsiteY16" fmla="*/ 6686 h 6686"/>
                <a:gd name="connsiteX0" fmla="*/ 9079 w 9079"/>
                <a:gd name="connsiteY0" fmla="*/ 0 h 9161"/>
                <a:gd name="connsiteX1" fmla="*/ 8720 w 9079"/>
                <a:gd name="connsiteY1" fmla="*/ 1724 h 9161"/>
                <a:gd name="connsiteX2" fmla="*/ 8031 w 9079"/>
                <a:gd name="connsiteY2" fmla="*/ 66 h 9161"/>
                <a:gd name="connsiteX3" fmla="*/ 7803 w 9079"/>
                <a:gd name="connsiteY3" fmla="*/ 903 h 9161"/>
                <a:gd name="connsiteX4" fmla="*/ 7571 w 9079"/>
                <a:gd name="connsiteY4" fmla="*/ 903 h 9161"/>
                <a:gd name="connsiteX5" fmla="*/ 6655 w 9079"/>
                <a:gd name="connsiteY5" fmla="*/ 2564 h 9161"/>
                <a:gd name="connsiteX6" fmla="*/ 6655 w 9079"/>
                <a:gd name="connsiteY6" fmla="*/ 5040 h 9161"/>
                <a:gd name="connsiteX7" fmla="*/ 6427 w 9079"/>
                <a:gd name="connsiteY7" fmla="*/ 5862 h 9161"/>
                <a:gd name="connsiteX8" fmla="*/ 6195 w 9079"/>
                <a:gd name="connsiteY8" fmla="*/ 5862 h 9161"/>
                <a:gd name="connsiteX9" fmla="*/ 6195 w 9079"/>
                <a:gd name="connsiteY9" fmla="*/ 9161 h 9161"/>
                <a:gd name="connsiteX10" fmla="*/ 4590 w 9079"/>
                <a:gd name="connsiteY10" fmla="*/ 7520 h 9161"/>
                <a:gd name="connsiteX11" fmla="*/ 4357 w 9079"/>
                <a:gd name="connsiteY11" fmla="*/ 8341 h 9161"/>
                <a:gd name="connsiteX12" fmla="*/ 3213 w 9079"/>
                <a:gd name="connsiteY12" fmla="*/ 9161 h 9161"/>
                <a:gd name="connsiteX13" fmla="*/ 2292 w 9079"/>
                <a:gd name="connsiteY13" fmla="*/ 7520 h 9161"/>
                <a:gd name="connsiteX14" fmla="*/ 455 w 9079"/>
                <a:gd name="connsiteY14" fmla="*/ 7520 h 9161"/>
                <a:gd name="connsiteX15" fmla="*/ 0 w 9079"/>
                <a:gd name="connsiteY15" fmla="*/ 9161 h 9161"/>
                <a:gd name="connsiteX0" fmla="*/ 9808 w 9808"/>
                <a:gd name="connsiteY0" fmla="*/ 0 h 10000"/>
                <a:gd name="connsiteX1" fmla="*/ 9413 w 9808"/>
                <a:gd name="connsiteY1" fmla="*/ 1882 h 10000"/>
                <a:gd name="connsiteX2" fmla="*/ 8654 w 9808"/>
                <a:gd name="connsiteY2" fmla="*/ 72 h 10000"/>
                <a:gd name="connsiteX3" fmla="*/ 8403 w 9808"/>
                <a:gd name="connsiteY3" fmla="*/ 986 h 10000"/>
                <a:gd name="connsiteX4" fmla="*/ 8147 w 9808"/>
                <a:gd name="connsiteY4" fmla="*/ 986 h 10000"/>
                <a:gd name="connsiteX5" fmla="*/ 7138 w 9808"/>
                <a:gd name="connsiteY5" fmla="*/ 2799 h 10000"/>
                <a:gd name="connsiteX6" fmla="*/ 7138 w 9808"/>
                <a:gd name="connsiteY6" fmla="*/ 5502 h 10000"/>
                <a:gd name="connsiteX7" fmla="*/ 6887 w 9808"/>
                <a:gd name="connsiteY7" fmla="*/ 6399 h 10000"/>
                <a:gd name="connsiteX8" fmla="*/ 6631 w 9808"/>
                <a:gd name="connsiteY8" fmla="*/ 6399 h 10000"/>
                <a:gd name="connsiteX9" fmla="*/ 6631 w 9808"/>
                <a:gd name="connsiteY9" fmla="*/ 10000 h 10000"/>
                <a:gd name="connsiteX10" fmla="*/ 4864 w 9808"/>
                <a:gd name="connsiteY10" fmla="*/ 8209 h 10000"/>
                <a:gd name="connsiteX11" fmla="*/ 4607 w 9808"/>
                <a:gd name="connsiteY11" fmla="*/ 9105 h 10000"/>
                <a:gd name="connsiteX12" fmla="*/ 3347 w 9808"/>
                <a:gd name="connsiteY12" fmla="*/ 10000 h 10000"/>
                <a:gd name="connsiteX13" fmla="*/ 2333 w 9808"/>
                <a:gd name="connsiteY13" fmla="*/ 8209 h 10000"/>
                <a:gd name="connsiteX14" fmla="*/ 309 w 9808"/>
                <a:gd name="connsiteY14" fmla="*/ 8209 h 10000"/>
                <a:gd name="connsiteX15" fmla="*/ 0 w 9808"/>
                <a:gd name="connsiteY15" fmla="*/ 9287 h 10000"/>
                <a:gd name="connsiteX0" fmla="*/ 9947 w 9947"/>
                <a:gd name="connsiteY0" fmla="*/ 0 h 10000"/>
                <a:gd name="connsiteX1" fmla="*/ 9544 w 9947"/>
                <a:gd name="connsiteY1" fmla="*/ 1882 h 10000"/>
                <a:gd name="connsiteX2" fmla="*/ 8770 w 9947"/>
                <a:gd name="connsiteY2" fmla="*/ 72 h 10000"/>
                <a:gd name="connsiteX3" fmla="*/ 8514 w 9947"/>
                <a:gd name="connsiteY3" fmla="*/ 986 h 10000"/>
                <a:gd name="connsiteX4" fmla="*/ 8253 w 9947"/>
                <a:gd name="connsiteY4" fmla="*/ 986 h 10000"/>
                <a:gd name="connsiteX5" fmla="*/ 7225 w 9947"/>
                <a:gd name="connsiteY5" fmla="*/ 2799 h 10000"/>
                <a:gd name="connsiteX6" fmla="*/ 7225 w 9947"/>
                <a:gd name="connsiteY6" fmla="*/ 5502 h 10000"/>
                <a:gd name="connsiteX7" fmla="*/ 6969 w 9947"/>
                <a:gd name="connsiteY7" fmla="*/ 6399 h 10000"/>
                <a:gd name="connsiteX8" fmla="*/ 6708 w 9947"/>
                <a:gd name="connsiteY8" fmla="*/ 6399 h 10000"/>
                <a:gd name="connsiteX9" fmla="*/ 6708 w 9947"/>
                <a:gd name="connsiteY9" fmla="*/ 10000 h 10000"/>
                <a:gd name="connsiteX10" fmla="*/ 4906 w 9947"/>
                <a:gd name="connsiteY10" fmla="*/ 8209 h 10000"/>
                <a:gd name="connsiteX11" fmla="*/ 4644 w 9947"/>
                <a:gd name="connsiteY11" fmla="*/ 9105 h 10000"/>
                <a:gd name="connsiteX12" fmla="*/ 3360 w 9947"/>
                <a:gd name="connsiteY12" fmla="*/ 10000 h 10000"/>
                <a:gd name="connsiteX13" fmla="*/ 2326 w 9947"/>
                <a:gd name="connsiteY13" fmla="*/ 8209 h 10000"/>
                <a:gd name="connsiteX14" fmla="*/ 262 w 9947"/>
                <a:gd name="connsiteY14" fmla="*/ 8209 h 10000"/>
                <a:gd name="connsiteX15" fmla="*/ 0 w 9947"/>
                <a:gd name="connsiteY15" fmla="*/ 921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947" h="10000">
                  <a:moveTo>
                    <a:pt x="9947" y="0"/>
                  </a:moveTo>
                  <a:cubicBezTo>
                    <a:pt x="9812" y="627"/>
                    <a:pt x="9679" y="1255"/>
                    <a:pt x="9544" y="1882"/>
                  </a:cubicBezTo>
                  <a:lnTo>
                    <a:pt x="8770" y="72"/>
                  </a:lnTo>
                  <a:cubicBezTo>
                    <a:pt x="8685" y="377"/>
                    <a:pt x="8600" y="681"/>
                    <a:pt x="8514" y="986"/>
                  </a:cubicBezTo>
                  <a:lnTo>
                    <a:pt x="8253" y="986"/>
                  </a:lnTo>
                  <a:lnTo>
                    <a:pt x="7225" y="2799"/>
                  </a:lnTo>
                  <a:lnTo>
                    <a:pt x="7225" y="5502"/>
                  </a:lnTo>
                  <a:cubicBezTo>
                    <a:pt x="7139" y="5801"/>
                    <a:pt x="7054" y="6100"/>
                    <a:pt x="6969" y="6399"/>
                  </a:cubicBezTo>
                  <a:lnTo>
                    <a:pt x="6708" y="6399"/>
                  </a:lnTo>
                  <a:lnTo>
                    <a:pt x="6708" y="10000"/>
                  </a:lnTo>
                  <a:lnTo>
                    <a:pt x="4906" y="8209"/>
                  </a:lnTo>
                  <a:cubicBezTo>
                    <a:pt x="4819" y="8506"/>
                    <a:pt x="4732" y="8807"/>
                    <a:pt x="4644" y="9105"/>
                  </a:cubicBezTo>
                  <a:lnTo>
                    <a:pt x="3360" y="10000"/>
                  </a:lnTo>
                  <a:lnTo>
                    <a:pt x="2326" y="8209"/>
                  </a:lnTo>
                  <a:lnTo>
                    <a:pt x="262" y="8209"/>
                  </a:lnTo>
                  <a:cubicBezTo>
                    <a:pt x="175" y="8545"/>
                    <a:pt x="87" y="8880"/>
                    <a:pt x="0" y="9216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83" name="Freeform 23"/>
            <p:cNvSpPr>
              <a:spLocks/>
            </p:cNvSpPr>
            <p:nvPr/>
          </p:nvSpPr>
          <p:spPr bwMode="gray">
            <a:xfrm>
              <a:off x="337698" y="4535384"/>
              <a:ext cx="1333983" cy="333776"/>
            </a:xfrm>
            <a:custGeom>
              <a:avLst/>
              <a:gdLst>
                <a:gd name="T0" fmla="*/ 2147483647 w 2087"/>
                <a:gd name="T1" fmla="*/ 0 h 998"/>
                <a:gd name="T2" fmla="*/ 2147483647 w 2087"/>
                <a:gd name="T3" fmla="*/ 2147483647 h 998"/>
                <a:gd name="T4" fmla="*/ 2147483647 w 2087"/>
                <a:gd name="T5" fmla="*/ 0 h 998"/>
                <a:gd name="T6" fmla="*/ 2147483647 w 2087"/>
                <a:gd name="T7" fmla="*/ 2147483647 h 998"/>
                <a:gd name="T8" fmla="*/ 2147483647 w 2087"/>
                <a:gd name="T9" fmla="*/ 2147483647 h 998"/>
                <a:gd name="T10" fmla="*/ 2147483647 w 2087"/>
                <a:gd name="T11" fmla="*/ 2147483647 h 998"/>
                <a:gd name="T12" fmla="*/ 2147483647 w 2087"/>
                <a:gd name="T13" fmla="*/ 2147483647 h 998"/>
                <a:gd name="T14" fmla="*/ 2147483647 w 2087"/>
                <a:gd name="T15" fmla="*/ 2147483647 h 998"/>
                <a:gd name="T16" fmla="*/ 2147483647 w 2087"/>
                <a:gd name="T17" fmla="*/ 2147483647 h 998"/>
                <a:gd name="T18" fmla="*/ 2147483647 w 2087"/>
                <a:gd name="T19" fmla="*/ 2147483647 h 998"/>
                <a:gd name="T20" fmla="*/ 2147483647 w 2087"/>
                <a:gd name="T21" fmla="*/ 2147483647 h 998"/>
                <a:gd name="T22" fmla="*/ 2147483647 w 2087"/>
                <a:gd name="T23" fmla="*/ 2147483647 h 998"/>
                <a:gd name="T24" fmla="*/ 2147483647 w 2087"/>
                <a:gd name="T25" fmla="*/ 2147483647 h 998"/>
                <a:gd name="T26" fmla="*/ 2147483647 w 2087"/>
                <a:gd name="T27" fmla="*/ 2147483647 h 998"/>
                <a:gd name="T28" fmla="*/ 2147483647 w 2087"/>
                <a:gd name="T29" fmla="*/ 2147483647 h 998"/>
                <a:gd name="T30" fmla="*/ 2147483647 w 2087"/>
                <a:gd name="T31" fmla="*/ 2147483647 h 998"/>
                <a:gd name="T32" fmla="*/ 2147483647 w 2087"/>
                <a:gd name="T33" fmla="*/ 2147483647 h 998"/>
                <a:gd name="T34" fmla="*/ 2147483647 w 2087"/>
                <a:gd name="T35" fmla="*/ 2147483647 h 998"/>
                <a:gd name="T36" fmla="*/ 0 w 2087"/>
                <a:gd name="T37" fmla="*/ 2147483647 h 9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87"/>
                <a:gd name="T58" fmla="*/ 0 h 998"/>
                <a:gd name="T59" fmla="*/ 2087 w 2087"/>
                <a:gd name="T60" fmla="*/ 998 h 998"/>
                <a:gd name="connsiteX0" fmla="*/ 10120 w 10120"/>
                <a:gd name="connsiteY0" fmla="*/ 0 h 10036"/>
                <a:gd name="connsiteX1" fmla="*/ 9780 w 10120"/>
                <a:gd name="connsiteY1" fmla="*/ 948 h 10036"/>
                <a:gd name="connsiteX2" fmla="*/ 9128 w 10120"/>
                <a:gd name="connsiteY2" fmla="*/ 36 h 10036"/>
                <a:gd name="connsiteX3" fmla="*/ 8912 w 10120"/>
                <a:gd name="connsiteY3" fmla="*/ 497 h 10036"/>
                <a:gd name="connsiteX4" fmla="*/ 8692 w 10120"/>
                <a:gd name="connsiteY4" fmla="*/ 497 h 10036"/>
                <a:gd name="connsiteX5" fmla="*/ 7825 w 10120"/>
                <a:gd name="connsiteY5" fmla="*/ 1409 h 10036"/>
                <a:gd name="connsiteX6" fmla="*/ 7825 w 10120"/>
                <a:gd name="connsiteY6" fmla="*/ 2771 h 10036"/>
                <a:gd name="connsiteX7" fmla="*/ 7609 w 10120"/>
                <a:gd name="connsiteY7" fmla="*/ 3222 h 10036"/>
                <a:gd name="connsiteX8" fmla="*/ 7389 w 10120"/>
                <a:gd name="connsiteY8" fmla="*/ 3222 h 10036"/>
                <a:gd name="connsiteX9" fmla="*/ 7389 w 10120"/>
                <a:gd name="connsiteY9" fmla="*/ 5036 h 10036"/>
                <a:gd name="connsiteX10" fmla="*/ 5870 w 10120"/>
                <a:gd name="connsiteY10" fmla="*/ 4134 h 10036"/>
                <a:gd name="connsiteX11" fmla="*/ 5649 w 10120"/>
                <a:gd name="connsiteY11" fmla="*/ 4585 h 10036"/>
                <a:gd name="connsiteX12" fmla="*/ 4566 w 10120"/>
                <a:gd name="connsiteY12" fmla="*/ 5036 h 10036"/>
                <a:gd name="connsiteX13" fmla="*/ 3694 w 10120"/>
                <a:gd name="connsiteY13" fmla="*/ 4134 h 10036"/>
                <a:gd name="connsiteX14" fmla="*/ 1955 w 10120"/>
                <a:gd name="connsiteY14" fmla="*/ 4134 h 10036"/>
                <a:gd name="connsiteX15" fmla="*/ 1524 w 10120"/>
                <a:gd name="connsiteY15" fmla="*/ 5036 h 10036"/>
                <a:gd name="connsiteX16" fmla="*/ 652 w 10120"/>
                <a:gd name="connsiteY16" fmla="*/ 5497 h 10036"/>
                <a:gd name="connsiteX17" fmla="*/ 652 w 10120"/>
                <a:gd name="connsiteY17" fmla="*/ 8222 h 10036"/>
                <a:gd name="connsiteX18" fmla="*/ 0 w 10120"/>
                <a:gd name="connsiteY18" fmla="*/ 10036 h 10036"/>
                <a:gd name="connsiteX0" fmla="*/ 9468 w 9468"/>
                <a:gd name="connsiteY0" fmla="*/ 0 h 8222"/>
                <a:gd name="connsiteX1" fmla="*/ 9128 w 9468"/>
                <a:gd name="connsiteY1" fmla="*/ 948 h 8222"/>
                <a:gd name="connsiteX2" fmla="*/ 8476 w 9468"/>
                <a:gd name="connsiteY2" fmla="*/ 36 h 8222"/>
                <a:gd name="connsiteX3" fmla="*/ 8260 w 9468"/>
                <a:gd name="connsiteY3" fmla="*/ 497 h 8222"/>
                <a:gd name="connsiteX4" fmla="*/ 8040 w 9468"/>
                <a:gd name="connsiteY4" fmla="*/ 497 h 8222"/>
                <a:gd name="connsiteX5" fmla="*/ 7173 w 9468"/>
                <a:gd name="connsiteY5" fmla="*/ 1409 h 8222"/>
                <a:gd name="connsiteX6" fmla="*/ 7173 w 9468"/>
                <a:gd name="connsiteY6" fmla="*/ 2771 h 8222"/>
                <a:gd name="connsiteX7" fmla="*/ 6957 w 9468"/>
                <a:gd name="connsiteY7" fmla="*/ 3222 h 8222"/>
                <a:gd name="connsiteX8" fmla="*/ 6737 w 9468"/>
                <a:gd name="connsiteY8" fmla="*/ 3222 h 8222"/>
                <a:gd name="connsiteX9" fmla="*/ 6737 w 9468"/>
                <a:gd name="connsiteY9" fmla="*/ 5036 h 8222"/>
                <a:gd name="connsiteX10" fmla="*/ 5218 w 9468"/>
                <a:gd name="connsiteY10" fmla="*/ 4134 h 8222"/>
                <a:gd name="connsiteX11" fmla="*/ 4997 w 9468"/>
                <a:gd name="connsiteY11" fmla="*/ 4585 h 8222"/>
                <a:gd name="connsiteX12" fmla="*/ 3914 w 9468"/>
                <a:gd name="connsiteY12" fmla="*/ 5036 h 8222"/>
                <a:gd name="connsiteX13" fmla="*/ 3042 w 9468"/>
                <a:gd name="connsiteY13" fmla="*/ 4134 h 8222"/>
                <a:gd name="connsiteX14" fmla="*/ 1303 w 9468"/>
                <a:gd name="connsiteY14" fmla="*/ 4134 h 8222"/>
                <a:gd name="connsiteX15" fmla="*/ 872 w 9468"/>
                <a:gd name="connsiteY15" fmla="*/ 5036 h 8222"/>
                <a:gd name="connsiteX16" fmla="*/ 0 w 9468"/>
                <a:gd name="connsiteY16" fmla="*/ 5497 h 8222"/>
                <a:gd name="connsiteX17" fmla="*/ 0 w 9468"/>
                <a:gd name="connsiteY17" fmla="*/ 8222 h 8222"/>
                <a:gd name="connsiteX0" fmla="*/ 10000 w 10000"/>
                <a:gd name="connsiteY0" fmla="*/ 0 h 6686"/>
                <a:gd name="connsiteX1" fmla="*/ 9641 w 10000"/>
                <a:gd name="connsiteY1" fmla="*/ 1153 h 6686"/>
                <a:gd name="connsiteX2" fmla="*/ 8952 w 10000"/>
                <a:gd name="connsiteY2" fmla="*/ 44 h 6686"/>
                <a:gd name="connsiteX3" fmla="*/ 8724 w 10000"/>
                <a:gd name="connsiteY3" fmla="*/ 604 h 6686"/>
                <a:gd name="connsiteX4" fmla="*/ 8492 w 10000"/>
                <a:gd name="connsiteY4" fmla="*/ 604 h 6686"/>
                <a:gd name="connsiteX5" fmla="*/ 7576 w 10000"/>
                <a:gd name="connsiteY5" fmla="*/ 1714 h 6686"/>
                <a:gd name="connsiteX6" fmla="*/ 7576 w 10000"/>
                <a:gd name="connsiteY6" fmla="*/ 3370 h 6686"/>
                <a:gd name="connsiteX7" fmla="*/ 7348 w 10000"/>
                <a:gd name="connsiteY7" fmla="*/ 3919 h 6686"/>
                <a:gd name="connsiteX8" fmla="*/ 7116 w 10000"/>
                <a:gd name="connsiteY8" fmla="*/ 3919 h 6686"/>
                <a:gd name="connsiteX9" fmla="*/ 7116 w 10000"/>
                <a:gd name="connsiteY9" fmla="*/ 6125 h 6686"/>
                <a:gd name="connsiteX10" fmla="*/ 5511 w 10000"/>
                <a:gd name="connsiteY10" fmla="*/ 5028 h 6686"/>
                <a:gd name="connsiteX11" fmla="*/ 5278 w 10000"/>
                <a:gd name="connsiteY11" fmla="*/ 5577 h 6686"/>
                <a:gd name="connsiteX12" fmla="*/ 4134 w 10000"/>
                <a:gd name="connsiteY12" fmla="*/ 6125 h 6686"/>
                <a:gd name="connsiteX13" fmla="*/ 3213 w 10000"/>
                <a:gd name="connsiteY13" fmla="*/ 5028 h 6686"/>
                <a:gd name="connsiteX14" fmla="*/ 1376 w 10000"/>
                <a:gd name="connsiteY14" fmla="*/ 5028 h 6686"/>
                <a:gd name="connsiteX15" fmla="*/ 921 w 10000"/>
                <a:gd name="connsiteY15" fmla="*/ 6125 h 6686"/>
                <a:gd name="connsiteX16" fmla="*/ 0 w 10000"/>
                <a:gd name="connsiteY16" fmla="*/ 6686 h 6686"/>
                <a:gd name="connsiteX0" fmla="*/ 9079 w 9079"/>
                <a:gd name="connsiteY0" fmla="*/ 0 h 9161"/>
                <a:gd name="connsiteX1" fmla="*/ 8720 w 9079"/>
                <a:gd name="connsiteY1" fmla="*/ 1724 h 9161"/>
                <a:gd name="connsiteX2" fmla="*/ 8031 w 9079"/>
                <a:gd name="connsiteY2" fmla="*/ 66 h 9161"/>
                <a:gd name="connsiteX3" fmla="*/ 7803 w 9079"/>
                <a:gd name="connsiteY3" fmla="*/ 903 h 9161"/>
                <a:gd name="connsiteX4" fmla="*/ 7571 w 9079"/>
                <a:gd name="connsiteY4" fmla="*/ 903 h 9161"/>
                <a:gd name="connsiteX5" fmla="*/ 6655 w 9079"/>
                <a:gd name="connsiteY5" fmla="*/ 2564 h 9161"/>
                <a:gd name="connsiteX6" fmla="*/ 6655 w 9079"/>
                <a:gd name="connsiteY6" fmla="*/ 5040 h 9161"/>
                <a:gd name="connsiteX7" fmla="*/ 6427 w 9079"/>
                <a:gd name="connsiteY7" fmla="*/ 5862 h 9161"/>
                <a:gd name="connsiteX8" fmla="*/ 6195 w 9079"/>
                <a:gd name="connsiteY8" fmla="*/ 5862 h 9161"/>
                <a:gd name="connsiteX9" fmla="*/ 6195 w 9079"/>
                <a:gd name="connsiteY9" fmla="*/ 9161 h 9161"/>
                <a:gd name="connsiteX10" fmla="*/ 4590 w 9079"/>
                <a:gd name="connsiteY10" fmla="*/ 7520 h 9161"/>
                <a:gd name="connsiteX11" fmla="*/ 4357 w 9079"/>
                <a:gd name="connsiteY11" fmla="*/ 8341 h 9161"/>
                <a:gd name="connsiteX12" fmla="*/ 3213 w 9079"/>
                <a:gd name="connsiteY12" fmla="*/ 9161 h 9161"/>
                <a:gd name="connsiteX13" fmla="*/ 2292 w 9079"/>
                <a:gd name="connsiteY13" fmla="*/ 7520 h 9161"/>
                <a:gd name="connsiteX14" fmla="*/ 455 w 9079"/>
                <a:gd name="connsiteY14" fmla="*/ 7520 h 9161"/>
                <a:gd name="connsiteX15" fmla="*/ 0 w 9079"/>
                <a:gd name="connsiteY15" fmla="*/ 9161 h 9161"/>
                <a:gd name="connsiteX0" fmla="*/ 9808 w 9808"/>
                <a:gd name="connsiteY0" fmla="*/ 0 h 10000"/>
                <a:gd name="connsiteX1" fmla="*/ 9413 w 9808"/>
                <a:gd name="connsiteY1" fmla="*/ 1882 h 10000"/>
                <a:gd name="connsiteX2" fmla="*/ 8654 w 9808"/>
                <a:gd name="connsiteY2" fmla="*/ 72 h 10000"/>
                <a:gd name="connsiteX3" fmla="*/ 8403 w 9808"/>
                <a:gd name="connsiteY3" fmla="*/ 986 h 10000"/>
                <a:gd name="connsiteX4" fmla="*/ 8147 w 9808"/>
                <a:gd name="connsiteY4" fmla="*/ 986 h 10000"/>
                <a:gd name="connsiteX5" fmla="*/ 7138 w 9808"/>
                <a:gd name="connsiteY5" fmla="*/ 2799 h 10000"/>
                <a:gd name="connsiteX6" fmla="*/ 7138 w 9808"/>
                <a:gd name="connsiteY6" fmla="*/ 5502 h 10000"/>
                <a:gd name="connsiteX7" fmla="*/ 6887 w 9808"/>
                <a:gd name="connsiteY7" fmla="*/ 6399 h 10000"/>
                <a:gd name="connsiteX8" fmla="*/ 6631 w 9808"/>
                <a:gd name="connsiteY8" fmla="*/ 6399 h 10000"/>
                <a:gd name="connsiteX9" fmla="*/ 6631 w 9808"/>
                <a:gd name="connsiteY9" fmla="*/ 10000 h 10000"/>
                <a:gd name="connsiteX10" fmla="*/ 4864 w 9808"/>
                <a:gd name="connsiteY10" fmla="*/ 8209 h 10000"/>
                <a:gd name="connsiteX11" fmla="*/ 4607 w 9808"/>
                <a:gd name="connsiteY11" fmla="*/ 9105 h 10000"/>
                <a:gd name="connsiteX12" fmla="*/ 3347 w 9808"/>
                <a:gd name="connsiteY12" fmla="*/ 10000 h 10000"/>
                <a:gd name="connsiteX13" fmla="*/ 2333 w 9808"/>
                <a:gd name="connsiteY13" fmla="*/ 8209 h 10000"/>
                <a:gd name="connsiteX14" fmla="*/ 309 w 9808"/>
                <a:gd name="connsiteY14" fmla="*/ 8209 h 10000"/>
                <a:gd name="connsiteX15" fmla="*/ 0 w 9808"/>
                <a:gd name="connsiteY15" fmla="*/ 9287 h 10000"/>
                <a:gd name="connsiteX0" fmla="*/ 9947 w 9947"/>
                <a:gd name="connsiteY0" fmla="*/ 0 h 10000"/>
                <a:gd name="connsiteX1" fmla="*/ 9544 w 9947"/>
                <a:gd name="connsiteY1" fmla="*/ 1882 h 10000"/>
                <a:gd name="connsiteX2" fmla="*/ 8770 w 9947"/>
                <a:gd name="connsiteY2" fmla="*/ 72 h 10000"/>
                <a:gd name="connsiteX3" fmla="*/ 8514 w 9947"/>
                <a:gd name="connsiteY3" fmla="*/ 986 h 10000"/>
                <a:gd name="connsiteX4" fmla="*/ 8253 w 9947"/>
                <a:gd name="connsiteY4" fmla="*/ 986 h 10000"/>
                <a:gd name="connsiteX5" fmla="*/ 7225 w 9947"/>
                <a:gd name="connsiteY5" fmla="*/ 2799 h 10000"/>
                <a:gd name="connsiteX6" fmla="*/ 7225 w 9947"/>
                <a:gd name="connsiteY6" fmla="*/ 5502 h 10000"/>
                <a:gd name="connsiteX7" fmla="*/ 6969 w 9947"/>
                <a:gd name="connsiteY7" fmla="*/ 6399 h 10000"/>
                <a:gd name="connsiteX8" fmla="*/ 6708 w 9947"/>
                <a:gd name="connsiteY8" fmla="*/ 6399 h 10000"/>
                <a:gd name="connsiteX9" fmla="*/ 6708 w 9947"/>
                <a:gd name="connsiteY9" fmla="*/ 10000 h 10000"/>
                <a:gd name="connsiteX10" fmla="*/ 4906 w 9947"/>
                <a:gd name="connsiteY10" fmla="*/ 8209 h 10000"/>
                <a:gd name="connsiteX11" fmla="*/ 4644 w 9947"/>
                <a:gd name="connsiteY11" fmla="*/ 9105 h 10000"/>
                <a:gd name="connsiteX12" fmla="*/ 3360 w 9947"/>
                <a:gd name="connsiteY12" fmla="*/ 10000 h 10000"/>
                <a:gd name="connsiteX13" fmla="*/ 2326 w 9947"/>
                <a:gd name="connsiteY13" fmla="*/ 8209 h 10000"/>
                <a:gd name="connsiteX14" fmla="*/ 262 w 9947"/>
                <a:gd name="connsiteY14" fmla="*/ 8209 h 10000"/>
                <a:gd name="connsiteX15" fmla="*/ 0 w 9947"/>
                <a:gd name="connsiteY15" fmla="*/ 921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947" h="10000">
                  <a:moveTo>
                    <a:pt x="9947" y="0"/>
                  </a:moveTo>
                  <a:cubicBezTo>
                    <a:pt x="9812" y="627"/>
                    <a:pt x="9679" y="1255"/>
                    <a:pt x="9544" y="1882"/>
                  </a:cubicBezTo>
                  <a:lnTo>
                    <a:pt x="8770" y="72"/>
                  </a:lnTo>
                  <a:cubicBezTo>
                    <a:pt x="8685" y="377"/>
                    <a:pt x="8600" y="681"/>
                    <a:pt x="8514" y="986"/>
                  </a:cubicBezTo>
                  <a:lnTo>
                    <a:pt x="8253" y="986"/>
                  </a:lnTo>
                  <a:lnTo>
                    <a:pt x="7225" y="2799"/>
                  </a:lnTo>
                  <a:lnTo>
                    <a:pt x="7225" y="5502"/>
                  </a:lnTo>
                  <a:cubicBezTo>
                    <a:pt x="7139" y="5801"/>
                    <a:pt x="7054" y="6100"/>
                    <a:pt x="6969" y="6399"/>
                  </a:cubicBezTo>
                  <a:lnTo>
                    <a:pt x="6708" y="6399"/>
                  </a:lnTo>
                  <a:lnTo>
                    <a:pt x="6708" y="10000"/>
                  </a:lnTo>
                  <a:lnTo>
                    <a:pt x="4906" y="8209"/>
                  </a:lnTo>
                  <a:cubicBezTo>
                    <a:pt x="4819" y="8506"/>
                    <a:pt x="4732" y="8807"/>
                    <a:pt x="4644" y="9105"/>
                  </a:cubicBezTo>
                  <a:lnTo>
                    <a:pt x="3360" y="10000"/>
                  </a:lnTo>
                  <a:lnTo>
                    <a:pt x="2326" y="8209"/>
                  </a:lnTo>
                  <a:lnTo>
                    <a:pt x="262" y="8209"/>
                  </a:lnTo>
                  <a:cubicBezTo>
                    <a:pt x="175" y="8545"/>
                    <a:pt x="87" y="8880"/>
                    <a:pt x="0" y="9216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84" name="グループ化 583"/>
          <p:cNvGrpSpPr/>
          <p:nvPr/>
        </p:nvGrpSpPr>
        <p:grpSpPr bwMode="gray">
          <a:xfrm>
            <a:off x="1383221" y="5527269"/>
            <a:ext cx="283044" cy="367344"/>
            <a:chOff x="61913" y="4835174"/>
            <a:chExt cx="283044" cy="367344"/>
          </a:xfrm>
        </p:grpSpPr>
        <p:sp>
          <p:nvSpPr>
            <p:cNvPr id="585" name="Freeform 23"/>
            <p:cNvSpPr>
              <a:spLocks/>
            </p:cNvSpPr>
            <p:nvPr/>
          </p:nvSpPr>
          <p:spPr bwMode="gray">
            <a:xfrm>
              <a:off x="61913" y="4835174"/>
              <a:ext cx="282238" cy="367344"/>
            </a:xfrm>
            <a:custGeom>
              <a:avLst/>
              <a:gdLst>
                <a:gd name="T0" fmla="*/ 2147483647 w 2087"/>
                <a:gd name="T1" fmla="*/ 0 h 998"/>
                <a:gd name="T2" fmla="*/ 2147483647 w 2087"/>
                <a:gd name="T3" fmla="*/ 2147483647 h 998"/>
                <a:gd name="T4" fmla="*/ 2147483647 w 2087"/>
                <a:gd name="T5" fmla="*/ 0 h 998"/>
                <a:gd name="T6" fmla="*/ 2147483647 w 2087"/>
                <a:gd name="T7" fmla="*/ 2147483647 h 998"/>
                <a:gd name="T8" fmla="*/ 2147483647 w 2087"/>
                <a:gd name="T9" fmla="*/ 2147483647 h 998"/>
                <a:gd name="T10" fmla="*/ 2147483647 w 2087"/>
                <a:gd name="T11" fmla="*/ 2147483647 h 998"/>
                <a:gd name="T12" fmla="*/ 2147483647 w 2087"/>
                <a:gd name="T13" fmla="*/ 2147483647 h 998"/>
                <a:gd name="T14" fmla="*/ 2147483647 w 2087"/>
                <a:gd name="T15" fmla="*/ 2147483647 h 998"/>
                <a:gd name="T16" fmla="*/ 2147483647 w 2087"/>
                <a:gd name="T17" fmla="*/ 2147483647 h 998"/>
                <a:gd name="T18" fmla="*/ 2147483647 w 2087"/>
                <a:gd name="T19" fmla="*/ 2147483647 h 998"/>
                <a:gd name="T20" fmla="*/ 2147483647 w 2087"/>
                <a:gd name="T21" fmla="*/ 2147483647 h 998"/>
                <a:gd name="T22" fmla="*/ 2147483647 w 2087"/>
                <a:gd name="T23" fmla="*/ 2147483647 h 998"/>
                <a:gd name="T24" fmla="*/ 2147483647 w 2087"/>
                <a:gd name="T25" fmla="*/ 2147483647 h 998"/>
                <a:gd name="T26" fmla="*/ 2147483647 w 2087"/>
                <a:gd name="T27" fmla="*/ 2147483647 h 998"/>
                <a:gd name="T28" fmla="*/ 2147483647 w 2087"/>
                <a:gd name="T29" fmla="*/ 2147483647 h 998"/>
                <a:gd name="T30" fmla="*/ 2147483647 w 2087"/>
                <a:gd name="T31" fmla="*/ 2147483647 h 998"/>
                <a:gd name="T32" fmla="*/ 2147483647 w 2087"/>
                <a:gd name="T33" fmla="*/ 2147483647 h 998"/>
                <a:gd name="T34" fmla="*/ 2147483647 w 2087"/>
                <a:gd name="T35" fmla="*/ 2147483647 h 998"/>
                <a:gd name="T36" fmla="*/ 0 w 2087"/>
                <a:gd name="T37" fmla="*/ 2147483647 h 9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87"/>
                <a:gd name="T58" fmla="*/ 0 h 998"/>
                <a:gd name="T59" fmla="*/ 2087 w 2087"/>
                <a:gd name="T60" fmla="*/ 998 h 998"/>
                <a:gd name="connsiteX0" fmla="*/ 10120 w 10120"/>
                <a:gd name="connsiteY0" fmla="*/ 0 h 10036"/>
                <a:gd name="connsiteX1" fmla="*/ 9780 w 10120"/>
                <a:gd name="connsiteY1" fmla="*/ 948 h 10036"/>
                <a:gd name="connsiteX2" fmla="*/ 9128 w 10120"/>
                <a:gd name="connsiteY2" fmla="*/ 36 h 10036"/>
                <a:gd name="connsiteX3" fmla="*/ 8912 w 10120"/>
                <a:gd name="connsiteY3" fmla="*/ 497 h 10036"/>
                <a:gd name="connsiteX4" fmla="*/ 8692 w 10120"/>
                <a:gd name="connsiteY4" fmla="*/ 497 h 10036"/>
                <a:gd name="connsiteX5" fmla="*/ 7825 w 10120"/>
                <a:gd name="connsiteY5" fmla="*/ 1409 h 10036"/>
                <a:gd name="connsiteX6" fmla="*/ 7825 w 10120"/>
                <a:gd name="connsiteY6" fmla="*/ 2771 h 10036"/>
                <a:gd name="connsiteX7" fmla="*/ 7609 w 10120"/>
                <a:gd name="connsiteY7" fmla="*/ 3222 h 10036"/>
                <a:gd name="connsiteX8" fmla="*/ 7389 w 10120"/>
                <a:gd name="connsiteY8" fmla="*/ 3222 h 10036"/>
                <a:gd name="connsiteX9" fmla="*/ 7389 w 10120"/>
                <a:gd name="connsiteY9" fmla="*/ 5036 h 10036"/>
                <a:gd name="connsiteX10" fmla="*/ 5870 w 10120"/>
                <a:gd name="connsiteY10" fmla="*/ 4134 h 10036"/>
                <a:gd name="connsiteX11" fmla="*/ 5649 w 10120"/>
                <a:gd name="connsiteY11" fmla="*/ 4585 h 10036"/>
                <a:gd name="connsiteX12" fmla="*/ 4566 w 10120"/>
                <a:gd name="connsiteY12" fmla="*/ 5036 h 10036"/>
                <a:gd name="connsiteX13" fmla="*/ 3694 w 10120"/>
                <a:gd name="connsiteY13" fmla="*/ 4134 h 10036"/>
                <a:gd name="connsiteX14" fmla="*/ 1955 w 10120"/>
                <a:gd name="connsiteY14" fmla="*/ 4134 h 10036"/>
                <a:gd name="connsiteX15" fmla="*/ 1524 w 10120"/>
                <a:gd name="connsiteY15" fmla="*/ 5036 h 10036"/>
                <a:gd name="connsiteX16" fmla="*/ 652 w 10120"/>
                <a:gd name="connsiteY16" fmla="*/ 5497 h 10036"/>
                <a:gd name="connsiteX17" fmla="*/ 652 w 10120"/>
                <a:gd name="connsiteY17" fmla="*/ 8222 h 10036"/>
                <a:gd name="connsiteX18" fmla="*/ 0 w 10120"/>
                <a:gd name="connsiteY18" fmla="*/ 10036 h 10036"/>
                <a:gd name="connsiteX0" fmla="*/ 9780 w 9780"/>
                <a:gd name="connsiteY0" fmla="*/ 912 h 10000"/>
                <a:gd name="connsiteX1" fmla="*/ 9128 w 9780"/>
                <a:gd name="connsiteY1" fmla="*/ 0 h 10000"/>
                <a:gd name="connsiteX2" fmla="*/ 8912 w 9780"/>
                <a:gd name="connsiteY2" fmla="*/ 461 h 10000"/>
                <a:gd name="connsiteX3" fmla="*/ 8692 w 9780"/>
                <a:gd name="connsiteY3" fmla="*/ 461 h 10000"/>
                <a:gd name="connsiteX4" fmla="*/ 7825 w 9780"/>
                <a:gd name="connsiteY4" fmla="*/ 1373 h 10000"/>
                <a:gd name="connsiteX5" fmla="*/ 7825 w 9780"/>
                <a:gd name="connsiteY5" fmla="*/ 2735 h 10000"/>
                <a:gd name="connsiteX6" fmla="*/ 7609 w 9780"/>
                <a:gd name="connsiteY6" fmla="*/ 3186 h 10000"/>
                <a:gd name="connsiteX7" fmla="*/ 7389 w 9780"/>
                <a:gd name="connsiteY7" fmla="*/ 3186 h 10000"/>
                <a:gd name="connsiteX8" fmla="*/ 7389 w 9780"/>
                <a:gd name="connsiteY8" fmla="*/ 5000 h 10000"/>
                <a:gd name="connsiteX9" fmla="*/ 5870 w 9780"/>
                <a:gd name="connsiteY9" fmla="*/ 4098 h 10000"/>
                <a:gd name="connsiteX10" fmla="*/ 5649 w 9780"/>
                <a:gd name="connsiteY10" fmla="*/ 4549 h 10000"/>
                <a:gd name="connsiteX11" fmla="*/ 4566 w 9780"/>
                <a:gd name="connsiteY11" fmla="*/ 5000 h 10000"/>
                <a:gd name="connsiteX12" fmla="*/ 3694 w 9780"/>
                <a:gd name="connsiteY12" fmla="*/ 4098 h 10000"/>
                <a:gd name="connsiteX13" fmla="*/ 1955 w 9780"/>
                <a:gd name="connsiteY13" fmla="*/ 4098 h 10000"/>
                <a:gd name="connsiteX14" fmla="*/ 1524 w 9780"/>
                <a:gd name="connsiteY14" fmla="*/ 5000 h 10000"/>
                <a:gd name="connsiteX15" fmla="*/ 652 w 9780"/>
                <a:gd name="connsiteY15" fmla="*/ 5461 h 10000"/>
                <a:gd name="connsiteX16" fmla="*/ 652 w 9780"/>
                <a:gd name="connsiteY16" fmla="*/ 8186 h 10000"/>
                <a:gd name="connsiteX17" fmla="*/ 0 w 9780"/>
                <a:gd name="connsiteY17" fmla="*/ 10000 h 10000"/>
                <a:gd name="connsiteX0" fmla="*/ 9333 w 9333"/>
                <a:gd name="connsiteY0" fmla="*/ 0 h 10000"/>
                <a:gd name="connsiteX1" fmla="*/ 9112 w 9333"/>
                <a:gd name="connsiteY1" fmla="*/ 461 h 10000"/>
                <a:gd name="connsiteX2" fmla="*/ 8888 w 9333"/>
                <a:gd name="connsiteY2" fmla="*/ 461 h 10000"/>
                <a:gd name="connsiteX3" fmla="*/ 8001 w 9333"/>
                <a:gd name="connsiteY3" fmla="*/ 1373 h 10000"/>
                <a:gd name="connsiteX4" fmla="*/ 8001 w 9333"/>
                <a:gd name="connsiteY4" fmla="*/ 2735 h 10000"/>
                <a:gd name="connsiteX5" fmla="*/ 7780 w 9333"/>
                <a:gd name="connsiteY5" fmla="*/ 3186 h 10000"/>
                <a:gd name="connsiteX6" fmla="*/ 7555 w 9333"/>
                <a:gd name="connsiteY6" fmla="*/ 3186 h 10000"/>
                <a:gd name="connsiteX7" fmla="*/ 7555 w 9333"/>
                <a:gd name="connsiteY7" fmla="*/ 5000 h 10000"/>
                <a:gd name="connsiteX8" fmla="*/ 6002 w 9333"/>
                <a:gd name="connsiteY8" fmla="*/ 4098 h 10000"/>
                <a:gd name="connsiteX9" fmla="*/ 5776 w 9333"/>
                <a:gd name="connsiteY9" fmla="*/ 4549 h 10000"/>
                <a:gd name="connsiteX10" fmla="*/ 4669 w 9333"/>
                <a:gd name="connsiteY10" fmla="*/ 5000 h 10000"/>
                <a:gd name="connsiteX11" fmla="*/ 3777 w 9333"/>
                <a:gd name="connsiteY11" fmla="*/ 4098 h 10000"/>
                <a:gd name="connsiteX12" fmla="*/ 1999 w 9333"/>
                <a:gd name="connsiteY12" fmla="*/ 4098 h 10000"/>
                <a:gd name="connsiteX13" fmla="*/ 1558 w 9333"/>
                <a:gd name="connsiteY13" fmla="*/ 5000 h 10000"/>
                <a:gd name="connsiteX14" fmla="*/ 667 w 9333"/>
                <a:gd name="connsiteY14" fmla="*/ 5461 h 10000"/>
                <a:gd name="connsiteX15" fmla="*/ 667 w 9333"/>
                <a:gd name="connsiteY15" fmla="*/ 8186 h 10000"/>
                <a:gd name="connsiteX16" fmla="*/ 0 w 9333"/>
                <a:gd name="connsiteY16" fmla="*/ 10000 h 10000"/>
                <a:gd name="connsiteX0" fmla="*/ 9763 w 9763"/>
                <a:gd name="connsiteY0" fmla="*/ 0 h 9539"/>
                <a:gd name="connsiteX1" fmla="*/ 9523 w 9763"/>
                <a:gd name="connsiteY1" fmla="*/ 0 h 9539"/>
                <a:gd name="connsiteX2" fmla="*/ 8573 w 9763"/>
                <a:gd name="connsiteY2" fmla="*/ 912 h 9539"/>
                <a:gd name="connsiteX3" fmla="*/ 8573 w 9763"/>
                <a:gd name="connsiteY3" fmla="*/ 2274 h 9539"/>
                <a:gd name="connsiteX4" fmla="*/ 8336 w 9763"/>
                <a:gd name="connsiteY4" fmla="*/ 2725 h 9539"/>
                <a:gd name="connsiteX5" fmla="*/ 8095 w 9763"/>
                <a:gd name="connsiteY5" fmla="*/ 2725 h 9539"/>
                <a:gd name="connsiteX6" fmla="*/ 8095 w 9763"/>
                <a:gd name="connsiteY6" fmla="*/ 4539 h 9539"/>
                <a:gd name="connsiteX7" fmla="*/ 6431 w 9763"/>
                <a:gd name="connsiteY7" fmla="*/ 3637 h 9539"/>
                <a:gd name="connsiteX8" fmla="*/ 6189 w 9763"/>
                <a:gd name="connsiteY8" fmla="*/ 4088 h 9539"/>
                <a:gd name="connsiteX9" fmla="*/ 5003 w 9763"/>
                <a:gd name="connsiteY9" fmla="*/ 4539 h 9539"/>
                <a:gd name="connsiteX10" fmla="*/ 4047 w 9763"/>
                <a:gd name="connsiteY10" fmla="*/ 3637 h 9539"/>
                <a:gd name="connsiteX11" fmla="*/ 2142 w 9763"/>
                <a:gd name="connsiteY11" fmla="*/ 3637 h 9539"/>
                <a:gd name="connsiteX12" fmla="*/ 1669 w 9763"/>
                <a:gd name="connsiteY12" fmla="*/ 4539 h 9539"/>
                <a:gd name="connsiteX13" fmla="*/ 715 w 9763"/>
                <a:gd name="connsiteY13" fmla="*/ 5000 h 9539"/>
                <a:gd name="connsiteX14" fmla="*/ 715 w 9763"/>
                <a:gd name="connsiteY14" fmla="*/ 7725 h 9539"/>
                <a:gd name="connsiteX15" fmla="*/ 0 w 9763"/>
                <a:gd name="connsiteY15" fmla="*/ 9539 h 9539"/>
                <a:gd name="connsiteX0" fmla="*/ 9754 w 9754"/>
                <a:gd name="connsiteY0" fmla="*/ 0 h 10000"/>
                <a:gd name="connsiteX1" fmla="*/ 8781 w 9754"/>
                <a:gd name="connsiteY1" fmla="*/ 956 h 10000"/>
                <a:gd name="connsiteX2" fmla="*/ 8781 w 9754"/>
                <a:gd name="connsiteY2" fmla="*/ 2384 h 10000"/>
                <a:gd name="connsiteX3" fmla="*/ 8538 w 9754"/>
                <a:gd name="connsiteY3" fmla="*/ 2857 h 10000"/>
                <a:gd name="connsiteX4" fmla="*/ 8292 w 9754"/>
                <a:gd name="connsiteY4" fmla="*/ 2857 h 10000"/>
                <a:gd name="connsiteX5" fmla="*/ 8292 w 9754"/>
                <a:gd name="connsiteY5" fmla="*/ 4758 h 10000"/>
                <a:gd name="connsiteX6" fmla="*/ 6587 w 9754"/>
                <a:gd name="connsiteY6" fmla="*/ 3813 h 10000"/>
                <a:gd name="connsiteX7" fmla="*/ 6339 w 9754"/>
                <a:gd name="connsiteY7" fmla="*/ 4286 h 10000"/>
                <a:gd name="connsiteX8" fmla="*/ 5124 w 9754"/>
                <a:gd name="connsiteY8" fmla="*/ 4758 h 10000"/>
                <a:gd name="connsiteX9" fmla="*/ 4145 w 9754"/>
                <a:gd name="connsiteY9" fmla="*/ 3813 h 10000"/>
                <a:gd name="connsiteX10" fmla="*/ 2194 w 9754"/>
                <a:gd name="connsiteY10" fmla="*/ 3813 h 10000"/>
                <a:gd name="connsiteX11" fmla="*/ 1710 w 9754"/>
                <a:gd name="connsiteY11" fmla="*/ 4758 h 10000"/>
                <a:gd name="connsiteX12" fmla="*/ 732 w 9754"/>
                <a:gd name="connsiteY12" fmla="*/ 5242 h 10000"/>
                <a:gd name="connsiteX13" fmla="*/ 732 w 9754"/>
                <a:gd name="connsiteY13" fmla="*/ 8098 h 10000"/>
                <a:gd name="connsiteX14" fmla="*/ 0 w 9754"/>
                <a:gd name="connsiteY14" fmla="*/ 10000 h 10000"/>
                <a:gd name="connsiteX0" fmla="*/ 9002 w 9002"/>
                <a:gd name="connsiteY0" fmla="*/ 0 h 9044"/>
                <a:gd name="connsiteX1" fmla="*/ 9002 w 9002"/>
                <a:gd name="connsiteY1" fmla="*/ 1428 h 9044"/>
                <a:gd name="connsiteX2" fmla="*/ 8753 w 9002"/>
                <a:gd name="connsiteY2" fmla="*/ 1901 h 9044"/>
                <a:gd name="connsiteX3" fmla="*/ 8501 w 9002"/>
                <a:gd name="connsiteY3" fmla="*/ 1901 h 9044"/>
                <a:gd name="connsiteX4" fmla="*/ 8501 w 9002"/>
                <a:gd name="connsiteY4" fmla="*/ 3802 h 9044"/>
                <a:gd name="connsiteX5" fmla="*/ 6753 w 9002"/>
                <a:gd name="connsiteY5" fmla="*/ 2857 h 9044"/>
                <a:gd name="connsiteX6" fmla="*/ 6499 w 9002"/>
                <a:gd name="connsiteY6" fmla="*/ 3330 h 9044"/>
                <a:gd name="connsiteX7" fmla="*/ 5253 w 9002"/>
                <a:gd name="connsiteY7" fmla="*/ 3802 h 9044"/>
                <a:gd name="connsiteX8" fmla="*/ 4250 w 9002"/>
                <a:gd name="connsiteY8" fmla="*/ 2857 h 9044"/>
                <a:gd name="connsiteX9" fmla="*/ 2249 w 9002"/>
                <a:gd name="connsiteY9" fmla="*/ 2857 h 9044"/>
                <a:gd name="connsiteX10" fmla="*/ 1753 w 9002"/>
                <a:gd name="connsiteY10" fmla="*/ 3802 h 9044"/>
                <a:gd name="connsiteX11" fmla="*/ 750 w 9002"/>
                <a:gd name="connsiteY11" fmla="*/ 4286 h 9044"/>
                <a:gd name="connsiteX12" fmla="*/ 750 w 9002"/>
                <a:gd name="connsiteY12" fmla="*/ 7142 h 9044"/>
                <a:gd name="connsiteX13" fmla="*/ 0 w 9002"/>
                <a:gd name="connsiteY13" fmla="*/ 9044 h 9044"/>
                <a:gd name="connsiteX0" fmla="*/ 10000 w 10000"/>
                <a:gd name="connsiteY0" fmla="*/ 0 h 8421"/>
                <a:gd name="connsiteX1" fmla="*/ 9723 w 10000"/>
                <a:gd name="connsiteY1" fmla="*/ 523 h 8421"/>
                <a:gd name="connsiteX2" fmla="*/ 9443 w 10000"/>
                <a:gd name="connsiteY2" fmla="*/ 523 h 8421"/>
                <a:gd name="connsiteX3" fmla="*/ 9443 w 10000"/>
                <a:gd name="connsiteY3" fmla="*/ 2625 h 8421"/>
                <a:gd name="connsiteX4" fmla="*/ 7502 w 10000"/>
                <a:gd name="connsiteY4" fmla="*/ 1580 h 8421"/>
                <a:gd name="connsiteX5" fmla="*/ 7220 w 10000"/>
                <a:gd name="connsiteY5" fmla="*/ 2103 h 8421"/>
                <a:gd name="connsiteX6" fmla="*/ 5835 w 10000"/>
                <a:gd name="connsiteY6" fmla="*/ 2625 h 8421"/>
                <a:gd name="connsiteX7" fmla="*/ 4721 w 10000"/>
                <a:gd name="connsiteY7" fmla="*/ 1580 h 8421"/>
                <a:gd name="connsiteX8" fmla="*/ 2498 w 10000"/>
                <a:gd name="connsiteY8" fmla="*/ 1580 h 8421"/>
                <a:gd name="connsiteX9" fmla="*/ 1947 w 10000"/>
                <a:gd name="connsiteY9" fmla="*/ 2625 h 8421"/>
                <a:gd name="connsiteX10" fmla="*/ 833 w 10000"/>
                <a:gd name="connsiteY10" fmla="*/ 3160 h 8421"/>
                <a:gd name="connsiteX11" fmla="*/ 833 w 10000"/>
                <a:gd name="connsiteY11" fmla="*/ 6318 h 8421"/>
                <a:gd name="connsiteX12" fmla="*/ 0 w 10000"/>
                <a:gd name="connsiteY12" fmla="*/ 8421 h 8421"/>
                <a:gd name="connsiteX0" fmla="*/ 9723 w 9723"/>
                <a:gd name="connsiteY0" fmla="*/ 0 h 9379"/>
                <a:gd name="connsiteX1" fmla="*/ 9443 w 9723"/>
                <a:gd name="connsiteY1" fmla="*/ 0 h 9379"/>
                <a:gd name="connsiteX2" fmla="*/ 9443 w 9723"/>
                <a:gd name="connsiteY2" fmla="*/ 2496 h 9379"/>
                <a:gd name="connsiteX3" fmla="*/ 7502 w 9723"/>
                <a:gd name="connsiteY3" fmla="*/ 1255 h 9379"/>
                <a:gd name="connsiteX4" fmla="*/ 7220 w 9723"/>
                <a:gd name="connsiteY4" fmla="*/ 1876 h 9379"/>
                <a:gd name="connsiteX5" fmla="*/ 5835 w 9723"/>
                <a:gd name="connsiteY5" fmla="*/ 2496 h 9379"/>
                <a:gd name="connsiteX6" fmla="*/ 4721 w 9723"/>
                <a:gd name="connsiteY6" fmla="*/ 1255 h 9379"/>
                <a:gd name="connsiteX7" fmla="*/ 2498 w 9723"/>
                <a:gd name="connsiteY7" fmla="*/ 1255 h 9379"/>
                <a:gd name="connsiteX8" fmla="*/ 1947 w 9723"/>
                <a:gd name="connsiteY8" fmla="*/ 2496 h 9379"/>
                <a:gd name="connsiteX9" fmla="*/ 833 w 9723"/>
                <a:gd name="connsiteY9" fmla="*/ 3132 h 9379"/>
                <a:gd name="connsiteX10" fmla="*/ 833 w 9723"/>
                <a:gd name="connsiteY10" fmla="*/ 6882 h 9379"/>
                <a:gd name="connsiteX11" fmla="*/ 0 w 9723"/>
                <a:gd name="connsiteY11" fmla="*/ 9379 h 9379"/>
                <a:gd name="connsiteX0" fmla="*/ 9712 w 9712"/>
                <a:gd name="connsiteY0" fmla="*/ 0 h 10000"/>
                <a:gd name="connsiteX1" fmla="*/ 9712 w 9712"/>
                <a:gd name="connsiteY1" fmla="*/ 2661 h 10000"/>
                <a:gd name="connsiteX2" fmla="*/ 7716 w 9712"/>
                <a:gd name="connsiteY2" fmla="*/ 1338 h 10000"/>
                <a:gd name="connsiteX3" fmla="*/ 7426 w 9712"/>
                <a:gd name="connsiteY3" fmla="*/ 2000 h 10000"/>
                <a:gd name="connsiteX4" fmla="*/ 6001 w 9712"/>
                <a:gd name="connsiteY4" fmla="*/ 2661 h 10000"/>
                <a:gd name="connsiteX5" fmla="*/ 4855 w 9712"/>
                <a:gd name="connsiteY5" fmla="*/ 1338 h 10000"/>
                <a:gd name="connsiteX6" fmla="*/ 2569 w 9712"/>
                <a:gd name="connsiteY6" fmla="*/ 1338 h 10000"/>
                <a:gd name="connsiteX7" fmla="*/ 2002 w 9712"/>
                <a:gd name="connsiteY7" fmla="*/ 2661 h 10000"/>
                <a:gd name="connsiteX8" fmla="*/ 857 w 9712"/>
                <a:gd name="connsiteY8" fmla="*/ 3339 h 10000"/>
                <a:gd name="connsiteX9" fmla="*/ 857 w 9712"/>
                <a:gd name="connsiteY9" fmla="*/ 7338 h 10000"/>
                <a:gd name="connsiteX10" fmla="*/ 0 w 9712"/>
                <a:gd name="connsiteY10" fmla="*/ 10000 h 10000"/>
                <a:gd name="connsiteX0" fmla="*/ 10000 w 10000"/>
                <a:gd name="connsiteY0" fmla="*/ 1323 h 8662"/>
                <a:gd name="connsiteX1" fmla="*/ 7945 w 10000"/>
                <a:gd name="connsiteY1" fmla="*/ 0 h 8662"/>
                <a:gd name="connsiteX2" fmla="*/ 7646 w 10000"/>
                <a:gd name="connsiteY2" fmla="*/ 662 h 8662"/>
                <a:gd name="connsiteX3" fmla="*/ 6179 w 10000"/>
                <a:gd name="connsiteY3" fmla="*/ 1323 h 8662"/>
                <a:gd name="connsiteX4" fmla="*/ 4999 w 10000"/>
                <a:gd name="connsiteY4" fmla="*/ 0 h 8662"/>
                <a:gd name="connsiteX5" fmla="*/ 2645 w 10000"/>
                <a:gd name="connsiteY5" fmla="*/ 0 h 8662"/>
                <a:gd name="connsiteX6" fmla="*/ 2061 w 10000"/>
                <a:gd name="connsiteY6" fmla="*/ 1323 h 8662"/>
                <a:gd name="connsiteX7" fmla="*/ 882 w 10000"/>
                <a:gd name="connsiteY7" fmla="*/ 2001 h 8662"/>
                <a:gd name="connsiteX8" fmla="*/ 882 w 10000"/>
                <a:gd name="connsiteY8" fmla="*/ 6000 h 8662"/>
                <a:gd name="connsiteX9" fmla="*/ 0 w 10000"/>
                <a:gd name="connsiteY9" fmla="*/ 8662 h 8662"/>
                <a:gd name="connsiteX0" fmla="*/ 7945 w 7945"/>
                <a:gd name="connsiteY0" fmla="*/ 0 h 10000"/>
                <a:gd name="connsiteX1" fmla="*/ 7646 w 7945"/>
                <a:gd name="connsiteY1" fmla="*/ 764 h 10000"/>
                <a:gd name="connsiteX2" fmla="*/ 6179 w 7945"/>
                <a:gd name="connsiteY2" fmla="*/ 1527 h 10000"/>
                <a:gd name="connsiteX3" fmla="*/ 4999 w 7945"/>
                <a:gd name="connsiteY3" fmla="*/ 0 h 10000"/>
                <a:gd name="connsiteX4" fmla="*/ 2645 w 7945"/>
                <a:gd name="connsiteY4" fmla="*/ 0 h 10000"/>
                <a:gd name="connsiteX5" fmla="*/ 2061 w 7945"/>
                <a:gd name="connsiteY5" fmla="*/ 1527 h 10000"/>
                <a:gd name="connsiteX6" fmla="*/ 882 w 7945"/>
                <a:gd name="connsiteY6" fmla="*/ 2310 h 10000"/>
                <a:gd name="connsiteX7" fmla="*/ 882 w 7945"/>
                <a:gd name="connsiteY7" fmla="*/ 6927 h 10000"/>
                <a:gd name="connsiteX8" fmla="*/ 0 w 7945"/>
                <a:gd name="connsiteY8" fmla="*/ 10000 h 10000"/>
                <a:gd name="connsiteX0" fmla="*/ 9624 w 9624"/>
                <a:gd name="connsiteY0" fmla="*/ 764 h 10000"/>
                <a:gd name="connsiteX1" fmla="*/ 7777 w 9624"/>
                <a:gd name="connsiteY1" fmla="*/ 1527 h 10000"/>
                <a:gd name="connsiteX2" fmla="*/ 6292 w 9624"/>
                <a:gd name="connsiteY2" fmla="*/ 0 h 10000"/>
                <a:gd name="connsiteX3" fmla="*/ 3329 w 9624"/>
                <a:gd name="connsiteY3" fmla="*/ 0 h 10000"/>
                <a:gd name="connsiteX4" fmla="*/ 2594 w 9624"/>
                <a:gd name="connsiteY4" fmla="*/ 1527 h 10000"/>
                <a:gd name="connsiteX5" fmla="*/ 1110 w 9624"/>
                <a:gd name="connsiteY5" fmla="*/ 2310 h 10000"/>
                <a:gd name="connsiteX6" fmla="*/ 1110 w 9624"/>
                <a:gd name="connsiteY6" fmla="*/ 6927 h 10000"/>
                <a:gd name="connsiteX7" fmla="*/ 0 w 9624"/>
                <a:gd name="connsiteY7" fmla="*/ 10000 h 10000"/>
                <a:gd name="connsiteX0" fmla="*/ 8081 w 8081"/>
                <a:gd name="connsiteY0" fmla="*/ 1527 h 10000"/>
                <a:gd name="connsiteX1" fmla="*/ 6538 w 8081"/>
                <a:gd name="connsiteY1" fmla="*/ 0 h 10000"/>
                <a:gd name="connsiteX2" fmla="*/ 3459 w 8081"/>
                <a:gd name="connsiteY2" fmla="*/ 0 h 10000"/>
                <a:gd name="connsiteX3" fmla="*/ 2695 w 8081"/>
                <a:gd name="connsiteY3" fmla="*/ 1527 h 10000"/>
                <a:gd name="connsiteX4" fmla="*/ 1153 w 8081"/>
                <a:gd name="connsiteY4" fmla="*/ 2310 h 10000"/>
                <a:gd name="connsiteX5" fmla="*/ 1153 w 8081"/>
                <a:gd name="connsiteY5" fmla="*/ 6927 h 10000"/>
                <a:gd name="connsiteX6" fmla="*/ 0 w 8081"/>
                <a:gd name="connsiteY6" fmla="*/ 10000 h 10000"/>
                <a:gd name="connsiteX0" fmla="*/ 8091 w 8091"/>
                <a:gd name="connsiteY0" fmla="*/ 0 h 10000"/>
                <a:gd name="connsiteX1" fmla="*/ 4280 w 8091"/>
                <a:gd name="connsiteY1" fmla="*/ 0 h 10000"/>
                <a:gd name="connsiteX2" fmla="*/ 3335 w 8091"/>
                <a:gd name="connsiteY2" fmla="*/ 1527 h 10000"/>
                <a:gd name="connsiteX3" fmla="*/ 1427 w 8091"/>
                <a:gd name="connsiteY3" fmla="*/ 2310 h 10000"/>
                <a:gd name="connsiteX4" fmla="*/ 1427 w 8091"/>
                <a:gd name="connsiteY4" fmla="*/ 6927 h 10000"/>
                <a:gd name="connsiteX5" fmla="*/ 0 w 8091"/>
                <a:gd name="connsiteY5" fmla="*/ 10000 h 10000"/>
                <a:gd name="connsiteX0" fmla="*/ 5290 w 5290"/>
                <a:gd name="connsiteY0" fmla="*/ 0 h 10000"/>
                <a:gd name="connsiteX1" fmla="*/ 4122 w 5290"/>
                <a:gd name="connsiteY1" fmla="*/ 1527 h 10000"/>
                <a:gd name="connsiteX2" fmla="*/ 1764 w 5290"/>
                <a:gd name="connsiteY2" fmla="*/ 2310 h 10000"/>
                <a:gd name="connsiteX3" fmla="*/ 1764 w 5290"/>
                <a:gd name="connsiteY3" fmla="*/ 6927 h 10000"/>
                <a:gd name="connsiteX4" fmla="*/ 0 w 5290"/>
                <a:gd name="connsiteY4" fmla="*/ 10000 h 10000"/>
                <a:gd name="connsiteX0" fmla="*/ 9234 w 9234"/>
                <a:gd name="connsiteY0" fmla="*/ 0 h 9330"/>
                <a:gd name="connsiteX1" fmla="*/ 7792 w 9234"/>
                <a:gd name="connsiteY1" fmla="*/ 857 h 9330"/>
                <a:gd name="connsiteX2" fmla="*/ 3335 w 9234"/>
                <a:gd name="connsiteY2" fmla="*/ 1640 h 9330"/>
                <a:gd name="connsiteX3" fmla="*/ 3335 w 9234"/>
                <a:gd name="connsiteY3" fmla="*/ 6257 h 9330"/>
                <a:gd name="connsiteX4" fmla="*/ 0 w 9234"/>
                <a:gd name="connsiteY4" fmla="*/ 9330 h 9330"/>
                <a:gd name="connsiteX0" fmla="*/ 9834 w 9834"/>
                <a:gd name="connsiteY0" fmla="*/ 0 h 10196"/>
                <a:gd name="connsiteX1" fmla="*/ 8438 w 9834"/>
                <a:gd name="connsiteY1" fmla="*/ 1115 h 10196"/>
                <a:gd name="connsiteX2" fmla="*/ 3612 w 9834"/>
                <a:gd name="connsiteY2" fmla="*/ 1954 h 10196"/>
                <a:gd name="connsiteX3" fmla="*/ 3612 w 9834"/>
                <a:gd name="connsiteY3" fmla="*/ 6902 h 10196"/>
                <a:gd name="connsiteX4" fmla="*/ 0 w 9834"/>
                <a:gd name="connsiteY4" fmla="*/ 10196 h 10196"/>
                <a:gd name="connsiteX0" fmla="*/ 10084 w 10084"/>
                <a:gd name="connsiteY0" fmla="*/ 0 h 9808"/>
                <a:gd name="connsiteX1" fmla="*/ 8580 w 10084"/>
                <a:gd name="connsiteY1" fmla="*/ 902 h 9808"/>
                <a:gd name="connsiteX2" fmla="*/ 3673 w 10084"/>
                <a:gd name="connsiteY2" fmla="*/ 1724 h 9808"/>
                <a:gd name="connsiteX3" fmla="*/ 3673 w 10084"/>
                <a:gd name="connsiteY3" fmla="*/ 6577 h 9808"/>
                <a:gd name="connsiteX4" fmla="*/ 0 w 10084"/>
                <a:gd name="connsiteY4" fmla="*/ 9808 h 9808"/>
                <a:gd name="connsiteX0" fmla="*/ 9916 w 9916"/>
                <a:gd name="connsiteY0" fmla="*/ 0 h 10065"/>
                <a:gd name="connsiteX1" fmla="*/ 8509 w 9916"/>
                <a:gd name="connsiteY1" fmla="*/ 985 h 10065"/>
                <a:gd name="connsiteX2" fmla="*/ 3642 w 9916"/>
                <a:gd name="connsiteY2" fmla="*/ 1823 h 10065"/>
                <a:gd name="connsiteX3" fmla="*/ 3642 w 9916"/>
                <a:gd name="connsiteY3" fmla="*/ 6771 h 10065"/>
                <a:gd name="connsiteX4" fmla="*/ 0 w 9916"/>
                <a:gd name="connsiteY4" fmla="*/ 10065 h 1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6" h="10065">
                  <a:moveTo>
                    <a:pt x="9916" y="0"/>
                  </a:moveTo>
                  <a:lnTo>
                    <a:pt x="8509" y="985"/>
                  </a:lnTo>
                  <a:lnTo>
                    <a:pt x="3642" y="1823"/>
                  </a:lnTo>
                  <a:lnTo>
                    <a:pt x="3642" y="6771"/>
                  </a:lnTo>
                  <a:lnTo>
                    <a:pt x="0" y="1006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86" name="Freeform 23"/>
            <p:cNvSpPr>
              <a:spLocks/>
            </p:cNvSpPr>
            <p:nvPr/>
          </p:nvSpPr>
          <p:spPr bwMode="gray">
            <a:xfrm>
              <a:off x="62719" y="4835174"/>
              <a:ext cx="282238" cy="367344"/>
            </a:xfrm>
            <a:custGeom>
              <a:avLst/>
              <a:gdLst>
                <a:gd name="T0" fmla="*/ 2147483647 w 2087"/>
                <a:gd name="T1" fmla="*/ 0 h 998"/>
                <a:gd name="T2" fmla="*/ 2147483647 w 2087"/>
                <a:gd name="T3" fmla="*/ 2147483647 h 998"/>
                <a:gd name="T4" fmla="*/ 2147483647 w 2087"/>
                <a:gd name="T5" fmla="*/ 0 h 998"/>
                <a:gd name="T6" fmla="*/ 2147483647 w 2087"/>
                <a:gd name="T7" fmla="*/ 2147483647 h 998"/>
                <a:gd name="T8" fmla="*/ 2147483647 w 2087"/>
                <a:gd name="T9" fmla="*/ 2147483647 h 998"/>
                <a:gd name="T10" fmla="*/ 2147483647 w 2087"/>
                <a:gd name="T11" fmla="*/ 2147483647 h 998"/>
                <a:gd name="T12" fmla="*/ 2147483647 w 2087"/>
                <a:gd name="T13" fmla="*/ 2147483647 h 998"/>
                <a:gd name="T14" fmla="*/ 2147483647 w 2087"/>
                <a:gd name="T15" fmla="*/ 2147483647 h 998"/>
                <a:gd name="T16" fmla="*/ 2147483647 w 2087"/>
                <a:gd name="T17" fmla="*/ 2147483647 h 998"/>
                <a:gd name="T18" fmla="*/ 2147483647 w 2087"/>
                <a:gd name="T19" fmla="*/ 2147483647 h 998"/>
                <a:gd name="T20" fmla="*/ 2147483647 w 2087"/>
                <a:gd name="T21" fmla="*/ 2147483647 h 998"/>
                <a:gd name="T22" fmla="*/ 2147483647 w 2087"/>
                <a:gd name="T23" fmla="*/ 2147483647 h 998"/>
                <a:gd name="T24" fmla="*/ 2147483647 w 2087"/>
                <a:gd name="T25" fmla="*/ 2147483647 h 998"/>
                <a:gd name="T26" fmla="*/ 2147483647 w 2087"/>
                <a:gd name="T27" fmla="*/ 2147483647 h 998"/>
                <a:gd name="T28" fmla="*/ 2147483647 w 2087"/>
                <a:gd name="T29" fmla="*/ 2147483647 h 998"/>
                <a:gd name="T30" fmla="*/ 2147483647 w 2087"/>
                <a:gd name="T31" fmla="*/ 2147483647 h 998"/>
                <a:gd name="T32" fmla="*/ 2147483647 w 2087"/>
                <a:gd name="T33" fmla="*/ 2147483647 h 998"/>
                <a:gd name="T34" fmla="*/ 2147483647 w 2087"/>
                <a:gd name="T35" fmla="*/ 2147483647 h 998"/>
                <a:gd name="T36" fmla="*/ 0 w 2087"/>
                <a:gd name="T37" fmla="*/ 2147483647 h 9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87"/>
                <a:gd name="T58" fmla="*/ 0 h 998"/>
                <a:gd name="T59" fmla="*/ 2087 w 2087"/>
                <a:gd name="T60" fmla="*/ 998 h 998"/>
                <a:gd name="connsiteX0" fmla="*/ 10120 w 10120"/>
                <a:gd name="connsiteY0" fmla="*/ 0 h 10036"/>
                <a:gd name="connsiteX1" fmla="*/ 9780 w 10120"/>
                <a:gd name="connsiteY1" fmla="*/ 948 h 10036"/>
                <a:gd name="connsiteX2" fmla="*/ 9128 w 10120"/>
                <a:gd name="connsiteY2" fmla="*/ 36 h 10036"/>
                <a:gd name="connsiteX3" fmla="*/ 8912 w 10120"/>
                <a:gd name="connsiteY3" fmla="*/ 497 h 10036"/>
                <a:gd name="connsiteX4" fmla="*/ 8692 w 10120"/>
                <a:gd name="connsiteY4" fmla="*/ 497 h 10036"/>
                <a:gd name="connsiteX5" fmla="*/ 7825 w 10120"/>
                <a:gd name="connsiteY5" fmla="*/ 1409 h 10036"/>
                <a:gd name="connsiteX6" fmla="*/ 7825 w 10120"/>
                <a:gd name="connsiteY6" fmla="*/ 2771 h 10036"/>
                <a:gd name="connsiteX7" fmla="*/ 7609 w 10120"/>
                <a:gd name="connsiteY7" fmla="*/ 3222 h 10036"/>
                <a:gd name="connsiteX8" fmla="*/ 7389 w 10120"/>
                <a:gd name="connsiteY8" fmla="*/ 3222 h 10036"/>
                <a:gd name="connsiteX9" fmla="*/ 7389 w 10120"/>
                <a:gd name="connsiteY9" fmla="*/ 5036 h 10036"/>
                <a:gd name="connsiteX10" fmla="*/ 5870 w 10120"/>
                <a:gd name="connsiteY10" fmla="*/ 4134 h 10036"/>
                <a:gd name="connsiteX11" fmla="*/ 5649 w 10120"/>
                <a:gd name="connsiteY11" fmla="*/ 4585 h 10036"/>
                <a:gd name="connsiteX12" fmla="*/ 4566 w 10120"/>
                <a:gd name="connsiteY12" fmla="*/ 5036 h 10036"/>
                <a:gd name="connsiteX13" fmla="*/ 3694 w 10120"/>
                <a:gd name="connsiteY13" fmla="*/ 4134 h 10036"/>
                <a:gd name="connsiteX14" fmla="*/ 1955 w 10120"/>
                <a:gd name="connsiteY14" fmla="*/ 4134 h 10036"/>
                <a:gd name="connsiteX15" fmla="*/ 1524 w 10120"/>
                <a:gd name="connsiteY15" fmla="*/ 5036 h 10036"/>
                <a:gd name="connsiteX16" fmla="*/ 652 w 10120"/>
                <a:gd name="connsiteY16" fmla="*/ 5497 h 10036"/>
                <a:gd name="connsiteX17" fmla="*/ 652 w 10120"/>
                <a:gd name="connsiteY17" fmla="*/ 8222 h 10036"/>
                <a:gd name="connsiteX18" fmla="*/ 0 w 10120"/>
                <a:gd name="connsiteY18" fmla="*/ 10036 h 10036"/>
                <a:gd name="connsiteX0" fmla="*/ 9780 w 9780"/>
                <a:gd name="connsiteY0" fmla="*/ 912 h 10000"/>
                <a:gd name="connsiteX1" fmla="*/ 9128 w 9780"/>
                <a:gd name="connsiteY1" fmla="*/ 0 h 10000"/>
                <a:gd name="connsiteX2" fmla="*/ 8912 w 9780"/>
                <a:gd name="connsiteY2" fmla="*/ 461 h 10000"/>
                <a:gd name="connsiteX3" fmla="*/ 8692 w 9780"/>
                <a:gd name="connsiteY3" fmla="*/ 461 h 10000"/>
                <a:gd name="connsiteX4" fmla="*/ 7825 w 9780"/>
                <a:gd name="connsiteY4" fmla="*/ 1373 h 10000"/>
                <a:gd name="connsiteX5" fmla="*/ 7825 w 9780"/>
                <a:gd name="connsiteY5" fmla="*/ 2735 h 10000"/>
                <a:gd name="connsiteX6" fmla="*/ 7609 w 9780"/>
                <a:gd name="connsiteY6" fmla="*/ 3186 h 10000"/>
                <a:gd name="connsiteX7" fmla="*/ 7389 w 9780"/>
                <a:gd name="connsiteY7" fmla="*/ 3186 h 10000"/>
                <a:gd name="connsiteX8" fmla="*/ 7389 w 9780"/>
                <a:gd name="connsiteY8" fmla="*/ 5000 h 10000"/>
                <a:gd name="connsiteX9" fmla="*/ 5870 w 9780"/>
                <a:gd name="connsiteY9" fmla="*/ 4098 h 10000"/>
                <a:gd name="connsiteX10" fmla="*/ 5649 w 9780"/>
                <a:gd name="connsiteY10" fmla="*/ 4549 h 10000"/>
                <a:gd name="connsiteX11" fmla="*/ 4566 w 9780"/>
                <a:gd name="connsiteY11" fmla="*/ 5000 h 10000"/>
                <a:gd name="connsiteX12" fmla="*/ 3694 w 9780"/>
                <a:gd name="connsiteY12" fmla="*/ 4098 h 10000"/>
                <a:gd name="connsiteX13" fmla="*/ 1955 w 9780"/>
                <a:gd name="connsiteY13" fmla="*/ 4098 h 10000"/>
                <a:gd name="connsiteX14" fmla="*/ 1524 w 9780"/>
                <a:gd name="connsiteY14" fmla="*/ 5000 h 10000"/>
                <a:gd name="connsiteX15" fmla="*/ 652 w 9780"/>
                <a:gd name="connsiteY15" fmla="*/ 5461 h 10000"/>
                <a:gd name="connsiteX16" fmla="*/ 652 w 9780"/>
                <a:gd name="connsiteY16" fmla="*/ 8186 h 10000"/>
                <a:gd name="connsiteX17" fmla="*/ 0 w 9780"/>
                <a:gd name="connsiteY17" fmla="*/ 10000 h 10000"/>
                <a:gd name="connsiteX0" fmla="*/ 9333 w 9333"/>
                <a:gd name="connsiteY0" fmla="*/ 0 h 10000"/>
                <a:gd name="connsiteX1" fmla="*/ 9112 w 9333"/>
                <a:gd name="connsiteY1" fmla="*/ 461 h 10000"/>
                <a:gd name="connsiteX2" fmla="*/ 8888 w 9333"/>
                <a:gd name="connsiteY2" fmla="*/ 461 h 10000"/>
                <a:gd name="connsiteX3" fmla="*/ 8001 w 9333"/>
                <a:gd name="connsiteY3" fmla="*/ 1373 h 10000"/>
                <a:gd name="connsiteX4" fmla="*/ 8001 w 9333"/>
                <a:gd name="connsiteY4" fmla="*/ 2735 h 10000"/>
                <a:gd name="connsiteX5" fmla="*/ 7780 w 9333"/>
                <a:gd name="connsiteY5" fmla="*/ 3186 h 10000"/>
                <a:gd name="connsiteX6" fmla="*/ 7555 w 9333"/>
                <a:gd name="connsiteY6" fmla="*/ 3186 h 10000"/>
                <a:gd name="connsiteX7" fmla="*/ 7555 w 9333"/>
                <a:gd name="connsiteY7" fmla="*/ 5000 h 10000"/>
                <a:gd name="connsiteX8" fmla="*/ 6002 w 9333"/>
                <a:gd name="connsiteY8" fmla="*/ 4098 h 10000"/>
                <a:gd name="connsiteX9" fmla="*/ 5776 w 9333"/>
                <a:gd name="connsiteY9" fmla="*/ 4549 h 10000"/>
                <a:gd name="connsiteX10" fmla="*/ 4669 w 9333"/>
                <a:gd name="connsiteY10" fmla="*/ 5000 h 10000"/>
                <a:gd name="connsiteX11" fmla="*/ 3777 w 9333"/>
                <a:gd name="connsiteY11" fmla="*/ 4098 h 10000"/>
                <a:gd name="connsiteX12" fmla="*/ 1999 w 9333"/>
                <a:gd name="connsiteY12" fmla="*/ 4098 h 10000"/>
                <a:gd name="connsiteX13" fmla="*/ 1558 w 9333"/>
                <a:gd name="connsiteY13" fmla="*/ 5000 h 10000"/>
                <a:gd name="connsiteX14" fmla="*/ 667 w 9333"/>
                <a:gd name="connsiteY14" fmla="*/ 5461 h 10000"/>
                <a:gd name="connsiteX15" fmla="*/ 667 w 9333"/>
                <a:gd name="connsiteY15" fmla="*/ 8186 h 10000"/>
                <a:gd name="connsiteX16" fmla="*/ 0 w 9333"/>
                <a:gd name="connsiteY16" fmla="*/ 10000 h 10000"/>
                <a:gd name="connsiteX0" fmla="*/ 9763 w 9763"/>
                <a:gd name="connsiteY0" fmla="*/ 0 h 9539"/>
                <a:gd name="connsiteX1" fmla="*/ 9523 w 9763"/>
                <a:gd name="connsiteY1" fmla="*/ 0 h 9539"/>
                <a:gd name="connsiteX2" fmla="*/ 8573 w 9763"/>
                <a:gd name="connsiteY2" fmla="*/ 912 h 9539"/>
                <a:gd name="connsiteX3" fmla="*/ 8573 w 9763"/>
                <a:gd name="connsiteY3" fmla="*/ 2274 h 9539"/>
                <a:gd name="connsiteX4" fmla="*/ 8336 w 9763"/>
                <a:gd name="connsiteY4" fmla="*/ 2725 h 9539"/>
                <a:gd name="connsiteX5" fmla="*/ 8095 w 9763"/>
                <a:gd name="connsiteY5" fmla="*/ 2725 h 9539"/>
                <a:gd name="connsiteX6" fmla="*/ 8095 w 9763"/>
                <a:gd name="connsiteY6" fmla="*/ 4539 h 9539"/>
                <a:gd name="connsiteX7" fmla="*/ 6431 w 9763"/>
                <a:gd name="connsiteY7" fmla="*/ 3637 h 9539"/>
                <a:gd name="connsiteX8" fmla="*/ 6189 w 9763"/>
                <a:gd name="connsiteY8" fmla="*/ 4088 h 9539"/>
                <a:gd name="connsiteX9" fmla="*/ 5003 w 9763"/>
                <a:gd name="connsiteY9" fmla="*/ 4539 h 9539"/>
                <a:gd name="connsiteX10" fmla="*/ 4047 w 9763"/>
                <a:gd name="connsiteY10" fmla="*/ 3637 h 9539"/>
                <a:gd name="connsiteX11" fmla="*/ 2142 w 9763"/>
                <a:gd name="connsiteY11" fmla="*/ 3637 h 9539"/>
                <a:gd name="connsiteX12" fmla="*/ 1669 w 9763"/>
                <a:gd name="connsiteY12" fmla="*/ 4539 h 9539"/>
                <a:gd name="connsiteX13" fmla="*/ 715 w 9763"/>
                <a:gd name="connsiteY13" fmla="*/ 5000 h 9539"/>
                <a:gd name="connsiteX14" fmla="*/ 715 w 9763"/>
                <a:gd name="connsiteY14" fmla="*/ 7725 h 9539"/>
                <a:gd name="connsiteX15" fmla="*/ 0 w 9763"/>
                <a:gd name="connsiteY15" fmla="*/ 9539 h 9539"/>
                <a:gd name="connsiteX0" fmla="*/ 9754 w 9754"/>
                <a:gd name="connsiteY0" fmla="*/ 0 h 10000"/>
                <a:gd name="connsiteX1" fmla="*/ 8781 w 9754"/>
                <a:gd name="connsiteY1" fmla="*/ 956 h 10000"/>
                <a:gd name="connsiteX2" fmla="*/ 8781 w 9754"/>
                <a:gd name="connsiteY2" fmla="*/ 2384 h 10000"/>
                <a:gd name="connsiteX3" fmla="*/ 8538 w 9754"/>
                <a:gd name="connsiteY3" fmla="*/ 2857 h 10000"/>
                <a:gd name="connsiteX4" fmla="*/ 8292 w 9754"/>
                <a:gd name="connsiteY4" fmla="*/ 2857 h 10000"/>
                <a:gd name="connsiteX5" fmla="*/ 8292 w 9754"/>
                <a:gd name="connsiteY5" fmla="*/ 4758 h 10000"/>
                <a:gd name="connsiteX6" fmla="*/ 6587 w 9754"/>
                <a:gd name="connsiteY6" fmla="*/ 3813 h 10000"/>
                <a:gd name="connsiteX7" fmla="*/ 6339 w 9754"/>
                <a:gd name="connsiteY7" fmla="*/ 4286 h 10000"/>
                <a:gd name="connsiteX8" fmla="*/ 5124 w 9754"/>
                <a:gd name="connsiteY8" fmla="*/ 4758 h 10000"/>
                <a:gd name="connsiteX9" fmla="*/ 4145 w 9754"/>
                <a:gd name="connsiteY9" fmla="*/ 3813 h 10000"/>
                <a:gd name="connsiteX10" fmla="*/ 2194 w 9754"/>
                <a:gd name="connsiteY10" fmla="*/ 3813 h 10000"/>
                <a:gd name="connsiteX11" fmla="*/ 1710 w 9754"/>
                <a:gd name="connsiteY11" fmla="*/ 4758 h 10000"/>
                <a:gd name="connsiteX12" fmla="*/ 732 w 9754"/>
                <a:gd name="connsiteY12" fmla="*/ 5242 h 10000"/>
                <a:gd name="connsiteX13" fmla="*/ 732 w 9754"/>
                <a:gd name="connsiteY13" fmla="*/ 8098 h 10000"/>
                <a:gd name="connsiteX14" fmla="*/ 0 w 9754"/>
                <a:gd name="connsiteY14" fmla="*/ 10000 h 10000"/>
                <a:gd name="connsiteX0" fmla="*/ 9002 w 9002"/>
                <a:gd name="connsiteY0" fmla="*/ 0 h 9044"/>
                <a:gd name="connsiteX1" fmla="*/ 9002 w 9002"/>
                <a:gd name="connsiteY1" fmla="*/ 1428 h 9044"/>
                <a:gd name="connsiteX2" fmla="*/ 8753 w 9002"/>
                <a:gd name="connsiteY2" fmla="*/ 1901 h 9044"/>
                <a:gd name="connsiteX3" fmla="*/ 8501 w 9002"/>
                <a:gd name="connsiteY3" fmla="*/ 1901 h 9044"/>
                <a:gd name="connsiteX4" fmla="*/ 8501 w 9002"/>
                <a:gd name="connsiteY4" fmla="*/ 3802 h 9044"/>
                <a:gd name="connsiteX5" fmla="*/ 6753 w 9002"/>
                <a:gd name="connsiteY5" fmla="*/ 2857 h 9044"/>
                <a:gd name="connsiteX6" fmla="*/ 6499 w 9002"/>
                <a:gd name="connsiteY6" fmla="*/ 3330 h 9044"/>
                <a:gd name="connsiteX7" fmla="*/ 5253 w 9002"/>
                <a:gd name="connsiteY7" fmla="*/ 3802 h 9044"/>
                <a:gd name="connsiteX8" fmla="*/ 4250 w 9002"/>
                <a:gd name="connsiteY8" fmla="*/ 2857 h 9044"/>
                <a:gd name="connsiteX9" fmla="*/ 2249 w 9002"/>
                <a:gd name="connsiteY9" fmla="*/ 2857 h 9044"/>
                <a:gd name="connsiteX10" fmla="*/ 1753 w 9002"/>
                <a:gd name="connsiteY10" fmla="*/ 3802 h 9044"/>
                <a:gd name="connsiteX11" fmla="*/ 750 w 9002"/>
                <a:gd name="connsiteY11" fmla="*/ 4286 h 9044"/>
                <a:gd name="connsiteX12" fmla="*/ 750 w 9002"/>
                <a:gd name="connsiteY12" fmla="*/ 7142 h 9044"/>
                <a:gd name="connsiteX13" fmla="*/ 0 w 9002"/>
                <a:gd name="connsiteY13" fmla="*/ 9044 h 9044"/>
                <a:gd name="connsiteX0" fmla="*/ 10000 w 10000"/>
                <a:gd name="connsiteY0" fmla="*/ 0 h 8421"/>
                <a:gd name="connsiteX1" fmla="*/ 9723 w 10000"/>
                <a:gd name="connsiteY1" fmla="*/ 523 h 8421"/>
                <a:gd name="connsiteX2" fmla="*/ 9443 w 10000"/>
                <a:gd name="connsiteY2" fmla="*/ 523 h 8421"/>
                <a:gd name="connsiteX3" fmla="*/ 9443 w 10000"/>
                <a:gd name="connsiteY3" fmla="*/ 2625 h 8421"/>
                <a:gd name="connsiteX4" fmla="*/ 7502 w 10000"/>
                <a:gd name="connsiteY4" fmla="*/ 1580 h 8421"/>
                <a:gd name="connsiteX5" fmla="*/ 7220 w 10000"/>
                <a:gd name="connsiteY5" fmla="*/ 2103 h 8421"/>
                <a:gd name="connsiteX6" fmla="*/ 5835 w 10000"/>
                <a:gd name="connsiteY6" fmla="*/ 2625 h 8421"/>
                <a:gd name="connsiteX7" fmla="*/ 4721 w 10000"/>
                <a:gd name="connsiteY7" fmla="*/ 1580 h 8421"/>
                <a:gd name="connsiteX8" fmla="*/ 2498 w 10000"/>
                <a:gd name="connsiteY8" fmla="*/ 1580 h 8421"/>
                <a:gd name="connsiteX9" fmla="*/ 1947 w 10000"/>
                <a:gd name="connsiteY9" fmla="*/ 2625 h 8421"/>
                <a:gd name="connsiteX10" fmla="*/ 833 w 10000"/>
                <a:gd name="connsiteY10" fmla="*/ 3160 h 8421"/>
                <a:gd name="connsiteX11" fmla="*/ 833 w 10000"/>
                <a:gd name="connsiteY11" fmla="*/ 6318 h 8421"/>
                <a:gd name="connsiteX12" fmla="*/ 0 w 10000"/>
                <a:gd name="connsiteY12" fmla="*/ 8421 h 8421"/>
                <a:gd name="connsiteX0" fmla="*/ 9723 w 9723"/>
                <a:gd name="connsiteY0" fmla="*/ 0 h 9379"/>
                <a:gd name="connsiteX1" fmla="*/ 9443 w 9723"/>
                <a:gd name="connsiteY1" fmla="*/ 0 h 9379"/>
                <a:gd name="connsiteX2" fmla="*/ 9443 w 9723"/>
                <a:gd name="connsiteY2" fmla="*/ 2496 h 9379"/>
                <a:gd name="connsiteX3" fmla="*/ 7502 w 9723"/>
                <a:gd name="connsiteY3" fmla="*/ 1255 h 9379"/>
                <a:gd name="connsiteX4" fmla="*/ 7220 w 9723"/>
                <a:gd name="connsiteY4" fmla="*/ 1876 h 9379"/>
                <a:gd name="connsiteX5" fmla="*/ 5835 w 9723"/>
                <a:gd name="connsiteY5" fmla="*/ 2496 h 9379"/>
                <a:gd name="connsiteX6" fmla="*/ 4721 w 9723"/>
                <a:gd name="connsiteY6" fmla="*/ 1255 h 9379"/>
                <a:gd name="connsiteX7" fmla="*/ 2498 w 9723"/>
                <a:gd name="connsiteY7" fmla="*/ 1255 h 9379"/>
                <a:gd name="connsiteX8" fmla="*/ 1947 w 9723"/>
                <a:gd name="connsiteY8" fmla="*/ 2496 h 9379"/>
                <a:gd name="connsiteX9" fmla="*/ 833 w 9723"/>
                <a:gd name="connsiteY9" fmla="*/ 3132 h 9379"/>
                <a:gd name="connsiteX10" fmla="*/ 833 w 9723"/>
                <a:gd name="connsiteY10" fmla="*/ 6882 h 9379"/>
                <a:gd name="connsiteX11" fmla="*/ 0 w 9723"/>
                <a:gd name="connsiteY11" fmla="*/ 9379 h 9379"/>
                <a:gd name="connsiteX0" fmla="*/ 9712 w 9712"/>
                <a:gd name="connsiteY0" fmla="*/ 0 h 10000"/>
                <a:gd name="connsiteX1" fmla="*/ 9712 w 9712"/>
                <a:gd name="connsiteY1" fmla="*/ 2661 h 10000"/>
                <a:gd name="connsiteX2" fmla="*/ 7716 w 9712"/>
                <a:gd name="connsiteY2" fmla="*/ 1338 h 10000"/>
                <a:gd name="connsiteX3" fmla="*/ 7426 w 9712"/>
                <a:gd name="connsiteY3" fmla="*/ 2000 h 10000"/>
                <a:gd name="connsiteX4" fmla="*/ 6001 w 9712"/>
                <a:gd name="connsiteY4" fmla="*/ 2661 h 10000"/>
                <a:gd name="connsiteX5" fmla="*/ 4855 w 9712"/>
                <a:gd name="connsiteY5" fmla="*/ 1338 h 10000"/>
                <a:gd name="connsiteX6" fmla="*/ 2569 w 9712"/>
                <a:gd name="connsiteY6" fmla="*/ 1338 h 10000"/>
                <a:gd name="connsiteX7" fmla="*/ 2002 w 9712"/>
                <a:gd name="connsiteY7" fmla="*/ 2661 h 10000"/>
                <a:gd name="connsiteX8" fmla="*/ 857 w 9712"/>
                <a:gd name="connsiteY8" fmla="*/ 3339 h 10000"/>
                <a:gd name="connsiteX9" fmla="*/ 857 w 9712"/>
                <a:gd name="connsiteY9" fmla="*/ 7338 h 10000"/>
                <a:gd name="connsiteX10" fmla="*/ 0 w 9712"/>
                <a:gd name="connsiteY10" fmla="*/ 10000 h 10000"/>
                <a:gd name="connsiteX0" fmla="*/ 10000 w 10000"/>
                <a:gd name="connsiteY0" fmla="*/ 1323 h 8662"/>
                <a:gd name="connsiteX1" fmla="*/ 7945 w 10000"/>
                <a:gd name="connsiteY1" fmla="*/ 0 h 8662"/>
                <a:gd name="connsiteX2" fmla="*/ 7646 w 10000"/>
                <a:gd name="connsiteY2" fmla="*/ 662 h 8662"/>
                <a:gd name="connsiteX3" fmla="*/ 6179 w 10000"/>
                <a:gd name="connsiteY3" fmla="*/ 1323 h 8662"/>
                <a:gd name="connsiteX4" fmla="*/ 4999 w 10000"/>
                <a:gd name="connsiteY4" fmla="*/ 0 h 8662"/>
                <a:gd name="connsiteX5" fmla="*/ 2645 w 10000"/>
                <a:gd name="connsiteY5" fmla="*/ 0 h 8662"/>
                <a:gd name="connsiteX6" fmla="*/ 2061 w 10000"/>
                <a:gd name="connsiteY6" fmla="*/ 1323 h 8662"/>
                <a:gd name="connsiteX7" fmla="*/ 882 w 10000"/>
                <a:gd name="connsiteY7" fmla="*/ 2001 h 8662"/>
                <a:gd name="connsiteX8" fmla="*/ 882 w 10000"/>
                <a:gd name="connsiteY8" fmla="*/ 6000 h 8662"/>
                <a:gd name="connsiteX9" fmla="*/ 0 w 10000"/>
                <a:gd name="connsiteY9" fmla="*/ 8662 h 8662"/>
                <a:gd name="connsiteX0" fmla="*/ 7945 w 7945"/>
                <a:gd name="connsiteY0" fmla="*/ 0 h 10000"/>
                <a:gd name="connsiteX1" fmla="*/ 7646 w 7945"/>
                <a:gd name="connsiteY1" fmla="*/ 764 h 10000"/>
                <a:gd name="connsiteX2" fmla="*/ 6179 w 7945"/>
                <a:gd name="connsiteY2" fmla="*/ 1527 h 10000"/>
                <a:gd name="connsiteX3" fmla="*/ 4999 w 7945"/>
                <a:gd name="connsiteY3" fmla="*/ 0 h 10000"/>
                <a:gd name="connsiteX4" fmla="*/ 2645 w 7945"/>
                <a:gd name="connsiteY4" fmla="*/ 0 h 10000"/>
                <a:gd name="connsiteX5" fmla="*/ 2061 w 7945"/>
                <a:gd name="connsiteY5" fmla="*/ 1527 h 10000"/>
                <a:gd name="connsiteX6" fmla="*/ 882 w 7945"/>
                <a:gd name="connsiteY6" fmla="*/ 2310 h 10000"/>
                <a:gd name="connsiteX7" fmla="*/ 882 w 7945"/>
                <a:gd name="connsiteY7" fmla="*/ 6927 h 10000"/>
                <a:gd name="connsiteX8" fmla="*/ 0 w 7945"/>
                <a:gd name="connsiteY8" fmla="*/ 10000 h 10000"/>
                <a:gd name="connsiteX0" fmla="*/ 9624 w 9624"/>
                <a:gd name="connsiteY0" fmla="*/ 764 h 10000"/>
                <a:gd name="connsiteX1" fmla="*/ 7777 w 9624"/>
                <a:gd name="connsiteY1" fmla="*/ 1527 h 10000"/>
                <a:gd name="connsiteX2" fmla="*/ 6292 w 9624"/>
                <a:gd name="connsiteY2" fmla="*/ 0 h 10000"/>
                <a:gd name="connsiteX3" fmla="*/ 3329 w 9624"/>
                <a:gd name="connsiteY3" fmla="*/ 0 h 10000"/>
                <a:gd name="connsiteX4" fmla="*/ 2594 w 9624"/>
                <a:gd name="connsiteY4" fmla="*/ 1527 h 10000"/>
                <a:gd name="connsiteX5" fmla="*/ 1110 w 9624"/>
                <a:gd name="connsiteY5" fmla="*/ 2310 h 10000"/>
                <a:gd name="connsiteX6" fmla="*/ 1110 w 9624"/>
                <a:gd name="connsiteY6" fmla="*/ 6927 h 10000"/>
                <a:gd name="connsiteX7" fmla="*/ 0 w 9624"/>
                <a:gd name="connsiteY7" fmla="*/ 10000 h 10000"/>
                <a:gd name="connsiteX0" fmla="*/ 8081 w 8081"/>
                <a:gd name="connsiteY0" fmla="*/ 1527 h 10000"/>
                <a:gd name="connsiteX1" fmla="*/ 6538 w 8081"/>
                <a:gd name="connsiteY1" fmla="*/ 0 h 10000"/>
                <a:gd name="connsiteX2" fmla="*/ 3459 w 8081"/>
                <a:gd name="connsiteY2" fmla="*/ 0 h 10000"/>
                <a:gd name="connsiteX3" fmla="*/ 2695 w 8081"/>
                <a:gd name="connsiteY3" fmla="*/ 1527 h 10000"/>
                <a:gd name="connsiteX4" fmla="*/ 1153 w 8081"/>
                <a:gd name="connsiteY4" fmla="*/ 2310 h 10000"/>
                <a:gd name="connsiteX5" fmla="*/ 1153 w 8081"/>
                <a:gd name="connsiteY5" fmla="*/ 6927 h 10000"/>
                <a:gd name="connsiteX6" fmla="*/ 0 w 8081"/>
                <a:gd name="connsiteY6" fmla="*/ 10000 h 10000"/>
                <a:gd name="connsiteX0" fmla="*/ 8091 w 8091"/>
                <a:gd name="connsiteY0" fmla="*/ 0 h 10000"/>
                <a:gd name="connsiteX1" fmla="*/ 4280 w 8091"/>
                <a:gd name="connsiteY1" fmla="*/ 0 h 10000"/>
                <a:gd name="connsiteX2" fmla="*/ 3335 w 8091"/>
                <a:gd name="connsiteY2" fmla="*/ 1527 h 10000"/>
                <a:gd name="connsiteX3" fmla="*/ 1427 w 8091"/>
                <a:gd name="connsiteY3" fmla="*/ 2310 h 10000"/>
                <a:gd name="connsiteX4" fmla="*/ 1427 w 8091"/>
                <a:gd name="connsiteY4" fmla="*/ 6927 h 10000"/>
                <a:gd name="connsiteX5" fmla="*/ 0 w 8091"/>
                <a:gd name="connsiteY5" fmla="*/ 10000 h 10000"/>
                <a:gd name="connsiteX0" fmla="*/ 5290 w 5290"/>
                <a:gd name="connsiteY0" fmla="*/ 0 h 10000"/>
                <a:gd name="connsiteX1" fmla="*/ 4122 w 5290"/>
                <a:gd name="connsiteY1" fmla="*/ 1527 h 10000"/>
                <a:gd name="connsiteX2" fmla="*/ 1764 w 5290"/>
                <a:gd name="connsiteY2" fmla="*/ 2310 h 10000"/>
                <a:gd name="connsiteX3" fmla="*/ 1764 w 5290"/>
                <a:gd name="connsiteY3" fmla="*/ 6927 h 10000"/>
                <a:gd name="connsiteX4" fmla="*/ 0 w 5290"/>
                <a:gd name="connsiteY4" fmla="*/ 10000 h 10000"/>
                <a:gd name="connsiteX0" fmla="*/ 9234 w 9234"/>
                <a:gd name="connsiteY0" fmla="*/ 0 h 9330"/>
                <a:gd name="connsiteX1" fmla="*/ 7792 w 9234"/>
                <a:gd name="connsiteY1" fmla="*/ 857 h 9330"/>
                <a:gd name="connsiteX2" fmla="*/ 3335 w 9234"/>
                <a:gd name="connsiteY2" fmla="*/ 1640 h 9330"/>
                <a:gd name="connsiteX3" fmla="*/ 3335 w 9234"/>
                <a:gd name="connsiteY3" fmla="*/ 6257 h 9330"/>
                <a:gd name="connsiteX4" fmla="*/ 0 w 9234"/>
                <a:gd name="connsiteY4" fmla="*/ 9330 h 9330"/>
                <a:gd name="connsiteX0" fmla="*/ 9834 w 9834"/>
                <a:gd name="connsiteY0" fmla="*/ 0 h 10196"/>
                <a:gd name="connsiteX1" fmla="*/ 8438 w 9834"/>
                <a:gd name="connsiteY1" fmla="*/ 1115 h 10196"/>
                <a:gd name="connsiteX2" fmla="*/ 3612 w 9834"/>
                <a:gd name="connsiteY2" fmla="*/ 1954 h 10196"/>
                <a:gd name="connsiteX3" fmla="*/ 3612 w 9834"/>
                <a:gd name="connsiteY3" fmla="*/ 6902 h 10196"/>
                <a:gd name="connsiteX4" fmla="*/ 0 w 9834"/>
                <a:gd name="connsiteY4" fmla="*/ 10196 h 10196"/>
                <a:gd name="connsiteX0" fmla="*/ 10084 w 10084"/>
                <a:gd name="connsiteY0" fmla="*/ 0 h 9808"/>
                <a:gd name="connsiteX1" fmla="*/ 8580 w 10084"/>
                <a:gd name="connsiteY1" fmla="*/ 902 h 9808"/>
                <a:gd name="connsiteX2" fmla="*/ 3673 w 10084"/>
                <a:gd name="connsiteY2" fmla="*/ 1724 h 9808"/>
                <a:gd name="connsiteX3" fmla="*/ 3673 w 10084"/>
                <a:gd name="connsiteY3" fmla="*/ 6577 h 9808"/>
                <a:gd name="connsiteX4" fmla="*/ 0 w 10084"/>
                <a:gd name="connsiteY4" fmla="*/ 9808 h 9808"/>
                <a:gd name="connsiteX0" fmla="*/ 9916 w 9916"/>
                <a:gd name="connsiteY0" fmla="*/ 0 h 10065"/>
                <a:gd name="connsiteX1" fmla="*/ 8509 w 9916"/>
                <a:gd name="connsiteY1" fmla="*/ 985 h 10065"/>
                <a:gd name="connsiteX2" fmla="*/ 3642 w 9916"/>
                <a:gd name="connsiteY2" fmla="*/ 1823 h 10065"/>
                <a:gd name="connsiteX3" fmla="*/ 3642 w 9916"/>
                <a:gd name="connsiteY3" fmla="*/ 6771 h 10065"/>
                <a:gd name="connsiteX4" fmla="*/ 0 w 9916"/>
                <a:gd name="connsiteY4" fmla="*/ 10065 h 1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6" h="10065">
                  <a:moveTo>
                    <a:pt x="9916" y="0"/>
                  </a:moveTo>
                  <a:lnTo>
                    <a:pt x="8509" y="985"/>
                  </a:lnTo>
                  <a:lnTo>
                    <a:pt x="3642" y="1823"/>
                  </a:lnTo>
                  <a:lnTo>
                    <a:pt x="3642" y="6771"/>
                  </a:lnTo>
                  <a:lnTo>
                    <a:pt x="0" y="10065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87" name="グループ化 586"/>
          <p:cNvGrpSpPr/>
          <p:nvPr/>
        </p:nvGrpSpPr>
        <p:grpSpPr bwMode="gray">
          <a:xfrm>
            <a:off x="4441125" y="2405363"/>
            <a:ext cx="1693486" cy="633241"/>
            <a:chOff x="3119817" y="1713267"/>
            <a:chExt cx="1693486" cy="633241"/>
          </a:xfrm>
        </p:grpSpPr>
        <p:sp>
          <p:nvSpPr>
            <p:cNvPr id="588" name="Freeform 24"/>
            <p:cNvSpPr>
              <a:spLocks noChangeAspect="1"/>
            </p:cNvSpPr>
            <p:nvPr/>
          </p:nvSpPr>
          <p:spPr bwMode="gray">
            <a:xfrm>
              <a:off x="3119817" y="1713267"/>
              <a:ext cx="1693486" cy="631414"/>
            </a:xfrm>
            <a:custGeom>
              <a:avLst/>
              <a:gdLst>
                <a:gd name="T0" fmla="*/ 2147483647 w 2313"/>
                <a:gd name="T1" fmla="*/ 0 h 1225"/>
                <a:gd name="T2" fmla="*/ 2147483647 w 2313"/>
                <a:gd name="T3" fmla="*/ 2147483647 h 1225"/>
                <a:gd name="T4" fmla="*/ 2147483647 w 2313"/>
                <a:gd name="T5" fmla="*/ 2147483647 h 1225"/>
                <a:gd name="T6" fmla="*/ 2147483647 w 2313"/>
                <a:gd name="T7" fmla="*/ 2147483647 h 1225"/>
                <a:gd name="T8" fmla="*/ 2147483647 w 2313"/>
                <a:gd name="T9" fmla="*/ 2147483647 h 1225"/>
                <a:gd name="T10" fmla="*/ 2147483647 w 2313"/>
                <a:gd name="T11" fmla="*/ 2147483647 h 1225"/>
                <a:gd name="T12" fmla="*/ 2147483647 w 2313"/>
                <a:gd name="T13" fmla="*/ 2147483647 h 1225"/>
                <a:gd name="T14" fmla="*/ 2147483647 w 2313"/>
                <a:gd name="T15" fmla="*/ 2147483647 h 1225"/>
                <a:gd name="T16" fmla="*/ 2147483647 w 2313"/>
                <a:gd name="T17" fmla="*/ 2147483647 h 1225"/>
                <a:gd name="T18" fmla="*/ 2147483647 w 2313"/>
                <a:gd name="T19" fmla="*/ 2147483647 h 1225"/>
                <a:gd name="T20" fmla="*/ 2147483647 w 2313"/>
                <a:gd name="T21" fmla="*/ 2147483647 h 1225"/>
                <a:gd name="T22" fmla="*/ 2147483647 w 2313"/>
                <a:gd name="T23" fmla="*/ 2147483647 h 1225"/>
                <a:gd name="T24" fmla="*/ 2147483647 w 2313"/>
                <a:gd name="T25" fmla="*/ 2147483647 h 1225"/>
                <a:gd name="T26" fmla="*/ 2147483647 w 2313"/>
                <a:gd name="T27" fmla="*/ 2147483647 h 1225"/>
                <a:gd name="T28" fmla="*/ 2147483647 w 2313"/>
                <a:gd name="T29" fmla="*/ 2147483647 h 1225"/>
                <a:gd name="T30" fmla="*/ 2147483647 w 2313"/>
                <a:gd name="T31" fmla="*/ 2147483647 h 1225"/>
                <a:gd name="T32" fmla="*/ 2147483647 w 2313"/>
                <a:gd name="T33" fmla="*/ 2147483647 h 1225"/>
                <a:gd name="T34" fmla="*/ 2147483647 w 2313"/>
                <a:gd name="T35" fmla="*/ 2147483647 h 1225"/>
                <a:gd name="T36" fmla="*/ 0 w 2313"/>
                <a:gd name="T37" fmla="*/ 2147483647 h 1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3"/>
                <a:gd name="T58" fmla="*/ 0 h 1225"/>
                <a:gd name="T59" fmla="*/ 2313 w 2313"/>
                <a:gd name="T60" fmla="*/ 1225 h 1225"/>
                <a:gd name="connsiteX0" fmla="*/ 8824 w 8824"/>
                <a:gd name="connsiteY0" fmla="*/ 0 h 7404"/>
                <a:gd name="connsiteX1" fmla="*/ 8236 w 8824"/>
                <a:gd name="connsiteY1" fmla="*/ 367 h 7404"/>
                <a:gd name="connsiteX2" fmla="*/ 8041 w 8824"/>
                <a:gd name="connsiteY2" fmla="*/ 743 h 7404"/>
                <a:gd name="connsiteX3" fmla="*/ 8236 w 8824"/>
                <a:gd name="connsiteY3" fmla="*/ 2220 h 7404"/>
                <a:gd name="connsiteX4" fmla="*/ 7843 w 8824"/>
                <a:gd name="connsiteY4" fmla="*/ 2963 h 7404"/>
                <a:gd name="connsiteX5" fmla="*/ 7843 w 8824"/>
                <a:gd name="connsiteY5" fmla="*/ 3706 h 7404"/>
                <a:gd name="connsiteX6" fmla="*/ 7255 w 8824"/>
                <a:gd name="connsiteY6" fmla="*/ 4816 h 7404"/>
                <a:gd name="connsiteX7" fmla="*/ 6667 w 8824"/>
                <a:gd name="connsiteY7" fmla="*/ 5551 h 7404"/>
                <a:gd name="connsiteX8" fmla="*/ 6079 w 8824"/>
                <a:gd name="connsiteY8" fmla="*/ 5184 h 7404"/>
                <a:gd name="connsiteX9" fmla="*/ 5491 w 8824"/>
                <a:gd name="connsiteY9" fmla="*/ 6661 h 7404"/>
                <a:gd name="connsiteX10" fmla="*/ 5097 w 8824"/>
                <a:gd name="connsiteY10" fmla="*/ 5927 h 7404"/>
                <a:gd name="connsiteX11" fmla="*/ 4315 w 8824"/>
                <a:gd name="connsiteY11" fmla="*/ 5927 h 7404"/>
                <a:gd name="connsiteX12" fmla="*/ 3139 w 8824"/>
                <a:gd name="connsiteY12" fmla="*/ 5551 h 7404"/>
                <a:gd name="connsiteX13" fmla="*/ 2940 w 8824"/>
                <a:gd name="connsiteY13" fmla="*/ 5551 h 7404"/>
                <a:gd name="connsiteX14" fmla="*/ 1764 w 8824"/>
                <a:gd name="connsiteY14" fmla="*/ 7037 h 7404"/>
                <a:gd name="connsiteX15" fmla="*/ 588 w 8824"/>
                <a:gd name="connsiteY15" fmla="*/ 7037 h 7404"/>
                <a:gd name="connsiteX16" fmla="*/ 393 w 8824"/>
                <a:gd name="connsiteY16" fmla="*/ 7404 h 7404"/>
                <a:gd name="connsiteX17" fmla="*/ 0 w 8824"/>
                <a:gd name="connsiteY17" fmla="*/ 7404 h 7404"/>
                <a:gd name="connsiteX0" fmla="*/ 9555 w 9555"/>
                <a:gd name="connsiteY0" fmla="*/ 0 h 10000"/>
                <a:gd name="connsiteX1" fmla="*/ 8889 w 9555"/>
                <a:gd name="connsiteY1" fmla="*/ 496 h 10000"/>
                <a:gd name="connsiteX2" fmla="*/ 8668 w 9555"/>
                <a:gd name="connsiteY2" fmla="*/ 1004 h 10000"/>
                <a:gd name="connsiteX3" fmla="*/ 8889 w 9555"/>
                <a:gd name="connsiteY3" fmla="*/ 2998 h 10000"/>
                <a:gd name="connsiteX4" fmla="*/ 8443 w 9555"/>
                <a:gd name="connsiteY4" fmla="*/ 4002 h 10000"/>
                <a:gd name="connsiteX5" fmla="*/ 8443 w 9555"/>
                <a:gd name="connsiteY5" fmla="*/ 5005 h 10000"/>
                <a:gd name="connsiteX6" fmla="*/ 7777 w 9555"/>
                <a:gd name="connsiteY6" fmla="*/ 6505 h 10000"/>
                <a:gd name="connsiteX7" fmla="*/ 7111 w 9555"/>
                <a:gd name="connsiteY7" fmla="*/ 7497 h 10000"/>
                <a:gd name="connsiteX8" fmla="*/ 6444 w 9555"/>
                <a:gd name="connsiteY8" fmla="*/ 7002 h 10000"/>
                <a:gd name="connsiteX9" fmla="*/ 5778 w 9555"/>
                <a:gd name="connsiteY9" fmla="*/ 8996 h 10000"/>
                <a:gd name="connsiteX10" fmla="*/ 5331 w 9555"/>
                <a:gd name="connsiteY10" fmla="*/ 8005 h 10000"/>
                <a:gd name="connsiteX11" fmla="*/ 4445 w 9555"/>
                <a:gd name="connsiteY11" fmla="*/ 8005 h 10000"/>
                <a:gd name="connsiteX12" fmla="*/ 3112 w 9555"/>
                <a:gd name="connsiteY12" fmla="*/ 7497 h 10000"/>
                <a:gd name="connsiteX13" fmla="*/ 2887 w 9555"/>
                <a:gd name="connsiteY13" fmla="*/ 7497 h 10000"/>
                <a:gd name="connsiteX14" fmla="*/ 1554 w 9555"/>
                <a:gd name="connsiteY14" fmla="*/ 9504 h 10000"/>
                <a:gd name="connsiteX15" fmla="*/ 221 w 9555"/>
                <a:gd name="connsiteY15" fmla="*/ 9504 h 10000"/>
                <a:gd name="connsiteX16" fmla="*/ 0 w 9555"/>
                <a:gd name="connsiteY16" fmla="*/ 10000 h 10000"/>
                <a:gd name="connsiteX0" fmla="*/ 9769 w 9769"/>
                <a:gd name="connsiteY0" fmla="*/ 0 h 9504"/>
                <a:gd name="connsiteX1" fmla="*/ 9072 w 9769"/>
                <a:gd name="connsiteY1" fmla="*/ 496 h 9504"/>
                <a:gd name="connsiteX2" fmla="*/ 8841 w 9769"/>
                <a:gd name="connsiteY2" fmla="*/ 1004 h 9504"/>
                <a:gd name="connsiteX3" fmla="*/ 9072 w 9769"/>
                <a:gd name="connsiteY3" fmla="*/ 2998 h 9504"/>
                <a:gd name="connsiteX4" fmla="*/ 8605 w 9769"/>
                <a:gd name="connsiteY4" fmla="*/ 4002 h 9504"/>
                <a:gd name="connsiteX5" fmla="*/ 8605 w 9769"/>
                <a:gd name="connsiteY5" fmla="*/ 5005 h 9504"/>
                <a:gd name="connsiteX6" fmla="*/ 7908 w 9769"/>
                <a:gd name="connsiteY6" fmla="*/ 6505 h 9504"/>
                <a:gd name="connsiteX7" fmla="*/ 7211 w 9769"/>
                <a:gd name="connsiteY7" fmla="*/ 7497 h 9504"/>
                <a:gd name="connsiteX8" fmla="*/ 6513 w 9769"/>
                <a:gd name="connsiteY8" fmla="*/ 7002 h 9504"/>
                <a:gd name="connsiteX9" fmla="*/ 5816 w 9769"/>
                <a:gd name="connsiteY9" fmla="*/ 8996 h 9504"/>
                <a:gd name="connsiteX10" fmla="*/ 5348 w 9769"/>
                <a:gd name="connsiteY10" fmla="*/ 8005 h 9504"/>
                <a:gd name="connsiteX11" fmla="*/ 4421 w 9769"/>
                <a:gd name="connsiteY11" fmla="*/ 8005 h 9504"/>
                <a:gd name="connsiteX12" fmla="*/ 3026 w 9769"/>
                <a:gd name="connsiteY12" fmla="*/ 7497 h 9504"/>
                <a:gd name="connsiteX13" fmla="*/ 2790 w 9769"/>
                <a:gd name="connsiteY13" fmla="*/ 7497 h 9504"/>
                <a:gd name="connsiteX14" fmla="*/ 1395 w 9769"/>
                <a:gd name="connsiteY14" fmla="*/ 9504 h 9504"/>
                <a:gd name="connsiteX15" fmla="*/ 0 w 9769"/>
                <a:gd name="connsiteY15" fmla="*/ 9504 h 9504"/>
                <a:gd name="connsiteX0" fmla="*/ 9234 w 9234"/>
                <a:gd name="connsiteY0" fmla="*/ 0 h 10000"/>
                <a:gd name="connsiteX1" fmla="*/ 8521 w 9234"/>
                <a:gd name="connsiteY1" fmla="*/ 522 h 10000"/>
                <a:gd name="connsiteX2" fmla="*/ 8284 w 9234"/>
                <a:gd name="connsiteY2" fmla="*/ 1056 h 10000"/>
                <a:gd name="connsiteX3" fmla="*/ 8521 w 9234"/>
                <a:gd name="connsiteY3" fmla="*/ 3154 h 10000"/>
                <a:gd name="connsiteX4" fmla="*/ 8042 w 9234"/>
                <a:gd name="connsiteY4" fmla="*/ 4211 h 10000"/>
                <a:gd name="connsiteX5" fmla="*/ 8042 w 9234"/>
                <a:gd name="connsiteY5" fmla="*/ 5266 h 10000"/>
                <a:gd name="connsiteX6" fmla="*/ 7329 w 9234"/>
                <a:gd name="connsiteY6" fmla="*/ 6844 h 10000"/>
                <a:gd name="connsiteX7" fmla="*/ 6616 w 9234"/>
                <a:gd name="connsiteY7" fmla="*/ 7888 h 10000"/>
                <a:gd name="connsiteX8" fmla="*/ 5901 w 9234"/>
                <a:gd name="connsiteY8" fmla="*/ 7367 h 10000"/>
                <a:gd name="connsiteX9" fmla="*/ 5188 w 9234"/>
                <a:gd name="connsiteY9" fmla="*/ 9465 h 10000"/>
                <a:gd name="connsiteX10" fmla="*/ 4708 w 9234"/>
                <a:gd name="connsiteY10" fmla="*/ 8423 h 10000"/>
                <a:gd name="connsiteX11" fmla="*/ 3760 w 9234"/>
                <a:gd name="connsiteY11" fmla="*/ 8423 h 10000"/>
                <a:gd name="connsiteX12" fmla="*/ 2332 w 9234"/>
                <a:gd name="connsiteY12" fmla="*/ 7888 h 10000"/>
                <a:gd name="connsiteX13" fmla="*/ 2090 w 9234"/>
                <a:gd name="connsiteY13" fmla="*/ 7888 h 10000"/>
                <a:gd name="connsiteX14" fmla="*/ 662 w 9234"/>
                <a:gd name="connsiteY14" fmla="*/ 10000 h 10000"/>
                <a:gd name="connsiteX15" fmla="*/ 0 w 9234"/>
                <a:gd name="connsiteY15" fmla="*/ 10000 h 10000"/>
                <a:gd name="connsiteX0" fmla="*/ 13049 w 13049"/>
                <a:gd name="connsiteY0" fmla="*/ 0 h 11935"/>
                <a:gd name="connsiteX1" fmla="*/ 9228 w 13049"/>
                <a:gd name="connsiteY1" fmla="*/ 2457 h 11935"/>
                <a:gd name="connsiteX2" fmla="*/ 8971 w 13049"/>
                <a:gd name="connsiteY2" fmla="*/ 2991 h 11935"/>
                <a:gd name="connsiteX3" fmla="*/ 9228 w 13049"/>
                <a:gd name="connsiteY3" fmla="*/ 5089 h 11935"/>
                <a:gd name="connsiteX4" fmla="*/ 8709 w 13049"/>
                <a:gd name="connsiteY4" fmla="*/ 6146 h 11935"/>
                <a:gd name="connsiteX5" fmla="*/ 8709 w 13049"/>
                <a:gd name="connsiteY5" fmla="*/ 7201 h 11935"/>
                <a:gd name="connsiteX6" fmla="*/ 7937 w 13049"/>
                <a:gd name="connsiteY6" fmla="*/ 8779 h 11935"/>
                <a:gd name="connsiteX7" fmla="*/ 7165 w 13049"/>
                <a:gd name="connsiteY7" fmla="*/ 9823 h 11935"/>
                <a:gd name="connsiteX8" fmla="*/ 6391 w 13049"/>
                <a:gd name="connsiteY8" fmla="*/ 9302 h 11935"/>
                <a:gd name="connsiteX9" fmla="*/ 5618 w 13049"/>
                <a:gd name="connsiteY9" fmla="*/ 11400 h 11935"/>
                <a:gd name="connsiteX10" fmla="*/ 5099 w 13049"/>
                <a:gd name="connsiteY10" fmla="*/ 10358 h 11935"/>
                <a:gd name="connsiteX11" fmla="*/ 4072 w 13049"/>
                <a:gd name="connsiteY11" fmla="*/ 10358 h 11935"/>
                <a:gd name="connsiteX12" fmla="*/ 2525 w 13049"/>
                <a:gd name="connsiteY12" fmla="*/ 9823 h 11935"/>
                <a:gd name="connsiteX13" fmla="*/ 2263 w 13049"/>
                <a:gd name="connsiteY13" fmla="*/ 9823 h 11935"/>
                <a:gd name="connsiteX14" fmla="*/ 717 w 13049"/>
                <a:gd name="connsiteY14" fmla="*/ 11935 h 11935"/>
                <a:gd name="connsiteX15" fmla="*/ 0 w 13049"/>
                <a:gd name="connsiteY15" fmla="*/ 11935 h 11935"/>
                <a:gd name="connsiteX0" fmla="*/ 13724 w 13724"/>
                <a:gd name="connsiteY0" fmla="*/ 0 h 11935"/>
                <a:gd name="connsiteX1" fmla="*/ 9903 w 13724"/>
                <a:gd name="connsiteY1" fmla="*/ 2457 h 11935"/>
                <a:gd name="connsiteX2" fmla="*/ 9646 w 13724"/>
                <a:gd name="connsiteY2" fmla="*/ 2991 h 11935"/>
                <a:gd name="connsiteX3" fmla="*/ 9903 w 13724"/>
                <a:gd name="connsiteY3" fmla="*/ 5089 h 11935"/>
                <a:gd name="connsiteX4" fmla="*/ 9384 w 13724"/>
                <a:gd name="connsiteY4" fmla="*/ 6146 h 11935"/>
                <a:gd name="connsiteX5" fmla="*/ 9384 w 13724"/>
                <a:gd name="connsiteY5" fmla="*/ 7201 h 11935"/>
                <a:gd name="connsiteX6" fmla="*/ 8612 w 13724"/>
                <a:gd name="connsiteY6" fmla="*/ 8779 h 11935"/>
                <a:gd name="connsiteX7" fmla="*/ 7840 w 13724"/>
                <a:gd name="connsiteY7" fmla="*/ 9823 h 11935"/>
                <a:gd name="connsiteX8" fmla="*/ 7066 w 13724"/>
                <a:gd name="connsiteY8" fmla="*/ 9302 h 11935"/>
                <a:gd name="connsiteX9" fmla="*/ 6293 w 13724"/>
                <a:gd name="connsiteY9" fmla="*/ 11400 h 11935"/>
                <a:gd name="connsiteX10" fmla="*/ 5774 w 13724"/>
                <a:gd name="connsiteY10" fmla="*/ 10358 h 11935"/>
                <a:gd name="connsiteX11" fmla="*/ 4747 w 13724"/>
                <a:gd name="connsiteY11" fmla="*/ 10358 h 11935"/>
                <a:gd name="connsiteX12" fmla="*/ 3200 w 13724"/>
                <a:gd name="connsiteY12" fmla="*/ 9823 h 11935"/>
                <a:gd name="connsiteX13" fmla="*/ 2938 w 13724"/>
                <a:gd name="connsiteY13" fmla="*/ 9823 h 11935"/>
                <a:gd name="connsiteX14" fmla="*/ 1392 w 13724"/>
                <a:gd name="connsiteY14" fmla="*/ 11935 h 11935"/>
                <a:gd name="connsiteX15" fmla="*/ 0 w 13724"/>
                <a:gd name="connsiteY15" fmla="*/ 11890 h 11935"/>
                <a:gd name="connsiteX0" fmla="*/ 13724 w 13724"/>
                <a:gd name="connsiteY0" fmla="*/ 0 h 11935"/>
                <a:gd name="connsiteX1" fmla="*/ 9903 w 13724"/>
                <a:gd name="connsiteY1" fmla="*/ 2457 h 11935"/>
                <a:gd name="connsiteX2" fmla="*/ 9646 w 13724"/>
                <a:gd name="connsiteY2" fmla="*/ 2991 h 11935"/>
                <a:gd name="connsiteX3" fmla="*/ 9903 w 13724"/>
                <a:gd name="connsiteY3" fmla="*/ 5089 h 11935"/>
                <a:gd name="connsiteX4" fmla="*/ 9384 w 13724"/>
                <a:gd name="connsiteY4" fmla="*/ 6146 h 11935"/>
                <a:gd name="connsiteX5" fmla="*/ 9384 w 13724"/>
                <a:gd name="connsiteY5" fmla="*/ 7201 h 11935"/>
                <a:gd name="connsiteX6" fmla="*/ 8612 w 13724"/>
                <a:gd name="connsiteY6" fmla="*/ 8779 h 11935"/>
                <a:gd name="connsiteX7" fmla="*/ 7840 w 13724"/>
                <a:gd name="connsiteY7" fmla="*/ 9823 h 11935"/>
                <a:gd name="connsiteX8" fmla="*/ 7066 w 13724"/>
                <a:gd name="connsiteY8" fmla="*/ 9302 h 11935"/>
                <a:gd name="connsiteX9" fmla="*/ 6293 w 13724"/>
                <a:gd name="connsiteY9" fmla="*/ 11400 h 11935"/>
                <a:gd name="connsiteX10" fmla="*/ 5774 w 13724"/>
                <a:gd name="connsiteY10" fmla="*/ 10358 h 11935"/>
                <a:gd name="connsiteX11" fmla="*/ 4747 w 13724"/>
                <a:gd name="connsiteY11" fmla="*/ 10358 h 11935"/>
                <a:gd name="connsiteX12" fmla="*/ 3200 w 13724"/>
                <a:gd name="connsiteY12" fmla="*/ 9823 h 11935"/>
                <a:gd name="connsiteX13" fmla="*/ 2938 w 13724"/>
                <a:gd name="connsiteY13" fmla="*/ 9823 h 11935"/>
                <a:gd name="connsiteX14" fmla="*/ 1392 w 13724"/>
                <a:gd name="connsiteY14" fmla="*/ 11935 h 11935"/>
                <a:gd name="connsiteX15" fmla="*/ 0 w 13724"/>
                <a:gd name="connsiteY15" fmla="*/ 11890 h 1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724" h="11935">
                  <a:moveTo>
                    <a:pt x="13724" y="0"/>
                  </a:moveTo>
                  <a:lnTo>
                    <a:pt x="9903" y="2457"/>
                  </a:lnTo>
                  <a:lnTo>
                    <a:pt x="9646" y="2991"/>
                  </a:lnTo>
                  <a:cubicBezTo>
                    <a:pt x="9732" y="3690"/>
                    <a:pt x="9817" y="4390"/>
                    <a:pt x="9903" y="5089"/>
                  </a:cubicBezTo>
                  <a:lnTo>
                    <a:pt x="9384" y="6146"/>
                  </a:lnTo>
                  <a:lnTo>
                    <a:pt x="9384" y="7201"/>
                  </a:lnTo>
                  <a:lnTo>
                    <a:pt x="8612" y="8779"/>
                  </a:lnTo>
                  <a:lnTo>
                    <a:pt x="7840" y="9823"/>
                  </a:lnTo>
                  <a:lnTo>
                    <a:pt x="7066" y="9302"/>
                  </a:lnTo>
                  <a:lnTo>
                    <a:pt x="6293" y="11400"/>
                  </a:lnTo>
                  <a:lnTo>
                    <a:pt x="5774" y="10358"/>
                  </a:lnTo>
                  <a:lnTo>
                    <a:pt x="4747" y="10358"/>
                  </a:lnTo>
                  <a:lnTo>
                    <a:pt x="3200" y="9823"/>
                  </a:lnTo>
                  <a:lnTo>
                    <a:pt x="2938" y="9823"/>
                  </a:lnTo>
                  <a:lnTo>
                    <a:pt x="1392" y="11935"/>
                  </a:lnTo>
                  <a:lnTo>
                    <a:pt x="0" y="1189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89" name="Freeform 24"/>
            <p:cNvSpPr>
              <a:spLocks noChangeAspect="1"/>
            </p:cNvSpPr>
            <p:nvPr/>
          </p:nvSpPr>
          <p:spPr bwMode="gray">
            <a:xfrm>
              <a:off x="3119817" y="1715094"/>
              <a:ext cx="1693486" cy="631414"/>
            </a:xfrm>
            <a:custGeom>
              <a:avLst/>
              <a:gdLst>
                <a:gd name="T0" fmla="*/ 2147483647 w 2313"/>
                <a:gd name="T1" fmla="*/ 0 h 1225"/>
                <a:gd name="T2" fmla="*/ 2147483647 w 2313"/>
                <a:gd name="T3" fmla="*/ 2147483647 h 1225"/>
                <a:gd name="T4" fmla="*/ 2147483647 w 2313"/>
                <a:gd name="T5" fmla="*/ 2147483647 h 1225"/>
                <a:gd name="T6" fmla="*/ 2147483647 w 2313"/>
                <a:gd name="T7" fmla="*/ 2147483647 h 1225"/>
                <a:gd name="T8" fmla="*/ 2147483647 w 2313"/>
                <a:gd name="T9" fmla="*/ 2147483647 h 1225"/>
                <a:gd name="T10" fmla="*/ 2147483647 w 2313"/>
                <a:gd name="T11" fmla="*/ 2147483647 h 1225"/>
                <a:gd name="T12" fmla="*/ 2147483647 w 2313"/>
                <a:gd name="T13" fmla="*/ 2147483647 h 1225"/>
                <a:gd name="T14" fmla="*/ 2147483647 w 2313"/>
                <a:gd name="T15" fmla="*/ 2147483647 h 1225"/>
                <a:gd name="T16" fmla="*/ 2147483647 w 2313"/>
                <a:gd name="T17" fmla="*/ 2147483647 h 1225"/>
                <a:gd name="T18" fmla="*/ 2147483647 w 2313"/>
                <a:gd name="T19" fmla="*/ 2147483647 h 1225"/>
                <a:gd name="T20" fmla="*/ 2147483647 w 2313"/>
                <a:gd name="T21" fmla="*/ 2147483647 h 1225"/>
                <a:gd name="T22" fmla="*/ 2147483647 w 2313"/>
                <a:gd name="T23" fmla="*/ 2147483647 h 1225"/>
                <a:gd name="T24" fmla="*/ 2147483647 w 2313"/>
                <a:gd name="T25" fmla="*/ 2147483647 h 1225"/>
                <a:gd name="T26" fmla="*/ 2147483647 w 2313"/>
                <a:gd name="T27" fmla="*/ 2147483647 h 1225"/>
                <a:gd name="T28" fmla="*/ 2147483647 w 2313"/>
                <a:gd name="T29" fmla="*/ 2147483647 h 1225"/>
                <a:gd name="T30" fmla="*/ 2147483647 w 2313"/>
                <a:gd name="T31" fmla="*/ 2147483647 h 1225"/>
                <a:gd name="T32" fmla="*/ 2147483647 w 2313"/>
                <a:gd name="T33" fmla="*/ 2147483647 h 1225"/>
                <a:gd name="T34" fmla="*/ 2147483647 w 2313"/>
                <a:gd name="T35" fmla="*/ 2147483647 h 1225"/>
                <a:gd name="T36" fmla="*/ 0 w 2313"/>
                <a:gd name="T37" fmla="*/ 2147483647 h 1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3"/>
                <a:gd name="T58" fmla="*/ 0 h 1225"/>
                <a:gd name="T59" fmla="*/ 2313 w 2313"/>
                <a:gd name="T60" fmla="*/ 1225 h 1225"/>
                <a:gd name="connsiteX0" fmla="*/ 8824 w 8824"/>
                <a:gd name="connsiteY0" fmla="*/ 0 h 7404"/>
                <a:gd name="connsiteX1" fmla="*/ 8236 w 8824"/>
                <a:gd name="connsiteY1" fmla="*/ 367 h 7404"/>
                <a:gd name="connsiteX2" fmla="*/ 8041 w 8824"/>
                <a:gd name="connsiteY2" fmla="*/ 743 h 7404"/>
                <a:gd name="connsiteX3" fmla="*/ 8236 w 8824"/>
                <a:gd name="connsiteY3" fmla="*/ 2220 h 7404"/>
                <a:gd name="connsiteX4" fmla="*/ 7843 w 8824"/>
                <a:gd name="connsiteY4" fmla="*/ 2963 h 7404"/>
                <a:gd name="connsiteX5" fmla="*/ 7843 w 8824"/>
                <a:gd name="connsiteY5" fmla="*/ 3706 h 7404"/>
                <a:gd name="connsiteX6" fmla="*/ 7255 w 8824"/>
                <a:gd name="connsiteY6" fmla="*/ 4816 h 7404"/>
                <a:gd name="connsiteX7" fmla="*/ 6667 w 8824"/>
                <a:gd name="connsiteY7" fmla="*/ 5551 h 7404"/>
                <a:gd name="connsiteX8" fmla="*/ 6079 w 8824"/>
                <a:gd name="connsiteY8" fmla="*/ 5184 h 7404"/>
                <a:gd name="connsiteX9" fmla="*/ 5491 w 8824"/>
                <a:gd name="connsiteY9" fmla="*/ 6661 h 7404"/>
                <a:gd name="connsiteX10" fmla="*/ 5097 w 8824"/>
                <a:gd name="connsiteY10" fmla="*/ 5927 h 7404"/>
                <a:gd name="connsiteX11" fmla="*/ 4315 w 8824"/>
                <a:gd name="connsiteY11" fmla="*/ 5927 h 7404"/>
                <a:gd name="connsiteX12" fmla="*/ 3139 w 8824"/>
                <a:gd name="connsiteY12" fmla="*/ 5551 h 7404"/>
                <a:gd name="connsiteX13" fmla="*/ 2940 w 8824"/>
                <a:gd name="connsiteY13" fmla="*/ 5551 h 7404"/>
                <a:gd name="connsiteX14" fmla="*/ 1764 w 8824"/>
                <a:gd name="connsiteY14" fmla="*/ 7037 h 7404"/>
                <a:gd name="connsiteX15" fmla="*/ 588 w 8824"/>
                <a:gd name="connsiteY15" fmla="*/ 7037 h 7404"/>
                <a:gd name="connsiteX16" fmla="*/ 393 w 8824"/>
                <a:gd name="connsiteY16" fmla="*/ 7404 h 7404"/>
                <a:gd name="connsiteX17" fmla="*/ 0 w 8824"/>
                <a:gd name="connsiteY17" fmla="*/ 7404 h 7404"/>
                <a:gd name="connsiteX0" fmla="*/ 9555 w 9555"/>
                <a:gd name="connsiteY0" fmla="*/ 0 h 10000"/>
                <a:gd name="connsiteX1" fmla="*/ 8889 w 9555"/>
                <a:gd name="connsiteY1" fmla="*/ 496 h 10000"/>
                <a:gd name="connsiteX2" fmla="*/ 8668 w 9555"/>
                <a:gd name="connsiteY2" fmla="*/ 1004 h 10000"/>
                <a:gd name="connsiteX3" fmla="*/ 8889 w 9555"/>
                <a:gd name="connsiteY3" fmla="*/ 2998 h 10000"/>
                <a:gd name="connsiteX4" fmla="*/ 8443 w 9555"/>
                <a:gd name="connsiteY4" fmla="*/ 4002 h 10000"/>
                <a:gd name="connsiteX5" fmla="*/ 8443 w 9555"/>
                <a:gd name="connsiteY5" fmla="*/ 5005 h 10000"/>
                <a:gd name="connsiteX6" fmla="*/ 7777 w 9555"/>
                <a:gd name="connsiteY6" fmla="*/ 6505 h 10000"/>
                <a:gd name="connsiteX7" fmla="*/ 7111 w 9555"/>
                <a:gd name="connsiteY7" fmla="*/ 7497 h 10000"/>
                <a:gd name="connsiteX8" fmla="*/ 6444 w 9555"/>
                <a:gd name="connsiteY8" fmla="*/ 7002 h 10000"/>
                <a:gd name="connsiteX9" fmla="*/ 5778 w 9555"/>
                <a:gd name="connsiteY9" fmla="*/ 8996 h 10000"/>
                <a:gd name="connsiteX10" fmla="*/ 5331 w 9555"/>
                <a:gd name="connsiteY10" fmla="*/ 8005 h 10000"/>
                <a:gd name="connsiteX11" fmla="*/ 4445 w 9555"/>
                <a:gd name="connsiteY11" fmla="*/ 8005 h 10000"/>
                <a:gd name="connsiteX12" fmla="*/ 3112 w 9555"/>
                <a:gd name="connsiteY12" fmla="*/ 7497 h 10000"/>
                <a:gd name="connsiteX13" fmla="*/ 2887 w 9555"/>
                <a:gd name="connsiteY13" fmla="*/ 7497 h 10000"/>
                <a:gd name="connsiteX14" fmla="*/ 1554 w 9555"/>
                <a:gd name="connsiteY14" fmla="*/ 9504 h 10000"/>
                <a:gd name="connsiteX15" fmla="*/ 221 w 9555"/>
                <a:gd name="connsiteY15" fmla="*/ 9504 h 10000"/>
                <a:gd name="connsiteX16" fmla="*/ 0 w 9555"/>
                <a:gd name="connsiteY16" fmla="*/ 10000 h 10000"/>
                <a:gd name="connsiteX0" fmla="*/ 9769 w 9769"/>
                <a:gd name="connsiteY0" fmla="*/ 0 h 9504"/>
                <a:gd name="connsiteX1" fmla="*/ 9072 w 9769"/>
                <a:gd name="connsiteY1" fmla="*/ 496 h 9504"/>
                <a:gd name="connsiteX2" fmla="*/ 8841 w 9769"/>
                <a:gd name="connsiteY2" fmla="*/ 1004 h 9504"/>
                <a:gd name="connsiteX3" fmla="*/ 9072 w 9769"/>
                <a:gd name="connsiteY3" fmla="*/ 2998 h 9504"/>
                <a:gd name="connsiteX4" fmla="*/ 8605 w 9769"/>
                <a:gd name="connsiteY4" fmla="*/ 4002 h 9504"/>
                <a:gd name="connsiteX5" fmla="*/ 8605 w 9769"/>
                <a:gd name="connsiteY5" fmla="*/ 5005 h 9504"/>
                <a:gd name="connsiteX6" fmla="*/ 7908 w 9769"/>
                <a:gd name="connsiteY6" fmla="*/ 6505 h 9504"/>
                <a:gd name="connsiteX7" fmla="*/ 7211 w 9769"/>
                <a:gd name="connsiteY7" fmla="*/ 7497 h 9504"/>
                <a:gd name="connsiteX8" fmla="*/ 6513 w 9769"/>
                <a:gd name="connsiteY8" fmla="*/ 7002 h 9504"/>
                <a:gd name="connsiteX9" fmla="*/ 5816 w 9769"/>
                <a:gd name="connsiteY9" fmla="*/ 8996 h 9504"/>
                <a:gd name="connsiteX10" fmla="*/ 5348 w 9769"/>
                <a:gd name="connsiteY10" fmla="*/ 8005 h 9504"/>
                <a:gd name="connsiteX11" fmla="*/ 4421 w 9769"/>
                <a:gd name="connsiteY11" fmla="*/ 8005 h 9504"/>
                <a:gd name="connsiteX12" fmla="*/ 3026 w 9769"/>
                <a:gd name="connsiteY12" fmla="*/ 7497 h 9504"/>
                <a:gd name="connsiteX13" fmla="*/ 2790 w 9769"/>
                <a:gd name="connsiteY13" fmla="*/ 7497 h 9504"/>
                <a:gd name="connsiteX14" fmla="*/ 1395 w 9769"/>
                <a:gd name="connsiteY14" fmla="*/ 9504 h 9504"/>
                <a:gd name="connsiteX15" fmla="*/ 0 w 9769"/>
                <a:gd name="connsiteY15" fmla="*/ 9504 h 9504"/>
                <a:gd name="connsiteX0" fmla="*/ 9234 w 9234"/>
                <a:gd name="connsiteY0" fmla="*/ 0 h 10000"/>
                <a:gd name="connsiteX1" fmla="*/ 8521 w 9234"/>
                <a:gd name="connsiteY1" fmla="*/ 522 h 10000"/>
                <a:gd name="connsiteX2" fmla="*/ 8284 w 9234"/>
                <a:gd name="connsiteY2" fmla="*/ 1056 h 10000"/>
                <a:gd name="connsiteX3" fmla="*/ 8521 w 9234"/>
                <a:gd name="connsiteY3" fmla="*/ 3154 h 10000"/>
                <a:gd name="connsiteX4" fmla="*/ 8042 w 9234"/>
                <a:gd name="connsiteY4" fmla="*/ 4211 h 10000"/>
                <a:gd name="connsiteX5" fmla="*/ 8042 w 9234"/>
                <a:gd name="connsiteY5" fmla="*/ 5266 h 10000"/>
                <a:gd name="connsiteX6" fmla="*/ 7329 w 9234"/>
                <a:gd name="connsiteY6" fmla="*/ 6844 h 10000"/>
                <a:gd name="connsiteX7" fmla="*/ 6616 w 9234"/>
                <a:gd name="connsiteY7" fmla="*/ 7888 h 10000"/>
                <a:gd name="connsiteX8" fmla="*/ 5901 w 9234"/>
                <a:gd name="connsiteY8" fmla="*/ 7367 h 10000"/>
                <a:gd name="connsiteX9" fmla="*/ 5188 w 9234"/>
                <a:gd name="connsiteY9" fmla="*/ 9465 h 10000"/>
                <a:gd name="connsiteX10" fmla="*/ 4708 w 9234"/>
                <a:gd name="connsiteY10" fmla="*/ 8423 h 10000"/>
                <a:gd name="connsiteX11" fmla="*/ 3760 w 9234"/>
                <a:gd name="connsiteY11" fmla="*/ 8423 h 10000"/>
                <a:gd name="connsiteX12" fmla="*/ 2332 w 9234"/>
                <a:gd name="connsiteY12" fmla="*/ 7888 h 10000"/>
                <a:gd name="connsiteX13" fmla="*/ 2090 w 9234"/>
                <a:gd name="connsiteY13" fmla="*/ 7888 h 10000"/>
                <a:gd name="connsiteX14" fmla="*/ 662 w 9234"/>
                <a:gd name="connsiteY14" fmla="*/ 10000 h 10000"/>
                <a:gd name="connsiteX15" fmla="*/ 0 w 9234"/>
                <a:gd name="connsiteY15" fmla="*/ 10000 h 10000"/>
                <a:gd name="connsiteX0" fmla="*/ 13049 w 13049"/>
                <a:gd name="connsiteY0" fmla="*/ 0 h 11935"/>
                <a:gd name="connsiteX1" fmla="*/ 9228 w 13049"/>
                <a:gd name="connsiteY1" fmla="*/ 2457 h 11935"/>
                <a:gd name="connsiteX2" fmla="*/ 8971 w 13049"/>
                <a:gd name="connsiteY2" fmla="*/ 2991 h 11935"/>
                <a:gd name="connsiteX3" fmla="*/ 9228 w 13049"/>
                <a:gd name="connsiteY3" fmla="*/ 5089 h 11935"/>
                <a:gd name="connsiteX4" fmla="*/ 8709 w 13049"/>
                <a:gd name="connsiteY4" fmla="*/ 6146 h 11935"/>
                <a:gd name="connsiteX5" fmla="*/ 8709 w 13049"/>
                <a:gd name="connsiteY5" fmla="*/ 7201 h 11935"/>
                <a:gd name="connsiteX6" fmla="*/ 7937 w 13049"/>
                <a:gd name="connsiteY6" fmla="*/ 8779 h 11935"/>
                <a:gd name="connsiteX7" fmla="*/ 7165 w 13049"/>
                <a:gd name="connsiteY7" fmla="*/ 9823 h 11935"/>
                <a:gd name="connsiteX8" fmla="*/ 6391 w 13049"/>
                <a:gd name="connsiteY8" fmla="*/ 9302 h 11935"/>
                <a:gd name="connsiteX9" fmla="*/ 5618 w 13049"/>
                <a:gd name="connsiteY9" fmla="*/ 11400 h 11935"/>
                <a:gd name="connsiteX10" fmla="*/ 5099 w 13049"/>
                <a:gd name="connsiteY10" fmla="*/ 10358 h 11935"/>
                <a:gd name="connsiteX11" fmla="*/ 4072 w 13049"/>
                <a:gd name="connsiteY11" fmla="*/ 10358 h 11935"/>
                <a:gd name="connsiteX12" fmla="*/ 2525 w 13049"/>
                <a:gd name="connsiteY12" fmla="*/ 9823 h 11935"/>
                <a:gd name="connsiteX13" fmla="*/ 2263 w 13049"/>
                <a:gd name="connsiteY13" fmla="*/ 9823 h 11935"/>
                <a:gd name="connsiteX14" fmla="*/ 717 w 13049"/>
                <a:gd name="connsiteY14" fmla="*/ 11935 h 11935"/>
                <a:gd name="connsiteX15" fmla="*/ 0 w 13049"/>
                <a:gd name="connsiteY15" fmla="*/ 11935 h 11935"/>
                <a:gd name="connsiteX0" fmla="*/ 13724 w 13724"/>
                <a:gd name="connsiteY0" fmla="*/ 0 h 11935"/>
                <a:gd name="connsiteX1" fmla="*/ 9903 w 13724"/>
                <a:gd name="connsiteY1" fmla="*/ 2457 h 11935"/>
                <a:gd name="connsiteX2" fmla="*/ 9646 w 13724"/>
                <a:gd name="connsiteY2" fmla="*/ 2991 h 11935"/>
                <a:gd name="connsiteX3" fmla="*/ 9903 w 13724"/>
                <a:gd name="connsiteY3" fmla="*/ 5089 h 11935"/>
                <a:gd name="connsiteX4" fmla="*/ 9384 w 13724"/>
                <a:gd name="connsiteY4" fmla="*/ 6146 h 11935"/>
                <a:gd name="connsiteX5" fmla="*/ 9384 w 13724"/>
                <a:gd name="connsiteY5" fmla="*/ 7201 h 11935"/>
                <a:gd name="connsiteX6" fmla="*/ 8612 w 13724"/>
                <a:gd name="connsiteY6" fmla="*/ 8779 h 11935"/>
                <a:gd name="connsiteX7" fmla="*/ 7840 w 13724"/>
                <a:gd name="connsiteY7" fmla="*/ 9823 h 11935"/>
                <a:gd name="connsiteX8" fmla="*/ 7066 w 13724"/>
                <a:gd name="connsiteY8" fmla="*/ 9302 h 11935"/>
                <a:gd name="connsiteX9" fmla="*/ 6293 w 13724"/>
                <a:gd name="connsiteY9" fmla="*/ 11400 h 11935"/>
                <a:gd name="connsiteX10" fmla="*/ 5774 w 13724"/>
                <a:gd name="connsiteY10" fmla="*/ 10358 h 11935"/>
                <a:gd name="connsiteX11" fmla="*/ 4747 w 13724"/>
                <a:gd name="connsiteY11" fmla="*/ 10358 h 11935"/>
                <a:gd name="connsiteX12" fmla="*/ 3200 w 13724"/>
                <a:gd name="connsiteY12" fmla="*/ 9823 h 11935"/>
                <a:gd name="connsiteX13" fmla="*/ 2938 w 13724"/>
                <a:gd name="connsiteY13" fmla="*/ 9823 h 11935"/>
                <a:gd name="connsiteX14" fmla="*/ 1392 w 13724"/>
                <a:gd name="connsiteY14" fmla="*/ 11935 h 11935"/>
                <a:gd name="connsiteX15" fmla="*/ 0 w 13724"/>
                <a:gd name="connsiteY15" fmla="*/ 11890 h 11935"/>
                <a:gd name="connsiteX0" fmla="*/ 13724 w 13724"/>
                <a:gd name="connsiteY0" fmla="*/ 0 h 11935"/>
                <a:gd name="connsiteX1" fmla="*/ 9903 w 13724"/>
                <a:gd name="connsiteY1" fmla="*/ 2457 h 11935"/>
                <a:gd name="connsiteX2" fmla="*/ 9646 w 13724"/>
                <a:gd name="connsiteY2" fmla="*/ 2991 h 11935"/>
                <a:gd name="connsiteX3" fmla="*/ 9903 w 13724"/>
                <a:gd name="connsiteY3" fmla="*/ 5089 h 11935"/>
                <a:gd name="connsiteX4" fmla="*/ 9384 w 13724"/>
                <a:gd name="connsiteY4" fmla="*/ 6146 h 11935"/>
                <a:gd name="connsiteX5" fmla="*/ 9384 w 13724"/>
                <a:gd name="connsiteY5" fmla="*/ 7201 h 11935"/>
                <a:gd name="connsiteX6" fmla="*/ 8612 w 13724"/>
                <a:gd name="connsiteY6" fmla="*/ 8779 h 11935"/>
                <a:gd name="connsiteX7" fmla="*/ 7840 w 13724"/>
                <a:gd name="connsiteY7" fmla="*/ 9823 h 11935"/>
                <a:gd name="connsiteX8" fmla="*/ 7066 w 13724"/>
                <a:gd name="connsiteY8" fmla="*/ 9302 h 11935"/>
                <a:gd name="connsiteX9" fmla="*/ 6293 w 13724"/>
                <a:gd name="connsiteY9" fmla="*/ 11400 h 11935"/>
                <a:gd name="connsiteX10" fmla="*/ 5774 w 13724"/>
                <a:gd name="connsiteY10" fmla="*/ 10358 h 11935"/>
                <a:gd name="connsiteX11" fmla="*/ 4747 w 13724"/>
                <a:gd name="connsiteY11" fmla="*/ 10358 h 11935"/>
                <a:gd name="connsiteX12" fmla="*/ 3200 w 13724"/>
                <a:gd name="connsiteY12" fmla="*/ 9823 h 11935"/>
                <a:gd name="connsiteX13" fmla="*/ 2938 w 13724"/>
                <a:gd name="connsiteY13" fmla="*/ 9823 h 11935"/>
                <a:gd name="connsiteX14" fmla="*/ 1392 w 13724"/>
                <a:gd name="connsiteY14" fmla="*/ 11935 h 11935"/>
                <a:gd name="connsiteX15" fmla="*/ 0 w 13724"/>
                <a:gd name="connsiteY15" fmla="*/ 11890 h 1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724" h="11935">
                  <a:moveTo>
                    <a:pt x="13724" y="0"/>
                  </a:moveTo>
                  <a:lnTo>
                    <a:pt x="9903" y="2457"/>
                  </a:lnTo>
                  <a:lnTo>
                    <a:pt x="9646" y="2991"/>
                  </a:lnTo>
                  <a:cubicBezTo>
                    <a:pt x="9732" y="3690"/>
                    <a:pt x="9817" y="4390"/>
                    <a:pt x="9903" y="5089"/>
                  </a:cubicBezTo>
                  <a:lnTo>
                    <a:pt x="9384" y="6146"/>
                  </a:lnTo>
                  <a:lnTo>
                    <a:pt x="9384" y="7201"/>
                  </a:lnTo>
                  <a:lnTo>
                    <a:pt x="8612" y="8779"/>
                  </a:lnTo>
                  <a:lnTo>
                    <a:pt x="7840" y="9823"/>
                  </a:lnTo>
                  <a:lnTo>
                    <a:pt x="7066" y="9302"/>
                  </a:lnTo>
                  <a:lnTo>
                    <a:pt x="6293" y="11400"/>
                  </a:lnTo>
                  <a:lnTo>
                    <a:pt x="5774" y="10358"/>
                  </a:lnTo>
                  <a:lnTo>
                    <a:pt x="4747" y="10358"/>
                  </a:lnTo>
                  <a:lnTo>
                    <a:pt x="3200" y="9823"/>
                  </a:lnTo>
                  <a:lnTo>
                    <a:pt x="2938" y="9823"/>
                  </a:lnTo>
                  <a:lnTo>
                    <a:pt x="1392" y="11935"/>
                  </a:lnTo>
                  <a:lnTo>
                    <a:pt x="0" y="1189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90" name="グループ化 589"/>
          <p:cNvGrpSpPr/>
          <p:nvPr/>
        </p:nvGrpSpPr>
        <p:grpSpPr bwMode="gray">
          <a:xfrm>
            <a:off x="4261358" y="2202619"/>
            <a:ext cx="509588" cy="861319"/>
            <a:chOff x="2940050" y="1510523"/>
            <a:chExt cx="509588" cy="861319"/>
          </a:xfrm>
        </p:grpSpPr>
        <p:sp>
          <p:nvSpPr>
            <p:cNvPr id="591" name="Freeform 25"/>
            <p:cNvSpPr>
              <a:spLocks noChangeAspect="1"/>
            </p:cNvSpPr>
            <p:nvPr/>
          </p:nvSpPr>
          <p:spPr bwMode="gray">
            <a:xfrm>
              <a:off x="2940050" y="1510523"/>
              <a:ext cx="509588" cy="861319"/>
            </a:xfrm>
            <a:custGeom>
              <a:avLst/>
              <a:gdLst>
                <a:gd name="T0" fmla="*/ 2147483647 w 726"/>
                <a:gd name="T1" fmla="*/ 0 h 1406"/>
                <a:gd name="T2" fmla="*/ 2147483647 w 726"/>
                <a:gd name="T3" fmla="*/ 2147483647 h 1406"/>
                <a:gd name="T4" fmla="*/ 2147483647 w 726"/>
                <a:gd name="T5" fmla="*/ 2147483647 h 1406"/>
                <a:gd name="T6" fmla="*/ 2147483647 w 726"/>
                <a:gd name="T7" fmla="*/ 2147483647 h 1406"/>
                <a:gd name="T8" fmla="*/ 2147483647 w 726"/>
                <a:gd name="T9" fmla="*/ 2147483647 h 1406"/>
                <a:gd name="T10" fmla="*/ 2147483647 w 726"/>
                <a:gd name="T11" fmla="*/ 2147483647 h 1406"/>
                <a:gd name="T12" fmla="*/ 2147483647 w 726"/>
                <a:gd name="T13" fmla="*/ 2147483647 h 1406"/>
                <a:gd name="T14" fmla="*/ 0 w 726"/>
                <a:gd name="T15" fmla="*/ 2147483647 h 1406"/>
                <a:gd name="T16" fmla="*/ 2147483647 w 726"/>
                <a:gd name="T17" fmla="*/ 2147483647 h 1406"/>
                <a:gd name="T18" fmla="*/ 2147483647 w 726"/>
                <a:gd name="T19" fmla="*/ 2147483647 h 14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6"/>
                <a:gd name="T31" fmla="*/ 0 h 1406"/>
                <a:gd name="T32" fmla="*/ 726 w 726"/>
                <a:gd name="T33" fmla="*/ 1406 h 14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6" h="1406">
                  <a:moveTo>
                    <a:pt x="590" y="0"/>
                  </a:moveTo>
                  <a:lnTo>
                    <a:pt x="726" y="136"/>
                  </a:lnTo>
                  <a:lnTo>
                    <a:pt x="590" y="318"/>
                  </a:lnTo>
                  <a:lnTo>
                    <a:pt x="499" y="363"/>
                  </a:lnTo>
                  <a:lnTo>
                    <a:pt x="227" y="544"/>
                  </a:lnTo>
                  <a:lnTo>
                    <a:pt x="182" y="726"/>
                  </a:lnTo>
                  <a:lnTo>
                    <a:pt x="182" y="816"/>
                  </a:lnTo>
                  <a:lnTo>
                    <a:pt x="0" y="1225"/>
                  </a:lnTo>
                  <a:lnTo>
                    <a:pt x="46" y="1361"/>
                  </a:lnTo>
                  <a:lnTo>
                    <a:pt x="91" y="140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92" name="Freeform 120"/>
            <p:cNvSpPr>
              <a:spLocks noChangeAspect="1"/>
            </p:cNvSpPr>
            <p:nvPr/>
          </p:nvSpPr>
          <p:spPr bwMode="gray">
            <a:xfrm>
              <a:off x="2940050" y="1510523"/>
              <a:ext cx="509588" cy="861319"/>
            </a:xfrm>
            <a:custGeom>
              <a:avLst/>
              <a:gdLst>
                <a:gd name="T0" fmla="*/ 2147483647 w 726"/>
                <a:gd name="T1" fmla="*/ 0 h 1406"/>
                <a:gd name="T2" fmla="*/ 2147483647 w 726"/>
                <a:gd name="T3" fmla="*/ 2147483647 h 1406"/>
                <a:gd name="T4" fmla="*/ 2147483647 w 726"/>
                <a:gd name="T5" fmla="*/ 2147483647 h 1406"/>
                <a:gd name="T6" fmla="*/ 2147483647 w 726"/>
                <a:gd name="T7" fmla="*/ 2147483647 h 1406"/>
                <a:gd name="T8" fmla="*/ 2147483647 w 726"/>
                <a:gd name="T9" fmla="*/ 2147483647 h 1406"/>
                <a:gd name="T10" fmla="*/ 2147483647 w 726"/>
                <a:gd name="T11" fmla="*/ 2147483647 h 1406"/>
                <a:gd name="T12" fmla="*/ 2147483647 w 726"/>
                <a:gd name="T13" fmla="*/ 2147483647 h 1406"/>
                <a:gd name="T14" fmla="*/ 0 w 726"/>
                <a:gd name="T15" fmla="*/ 2147483647 h 1406"/>
                <a:gd name="T16" fmla="*/ 2147483647 w 726"/>
                <a:gd name="T17" fmla="*/ 2147483647 h 1406"/>
                <a:gd name="T18" fmla="*/ 2147483647 w 726"/>
                <a:gd name="T19" fmla="*/ 2147483647 h 14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6"/>
                <a:gd name="T31" fmla="*/ 0 h 1406"/>
                <a:gd name="T32" fmla="*/ 726 w 726"/>
                <a:gd name="T33" fmla="*/ 1406 h 14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6" h="1406">
                  <a:moveTo>
                    <a:pt x="590" y="0"/>
                  </a:moveTo>
                  <a:lnTo>
                    <a:pt x="726" y="136"/>
                  </a:lnTo>
                  <a:lnTo>
                    <a:pt x="590" y="318"/>
                  </a:lnTo>
                  <a:lnTo>
                    <a:pt x="499" y="363"/>
                  </a:lnTo>
                  <a:lnTo>
                    <a:pt x="227" y="544"/>
                  </a:lnTo>
                  <a:lnTo>
                    <a:pt x="182" y="726"/>
                  </a:lnTo>
                  <a:lnTo>
                    <a:pt x="182" y="816"/>
                  </a:lnTo>
                  <a:lnTo>
                    <a:pt x="0" y="1225"/>
                  </a:lnTo>
                  <a:lnTo>
                    <a:pt x="46" y="1361"/>
                  </a:lnTo>
                  <a:lnTo>
                    <a:pt x="91" y="1406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93" name="Freeform 26"/>
          <p:cNvSpPr>
            <a:spLocks noChangeAspect="1"/>
          </p:cNvSpPr>
          <p:nvPr/>
        </p:nvSpPr>
        <p:spPr bwMode="gray">
          <a:xfrm>
            <a:off x="4581575" y="2924720"/>
            <a:ext cx="254079" cy="445791"/>
          </a:xfrm>
          <a:custGeom>
            <a:avLst/>
            <a:gdLst>
              <a:gd name="T0" fmla="*/ 2147483647 w 499"/>
              <a:gd name="T1" fmla="*/ 0 h 1089"/>
              <a:gd name="T2" fmla="*/ 2147483647 w 499"/>
              <a:gd name="T3" fmla="*/ 2147483647 h 1089"/>
              <a:gd name="T4" fmla="*/ 2147483647 w 499"/>
              <a:gd name="T5" fmla="*/ 2147483647 h 1089"/>
              <a:gd name="T6" fmla="*/ 2147483647 w 499"/>
              <a:gd name="T7" fmla="*/ 2147483647 h 1089"/>
              <a:gd name="T8" fmla="*/ 2147483647 w 499"/>
              <a:gd name="T9" fmla="*/ 2147483647 h 1089"/>
              <a:gd name="T10" fmla="*/ 2147483647 w 499"/>
              <a:gd name="T11" fmla="*/ 2147483647 h 1089"/>
              <a:gd name="T12" fmla="*/ 2147483647 w 499"/>
              <a:gd name="T13" fmla="*/ 2147483647 h 1089"/>
              <a:gd name="T14" fmla="*/ 0 w 499"/>
              <a:gd name="T15" fmla="*/ 2147483647 h 1089"/>
              <a:gd name="T16" fmla="*/ 2147483647 w 499"/>
              <a:gd name="T17" fmla="*/ 2147483647 h 108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99"/>
              <a:gd name="T28" fmla="*/ 0 h 1089"/>
              <a:gd name="T29" fmla="*/ 499 w 499"/>
              <a:gd name="T30" fmla="*/ 1089 h 1089"/>
              <a:gd name="connsiteX0" fmla="*/ 10000 w 10000"/>
              <a:gd name="connsiteY0" fmla="*/ 0 h 8329"/>
              <a:gd name="connsiteX1" fmla="*/ 7275 w 10000"/>
              <a:gd name="connsiteY1" fmla="*/ 1662 h 8329"/>
              <a:gd name="connsiteX2" fmla="*/ 7275 w 10000"/>
              <a:gd name="connsiteY2" fmla="*/ 2085 h 8329"/>
              <a:gd name="connsiteX3" fmla="*/ 3627 w 10000"/>
              <a:gd name="connsiteY3" fmla="*/ 4996 h 8329"/>
              <a:gd name="connsiteX4" fmla="*/ 2725 w 10000"/>
              <a:gd name="connsiteY4" fmla="*/ 6245 h 8329"/>
              <a:gd name="connsiteX5" fmla="*/ 902 w 10000"/>
              <a:gd name="connsiteY5" fmla="*/ 6667 h 8329"/>
              <a:gd name="connsiteX6" fmla="*/ 0 w 10000"/>
              <a:gd name="connsiteY6" fmla="*/ 7493 h 8329"/>
              <a:gd name="connsiteX7" fmla="*/ 902 w 10000"/>
              <a:gd name="connsiteY7" fmla="*/ 8329 h 8329"/>
              <a:gd name="connsiteX0" fmla="*/ 7275 w 7275"/>
              <a:gd name="connsiteY0" fmla="*/ 0 h 8005"/>
              <a:gd name="connsiteX1" fmla="*/ 7275 w 7275"/>
              <a:gd name="connsiteY1" fmla="*/ 508 h 8005"/>
              <a:gd name="connsiteX2" fmla="*/ 3627 w 7275"/>
              <a:gd name="connsiteY2" fmla="*/ 4003 h 8005"/>
              <a:gd name="connsiteX3" fmla="*/ 2725 w 7275"/>
              <a:gd name="connsiteY3" fmla="*/ 5503 h 8005"/>
              <a:gd name="connsiteX4" fmla="*/ 902 w 7275"/>
              <a:gd name="connsiteY4" fmla="*/ 6010 h 8005"/>
              <a:gd name="connsiteX5" fmla="*/ 0 w 7275"/>
              <a:gd name="connsiteY5" fmla="*/ 7001 h 8005"/>
              <a:gd name="connsiteX6" fmla="*/ 902 w 7275"/>
              <a:gd name="connsiteY6" fmla="*/ 8005 h 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5" h="8005">
                <a:moveTo>
                  <a:pt x="7275" y="0"/>
                </a:moveTo>
                <a:lnTo>
                  <a:pt x="7275" y="508"/>
                </a:lnTo>
                <a:lnTo>
                  <a:pt x="3627" y="4003"/>
                </a:lnTo>
                <a:lnTo>
                  <a:pt x="2725" y="5503"/>
                </a:lnTo>
                <a:lnTo>
                  <a:pt x="902" y="6010"/>
                </a:lnTo>
                <a:lnTo>
                  <a:pt x="0" y="7001"/>
                </a:lnTo>
                <a:lnTo>
                  <a:pt x="902" y="8005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594" name="グループ化 593"/>
          <p:cNvGrpSpPr/>
          <p:nvPr/>
        </p:nvGrpSpPr>
        <p:grpSpPr bwMode="gray">
          <a:xfrm>
            <a:off x="4803896" y="2701892"/>
            <a:ext cx="128161" cy="222814"/>
            <a:chOff x="3482587" y="2009797"/>
            <a:chExt cx="128161" cy="222814"/>
          </a:xfrm>
        </p:grpSpPr>
        <p:sp>
          <p:nvSpPr>
            <p:cNvPr id="595" name="Freeform 26"/>
            <p:cNvSpPr>
              <a:spLocks noChangeAspect="1"/>
            </p:cNvSpPr>
            <p:nvPr/>
          </p:nvSpPr>
          <p:spPr bwMode="gray">
            <a:xfrm>
              <a:off x="3482587" y="2009797"/>
              <a:ext cx="127389" cy="222814"/>
            </a:xfrm>
            <a:custGeom>
              <a:avLst/>
              <a:gdLst>
                <a:gd name="T0" fmla="*/ 2147483647 w 499"/>
                <a:gd name="T1" fmla="*/ 0 h 1089"/>
                <a:gd name="T2" fmla="*/ 2147483647 w 499"/>
                <a:gd name="T3" fmla="*/ 2147483647 h 1089"/>
                <a:gd name="T4" fmla="*/ 2147483647 w 499"/>
                <a:gd name="T5" fmla="*/ 2147483647 h 1089"/>
                <a:gd name="T6" fmla="*/ 2147483647 w 499"/>
                <a:gd name="T7" fmla="*/ 2147483647 h 1089"/>
                <a:gd name="T8" fmla="*/ 2147483647 w 499"/>
                <a:gd name="T9" fmla="*/ 2147483647 h 1089"/>
                <a:gd name="T10" fmla="*/ 2147483647 w 499"/>
                <a:gd name="T11" fmla="*/ 2147483647 h 1089"/>
                <a:gd name="T12" fmla="*/ 2147483647 w 499"/>
                <a:gd name="T13" fmla="*/ 2147483647 h 1089"/>
                <a:gd name="T14" fmla="*/ 0 w 499"/>
                <a:gd name="T15" fmla="*/ 2147483647 h 1089"/>
                <a:gd name="T16" fmla="*/ 2147483647 w 499"/>
                <a:gd name="T17" fmla="*/ 2147483647 h 10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9"/>
                <a:gd name="T28" fmla="*/ 0 h 1089"/>
                <a:gd name="T29" fmla="*/ 499 w 499"/>
                <a:gd name="T30" fmla="*/ 1089 h 1089"/>
                <a:gd name="connsiteX0" fmla="*/ 6353 w 10000"/>
                <a:gd name="connsiteY0" fmla="*/ 0 h 9164"/>
                <a:gd name="connsiteX1" fmla="*/ 10000 w 10000"/>
                <a:gd name="connsiteY1" fmla="*/ 1671 h 9164"/>
                <a:gd name="connsiteX2" fmla="*/ 7275 w 10000"/>
                <a:gd name="connsiteY2" fmla="*/ 3333 h 9164"/>
                <a:gd name="connsiteX3" fmla="*/ 7275 w 10000"/>
                <a:gd name="connsiteY3" fmla="*/ 3756 h 9164"/>
                <a:gd name="connsiteX4" fmla="*/ 3627 w 10000"/>
                <a:gd name="connsiteY4" fmla="*/ 6667 h 9164"/>
                <a:gd name="connsiteX5" fmla="*/ 2725 w 10000"/>
                <a:gd name="connsiteY5" fmla="*/ 7916 h 9164"/>
                <a:gd name="connsiteX6" fmla="*/ 902 w 10000"/>
                <a:gd name="connsiteY6" fmla="*/ 8338 h 9164"/>
                <a:gd name="connsiteX7" fmla="*/ 0 w 10000"/>
                <a:gd name="connsiteY7" fmla="*/ 9164 h 9164"/>
                <a:gd name="connsiteX0" fmla="*/ 5451 w 9098"/>
                <a:gd name="connsiteY0" fmla="*/ 0 h 9099"/>
                <a:gd name="connsiteX1" fmla="*/ 9098 w 9098"/>
                <a:gd name="connsiteY1" fmla="*/ 1823 h 9099"/>
                <a:gd name="connsiteX2" fmla="*/ 6373 w 9098"/>
                <a:gd name="connsiteY2" fmla="*/ 3637 h 9099"/>
                <a:gd name="connsiteX3" fmla="*/ 6373 w 9098"/>
                <a:gd name="connsiteY3" fmla="*/ 4099 h 9099"/>
                <a:gd name="connsiteX4" fmla="*/ 2725 w 9098"/>
                <a:gd name="connsiteY4" fmla="*/ 7275 h 9099"/>
                <a:gd name="connsiteX5" fmla="*/ 1823 w 9098"/>
                <a:gd name="connsiteY5" fmla="*/ 8638 h 9099"/>
                <a:gd name="connsiteX6" fmla="*/ 0 w 9098"/>
                <a:gd name="connsiteY6" fmla="*/ 9099 h 9099"/>
                <a:gd name="connsiteX0" fmla="*/ 3987 w 7996"/>
                <a:gd name="connsiteY0" fmla="*/ 0 h 9493"/>
                <a:gd name="connsiteX1" fmla="*/ 7996 w 7996"/>
                <a:gd name="connsiteY1" fmla="*/ 2004 h 9493"/>
                <a:gd name="connsiteX2" fmla="*/ 5001 w 7996"/>
                <a:gd name="connsiteY2" fmla="*/ 3997 h 9493"/>
                <a:gd name="connsiteX3" fmla="*/ 5001 w 7996"/>
                <a:gd name="connsiteY3" fmla="*/ 4505 h 9493"/>
                <a:gd name="connsiteX4" fmla="*/ 991 w 7996"/>
                <a:gd name="connsiteY4" fmla="*/ 7995 h 9493"/>
                <a:gd name="connsiteX5" fmla="*/ 0 w 7996"/>
                <a:gd name="connsiteY5" fmla="*/ 9493 h 9493"/>
                <a:gd name="connsiteX0" fmla="*/ 3747 w 8761"/>
                <a:gd name="connsiteY0" fmla="*/ 0 h 8422"/>
                <a:gd name="connsiteX1" fmla="*/ 8761 w 8761"/>
                <a:gd name="connsiteY1" fmla="*/ 2111 h 8422"/>
                <a:gd name="connsiteX2" fmla="*/ 5015 w 8761"/>
                <a:gd name="connsiteY2" fmla="*/ 4210 h 8422"/>
                <a:gd name="connsiteX3" fmla="*/ 5015 w 8761"/>
                <a:gd name="connsiteY3" fmla="*/ 4746 h 8422"/>
                <a:gd name="connsiteX4" fmla="*/ 0 w 8761"/>
                <a:gd name="connsiteY4" fmla="*/ 8422 h 8422"/>
                <a:gd name="connsiteX0" fmla="*/ 0 w 5723"/>
                <a:gd name="connsiteY0" fmla="*/ 0 h 5635"/>
                <a:gd name="connsiteX1" fmla="*/ 5723 w 5723"/>
                <a:gd name="connsiteY1" fmla="*/ 2507 h 5635"/>
                <a:gd name="connsiteX2" fmla="*/ 1447 w 5723"/>
                <a:gd name="connsiteY2" fmla="*/ 4999 h 5635"/>
                <a:gd name="connsiteX3" fmla="*/ 1447 w 5723"/>
                <a:gd name="connsiteY3" fmla="*/ 5635 h 5635"/>
                <a:gd name="connsiteX0" fmla="*/ 0 w 10000"/>
                <a:gd name="connsiteY0" fmla="*/ 0 h 8871"/>
                <a:gd name="connsiteX1" fmla="*/ 10000 w 10000"/>
                <a:gd name="connsiteY1" fmla="*/ 4449 h 8871"/>
                <a:gd name="connsiteX2" fmla="*/ 2528 w 10000"/>
                <a:gd name="connsiteY2" fmla="*/ 8871 h 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871">
                  <a:moveTo>
                    <a:pt x="0" y="0"/>
                  </a:moveTo>
                  <a:lnTo>
                    <a:pt x="10000" y="4449"/>
                  </a:lnTo>
                  <a:lnTo>
                    <a:pt x="2528" y="887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96" name="Freeform 26"/>
            <p:cNvSpPr>
              <a:spLocks noChangeAspect="1"/>
            </p:cNvSpPr>
            <p:nvPr/>
          </p:nvSpPr>
          <p:spPr bwMode="gray">
            <a:xfrm>
              <a:off x="3483359" y="2009797"/>
              <a:ext cx="127389" cy="222814"/>
            </a:xfrm>
            <a:custGeom>
              <a:avLst/>
              <a:gdLst>
                <a:gd name="T0" fmla="*/ 2147483647 w 499"/>
                <a:gd name="T1" fmla="*/ 0 h 1089"/>
                <a:gd name="T2" fmla="*/ 2147483647 w 499"/>
                <a:gd name="T3" fmla="*/ 2147483647 h 1089"/>
                <a:gd name="T4" fmla="*/ 2147483647 w 499"/>
                <a:gd name="T5" fmla="*/ 2147483647 h 1089"/>
                <a:gd name="T6" fmla="*/ 2147483647 w 499"/>
                <a:gd name="T7" fmla="*/ 2147483647 h 1089"/>
                <a:gd name="T8" fmla="*/ 2147483647 w 499"/>
                <a:gd name="T9" fmla="*/ 2147483647 h 1089"/>
                <a:gd name="T10" fmla="*/ 2147483647 w 499"/>
                <a:gd name="T11" fmla="*/ 2147483647 h 1089"/>
                <a:gd name="T12" fmla="*/ 2147483647 w 499"/>
                <a:gd name="T13" fmla="*/ 2147483647 h 1089"/>
                <a:gd name="T14" fmla="*/ 0 w 499"/>
                <a:gd name="T15" fmla="*/ 2147483647 h 1089"/>
                <a:gd name="T16" fmla="*/ 2147483647 w 499"/>
                <a:gd name="T17" fmla="*/ 2147483647 h 10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9"/>
                <a:gd name="T28" fmla="*/ 0 h 1089"/>
                <a:gd name="T29" fmla="*/ 499 w 499"/>
                <a:gd name="T30" fmla="*/ 1089 h 1089"/>
                <a:gd name="connsiteX0" fmla="*/ 6353 w 10000"/>
                <a:gd name="connsiteY0" fmla="*/ 0 h 9164"/>
                <a:gd name="connsiteX1" fmla="*/ 10000 w 10000"/>
                <a:gd name="connsiteY1" fmla="*/ 1671 h 9164"/>
                <a:gd name="connsiteX2" fmla="*/ 7275 w 10000"/>
                <a:gd name="connsiteY2" fmla="*/ 3333 h 9164"/>
                <a:gd name="connsiteX3" fmla="*/ 7275 w 10000"/>
                <a:gd name="connsiteY3" fmla="*/ 3756 h 9164"/>
                <a:gd name="connsiteX4" fmla="*/ 3627 w 10000"/>
                <a:gd name="connsiteY4" fmla="*/ 6667 h 9164"/>
                <a:gd name="connsiteX5" fmla="*/ 2725 w 10000"/>
                <a:gd name="connsiteY5" fmla="*/ 7916 h 9164"/>
                <a:gd name="connsiteX6" fmla="*/ 902 w 10000"/>
                <a:gd name="connsiteY6" fmla="*/ 8338 h 9164"/>
                <a:gd name="connsiteX7" fmla="*/ 0 w 10000"/>
                <a:gd name="connsiteY7" fmla="*/ 9164 h 9164"/>
                <a:gd name="connsiteX0" fmla="*/ 5451 w 9098"/>
                <a:gd name="connsiteY0" fmla="*/ 0 h 9099"/>
                <a:gd name="connsiteX1" fmla="*/ 9098 w 9098"/>
                <a:gd name="connsiteY1" fmla="*/ 1823 h 9099"/>
                <a:gd name="connsiteX2" fmla="*/ 6373 w 9098"/>
                <a:gd name="connsiteY2" fmla="*/ 3637 h 9099"/>
                <a:gd name="connsiteX3" fmla="*/ 6373 w 9098"/>
                <a:gd name="connsiteY3" fmla="*/ 4099 h 9099"/>
                <a:gd name="connsiteX4" fmla="*/ 2725 w 9098"/>
                <a:gd name="connsiteY4" fmla="*/ 7275 h 9099"/>
                <a:gd name="connsiteX5" fmla="*/ 1823 w 9098"/>
                <a:gd name="connsiteY5" fmla="*/ 8638 h 9099"/>
                <a:gd name="connsiteX6" fmla="*/ 0 w 9098"/>
                <a:gd name="connsiteY6" fmla="*/ 9099 h 9099"/>
                <a:gd name="connsiteX0" fmla="*/ 3987 w 7996"/>
                <a:gd name="connsiteY0" fmla="*/ 0 h 9493"/>
                <a:gd name="connsiteX1" fmla="*/ 7996 w 7996"/>
                <a:gd name="connsiteY1" fmla="*/ 2004 h 9493"/>
                <a:gd name="connsiteX2" fmla="*/ 5001 w 7996"/>
                <a:gd name="connsiteY2" fmla="*/ 3997 h 9493"/>
                <a:gd name="connsiteX3" fmla="*/ 5001 w 7996"/>
                <a:gd name="connsiteY3" fmla="*/ 4505 h 9493"/>
                <a:gd name="connsiteX4" fmla="*/ 991 w 7996"/>
                <a:gd name="connsiteY4" fmla="*/ 7995 h 9493"/>
                <a:gd name="connsiteX5" fmla="*/ 0 w 7996"/>
                <a:gd name="connsiteY5" fmla="*/ 9493 h 9493"/>
                <a:gd name="connsiteX0" fmla="*/ 3747 w 8761"/>
                <a:gd name="connsiteY0" fmla="*/ 0 h 8422"/>
                <a:gd name="connsiteX1" fmla="*/ 8761 w 8761"/>
                <a:gd name="connsiteY1" fmla="*/ 2111 h 8422"/>
                <a:gd name="connsiteX2" fmla="*/ 5015 w 8761"/>
                <a:gd name="connsiteY2" fmla="*/ 4210 h 8422"/>
                <a:gd name="connsiteX3" fmla="*/ 5015 w 8761"/>
                <a:gd name="connsiteY3" fmla="*/ 4746 h 8422"/>
                <a:gd name="connsiteX4" fmla="*/ 0 w 8761"/>
                <a:gd name="connsiteY4" fmla="*/ 8422 h 8422"/>
                <a:gd name="connsiteX0" fmla="*/ 0 w 5723"/>
                <a:gd name="connsiteY0" fmla="*/ 0 h 5635"/>
                <a:gd name="connsiteX1" fmla="*/ 5723 w 5723"/>
                <a:gd name="connsiteY1" fmla="*/ 2507 h 5635"/>
                <a:gd name="connsiteX2" fmla="*/ 1447 w 5723"/>
                <a:gd name="connsiteY2" fmla="*/ 4999 h 5635"/>
                <a:gd name="connsiteX3" fmla="*/ 1447 w 5723"/>
                <a:gd name="connsiteY3" fmla="*/ 5635 h 5635"/>
                <a:gd name="connsiteX0" fmla="*/ 0 w 10000"/>
                <a:gd name="connsiteY0" fmla="*/ 0 h 8871"/>
                <a:gd name="connsiteX1" fmla="*/ 10000 w 10000"/>
                <a:gd name="connsiteY1" fmla="*/ 4449 h 8871"/>
                <a:gd name="connsiteX2" fmla="*/ 2528 w 10000"/>
                <a:gd name="connsiteY2" fmla="*/ 8871 h 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871">
                  <a:moveTo>
                    <a:pt x="0" y="0"/>
                  </a:moveTo>
                  <a:lnTo>
                    <a:pt x="10000" y="4449"/>
                  </a:lnTo>
                  <a:lnTo>
                    <a:pt x="2528" y="887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597" name="Freeform 28"/>
          <p:cNvSpPr>
            <a:spLocks noChangeAspect="1"/>
          </p:cNvSpPr>
          <p:nvPr/>
        </p:nvSpPr>
        <p:spPr bwMode="gray">
          <a:xfrm>
            <a:off x="3419917" y="3277783"/>
            <a:ext cx="699405" cy="632266"/>
          </a:xfrm>
          <a:custGeom>
            <a:avLst/>
            <a:gdLst>
              <a:gd name="T0" fmla="*/ 2147483647 w 1179"/>
              <a:gd name="T1" fmla="*/ 0 h 1724"/>
              <a:gd name="T2" fmla="*/ 2147483647 w 1179"/>
              <a:gd name="T3" fmla="*/ 2147483647 h 1724"/>
              <a:gd name="T4" fmla="*/ 2147483647 w 1179"/>
              <a:gd name="T5" fmla="*/ 2147483647 h 1724"/>
              <a:gd name="T6" fmla="*/ 2147483647 w 1179"/>
              <a:gd name="T7" fmla="*/ 2147483647 h 1724"/>
              <a:gd name="T8" fmla="*/ 2147483647 w 1179"/>
              <a:gd name="T9" fmla="*/ 2147483647 h 1724"/>
              <a:gd name="T10" fmla="*/ 2147483647 w 1179"/>
              <a:gd name="T11" fmla="*/ 2147483647 h 1724"/>
              <a:gd name="T12" fmla="*/ 2147483647 w 1179"/>
              <a:gd name="T13" fmla="*/ 2147483647 h 1724"/>
              <a:gd name="T14" fmla="*/ 2147483647 w 1179"/>
              <a:gd name="T15" fmla="*/ 2147483647 h 1724"/>
              <a:gd name="T16" fmla="*/ 2147483647 w 1179"/>
              <a:gd name="T17" fmla="*/ 2147483647 h 1724"/>
              <a:gd name="T18" fmla="*/ 2147483647 w 1179"/>
              <a:gd name="T19" fmla="*/ 2147483647 h 1724"/>
              <a:gd name="T20" fmla="*/ 2147483647 w 1179"/>
              <a:gd name="T21" fmla="*/ 2147483647 h 1724"/>
              <a:gd name="T22" fmla="*/ 2147483647 w 1179"/>
              <a:gd name="T23" fmla="*/ 2147483647 h 1724"/>
              <a:gd name="T24" fmla="*/ 2147483647 w 1179"/>
              <a:gd name="T25" fmla="*/ 2147483647 h 1724"/>
              <a:gd name="T26" fmla="*/ 2147483647 w 1179"/>
              <a:gd name="T27" fmla="*/ 2147483647 h 1724"/>
              <a:gd name="T28" fmla="*/ 2147483647 w 1179"/>
              <a:gd name="T29" fmla="*/ 2147483647 h 1724"/>
              <a:gd name="T30" fmla="*/ 2147483647 w 1179"/>
              <a:gd name="T31" fmla="*/ 2147483647 h 1724"/>
              <a:gd name="T32" fmla="*/ 2147483647 w 1179"/>
              <a:gd name="T33" fmla="*/ 2147483647 h 1724"/>
              <a:gd name="T34" fmla="*/ 0 w 1179"/>
              <a:gd name="T35" fmla="*/ 2147483647 h 172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79"/>
              <a:gd name="T55" fmla="*/ 0 h 1724"/>
              <a:gd name="T56" fmla="*/ 1179 w 1179"/>
              <a:gd name="T57" fmla="*/ 1724 h 1724"/>
              <a:gd name="connsiteX0" fmla="*/ 10202 w 10202"/>
              <a:gd name="connsiteY0" fmla="*/ 0 h 10090"/>
              <a:gd name="connsiteX1" fmla="*/ 8846 w 10202"/>
              <a:gd name="connsiteY1" fmla="*/ 618 h 10090"/>
              <a:gd name="connsiteX2" fmla="*/ 8083 w 10202"/>
              <a:gd name="connsiteY2" fmla="*/ 879 h 10090"/>
              <a:gd name="connsiteX3" fmla="*/ 7311 w 10202"/>
              <a:gd name="connsiteY3" fmla="*/ 1407 h 10090"/>
              <a:gd name="connsiteX4" fmla="*/ 6539 w 10202"/>
              <a:gd name="connsiteY4" fmla="*/ 1668 h 10090"/>
              <a:gd name="connsiteX5" fmla="*/ 5776 w 10202"/>
              <a:gd name="connsiteY5" fmla="*/ 2196 h 10090"/>
              <a:gd name="connsiteX6" fmla="*/ 6158 w 10202"/>
              <a:gd name="connsiteY6" fmla="*/ 2723 h 10090"/>
              <a:gd name="connsiteX7" fmla="*/ 5776 w 10202"/>
              <a:gd name="connsiteY7" fmla="*/ 2984 h 10090"/>
              <a:gd name="connsiteX8" fmla="*/ 5776 w 10202"/>
              <a:gd name="connsiteY8" fmla="*/ 3245 h 10090"/>
              <a:gd name="connsiteX9" fmla="*/ 5004 w 10202"/>
              <a:gd name="connsiteY9" fmla="*/ 4301 h 10090"/>
              <a:gd name="connsiteX10" fmla="*/ 3851 w 10202"/>
              <a:gd name="connsiteY10" fmla="*/ 4829 h 10090"/>
              <a:gd name="connsiteX11" fmla="*/ 2697 w 10202"/>
              <a:gd name="connsiteY11" fmla="*/ 5090 h 10090"/>
              <a:gd name="connsiteX12" fmla="*/ 2307 w 10202"/>
              <a:gd name="connsiteY12" fmla="*/ 5351 h 10090"/>
              <a:gd name="connsiteX13" fmla="*/ 1544 w 10202"/>
              <a:gd name="connsiteY13" fmla="*/ 6140 h 10090"/>
              <a:gd name="connsiteX14" fmla="*/ 772 w 10202"/>
              <a:gd name="connsiteY14" fmla="*/ 6668 h 10090"/>
              <a:gd name="connsiteX15" fmla="*/ 390 w 10202"/>
              <a:gd name="connsiteY15" fmla="*/ 9034 h 10090"/>
              <a:gd name="connsiteX16" fmla="*/ 772 w 10202"/>
              <a:gd name="connsiteY16" fmla="*/ 9562 h 10090"/>
              <a:gd name="connsiteX17" fmla="*/ 0 w 10202"/>
              <a:gd name="connsiteY17" fmla="*/ 10090 h 10090"/>
              <a:gd name="connsiteX0" fmla="*/ 10202 w 10202"/>
              <a:gd name="connsiteY0" fmla="*/ 0 h 10090"/>
              <a:gd name="connsiteX1" fmla="*/ 8846 w 10202"/>
              <a:gd name="connsiteY1" fmla="*/ 618 h 10090"/>
              <a:gd name="connsiteX2" fmla="*/ 8083 w 10202"/>
              <a:gd name="connsiteY2" fmla="*/ 879 h 10090"/>
              <a:gd name="connsiteX3" fmla="*/ 7311 w 10202"/>
              <a:gd name="connsiteY3" fmla="*/ 1407 h 10090"/>
              <a:gd name="connsiteX4" fmla="*/ 6539 w 10202"/>
              <a:gd name="connsiteY4" fmla="*/ 1668 h 10090"/>
              <a:gd name="connsiteX5" fmla="*/ 5949 w 10202"/>
              <a:gd name="connsiteY5" fmla="*/ 2196 h 10090"/>
              <a:gd name="connsiteX6" fmla="*/ 6158 w 10202"/>
              <a:gd name="connsiteY6" fmla="*/ 2723 h 10090"/>
              <a:gd name="connsiteX7" fmla="*/ 5776 w 10202"/>
              <a:gd name="connsiteY7" fmla="*/ 2984 h 10090"/>
              <a:gd name="connsiteX8" fmla="*/ 5776 w 10202"/>
              <a:gd name="connsiteY8" fmla="*/ 3245 h 10090"/>
              <a:gd name="connsiteX9" fmla="*/ 5004 w 10202"/>
              <a:gd name="connsiteY9" fmla="*/ 4301 h 10090"/>
              <a:gd name="connsiteX10" fmla="*/ 3851 w 10202"/>
              <a:gd name="connsiteY10" fmla="*/ 4829 h 10090"/>
              <a:gd name="connsiteX11" fmla="*/ 2697 w 10202"/>
              <a:gd name="connsiteY11" fmla="*/ 5090 h 10090"/>
              <a:gd name="connsiteX12" fmla="*/ 2307 w 10202"/>
              <a:gd name="connsiteY12" fmla="*/ 5351 h 10090"/>
              <a:gd name="connsiteX13" fmla="*/ 1544 w 10202"/>
              <a:gd name="connsiteY13" fmla="*/ 6140 h 10090"/>
              <a:gd name="connsiteX14" fmla="*/ 772 w 10202"/>
              <a:gd name="connsiteY14" fmla="*/ 6668 h 10090"/>
              <a:gd name="connsiteX15" fmla="*/ 390 w 10202"/>
              <a:gd name="connsiteY15" fmla="*/ 9034 h 10090"/>
              <a:gd name="connsiteX16" fmla="*/ 772 w 10202"/>
              <a:gd name="connsiteY16" fmla="*/ 9562 h 10090"/>
              <a:gd name="connsiteX17" fmla="*/ 0 w 10202"/>
              <a:gd name="connsiteY17" fmla="*/ 10090 h 10090"/>
              <a:gd name="connsiteX0" fmla="*/ 9812 w 9812"/>
              <a:gd name="connsiteY0" fmla="*/ 0 h 9562"/>
              <a:gd name="connsiteX1" fmla="*/ 8456 w 9812"/>
              <a:gd name="connsiteY1" fmla="*/ 618 h 9562"/>
              <a:gd name="connsiteX2" fmla="*/ 7693 w 9812"/>
              <a:gd name="connsiteY2" fmla="*/ 879 h 9562"/>
              <a:gd name="connsiteX3" fmla="*/ 6921 w 9812"/>
              <a:gd name="connsiteY3" fmla="*/ 1407 h 9562"/>
              <a:gd name="connsiteX4" fmla="*/ 6149 w 9812"/>
              <a:gd name="connsiteY4" fmla="*/ 1668 h 9562"/>
              <a:gd name="connsiteX5" fmla="*/ 5559 w 9812"/>
              <a:gd name="connsiteY5" fmla="*/ 2196 h 9562"/>
              <a:gd name="connsiteX6" fmla="*/ 5768 w 9812"/>
              <a:gd name="connsiteY6" fmla="*/ 2723 h 9562"/>
              <a:gd name="connsiteX7" fmla="*/ 5386 w 9812"/>
              <a:gd name="connsiteY7" fmla="*/ 2984 h 9562"/>
              <a:gd name="connsiteX8" fmla="*/ 5386 w 9812"/>
              <a:gd name="connsiteY8" fmla="*/ 3245 h 9562"/>
              <a:gd name="connsiteX9" fmla="*/ 4614 w 9812"/>
              <a:gd name="connsiteY9" fmla="*/ 4301 h 9562"/>
              <a:gd name="connsiteX10" fmla="*/ 3461 w 9812"/>
              <a:gd name="connsiteY10" fmla="*/ 4829 h 9562"/>
              <a:gd name="connsiteX11" fmla="*/ 2307 w 9812"/>
              <a:gd name="connsiteY11" fmla="*/ 5090 h 9562"/>
              <a:gd name="connsiteX12" fmla="*/ 1917 w 9812"/>
              <a:gd name="connsiteY12" fmla="*/ 5351 h 9562"/>
              <a:gd name="connsiteX13" fmla="*/ 1154 w 9812"/>
              <a:gd name="connsiteY13" fmla="*/ 6140 h 9562"/>
              <a:gd name="connsiteX14" fmla="*/ 382 w 9812"/>
              <a:gd name="connsiteY14" fmla="*/ 6668 h 9562"/>
              <a:gd name="connsiteX15" fmla="*/ 0 w 9812"/>
              <a:gd name="connsiteY15" fmla="*/ 9034 h 9562"/>
              <a:gd name="connsiteX16" fmla="*/ 382 w 9812"/>
              <a:gd name="connsiteY16" fmla="*/ 9562 h 9562"/>
              <a:gd name="connsiteX0" fmla="*/ 10000 w 10000"/>
              <a:gd name="connsiteY0" fmla="*/ 0 h 9448"/>
              <a:gd name="connsiteX1" fmla="*/ 8618 w 10000"/>
              <a:gd name="connsiteY1" fmla="*/ 646 h 9448"/>
              <a:gd name="connsiteX2" fmla="*/ 7840 w 10000"/>
              <a:gd name="connsiteY2" fmla="*/ 919 h 9448"/>
              <a:gd name="connsiteX3" fmla="*/ 7054 w 10000"/>
              <a:gd name="connsiteY3" fmla="*/ 1471 h 9448"/>
              <a:gd name="connsiteX4" fmla="*/ 6267 w 10000"/>
              <a:gd name="connsiteY4" fmla="*/ 1744 h 9448"/>
              <a:gd name="connsiteX5" fmla="*/ 5666 w 10000"/>
              <a:gd name="connsiteY5" fmla="*/ 2297 h 9448"/>
              <a:gd name="connsiteX6" fmla="*/ 5879 w 10000"/>
              <a:gd name="connsiteY6" fmla="*/ 2848 h 9448"/>
              <a:gd name="connsiteX7" fmla="*/ 5489 w 10000"/>
              <a:gd name="connsiteY7" fmla="*/ 3121 h 9448"/>
              <a:gd name="connsiteX8" fmla="*/ 5489 w 10000"/>
              <a:gd name="connsiteY8" fmla="*/ 3394 h 9448"/>
              <a:gd name="connsiteX9" fmla="*/ 4702 w 10000"/>
              <a:gd name="connsiteY9" fmla="*/ 4498 h 9448"/>
              <a:gd name="connsiteX10" fmla="*/ 3527 w 10000"/>
              <a:gd name="connsiteY10" fmla="*/ 5050 h 9448"/>
              <a:gd name="connsiteX11" fmla="*/ 2351 w 10000"/>
              <a:gd name="connsiteY11" fmla="*/ 5323 h 9448"/>
              <a:gd name="connsiteX12" fmla="*/ 1954 w 10000"/>
              <a:gd name="connsiteY12" fmla="*/ 5596 h 9448"/>
              <a:gd name="connsiteX13" fmla="*/ 1176 w 10000"/>
              <a:gd name="connsiteY13" fmla="*/ 6421 h 9448"/>
              <a:gd name="connsiteX14" fmla="*/ 389 w 10000"/>
              <a:gd name="connsiteY14" fmla="*/ 6973 h 9448"/>
              <a:gd name="connsiteX15" fmla="*/ 0 w 10000"/>
              <a:gd name="connsiteY15" fmla="*/ 9448 h 9448"/>
              <a:gd name="connsiteX0" fmla="*/ 9611 w 9611"/>
              <a:gd name="connsiteY0" fmla="*/ 0 h 7380"/>
              <a:gd name="connsiteX1" fmla="*/ 8229 w 9611"/>
              <a:gd name="connsiteY1" fmla="*/ 684 h 7380"/>
              <a:gd name="connsiteX2" fmla="*/ 7451 w 9611"/>
              <a:gd name="connsiteY2" fmla="*/ 973 h 7380"/>
              <a:gd name="connsiteX3" fmla="*/ 6665 w 9611"/>
              <a:gd name="connsiteY3" fmla="*/ 1557 h 7380"/>
              <a:gd name="connsiteX4" fmla="*/ 5878 w 9611"/>
              <a:gd name="connsiteY4" fmla="*/ 1846 h 7380"/>
              <a:gd name="connsiteX5" fmla="*/ 5277 w 9611"/>
              <a:gd name="connsiteY5" fmla="*/ 2431 h 7380"/>
              <a:gd name="connsiteX6" fmla="*/ 5490 w 9611"/>
              <a:gd name="connsiteY6" fmla="*/ 3014 h 7380"/>
              <a:gd name="connsiteX7" fmla="*/ 5100 w 9611"/>
              <a:gd name="connsiteY7" fmla="*/ 3303 h 7380"/>
              <a:gd name="connsiteX8" fmla="*/ 5100 w 9611"/>
              <a:gd name="connsiteY8" fmla="*/ 3592 h 7380"/>
              <a:gd name="connsiteX9" fmla="*/ 4313 w 9611"/>
              <a:gd name="connsiteY9" fmla="*/ 4761 h 7380"/>
              <a:gd name="connsiteX10" fmla="*/ 3138 w 9611"/>
              <a:gd name="connsiteY10" fmla="*/ 5345 h 7380"/>
              <a:gd name="connsiteX11" fmla="*/ 1962 w 9611"/>
              <a:gd name="connsiteY11" fmla="*/ 5634 h 7380"/>
              <a:gd name="connsiteX12" fmla="*/ 1565 w 9611"/>
              <a:gd name="connsiteY12" fmla="*/ 5923 h 7380"/>
              <a:gd name="connsiteX13" fmla="*/ 787 w 9611"/>
              <a:gd name="connsiteY13" fmla="*/ 6796 h 7380"/>
              <a:gd name="connsiteX14" fmla="*/ 0 w 9611"/>
              <a:gd name="connsiteY14" fmla="*/ 7380 h 7380"/>
              <a:gd name="connsiteX0" fmla="*/ 9181 w 9181"/>
              <a:gd name="connsiteY0" fmla="*/ 0 h 9209"/>
              <a:gd name="connsiteX1" fmla="*/ 7743 w 9181"/>
              <a:gd name="connsiteY1" fmla="*/ 927 h 9209"/>
              <a:gd name="connsiteX2" fmla="*/ 6934 w 9181"/>
              <a:gd name="connsiteY2" fmla="*/ 1318 h 9209"/>
              <a:gd name="connsiteX3" fmla="*/ 6116 w 9181"/>
              <a:gd name="connsiteY3" fmla="*/ 2110 h 9209"/>
              <a:gd name="connsiteX4" fmla="*/ 5297 w 9181"/>
              <a:gd name="connsiteY4" fmla="*/ 2501 h 9209"/>
              <a:gd name="connsiteX5" fmla="*/ 4672 w 9181"/>
              <a:gd name="connsiteY5" fmla="*/ 3294 h 9209"/>
              <a:gd name="connsiteX6" fmla="*/ 4893 w 9181"/>
              <a:gd name="connsiteY6" fmla="*/ 4084 h 9209"/>
              <a:gd name="connsiteX7" fmla="*/ 4487 w 9181"/>
              <a:gd name="connsiteY7" fmla="*/ 4476 h 9209"/>
              <a:gd name="connsiteX8" fmla="*/ 4487 w 9181"/>
              <a:gd name="connsiteY8" fmla="*/ 4867 h 9209"/>
              <a:gd name="connsiteX9" fmla="*/ 3669 w 9181"/>
              <a:gd name="connsiteY9" fmla="*/ 6451 h 9209"/>
              <a:gd name="connsiteX10" fmla="*/ 2446 w 9181"/>
              <a:gd name="connsiteY10" fmla="*/ 7243 h 9209"/>
              <a:gd name="connsiteX11" fmla="*/ 1222 w 9181"/>
              <a:gd name="connsiteY11" fmla="*/ 7634 h 9209"/>
              <a:gd name="connsiteX12" fmla="*/ 809 w 9181"/>
              <a:gd name="connsiteY12" fmla="*/ 8026 h 9209"/>
              <a:gd name="connsiteX13" fmla="*/ 0 w 9181"/>
              <a:gd name="connsiteY13" fmla="*/ 9209 h 9209"/>
              <a:gd name="connsiteX0" fmla="*/ 9767 w 9767"/>
              <a:gd name="connsiteY0" fmla="*/ 0 h 9743"/>
              <a:gd name="connsiteX1" fmla="*/ 8201 w 9767"/>
              <a:gd name="connsiteY1" fmla="*/ 1007 h 9743"/>
              <a:gd name="connsiteX2" fmla="*/ 7320 w 9767"/>
              <a:gd name="connsiteY2" fmla="*/ 1431 h 9743"/>
              <a:gd name="connsiteX3" fmla="*/ 6429 w 9767"/>
              <a:gd name="connsiteY3" fmla="*/ 2291 h 9743"/>
              <a:gd name="connsiteX4" fmla="*/ 5537 w 9767"/>
              <a:gd name="connsiteY4" fmla="*/ 2716 h 9743"/>
              <a:gd name="connsiteX5" fmla="*/ 4856 w 9767"/>
              <a:gd name="connsiteY5" fmla="*/ 3577 h 9743"/>
              <a:gd name="connsiteX6" fmla="*/ 5096 w 9767"/>
              <a:gd name="connsiteY6" fmla="*/ 4435 h 9743"/>
              <a:gd name="connsiteX7" fmla="*/ 4654 w 9767"/>
              <a:gd name="connsiteY7" fmla="*/ 4860 h 9743"/>
              <a:gd name="connsiteX8" fmla="*/ 4654 w 9767"/>
              <a:gd name="connsiteY8" fmla="*/ 5285 h 9743"/>
              <a:gd name="connsiteX9" fmla="*/ 3763 w 9767"/>
              <a:gd name="connsiteY9" fmla="*/ 7005 h 9743"/>
              <a:gd name="connsiteX10" fmla="*/ 2431 w 9767"/>
              <a:gd name="connsiteY10" fmla="*/ 7865 h 9743"/>
              <a:gd name="connsiteX11" fmla="*/ 1098 w 9767"/>
              <a:gd name="connsiteY11" fmla="*/ 8290 h 9743"/>
              <a:gd name="connsiteX12" fmla="*/ 648 w 9767"/>
              <a:gd name="connsiteY12" fmla="*/ 8715 h 9743"/>
              <a:gd name="connsiteX13" fmla="*/ 0 w 9767"/>
              <a:gd name="connsiteY13" fmla="*/ 9743 h 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7" h="9743">
                <a:moveTo>
                  <a:pt x="9767" y="0"/>
                </a:moveTo>
                <a:lnTo>
                  <a:pt x="8201" y="1007"/>
                </a:lnTo>
                <a:lnTo>
                  <a:pt x="7320" y="1431"/>
                </a:lnTo>
                <a:lnTo>
                  <a:pt x="6429" y="2291"/>
                </a:lnTo>
                <a:lnTo>
                  <a:pt x="5537" y="2716"/>
                </a:lnTo>
                <a:lnTo>
                  <a:pt x="4856" y="3577"/>
                </a:lnTo>
                <a:lnTo>
                  <a:pt x="5096" y="4435"/>
                </a:lnTo>
                <a:lnTo>
                  <a:pt x="4654" y="4860"/>
                </a:lnTo>
                <a:lnTo>
                  <a:pt x="4654" y="5285"/>
                </a:lnTo>
                <a:lnTo>
                  <a:pt x="3763" y="7005"/>
                </a:lnTo>
                <a:lnTo>
                  <a:pt x="2431" y="7865"/>
                </a:lnTo>
                <a:lnTo>
                  <a:pt x="1098" y="8290"/>
                </a:lnTo>
                <a:lnTo>
                  <a:pt x="648" y="8715"/>
                </a:lnTo>
                <a:lnTo>
                  <a:pt x="0" y="9743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598" name="グループ化 597"/>
          <p:cNvGrpSpPr/>
          <p:nvPr/>
        </p:nvGrpSpPr>
        <p:grpSpPr bwMode="gray">
          <a:xfrm>
            <a:off x="2989771" y="3901309"/>
            <a:ext cx="435186" cy="1331984"/>
            <a:chOff x="1668463" y="3209214"/>
            <a:chExt cx="435186" cy="1331984"/>
          </a:xfrm>
        </p:grpSpPr>
        <p:sp>
          <p:nvSpPr>
            <p:cNvPr id="599" name="Freeform 29"/>
            <p:cNvSpPr>
              <a:spLocks noChangeAspect="1"/>
            </p:cNvSpPr>
            <p:nvPr/>
          </p:nvSpPr>
          <p:spPr bwMode="gray">
            <a:xfrm>
              <a:off x="1668463" y="3209214"/>
              <a:ext cx="433398" cy="1331984"/>
            </a:xfrm>
            <a:custGeom>
              <a:avLst/>
              <a:gdLst>
                <a:gd name="T0" fmla="*/ 2147483647 w 408"/>
                <a:gd name="T1" fmla="*/ 0 h 1451"/>
                <a:gd name="T2" fmla="*/ 2147483647 w 408"/>
                <a:gd name="T3" fmla="*/ 2147483647 h 1451"/>
                <a:gd name="T4" fmla="*/ 2147483647 w 408"/>
                <a:gd name="T5" fmla="*/ 2147483647 h 1451"/>
                <a:gd name="T6" fmla="*/ 2147483647 w 408"/>
                <a:gd name="T7" fmla="*/ 2147483647 h 1451"/>
                <a:gd name="T8" fmla="*/ 2147483647 w 408"/>
                <a:gd name="T9" fmla="*/ 2147483647 h 1451"/>
                <a:gd name="T10" fmla="*/ 2147483647 w 408"/>
                <a:gd name="T11" fmla="*/ 2147483647 h 1451"/>
                <a:gd name="T12" fmla="*/ 2147483647 w 408"/>
                <a:gd name="T13" fmla="*/ 2147483647 h 1451"/>
                <a:gd name="T14" fmla="*/ 2147483647 w 408"/>
                <a:gd name="T15" fmla="*/ 2147483647 h 1451"/>
                <a:gd name="T16" fmla="*/ 2147483647 w 408"/>
                <a:gd name="T17" fmla="*/ 2147483647 h 1451"/>
                <a:gd name="T18" fmla="*/ 2147483647 w 408"/>
                <a:gd name="T19" fmla="*/ 2147483647 h 1451"/>
                <a:gd name="T20" fmla="*/ 2147483647 w 408"/>
                <a:gd name="T21" fmla="*/ 2147483647 h 1451"/>
                <a:gd name="T22" fmla="*/ 2147483647 w 408"/>
                <a:gd name="T23" fmla="*/ 2147483647 h 1451"/>
                <a:gd name="T24" fmla="*/ 2147483647 w 408"/>
                <a:gd name="T25" fmla="*/ 2147483647 h 1451"/>
                <a:gd name="T26" fmla="*/ 0 w 408"/>
                <a:gd name="T27" fmla="*/ 2147483647 h 1451"/>
                <a:gd name="T28" fmla="*/ 0 w 408"/>
                <a:gd name="T29" fmla="*/ 2147483647 h 14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8"/>
                <a:gd name="T46" fmla="*/ 0 h 1451"/>
                <a:gd name="T47" fmla="*/ 408 w 408"/>
                <a:gd name="T48" fmla="*/ 1451 h 1451"/>
                <a:gd name="connsiteX0" fmla="*/ 14500 w 14500"/>
                <a:gd name="connsiteY0" fmla="*/ 0 h 10750"/>
                <a:gd name="connsiteX1" fmla="*/ 10000 w 14500"/>
                <a:gd name="connsiteY1" fmla="*/ 1687 h 10750"/>
                <a:gd name="connsiteX2" fmla="*/ 8897 w 14500"/>
                <a:gd name="connsiteY2" fmla="*/ 2625 h 10750"/>
                <a:gd name="connsiteX3" fmla="*/ 7770 w 14500"/>
                <a:gd name="connsiteY3" fmla="*/ 3562 h 10750"/>
                <a:gd name="connsiteX4" fmla="*/ 6667 w 14500"/>
                <a:gd name="connsiteY4" fmla="*/ 3872 h 10750"/>
                <a:gd name="connsiteX5" fmla="*/ 6667 w 14500"/>
                <a:gd name="connsiteY5" fmla="*/ 4499 h 10750"/>
                <a:gd name="connsiteX6" fmla="*/ 5564 w 14500"/>
                <a:gd name="connsiteY6" fmla="*/ 5126 h 10750"/>
                <a:gd name="connsiteX7" fmla="*/ 7770 w 14500"/>
                <a:gd name="connsiteY7" fmla="*/ 6064 h 10750"/>
                <a:gd name="connsiteX8" fmla="*/ 7770 w 14500"/>
                <a:gd name="connsiteY8" fmla="*/ 7001 h 10750"/>
                <a:gd name="connsiteX9" fmla="*/ 8897 w 14500"/>
                <a:gd name="connsiteY9" fmla="*/ 7311 h 10750"/>
                <a:gd name="connsiteX10" fmla="*/ 7770 w 14500"/>
                <a:gd name="connsiteY10" fmla="*/ 7628 h 10750"/>
                <a:gd name="connsiteX11" fmla="*/ 6667 w 14500"/>
                <a:gd name="connsiteY11" fmla="*/ 7938 h 10750"/>
                <a:gd name="connsiteX12" fmla="*/ 3333 w 14500"/>
                <a:gd name="connsiteY12" fmla="*/ 9813 h 10750"/>
                <a:gd name="connsiteX13" fmla="*/ 0 w 14500"/>
                <a:gd name="connsiteY13" fmla="*/ 10440 h 10750"/>
                <a:gd name="connsiteX14" fmla="*/ 0 w 14500"/>
                <a:gd name="connsiteY14" fmla="*/ 10750 h 10750"/>
                <a:gd name="connsiteX0" fmla="*/ 14500 w 14500"/>
                <a:gd name="connsiteY0" fmla="*/ 0 h 10750"/>
                <a:gd name="connsiteX1" fmla="*/ 11694 w 14500"/>
                <a:gd name="connsiteY1" fmla="*/ 1026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4500 w 14500"/>
                <a:gd name="connsiteY0" fmla="*/ 0 h 10750"/>
                <a:gd name="connsiteX1" fmla="*/ 10194 w 14500"/>
                <a:gd name="connsiteY1" fmla="*/ 758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4500 w 14500"/>
                <a:gd name="connsiteY0" fmla="*/ 0 h 10750"/>
                <a:gd name="connsiteX1" fmla="*/ 10194 w 14500"/>
                <a:gd name="connsiteY1" fmla="*/ 758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5750 w 15750"/>
                <a:gd name="connsiteY0" fmla="*/ 0 h 15169"/>
                <a:gd name="connsiteX1" fmla="*/ 10194 w 15750"/>
                <a:gd name="connsiteY1" fmla="*/ 5177 h 15169"/>
                <a:gd name="connsiteX2" fmla="*/ 10000 w 15750"/>
                <a:gd name="connsiteY2" fmla="*/ 6106 h 15169"/>
                <a:gd name="connsiteX3" fmla="*/ 8897 w 15750"/>
                <a:gd name="connsiteY3" fmla="*/ 7044 h 15169"/>
                <a:gd name="connsiteX4" fmla="*/ 7770 w 15750"/>
                <a:gd name="connsiteY4" fmla="*/ 7981 h 15169"/>
                <a:gd name="connsiteX5" fmla="*/ 6667 w 15750"/>
                <a:gd name="connsiteY5" fmla="*/ 8291 h 15169"/>
                <a:gd name="connsiteX6" fmla="*/ 6667 w 15750"/>
                <a:gd name="connsiteY6" fmla="*/ 8918 h 15169"/>
                <a:gd name="connsiteX7" fmla="*/ 5564 w 15750"/>
                <a:gd name="connsiteY7" fmla="*/ 9545 h 15169"/>
                <a:gd name="connsiteX8" fmla="*/ 7770 w 15750"/>
                <a:gd name="connsiteY8" fmla="*/ 10483 h 15169"/>
                <a:gd name="connsiteX9" fmla="*/ 7770 w 15750"/>
                <a:gd name="connsiteY9" fmla="*/ 11420 h 15169"/>
                <a:gd name="connsiteX10" fmla="*/ 8897 w 15750"/>
                <a:gd name="connsiteY10" fmla="*/ 11730 h 15169"/>
                <a:gd name="connsiteX11" fmla="*/ 7770 w 15750"/>
                <a:gd name="connsiteY11" fmla="*/ 12047 h 15169"/>
                <a:gd name="connsiteX12" fmla="*/ 6667 w 15750"/>
                <a:gd name="connsiteY12" fmla="*/ 12357 h 15169"/>
                <a:gd name="connsiteX13" fmla="*/ 3333 w 15750"/>
                <a:gd name="connsiteY13" fmla="*/ 14232 h 15169"/>
                <a:gd name="connsiteX14" fmla="*/ 0 w 15750"/>
                <a:gd name="connsiteY14" fmla="*/ 14859 h 15169"/>
                <a:gd name="connsiteX15" fmla="*/ 0 w 15750"/>
                <a:gd name="connsiteY15" fmla="*/ 15169 h 15169"/>
                <a:gd name="connsiteX0" fmla="*/ 15583 w 15583"/>
                <a:gd name="connsiteY0" fmla="*/ 0 h 15196"/>
                <a:gd name="connsiteX1" fmla="*/ 10194 w 15583"/>
                <a:gd name="connsiteY1" fmla="*/ 5204 h 15196"/>
                <a:gd name="connsiteX2" fmla="*/ 10000 w 15583"/>
                <a:gd name="connsiteY2" fmla="*/ 6133 h 15196"/>
                <a:gd name="connsiteX3" fmla="*/ 8897 w 15583"/>
                <a:gd name="connsiteY3" fmla="*/ 7071 h 15196"/>
                <a:gd name="connsiteX4" fmla="*/ 7770 w 15583"/>
                <a:gd name="connsiteY4" fmla="*/ 8008 h 15196"/>
                <a:gd name="connsiteX5" fmla="*/ 6667 w 15583"/>
                <a:gd name="connsiteY5" fmla="*/ 8318 h 15196"/>
                <a:gd name="connsiteX6" fmla="*/ 6667 w 15583"/>
                <a:gd name="connsiteY6" fmla="*/ 8945 h 15196"/>
                <a:gd name="connsiteX7" fmla="*/ 5564 w 15583"/>
                <a:gd name="connsiteY7" fmla="*/ 9572 h 15196"/>
                <a:gd name="connsiteX8" fmla="*/ 7770 w 15583"/>
                <a:gd name="connsiteY8" fmla="*/ 10510 h 15196"/>
                <a:gd name="connsiteX9" fmla="*/ 7770 w 15583"/>
                <a:gd name="connsiteY9" fmla="*/ 11447 h 15196"/>
                <a:gd name="connsiteX10" fmla="*/ 8897 w 15583"/>
                <a:gd name="connsiteY10" fmla="*/ 11757 h 15196"/>
                <a:gd name="connsiteX11" fmla="*/ 7770 w 15583"/>
                <a:gd name="connsiteY11" fmla="*/ 12074 h 15196"/>
                <a:gd name="connsiteX12" fmla="*/ 6667 w 15583"/>
                <a:gd name="connsiteY12" fmla="*/ 12384 h 15196"/>
                <a:gd name="connsiteX13" fmla="*/ 3333 w 15583"/>
                <a:gd name="connsiteY13" fmla="*/ 14259 h 15196"/>
                <a:gd name="connsiteX14" fmla="*/ 0 w 15583"/>
                <a:gd name="connsiteY14" fmla="*/ 14886 h 15196"/>
                <a:gd name="connsiteX15" fmla="*/ 0 w 15583"/>
                <a:gd name="connsiteY15" fmla="*/ 15196 h 15196"/>
                <a:gd name="connsiteX0" fmla="*/ 15250 w 15250"/>
                <a:gd name="connsiteY0" fmla="*/ 0 h 15062"/>
                <a:gd name="connsiteX1" fmla="*/ 10194 w 15250"/>
                <a:gd name="connsiteY1" fmla="*/ 5070 h 15062"/>
                <a:gd name="connsiteX2" fmla="*/ 10000 w 15250"/>
                <a:gd name="connsiteY2" fmla="*/ 5999 h 15062"/>
                <a:gd name="connsiteX3" fmla="*/ 8897 w 15250"/>
                <a:gd name="connsiteY3" fmla="*/ 6937 h 15062"/>
                <a:gd name="connsiteX4" fmla="*/ 7770 w 15250"/>
                <a:gd name="connsiteY4" fmla="*/ 7874 h 15062"/>
                <a:gd name="connsiteX5" fmla="*/ 6667 w 15250"/>
                <a:gd name="connsiteY5" fmla="*/ 8184 h 15062"/>
                <a:gd name="connsiteX6" fmla="*/ 6667 w 15250"/>
                <a:gd name="connsiteY6" fmla="*/ 8811 h 15062"/>
                <a:gd name="connsiteX7" fmla="*/ 5564 w 15250"/>
                <a:gd name="connsiteY7" fmla="*/ 9438 h 15062"/>
                <a:gd name="connsiteX8" fmla="*/ 7770 w 15250"/>
                <a:gd name="connsiteY8" fmla="*/ 10376 h 15062"/>
                <a:gd name="connsiteX9" fmla="*/ 7770 w 15250"/>
                <a:gd name="connsiteY9" fmla="*/ 11313 h 15062"/>
                <a:gd name="connsiteX10" fmla="*/ 8897 w 15250"/>
                <a:gd name="connsiteY10" fmla="*/ 11623 h 15062"/>
                <a:gd name="connsiteX11" fmla="*/ 7770 w 15250"/>
                <a:gd name="connsiteY11" fmla="*/ 11940 h 15062"/>
                <a:gd name="connsiteX12" fmla="*/ 6667 w 15250"/>
                <a:gd name="connsiteY12" fmla="*/ 12250 h 15062"/>
                <a:gd name="connsiteX13" fmla="*/ 3333 w 15250"/>
                <a:gd name="connsiteY13" fmla="*/ 14125 h 15062"/>
                <a:gd name="connsiteX14" fmla="*/ 0 w 15250"/>
                <a:gd name="connsiteY14" fmla="*/ 14752 h 15062"/>
                <a:gd name="connsiteX15" fmla="*/ 0 w 15250"/>
                <a:gd name="connsiteY15" fmla="*/ 15062 h 15062"/>
                <a:gd name="connsiteX0" fmla="*/ 15167 w 15167"/>
                <a:gd name="connsiteY0" fmla="*/ 0 h 14982"/>
                <a:gd name="connsiteX1" fmla="*/ 10194 w 15167"/>
                <a:gd name="connsiteY1" fmla="*/ 4990 h 14982"/>
                <a:gd name="connsiteX2" fmla="*/ 10000 w 15167"/>
                <a:gd name="connsiteY2" fmla="*/ 5919 h 14982"/>
                <a:gd name="connsiteX3" fmla="*/ 8897 w 15167"/>
                <a:gd name="connsiteY3" fmla="*/ 6857 h 14982"/>
                <a:gd name="connsiteX4" fmla="*/ 7770 w 15167"/>
                <a:gd name="connsiteY4" fmla="*/ 7794 h 14982"/>
                <a:gd name="connsiteX5" fmla="*/ 6667 w 15167"/>
                <a:gd name="connsiteY5" fmla="*/ 8104 h 14982"/>
                <a:gd name="connsiteX6" fmla="*/ 6667 w 15167"/>
                <a:gd name="connsiteY6" fmla="*/ 8731 h 14982"/>
                <a:gd name="connsiteX7" fmla="*/ 5564 w 15167"/>
                <a:gd name="connsiteY7" fmla="*/ 9358 h 14982"/>
                <a:gd name="connsiteX8" fmla="*/ 7770 w 15167"/>
                <a:gd name="connsiteY8" fmla="*/ 10296 h 14982"/>
                <a:gd name="connsiteX9" fmla="*/ 7770 w 15167"/>
                <a:gd name="connsiteY9" fmla="*/ 11233 h 14982"/>
                <a:gd name="connsiteX10" fmla="*/ 8897 w 15167"/>
                <a:gd name="connsiteY10" fmla="*/ 11543 h 14982"/>
                <a:gd name="connsiteX11" fmla="*/ 7770 w 15167"/>
                <a:gd name="connsiteY11" fmla="*/ 11860 h 14982"/>
                <a:gd name="connsiteX12" fmla="*/ 6667 w 15167"/>
                <a:gd name="connsiteY12" fmla="*/ 12170 h 14982"/>
                <a:gd name="connsiteX13" fmla="*/ 3333 w 15167"/>
                <a:gd name="connsiteY13" fmla="*/ 14045 h 14982"/>
                <a:gd name="connsiteX14" fmla="*/ 0 w 15167"/>
                <a:gd name="connsiteY14" fmla="*/ 14672 h 14982"/>
                <a:gd name="connsiteX15" fmla="*/ 0 w 15167"/>
                <a:gd name="connsiteY15" fmla="*/ 14982 h 14982"/>
                <a:gd name="connsiteX0" fmla="*/ 15167 w 15167"/>
                <a:gd name="connsiteY0" fmla="*/ 0 h 14982"/>
                <a:gd name="connsiteX1" fmla="*/ 12028 w 15167"/>
                <a:gd name="connsiteY1" fmla="*/ 3008 h 14982"/>
                <a:gd name="connsiteX2" fmla="*/ 10194 w 15167"/>
                <a:gd name="connsiteY2" fmla="*/ 4990 h 14982"/>
                <a:gd name="connsiteX3" fmla="*/ 10000 w 15167"/>
                <a:gd name="connsiteY3" fmla="*/ 5919 h 14982"/>
                <a:gd name="connsiteX4" fmla="*/ 8897 w 15167"/>
                <a:gd name="connsiteY4" fmla="*/ 6857 h 14982"/>
                <a:gd name="connsiteX5" fmla="*/ 7770 w 15167"/>
                <a:gd name="connsiteY5" fmla="*/ 7794 h 14982"/>
                <a:gd name="connsiteX6" fmla="*/ 6667 w 15167"/>
                <a:gd name="connsiteY6" fmla="*/ 8104 h 14982"/>
                <a:gd name="connsiteX7" fmla="*/ 6667 w 15167"/>
                <a:gd name="connsiteY7" fmla="*/ 8731 h 14982"/>
                <a:gd name="connsiteX8" fmla="*/ 5564 w 15167"/>
                <a:gd name="connsiteY8" fmla="*/ 9358 h 14982"/>
                <a:gd name="connsiteX9" fmla="*/ 7770 w 15167"/>
                <a:gd name="connsiteY9" fmla="*/ 10296 h 14982"/>
                <a:gd name="connsiteX10" fmla="*/ 7770 w 15167"/>
                <a:gd name="connsiteY10" fmla="*/ 11233 h 14982"/>
                <a:gd name="connsiteX11" fmla="*/ 8897 w 15167"/>
                <a:gd name="connsiteY11" fmla="*/ 11543 h 14982"/>
                <a:gd name="connsiteX12" fmla="*/ 7770 w 15167"/>
                <a:gd name="connsiteY12" fmla="*/ 11860 h 14982"/>
                <a:gd name="connsiteX13" fmla="*/ 6667 w 15167"/>
                <a:gd name="connsiteY13" fmla="*/ 12170 h 14982"/>
                <a:gd name="connsiteX14" fmla="*/ 3333 w 15167"/>
                <a:gd name="connsiteY14" fmla="*/ 14045 h 14982"/>
                <a:gd name="connsiteX15" fmla="*/ 0 w 15167"/>
                <a:gd name="connsiteY15" fmla="*/ 14672 h 14982"/>
                <a:gd name="connsiteX16" fmla="*/ 0 w 15167"/>
                <a:gd name="connsiteY16" fmla="*/ 14982 h 14982"/>
                <a:gd name="connsiteX0" fmla="*/ 15167 w 15167"/>
                <a:gd name="connsiteY0" fmla="*/ 0 h 14982"/>
                <a:gd name="connsiteX1" fmla="*/ 12361 w 15167"/>
                <a:gd name="connsiteY1" fmla="*/ 865 h 14982"/>
                <a:gd name="connsiteX2" fmla="*/ 10194 w 15167"/>
                <a:gd name="connsiteY2" fmla="*/ 4990 h 14982"/>
                <a:gd name="connsiteX3" fmla="*/ 10000 w 15167"/>
                <a:gd name="connsiteY3" fmla="*/ 5919 h 14982"/>
                <a:gd name="connsiteX4" fmla="*/ 8897 w 15167"/>
                <a:gd name="connsiteY4" fmla="*/ 6857 h 14982"/>
                <a:gd name="connsiteX5" fmla="*/ 7770 w 15167"/>
                <a:gd name="connsiteY5" fmla="*/ 7794 h 14982"/>
                <a:gd name="connsiteX6" fmla="*/ 6667 w 15167"/>
                <a:gd name="connsiteY6" fmla="*/ 8104 h 14982"/>
                <a:gd name="connsiteX7" fmla="*/ 6667 w 15167"/>
                <a:gd name="connsiteY7" fmla="*/ 8731 h 14982"/>
                <a:gd name="connsiteX8" fmla="*/ 5564 w 15167"/>
                <a:gd name="connsiteY8" fmla="*/ 9358 h 14982"/>
                <a:gd name="connsiteX9" fmla="*/ 7770 w 15167"/>
                <a:gd name="connsiteY9" fmla="*/ 10296 h 14982"/>
                <a:gd name="connsiteX10" fmla="*/ 7770 w 15167"/>
                <a:gd name="connsiteY10" fmla="*/ 11233 h 14982"/>
                <a:gd name="connsiteX11" fmla="*/ 8897 w 15167"/>
                <a:gd name="connsiteY11" fmla="*/ 11543 h 14982"/>
                <a:gd name="connsiteX12" fmla="*/ 7770 w 15167"/>
                <a:gd name="connsiteY12" fmla="*/ 11860 h 14982"/>
                <a:gd name="connsiteX13" fmla="*/ 6667 w 15167"/>
                <a:gd name="connsiteY13" fmla="*/ 12170 h 14982"/>
                <a:gd name="connsiteX14" fmla="*/ 3333 w 15167"/>
                <a:gd name="connsiteY14" fmla="*/ 14045 h 14982"/>
                <a:gd name="connsiteX15" fmla="*/ 0 w 15167"/>
                <a:gd name="connsiteY15" fmla="*/ 14672 h 14982"/>
                <a:gd name="connsiteX16" fmla="*/ 0 w 15167"/>
                <a:gd name="connsiteY16" fmla="*/ 14982 h 14982"/>
                <a:gd name="connsiteX0" fmla="*/ 15167 w 15167"/>
                <a:gd name="connsiteY0" fmla="*/ 0 h 14982"/>
                <a:gd name="connsiteX1" fmla="*/ 14111 w 15167"/>
                <a:gd name="connsiteY1" fmla="*/ 383 h 14982"/>
                <a:gd name="connsiteX2" fmla="*/ 12361 w 15167"/>
                <a:gd name="connsiteY2" fmla="*/ 865 h 14982"/>
                <a:gd name="connsiteX3" fmla="*/ 10194 w 15167"/>
                <a:gd name="connsiteY3" fmla="*/ 4990 h 14982"/>
                <a:gd name="connsiteX4" fmla="*/ 10000 w 15167"/>
                <a:gd name="connsiteY4" fmla="*/ 5919 h 14982"/>
                <a:gd name="connsiteX5" fmla="*/ 8897 w 15167"/>
                <a:gd name="connsiteY5" fmla="*/ 6857 h 14982"/>
                <a:gd name="connsiteX6" fmla="*/ 7770 w 15167"/>
                <a:gd name="connsiteY6" fmla="*/ 7794 h 14982"/>
                <a:gd name="connsiteX7" fmla="*/ 6667 w 15167"/>
                <a:gd name="connsiteY7" fmla="*/ 8104 h 14982"/>
                <a:gd name="connsiteX8" fmla="*/ 6667 w 15167"/>
                <a:gd name="connsiteY8" fmla="*/ 8731 h 14982"/>
                <a:gd name="connsiteX9" fmla="*/ 5564 w 15167"/>
                <a:gd name="connsiteY9" fmla="*/ 9358 h 14982"/>
                <a:gd name="connsiteX10" fmla="*/ 7770 w 15167"/>
                <a:gd name="connsiteY10" fmla="*/ 10296 h 14982"/>
                <a:gd name="connsiteX11" fmla="*/ 7770 w 15167"/>
                <a:gd name="connsiteY11" fmla="*/ 11233 h 14982"/>
                <a:gd name="connsiteX12" fmla="*/ 8897 w 15167"/>
                <a:gd name="connsiteY12" fmla="*/ 11543 h 14982"/>
                <a:gd name="connsiteX13" fmla="*/ 7770 w 15167"/>
                <a:gd name="connsiteY13" fmla="*/ 11860 h 14982"/>
                <a:gd name="connsiteX14" fmla="*/ 6667 w 15167"/>
                <a:gd name="connsiteY14" fmla="*/ 12170 h 14982"/>
                <a:gd name="connsiteX15" fmla="*/ 3333 w 15167"/>
                <a:gd name="connsiteY15" fmla="*/ 14045 h 14982"/>
                <a:gd name="connsiteX16" fmla="*/ 0 w 15167"/>
                <a:gd name="connsiteY16" fmla="*/ 14672 h 14982"/>
                <a:gd name="connsiteX17" fmla="*/ 0 w 15167"/>
                <a:gd name="connsiteY17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0194 w 15167"/>
                <a:gd name="connsiteY3" fmla="*/ 4990 h 14982"/>
                <a:gd name="connsiteX4" fmla="*/ 10000 w 15167"/>
                <a:gd name="connsiteY4" fmla="*/ 5919 h 14982"/>
                <a:gd name="connsiteX5" fmla="*/ 8897 w 15167"/>
                <a:gd name="connsiteY5" fmla="*/ 6857 h 14982"/>
                <a:gd name="connsiteX6" fmla="*/ 7770 w 15167"/>
                <a:gd name="connsiteY6" fmla="*/ 7794 h 14982"/>
                <a:gd name="connsiteX7" fmla="*/ 6667 w 15167"/>
                <a:gd name="connsiteY7" fmla="*/ 8104 h 14982"/>
                <a:gd name="connsiteX8" fmla="*/ 6667 w 15167"/>
                <a:gd name="connsiteY8" fmla="*/ 8731 h 14982"/>
                <a:gd name="connsiteX9" fmla="*/ 5564 w 15167"/>
                <a:gd name="connsiteY9" fmla="*/ 9358 h 14982"/>
                <a:gd name="connsiteX10" fmla="*/ 7770 w 15167"/>
                <a:gd name="connsiteY10" fmla="*/ 10296 h 14982"/>
                <a:gd name="connsiteX11" fmla="*/ 7770 w 15167"/>
                <a:gd name="connsiteY11" fmla="*/ 11233 h 14982"/>
                <a:gd name="connsiteX12" fmla="*/ 8897 w 15167"/>
                <a:gd name="connsiteY12" fmla="*/ 11543 h 14982"/>
                <a:gd name="connsiteX13" fmla="*/ 7770 w 15167"/>
                <a:gd name="connsiteY13" fmla="*/ 11860 h 14982"/>
                <a:gd name="connsiteX14" fmla="*/ 6667 w 15167"/>
                <a:gd name="connsiteY14" fmla="*/ 12170 h 14982"/>
                <a:gd name="connsiteX15" fmla="*/ 3333 w 15167"/>
                <a:gd name="connsiteY15" fmla="*/ 14045 h 14982"/>
                <a:gd name="connsiteX16" fmla="*/ 0 w 15167"/>
                <a:gd name="connsiteY16" fmla="*/ 14672 h 14982"/>
                <a:gd name="connsiteX17" fmla="*/ 0 w 15167"/>
                <a:gd name="connsiteY17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528 w 15167"/>
                <a:gd name="connsiteY3" fmla="*/ 2579 h 14982"/>
                <a:gd name="connsiteX4" fmla="*/ 10194 w 15167"/>
                <a:gd name="connsiteY4" fmla="*/ 4990 h 14982"/>
                <a:gd name="connsiteX5" fmla="*/ 10000 w 15167"/>
                <a:gd name="connsiteY5" fmla="*/ 5919 h 14982"/>
                <a:gd name="connsiteX6" fmla="*/ 8897 w 15167"/>
                <a:gd name="connsiteY6" fmla="*/ 6857 h 14982"/>
                <a:gd name="connsiteX7" fmla="*/ 7770 w 15167"/>
                <a:gd name="connsiteY7" fmla="*/ 7794 h 14982"/>
                <a:gd name="connsiteX8" fmla="*/ 6667 w 15167"/>
                <a:gd name="connsiteY8" fmla="*/ 8104 h 14982"/>
                <a:gd name="connsiteX9" fmla="*/ 6667 w 15167"/>
                <a:gd name="connsiteY9" fmla="*/ 8731 h 14982"/>
                <a:gd name="connsiteX10" fmla="*/ 5564 w 15167"/>
                <a:gd name="connsiteY10" fmla="*/ 9358 h 14982"/>
                <a:gd name="connsiteX11" fmla="*/ 7770 w 15167"/>
                <a:gd name="connsiteY11" fmla="*/ 10296 h 14982"/>
                <a:gd name="connsiteX12" fmla="*/ 7770 w 15167"/>
                <a:gd name="connsiteY12" fmla="*/ 11233 h 14982"/>
                <a:gd name="connsiteX13" fmla="*/ 8897 w 15167"/>
                <a:gd name="connsiteY13" fmla="*/ 11543 h 14982"/>
                <a:gd name="connsiteX14" fmla="*/ 7770 w 15167"/>
                <a:gd name="connsiteY14" fmla="*/ 11860 h 14982"/>
                <a:gd name="connsiteX15" fmla="*/ 6667 w 15167"/>
                <a:gd name="connsiteY15" fmla="*/ 12170 h 14982"/>
                <a:gd name="connsiteX16" fmla="*/ 3333 w 15167"/>
                <a:gd name="connsiteY16" fmla="*/ 14045 h 14982"/>
                <a:gd name="connsiteX17" fmla="*/ 0 w 15167"/>
                <a:gd name="connsiteY17" fmla="*/ 14672 h 14982"/>
                <a:gd name="connsiteX18" fmla="*/ 0 w 15167"/>
                <a:gd name="connsiteY18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0194 w 15167"/>
                <a:gd name="connsiteY4" fmla="*/ 4990 h 14982"/>
                <a:gd name="connsiteX5" fmla="*/ 10000 w 15167"/>
                <a:gd name="connsiteY5" fmla="*/ 5919 h 14982"/>
                <a:gd name="connsiteX6" fmla="*/ 8897 w 15167"/>
                <a:gd name="connsiteY6" fmla="*/ 6857 h 14982"/>
                <a:gd name="connsiteX7" fmla="*/ 7770 w 15167"/>
                <a:gd name="connsiteY7" fmla="*/ 7794 h 14982"/>
                <a:gd name="connsiteX8" fmla="*/ 6667 w 15167"/>
                <a:gd name="connsiteY8" fmla="*/ 8104 h 14982"/>
                <a:gd name="connsiteX9" fmla="*/ 6667 w 15167"/>
                <a:gd name="connsiteY9" fmla="*/ 8731 h 14982"/>
                <a:gd name="connsiteX10" fmla="*/ 5564 w 15167"/>
                <a:gd name="connsiteY10" fmla="*/ 9358 h 14982"/>
                <a:gd name="connsiteX11" fmla="*/ 7770 w 15167"/>
                <a:gd name="connsiteY11" fmla="*/ 10296 h 14982"/>
                <a:gd name="connsiteX12" fmla="*/ 7770 w 15167"/>
                <a:gd name="connsiteY12" fmla="*/ 11233 h 14982"/>
                <a:gd name="connsiteX13" fmla="*/ 8897 w 15167"/>
                <a:gd name="connsiteY13" fmla="*/ 11543 h 14982"/>
                <a:gd name="connsiteX14" fmla="*/ 7770 w 15167"/>
                <a:gd name="connsiteY14" fmla="*/ 11860 h 14982"/>
                <a:gd name="connsiteX15" fmla="*/ 6667 w 15167"/>
                <a:gd name="connsiteY15" fmla="*/ 12170 h 14982"/>
                <a:gd name="connsiteX16" fmla="*/ 3333 w 15167"/>
                <a:gd name="connsiteY16" fmla="*/ 14045 h 14982"/>
                <a:gd name="connsiteX17" fmla="*/ 0 w 15167"/>
                <a:gd name="connsiteY17" fmla="*/ 14672 h 14982"/>
                <a:gd name="connsiteX18" fmla="*/ 0 w 15167"/>
                <a:gd name="connsiteY18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0528 w 15167"/>
                <a:gd name="connsiteY4" fmla="*/ 4588 h 14982"/>
                <a:gd name="connsiteX5" fmla="*/ 10194 w 15167"/>
                <a:gd name="connsiteY5" fmla="*/ 4990 h 14982"/>
                <a:gd name="connsiteX6" fmla="*/ 10000 w 15167"/>
                <a:gd name="connsiteY6" fmla="*/ 5919 h 14982"/>
                <a:gd name="connsiteX7" fmla="*/ 8897 w 15167"/>
                <a:gd name="connsiteY7" fmla="*/ 6857 h 14982"/>
                <a:gd name="connsiteX8" fmla="*/ 7770 w 15167"/>
                <a:gd name="connsiteY8" fmla="*/ 7794 h 14982"/>
                <a:gd name="connsiteX9" fmla="*/ 6667 w 15167"/>
                <a:gd name="connsiteY9" fmla="*/ 8104 h 14982"/>
                <a:gd name="connsiteX10" fmla="*/ 6667 w 15167"/>
                <a:gd name="connsiteY10" fmla="*/ 8731 h 14982"/>
                <a:gd name="connsiteX11" fmla="*/ 5564 w 15167"/>
                <a:gd name="connsiteY11" fmla="*/ 9358 h 14982"/>
                <a:gd name="connsiteX12" fmla="*/ 7770 w 15167"/>
                <a:gd name="connsiteY12" fmla="*/ 10296 h 14982"/>
                <a:gd name="connsiteX13" fmla="*/ 7770 w 15167"/>
                <a:gd name="connsiteY13" fmla="*/ 11233 h 14982"/>
                <a:gd name="connsiteX14" fmla="*/ 8897 w 15167"/>
                <a:gd name="connsiteY14" fmla="*/ 11543 h 14982"/>
                <a:gd name="connsiteX15" fmla="*/ 7770 w 15167"/>
                <a:gd name="connsiteY15" fmla="*/ 11860 h 14982"/>
                <a:gd name="connsiteX16" fmla="*/ 6667 w 15167"/>
                <a:gd name="connsiteY16" fmla="*/ 12170 h 14982"/>
                <a:gd name="connsiteX17" fmla="*/ 3333 w 15167"/>
                <a:gd name="connsiteY17" fmla="*/ 14045 h 14982"/>
                <a:gd name="connsiteX18" fmla="*/ 0 w 15167"/>
                <a:gd name="connsiteY18" fmla="*/ 14672 h 14982"/>
                <a:gd name="connsiteX19" fmla="*/ 0 w 15167"/>
                <a:gd name="connsiteY19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2195 w 15167"/>
                <a:gd name="connsiteY4" fmla="*/ 4374 h 14982"/>
                <a:gd name="connsiteX5" fmla="*/ 10194 w 15167"/>
                <a:gd name="connsiteY5" fmla="*/ 4990 h 14982"/>
                <a:gd name="connsiteX6" fmla="*/ 10000 w 15167"/>
                <a:gd name="connsiteY6" fmla="*/ 5919 h 14982"/>
                <a:gd name="connsiteX7" fmla="*/ 8897 w 15167"/>
                <a:gd name="connsiteY7" fmla="*/ 6857 h 14982"/>
                <a:gd name="connsiteX8" fmla="*/ 7770 w 15167"/>
                <a:gd name="connsiteY8" fmla="*/ 7794 h 14982"/>
                <a:gd name="connsiteX9" fmla="*/ 6667 w 15167"/>
                <a:gd name="connsiteY9" fmla="*/ 8104 h 14982"/>
                <a:gd name="connsiteX10" fmla="*/ 6667 w 15167"/>
                <a:gd name="connsiteY10" fmla="*/ 8731 h 14982"/>
                <a:gd name="connsiteX11" fmla="*/ 5564 w 15167"/>
                <a:gd name="connsiteY11" fmla="*/ 9358 h 14982"/>
                <a:gd name="connsiteX12" fmla="*/ 7770 w 15167"/>
                <a:gd name="connsiteY12" fmla="*/ 10296 h 14982"/>
                <a:gd name="connsiteX13" fmla="*/ 7770 w 15167"/>
                <a:gd name="connsiteY13" fmla="*/ 11233 h 14982"/>
                <a:gd name="connsiteX14" fmla="*/ 8897 w 15167"/>
                <a:gd name="connsiteY14" fmla="*/ 11543 h 14982"/>
                <a:gd name="connsiteX15" fmla="*/ 7770 w 15167"/>
                <a:gd name="connsiteY15" fmla="*/ 11860 h 14982"/>
                <a:gd name="connsiteX16" fmla="*/ 6667 w 15167"/>
                <a:gd name="connsiteY16" fmla="*/ 12170 h 14982"/>
                <a:gd name="connsiteX17" fmla="*/ 3333 w 15167"/>
                <a:gd name="connsiteY17" fmla="*/ 14045 h 14982"/>
                <a:gd name="connsiteX18" fmla="*/ 0 w 15167"/>
                <a:gd name="connsiteY18" fmla="*/ 14672 h 14982"/>
                <a:gd name="connsiteX19" fmla="*/ 0 w 15167"/>
                <a:gd name="connsiteY19" fmla="*/ 14982 h 1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167" h="14982">
                  <a:moveTo>
                    <a:pt x="15167" y="0"/>
                  </a:moveTo>
                  <a:lnTo>
                    <a:pt x="14111" y="463"/>
                  </a:lnTo>
                  <a:lnTo>
                    <a:pt x="12361" y="865"/>
                  </a:lnTo>
                  <a:lnTo>
                    <a:pt x="11195" y="3677"/>
                  </a:lnTo>
                  <a:lnTo>
                    <a:pt x="12195" y="4374"/>
                  </a:lnTo>
                  <a:lnTo>
                    <a:pt x="10194" y="4990"/>
                  </a:lnTo>
                  <a:cubicBezTo>
                    <a:pt x="10129" y="5300"/>
                    <a:pt x="10065" y="5609"/>
                    <a:pt x="10000" y="5919"/>
                  </a:cubicBezTo>
                  <a:lnTo>
                    <a:pt x="8897" y="6857"/>
                  </a:lnTo>
                  <a:lnTo>
                    <a:pt x="7770" y="7794"/>
                  </a:lnTo>
                  <a:lnTo>
                    <a:pt x="6667" y="8104"/>
                  </a:lnTo>
                  <a:lnTo>
                    <a:pt x="6667" y="8731"/>
                  </a:lnTo>
                  <a:lnTo>
                    <a:pt x="5564" y="9358"/>
                  </a:lnTo>
                  <a:lnTo>
                    <a:pt x="7770" y="10296"/>
                  </a:lnTo>
                  <a:lnTo>
                    <a:pt x="7770" y="11233"/>
                  </a:lnTo>
                  <a:lnTo>
                    <a:pt x="8897" y="11543"/>
                  </a:lnTo>
                  <a:lnTo>
                    <a:pt x="7770" y="11860"/>
                  </a:lnTo>
                  <a:lnTo>
                    <a:pt x="6667" y="12170"/>
                  </a:lnTo>
                  <a:lnTo>
                    <a:pt x="3333" y="14045"/>
                  </a:lnTo>
                  <a:lnTo>
                    <a:pt x="0" y="14672"/>
                  </a:lnTo>
                  <a:lnTo>
                    <a:pt x="0" y="1498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00" name="Freeform 29"/>
            <p:cNvSpPr>
              <a:spLocks noChangeAspect="1"/>
            </p:cNvSpPr>
            <p:nvPr/>
          </p:nvSpPr>
          <p:spPr bwMode="gray">
            <a:xfrm>
              <a:off x="1670251" y="3209214"/>
              <a:ext cx="433398" cy="1331984"/>
            </a:xfrm>
            <a:custGeom>
              <a:avLst/>
              <a:gdLst>
                <a:gd name="T0" fmla="*/ 2147483647 w 408"/>
                <a:gd name="T1" fmla="*/ 0 h 1451"/>
                <a:gd name="T2" fmla="*/ 2147483647 w 408"/>
                <a:gd name="T3" fmla="*/ 2147483647 h 1451"/>
                <a:gd name="T4" fmla="*/ 2147483647 w 408"/>
                <a:gd name="T5" fmla="*/ 2147483647 h 1451"/>
                <a:gd name="T6" fmla="*/ 2147483647 w 408"/>
                <a:gd name="T7" fmla="*/ 2147483647 h 1451"/>
                <a:gd name="T8" fmla="*/ 2147483647 w 408"/>
                <a:gd name="T9" fmla="*/ 2147483647 h 1451"/>
                <a:gd name="T10" fmla="*/ 2147483647 w 408"/>
                <a:gd name="T11" fmla="*/ 2147483647 h 1451"/>
                <a:gd name="T12" fmla="*/ 2147483647 w 408"/>
                <a:gd name="T13" fmla="*/ 2147483647 h 1451"/>
                <a:gd name="T14" fmla="*/ 2147483647 w 408"/>
                <a:gd name="T15" fmla="*/ 2147483647 h 1451"/>
                <a:gd name="T16" fmla="*/ 2147483647 w 408"/>
                <a:gd name="T17" fmla="*/ 2147483647 h 1451"/>
                <a:gd name="T18" fmla="*/ 2147483647 w 408"/>
                <a:gd name="T19" fmla="*/ 2147483647 h 1451"/>
                <a:gd name="T20" fmla="*/ 2147483647 w 408"/>
                <a:gd name="T21" fmla="*/ 2147483647 h 1451"/>
                <a:gd name="T22" fmla="*/ 2147483647 w 408"/>
                <a:gd name="T23" fmla="*/ 2147483647 h 1451"/>
                <a:gd name="T24" fmla="*/ 2147483647 w 408"/>
                <a:gd name="T25" fmla="*/ 2147483647 h 1451"/>
                <a:gd name="T26" fmla="*/ 0 w 408"/>
                <a:gd name="T27" fmla="*/ 2147483647 h 1451"/>
                <a:gd name="T28" fmla="*/ 0 w 408"/>
                <a:gd name="T29" fmla="*/ 2147483647 h 14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8"/>
                <a:gd name="T46" fmla="*/ 0 h 1451"/>
                <a:gd name="T47" fmla="*/ 408 w 408"/>
                <a:gd name="T48" fmla="*/ 1451 h 1451"/>
                <a:gd name="connsiteX0" fmla="*/ 14500 w 14500"/>
                <a:gd name="connsiteY0" fmla="*/ 0 h 10750"/>
                <a:gd name="connsiteX1" fmla="*/ 10000 w 14500"/>
                <a:gd name="connsiteY1" fmla="*/ 1687 h 10750"/>
                <a:gd name="connsiteX2" fmla="*/ 8897 w 14500"/>
                <a:gd name="connsiteY2" fmla="*/ 2625 h 10750"/>
                <a:gd name="connsiteX3" fmla="*/ 7770 w 14500"/>
                <a:gd name="connsiteY3" fmla="*/ 3562 h 10750"/>
                <a:gd name="connsiteX4" fmla="*/ 6667 w 14500"/>
                <a:gd name="connsiteY4" fmla="*/ 3872 h 10750"/>
                <a:gd name="connsiteX5" fmla="*/ 6667 w 14500"/>
                <a:gd name="connsiteY5" fmla="*/ 4499 h 10750"/>
                <a:gd name="connsiteX6" fmla="*/ 5564 w 14500"/>
                <a:gd name="connsiteY6" fmla="*/ 5126 h 10750"/>
                <a:gd name="connsiteX7" fmla="*/ 7770 w 14500"/>
                <a:gd name="connsiteY7" fmla="*/ 6064 h 10750"/>
                <a:gd name="connsiteX8" fmla="*/ 7770 w 14500"/>
                <a:gd name="connsiteY8" fmla="*/ 7001 h 10750"/>
                <a:gd name="connsiteX9" fmla="*/ 8897 w 14500"/>
                <a:gd name="connsiteY9" fmla="*/ 7311 h 10750"/>
                <a:gd name="connsiteX10" fmla="*/ 7770 w 14500"/>
                <a:gd name="connsiteY10" fmla="*/ 7628 h 10750"/>
                <a:gd name="connsiteX11" fmla="*/ 6667 w 14500"/>
                <a:gd name="connsiteY11" fmla="*/ 7938 h 10750"/>
                <a:gd name="connsiteX12" fmla="*/ 3333 w 14500"/>
                <a:gd name="connsiteY12" fmla="*/ 9813 h 10750"/>
                <a:gd name="connsiteX13" fmla="*/ 0 w 14500"/>
                <a:gd name="connsiteY13" fmla="*/ 10440 h 10750"/>
                <a:gd name="connsiteX14" fmla="*/ 0 w 14500"/>
                <a:gd name="connsiteY14" fmla="*/ 10750 h 10750"/>
                <a:gd name="connsiteX0" fmla="*/ 14500 w 14500"/>
                <a:gd name="connsiteY0" fmla="*/ 0 h 10750"/>
                <a:gd name="connsiteX1" fmla="*/ 11694 w 14500"/>
                <a:gd name="connsiteY1" fmla="*/ 1026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4500 w 14500"/>
                <a:gd name="connsiteY0" fmla="*/ 0 h 10750"/>
                <a:gd name="connsiteX1" fmla="*/ 10194 w 14500"/>
                <a:gd name="connsiteY1" fmla="*/ 758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4500 w 14500"/>
                <a:gd name="connsiteY0" fmla="*/ 0 h 10750"/>
                <a:gd name="connsiteX1" fmla="*/ 10194 w 14500"/>
                <a:gd name="connsiteY1" fmla="*/ 758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5750 w 15750"/>
                <a:gd name="connsiteY0" fmla="*/ 0 h 15169"/>
                <a:gd name="connsiteX1" fmla="*/ 10194 w 15750"/>
                <a:gd name="connsiteY1" fmla="*/ 5177 h 15169"/>
                <a:gd name="connsiteX2" fmla="*/ 10000 w 15750"/>
                <a:gd name="connsiteY2" fmla="*/ 6106 h 15169"/>
                <a:gd name="connsiteX3" fmla="*/ 8897 w 15750"/>
                <a:gd name="connsiteY3" fmla="*/ 7044 h 15169"/>
                <a:gd name="connsiteX4" fmla="*/ 7770 w 15750"/>
                <a:gd name="connsiteY4" fmla="*/ 7981 h 15169"/>
                <a:gd name="connsiteX5" fmla="*/ 6667 w 15750"/>
                <a:gd name="connsiteY5" fmla="*/ 8291 h 15169"/>
                <a:gd name="connsiteX6" fmla="*/ 6667 w 15750"/>
                <a:gd name="connsiteY6" fmla="*/ 8918 h 15169"/>
                <a:gd name="connsiteX7" fmla="*/ 5564 w 15750"/>
                <a:gd name="connsiteY7" fmla="*/ 9545 h 15169"/>
                <a:gd name="connsiteX8" fmla="*/ 7770 w 15750"/>
                <a:gd name="connsiteY8" fmla="*/ 10483 h 15169"/>
                <a:gd name="connsiteX9" fmla="*/ 7770 w 15750"/>
                <a:gd name="connsiteY9" fmla="*/ 11420 h 15169"/>
                <a:gd name="connsiteX10" fmla="*/ 8897 w 15750"/>
                <a:gd name="connsiteY10" fmla="*/ 11730 h 15169"/>
                <a:gd name="connsiteX11" fmla="*/ 7770 w 15750"/>
                <a:gd name="connsiteY11" fmla="*/ 12047 h 15169"/>
                <a:gd name="connsiteX12" fmla="*/ 6667 w 15750"/>
                <a:gd name="connsiteY12" fmla="*/ 12357 h 15169"/>
                <a:gd name="connsiteX13" fmla="*/ 3333 w 15750"/>
                <a:gd name="connsiteY13" fmla="*/ 14232 h 15169"/>
                <a:gd name="connsiteX14" fmla="*/ 0 w 15750"/>
                <a:gd name="connsiteY14" fmla="*/ 14859 h 15169"/>
                <a:gd name="connsiteX15" fmla="*/ 0 w 15750"/>
                <a:gd name="connsiteY15" fmla="*/ 15169 h 15169"/>
                <a:gd name="connsiteX0" fmla="*/ 15583 w 15583"/>
                <a:gd name="connsiteY0" fmla="*/ 0 h 15196"/>
                <a:gd name="connsiteX1" fmla="*/ 10194 w 15583"/>
                <a:gd name="connsiteY1" fmla="*/ 5204 h 15196"/>
                <a:gd name="connsiteX2" fmla="*/ 10000 w 15583"/>
                <a:gd name="connsiteY2" fmla="*/ 6133 h 15196"/>
                <a:gd name="connsiteX3" fmla="*/ 8897 w 15583"/>
                <a:gd name="connsiteY3" fmla="*/ 7071 h 15196"/>
                <a:gd name="connsiteX4" fmla="*/ 7770 w 15583"/>
                <a:gd name="connsiteY4" fmla="*/ 8008 h 15196"/>
                <a:gd name="connsiteX5" fmla="*/ 6667 w 15583"/>
                <a:gd name="connsiteY5" fmla="*/ 8318 h 15196"/>
                <a:gd name="connsiteX6" fmla="*/ 6667 w 15583"/>
                <a:gd name="connsiteY6" fmla="*/ 8945 h 15196"/>
                <a:gd name="connsiteX7" fmla="*/ 5564 w 15583"/>
                <a:gd name="connsiteY7" fmla="*/ 9572 h 15196"/>
                <a:gd name="connsiteX8" fmla="*/ 7770 w 15583"/>
                <a:gd name="connsiteY8" fmla="*/ 10510 h 15196"/>
                <a:gd name="connsiteX9" fmla="*/ 7770 w 15583"/>
                <a:gd name="connsiteY9" fmla="*/ 11447 h 15196"/>
                <a:gd name="connsiteX10" fmla="*/ 8897 w 15583"/>
                <a:gd name="connsiteY10" fmla="*/ 11757 h 15196"/>
                <a:gd name="connsiteX11" fmla="*/ 7770 w 15583"/>
                <a:gd name="connsiteY11" fmla="*/ 12074 h 15196"/>
                <a:gd name="connsiteX12" fmla="*/ 6667 w 15583"/>
                <a:gd name="connsiteY12" fmla="*/ 12384 h 15196"/>
                <a:gd name="connsiteX13" fmla="*/ 3333 w 15583"/>
                <a:gd name="connsiteY13" fmla="*/ 14259 h 15196"/>
                <a:gd name="connsiteX14" fmla="*/ 0 w 15583"/>
                <a:gd name="connsiteY14" fmla="*/ 14886 h 15196"/>
                <a:gd name="connsiteX15" fmla="*/ 0 w 15583"/>
                <a:gd name="connsiteY15" fmla="*/ 15196 h 15196"/>
                <a:gd name="connsiteX0" fmla="*/ 15250 w 15250"/>
                <a:gd name="connsiteY0" fmla="*/ 0 h 15062"/>
                <a:gd name="connsiteX1" fmla="*/ 10194 w 15250"/>
                <a:gd name="connsiteY1" fmla="*/ 5070 h 15062"/>
                <a:gd name="connsiteX2" fmla="*/ 10000 w 15250"/>
                <a:gd name="connsiteY2" fmla="*/ 5999 h 15062"/>
                <a:gd name="connsiteX3" fmla="*/ 8897 w 15250"/>
                <a:gd name="connsiteY3" fmla="*/ 6937 h 15062"/>
                <a:gd name="connsiteX4" fmla="*/ 7770 w 15250"/>
                <a:gd name="connsiteY4" fmla="*/ 7874 h 15062"/>
                <a:gd name="connsiteX5" fmla="*/ 6667 w 15250"/>
                <a:gd name="connsiteY5" fmla="*/ 8184 h 15062"/>
                <a:gd name="connsiteX6" fmla="*/ 6667 w 15250"/>
                <a:gd name="connsiteY6" fmla="*/ 8811 h 15062"/>
                <a:gd name="connsiteX7" fmla="*/ 5564 w 15250"/>
                <a:gd name="connsiteY7" fmla="*/ 9438 h 15062"/>
                <a:gd name="connsiteX8" fmla="*/ 7770 w 15250"/>
                <a:gd name="connsiteY8" fmla="*/ 10376 h 15062"/>
                <a:gd name="connsiteX9" fmla="*/ 7770 w 15250"/>
                <a:gd name="connsiteY9" fmla="*/ 11313 h 15062"/>
                <a:gd name="connsiteX10" fmla="*/ 8897 w 15250"/>
                <a:gd name="connsiteY10" fmla="*/ 11623 h 15062"/>
                <a:gd name="connsiteX11" fmla="*/ 7770 w 15250"/>
                <a:gd name="connsiteY11" fmla="*/ 11940 h 15062"/>
                <a:gd name="connsiteX12" fmla="*/ 6667 w 15250"/>
                <a:gd name="connsiteY12" fmla="*/ 12250 h 15062"/>
                <a:gd name="connsiteX13" fmla="*/ 3333 w 15250"/>
                <a:gd name="connsiteY13" fmla="*/ 14125 h 15062"/>
                <a:gd name="connsiteX14" fmla="*/ 0 w 15250"/>
                <a:gd name="connsiteY14" fmla="*/ 14752 h 15062"/>
                <a:gd name="connsiteX15" fmla="*/ 0 w 15250"/>
                <a:gd name="connsiteY15" fmla="*/ 15062 h 15062"/>
                <a:gd name="connsiteX0" fmla="*/ 15167 w 15167"/>
                <a:gd name="connsiteY0" fmla="*/ 0 h 14982"/>
                <a:gd name="connsiteX1" fmla="*/ 10194 w 15167"/>
                <a:gd name="connsiteY1" fmla="*/ 4990 h 14982"/>
                <a:gd name="connsiteX2" fmla="*/ 10000 w 15167"/>
                <a:gd name="connsiteY2" fmla="*/ 5919 h 14982"/>
                <a:gd name="connsiteX3" fmla="*/ 8897 w 15167"/>
                <a:gd name="connsiteY3" fmla="*/ 6857 h 14982"/>
                <a:gd name="connsiteX4" fmla="*/ 7770 w 15167"/>
                <a:gd name="connsiteY4" fmla="*/ 7794 h 14982"/>
                <a:gd name="connsiteX5" fmla="*/ 6667 w 15167"/>
                <a:gd name="connsiteY5" fmla="*/ 8104 h 14982"/>
                <a:gd name="connsiteX6" fmla="*/ 6667 w 15167"/>
                <a:gd name="connsiteY6" fmla="*/ 8731 h 14982"/>
                <a:gd name="connsiteX7" fmla="*/ 5564 w 15167"/>
                <a:gd name="connsiteY7" fmla="*/ 9358 h 14982"/>
                <a:gd name="connsiteX8" fmla="*/ 7770 w 15167"/>
                <a:gd name="connsiteY8" fmla="*/ 10296 h 14982"/>
                <a:gd name="connsiteX9" fmla="*/ 7770 w 15167"/>
                <a:gd name="connsiteY9" fmla="*/ 11233 h 14982"/>
                <a:gd name="connsiteX10" fmla="*/ 8897 w 15167"/>
                <a:gd name="connsiteY10" fmla="*/ 11543 h 14982"/>
                <a:gd name="connsiteX11" fmla="*/ 7770 w 15167"/>
                <a:gd name="connsiteY11" fmla="*/ 11860 h 14982"/>
                <a:gd name="connsiteX12" fmla="*/ 6667 w 15167"/>
                <a:gd name="connsiteY12" fmla="*/ 12170 h 14982"/>
                <a:gd name="connsiteX13" fmla="*/ 3333 w 15167"/>
                <a:gd name="connsiteY13" fmla="*/ 14045 h 14982"/>
                <a:gd name="connsiteX14" fmla="*/ 0 w 15167"/>
                <a:gd name="connsiteY14" fmla="*/ 14672 h 14982"/>
                <a:gd name="connsiteX15" fmla="*/ 0 w 15167"/>
                <a:gd name="connsiteY15" fmla="*/ 14982 h 14982"/>
                <a:gd name="connsiteX0" fmla="*/ 15167 w 15167"/>
                <a:gd name="connsiteY0" fmla="*/ 0 h 14982"/>
                <a:gd name="connsiteX1" fmla="*/ 12028 w 15167"/>
                <a:gd name="connsiteY1" fmla="*/ 3008 h 14982"/>
                <a:gd name="connsiteX2" fmla="*/ 10194 w 15167"/>
                <a:gd name="connsiteY2" fmla="*/ 4990 h 14982"/>
                <a:gd name="connsiteX3" fmla="*/ 10000 w 15167"/>
                <a:gd name="connsiteY3" fmla="*/ 5919 h 14982"/>
                <a:gd name="connsiteX4" fmla="*/ 8897 w 15167"/>
                <a:gd name="connsiteY4" fmla="*/ 6857 h 14982"/>
                <a:gd name="connsiteX5" fmla="*/ 7770 w 15167"/>
                <a:gd name="connsiteY5" fmla="*/ 7794 h 14982"/>
                <a:gd name="connsiteX6" fmla="*/ 6667 w 15167"/>
                <a:gd name="connsiteY6" fmla="*/ 8104 h 14982"/>
                <a:gd name="connsiteX7" fmla="*/ 6667 w 15167"/>
                <a:gd name="connsiteY7" fmla="*/ 8731 h 14982"/>
                <a:gd name="connsiteX8" fmla="*/ 5564 w 15167"/>
                <a:gd name="connsiteY8" fmla="*/ 9358 h 14982"/>
                <a:gd name="connsiteX9" fmla="*/ 7770 w 15167"/>
                <a:gd name="connsiteY9" fmla="*/ 10296 h 14982"/>
                <a:gd name="connsiteX10" fmla="*/ 7770 w 15167"/>
                <a:gd name="connsiteY10" fmla="*/ 11233 h 14982"/>
                <a:gd name="connsiteX11" fmla="*/ 8897 w 15167"/>
                <a:gd name="connsiteY11" fmla="*/ 11543 h 14982"/>
                <a:gd name="connsiteX12" fmla="*/ 7770 w 15167"/>
                <a:gd name="connsiteY12" fmla="*/ 11860 h 14982"/>
                <a:gd name="connsiteX13" fmla="*/ 6667 w 15167"/>
                <a:gd name="connsiteY13" fmla="*/ 12170 h 14982"/>
                <a:gd name="connsiteX14" fmla="*/ 3333 w 15167"/>
                <a:gd name="connsiteY14" fmla="*/ 14045 h 14982"/>
                <a:gd name="connsiteX15" fmla="*/ 0 w 15167"/>
                <a:gd name="connsiteY15" fmla="*/ 14672 h 14982"/>
                <a:gd name="connsiteX16" fmla="*/ 0 w 15167"/>
                <a:gd name="connsiteY16" fmla="*/ 14982 h 14982"/>
                <a:gd name="connsiteX0" fmla="*/ 15167 w 15167"/>
                <a:gd name="connsiteY0" fmla="*/ 0 h 14982"/>
                <a:gd name="connsiteX1" fmla="*/ 12361 w 15167"/>
                <a:gd name="connsiteY1" fmla="*/ 865 h 14982"/>
                <a:gd name="connsiteX2" fmla="*/ 10194 w 15167"/>
                <a:gd name="connsiteY2" fmla="*/ 4990 h 14982"/>
                <a:gd name="connsiteX3" fmla="*/ 10000 w 15167"/>
                <a:gd name="connsiteY3" fmla="*/ 5919 h 14982"/>
                <a:gd name="connsiteX4" fmla="*/ 8897 w 15167"/>
                <a:gd name="connsiteY4" fmla="*/ 6857 h 14982"/>
                <a:gd name="connsiteX5" fmla="*/ 7770 w 15167"/>
                <a:gd name="connsiteY5" fmla="*/ 7794 h 14982"/>
                <a:gd name="connsiteX6" fmla="*/ 6667 w 15167"/>
                <a:gd name="connsiteY6" fmla="*/ 8104 h 14982"/>
                <a:gd name="connsiteX7" fmla="*/ 6667 w 15167"/>
                <a:gd name="connsiteY7" fmla="*/ 8731 h 14982"/>
                <a:gd name="connsiteX8" fmla="*/ 5564 w 15167"/>
                <a:gd name="connsiteY8" fmla="*/ 9358 h 14982"/>
                <a:gd name="connsiteX9" fmla="*/ 7770 w 15167"/>
                <a:gd name="connsiteY9" fmla="*/ 10296 h 14982"/>
                <a:gd name="connsiteX10" fmla="*/ 7770 w 15167"/>
                <a:gd name="connsiteY10" fmla="*/ 11233 h 14982"/>
                <a:gd name="connsiteX11" fmla="*/ 8897 w 15167"/>
                <a:gd name="connsiteY11" fmla="*/ 11543 h 14982"/>
                <a:gd name="connsiteX12" fmla="*/ 7770 w 15167"/>
                <a:gd name="connsiteY12" fmla="*/ 11860 h 14982"/>
                <a:gd name="connsiteX13" fmla="*/ 6667 w 15167"/>
                <a:gd name="connsiteY13" fmla="*/ 12170 h 14982"/>
                <a:gd name="connsiteX14" fmla="*/ 3333 w 15167"/>
                <a:gd name="connsiteY14" fmla="*/ 14045 h 14982"/>
                <a:gd name="connsiteX15" fmla="*/ 0 w 15167"/>
                <a:gd name="connsiteY15" fmla="*/ 14672 h 14982"/>
                <a:gd name="connsiteX16" fmla="*/ 0 w 15167"/>
                <a:gd name="connsiteY16" fmla="*/ 14982 h 14982"/>
                <a:gd name="connsiteX0" fmla="*/ 15167 w 15167"/>
                <a:gd name="connsiteY0" fmla="*/ 0 h 14982"/>
                <a:gd name="connsiteX1" fmla="*/ 14111 w 15167"/>
                <a:gd name="connsiteY1" fmla="*/ 383 h 14982"/>
                <a:gd name="connsiteX2" fmla="*/ 12361 w 15167"/>
                <a:gd name="connsiteY2" fmla="*/ 865 h 14982"/>
                <a:gd name="connsiteX3" fmla="*/ 10194 w 15167"/>
                <a:gd name="connsiteY3" fmla="*/ 4990 h 14982"/>
                <a:gd name="connsiteX4" fmla="*/ 10000 w 15167"/>
                <a:gd name="connsiteY4" fmla="*/ 5919 h 14982"/>
                <a:gd name="connsiteX5" fmla="*/ 8897 w 15167"/>
                <a:gd name="connsiteY5" fmla="*/ 6857 h 14982"/>
                <a:gd name="connsiteX6" fmla="*/ 7770 w 15167"/>
                <a:gd name="connsiteY6" fmla="*/ 7794 h 14982"/>
                <a:gd name="connsiteX7" fmla="*/ 6667 w 15167"/>
                <a:gd name="connsiteY7" fmla="*/ 8104 h 14982"/>
                <a:gd name="connsiteX8" fmla="*/ 6667 w 15167"/>
                <a:gd name="connsiteY8" fmla="*/ 8731 h 14982"/>
                <a:gd name="connsiteX9" fmla="*/ 5564 w 15167"/>
                <a:gd name="connsiteY9" fmla="*/ 9358 h 14982"/>
                <a:gd name="connsiteX10" fmla="*/ 7770 w 15167"/>
                <a:gd name="connsiteY10" fmla="*/ 10296 h 14982"/>
                <a:gd name="connsiteX11" fmla="*/ 7770 w 15167"/>
                <a:gd name="connsiteY11" fmla="*/ 11233 h 14982"/>
                <a:gd name="connsiteX12" fmla="*/ 8897 w 15167"/>
                <a:gd name="connsiteY12" fmla="*/ 11543 h 14982"/>
                <a:gd name="connsiteX13" fmla="*/ 7770 w 15167"/>
                <a:gd name="connsiteY13" fmla="*/ 11860 h 14982"/>
                <a:gd name="connsiteX14" fmla="*/ 6667 w 15167"/>
                <a:gd name="connsiteY14" fmla="*/ 12170 h 14982"/>
                <a:gd name="connsiteX15" fmla="*/ 3333 w 15167"/>
                <a:gd name="connsiteY15" fmla="*/ 14045 h 14982"/>
                <a:gd name="connsiteX16" fmla="*/ 0 w 15167"/>
                <a:gd name="connsiteY16" fmla="*/ 14672 h 14982"/>
                <a:gd name="connsiteX17" fmla="*/ 0 w 15167"/>
                <a:gd name="connsiteY17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0194 w 15167"/>
                <a:gd name="connsiteY3" fmla="*/ 4990 h 14982"/>
                <a:gd name="connsiteX4" fmla="*/ 10000 w 15167"/>
                <a:gd name="connsiteY4" fmla="*/ 5919 h 14982"/>
                <a:gd name="connsiteX5" fmla="*/ 8897 w 15167"/>
                <a:gd name="connsiteY5" fmla="*/ 6857 h 14982"/>
                <a:gd name="connsiteX6" fmla="*/ 7770 w 15167"/>
                <a:gd name="connsiteY6" fmla="*/ 7794 h 14982"/>
                <a:gd name="connsiteX7" fmla="*/ 6667 w 15167"/>
                <a:gd name="connsiteY7" fmla="*/ 8104 h 14982"/>
                <a:gd name="connsiteX8" fmla="*/ 6667 w 15167"/>
                <a:gd name="connsiteY8" fmla="*/ 8731 h 14982"/>
                <a:gd name="connsiteX9" fmla="*/ 5564 w 15167"/>
                <a:gd name="connsiteY9" fmla="*/ 9358 h 14982"/>
                <a:gd name="connsiteX10" fmla="*/ 7770 w 15167"/>
                <a:gd name="connsiteY10" fmla="*/ 10296 h 14982"/>
                <a:gd name="connsiteX11" fmla="*/ 7770 w 15167"/>
                <a:gd name="connsiteY11" fmla="*/ 11233 h 14982"/>
                <a:gd name="connsiteX12" fmla="*/ 8897 w 15167"/>
                <a:gd name="connsiteY12" fmla="*/ 11543 h 14982"/>
                <a:gd name="connsiteX13" fmla="*/ 7770 w 15167"/>
                <a:gd name="connsiteY13" fmla="*/ 11860 h 14982"/>
                <a:gd name="connsiteX14" fmla="*/ 6667 w 15167"/>
                <a:gd name="connsiteY14" fmla="*/ 12170 h 14982"/>
                <a:gd name="connsiteX15" fmla="*/ 3333 w 15167"/>
                <a:gd name="connsiteY15" fmla="*/ 14045 h 14982"/>
                <a:gd name="connsiteX16" fmla="*/ 0 w 15167"/>
                <a:gd name="connsiteY16" fmla="*/ 14672 h 14982"/>
                <a:gd name="connsiteX17" fmla="*/ 0 w 15167"/>
                <a:gd name="connsiteY17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528 w 15167"/>
                <a:gd name="connsiteY3" fmla="*/ 2579 h 14982"/>
                <a:gd name="connsiteX4" fmla="*/ 10194 w 15167"/>
                <a:gd name="connsiteY4" fmla="*/ 4990 h 14982"/>
                <a:gd name="connsiteX5" fmla="*/ 10000 w 15167"/>
                <a:gd name="connsiteY5" fmla="*/ 5919 h 14982"/>
                <a:gd name="connsiteX6" fmla="*/ 8897 w 15167"/>
                <a:gd name="connsiteY6" fmla="*/ 6857 h 14982"/>
                <a:gd name="connsiteX7" fmla="*/ 7770 w 15167"/>
                <a:gd name="connsiteY7" fmla="*/ 7794 h 14982"/>
                <a:gd name="connsiteX8" fmla="*/ 6667 w 15167"/>
                <a:gd name="connsiteY8" fmla="*/ 8104 h 14982"/>
                <a:gd name="connsiteX9" fmla="*/ 6667 w 15167"/>
                <a:gd name="connsiteY9" fmla="*/ 8731 h 14982"/>
                <a:gd name="connsiteX10" fmla="*/ 5564 w 15167"/>
                <a:gd name="connsiteY10" fmla="*/ 9358 h 14982"/>
                <a:gd name="connsiteX11" fmla="*/ 7770 w 15167"/>
                <a:gd name="connsiteY11" fmla="*/ 10296 h 14982"/>
                <a:gd name="connsiteX12" fmla="*/ 7770 w 15167"/>
                <a:gd name="connsiteY12" fmla="*/ 11233 h 14982"/>
                <a:gd name="connsiteX13" fmla="*/ 8897 w 15167"/>
                <a:gd name="connsiteY13" fmla="*/ 11543 h 14982"/>
                <a:gd name="connsiteX14" fmla="*/ 7770 w 15167"/>
                <a:gd name="connsiteY14" fmla="*/ 11860 h 14982"/>
                <a:gd name="connsiteX15" fmla="*/ 6667 w 15167"/>
                <a:gd name="connsiteY15" fmla="*/ 12170 h 14982"/>
                <a:gd name="connsiteX16" fmla="*/ 3333 w 15167"/>
                <a:gd name="connsiteY16" fmla="*/ 14045 h 14982"/>
                <a:gd name="connsiteX17" fmla="*/ 0 w 15167"/>
                <a:gd name="connsiteY17" fmla="*/ 14672 h 14982"/>
                <a:gd name="connsiteX18" fmla="*/ 0 w 15167"/>
                <a:gd name="connsiteY18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0194 w 15167"/>
                <a:gd name="connsiteY4" fmla="*/ 4990 h 14982"/>
                <a:gd name="connsiteX5" fmla="*/ 10000 w 15167"/>
                <a:gd name="connsiteY5" fmla="*/ 5919 h 14982"/>
                <a:gd name="connsiteX6" fmla="*/ 8897 w 15167"/>
                <a:gd name="connsiteY6" fmla="*/ 6857 h 14982"/>
                <a:gd name="connsiteX7" fmla="*/ 7770 w 15167"/>
                <a:gd name="connsiteY7" fmla="*/ 7794 h 14982"/>
                <a:gd name="connsiteX8" fmla="*/ 6667 w 15167"/>
                <a:gd name="connsiteY8" fmla="*/ 8104 h 14982"/>
                <a:gd name="connsiteX9" fmla="*/ 6667 w 15167"/>
                <a:gd name="connsiteY9" fmla="*/ 8731 h 14982"/>
                <a:gd name="connsiteX10" fmla="*/ 5564 w 15167"/>
                <a:gd name="connsiteY10" fmla="*/ 9358 h 14982"/>
                <a:gd name="connsiteX11" fmla="*/ 7770 w 15167"/>
                <a:gd name="connsiteY11" fmla="*/ 10296 h 14982"/>
                <a:gd name="connsiteX12" fmla="*/ 7770 w 15167"/>
                <a:gd name="connsiteY12" fmla="*/ 11233 h 14982"/>
                <a:gd name="connsiteX13" fmla="*/ 8897 w 15167"/>
                <a:gd name="connsiteY13" fmla="*/ 11543 h 14982"/>
                <a:gd name="connsiteX14" fmla="*/ 7770 w 15167"/>
                <a:gd name="connsiteY14" fmla="*/ 11860 h 14982"/>
                <a:gd name="connsiteX15" fmla="*/ 6667 w 15167"/>
                <a:gd name="connsiteY15" fmla="*/ 12170 h 14982"/>
                <a:gd name="connsiteX16" fmla="*/ 3333 w 15167"/>
                <a:gd name="connsiteY16" fmla="*/ 14045 h 14982"/>
                <a:gd name="connsiteX17" fmla="*/ 0 w 15167"/>
                <a:gd name="connsiteY17" fmla="*/ 14672 h 14982"/>
                <a:gd name="connsiteX18" fmla="*/ 0 w 15167"/>
                <a:gd name="connsiteY18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0528 w 15167"/>
                <a:gd name="connsiteY4" fmla="*/ 4588 h 14982"/>
                <a:gd name="connsiteX5" fmla="*/ 10194 w 15167"/>
                <a:gd name="connsiteY5" fmla="*/ 4990 h 14982"/>
                <a:gd name="connsiteX6" fmla="*/ 10000 w 15167"/>
                <a:gd name="connsiteY6" fmla="*/ 5919 h 14982"/>
                <a:gd name="connsiteX7" fmla="*/ 8897 w 15167"/>
                <a:gd name="connsiteY7" fmla="*/ 6857 h 14982"/>
                <a:gd name="connsiteX8" fmla="*/ 7770 w 15167"/>
                <a:gd name="connsiteY8" fmla="*/ 7794 h 14982"/>
                <a:gd name="connsiteX9" fmla="*/ 6667 w 15167"/>
                <a:gd name="connsiteY9" fmla="*/ 8104 h 14982"/>
                <a:gd name="connsiteX10" fmla="*/ 6667 w 15167"/>
                <a:gd name="connsiteY10" fmla="*/ 8731 h 14982"/>
                <a:gd name="connsiteX11" fmla="*/ 5564 w 15167"/>
                <a:gd name="connsiteY11" fmla="*/ 9358 h 14982"/>
                <a:gd name="connsiteX12" fmla="*/ 7770 w 15167"/>
                <a:gd name="connsiteY12" fmla="*/ 10296 h 14982"/>
                <a:gd name="connsiteX13" fmla="*/ 7770 w 15167"/>
                <a:gd name="connsiteY13" fmla="*/ 11233 h 14982"/>
                <a:gd name="connsiteX14" fmla="*/ 8897 w 15167"/>
                <a:gd name="connsiteY14" fmla="*/ 11543 h 14982"/>
                <a:gd name="connsiteX15" fmla="*/ 7770 w 15167"/>
                <a:gd name="connsiteY15" fmla="*/ 11860 h 14982"/>
                <a:gd name="connsiteX16" fmla="*/ 6667 w 15167"/>
                <a:gd name="connsiteY16" fmla="*/ 12170 h 14982"/>
                <a:gd name="connsiteX17" fmla="*/ 3333 w 15167"/>
                <a:gd name="connsiteY17" fmla="*/ 14045 h 14982"/>
                <a:gd name="connsiteX18" fmla="*/ 0 w 15167"/>
                <a:gd name="connsiteY18" fmla="*/ 14672 h 14982"/>
                <a:gd name="connsiteX19" fmla="*/ 0 w 15167"/>
                <a:gd name="connsiteY19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2195 w 15167"/>
                <a:gd name="connsiteY4" fmla="*/ 4374 h 14982"/>
                <a:gd name="connsiteX5" fmla="*/ 10194 w 15167"/>
                <a:gd name="connsiteY5" fmla="*/ 4990 h 14982"/>
                <a:gd name="connsiteX6" fmla="*/ 10000 w 15167"/>
                <a:gd name="connsiteY6" fmla="*/ 5919 h 14982"/>
                <a:gd name="connsiteX7" fmla="*/ 8897 w 15167"/>
                <a:gd name="connsiteY7" fmla="*/ 6857 h 14982"/>
                <a:gd name="connsiteX8" fmla="*/ 7770 w 15167"/>
                <a:gd name="connsiteY8" fmla="*/ 7794 h 14982"/>
                <a:gd name="connsiteX9" fmla="*/ 6667 w 15167"/>
                <a:gd name="connsiteY9" fmla="*/ 8104 h 14982"/>
                <a:gd name="connsiteX10" fmla="*/ 6667 w 15167"/>
                <a:gd name="connsiteY10" fmla="*/ 8731 h 14982"/>
                <a:gd name="connsiteX11" fmla="*/ 5564 w 15167"/>
                <a:gd name="connsiteY11" fmla="*/ 9358 h 14982"/>
                <a:gd name="connsiteX12" fmla="*/ 7770 w 15167"/>
                <a:gd name="connsiteY12" fmla="*/ 10296 h 14982"/>
                <a:gd name="connsiteX13" fmla="*/ 7770 w 15167"/>
                <a:gd name="connsiteY13" fmla="*/ 11233 h 14982"/>
                <a:gd name="connsiteX14" fmla="*/ 8897 w 15167"/>
                <a:gd name="connsiteY14" fmla="*/ 11543 h 14982"/>
                <a:gd name="connsiteX15" fmla="*/ 7770 w 15167"/>
                <a:gd name="connsiteY15" fmla="*/ 11860 h 14982"/>
                <a:gd name="connsiteX16" fmla="*/ 6667 w 15167"/>
                <a:gd name="connsiteY16" fmla="*/ 12170 h 14982"/>
                <a:gd name="connsiteX17" fmla="*/ 3333 w 15167"/>
                <a:gd name="connsiteY17" fmla="*/ 14045 h 14982"/>
                <a:gd name="connsiteX18" fmla="*/ 0 w 15167"/>
                <a:gd name="connsiteY18" fmla="*/ 14672 h 14982"/>
                <a:gd name="connsiteX19" fmla="*/ 0 w 15167"/>
                <a:gd name="connsiteY19" fmla="*/ 14982 h 1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167" h="14982">
                  <a:moveTo>
                    <a:pt x="15167" y="0"/>
                  </a:moveTo>
                  <a:lnTo>
                    <a:pt x="14111" y="463"/>
                  </a:lnTo>
                  <a:lnTo>
                    <a:pt x="12361" y="865"/>
                  </a:lnTo>
                  <a:lnTo>
                    <a:pt x="11195" y="3677"/>
                  </a:lnTo>
                  <a:lnTo>
                    <a:pt x="12195" y="4374"/>
                  </a:lnTo>
                  <a:lnTo>
                    <a:pt x="10194" y="4990"/>
                  </a:lnTo>
                  <a:cubicBezTo>
                    <a:pt x="10129" y="5300"/>
                    <a:pt x="10065" y="5609"/>
                    <a:pt x="10000" y="5919"/>
                  </a:cubicBezTo>
                  <a:lnTo>
                    <a:pt x="8897" y="6857"/>
                  </a:lnTo>
                  <a:lnTo>
                    <a:pt x="7770" y="7794"/>
                  </a:lnTo>
                  <a:lnTo>
                    <a:pt x="6667" y="8104"/>
                  </a:lnTo>
                  <a:lnTo>
                    <a:pt x="6667" y="8731"/>
                  </a:lnTo>
                  <a:lnTo>
                    <a:pt x="5564" y="9358"/>
                  </a:lnTo>
                  <a:lnTo>
                    <a:pt x="7770" y="10296"/>
                  </a:lnTo>
                  <a:lnTo>
                    <a:pt x="7770" y="11233"/>
                  </a:lnTo>
                  <a:lnTo>
                    <a:pt x="8897" y="11543"/>
                  </a:lnTo>
                  <a:lnTo>
                    <a:pt x="7770" y="11860"/>
                  </a:lnTo>
                  <a:lnTo>
                    <a:pt x="6667" y="12170"/>
                  </a:lnTo>
                  <a:lnTo>
                    <a:pt x="3333" y="14045"/>
                  </a:lnTo>
                  <a:lnTo>
                    <a:pt x="0" y="14672"/>
                  </a:lnTo>
                  <a:lnTo>
                    <a:pt x="0" y="1498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601" name="Freeform 31"/>
          <p:cNvSpPr>
            <a:spLocks noChangeAspect="1"/>
          </p:cNvSpPr>
          <p:nvPr/>
        </p:nvSpPr>
        <p:spPr bwMode="gray">
          <a:xfrm>
            <a:off x="4612263" y="6568251"/>
            <a:ext cx="128525" cy="305928"/>
          </a:xfrm>
          <a:custGeom>
            <a:avLst/>
            <a:gdLst>
              <a:gd name="T0" fmla="*/ 0 w 272"/>
              <a:gd name="T1" fmla="*/ 0 h 1043"/>
              <a:gd name="T2" fmla="*/ 2147483647 w 272"/>
              <a:gd name="T3" fmla="*/ 2147483647 h 1043"/>
              <a:gd name="T4" fmla="*/ 2147483647 w 272"/>
              <a:gd name="T5" fmla="*/ 2147483647 h 1043"/>
              <a:gd name="T6" fmla="*/ 2147483647 w 272"/>
              <a:gd name="T7" fmla="*/ 2147483647 h 1043"/>
              <a:gd name="T8" fmla="*/ 2147483647 w 272"/>
              <a:gd name="T9" fmla="*/ 2147483647 h 1043"/>
              <a:gd name="T10" fmla="*/ 2147483647 w 272"/>
              <a:gd name="T11" fmla="*/ 2147483647 h 1043"/>
              <a:gd name="T12" fmla="*/ 2147483647 w 272"/>
              <a:gd name="T13" fmla="*/ 2147483647 h 10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1043"/>
              <a:gd name="T23" fmla="*/ 272 w 272"/>
              <a:gd name="T24" fmla="*/ 1043 h 1043"/>
              <a:gd name="connsiteX0" fmla="*/ 3345 w 6691"/>
              <a:gd name="connsiteY0" fmla="*/ 0 h 6088"/>
              <a:gd name="connsiteX1" fmla="*/ 5000 w 6691"/>
              <a:gd name="connsiteY1" fmla="*/ 2176 h 6088"/>
              <a:gd name="connsiteX2" fmla="*/ 6691 w 6691"/>
              <a:gd name="connsiteY2" fmla="*/ 2617 h 6088"/>
              <a:gd name="connsiteX3" fmla="*/ 3345 w 6691"/>
              <a:gd name="connsiteY3" fmla="*/ 4353 h 6088"/>
              <a:gd name="connsiteX4" fmla="*/ 1691 w 6691"/>
              <a:gd name="connsiteY4" fmla="*/ 4784 h 6088"/>
              <a:gd name="connsiteX5" fmla="*/ 0 w 6691"/>
              <a:gd name="connsiteY5" fmla="*/ 6088 h 6088"/>
              <a:gd name="connsiteX0" fmla="*/ 6296 w 10000"/>
              <a:gd name="connsiteY0" fmla="*/ 0 h 7798"/>
              <a:gd name="connsiteX1" fmla="*/ 7473 w 10000"/>
              <a:gd name="connsiteY1" fmla="*/ 1372 h 7798"/>
              <a:gd name="connsiteX2" fmla="*/ 10000 w 10000"/>
              <a:gd name="connsiteY2" fmla="*/ 2097 h 7798"/>
              <a:gd name="connsiteX3" fmla="*/ 4999 w 10000"/>
              <a:gd name="connsiteY3" fmla="*/ 4948 h 7798"/>
              <a:gd name="connsiteX4" fmla="*/ 2527 w 10000"/>
              <a:gd name="connsiteY4" fmla="*/ 5656 h 7798"/>
              <a:gd name="connsiteX5" fmla="*/ 0 w 10000"/>
              <a:gd name="connsiteY5" fmla="*/ 7798 h 7798"/>
              <a:gd name="connsiteX0" fmla="*/ 6666 w 10000"/>
              <a:gd name="connsiteY0" fmla="*/ 0 h 10078"/>
              <a:gd name="connsiteX1" fmla="*/ 7473 w 10000"/>
              <a:gd name="connsiteY1" fmla="*/ 1837 h 10078"/>
              <a:gd name="connsiteX2" fmla="*/ 10000 w 10000"/>
              <a:gd name="connsiteY2" fmla="*/ 2767 h 10078"/>
              <a:gd name="connsiteX3" fmla="*/ 4999 w 10000"/>
              <a:gd name="connsiteY3" fmla="*/ 6423 h 10078"/>
              <a:gd name="connsiteX4" fmla="*/ 2527 w 10000"/>
              <a:gd name="connsiteY4" fmla="*/ 7331 h 10078"/>
              <a:gd name="connsiteX5" fmla="*/ 0 w 10000"/>
              <a:gd name="connsiteY5" fmla="*/ 10078 h 1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78">
                <a:moveTo>
                  <a:pt x="6666" y="0"/>
                </a:moveTo>
                <a:lnTo>
                  <a:pt x="7473" y="1837"/>
                </a:lnTo>
                <a:lnTo>
                  <a:pt x="10000" y="2767"/>
                </a:lnTo>
                <a:lnTo>
                  <a:pt x="4999" y="6423"/>
                </a:lnTo>
                <a:lnTo>
                  <a:pt x="2527" y="7331"/>
                </a:lnTo>
                <a:lnTo>
                  <a:pt x="0" y="10078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602" name="グループ化 601"/>
          <p:cNvGrpSpPr/>
          <p:nvPr/>
        </p:nvGrpSpPr>
        <p:grpSpPr bwMode="gray">
          <a:xfrm>
            <a:off x="3404104" y="5733198"/>
            <a:ext cx="5440339" cy="1491384"/>
            <a:chOff x="2082795" y="5041103"/>
            <a:chExt cx="5440339" cy="1491384"/>
          </a:xfrm>
        </p:grpSpPr>
        <p:sp>
          <p:nvSpPr>
            <p:cNvPr id="603" name="Freeform 32"/>
            <p:cNvSpPr>
              <a:spLocks noChangeAspect="1"/>
            </p:cNvSpPr>
            <p:nvPr/>
          </p:nvSpPr>
          <p:spPr bwMode="gray">
            <a:xfrm>
              <a:off x="2082795" y="5041103"/>
              <a:ext cx="5440339" cy="1490676"/>
            </a:xfrm>
            <a:custGeom>
              <a:avLst/>
              <a:gdLst>
                <a:gd name="T0" fmla="*/ 0 w 953"/>
                <a:gd name="T1" fmla="*/ 0 h 681"/>
                <a:gd name="T2" fmla="*/ 2147483647 w 953"/>
                <a:gd name="T3" fmla="*/ 2147483647 h 681"/>
                <a:gd name="T4" fmla="*/ 2147483647 w 953"/>
                <a:gd name="T5" fmla="*/ 2147483647 h 681"/>
                <a:gd name="T6" fmla="*/ 2147483647 w 953"/>
                <a:gd name="T7" fmla="*/ 2147483647 h 6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681"/>
                <a:gd name="T14" fmla="*/ 953 w 953"/>
                <a:gd name="T15" fmla="*/ 681 h 681"/>
                <a:gd name="connsiteX0" fmla="*/ 0 w 10000"/>
                <a:gd name="connsiteY0" fmla="*/ 0 h 10000"/>
                <a:gd name="connsiteX1" fmla="*/ 404 w 10000"/>
                <a:gd name="connsiteY1" fmla="*/ 341 h 10000"/>
                <a:gd name="connsiteX2" fmla="*/ 5236 w 10000"/>
                <a:gd name="connsiteY2" fmla="*/ 3333 h 10000"/>
                <a:gd name="connsiteX3" fmla="*/ 6191 w 10000"/>
                <a:gd name="connsiteY3" fmla="*/ 8664 h 10000"/>
                <a:gd name="connsiteX4" fmla="*/ 10000 w 10000"/>
                <a:gd name="connsiteY4" fmla="*/ 10000 h 10000"/>
                <a:gd name="connsiteX0" fmla="*/ 0 w 10998"/>
                <a:gd name="connsiteY0" fmla="*/ 0 h 10798"/>
                <a:gd name="connsiteX1" fmla="*/ 1402 w 10998"/>
                <a:gd name="connsiteY1" fmla="*/ 1139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0998"/>
                <a:gd name="connsiteY0" fmla="*/ 0 h 10798"/>
                <a:gd name="connsiteX1" fmla="*/ 725 w 10998"/>
                <a:gd name="connsiteY1" fmla="*/ 683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0998"/>
                <a:gd name="connsiteY0" fmla="*/ 0 h 10798"/>
                <a:gd name="connsiteX1" fmla="*/ 796 w 10998"/>
                <a:gd name="connsiteY1" fmla="*/ 683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2352"/>
                <a:gd name="connsiteY0" fmla="*/ 0 h 17813"/>
                <a:gd name="connsiteX1" fmla="*/ 2150 w 12352"/>
                <a:gd name="connsiteY1" fmla="*/ 7698 h 17813"/>
                <a:gd name="connsiteX2" fmla="*/ 7588 w 12352"/>
                <a:gd name="connsiteY2" fmla="*/ 11146 h 17813"/>
                <a:gd name="connsiteX3" fmla="*/ 8543 w 12352"/>
                <a:gd name="connsiteY3" fmla="*/ 16477 h 17813"/>
                <a:gd name="connsiteX4" fmla="*/ 12352 w 12352"/>
                <a:gd name="connsiteY4" fmla="*/ 17813 h 17813"/>
                <a:gd name="connsiteX0" fmla="*/ 0 w 12352"/>
                <a:gd name="connsiteY0" fmla="*/ 0 h 17813"/>
                <a:gd name="connsiteX1" fmla="*/ 1438 w 12352"/>
                <a:gd name="connsiteY1" fmla="*/ 5359 h 17813"/>
                <a:gd name="connsiteX2" fmla="*/ 2150 w 12352"/>
                <a:gd name="connsiteY2" fmla="*/ 7698 h 17813"/>
                <a:gd name="connsiteX3" fmla="*/ 7588 w 12352"/>
                <a:gd name="connsiteY3" fmla="*/ 11146 h 17813"/>
                <a:gd name="connsiteX4" fmla="*/ 8543 w 12352"/>
                <a:gd name="connsiteY4" fmla="*/ 16477 h 17813"/>
                <a:gd name="connsiteX5" fmla="*/ 12352 w 12352"/>
                <a:gd name="connsiteY5" fmla="*/ 17813 h 17813"/>
                <a:gd name="connsiteX0" fmla="*/ 0 w 12352"/>
                <a:gd name="connsiteY0" fmla="*/ 0 h 17813"/>
                <a:gd name="connsiteX1" fmla="*/ 1866 w 12352"/>
                <a:gd name="connsiteY1" fmla="*/ 5872 h 17813"/>
                <a:gd name="connsiteX2" fmla="*/ 2150 w 12352"/>
                <a:gd name="connsiteY2" fmla="*/ 7698 h 17813"/>
                <a:gd name="connsiteX3" fmla="*/ 7588 w 12352"/>
                <a:gd name="connsiteY3" fmla="*/ 11146 h 17813"/>
                <a:gd name="connsiteX4" fmla="*/ 8543 w 12352"/>
                <a:gd name="connsiteY4" fmla="*/ 16477 h 17813"/>
                <a:gd name="connsiteX5" fmla="*/ 12352 w 12352"/>
                <a:gd name="connsiteY5" fmla="*/ 17813 h 17813"/>
                <a:gd name="connsiteX0" fmla="*/ 0 w 12352"/>
                <a:gd name="connsiteY0" fmla="*/ 0 h 17813"/>
                <a:gd name="connsiteX1" fmla="*/ 832 w 12352"/>
                <a:gd name="connsiteY1" fmla="*/ 2679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12352"/>
                <a:gd name="connsiteY0" fmla="*/ 0 h 17813"/>
                <a:gd name="connsiteX1" fmla="*/ 2043 w 12352"/>
                <a:gd name="connsiteY1" fmla="*/ 1995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12352"/>
                <a:gd name="connsiteY0" fmla="*/ 0 h 17813"/>
                <a:gd name="connsiteX1" fmla="*/ 653 w 12352"/>
                <a:gd name="connsiteY1" fmla="*/ 1995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29525"/>
                <a:gd name="connsiteY0" fmla="*/ 0 h 26596"/>
                <a:gd name="connsiteX1" fmla="*/ 17826 w 29525"/>
                <a:gd name="connsiteY1" fmla="*/ 10778 h 26596"/>
                <a:gd name="connsiteX2" fmla="*/ 19039 w 29525"/>
                <a:gd name="connsiteY2" fmla="*/ 14655 h 26596"/>
                <a:gd name="connsiteX3" fmla="*/ 19323 w 29525"/>
                <a:gd name="connsiteY3" fmla="*/ 16481 h 26596"/>
                <a:gd name="connsiteX4" fmla="*/ 24761 w 29525"/>
                <a:gd name="connsiteY4" fmla="*/ 19929 h 26596"/>
                <a:gd name="connsiteX5" fmla="*/ 25716 w 29525"/>
                <a:gd name="connsiteY5" fmla="*/ 25260 h 26596"/>
                <a:gd name="connsiteX6" fmla="*/ 29525 w 29525"/>
                <a:gd name="connsiteY6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17826 w 29525"/>
                <a:gd name="connsiteY2" fmla="*/ 10778 h 26596"/>
                <a:gd name="connsiteX3" fmla="*/ 19039 w 29525"/>
                <a:gd name="connsiteY3" fmla="*/ 14655 h 26596"/>
                <a:gd name="connsiteX4" fmla="*/ 19323 w 29525"/>
                <a:gd name="connsiteY4" fmla="*/ 16481 h 26596"/>
                <a:gd name="connsiteX5" fmla="*/ 24761 w 29525"/>
                <a:gd name="connsiteY5" fmla="*/ 19929 h 26596"/>
                <a:gd name="connsiteX6" fmla="*/ 25716 w 29525"/>
                <a:gd name="connsiteY6" fmla="*/ 25260 h 26596"/>
                <a:gd name="connsiteX7" fmla="*/ 29525 w 29525"/>
                <a:gd name="connsiteY7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2720 w 29525"/>
                <a:gd name="connsiteY2" fmla="*/ 1823 h 26596"/>
                <a:gd name="connsiteX3" fmla="*/ 17826 w 29525"/>
                <a:gd name="connsiteY3" fmla="*/ 10778 h 26596"/>
                <a:gd name="connsiteX4" fmla="*/ 19039 w 29525"/>
                <a:gd name="connsiteY4" fmla="*/ 14655 h 26596"/>
                <a:gd name="connsiteX5" fmla="*/ 19323 w 29525"/>
                <a:gd name="connsiteY5" fmla="*/ 16481 h 26596"/>
                <a:gd name="connsiteX6" fmla="*/ 24761 w 29525"/>
                <a:gd name="connsiteY6" fmla="*/ 19929 h 26596"/>
                <a:gd name="connsiteX7" fmla="*/ 25716 w 29525"/>
                <a:gd name="connsiteY7" fmla="*/ 25260 h 26596"/>
                <a:gd name="connsiteX8" fmla="*/ 29525 w 29525"/>
                <a:gd name="connsiteY8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2720 w 29525"/>
                <a:gd name="connsiteY2" fmla="*/ 1823 h 26596"/>
                <a:gd name="connsiteX3" fmla="*/ 3789 w 29525"/>
                <a:gd name="connsiteY3" fmla="*/ 2451 h 26596"/>
                <a:gd name="connsiteX4" fmla="*/ 17826 w 29525"/>
                <a:gd name="connsiteY4" fmla="*/ 10778 h 26596"/>
                <a:gd name="connsiteX5" fmla="*/ 19039 w 29525"/>
                <a:gd name="connsiteY5" fmla="*/ 14655 h 26596"/>
                <a:gd name="connsiteX6" fmla="*/ 19323 w 29525"/>
                <a:gd name="connsiteY6" fmla="*/ 16481 h 26596"/>
                <a:gd name="connsiteX7" fmla="*/ 24761 w 29525"/>
                <a:gd name="connsiteY7" fmla="*/ 19929 h 26596"/>
                <a:gd name="connsiteX8" fmla="*/ 25716 w 29525"/>
                <a:gd name="connsiteY8" fmla="*/ 25260 h 26596"/>
                <a:gd name="connsiteX9" fmla="*/ 29525 w 29525"/>
                <a:gd name="connsiteY9" fmla="*/ 26596 h 26596"/>
                <a:gd name="connsiteX0" fmla="*/ 0 w 29525"/>
                <a:gd name="connsiteY0" fmla="*/ 59 h 26655"/>
                <a:gd name="connsiteX1" fmla="*/ 1971 w 29525"/>
                <a:gd name="connsiteY1" fmla="*/ 0 h 26655"/>
                <a:gd name="connsiteX2" fmla="*/ 2720 w 29525"/>
                <a:gd name="connsiteY2" fmla="*/ 1882 h 26655"/>
                <a:gd name="connsiteX3" fmla="*/ 3789 w 29525"/>
                <a:gd name="connsiteY3" fmla="*/ 2510 h 26655"/>
                <a:gd name="connsiteX4" fmla="*/ 17826 w 29525"/>
                <a:gd name="connsiteY4" fmla="*/ 10837 h 26655"/>
                <a:gd name="connsiteX5" fmla="*/ 19039 w 29525"/>
                <a:gd name="connsiteY5" fmla="*/ 14714 h 26655"/>
                <a:gd name="connsiteX6" fmla="*/ 19323 w 29525"/>
                <a:gd name="connsiteY6" fmla="*/ 16540 h 26655"/>
                <a:gd name="connsiteX7" fmla="*/ 24761 w 29525"/>
                <a:gd name="connsiteY7" fmla="*/ 19988 h 26655"/>
                <a:gd name="connsiteX8" fmla="*/ 25716 w 29525"/>
                <a:gd name="connsiteY8" fmla="*/ 25319 h 26655"/>
                <a:gd name="connsiteX9" fmla="*/ 29525 w 29525"/>
                <a:gd name="connsiteY9" fmla="*/ 26655 h 26655"/>
                <a:gd name="connsiteX0" fmla="*/ 0 w 29525"/>
                <a:gd name="connsiteY0" fmla="*/ 2112 h 28708"/>
                <a:gd name="connsiteX1" fmla="*/ 1971 w 29525"/>
                <a:gd name="connsiteY1" fmla="*/ 2053 h 28708"/>
                <a:gd name="connsiteX2" fmla="*/ 2934 w 29525"/>
                <a:gd name="connsiteY2" fmla="*/ 0 h 28708"/>
                <a:gd name="connsiteX3" fmla="*/ 3789 w 29525"/>
                <a:gd name="connsiteY3" fmla="*/ 4563 h 28708"/>
                <a:gd name="connsiteX4" fmla="*/ 17826 w 29525"/>
                <a:gd name="connsiteY4" fmla="*/ 12890 h 28708"/>
                <a:gd name="connsiteX5" fmla="*/ 19039 w 29525"/>
                <a:gd name="connsiteY5" fmla="*/ 16767 h 28708"/>
                <a:gd name="connsiteX6" fmla="*/ 19323 w 29525"/>
                <a:gd name="connsiteY6" fmla="*/ 18593 h 28708"/>
                <a:gd name="connsiteX7" fmla="*/ 24761 w 29525"/>
                <a:gd name="connsiteY7" fmla="*/ 22041 h 28708"/>
                <a:gd name="connsiteX8" fmla="*/ 25716 w 29525"/>
                <a:gd name="connsiteY8" fmla="*/ 27372 h 28708"/>
                <a:gd name="connsiteX9" fmla="*/ 29525 w 29525"/>
                <a:gd name="connsiteY9" fmla="*/ 28708 h 28708"/>
                <a:gd name="connsiteX0" fmla="*/ 0 w 29525"/>
                <a:gd name="connsiteY0" fmla="*/ 2112 h 28708"/>
                <a:gd name="connsiteX1" fmla="*/ 1971 w 29525"/>
                <a:gd name="connsiteY1" fmla="*/ 2053 h 28708"/>
                <a:gd name="connsiteX2" fmla="*/ 2934 w 29525"/>
                <a:gd name="connsiteY2" fmla="*/ 0 h 28708"/>
                <a:gd name="connsiteX3" fmla="*/ 4217 w 29525"/>
                <a:gd name="connsiteY3" fmla="*/ 1312 h 28708"/>
                <a:gd name="connsiteX4" fmla="*/ 17826 w 29525"/>
                <a:gd name="connsiteY4" fmla="*/ 12890 h 28708"/>
                <a:gd name="connsiteX5" fmla="*/ 19039 w 29525"/>
                <a:gd name="connsiteY5" fmla="*/ 16767 h 28708"/>
                <a:gd name="connsiteX6" fmla="*/ 19323 w 29525"/>
                <a:gd name="connsiteY6" fmla="*/ 18593 h 28708"/>
                <a:gd name="connsiteX7" fmla="*/ 24761 w 29525"/>
                <a:gd name="connsiteY7" fmla="*/ 22041 h 28708"/>
                <a:gd name="connsiteX8" fmla="*/ 25716 w 29525"/>
                <a:gd name="connsiteY8" fmla="*/ 27372 h 28708"/>
                <a:gd name="connsiteX9" fmla="*/ 29525 w 29525"/>
                <a:gd name="connsiteY9" fmla="*/ 28708 h 28708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17826 w 29525"/>
                <a:gd name="connsiteY4" fmla="*/ 12776 h 28594"/>
                <a:gd name="connsiteX5" fmla="*/ 19039 w 29525"/>
                <a:gd name="connsiteY5" fmla="*/ 16653 h 28594"/>
                <a:gd name="connsiteX6" fmla="*/ 19323 w 29525"/>
                <a:gd name="connsiteY6" fmla="*/ 18479 h 28594"/>
                <a:gd name="connsiteX7" fmla="*/ 24761 w 29525"/>
                <a:gd name="connsiteY7" fmla="*/ 21927 h 28594"/>
                <a:gd name="connsiteX8" fmla="*/ 25716 w 29525"/>
                <a:gd name="connsiteY8" fmla="*/ 27258 h 28594"/>
                <a:gd name="connsiteX9" fmla="*/ 29525 w 29525"/>
                <a:gd name="connsiteY9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6176 w 29525"/>
                <a:gd name="connsiteY4" fmla="*/ 2909 h 28594"/>
                <a:gd name="connsiteX5" fmla="*/ 17826 w 29525"/>
                <a:gd name="connsiteY5" fmla="*/ 12776 h 28594"/>
                <a:gd name="connsiteX6" fmla="*/ 19039 w 29525"/>
                <a:gd name="connsiteY6" fmla="*/ 16653 h 28594"/>
                <a:gd name="connsiteX7" fmla="*/ 19323 w 29525"/>
                <a:gd name="connsiteY7" fmla="*/ 18479 h 28594"/>
                <a:gd name="connsiteX8" fmla="*/ 24761 w 29525"/>
                <a:gd name="connsiteY8" fmla="*/ 21927 h 28594"/>
                <a:gd name="connsiteX9" fmla="*/ 25716 w 29525"/>
                <a:gd name="connsiteY9" fmla="*/ 27258 h 28594"/>
                <a:gd name="connsiteX10" fmla="*/ 29525 w 29525"/>
                <a:gd name="connsiteY10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5677 w 29525"/>
                <a:gd name="connsiteY4" fmla="*/ 57 h 28594"/>
                <a:gd name="connsiteX5" fmla="*/ 17826 w 29525"/>
                <a:gd name="connsiteY5" fmla="*/ 12776 h 28594"/>
                <a:gd name="connsiteX6" fmla="*/ 19039 w 29525"/>
                <a:gd name="connsiteY6" fmla="*/ 16653 h 28594"/>
                <a:gd name="connsiteX7" fmla="*/ 19323 w 29525"/>
                <a:gd name="connsiteY7" fmla="*/ 18479 h 28594"/>
                <a:gd name="connsiteX8" fmla="*/ 24761 w 29525"/>
                <a:gd name="connsiteY8" fmla="*/ 21927 h 28594"/>
                <a:gd name="connsiteX9" fmla="*/ 25716 w 29525"/>
                <a:gd name="connsiteY9" fmla="*/ 27258 h 28594"/>
                <a:gd name="connsiteX10" fmla="*/ 29525 w 29525"/>
                <a:gd name="connsiteY10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5677 w 29525"/>
                <a:gd name="connsiteY4" fmla="*/ 57 h 28594"/>
                <a:gd name="connsiteX5" fmla="*/ 10273 w 29525"/>
                <a:gd name="connsiteY5" fmla="*/ 4791 h 28594"/>
                <a:gd name="connsiteX6" fmla="*/ 17826 w 29525"/>
                <a:gd name="connsiteY6" fmla="*/ 12776 h 28594"/>
                <a:gd name="connsiteX7" fmla="*/ 19039 w 29525"/>
                <a:gd name="connsiteY7" fmla="*/ 16653 h 28594"/>
                <a:gd name="connsiteX8" fmla="*/ 19323 w 29525"/>
                <a:gd name="connsiteY8" fmla="*/ 18479 h 28594"/>
                <a:gd name="connsiteX9" fmla="*/ 24761 w 29525"/>
                <a:gd name="connsiteY9" fmla="*/ 21927 h 28594"/>
                <a:gd name="connsiteX10" fmla="*/ 25716 w 29525"/>
                <a:gd name="connsiteY10" fmla="*/ 27258 h 28594"/>
                <a:gd name="connsiteX11" fmla="*/ 29525 w 29525"/>
                <a:gd name="connsiteY11" fmla="*/ 28594 h 28594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17826 w 29525"/>
                <a:gd name="connsiteY6" fmla="*/ 14145 h 29963"/>
                <a:gd name="connsiteX7" fmla="*/ 19039 w 29525"/>
                <a:gd name="connsiteY7" fmla="*/ 18022 h 29963"/>
                <a:gd name="connsiteX8" fmla="*/ 19323 w 29525"/>
                <a:gd name="connsiteY8" fmla="*/ 19848 h 29963"/>
                <a:gd name="connsiteX9" fmla="*/ 24761 w 29525"/>
                <a:gd name="connsiteY9" fmla="*/ 23296 h 29963"/>
                <a:gd name="connsiteX10" fmla="*/ 25716 w 29525"/>
                <a:gd name="connsiteY10" fmla="*/ 28627 h 29963"/>
                <a:gd name="connsiteX11" fmla="*/ 29525 w 29525"/>
                <a:gd name="connsiteY11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10594 w 29525"/>
                <a:gd name="connsiteY6" fmla="*/ 5304 h 29963"/>
                <a:gd name="connsiteX7" fmla="*/ 17826 w 29525"/>
                <a:gd name="connsiteY7" fmla="*/ 14145 h 29963"/>
                <a:gd name="connsiteX8" fmla="*/ 19039 w 29525"/>
                <a:gd name="connsiteY8" fmla="*/ 18022 h 29963"/>
                <a:gd name="connsiteX9" fmla="*/ 19323 w 29525"/>
                <a:gd name="connsiteY9" fmla="*/ 19848 h 29963"/>
                <a:gd name="connsiteX10" fmla="*/ 24761 w 29525"/>
                <a:gd name="connsiteY10" fmla="*/ 23296 h 29963"/>
                <a:gd name="connsiteX11" fmla="*/ 25716 w 29525"/>
                <a:gd name="connsiteY11" fmla="*/ 28627 h 29963"/>
                <a:gd name="connsiteX12" fmla="*/ 29525 w 29525"/>
                <a:gd name="connsiteY12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17826 w 29525"/>
                <a:gd name="connsiteY7" fmla="*/ 14145 h 29963"/>
                <a:gd name="connsiteX8" fmla="*/ 19039 w 29525"/>
                <a:gd name="connsiteY8" fmla="*/ 18022 h 29963"/>
                <a:gd name="connsiteX9" fmla="*/ 19323 w 29525"/>
                <a:gd name="connsiteY9" fmla="*/ 19848 h 29963"/>
                <a:gd name="connsiteX10" fmla="*/ 24761 w 29525"/>
                <a:gd name="connsiteY10" fmla="*/ 23296 h 29963"/>
                <a:gd name="connsiteX11" fmla="*/ 25716 w 29525"/>
                <a:gd name="connsiteY11" fmla="*/ 28627 h 29963"/>
                <a:gd name="connsiteX12" fmla="*/ 29525 w 29525"/>
                <a:gd name="connsiteY12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12304 w 29525"/>
                <a:gd name="connsiteY7" fmla="*/ 5989 h 29963"/>
                <a:gd name="connsiteX8" fmla="*/ 17826 w 29525"/>
                <a:gd name="connsiteY8" fmla="*/ 14145 h 29963"/>
                <a:gd name="connsiteX9" fmla="*/ 19039 w 29525"/>
                <a:gd name="connsiteY9" fmla="*/ 18022 h 29963"/>
                <a:gd name="connsiteX10" fmla="*/ 19323 w 29525"/>
                <a:gd name="connsiteY10" fmla="*/ 19848 h 29963"/>
                <a:gd name="connsiteX11" fmla="*/ 24761 w 29525"/>
                <a:gd name="connsiteY11" fmla="*/ 23296 h 29963"/>
                <a:gd name="connsiteX12" fmla="*/ 25716 w 29525"/>
                <a:gd name="connsiteY12" fmla="*/ 28627 h 29963"/>
                <a:gd name="connsiteX13" fmla="*/ 29525 w 29525"/>
                <a:gd name="connsiteY13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7826 w 29525"/>
                <a:gd name="connsiteY8" fmla="*/ 14145 h 29963"/>
                <a:gd name="connsiteX9" fmla="*/ 19039 w 29525"/>
                <a:gd name="connsiteY9" fmla="*/ 18022 h 29963"/>
                <a:gd name="connsiteX10" fmla="*/ 19323 w 29525"/>
                <a:gd name="connsiteY10" fmla="*/ 19848 h 29963"/>
                <a:gd name="connsiteX11" fmla="*/ 24761 w 29525"/>
                <a:gd name="connsiteY11" fmla="*/ 23296 h 29963"/>
                <a:gd name="connsiteX12" fmla="*/ 25716 w 29525"/>
                <a:gd name="connsiteY12" fmla="*/ 28627 h 29963"/>
                <a:gd name="connsiteX13" fmla="*/ 29525 w 29525"/>
                <a:gd name="connsiteY13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2375 w 29525"/>
                <a:gd name="connsiteY8" fmla="*/ 6673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0023 w 29525"/>
                <a:gd name="connsiteY8" fmla="*/ 1369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255 h 29963"/>
                <a:gd name="connsiteX8" fmla="*/ 10023 w 29525"/>
                <a:gd name="connsiteY8" fmla="*/ 1369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255 h 29963"/>
                <a:gd name="connsiteX8" fmla="*/ 10023 w 29525"/>
                <a:gd name="connsiteY8" fmla="*/ 1369 h 29963"/>
                <a:gd name="connsiteX9" fmla="*/ 11413 w 29525"/>
                <a:gd name="connsiteY9" fmla="*/ 3821 h 29963"/>
                <a:gd name="connsiteX10" fmla="*/ 17826 w 29525"/>
                <a:gd name="connsiteY10" fmla="*/ 14145 h 29963"/>
                <a:gd name="connsiteX11" fmla="*/ 19039 w 29525"/>
                <a:gd name="connsiteY11" fmla="*/ 18022 h 29963"/>
                <a:gd name="connsiteX12" fmla="*/ 19323 w 29525"/>
                <a:gd name="connsiteY12" fmla="*/ 19848 h 29963"/>
                <a:gd name="connsiteX13" fmla="*/ 24761 w 29525"/>
                <a:gd name="connsiteY13" fmla="*/ 23296 h 29963"/>
                <a:gd name="connsiteX14" fmla="*/ 25716 w 29525"/>
                <a:gd name="connsiteY14" fmla="*/ 28627 h 29963"/>
                <a:gd name="connsiteX15" fmla="*/ 29525 w 29525"/>
                <a:gd name="connsiteY15" fmla="*/ 29963 h 29963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7826 w 29525"/>
                <a:gd name="connsiteY10" fmla="*/ 14202 h 30020"/>
                <a:gd name="connsiteX11" fmla="*/ 19039 w 29525"/>
                <a:gd name="connsiteY11" fmla="*/ 18079 h 30020"/>
                <a:gd name="connsiteX12" fmla="*/ 19323 w 29525"/>
                <a:gd name="connsiteY12" fmla="*/ 19905 h 30020"/>
                <a:gd name="connsiteX13" fmla="*/ 24761 w 29525"/>
                <a:gd name="connsiteY13" fmla="*/ 23353 h 30020"/>
                <a:gd name="connsiteX14" fmla="*/ 25716 w 29525"/>
                <a:gd name="connsiteY14" fmla="*/ 28684 h 30020"/>
                <a:gd name="connsiteX15" fmla="*/ 29525 w 29525"/>
                <a:gd name="connsiteY15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5012 w 29525"/>
                <a:gd name="connsiteY10" fmla="*/ 5875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4228 w 29525"/>
                <a:gd name="connsiteY10" fmla="*/ 58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5725 w 29525"/>
                <a:gd name="connsiteY11" fmla="*/ 6388 h 30020"/>
                <a:gd name="connsiteX12" fmla="*/ 17826 w 29525"/>
                <a:gd name="connsiteY12" fmla="*/ 14202 h 30020"/>
                <a:gd name="connsiteX13" fmla="*/ 19039 w 29525"/>
                <a:gd name="connsiteY13" fmla="*/ 18079 h 30020"/>
                <a:gd name="connsiteX14" fmla="*/ 19323 w 29525"/>
                <a:gd name="connsiteY14" fmla="*/ 19905 h 30020"/>
                <a:gd name="connsiteX15" fmla="*/ 24761 w 29525"/>
                <a:gd name="connsiteY15" fmla="*/ 23353 h 30020"/>
                <a:gd name="connsiteX16" fmla="*/ 25716 w 29525"/>
                <a:gd name="connsiteY16" fmla="*/ 28684 h 30020"/>
                <a:gd name="connsiteX17" fmla="*/ 29525 w 29525"/>
                <a:gd name="connsiteY17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7826 w 29525"/>
                <a:gd name="connsiteY12" fmla="*/ 14202 h 30020"/>
                <a:gd name="connsiteX13" fmla="*/ 19039 w 29525"/>
                <a:gd name="connsiteY13" fmla="*/ 18079 h 30020"/>
                <a:gd name="connsiteX14" fmla="*/ 19323 w 29525"/>
                <a:gd name="connsiteY14" fmla="*/ 19905 h 30020"/>
                <a:gd name="connsiteX15" fmla="*/ 24761 w 29525"/>
                <a:gd name="connsiteY15" fmla="*/ 23353 h 30020"/>
                <a:gd name="connsiteX16" fmla="*/ 25716 w 29525"/>
                <a:gd name="connsiteY16" fmla="*/ 28684 h 30020"/>
                <a:gd name="connsiteX17" fmla="*/ 29525 w 29525"/>
                <a:gd name="connsiteY17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6116 w 29525"/>
                <a:gd name="connsiteY12" fmla="*/ 7471 h 30020"/>
                <a:gd name="connsiteX13" fmla="*/ 17826 w 29525"/>
                <a:gd name="connsiteY13" fmla="*/ 14202 h 30020"/>
                <a:gd name="connsiteX14" fmla="*/ 19039 w 29525"/>
                <a:gd name="connsiteY14" fmla="*/ 18079 h 30020"/>
                <a:gd name="connsiteX15" fmla="*/ 19323 w 29525"/>
                <a:gd name="connsiteY15" fmla="*/ 19905 h 30020"/>
                <a:gd name="connsiteX16" fmla="*/ 24761 w 29525"/>
                <a:gd name="connsiteY16" fmla="*/ 23353 h 30020"/>
                <a:gd name="connsiteX17" fmla="*/ 25716 w 29525"/>
                <a:gd name="connsiteY17" fmla="*/ 28684 h 30020"/>
                <a:gd name="connsiteX18" fmla="*/ 29525 w 29525"/>
                <a:gd name="connsiteY18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7826 w 29525"/>
                <a:gd name="connsiteY13" fmla="*/ 14202 h 30020"/>
                <a:gd name="connsiteX14" fmla="*/ 19039 w 29525"/>
                <a:gd name="connsiteY14" fmla="*/ 18079 h 30020"/>
                <a:gd name="connsiteX15" fmla="*/ 19323 w 29525"/>
                <a:gd name="connsiteY15" fmla="*/ 19905 h 30020"/>
                <a:gd name="connsiteX16" fmla="*/ 24761 w 29525"/>
                <a:gd name="connsiteY16" fmla="*/ 23353 h 30020"/>
                <a:gd name="connsiteX17" fmla="*/ 25716 w 29525"/>
                <a:gd name="connsiteY17" fmla="*/ 28684 h 30020"/>
                <a:gd name="connsiteX18" fmla="*/ 29525 w 29525"/>
                <a:gd name="connsiteY18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6366 w 29525"/>
                <a:gd name="connsiteY13" fmla="*/ 9753 h 30020"/>
                <a:gd name="connsiteX14" fmla="*/ 17826 w 29525"/>
                <a:gd name="connsiteY14" fmla="*/ 14202 h 30020"/>
                <a:gd name="connsiteX15" fmla="*/ 19039 w 29525"/>
                <a:gd name="connsiteY15" fmla="*/ 18079 h 30020"/>
                <a:gd name="connsiteX16" fmla="*/ 19323 w 29525"/>
                <a:gd name="connsiteY16" fmla="*/ 19905 h 30020"/>
                <a:gd name="connsiteX17" fmla="*/ 24761 w 29525"/>
                <a:gd name="connsiteY17" fmla="*/ 23353 h 30020"/>
                <a:gd name="connsiteX18" fmla="*/ 25716 w 29525"/>
                <a:gd name="connsiteY18" fmla="*/ 28684 h 30020"/>
                <a:gd name="connsiteX19" fmla="*/ 29525 w 29525"/>
                <a:gd name="connsiteY19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826 w 29525"/>
                <a:gd name="connsiteY14" fmla="*/ 14202 h 30020"/>
                <a:gd name="connsiteX15" fmla="*/ 19039 w 29525"/>
                <a:gd name="connsiteY15" fmla="*/ 18079 h 30020"/>
                <a:gd name="connsiteX16" fmla="*/ 19323 w 29525"/>
                <a:gd name="connsiteY16" fmla="*/ 19905 h 30020"/>
                <a:gd name="connsiteX17" fmla="*/ 24761 w 29525"/>
                <a:gd name="connsiteY17" fmla="*/ 23353 h 30020"/>
                <a:gd name="connsiteX18" fmla="*/ 25716 w 29525"/>
                <a:gd name="connsiteY18" fmla="*/ 28684 h 30020"/>
                <a:gd name="connsiteX19" fmla="*/ 29525 w 29525"/>
                <a:gd name="connsiteY19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150 w 29525"/>
                <a:gd name="connsiteY14" fmla="*/ 12718 h 30020"/>
                <a:gd name="connsiteX15" fmla="*/ 17826 w 29525"/>
                <a:gd name="connsiteY15" fmla="*/ 14202 h 30020"/>
                <a:gd name="connsiteX16" fmla="*/ 19039 w 29525"/>
                <a:gd name="connsiteY16" fmla="*/ 18079 h 30020"/>
                <a:gd name="connsiteX17" fmla="*/ 19323 w 29525"/>
                <a:gd name="connsiteY17" fmla="*/ 19905 h 30020"/>
                <a:gd name="connsiteX18" fmla="*/ 24761 w 29525"/>
                <a:gd name="connsiteY18" fmla="*/ 23353 h 30020"/>
                <a:gd name="connsiteX19" fmla="*/ 25716 w 29525"/>
                <a:gd name="connsiteY19" fmla="*/ 28684 h 30020"/>
                <a:gd name="connsiteX20" fmla="*/ 29525 w 29525"/>
                <a:gd name="connsiteY20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186 w 29525"/>
                <a:gd name="connsiteY14" fmla="*/ 12205 h 30020"/>
                <a:gd name="connsiteX15" fmla="*/ 17826 w 29525"/>
                <a:gd name="connsiteY15" fmla="*/ 14202 h 30020"/>
                <a:gd name="connsiteX16" fmla="*/ 19039 w 29525"/>
                <a:gd name="connsiteY16" fmla="*/ 18079 h 30020"/>
                <a:gd name="connsiteX17" fmla="*/ 19323 w 29525"/>
                <a:gd name="connsiteY17" fmla="*/ 19905 h 30020"/>
                <a:gd name="connsiteX18" fmla="*/ 24761 w 29525"/>
                <a:gd name="connsiteY18" fmla="*/ 23353 h 30020"/>
                <a:gd name="connsiteX19" fmla="*/ 25716 w 29525"/>
                <a:gd name="connsiteY19" fmla="*/ 28684 h 30020"/>
                <a:gd name="connsiteX20" fmla="*/ 29525 w 29525"/>
                <a:gd name="connsiteY20" fmla="*/ 30020 h 30020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31235 w 31235"/>
                <a:gd name="connsiteY20" fmla="*/ 31389 h 31389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28694 w 31235"/>
                <a:gd name="connsiteY20" fmla="*/ 30285 h 31389"/>
                <a:gd name="connsiteX21" fmla="*/ 31235 w 31235"/>
                <a:gd name="connsiteY21" fmla="*/ 31389 h 31389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29264 w 31235"/>
                <a:gd name="connsiteY20" fmla="*/ 29886 h 31389"/>
                <a:gd name="connsiteX21" fmla="*/ 31235 w 31235"/>
                <a:gd name="connsiteY21" fmla="*/ 31389 h 31389"/>
                <a:gd name="connsiteX0" fmla="*/ 0 w 51081"/>
                <a:gd name="connsiteY0" fmla="*/ 3424 h 31446"/>
                <a:gd name="connsiteX1" fmla="*/ 1971 w 51081"/>
                <a:gd name="connsiteY1" fmla="*/ 3365 h 31446"/>
                <a:gd name="connsiteX2" fmla="*/ 2934 w 51081"/>
                <a:gd name="connsiteY2" fmla="*/ 1426 h 31446"/>
                <a:gd name="connsiteX3" fmla="*/ 4217 w 51081"/>
                <a:gd name="connsiteY3" fmla="*/ 2624 h 31446"/>
                <a:gd name="connsiteX4" fmla="*/ 5677 w 51081"/>
                <a:gd name="connsiteY4" fmla="*/ 1483 h 31446"/>
                <a:gd name="connsiteX5" fmla="*/ 6247 w 51081"/>
                <a:gd name="connsiteY5" fmla="*/ 57 h 31446"/>
                <a:gd name="connsiteX6" fmla="*/ 8064 w 51081"/>
                <a:gd name="connsiteY6" fmla="*/ 57 h 31446"/>
                <a:gd name="connsiteX7" fmla="*/ 8563 w 51081"/>
                <a:gd name="connsiteY7" fmla="*/ 1312 h 31446"/>
                <a:gd name="connsiteX8" fmla="*/ 10023 w 51081"/>
                <a:gd name="connsiteY8" fmla="*/ 1426 h 31446"/>
                <a:gd name="connsiteX9" fmla="*/ 12874 w 51081"/>
                <a:gd name="connsiteY9" fmla="*/ 0 h 31446"/>
                <a:gd name="connsiteX10" fmla="*/ 13907 w 51081"/>
                <a:gd name="connsiteY10" fmla="*/ 58 h 31446"/>
                <a:gd name="connsiteX11" fmla="*/ 14264 w 51081"/>
                <a:gd name="connsiteY11" fmla="*/ 799 h 31446"/>
                <a:gd name="connsiteX12" fmla="*/ 14299 w 51081"/>
                <a:gd name="connsiteY12" fmla="*/ 3365 h 31446"/>
                <a:gd name="connsiteX13" fmla="*/ 15725 w 51081"/>
                <a:gd name="connsiteY13" fmla="*/ 9525 h 31446"/>
                <a:gd name="connsiteX14" fmla="*/ 17186 w 51081"/>
                <a:gd name="connsiteY14" fmla="*/ 12205 h 31446"/>
                <a:gd name="connsiteX15" fmla="*/ 17826 w 51081"/>
                <a:gd name="connsiteY15" fmla="*/ 14202 h 31446"/>
                <a:gd name="connsiteX16" fmla="*/ 19039 w 51081"/>
                <a:gd name="connsiteY16" fmla="*/ 18079 h 31446"/>
                <a:gd name="connsiteX17" fmla="*/ 19323 w 51081"/>
                <a:gd name="connsiteY17" fmla="*/ 19905 h 31446"/>
                <a:gd name="connsiteX18" fmla="*/ 24761 w 51081"/>
                <a:gd name="connsiteY18" fmla="*/ 23353 h 31446"/>
                <a:gd name="connsiteX19" fmla="*/ 25716 w 51081"/>
                <a:gd name="connsiteY19" fmla="*/ 28684 h 31446"/>
                <a:gd name="connsiteX20" fmla="*/ 29264 w 51081"/>
                <a:gd name="connsiteY20" fmla="*/ 29886 h 31446"/>
                <a:gd name="connsiteX21" fmla="*/ 51081 w 51081"/>
                <a:gd name="connsiteY21" fmla="*/ 31446 h 31446"/>
                <a:gd name="connsiteX0" fmla="*/ 0 w 51081"/>
                <a:gd name="connsiteY0" fmla="*/ 3424 h 31446"/>
                <a:gd name="connsiteX1" fmla="*/ 1971 w 51081"/>
                <a:gd name="connsiteY1" fmla="*/ 3365 h 31446"/>
                <a:gd name="connsiteX2" fmla="*/ 2934 w 51081"/>
                <a:gd name="connsiteY2" fmla="*/ 1426 h 31446"/>
                <a:gd name="connsiteX3" fmla="*/ 4217 w 51081"/>
                <a:gd name="connsiteY3" fmla="*/ 2624 h 31446"/>
                <a:gd name="connsiteX4" fmla="*/ 5677 w 51081"/>
                <a:gd name="connsiteY4" fmla="*/ 1483 h 31446"/>
                <a:gd name="connsiteX5" fmla="*/ 6247 w 51081"/>
                <a:gd name="connsiteY5" fmla="*/ 57 h 31446"/>
                <a:gd name="connsiteX6" fmla="*/ 8064 w 51081"/>
                <a:gd name="connsiteY6" fmla="*/ 57 h 31446"/>
                <a:gd name="connsiteX7" fmla="*/ 8563 w 51081"/>
                <a:gd name="connsiteY7" fmla="*/ 1312 h 31446"/>
                <a:gd name="connsiteX8" fmla="*/ 10023 w 51081"/>
                <a:gd name="connsiteY8" fmla="*/ 1426 h 31446"/>
                <a:gd name="connsiteX9" fmla="*/ 12874 w 51081"/>
                <a:gd name="connsiteY9" fmla="*/ 0 h 31446"/>
                <a:gd name="connsiteX10" fmla="*/ 13907 w 51081"/>
                <a:gd name="connsiteY10" fmla="*/ 58 h 31446"/>
                <a:gd name="connsiteX11" fmla="*/ 14264 w 51081"/>
                <a:gd name="connsiteY11" fmla="*/ 799 h 31446"/>
                <a:gd name="connsiteX12" fmla="*/ 14299 w 51081"/>
                <a:gd name="connsiteY12" fmla="*/ 3365 h 31446"/>
                <a:gd name="connsiteX13" fmla="*/ 15725 w 51081"/>
                <a:gd name="connsiteY13" fmla="*/ 9525 h 31446"/>
                <a:gd name="connsiteX14" fmla="*/ 17186 w 51081"/>
                <a:gd name="connsiteY14" fmla="*/ 12205 h 31446"/>
                <a:gd name="connsiteX15" fmla="*/ 17826 w 51081"/>
                <a:gd name="connsiteY15" fmla="*/ 14202 h 31446"/>
                <a:gd name="connsiteX16" fmla="*/ 19039 w 51081"/>
                <a:gd name="connsiteY16" fmla="*/ 18079 h 31446"/>
                <a:gd name="connsiteX17" fmla="*/ 19323 w 51081"/>
                <a:gd name="connsiteY17" fmla="*/ 19905 h 31446"/>
                <a:gd name="connsiteX18" fmla="*/ 24761 w 51081"/>
                <a:gd name="connsiteY18" fmla="*/ 23353 h 31446"/>
                <a:gd name="connsiteX19" fmla="*/ 25716 w 51081"/>
                <a:gd name="connsiteY19" fmla="*/ 28684 h 31446"/>
                <a:gd name="connsiteX20" fmla="*/ 29264 w 51081"/>
                <a:gd name="connsiteY20" fmla="*/ 29886 h 31446"/>
                <a:gd name="connsiteX21" fmla="*/ 42696 w 51081"/>
                <a:gd name="connsiteY21" fmla="*/ 30798 h 31446"/>
                <a:gd name="connsiteX22" fmla="*/ 51081 w 51081"/>
                <a:gd name="connsiteY22" fmla="*/ 31446 h 31446"/>
                <a:gd name="connsiteX0" fmla="*/ 0 w 51081"/>
                <a:gd name="connsiteY0" fmla="*/ 3424 h 33593"/>
                <a:gd name="connsiteX1" fmla="*/ 1971 w 51081"/>
                <a:gd name="connsiteY1" fmla="*/ 3365 h 33593"/>
                <a:gd name="connsiteX2" fmla="*/ 2934 w 51081"/>
                <a:gd name="connsiteY2" fmla="*/ 1426 h 33593"/>
                <a:gd name="connsiteX3" fmla="*/ 4217 w 51081"/>
                <a:gd name="connsiteY3" fmla="*/ 2624 h 33593"/>
                <a:gd name="connsiteX4" fmla="*/ 5677 w 51081"/>
                <a:gd name="connsiteY4" fmla="*/ 1483 h 33593"/>
                <a:gd name="connsiteX5" fmla="*/ 6247 w 51081"/>
                <a:gd name="connsiteY5" fmla="*/ 57 h 33593"/>
                <a:gd name="connsiteX6" fmla="*/ 8064 w 51081"/>
                <a:gd name="connsiteY6" fmla="*/ 57 h 33593"/>
                <a:gd name="connsiteX7" fmla="*/ 8563 w 51081"/>
                <a:gd name="connsiteY7" fmla="*/ 1312 h 33593"/>
                <a:gd name="connsiteX8" fmla="*/ 10023 w 51081"/>
                <a:gd name="connsiteY8" fmla="*/ 1426 h 33593"/>
                <a:gd name="connsiteX9" fmla="*/ 12874 w 51081"/>
                <a:gd name="connsiteY9" fmla="*/ 0 h 33593"/>
                <a:gd name="connsiteX10" fmla="*/ 13907 w 51081"/>
                <a:gd name="connsiteY10" fmla="*/ 58 h 33593"/>
                <a:gd name="connsiteX11" fmla="*/ 14264 w 51081"/>
                <a:gd name="connsiteY11" fmla="*/ 799 h 33593"/>
                <a:gd name="connsiteX12" fmla="*/ 14299 w 51081"/>
                <a:gd name="connsiteY12" fmla="*/ 3365 h 33593"/>
                <a:gd name="connsiteX13" fmla="*/ 15725 w 51081"/>
                <a:gd name="connsiteY13" fmla="*/ 9525 h 33593"/>
                <a:gd name="connsiteX14" fmla="*/ 17186 w 51081"/>
                <a:gd name="connsiteY14" fmla="*/ 12205 h 33593"/>
                <a:gd name="connsiteX15" fmla="*/ 17826 w 51081"/>
                <a:gd name="connsiteY15" fmla="*/ 14202 h 33593"/>
                <a:gd name="connsiteX16" fmla="*/ 19039 w 51081"/>
                <a:gd name="connsiteY16" fmla="*/ 18079 h 33593"/>
                <a:gd name="connsiteX17" fmla="*/ 19323 w 51081"/>
                <a:gd name="connsiteY17" fmla="*/ 19905 h 33593"/>
                <a:gd name="connsiteX18" fmla="*/ 24761 w 51081"/>
                <a:gd name="connsiteY18" fmla="*/ 23353 h 33593"/>
                <a:gd name="connsiteX19" fmla="*/ 25716 w 51081"/>
                <a:gd name="connsiteY19" fmla="*/ 28684 h 33593"/>
                <a:gd name="connsiteX20" fmla="*/ 29264 w 51081"/>
                <a:gd name="connsiteY20" fmla="*/ 29886 h 33593"/>
                <a:gd name="connsiteX21" fmla="*/ 47470 w 51081"/>
                <a:gd name="connsiteY21" fmla="*/ 33593 h 33593"/>
                <a:gd name="connsiteX22" fmla="*/ 51081 w 51081"/>
                <a:gd name="connsiteY22" fmla="*/ 31446 h 33593"/>
                <a:gd name="connsiteX0" fmla="*/ 0 w 51081"/>
                <a:gd name="connsiteY0" fmla="*/ 3424 h 33593"/>
                <a:gd name="connsiteX1" fmla="*/ 1971 w 51081"/>
                <a:gd name="connsiteY1" fmla="*/ 3365 h 33593"/>
                <a:gd name="connsiteX2" fmla="*/ 2934 w 51081"/>
                <a:gd name="connsiteY2" fmla="*/ 1426 h 33593"/>
                <a:gd name="connsiteX3" fmla="*/ 4217 w 51081"/>
                <a:gd name="connsiteY3" fmla="*/ 2624 h 33593"/>
                <a:gd name="connsiteX4" fmla="*/ 5677 w 51081"/>
                <a:gd name="connsiteY4" fmla="*/ 1483 h 33593"/>
                <a:gd name="connsiteX5" fmla="*/ 6247 w 51081"/>
                <a:gd name="connsiteY5" fmla="*/ 57 h 33593"/>
                <a:gd name="connsiteX6" fmla="*/ 8064 w 51081"/>
                <a:gd name="connsiteY6" fmla="*/ 57 h 33593"/>
                <a:gd name="connsiteX7" fmla="*/ 8563 w 51081"/>
                <a:gd name="connsiteY7" fmla="*/ 1312 h 33593"/>
                <a:gd name="connsiteX8" fmla="*/ 10023 w 51081"/>
                <a:gd name="connsiteY8" fmla="*/ 1426 h 33593"/>
                <a:gd name="connsiteX9" fmla="*/ 12874 w 51081"/>
                <a:gd name="connsiteY9" fmla="*/ 0 h 33593"/>
                <a:gd name="connsiteX10" fmla="*/ 13907 w 51081"/>
                <a:gd name="connsiteY10" fmla="*/ 58 h 33593"/>
                <a:gd name="connsiteX11" fmla="*/ 14264 w 51081"/>
                <a:gd name="connsiteY11" fmla="*/ 799 h 33593"/>
                <a:gd name="connsiteX12" fmla="*/ 14299 w 51081"/>
                <a:gd name="connsiteY12" fmla="*/ 3365 h 33593"/>
                <a:gd name="connsiteX13" fmla="*/ 15725 w 51081"/>
                <a:gd name="connsiteY13" fmla="*/ 9525 h 33593"/>
                <a:gd name="connsiteX14" fmla="*/ 17186 w 51081"/>
                <a:gd name="connsiteY14" fmla="*/ 12205 h 33593"/>
                <a:gd name="connsiteX15" fmla="*/ 17826 w 51081"/>
                <a:gd name="connsiteY15" fmla="*/ 14202 h 33593"/>
                <a:gd name="connsiteX16" fmla="*/ 19039 w 51081"/>
                <a:gd name="connsiteY16" fmla="*/ 18079 h 33593"/>
                <a:gd name="connsiteX17" fmla="*/ 19323 w 51081"/>
                <a:gd name="connsiteY17" fmla="*/ 19905 h 33593"/>
                <a:gd name="connsiteX18" fmla="*/ 24761 w 51081"/>
                <a:gd name="connsiteY18" fmla="*/ 23353 h 33593"/>
                <a:gd name="connsiteX19" fmla="*/ 25716 w 51081"/>
                <a:gd name="connsiteY19" fmla="*/ 28684 h 33593"/>
                <a:gd name="connsiteX20" fmla="*/ 29264 w 51081"/>
                <a:gd name="connsiteY20" fmla="*/ 29886 h 33593"/>
                <a:gd name="connsiteX21" fmla="*/ 43266 w 51081"/>
                <a:gd name="connsiteY21" fmla="*/ 32623 h 33593"/>
                <a:gd name="connsiteX22" fmla="*/ 47470 w 51081"/>
                <a:gd name="connsiteY22" fmla="*/ 33593 h 33593"/>
                <a:gd name="connsiteX23" fmla="*/ 51081 w 51081"/>
                <a:gd name="connsiteY23" fmla="*/ 31446 h 33593"/>
                <a:gd name="connsiteX0" fmla="*/ 0 w 51081"/>
                <a:gd name="connsiteY0" fmla="*/ 3424 h 35018"/>
                <a:gd name="connsiteX1" fmla="*/ 1971 w 51081"/>
                <a:gd name="connsiteY1" fmla="*/ 3365 h 35018"/>
                <a:gd name="connsiteX2" fmla="*/ 2934 w 51081"/>
                <a:gd name="connsiteY2" fmla="*/ 1426 h 35018"/>
                <a:gd name="connsiteX3" fmla="*/ 4217 w 51081"/>
                <a:gd name="connsiteY3" fmla="*/ 2624 h 35018"/>
                <a:gd name="connsiteX4" fmla="*/ 5677 w 51081"/>
                <a:gd name="connsiteY4" fmla="*/ 1483 h 35018"/>
                <a:gd name="connsiteX5" fmla="*/ 6247 w 51081"/>
                <a:gd name="connsiteY5" fmla="*/ 57 h 35018"/>
                <a:gd name="connsiteX6" fmla="*/ 8064 w 51081"/>
                <a:gd name="connsiteY6" fmla="*/ 57 h 35018"/>
                <a:gd name="connsiteX7" fmla="*/ 8563 w 51081"/>
                <a:gd name="connsiteY7" fmla="*/ 1312 h 35018"/>
                <a:gd name="connsiteX8" fmla="*/ 10023 w 51081"/>
                <a:gd name="connsiteY8" fmla="*/ 1426 h 35018"/>
                <a:gd name="connsiteX9" fmla="*/ 12874 w 51081"/>
                <a:gd name="connsiteY9" fmla="*/ 0 h 35018"/>
                <a:gd name="connsiteX10" fmla="*/ 13907 w 51081"/>
                <a:gd name="connsiteY10" fmla="*/ 58 h 35018"/>
                <a:gd name="connsiteX11" fmla="*/ 14264 w 51081"/>
                <a:gd name="connsiteY11" fmla="*/ 799 h 35018"/>
                <a:gd name="connsiteX12" fmla="*/ 14299 w 51081"/>
                <a:gd name="connsiteY12" fmla="*/ 3365 h 35018"/>
                <a:gd name="connsiteX13" fmla="*/ 15725 w 51081"/>
                <a:gd name="connsiteY13" fmla="*/ 9525 h 35018"/>
                <a:gd name="connsiteX14" fmla="*/ 17186 w 51081"/>
                <a:gd name="connsiteY14" fmla="*/ 12205 h 35018"/>
                <a:gd name="connsiteX15" fmla="*/ 17826 w 51081"/>
                <a:gd name="connsiteY15" fmla="*/ 14202 h 35018"/>
                <a:gd name="connsiteX16" fmla="*/ 19039 w 51081"/>
                <a:gd name="connsiteY16" fmla="*/ 18079 h 35018"/>
                <a:gd name="connsiteX17" fmla="*/ 19323 w 51081"/>
                <a:gd name="connsiteY17" fmla="*/ 19905 h 35018"/>
                <a:gd name="connsiteX18" fmla="*/ 24761 w 51081"/>
                <a:gd name="connsiteY18" fmla="*/ 23353 h 35018"/>
                <a:gd name="connsiteX19" fmla="*/ 25716 w 51081"/>
                <a:gd name="connsiteY19" fmla="*/ 28684 h 35018"/>
                <a:gd name="connsiteX20" fmla="*/ 29264 w 51081"/>
                <a:gd name="connsiteY20" fmla="*/ 29886 h 35018"/>
                <a:gd name="connsiteX21" fmla="*/ 46009 w 51081"/>
                <a:gd name="connsiteY21" fmla="*/ 35018 h 35018"/>
                <a:gd name="connsiteX22" fmla="*/ 47470 w 51081"/>
                <a:gd name="connsiteY22" fmla="*/ 33593 h 35018"/>
                <a:gd name="connsiteX23" fmla="*/ 51081 w 51081"/>
                <a:gd name="connsiteY23" fmla="*/ 31446 h 35018"/>
                <a:gd name="connsiteX0" fmla="*/ 0 w 51081"/>
                <a:gd name="connsiteY0" fmla="*/ 3424 h 35018"/>
                <a:gd name="connsiteX1" fmla="*/ 1971 w 51081"/>
                <a:gd name="connsiteY1" fmla="*/ 3365 h 35018"/>
                <a:gd name="connsiteX2" fmla="*/ 2934 w 51081"/>
                <a:gd name="connsiteY2" fmla="*/ 1426 h 35018"/>
                <a:gd name="connsiteX3" fmla="*/ 4217 w 51081"/>
                <a:gd name="connsiteY3" fmla="*/ 2624 h 35018"/>
                <a:gd name="connsiteX4" fmla="*/ 5677 w 51081"/>
                <a:gd name="connsiteY4" fmla="*/ 1483 h 35018"/>
                <a:gd name="connsiteX5" fmla="*/ 6247 w 51081"/>
                <a:gd name="connsiteY5" fmla="*/ 57 h 35018"/>
                <a:gd name="connsiteX6" fmla="*/ 8064 w 51081"/>
                <a:gd name="connsiteY6" fmla="*/ 57 h 35018"/>
                <a:gd name="connsiteX7" fmla="*/ 8563 w 51081"/>
                <a:gd name="connsiteY7" fmla="*/ 1312 h 35018"/>
                <a:gd name="connsiteX8" fmla="*/ 10023 w 51081"/>
                <a:gd name="connsiteY8" fmla="*/ 1426 h 35018"/>
                <a:gd name="connsiteX9" fmla="*/ 12874 w 51081"/>
                <a:gd name="connsiteY9" fmla="*/ 0 h 35018"/>
                <a:gd name="connsiteX10" fmla="*/ 13907 w 51081"/>
                <a:gd name="connsiteY10" fmla="*/ 58 h 35018"/>
                <a:gd name="connsiteX11" fmla="*/ 14264 w 51081"/>
                <a:gd name="connsiteY11" fmla="*/ 799 h 35018"/>
                <a:gd name="connsiteX12" fmla="*/ 14299 w 51081"/>
                <a:gd name="connsiteY12" fmla="*/ 3365 h 35018"/>
                <a:gd name="connsiteX13" fmla="*/ 15725 w 51081"/>
                <a:gd name="connsiteY13" fmla="*/ 9525 h 35018"/>
                <a:gd name="connsiteX14" fmla="*/ 17186 w 51081"/>
                <a:gd name="connsiteY14" fmla="*/ 12205 h 35018"/>
                <a:gd name="connsiteX15" fmla="*/ 17826 w 51081"/>
                <a:gd name="connsiteY15" fmla="*/ 14202 h 35018"/>
                <a:gd name="connsiteX16" fmla="*/ 19039 w 51081"/>
                <a:gd name="connsiteY16" fmla="*/ 18079 h 35018"/>
                <a:gd name="connsiteX17" fmla="*/ 19323 w 51081"/>
                <a:gd name="connsiteY17" fmla="*/ 19905 h 35018"/>
                <a:gd name="connsiteX18" fmla="*/ 24761 w 51081"/>
                <a:gd name="connsiteY18" fmla="*/ 23353 h 35018"/>
                <a:gd name="connsiteX19" fmla="*/ 25716 w 51081"/>
                <a:gd name="connsiteY19" fmla="*/ 28684 h 35018"/>
                <a:gd name="connsiteX20" fmla="*/ 29264 w 51081"/>
                <a:gd name="connsiteY20" fmla="*/ 29886 h 35018"/>
                <a:gd name="connsiteX21" fmla="*/ 46009 w 51081"/>
                <a:gd name="connsiteY21" fmla="*/ 35018 h 35018"/>
                <a:gd name="connsiteX22" fmla="*/ 47327 w 51081"/>
                <a:gd name="connsiteY22" fmla="*/ 33536 h 35018"/>
                <a:gd name="connsiteX23" fmla="*/ 51081 w 51081"/>
                <a:gd name="connsiteY23" fmla="*/ 31446 h 35018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45902 w 51081"/>
                <a:gd name="connsiteY21" fmla="*/ 34961 h 34961"/>
                <a:gd name="connsiteX22" fmla="*/ 47327 w 51081"/>
                <a:gd name="connsiteY22" fmla="*/ 33536 h 34961"/>
                <a:gd name="connsiteX23" fmla="*/ 51081 w 51081"/>
                <a:gd name="connsiteY23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8563 w 51081"/>
                <a:gd name="connsiteY21" fmla="*/ 32623 h 34961"/>
                <a:gd name="connsiteX22" fmla="*/ 45902 w 51081"/>
                <a:gd name="connsiteY22" fmla="*/ 34961 h 34961"/>
                <a:gd name="connsiteX23" fmla="*/ 47327 w 51081"/>
                <a:gd name="connsiteY23" fmla="*/ 33536 h 34961"/>
                <a:gd name="connsiteX24" fmla="*/ 51081 w 51081"/>
                <a:gd name="connsiteY24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43765 w 51081"/>
                <a:gd name="connsiteY21" fmla="*/ 34277 h 34961"/>
                <a:gd name="connsiteX22" fmla="*/ 45902 w 51081"/>
                <a:gd name="connsiteY22" fmla="*/ 34961 h 34961"/>
                <a:gd name="connsiteX23" fmla="*/ 47327 w 51081"/>
                <a:gd name="connsiteY23" fmla="*/ 33536 h 34961"/>
                <a:gd name="connsiteX24" fmla="*/ 51081 w 51081"/>
                <a:gd name="connsiteY24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8171 w 51081"/>
                <a:gd name="connsiteY21" fmla="*/ 32680 h 34961"/>
                <a:gd name="connsiteX22" fmla="*/ 43765 w 51081"/>
                <a:gd name="connsiteY22" fmla="*/ 34277 h 34961"/>
                <a:gd name="connsiteX23" fmla="*/ 45902 w 51081"/>
                <a:gd name="connsiteY23" fmla="*/ 34961 h 34961"/>
                <a:gd name="connsiteX24" fmla="*/ 47327 w 51081"/>
                <a:gd name="connsiteY24" fmla="*/ 33536 h 34961"/>
                <a:gd name="connsiteX25" fmla="*/ 51081 w 51081"/>
                <a:gd name="connsiteY25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43765 w 51081"/>
                <a:gd name="connsiteY22" fmla="*/ 34277 h 34961"/>
                <a:gd name="connsiteX23" fmla="*/ 45902 w 51081"/>
                <a:gd name="connsiteY23" fmla="*/ 34961 h 34961"/>
                <a:gd name="connsiteX24" fmla="*/ 47327 w 51081"/>
                <a:gd name="connsiteY24" fmla="*/ 33536 h 34961"/>
                <a:gd name="connsiteX25" fmla="*/ 51081 w 51081"/>
                <a:gd name="connsiteY25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7245 w 51081"/>
                <a:gd name="connsiteY22" fmla="*/ 32794 h 34961"/>
                <a:gd name="connsiteX23" fmla="*/ 43765 w 51081"/>
                <a:gd name="connsiteY23" fmla="*/ 34277 h 34961"/>
                <a:gd name="connsiteX24" fmla="*/ 45902 w 51081"/>
                <a:gd name="connsiteY24" fmla="*/ 34961 h 34961"/>
                <a:gd name="connsiteX25" fmla="*/ 47327 w 51081"/>
                <a:gd name="connsiteY25" fmla="*/ 33536 h 34961"/>
                <a:gd name="connsiteX26" fmla="*/ 51081 w 51081"/>
                <a:gd name="connsiteY26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43765 w 51081"/>
                <a:gd name="connsiteY23" fmla="*/ 34277 h 34961"/>
                <a:gd name="connsiteX24" fmla="*/ 45902 w 51081"/>
                <a:gd name="connsiteY24" fmla="*/ 34961 h 34961"/>
                <a:gd name="connsiteX25" fmla="*/ 47327 w 51081"/>
                <a:gd name="connsiteY25" fmla="*/ 33536 h 34961"/>
                <a:gd name="connsiteX26" fmla="*/ 51081 w 51081"/>
                <a:gd name="connsiteY26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37815 w 51081"/>
                <a:gd name="connsiteY23" fmla="*/ 33536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38955 w 51081"/>
                <a:gd name="connsiteY24" fmla="*/ 34163 h 34961"/>
                <a:gd name="connsiteX25" fmla="*/ 43765 w 51081"/>
                <a:gd name="connsiteY25" fmla="*/ 34277 h 34961"/>
                <a:gd name="connsiteX26" fmla="*/ 45902 w 51081"/>
                <a:gd name="connsiteY26" fmla="*/ 34961 h 34961"/>
                <a:gd name="connsiteX27" fmla="*/ 47327 w 51081"/>
                <a:gd name="connsiteY27" fmla="*/ 33536 h 34961"/>
                <a:gd name="connsiteX28" fmla="*/ 51081 w 51081"/>
                <a:gd name="connsiteY28" fmla="*/ 31446 h 34961"/>
                <a:gd name="connsiteX0" fmla="*/ 0 w 51081"/>
                <a:gd name="connsiteY0" fmla="*/ 3424 h 35133"/>
                <a:gd name="connsiteX1" fmla="*/ 1971 w 51081"/>
                <a:gd name="connsiteY1" fmla="*/ 3365 h 35133"/>
                <a:gd name="connsiteX2" fmla="*/ 2934 w 51081"/>
                <a:gd name="connsiteY2" fmla="*/ 1426 h 35133"/>
                <a:gd name="connsiteX3" fmla="*/ 4217 w 51081"/>
                <a:gd name="connsiteY3" fmla="*/ 2624 h 35133"/>
                <a:gd name="connsiteX4" fmla="*/ 5677 w 51081"/>
                <a:gd name="connsiteY4" fmla="*/ 1483 h 35133"/>
                <a:gd name="connsiteX5" fmla="*/ 6247 w 51081"/>
                <a:gd name="connsiteY5" fmla="*/ 57 h 35133"/>
                <a:gd name="connsiteX6" fmla="*/ 8064 w 51081"/>
                <a:gd name="connsiteY6" fmla="*/ 57 h 35133"/>
                <a:gd name="connsiteX7" fmla="*/ 8563 w 51081"/>
                <a:gd name="connsiteY7" fmla="*/ 1312 h 35133"/>
                <a:gd name="connsiteX8" fmla="*/ 10023 w 51081"/>
                <a:gd name="connsiteY8" fmla="*/ 1426 h 35133"/>
                <a:gd name="connsiteX9" fmla="*/ 12874 w 51081"/>
                <a:gd name="connsiteY9" fmla="*/ 0 h 35133"/>
                <a:gd name="connsiteX10" fmla="*/ 13907 w 51081"/>
                <a:gd name="connsiteY10" fmla="*/ 58 h 35133"/>
                <a:gd name="connsiteX11" fmla="*/ 14264 w 51081"/>
                <a:gd name="connsiteY11" fmla="*/ 799 h 35133"/>
                <a:gd name="connsiteX12" fmla="*/ 14299 w 51081"/>
                <a:gd name="connsiteY12" fmla="*/ 3365 h 35133"/>
                <a:gd name="connsiteX13" fmla="*/ 15725 w 51081"/>
                <a:gd name="connsiteY13" fmla="*/ 9525 h 35133"/>
                <a:gd name="connsiteX14" fmla="*/ 17186 w 51081"/>
                <a:gd name="connsiteY14" fmla="*/ 12205 h 35133"/>
                <a:gd name="connsiteX15" fmla="*/ 17826 w 51081"/>
                <a:gd name="connsiteY15" fmla="*/ 14202 h 35133"/>
                <a:gd name="connsiteX16" fmla="*/ 19039 w 51081"/>
                <a:gd name="connsiteY16" fmla="*/ 18079 h 35133"/>
                <a:gd name="connsiteX17" fmla="*/ 19323 w 51081"/>
                <a:gd name="connsiteY17" fmla="*/ 19905 h 35133"/>
                <a:gd name="connsiteX18" fmla="*/ 24761 w 51081"/>
                <a:gd name="connsiteY18" fmla="*/ 23353 h 35133"/>
                <a:gd name="connsiteX19" fmla="*/ 25716 w 51081"/>
                <a:gd name="connsiteY19" fmla="*/ 28684 h 35133"/>
                <a:gd name="connsiteX20" fmla="*/ 29264 w 51081"/>
                <a:gd name="connsiteY20" fmla="*/ 29886 h 35133"/>
                <a:gd name="connsiteX21" fmla="*/ 31330 w 51081"/>
                <a:gd name="connsiteY21" fmla="*/ 31368 h 35133"/>
                <a:gd name="connsiteX22" fmla="*/ 31794 w 51081"/>
                <a:gd name="connsiteY22" fmla="*/ 32794 h 35133"/>
                <a:gd name="connsiteX23" fmla="*/ 33326 w 51081"/>
                <a:gd name="connsiteY23" fmla="*/ 34163 h 35133"/>
                <a:gd name="connsiteX24" fmla="*/ 43124 w 51081"/>
                <a:gd name="connsiteY24" fmla="*/ 35133 h 35133"/>
                <a:gd name="connsiteX25" fmla="*/ 43765 w 51081"/>
                <a:gd name="connsiteY25" fmla="*/ 34277 h 35133"/>
                <a:gd name="connsiteX26" fmla="*/ 45902 w 51081"/>
                <a:gd name="connsiteY26" fmla="*/ 34961 h 35133"/>
                <a:gd name="connsiteX27" fmla="*/ 47327 w 51081"/>
                <a:gd name="connsiteY27" fmla="*/ 33536 h 35133"/>
                <a:gd name="connsiteX28" fmla="*/ 51081 w 51081"/>
                <a:gd name="connsiteY28" fmla="*/ 31446 h 35133"/>
                <a:gd name="connsiteX0" fmla="*/ 0 w 51081"/>
                <a:gd name="connsiteY0" fmla="*/ 3424 h 35133"/>
                <a:gd name="connsiteX1" fmla="*/ 1971 w 51081"/>
                <a:gd name="connsiteY1" fmla="*/ 3365 h 35133"/>
                <a:gd name="connsiteX2" fmla="*/ 2934 w 51081"/>
                <a:gd name="connsiteY2" fmla="*/ 1426 h 35133"/>
                <a:gd name="connsiteX3" fmla="*/ 4217 w 51081"/>
                <a:gd name="connsiteY3" fmla="*/ 2624 h 35133"/>
                <a:gd name="connsiteX4" fmla="*/ 5677 w 51081"/>
                <a:gd name="connsiteY4" fmla="*/ 1483 h 35133"/>
                <a:gd name="connsiteX5" fmla="*/ 6247 w 51081"/>
                <a:gd name="connsiteY5" fmla="*/ 57 h 35133"/>
                <a:gd name="connsiteX6" fmla="*/ 8064 w 51081"/>
                <a:gd name="connsiteY6" fmla="*/ 57 h 35133"/>
                <a:gd name="connsiteX7" fmla="*/ 8563 w 51081"/>
                <a:gd name="connsiteY7" fmla="*/ 1312 h 35133"/>
                <a:gd name="connsiteX8" fmla="*/ 10023 w 51081"/>
                <a:gd name="connsiteY8" fmla="*/ 1426 h 35133"/>
                <a:gd name="connsiteX9" fmla="*/ 12874 w 51081"/>
                <a:gd name="connsiteY9" fmla="*/ 0 h 35133"/>
                <a:gd name="connsiteX10" fmla="*/ 13907 w 51081"/>
                <a:gd name="connsiteY10" fmla="*/ 58 h 35133"/>
                <a:gd name="connsiteX11" fmla="*/ 14264 w 51081"/>
                <a:gd name="connsiteY11" fmla="*/ 799 h 35133"/>
                <a:gd name="connsiteX12" fmla="*/ 14299 w 51081"/>
                <a:gd name="connsiteY12" fmla="*/ 3365 h 35133"/>
                <a:gd name="connsiteX13" fmla="*/ 15725 w 51081"/>
                <a:gd name="connsiteY13" fmla="*/ 9525 h 35133"/>
                <a:gd name="connsiteX14" fmla="*/ 17186 w 51081"/>
                <a:gd name="connsiteY14" fmla="*/ 12205 h 35133"/>
                <a:gd name="connsiteX15" fmla="*/ 17826 w 51081"/>
                <a:gd name="connsiteY15" fmla="*/ 14202 h 35133"/>
                <a:gd name="connsiteX16" fmla="*/ 19039 w 51081"/>
                <a:gd name="connsiteY16" fmla="*/ 18079 h 35133"/>
                <a:gd name="connsiteX17" fmla="*/ 19323 w 51081"/>
                <a:gd name="connsiteY17" fmla="*/ 19905 h 35133"/>
                <a:gd name="connsiteX18" fmla="*/ 24761 w 51081"/>
                <a:gd name="connsiteY18" fmla="*/ 23353 h 35133"/>
                <a:gd name="connsiteX19" fmla="*/ 25716 w 51081"/>
                <a:gd name="connsiteY19" fmla="*/ 28684 h 35133"/>
                <a:gd name="connsiteX20" fmla="*/ 29264 w 51081"/>
                <a:gd name="connsiteY20" fmla="*/ 29886 h 35133"/>
                <a:gd name="connsiteX21" fmla="*/ 31330 w 51081"/>
                <a:gd name="connsiteY21" fmla="*/ 31368 h 35133"/>
                <a:gd name="connsiteX22" fmla="*/ 31794 w 51081"/>
                <a:gd name="connsiteY22" fmla="*/ 32794 h 35133"/>
                <a:gd name="connsiteX23" fmla="*/ 33326 w 51081"/>
                <a:gd name="connsiteY23" fmla="*/ 34163 h 35133"/>
                <a:gd name="connsiteX24" fmla="*/ 38706 w 51081"/>
                <a:gd name="connsiteY24" fmla="*/ 34619 h 35133"/>
                <a:gd name="connsiteX25" fmla="*/ 43124 w 51081"/>
                <a:gd name="connsiteY25" fmla="*/ 35133 h 35133"/>
                <a:gd name="connsiteX26" fmla="*/ 43765 w 51081"/>
                <a:gd name="connsiteY26" fmla="*/ 34277 h 35133"/>
                <a:gd name="connsiteX27" fmla="*/ 45902 w 51081"/>
                <a:gd name="connsiteY27" fmla="*/ 34961 h 35133"/>
                <a:gd name="connsiteX28" fmla="*/ 47327 w 51081"/>
                <a:gd name="connsiteY28" fmla="*/ 33536 h 35133"/>
                <a:gd name="connsiteX29" fmla="*/ 51081 w 51081"/>
                <a:gd name="connsiteY29" fmla="*/ 31446 h 3513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40024 w 51081"/>
                <a:gd name="connsiteY24" fmla="*/ 35703 h 35703"/>
                <a:gd name="connsiteX25" fmla="*/ 43124 w 51081"/>
                <a:gd name="connsiteY25" fmla="*/ 35133 h 35703"/>
                <a:gd name="connsiteX26" fmla="*/ 43765 w 51081"/>
                <a:gd name="connsiteY26" fmla="*/ 34277 h 35703"/>
                <a:gd name="connsiteX27" fmla="*/ 45902 w 51081"/>
                <a:gd name="connsiteY27" fmla="*/ 34961 h 35703"/>
                <a:gd name="connsiteX28" fmla="*/ 47327 w 51081"/>
                <a:gd name="connsiteY28" fmla="*/ 33536 h 35703"/>
                <a:gd name="connsiteX29" fmla="*/ 51081 w 51081"/>
                <a:gd name="connsiteY29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6995 w 51081"/>
                <a:gd name="connsiteY24" fmla="*/ 35018 h 35703"/>
                <a:gd name="connsiteX25" fmla="*/ 40024 w 51081"/>
                <a:gd name="connsiteY25" fmla="*/ 35703 h 35703"/>
                <a:gd name="connsiteX26" fmla="*/ 43124 w 51081"/>
                <a:gd name="connsiteY26" fmla="*/ 35133 h 35703"/>
                <a:gd name="connsiteX27" fmla="*/ 43765 w 51081"/>
                <a:gd name="connsiteY27" fmla="*/ 34277 h 35703"/>
                <a:gd name="connsiteX28" fmla="*/ 45902 w 51081"/>
                <a:gd name="connsiteY28" fmla="*/ 34961 h 35703"/>
                <a:gd name="connsiteX29" fmla="*/ 47327 w 51081"/>
                <a:gd name="connsiteY29" fmla="*/ 33536 h 35703"/>
                <a:gd name="connsiteX30" fmla="*/ 51081 w 51081"/>
                <a:gd name="connsiteY30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957 w 51081"/>
                <a:gd name="connsiteY24" fmla="*/ 35645 h 35703"/>
                <a:gd name="connsiteX25" fmla="*/ 40024 w 51081"/>
                <a:gd name="connsiteY25" fmla="*/ 35703 h 35703"/>
                <a:gd name="connsiteX26" fmla="*/ 43124 w 51081"/>
                <a:gd name="connsiteY26" fmla="*/ 35133 h 35703"/>
                <a:gd name="connsiteX27" fmla="*/ 43765 w 51081"/>
                <a:gd name="connsiteY27" fmla="*/ 34277 h 35703"/>
                <a:gd name="connsiteX28" fmla="*/ 45902 w 51081"/>
                <a:gd name="connsiteY28" fmla="*/ 34961 h 35703"/>
                <a:gd name="connsiteX29" fmla="*/ 47327 w 51081"/>
                <a:gd name="connsiteY29" fmla="*/ 33536 h 35703"/>
                <a:gd name="connsiteX30" fmla="*/ 51081 w 51081"/>
                <a:gd name="connsiteY30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6568 w 51081"/>
                <a:gd name="connsiteY24" fmla="*/ 35189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067 w 51081"/>
                <a:gd name="connsiteY24" fmla="*/ 34562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0677 w 51081"/>
                <a:gd name="connsiteY31" fmla="*/ 31710 h 35703"/>
                <a:gd name="connsiteX32" fmla="*/ 51081 w 51081"/>
                <a:gd name="connsiteY32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0713 w 51081"/>
                <a:gd name="connsiteY31" fmla="*/ 31824 h 35703"/>
                <a:gd name="connsiteX32" fmla="*/ 51081 w 51081"/>
                <a:gd name="connsiteY32" fmla="*/ 31446 h 35703"/>
                <a:gd name="connsiteX0" fmla="*/ 0 w 63872"/>
                <a:gd name="connsiteY0" fmla="*/ 3424 h 35703"/>
                <a:gd name="connsiteX1" fmla="*/ 1971 w 63872"/>
                <a:gd name="connsiteY1" fmla="*/ 3365 h 35703"/>
                <a:gd name="connsiteX2" fmla="*/ 2934 w 63872"/>
                <a:gd name="connsiteY2" fmla="*/ 1426 h 35703"/>
                <a:gd name="connsiteX3" fmla="*/ 4217 w 63872"/>
                <a:gd name="connsiteY3" fmla="*/ 2624 h 35703"/>
                <a:gd name="connsiteX4" fmla="*/ 5677 w 63872"/>
                <a:gd name="connsiteY4" fmla="*/ 1483 h 35703"/>
                <a:gd name="connsiteX5" fmla="*/ 6247 w 63872"/>
                <a:gd name="connsiteY5" fmla="*/ 57 h 35703"/>
                <a:gd name="connsiteX6" fmla="*/ 8064 w 63872"/>
                <a:gd name="connsiteY6" fmla="*/ 57 h 35703"/>
                <a:gd name="connsiteX7" fmla="*/ 8563 w 63872"/>
                <a:gd name="connsiteY7" fmla="*/ 1312 h 35703"/>
                <a:gd name="connsiteX8" fmla="*/ 10023 w 63872"/>
                <a:gd name="connsiteY8" fmla="*/ 1426 h 35703"/>
                <a:gd name="connsiteX9" fmla="*/ 12874 w 63872"/>
                <a:gd name="connsiteY9" fmla="*/ 0 h 35703"/>
                <a:gd name="connsiteX10" fmla="*/ 13907 w 63872"/>
                <a:gd name="connsiteY10" fmla="*/ 58 h 35703"/>
                <a:gd name="connsiteX11" fmla="*/ 14264 w 63872"/>
                <a:gd name="connsiteY11" fmla="*/ 799 h 35703"/>
                <a:gd name="connsiteX12" fmla="*/ 14299 w 63872"/>
                <a:gd name="connsiteY12" fmla="*/ 3365 h 35703"/>
                <a:gd name="connsiteX13" fmla="*/ 15725 w 63872"/>
                <a:gd name="connsiteY13" fmla="*/ 9525 h 35703"/>
                <a:gd name="connsiteX14" fmla="*/ 17186 w 63872"/>
                <a:gd name="connsiteY14" fmla="*/ 12205 h 35703"/>
                <a:gd name="connsiteX15" fmla="*/ 17826 w 63872"/>
                <a:gd name="connsiteY15" fmla="*/ 14202 h 35703"/>
                <a:gd name="connsiteX16" fmla="*/ 19039 w 63872"/>
                <a:gd name="connsiteY16" fmla="*/ 18079 h 35703"/>
                <a:gd name="connsiteX17" fmla="*/ 19323 w 63872"/>
                <a:gd name="connsiteY17" fmla="*/ 19905 h 35703"/>
                <a:gd name="connsiteX18" fmla="*/ 24761 w 63872"/>
                <a:gd name="connsiteY18" fmla="*/ 23353 h 35703"/>
                <a:gd name="connsiteX19" fmla="*/ 25645 w 63872"/>
                <a:gd name="connsiteY19" fmla="*/ 29083 h 35703"/>
                <a:gd name="connsiteX20" fmla="*/ 29264 w 63872"/>
                <a:gd name="connsiteY20" fmla="*/ 29886 h 35703"/>
                <a:gd name="connsiteX21" fmla="*/ 31330 w 63872"/>
                <a:gd name="connsiteY21" fmla="*/ 31368 h 35703"/>
                <a:gd name="connsiteX22" fmla="*/ 31794 w 63872"/>
                <a:gd name="connsiteY22" fmla="*/ 32794 h 35703"/>
                <a:gd name="connsiteX23" fmla="*/ 33326 w 63872"/>
                <a:gd name="connsiteY23" fmla="*/ 34163 h 35703"/>
                <a:gd name="connsiteX24" fmla="*/ 37138 w 63872"/>
                <a:gd name="connsiteY24" fmla="*/ 34334 h 35703"/>
                <a:gd name="connsiteX25" fmla="*/ 37957 w 63872"/>
                <a:gd name="connsiteY25" fmla="*/ 35645 h 35703"/>
                <a:gd name="connsiteX26" fmla="*/ 40024 w 63872"/>
                <a:gd name="connsiteY26" fmla="*/ 35703 h 35703"/>
                <a:gd name="connsiteX27" fmla="*/ 43124 w 63872"/>
                <a:gd name="connsiteY27" fmla="*/ 35133 h 35703"/>
                <a:gd name="connsiteX28" fmla="*/ 43765 w 63872"/>
                <a:gd name="connsiteY28" fmla="*/ 34277 h 35703"/>
                <a:gd name="connsiteX29" fmla="*/ 45902 w 63872"/>
                <a:gd name="connsiteY29" fmla="*/ 34961 h 35703"/>
                <a:gd name="connsiteX30" fmla="*/ 47327 w 63872"/>
                <a:gd name="connsiteY30" fmla="*/ 33536 h 35703"/>
                <a:gd name="connsiteX31" fmla="*/ 50713 w 63872"/>
                <a:gd name="connsiteY31" fmla="*/ 31824 h 35703"/>
                <a:gd name="connsiteX32" fmla="*/ 63872 w 63872"/>
                <a:gd name="connsiteY32" fmla="*/ 23404 h 35703"/>
                <a:gd name="connsiteX0" fmla="*/ 0 w 80938"/>
                <a:gd name="connsiteY0" fmla="*/ 3424 h 35703"/>
                <a:gd name="connsiteX1" fmla="*/ 1971 w 80938"/>
                <a:gd name="connsiteY1" fmla="*/ 3365 h 35703"/>
                <a:gd name="connsiteX2" fmla="*/ 2934 w 80938"/>
                <a:gd name="connsiteY2" fmla="*/ 1426 h 35703"/>
                <a:gd name="connsiteX3" fmla="*/ 4217 w 80938"/>
                <a:gd name="connsiteY3" fmla="*/ 2624 h 35703"/>
                <a:gd name="connsiteX4" fmla="*/ 5677 w 80938"/>
                <a:gd name="connsiteY4" fmla="*/ 1483 h 35703"/>
                <a:gd name="connsiteX5" fmla="*/ 6247 w 80938"/>
                <a:gd name="connsiteY5" fmla="*/ 57 h 35703"/>
                <a:gd name="connsiteX6" fmla="*/ 8064 w 80938"/>
                <a:gd name="connsiteY6" fmla="*/ 57 h 35703"/>
                <a:gd name="connsiteX7" fmla="*/ 8563 w 80938"/>
                <a:gd name="connsiteY7" fmla="*/ 1312 h 35703"/>
                <a:gd name="connsiteX8" fmla="*/ 10023 w 80938"/>
                <a:gd name="connsiteY8" fmla="*/ 1426 h 35703"/>
                <a:gd name="connsiteX9" fmla="*/ 12874 w 80938"/>
                <a:gd name="connsiteY9" fmla="*/ 0 h 35703"/>
                <a:gd name="connsiteX10" fmla="*/ 13907 w 80938"/>
                <a:gd name="connsiteY10" fmla="*/ 58 h 35703"/>
                <a:gd name="connsiteX11" fmla="*/ 14264 w 80938"/>
                <a:gd name="connsiteY11" fmla="*/ 799 h 35703"/>
                <a:gd name="connsiteX12" fmla="*/ 14299 w 80938"/>
                <a:gd name="connsiteY12" fmla="*/ 3365 h 35703"/>
                <a:gd name="connsiteX13" fmla="*/ 15725 w 80938"/>
                <a:gd name="connsiteY13" fmla="*/ 9525 h 35703"/>
                <a:gd name="connsiteX14" fmla="*/ 17186 w 80938"/>
                <a:gd name="connsiteY14" fmla="*/ 12205 h 35703"/>
                <a:gd name="connsiteX15" fmla="*/ 17826 w 80938"/>
                <a:gd name="connsiteY15" fmla="*/ 14202 h 35703"/>
                <a:gd name="connsiteX16" fmla="*/ 19039 w 80938"/>
                <a:gd name="connsiteY16" fmla="*/ 18079 h 35703"/>
                <a:gd name="connsiteX17" fmla="*/ 19323 w 80938"/>
                <a:gd name="connsiteY17" fmla="*/ 19905 h 35703"/>
                <a:gd name="connsiteX18" fmla="*/ 24761 w 80938"/>
                <a:gd name="connsiteY18" fmla="*/ 23353 h 35703"/>
                <a:gd name="connsiteX19" fmla="*/ 25645 w 80938"/>
                <a:gd name="connsiteY19" fmla="*/ 29083 h 35703"/>
                <a:gd name="connsiteX20" fmla="*/ 29264 w 80938"/>
                <a:gd name="connsiteY20" fmla="*/ 29886 h 35703"/>
                <a:gd name="connsiteX21" fmla="*/ 31330 w 80938"/>
                <a:gd name="connsiteY21" fmla="*/ 31368 h 35703"/>
                <a:gd name="connsiteX22" fmla="*/ 31794 w 80938"/>
                <a:gd name="connsiteY22" fmla="*/ 32794 h 35703"/>
                <a:gd name="connsiteX23" fmla="*/ 33326 w 80938"/>
                <a:gd name="connsiteY23" fmla="*/ 34163 h 35703"/>
                <a:gd name="connsiteX24" fmla="*/ 37138 w 80938"/>
                <a:gd name="connsiteY24" fmla="*/ 34334 h 35703"/>
                <a:gd name="connsiteX25" fmla="*/ 37957 w 80938"/>
                <a:gd name="connsiteY25" fmla="*/ 35645 h 35703"/>
                <a:gd name="connsiteX26" fmla="*/ 40024 w 80938"/>
                <a:gd name="connsiteY26" fmla="*/ 35703 h 35703"/>
                <a:gd name="connsiteX27" fmla="*/ 43124 w 80938"/>
                <a:gd name="connsiteY27" fmla="*/ 35133 h 35703"/>
                <a:gd name="connsiteX28" fmla="*/ 43765 w 80938"/>
                <a:gd name="connsiteY28" fmla="*/ 34277 h 35703"/>
                <a:gd name="connsiteX29" fmla="*/ 45902 w 80938"/>
                <a:gd name="connsiteY29" fmla="*/ 34961 h 35703"/>
                <a:gd name="connsiteX30" fmla="*/ 47327 w 80938"/>
                <a:gd name="connsiteY30" fmla="*/ 33536 h 35703"/>
                <a:gd name="connsiteX31" fmla="*/ 50713 w 80938"/>
                <a:gd name="connsiteY31" fmla="*/ 31824 h 35703"/>
                <a:gd name="connsiteX32" fmla="*/ 80938 w 80938"/>
                <a:gd name="connsiteY32" fmla="*/ 14621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81009 w 81009"/>
                <a:gd name="connsiteY3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75012 w 81009"/>
                <a:gd name="connsiteY32" fmla="*/ 18137 h 35703"/>
                <a:gd name="connsiteX33" fmla="*/ 81009 w 81009"/>
                <a:gd name="connsiteY3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77292 w 81009"/>
                <a:gd name="connsiteY32" fmla="*/ 14145 h 35703"/>
                <a:gd name="connsiteX33" fmla="*/ 81009 w 81009"/>
                <a:gd name="connsiteY3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67138 w 81009"/>
                <a:gd name="connsiteY32" fmla="*/ 20760 h 35703"/>
                <a:gd name="connsiteX33" fmla="*/ 77292 w 81009"/>
                <a:gd name="connsiteY33" fmla="*/ 14145 h 35703"/>
                <a:gd name="connsiteX34" fmla="*/ 81009 w 81009"/>
                <a:gd name="connsiteY3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64359 w 81009"/>
                <a:gd name="connsiteY32" fmla="*/ 19049 h 35703"/>
                <a:gd name="connsiteX33" fmla="*/ 77292 w 81009"/>
                <a:gd name="connsiteY33" fmla="*/ 14145 h 35703"/>
                <a:gd name="connsiteX34" fmla="*/ 81009 w 81009"/>
                <a:gd name="connsiteY3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8622 w 81009"/>
                <a:gd name="connsiteY32" fmla="*/ 24296 h 35703"/>
                <a:gd name="connsiteX33" fmla="*/ 64359 w 81009"/>
                <a:gd name="connsiteY33" fmla="*/ 19049 h 35703"/>
                <a:gd name="connsiteX34" fmla="*/ 77292 w 81009"/>
                <a:gd name="connsiteY34" fmla="*/ 14145 h 35703"/>
                <a:gd name="connsiteX35" fmla="*/ 81009 w 81009"/>
                <a:gd name="connsiteY3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9798 w 81009"/>
                <a:gd name="connsiteY32" fmla="*/ 26349 h 35703"/>
                <a:gd name="connsiteX33" fmla="*/ 64359 w 81009"/>
                <a:gd name="connsiteY33" fmla="*/ 19049 h 35703"/>
                <a:gd name="connsiteX34" fmla="*/ 77292 w 81009"/>
                <a:gd name="connsiteY34" fmla="*/ 14145 h 35703"/>
                <a:gd name="connsiteX35" fmla="*/ 81009 w 81009"/>
                <a:gd name="connsiteY3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4988 w 81009"/>
                <a:gd name="connsiteY32" fmla="*/ 29315 h 35703"/>
                <a:gd name="connsiteX33" fmla="*/ 59798 w 81009"/>
                <a:gd name="connsiteY33" fmla="*/ 26349 h 35703"/>
                <a:gd name="connsiteX34" fmla="*/ 64359 w 81009"/>
                <a:gd name="connsiteY34" fmla="*/ 19049 h 35703"/>
                <a:gd name="connsiteX35" fmla="*/ 77292 w 81009"/>
                <a:gd name="connsiteY35" fmla="*/ 14145 h 35703"/>
                <a:gd name="connsiteX36" fmla="*/ 81009 w 81009"/>
                <a:gd name="connsiteY3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5202 w 81009"/>
                <a:gd name="connsiteY32" fmla="*/ 28460 h 35703"/>
                <a:gd name="connsiteX33" fmla="*/ 59798 w 81009"/>
                <a:gd name="connsiteY33" fmla="*/ 26349 h 35703"/>
                <a:gd name="connsiteX34" fmla="*/ 64359 w 81009"/>
                <a:gd name="connsiteY34" fmla="*/ 19049 h 35703"/>
                <a:gd name="connsiteX35" fmla="*/ 77292 w 81009"/>
                <a:gd name="connsiteY35" fmla="*/ 14145 h 35703"/>
                <a:gd name="connsiteX36" fmla="*/ 81009 w 81009"/>
                <a:gd name="connsiteY3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2494 w 81009"/>
                <a:gd name="connsiteY32" fmla="*/ 30399 h 35703"/>
                <a:gd name="connsiteX33" fmla="*/ 55202 w 81009"/>
                <a:gd name="connsiteY33" fmla="*/ 28460 h 35703"/>
                <a:gd name="connsiteX34" fmla="*/ 59798 w 81009"/>
                <a:gd name="connsiteY34" fmla="*/ 26349 h 35703"/>
                <a:gd name="connsiteX35" fmla="*/ 64359 w 81009"/>
                <a:gd name="connsiteY35" fmla="*/ 19049 h 35703"/>
                <a:gd name="connsiteX36" fmla="*/ 77292 w 81009"/>
                <a:gd name="connsiteY36" fmla="*/ 14145 h 35703"/>
                <a:gd name="connsiteX37" fmla="*/ 81009 w 81009"/>
                <a:gd name="connsiteY3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3135 w 81009"/>
                <a:gd name="connsiteY32" fmla="*/ 32110 h 35703"/>
                <a:gd name="connsiteX33" fmla="*/ 55202 w 81009"/>
                <a:gd name="connsiteY33" fmla="*/ 28460 h 35703"/>
                <a:gd name="connsiteX34" fmla="*/ 59798 w 81009"/>
                <a:gd name="connsiteY34" fmla="*/ 26349 h 35703"/>
                <a:gd name="connsiteX35" fmla="*/ 64359 w 81009"/>
                <a:gd name="connsiteY35" fmla="*/ 19049 h 35703"/>
                <a:gd name="connsiteX36" fmla="*/ 77292 w 81009"/>
                <a:gd name="connsiteY36" fmla="*/ 14145 h 35703"/>
                <a:gd name="connsiteX37" fmla="*/ 81009 w 81009"/>
                <a:gd name="connsiteY3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140 w 81009"/>
                <a:gd name="connsiteY32" fmla="*/ 31996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283 w 81009"/>
                <a:gd name="connsiteY32" fmla="*/ 29658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2458 w 81009"/>
                <a:gd name="connsiteY33" fmla="*/ 31882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596 w 81009"/>
                <a:gd name="connsiteY35" fmla="*/ 29486 h 35703"/>
                <a:gd name="connsiteX36" fmla="*/ 55202 w 81009"/>
                <a:gd name="connsiteY36" fmla="*/ 28460 h 35703"/>
                <a:gd name="connsiteX37" fmla="*/ 59798 w 81009"/>
                <a:gd name="connsiteY37" fmla="*/ 26349 h 35703"/>
                <a:gd name="connsiteX38" fmla="*/ 64359 w 81009"/>
                <a:gd name="connsiteY38" fmla="*/ 19049 h 35703"/>
                <a:gd name="connsiteX39" fmla="*/ 77292 w 81009"/>
                <a:gd name="connsiteY39" fmla="*/ 14145 h 35703"/>
                <a:gd name="connsiteX40" fmla="*/ 81009 w 81009"/>
                <a:gd name="connsiteY4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3634 w 81009"/>
                <a:gd name="connsiteY35" fmla="*/ 29885 h 35703"/>
                <a:gd name="connsiteX36" fmla="*/ 55202 w 81009"/>
                <a:gd name="connsiteY36" fmla="*/ 28460 h 35703"/>
                <a:gd name="connsiteX37" fmla="*/ 59798 w 81009"/>
                <a:gd name="connsiteY37" fmla="*/ 26349 h 35703"/>
                <a:gd name="connsiteX38" fmla="*/ 64359 w 81009"/>
                <a:gd name="connsiteY38" fmla="*/ 19049 h 35703"/>
                <a:gd name="connsiteX39" fmla="*/ 77292 w 81009"/>
                <a:gd name="connsiteY39" fmla="*/ 14145 h 35703"/>
                <a:gd name="connsiteX40" fmla="*/ 81009 w 81009"/>
                <a:gd name="connsiteY4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3242 w 81009"/>
                <a:gd name="connsiteY35" fmla="*/ 31254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097 w 81009"/>
                <a:gd name="connsiteY37" fmla="*/ 29486 h 35703"/>
                <a:gd name="connsiteX38" fmla="*/ 55202 w 81009"/>
                <a:gd name="connsiteY38" fmla="*/ 28460 h 35703"/>
                <a:gd name="connsiteX39" fmla="*/ 59798 w 81009"/>
                <a:gd name="connsiteY39" fmla="*/ 26349 h 35703"/>
                <a:gd name="connsiteX40" fmla="*/ 64359 w 81009"/>
                <a:gd name="connsiteY40" fmla="*/ 19049 h 35703"/>
                <a:gd name="connsiteX41" fmla="*/ 77292 w 81009"/>
                <a:gd name="connsiteY41" fmla="*/ 14145 h 35703"/>
                <a:gd name="connsiteX42" fmla="*/ 81009 w 81009"/>
                <a:gd name="connsiteY4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5202 w 81009"/>
                <a:gd name="connsiteY38" fmla="*/ 28460 h 35703"/>
                <a:gd name="connsiteX39" fmla="*/ 59798 w 81009"/>
                <a:gd name="connsiteY39" fmla="*/ 26349 h 35703"/>
                <a:gd name="connsiteX40" fmla="*/ 64359 w 81009"/>
                <a:gd name="connsiteY40" fmla="*/ 19049 h 35703"/>
                <a:gd name="connsiteX41" fmla="*/ 77292 w 81009"/>
                <a:gd name="connsiteY41" fmla="*/ 14145 h 35703"/>
                <a:gd name="connsiteX42" fmla="*/ 81009 w 81009"/>
                <a:gd name="connsiteY4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810 w 81009"/>
                <a:gd name="connsiteY38" fmla="*/ 28688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596 w 81009"/>
                <a:gd name="connsiteY38" fmla="*/ 26179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6591 w 81009"/>
                <a:gd name="connsiteY38" fmla="*/ 23555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6591 w 81009"/>
                <a:gd name="connsiteY38" fmla="*/ 23555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1615 w 81009"/>
                <a:gd name="connsiteY41" fmla="*/ 23498 h 35703"/>
                <a:gd name="connsiteX42" fmla="*/ 64359 w 81009"/>
                <a:gd name="connsiteY42" fmla="*/ 19049 h 35703"/>
                <a:gd name="connsiteX43" fmla="*/ 77292 w 81009"/>
                <a:gd name="connsiteY43" fmla="*/ 14145 h 35703"/>
                <a:gd name="connsiteX44" fmla="*/ 81009 w 81009"/>
                <a:gd name="connsiteY4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4359 w 81009"/>
                <a:gd name="connsiteY42" fmla="*/ 19049 h 35703"/>
                <a:gd name="connsiteX43" fmla="*/ 77292 w 81009"/>
                <a:gd name="connsiteY43" fmla="*/ 14145 h 35703"/>
                <a:gd name="connsiteX44" fmla="*/ 81009 w 81009"/>
                <a:gd name="connsiteY4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2435 w 81009"/>
                <a:gd name="connsiteY42" fmla="*/ 21502 h 35703"/>
                <a:gd name="connsiteX43" fmla="*/ 64359 w 81009"/>
                <a:gd name="connsiteY43" fmla="*/ 19049 h 35703"/>
                <a:gd name="connsiteX44" fmla="*/ 77292 w 81009"/>
                <a:gd name="connsiteY44" fmla="*/ 14145 h 35703"/>
                <a:gd name="connsiteX45" fmla="*/ 81009 w 81009"/>
                <a:gd name="connsiteY4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4359 w 81009"/>
                <a:gd name="connsiteY43" fmla="*/ 19049 h 35703"/>
                <a:gd name="connsiteX44" fmla="*/ 77292 w 81009"/>
                <a:gd name="connsiteY44" fmla="*/ 14145 h 35703"/>
                <a:gd name="connsiteX45" fmla="*/ 81009 w 81009"/>
                <a:gd name="connsiteY4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646 w 81009"/>
                <a:gd name="connsiteY43" fmla="*/ 19791 h 35703"/>
                <a:gd name="connsiteX44" fmla="*/ 64359 w 81009"/>
                <a:gd name="connsiteY44" fmla="*/ 19049 h 35703"/>
                <a:gd name="connsiteX45" fmla="*/ 77292 w 81009"/>
                <a:gd name="connsiteY45" fmla="*/ 14145 h 35703"/>
                <a:gd name="connsiteX46" fmla="*/ 81009 w 81009"/>
                <a:gd name="connsiteY4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77292 w 81009"/>
                <a:gd name="connsiteY45" fmla="*/ 14145 h 35703"/>
                <a:gd name="connsiteX46" fmla="*/ 81009 w 81009"/>
                <a:gd name="connsiteY4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8777 w 81009"/>
                <a:gd name="connsiteY45" fmla="*/ 17338 h 35703"/>
                <a:gd name="connsiteX46" fmla="*/ 77292 w 81009"/>
                <a:gd name="connsiteY46" fmla="*/ 14145 h 35703"/>
                <a:gd name="connsiteX47" fmla="*/ 81009 w 81009"/>
                <a:gd name="connsiteY4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8991 w 81009"/>
                <a:gd name="connsiteY45" fmla="*/ 12319 h 35703"/>
                <a:gd name="connsiteX46" fmla="*/ 77292 w 81009"/>
                <a:gd name="connsiteY46" fmla="*/ 14145 h 35703"/>
                <a:gd name="connsiteX47" fmla="*/ 81009 w 81009"/>
                <a:gd name="connsiteY4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6461 w 81009"/>
                <a:gd name="connsiteY45" fmla="*/ 16026 h 35703"/>
                <a:gd name="connsiteX46" fmla="*/ 68991 w 81009"/>
                <a:gd name="connsiteY46" fmla="*/ 12319 h 35703"/>
                <a:gd name="connsiteX47" fmla="*/ 77292 w 81009"/>
                <a:gd name="connsiteY47" fmla="*/ 14145 h 35703"/>
                <a:gd name="connsiteX48" fmla="*/ 81009 w 81009"/>
                <a:gd name="connsiteY4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7292 w 81009"/>
                <a:gd name="connsiteY47" fmla="*/ 14145 h 35703"/>
                <a:gd name="connsiteX48" fmla="*/ 81009 w 81009"/>
                <a:gd name="connsiteY4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2340 w 81009"/>
                <a:gd name="connsiteY47" fmla="*/ 13118 h 35703"/>
                <a:gd name="connsiteX48" fmla="*/ 77292 w 81009"/>
                <a:gd name="connsiteY48" fmla="*/ 14145 h 35703"/>
                <a:gd name="connsiteX49" fmla="*/ 81009 w 81009"/>
                <a:gd name="connsiteY4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5725 w 81009"/>
                <a:gd name="connsiteY47" fmla="*/ 14943 h 35703"/>
                <a:gd name="connsiteX48" fmla="*/ 77292 w 81009"/>
                <a:gd name="connsiteY48" fmla="*/ 14145 h 35703"/>
                <a:gd name="connsiteX49" fmla="*/ 81009 w 81009"/>
                <a:gd name="connsiteY4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1378 w 81009"/>
                <a:gd name="connsiteY47" fmla="*/ 13346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81009 w 81009"/>
                <a:gd name="connsiteY5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81009 w 81009"/>
                <a:gd name="connsiteY5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78682 w 81009"/>
                <a:gd name="connsiteY50" fmla="*/ 14372 h 35703"/>
                <a:gd name="connsiteX51" fmla="*/ 81009 w 81009"/>
                <a:gd name="connsiteY5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78326 w 81009"/>
                <a:gd name="connsiteY50" fmla="*/ 14657 h 35703"/>
                <a:gd name="connsiteX51" fmla="*/ 81009 w 81009"/>
                <a:gd name="connsiteY5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8991 w 81009"/>
                <a:gd name="connsiteY47" fmla="*/ 12319 h 35703"/>
                <a:gd name="connsiteX48" fmla="*/ 70665 w 81009"/>
                <a:gd name="connsiteY48" fmla="*/ 12605 h 35703"/>
                <a:gd name="connsiteX49" fmla="*/ 75725 w 81009"/>
                <a:gd name="connsiteY49" fmla="*/ 14943 h 35703"/>
                <a:gd name="connsiteX50" fmla="*/ 77292 w 81009"/>
                <a:gd name="connsiteY50" fmla="*/ 14145 h 35703"/>
                <a:gd name="connsiteX51" fmla="*/ 78326 w 81009"/>
                <a:gd name="connsiteY51" fmla="*/ 14657 h 35703"/>
                <a:gd name="connsiteX52" fmla="*/ 81009 w 81009"/>
                <a:gd name="connsiteY5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8064 w 81009"/>
                <a:gd name="connsiteY47" fmla="*/ 13118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921 w 81009"/>
                <a:gd name="connsiteY47" fmla="*/ 13859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351 w 81009"/>
                <a:gd name="connsiteY47" fmla="*/ 11236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385 w 81009"/>
                <a:gd name="connsiteY48" fmla="*/ 13118 h 35703"/>
                <a:gd name="connsiteX49" fmla="*/ 68991 w 81009"/>
                <a:gd name="connsiteY49" fmla="*/ 12319 h 35703"/>
                <a:gd name="connsiteX50" fmla="*/ 70665 w 81009"/>
                <a:gd name="connsiteY50" fmla="*/ 12605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8991 w 81009"/>
                <a:gd name="connsiteY49" fmla="*/ 12319 h 35703"/>
                <a:gd name="connsiteX50" fmla="*/ 70665 w 81009"/>
                <a:gd name="connsiteY50" fmla="*/ 12605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8991 w 81009"/>
                <a:gd name="connsiteY49" fmla="*/ 12319 h 35703"/>
                <a:gd name="connsiteX50" fmla="*/ 70736 w 81009"/>
                <a:gd name="connsiteY50" fmla="*/ 12776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5440 w 81009"/>
                <a:gd name="connsiteY51" fmla="*/ 15171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088 w 81009"/>
                <a:gd name="connsiteY51" fmla="*/ 14087 h 35703"/>
                <a:gd name="connsiteX52" fmla="*/ 75440 w 81009"/>
                <a:gd name="connsiteY52" fmla="*/ 15171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440 w 81009"/>
                <a:gd name="connsiteY52" fmla="*/ 15171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511 w 81009"/>
                <a:gd name="connsiteY52" fmla="*/ 15399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511 w 81009"/>
                <a:gd name="connsiteY52" fmla="*/ 15399 h 35703"/>
                <a:gd name="connsiteX53" fmla="*/ 77256 w 81009"/>
                <a:gd name="connsiteY53" fmla="*/ 13917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81401 w 81401"/>
                <a:gd name="connsiteY55" fmla="*/ 14564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79644 w 81401"/>
                <a:gd name="connsiteY55" fmla="*/ 14658 h 35703"/>
                <a:gd name="connsiteX56" fmla="*/ 81401 w 81401"/>
                <a:gd name="connsiteY56" fmla="*/ 14564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80749 w 81401"/>
                <a:gd name="connsiteY55" fmla="*/ 14886 h 35703"/>
                <a:gd name="connsiteX56" fmla="*/ 81401 w 81401"/>
                <a:gd name="connsiteY56" fmla="*/ 14564 h 35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81401" h="35703">
                  <a:moveTo>
                    <a:pt x="0" y="3424"/>
                  </a:moveTo>
                  <a:lnTo>
                    <a:pt x="1971" y="3365"/>
                  </a:lnTo>
                  <a:lnTo>
                    <a:pt x="2934" y="1426"/>
                  </a:lnTo>
                  <a:lnTo>
                    <a:pt x="4217" y="2624"/>
                  </a:lnTo>
                  <a:lnTo>
                    <a:pt x="5677" y="1483"/>
                  </a:lnTo>
                  <a:lnTo>
                    <a:pt x="6247" y="57"/>
                  </a:lnTo>
                  <a:lnTo>
                    <a:pt x="8064" y="57"/>
                  </a:lnTo>
                  <a:lnTo>
                    <a:pt x="8563" y="1312"/>
                  </a:lnTo>
                  <a:lnTo>
                    <a:pt x="10023" y="1426"/>
                  </a:lnTo>
                  <a:lnTo>
                    <a:pt x="12874" y="0"/>
                  </a:lnTo>
                  <a:lnTo>
                    <a:pt x="13907" y="58"/>
                  </a:lnTo>
                  <a:lnTo>
                    <a:pt x="14264" y="799"/>
                  </a:lnTo>
                  <a:cubicBezTo>
                    <a:pt x="14276" y="1654"/>
                    <a:pt x="14287" y="2510"/>
                    <a:pt x="14299" y="3365"/>
                  </a:cubicBezTo>
                  <a:lnTo>
                    <a:pt x="15725" y="9525"/>
                  </a:lnTo>
                  <a:lnTo>
                    <a:pt x="17186" y="12205"/>
                  </a:lnTo>
                  <a:lnTo>
                    <a:pt x="17826" y="14202"/>
                  </a:lnTo>
                  <a:lnTo>
                    <a:pt x="19039" y="18079"/>
                  </a:lnTo>
                  <a:cubicBezTo>
                    <a:pt x="19134" y="18688"/>
                    <a:pt x="19228" y="19296"/>
                    <a:pt x="19323" y="19905"/>
                  </a:cubicBezTo>
                  <a:lnTo>
                    <a:pt x="24761" y="23353"/>
                  </a:lnTo>
                  <a:lnTo>
                    <a:pt x="25645" y="29083"/>
                  </a:lnTo>
                  <a:lnTo>
                    <a:pt x="29264" y="29886"/>
                  </a:lnTo>
                  <a:lnTo>
                    <a:pt x="31330" y="31368"/>
                  </a:lnTo>
                  <a:lnTo>
                    <a:pt x="31794" y="32794"/>
                  </a:lnTo>
                  <a:lnTo>
                    <a:pt x="33326" y="34163"/>
                  </a:lnTo>
                  <a:lnTo>
                    <a:pt x="37138" y="34334"/>
                  </a:lnTo>
                  <a:lnTo>
                    <a:pt x="37957" y="35645"/>
                  </a:lnTo>
                  <a:lnTo>
                    <a:pt x="40024" y="35703"/>
                  </a:lnTo>
                  <a:lnTo>
                    <a:pt x="43124" y="35133"/>
                  </a:lnTo>
                  <a:lnTo>
                    <a:pt x="43765" y="34277"/>
                  </a:lnTo>
                  <a:lnTo>
                    <a:pt x="45902" y="34961"/>
                  </a:lnTo>
                  <a:lnTo>
                    <a:pt x="47327" y="33536"/>
                  </a:lnTo>
                  <a:lnTo>
                    <a:pt x="50713" y="31824"/>
                  </a:lnTo>
                  <a:lnTo>
                    <a:pt x="51069" y="31540"/>
                  </a:lnTo>
                  <a:lnTo>
                    <a:pt x="51995" y="32053"/>
                  </a:lnTo>
                  <a:lnTo>
                    <a:pt x="53135" y="32110"/>
                  </a:lnTo>
                  <a:lnTo>
                    <a:pt x="54026" y="30684"/>
                  </a:lnTo>
                  <a:lnTo>
                    <a:pt x="53634" y="29885"/>
                  </a:lnTo>
                  <a:lnTo>
                    <a:pt x="54168" y="29201"/>
                  </a:lnTo>
                  <a:lnTo>
                    <a:pt x="54631" y="29201"/>
                  </a:lnTo>
                  <a:lnTo>
                    <a:pt x="55202" y="28460"/>
                  </a:lnTo>
                  <a:lnTo>
                    <a:pt x="59798" y="26349"/>
                  </a:lnTo>
                  <a:cubicBezTo>
                    <a:pt x="59929" y="25627"/>
                    <a:pt x="60059" y="24904"/>
                    <a:pt x="60190" y="24182"/>
                  </a:cubicBezTo>
                  <a:lnTo>
                    <a:pt x="61865" y="21217"/>
                  </a:lnTo>
                  <a:lnTo>
                    <a:pt x="63860" y="19107"/>
                  </a:lnTo>
                  <a:lnTo>
                    <a:pt x="64359" y="19049"/>
                  </a:lnTo>
                  <a:lnTo>
                    <a:pt x="65998" y="15285"/>
                  </a:lnTo>
                  <a:lnTo>
                    <a:pt x="67067" y="14087"/>
                  </a:lnTo>
                  <a:lnTo>
                    <a:pt x="67814" y="13860"/>
                  </a:lnTo>
                  <a:lnTo>
                    <a:pt x="68171" y="12377"/>
                  </a:lnTo>
                  <a:lnTo>
                    <a:pt x="69098" y="12262"/>
                  </a:lnTo>
                  <a:lnTo>
                    <a:pt x="70736" y="12776"/>
                  </a:lnTo>
                  <a:lnTo>
                    <a:pt x="73302" y="13688"/>
                  </a:lnTo>
                  <a:lnTo>
                    <a:pt x="75511" y="15399"/>
                  </a:lnTo>
                  <a:lnTo>
                    <a:pt x="77256" y="13917"/>
                  </a:lnTo>
                  <a:lnTo>
                    <a:pt x="78326" y="14657"/>
                  </a:lnTo>
                  <a:lnTo>
                    <a:pt x="80749" y="14886"/>
                  </a:lnTo>
                  <a:lnTo>
                    <a:pt x="81401" y="1456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04" name="Freeform 32"/>
            <p:cNvSpPr>
              <a:spLocks noChangeAspect="1"/>
            </p:cNvSpPr>
            <p:nvPr/>
          </p:nvSpPr>
          <p:spPr bwMode="gray">
            <a:xfrm>
              <a:off x="2082795" y="5041811"/>
              <a:ext cx="5440339" cy="1490676"/>
            </a:xfrm>
            <a:custGeom>
              <a:avLst/>
              <a:gdLst>
                <a:gd name="T0" fmla="*/ 0 w 953"/>
                <a:gd name="T1" fmla="*/ 0 h 681"/>
                <a:gd name="T2" fmla="*/ 2147483647 w 953"/>
                <a:gd name="T3" fmla="*/ 2147483647 h 681"/>
                <a:gd name="T4" fmla="*/ 2147483647 w 953"/>
                <a:gd name="T5" fmla="*/ 2147483647 h 681"/>
                <a:gd name="T6" fmla="*/ 2147483647 w 953"/>
                <a:gd name="T7" fmla="*/ 2147483647 h 6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681"/>
                <a:gd name="T14" fmla="*/ 953 w 953"/>
                <a:gd name="T15" fmla="*/ 681 h 681"/>
                <a:gd name="connsiteX0" fmla="*/ 0 w 10000"/>
                <a:gd name="connsiteY0" fmla="*/ 0 h 10000"/>
                <a:gd name="connsiteX1" fmla="*/ 404 w 10000"/>
                <a:gd name="connsiteY1" fmla="*/ 341 h 10000"/>
                <a:gd name="connsiteX2" fmla="*/ 5236 w 10000"/>
                <a:gd name="connsiteY2" fmla="*/ 3333 h 10000"/>
                <a:gd name="connsiteX3" fmla="*/ 6191 w 10000"/>
                <a:gd name="connsiteY3" fmla="*/ 8664 h 10000"/>
                <a:gd name="connsiteX4" fmla="*/ 10000 w 10000"/>
                <a:gd name="connsiteY4" fmla="*/ 10000 h 10000"/>
                <a:gd name="connsiteX0" fmla="*/ 0 w 10998"/>
                <a:gd name="connsiteY0" fmla="*/ 0 h 10798"/>
                <a:gd name="connsiteX1" fmla="*/ 1402 w 10998"/>
                <a:gd name="connsiteY1" fmla="*/ 1139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0998"/>
                <a:gd name="connsiteY0" fmla="*/ 0 h 10798"/>
                <a:gd name="connsiteX1" fmla="*/ 725 w 10998"/>
                <a:gd name="connsiteY1" fmla="*/ 683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0998"/>
                <a:gd name="connsiteY0" fmla="*/ 0 h 10798"/>
                <a:gd name="connsiteX1" fmla="*/ 796 w 10998"/>
                <a:gd name="connsiteY1" fmla="*/ 683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2352"/>
                <a:gd name="connsiteY0" fmla="*/ 0 h 17813"/>
                <a:gd name="connsiteX1" fmla="*/ 2150 w 12352"/>
                <a:gd name="connsiteY1" fmla="*/ 7698 h 17813"/>
                <a:gd name="connsiteX2" fmla="*/ 7588 w 12352"/>
                <a:gd name="connsiteY2" fmla="*/ 11146 h 17813"/>
                <a:gd name="connsiteX3" fmla="*/ 8543 w 12352"/>
                <a:gd name="connsiteY3" fmla="*/ 16477 h 17813"/>
                <a:gd name="connsiteX4" fmla="*/ 12352 w 12352"/>
                <a:gd name="connsiteY4" fmla="*/ 17813 h 17813"/>
                <a:gd name="connsiteX0" fmla="*/ 0 w 12352"/>
                <a:gd name="connsiteY0" fmla="*/ 0 h 17813"/>
                <a:gd name="connsiteX1" fmla="*/ 1438 w 12352"/>
                <a:gd name="connsiteY1" fmla="*/ 5359 h 17813"/>
                <a:gd name="connsiteX2" fmla="*/ 2150 w 12352"/>
                <a:gd name="connsiteY2" fmla="*/ 7698 h 17813"/>
                <a:gd name="connsiteX3" fmla="*/ 7588 w 12352"/>
                <a:gd name="connsiteY3" fmla="*/ 11146 h 17813"/>
                <a:gd name="connsiteX4" fmla="*/ 8543 w 12352"/>
                <a:gd name="connsiteY4" fmla="*/ 16477 h 17813"/>
                <a:gd name="connsiteX5" fmla="*/ 12352 w 12352"/>
                <a:gd name="connsiteY5" fmla="*/ 17813 h 17813"/>
                <a:gd name="connsiteX0" fmla="*/ 0 w 12352"/>
                <a:gd name="connsiteY0" fmla="*/ 0 h 17813"/>
                <a:gd name="connsiteX1" fmla="*/ 1866 w 12352"/>
                <a:gd name="connsiteY1" fmla="*/ 5872 h 17813"/>
                <a:gd name="connsiteX2" fmla="*/ 2150 w 12352"/>
                <a:gd name="connsiteY2" fmla="*/ 7698 h 17813"/>
                <a:gd name="connsiteX3" fmla="*/ 7588 w 12352"/>
                <a:gd name="connsiteY3" fmla="*/ 11146 h 17813"/>
                <a:gd name="connsiteX4" fmla="*/ 8543 w 12352"/>
                <a:gd name="connsiteY4" fmla="*/ 16477 h 17813"/>
                <a:gd name="connsiteX5" fmla="*/ 12352 w 12352"/>
                <a:gd name="connsiteY5" fmla="*/ 17813 h 17813"/>
                <a:gd name="connsiteX0" fmla="*/ 0 w 12352"/>
                <a:gd name="connsiteY0" fmla="*/ 0 h 17813"/>
                <a:gd name="connsiteX1" fmla="*/ 832 w 12352"/>
                <a:gd name="connsiteY1" fmla="*/ 2679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12352"/>
                <a:gd name="connsiteY0" fmla="*/ 0 h 17813"/>
                <a:gd name="connsiteX1" fmla="*/ 2043 w 12352"/>
                <a:gd name="connsiteY1" fmla="*/ 1995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12352"/>
                <a:gd name="connsiteY0" fmla="*/ 0 h 17813"/>
                <a:gd name="connsiteX1" fmla="*/ 653 w 12352"/>
                <a:gd name="connsiteY1" fmla="*/ 1995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29525"/>
                <a:gd name="connsiteY0" fmla="*/ 0 h 26596"/>
                <a:gd name="connsiteX1" fmla="*/ 17826 w 29525"/>
                <a:gd name="connsiteY1" fmla="*/ 10778 h 26596"/>
                <a:gd name="connsiteX2" fmla="*/ 19039 w 29525"/>
                <a:gd name="connsiteY2" fmla="*/ 14655 h 26596"/>
                <a:gd name="connsiteX3" fmla="*/ 19323 w 29525"/>
                <a:gd name="connsiteY3" fmla="*/ 16481 h 26596"/>
                <a:gd name="connsiteX4" fmla="*/ 24761 w 29525"/>
                <a:gd name="connsiteY4" fmla="*/ 19929 h 26596"/>
                <a:gd name="connsiteX5" fmla="*/ 25716 w 29525"/>
                <a:gd name="connsiteY5" fmla="*/ 25260 h 26596"/>
                <a:gd name="connsiteX6" fmla="*/ 29525 w 29525"/>
                <a:gd name="connsiteY6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17826 w 29525"/>
                <a:gd name="connsiteY2" fmla="*/ 10778 h 26596"/>
                <a:gd name="connsiteX3" fmla="*/ 19039 w 29525"/>
                <a:gd name="connsiteY3" fmla="*/ 14655 h 26596"/>
                <a:gd name="connsiteX4" fmla="*/ 19323 w 29525"/>
                <a:gd name="connsiteY4" fmla="*/ 16481 h 26596"/>
                <a:gd name="connsiteX5" fmla="*/ 24761 w 29525"/>
                <a:gd name="connsiteY5" fmla="*/ 19929 h 26596"/>
                <a:gd name="connsiteX6" fmla="*/ 25716 w 29525"/>
                <a:gd name="connsiteY6" fmla="*/ 25260 h 26596"/>
                <a:gd name="connsiteX7" fmla="*/ 29525 w 29525"/>
                <a:gd name="connsiteY7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2720 w 29525"/>
                <a:gd name="connsiteY2" fmla="*/ 1823 h 26596"/>
                <a:gd name="connsiteX3" fmla="*/ 17826 w 29525"/>
                <a:gd name="connsiteY3" fmla="*/ 10778 h 26596"/>
                <a:gd name="connsiteX4" fmla="*/ 19039 w 29525"/>
                <a:gd name="connsiteY4" fmla="*/ 14655 h 26596"/>
                <a:gd name="connsiteX5" fmla="*/ 19323 w 29525"/>
                <a:gd name="connsiteY5" fmla="*/ 16481 h 26596"/>
                <a:gd name="connsiteX6" fmla="*/ 24761 w 29525"/>
                <a:gd name="connsiteY6" fmla="*/ 19929 h 26596"/>
                <a:gd name="connsiteX7" fmla="*/ 25716 w 29525"/>
                <a:gd name="connsiteY7" fmla="*/ 25260 h 26596"/>
                <a:gd name="connsiteX8" fmla="*/ 29525 w 29525"/>
                <a:gd name="connsiteY8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2720 w 29525"/>
                <a:gd name="connsiteY2" fmla="*/ 1823 h 26596"/>
                <a:gd name="connsiteX3" fmla="*/ 3789 w 29525"/>
                <a:gd name="connsiteY3" fmla="*/ 2451 h 26596"/>
                <a:gd name="connsiteX4" fmla="*/ 17826 w 29525"/>
                <a:gd name="connsiteY4" fmla="*/ 10778 h 26596"/>
                <a:gd name="connsiteX5" fmla="*/ 19039 w 29525"/>
                <a:gd name="connsiteY5" fmla="*/ 14655 h 26596"/>
                <a:gd name="connsiteX6" fmla="*/ 19323 w 29525"/>
                <a:gd name="connsiteY6" fmla="*/ 16481 h 26596"/>
                <a:gd name="connsiteX7" fmla="*/ 24761 w 29525"/>
                <a:gd name="connsiteY7" fmla="*/ 19929 h 26596"/>
                <a:gd name="connsiteX8" fmla="*/ 25716 w 29525"/>
                <a:gd name="connsiteY8" fmla="*/ 25260 h 26596"/>
                <a:gd name="connsiteX9" fmla="*/ 29525 w 29525"/>
                <a:gd name="connsiteY9" fmla="*/ 26596 h 26596"/>
                <a:gd name="connsiteX0" fmla="*/ 0 w 29525"/>
                <a:gd name="connsiteY0" fmla="*/ 59 h 26655"/>
                <a:gd name="connsiteX1" fmla="*/ 1971 w 29525"/>
                <a:gd name="connsiteY1" fmla="*/ 0 h 26655"/>
                <a:gd name="connsiteX2" fmla="*/ 2720 w 29525"/>
                <a:gd name="connsiteY2" fmla="*/ 1882 h 26655"/>
                <a:gd name="connsiteX3" fmla="*/ 3789 w 29525"/>
                <a:gd name="connsiteY3" fmla="*/ 2510 h 26655"/>
                <a:gd name="connsiteX4" fmla="*/ 17826 w 29525"/>
                <a:gd name="connsiteY4" fmla="*/ 10837 h 26655"/>
                <a:gd name="connsiteX5" fmla="*/ 19039 w 29525"/>
                <a:gd name="connsiteY5" fmla="*/ 14714 h 26655"/>
                <a:gd name="connsiteX6" fmla="*/ 19323 w 29525"/>
                <a:gd name="connsiteY6" fmla="*/ 16540 h 26655"/>
                <a:gd name="connsiteX7" fmla="*/ 24761 w 29525"/>
                <a:gd name="connsiteY7" fmla="*/ 19988 h 26655"/>
                <a:gd name="connsiteX8" fmla="*/ 25716 w 29525"/>
                <a:gd name="connsiteY8" fmla="*/ 25319 h 26655"/>
                <a:gd name="connsiteX9" fmla="*/ 29525 w 29525"/>
                <a:gd name="connsiteY9" fmla="*/ 26655 h 26655"/>
                <a:gd name="connsiteX0" fmla="*/ 0 w 29525"/>
                <a:gd name="connsiteY0" fmla="*/ 2112 h 28708"/>
                <a:gd name="connsiteX1" fmla="*/ 1971 w 29525"/>
                <a:gd name="connsiteY1" fmla="*/ 2053 h 28708"/>
                <a:gd name="connsiteX2" fmla="*/ 2934 w 29525"/>
                <a:gd name="connsiteY2" fmla="*/ 0 h 28708"/>
                <a:gd name="connsiteX3" fmla="*/ 3789 w 29525"/>
                <a:gd name="connsiteY3" fmla="*/ 4563 h 28708"/>
                <a:gd name="connsiteX4" fmla="*/ 17826 w 29525"/>
                <a:gd name="connsiteY4" fmla="*/ 12890 h 28708"/>
                <a:gd name="connsiteX5" fmla="*/ 19039 w 29525"/>
                <a:gd name="connsiteY5" fmla="*/ 16767 h 28708"/>
                <a:gd name="connsiteX6" fmla="*/ 19323 w 29525"/>
                <a:gd name="connsiteY6" fmla="*/ 18593 h 28708"/>
                <a:gd name="connsiteX7" fmla="*/ 24761 w 29525"/>
                <a:gd name="connsiteY7" fmla="*/ 22041 h 28708"/>
                <a:gd name="connsiteX8" fmla="*/ 25716 w 29525"/>
                <a:gd name="connsiteY8" fmla="*/ 27372 h 28708"/>
                <a:gd name="connsiteX9" fmla="*/ 29525 w 29525"/>
                <a:gd name="connsiteY9" fmla="*/ 28708 h 28708"/>
                <a:gd name="connsiteX0" fmla="*/ 0 w 29525"/>
                <a:gd name="connsiteY0" fmla="*/ 2112 h 28708"/>
                <a:gd name="connsiteX1" fmla="*/ 1971 w 29525"/>
                <a:gd name="connsiteY1" fmla="*/ 2053 h 28708"/>
                <a:gd name="connsiteX2" fmla="*/ 2934 w 29525"/>
                <a:gd name="connsiteY2" fmla="*/ 0 h 28708"/>
                <a:gd name="connsiteX3" fmla="*/ 4217 w 29525"/>
                <a:gd name="connsiteY3" fmla="*/ 1312 h 28708"/>
                <a:gd name="connsiteX4" fmla="*/ 17826 w 29525"/>
                <a:gd name="connsiteY4" fmla="*/ 12890 h 28708"/>
                <a:gd name="connsiteX5" fmla="*/ 19039 w 29525"/>
                <a:gd name="connsiteY5" fmla="*/ 16767 h 28708"/>
                <a:gd name="connsiteX6" fmla="*/ 19323 w 29525"/>
                <a:gd name="connsiteY6" fmla="*/ 18593 h 28708"/>
                <a:gd name="connsiteX7" fmla="*/ 24761 w 29525"/>
                <a:gd name="connsiteY7" fmla="*/ 22041 h 28708"/>
                <a:gd name="connsiteX8" fmla="*/ 25716 w 29525"/>
                <a:gd name="connsiteY8" fmla="*/ 27372 h 28708"/>
                <a:gd name="connsiteX9" fmla="*/ 29525 w 29525"/>
                <a:gd name="connsiteY9" fmla="*/ 28708 h 28708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17826 w 29525"/>
                <a:gd name="connsiteY4" fmla="*/ 12776 h 28594"/>
                <a:gd name="connsiteX5" fmla="*/ 19039 w 29525"/>
                <a:gd name="connsiteY5" fmla="*/ 16653 h 28594"/>
                <a:gd name="connsiteX6" fmla="*/ 19323 w 29525"/>
                <a:gd name="connsiteY6" fmla="*/ 18479 h 28594"/>
                <a:gd name="connsiteX7" fmla="*/ 24761 w 29525"/>
                <a:gd name="connsiteY7" fmla="*/ 21927 h 28594"/>
                <a:gd name="connsiteX8" fmla="*/ 25716 w 29525"/>
                <a:gd name="connsiteY8" fmla="*/ 27258 h 28594"/>
                <a:gd name="connsiteX9" fmla="*/ 29525 w 29525"/>
                <a:gd name="connsiteY9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6176 w 29525"/>
                <a:gd name="connsiteY4" fmla="*/ 2909 h 28594"/>
                <a:gd name="connsiteX5" fmla="*/ 17826 w 29525"/>
                <a:gd name="connsiteY5" fmla="*/ 12776 h 28594"/>
                <a:gd name="connsiteX6" fmla="*/ 19039 w 29525"/>
                <a:gd name="connsiteY6" fmla="*/ 16653 h 28594"/>
                <a:gd name="connsiteX7" fmla="*/ 19323 w 29525"/>
                <a:gd name="connsiteY7" fmla="*/ 18479 h 28594"/>
                <a:gd name="connsiteX8" fmla="*/ 24761 w 29525"/>
                <a:gd name="connsiteY8" fmla="*/ 21927 h 28594"/>
                <a:gd name="connsiteX9" fmla="*/ 25716 w 29525"/>
                <a:gd name="connsiteY9" fmla="*/ 27258 h 28594"/>
                <a:gd name="connsiteX10" fmla="*/ 29525 w 29525"/>
                <a:gd name="connsiteY10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5677 w 29525"/>
                <a:gd name="connsiteY4" fmla="*/ 57 h 28594"/>
                <a:gd name="connsiteX5" fmla="*/ 17826 w 29525"/>
                <a:gd name="connsiteY5" fmla="*/ 12776 h 28594"/>
                <a:gd name="connsiteX6" fmla="*/ 19039 w 29525"/>
                <a:gd name="connsiteY6" fmla="*/ 16653 h 28594"/>
                <a:gd name="connsiteX7" fmla="*/ 19323 w 29525"/>
                <a:gd name="connsiteY7" fmla="*/ 18479 h 28594"/>
                <a:gd name="connsiteX8" fmla="*/ 24761 w 29525"/>
                <a:gd name="connsiteY8" fmla="*/ 21927 h 28594"/>
                <a:gd name="connsiteX9" fmla="*/ 25716 w 29525"/>
                <a:gd name="connsiteY9" fmla="*/ 27258 h 28594"/>
                <a:gd name="connsiteX10" fmla="*/ 29525 w 29525"/>
                <a:gd name="connsiteY10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5677 w 29525"/>
                <a:gd name="connsiteY4" fmla="*/ 57 h 28594"/>
                <a:gd name="connsiteX5" fmla="*/ 10273 w 29525"/>
                <a:gd name="connsiteY5" fmla="*/ 4791 h 28594"/>
                <a:gd name="connsiteX6" fmla="*/ 17826 w 29525"/>
                <a:gd name="connsiteY6" fmla="*/ 12776 h 28594"/>
                <a:gd name="connsiteX7" fmla="*/ 19039 w 29525"/>
                <a:gd name="connsiteY7" fmla="*/ 16653 h 28594"/>
                <a:gd name="connsiteX8" fmla="*/ 19323 w 29525"/>
                <a:gd name="connsiteY8" fmla="*/ 18479 h 28594"/>
                <a:gd name="connsiteX9" fmla="*/ 24761 w 29525"/>
                <a:gd name="connsiteY9" fmla="*/ 21927 h 28594"/>
                <a:gd name="connsiteX10" fmla="*/ 25716 w 29525"/>
                <a:gd name="connsiteY10" fmla="*/ 27258 h 28594"/>
                <a:gd name="connsiteX11" fmla="*/ 29525 w 29525"/>
                <a:gd name="connsiteY11" fmla="*/ 28594 h 28594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17826 w 29525"/>
                <a:gd name="connsiteY6" fmla="*/ 14145 h 29963"/>
                <a:gd name="connsiteX7" fmla="*/ 19039 w 29525"/>
                <a:gd name="connsiteY7" fmla="*/ 18022 h 29963"/>
                <a:gd name="connsiteX8" fmla="*/ 19323 w 29525"/>
                <a:gd name="connsiteY8" fmla="*/ 19848 h 29963"/>
                <a:gd name="connsiteX9" fmla="*/ 24761 w 29525"/>
                <a:gd name="connsiteY9" fmla="*/ 23296 h 29963"/>
                <a:gd name="connsiteX10" fmla="*/ 25716 w 29525"/>
                <a:gd name="connsiteY10" fmla="*/ 28627 h 29963"/>
                <a:gd name="connsiteX11" fmla="*/ 29525 w 29525"/>
                <a:gd name="connsiteY11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10594 w 29525"/>
                <a:gd name="connsiteY6" fmla="*/ 5304 h 29963"/>
                <a:gd name="connsiteX7" fmla="*/ 17826 w 29525"/>
                <a:gd name="connsiteY7" fmla="*/ 14145 h 29963"/>
                <a:gd name="connsiteX8" fmla="*/ 19039 w 29525"/>
                <a:gd name="connsiteY8" fmla="*/ 18022 h 29963"/>
                <a:gd name="connsiteX9" fmla="*/ 19323 w 29525"/>
                <a:gd name="connsiteY9" fmla="*/ 19848 h 29963"/>
                <a:gd name="connsiteX10" fmla="*/ 24761 w 29525"/>
                <a:gd name="connsiteY10" fmla="*/ 23296 h 29963"/>
                <a:gd name="connsiteX11" fmla="*/ 25716 w 29525"/>
                <a:gd name="connsiteY11" fmla="*/ 28627 h 29963"/>
                <a:gd name="connsiteX12" fmla="*/ 29525 w 29525"/>
                <a:gd name="connsiteY12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17826 w 29525"/>
                <a:gd name="connsiteY7" fmla="*/ 14145 h 29963"/>
                <a:gd name="connsiteX8" fmla="*/ 19039 w 29525"/>
                <a:gd name="connsiteY8" fmla="*/ 18022 h 29963"/>
                <a:gd name="connsiteX9" fmla="*/ 19323 w 29525"/>
                <a:gd name="connsiteY9" fmla="*/ 19848 h 29963"/>
                <a:gd name="connsiteX10" fmla="*/ 24761 w 29525"/>
                <a:gd name="connsiteY10" fmla="*/ 23296 h 29963"/>
                <a:gd name="connsiteX11" fmla="*/ 25716 w 29525"/>
                <a:gd name="connsiteY11" fmla="*/ 28627 h 29963"/>
                <a:gd name="connsiteX12" fmla="*/ 29525 w 29525"/>
                <a:gd name="connsiteY12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12304 w 29525"/>
                <a:gd name="connsiteY7" fmla="*/ 5989 h 29963"/>
                <a:gd name="connsiteX8" fmla="*/ 17826 w 29525"/>
                <a:gd name="connsiteY8" fmla="*/ 14145 h 29963"/>
                <a:gd name="connsiteX9" fmla="*/ 19039 w 29525"/>
                <a:gd name="connsiteY9" fmla="*/ 18022 h 29963"/>
                <a:gd name="connsiteX10" fmla="*/ 19323 w 29525"/>
                <a:gd name="connsiteY10" fmla="*/ 19848 h 29963"/>
                <a:gd name="connsiteX11" fmla="*/ 24761 w 29525"/>
                <a:gd name="connsiteY11" fmla="*/ 23296 h 29963"/>
                <a:gd name="connsiteX12" fmla="*/ 25716 w 29525"/>
                <a:gd name="connsiteY12" fmla="*/ 28627 h 29963"/>
                <a:gd name="connsiteX13" fmla="*/ 29525 w 29525"/>
                <a:gd name="connsiteY13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7826 w 29525"/>
                <a:gd name="connsiteY8" fmla="*/ 14145 h 29963"/>
                <a:gd name="connsiteX9" fmla="*/ 19039 w 29525"/>
                <a:gd name="connsiteY9" fmla="*/ 18022 h 29963"/>
                <a:gd name="connsiteX10" fmla="*/ 19323 w 29525"/>
                <a:gd name="connsiteY10" fmla="*/ 19848 h 29963"/>
                <a:gd name="connsiteX11" fmla="*/ 24761 w 29525"/>
                <a:gd name="connsiteY11" fmla="*/ 23296 h 29963"/>
                <a:gd name="connsiteX12" fmla="*/ 25716 w 29525"/>
                <a:gd name="connsiteY12" fmla="*/ 28627 h 29963"/>
                <a:gd name="connsiteX13" fmla="*/ 29525 w 29525"/>
                <a:gd name="connsiteY13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2375 w 29525"/>
                <a:gd name="connsiteY8" fmla="*/ 6673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0023 w 29525"/>
                <a:gd name="connsiteY8" fmla="*/ 1369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255 h 29963"/>
                <a:gd name="connsiteX8" fmla="*/ 10023 w 29525"/>
                <a:gd name="connsiteY8" fmla="*/ 1369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255 h 29963"/>
                <a:gd name="connsiteX8" fmla="*/ 10023 w 29525"/>
                <a:gd name="connsiteY8" fmla="*/ 1369 h 29963"/>
                <a:gd name="connsiteX9" fmla="*/ 11413 w 29525"/>
                <a:gd name="connsiteY9" fmla="*/ 3821 h 29963"/>
                <a:gd name="connsiteX10" fmla="*/ 17826 w 29525"/>
                <a:gd name="connsiteY10" fmla="*/ 14145 h 29963"/>
                <a:gd name="connsiteX11" fmla="*/ 19039 w 29525"/>
                <a:gd name="connsiteY11" fmla="*/ 18022 h 29963"/>
                <a:gd name="connsiteX12" fmla="*/ 19323 w 29525"/>
                <a:gd name="connsiteY12" fmla="*/ 19848 h 29963"/>
                <a:gd name="connsiteX13" fmla="*/ 24761 w 29525"/>
                <a:gd name="connsiteY13" fmla="*/ 23296 h 29963"/>
                <a:gd name="connsiteX14" fmla="*/ 25716 w 29525"/>
                <a:gd name="connsiteY14" fmla="*/ 28627 h 29963"/>
                <a:gd name="connsiteX15" fmla="*/ 29525 w 29525"/>
                <a:gd name="connsiteY15" fmla="*/ 29963 h 29963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7826 w 29525"/>
                <a:gd name="connsiteY10" fmla="*/ 14202 h 30020"/>
                <a:gd name="connsiteX11" fmla="*/ 19039 w 29525"/>
                <a:gd name="connsiteY11" fmla="*/ 18079 h 30020"/>
                <a:gd name="connsiteX12" fmla="*/ 19323 w 29525"/>
                <a:gd name="connsiteY12" fmla="*/ 19905 h 30020"/>
                <a:gd name="connsiteX13" fmla="*/ 24761 w 29525"/>
                <a:gd name="connsiteY13" fmla="*/ 23353 h 30020"/>
                <a:gd name="connsiteX14" fmla="*/ 25716 w 29525"/>
                <a:gd name="connsiteY14" fmla="*/ 28684 h 30020"/>
                <a:gd name="connsiteX15" fmla="*/ 29525 w 29525"/>
                <a:gd name="connsiteY15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5012 w 29525"/>
                <a:gd name="connsiteY10" fmla="*/ 5875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4228 w 29525"/>
                <a:gd name="connsiteY10" fmla="*/ 58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5725 w 29525"/>
                <a:gd name="connsiteY11" fmla="*/ 6388 h 30020"/>
                <a:gd name="connsiteX12" fmla="*/ 17826 w 29525"/>
                <a:gd name="connsiteY12" fmla="*/ 14202 h 30020"/>
                <a:gd name="connsiteX13" fmla="*/ 19039 w 29525"/>
                <a:gd name="connsiteY13" fmla="*/ 18079 h 30020"/>
                <a:gd name="connsiteX14" fmla="*/ 19323 w 29525"/>
                <a:gd name="connsiteY14" fmla="*/ 19905 h 30020"/>
                <a:gd name="connsiteX15" fmla="*/ 24761 w 29525"/>
                <a:gd name="connsiteY15" fmla="*/ 23353 h 30020"/>
                <a:gd name="connsiteX16" fmla="*/ 25716 w 29525"/>
                <a:gd name="connsiteY16" fmla="*/ 28684 h 30020"/>
                <a:gd name="connsiteX17" fmla="*/ 29525 w 29525"/>
                <a:gd name="connsiteY17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7826 w 29525"/>
                <a:gd name="connsiteY12" fmla="*/ 14202 h 30020"/>
                <a:gd name="connsiteX13" fmla="*/ 19039 w 29525"/>
                <a:gd name="connsiteY13" fmla="*/ 18079 h 30020"/>
                <a:gd name="connsiteX14" fmla="*/ 19323 w 29525"/>
                <a:gd name="connsiteY14" fmla="*/ 19905 h 30020"/>
                <a:gd name="connsiteX15" fmla="*/ 24761 w 29525"/>
                <a:gd name="connsiteY15" fmla="*/ 23353 h 30020"/>
                <a:gd name="connsiteX16" fmla="*/ 25716 w 29525"/>
                <a:gd name="connsiteY16" fmla="*/ 28684 h 30020"/>
                <a:gd name="connsiteX17" fmla="*/ 29525 w 29525"/>
                <a:gd name="connsiteY17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6116 w 29525"/>
                <a:gd name="connsiteY12" fmla="*/ 7471 h 30020"/>
                <a:gd name="connsiteX13" fmla="*/ 17826 w 29525"/>
                <a:gd name="connsiteY13" fmla="*/ 14202 h 30020"/>
                <a:gd name="connsiteX14" fmla="*/ 19039 w 29525"/>
                <a:gd name="connsiteY14" fmla="*/ 18079 h 30020"/>
                <a:gd name="connsiteX15" fmla="*/ 19323 w 29525"/>
                <a:gd name="connsiteY15" fmla="*/ 19905 h 30020"/>
                <a:gd name="connsiteX16" fmla="*/ 24761 w 29525"/>
                <a:gd name="connsiteY16" fmla="*/ 23353 h 30020"/>
                <a:gd name="connsiteX17" fmla="*/ 25716 w 29525"/>
                <a:gd name="connsiteY17" fmla="*/ 28684 h 30020"/>
                <a:gd name="connsiteX18" fmla="*/ 29525 w 29525"/>
                <a:gd name="connsiteY18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7826 w 29525"/>
                <a:gd name="connsiteY13" fmla="*/ 14202 h 30020"/>
                <a:gd name="connsiteX14" fmla="*/ 19039 w 29525"/>
                <a:gd name="connsiteY14" fmla="*/ 18079 h 30020"/>
                <a:gd name="connsiteX15" fmla="*/ 19323 w 29525"/>
                <a:gd name="connsiteY15" fmla="*/ 19905 h 30020"/>
                <a:gd name="connsiteX16" fmla="*/ 24761 w 29525"/>
                <a:gd name="connsiteY16" fmla="*/ 23353 h 30020"/>
                <a:gd name="connsiteX17" fmla="*/ 25716 w 29525"/>
                <a:gd name="connsiteY17" fmla="*/ 28684 h 30020"/>
                <a:gd name="connsiteX18" fmla="*/ 29525 w 29525"/>
                <a:gd name="connsiteY18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6366 w 29525"/>
                <a:gd name="connsiteY13" fmla="*/ 9753 h 30020"/>
                <a:gd name="connsiteX14" fmla="*/ 17826 w 29525"/>
                <a:gd name="connsiteY14" fmla="*/ 14202 h 30020"/>
                <a:gd name="connsiteX15" fmla="*/ 19039 w 29525"/>
                <a:gd name="connsiteY15" fmla="*/ 18079 h 30020"/>
                <a:gd name="connsiteX16" fmla="*/ 19323 w 29525"/>
                <a:gd name="connsiteY16" fmla="*/ 19905 h 30020"/>
                <a:gd name="connsiteX17" fmla="*/ 24761 w 29525"/>
                <a:gd name="connsiteY17" fmla="*/ 23353 h 30020"/>
                <a:gd name="connsiteX18" fmla="*/ 25716 w 29525"/>
                <a:gd name="connsiteY18" fmla="*/ 28684 h 30020"/>
                <a:gd name="connsiteX19" fmla="*/ 29525 w 29525"/>
                <a:gd name="connsiteY19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826 w 29525"/>
                <a:gd name="connsiteY14" fmla="*/ 14202 h 30020"/>
                <a:gd name="connsiteX15" fmla="*/ 19039 w 29525"/>
                <a:gd name="connsiteY15" fmla="*/ 18079 h 30020"/>
                <a:gd name="connsiteX16" fmla="*/ 19323 w 29525"/>
                <a:gd name="connsiteY16" fmla="*/ 19905 h 30020"/>
                <a:gd name="connsiteX17" fmla="*/ 24761 w 29525"/>
                <a:gd name="connsiteY17" fmla="*/ 23353 h 30020"/>
                <a:gd name="connsiteX18" fmla="*/ 25716 w 29525"/>
                <a:gd name="connsiteY18" fmla="*/ 28684 h 30020"/>
                <a:gd name="connsiteX19" fmla="*/ 29525 w 29525"/>
                <a:gd name="connsiteY19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150 w 29525"/>
                <a:gd name="connsiteY14" fmla="*/ 12718 h 30020"/>
                <a:gd name="connsiteX15" fmla="*/ 17826 w 29525"/>
                <a:gd name="connsiteY15" fmla="*/ 14202 h 30020"/>
                <a:gd name="connsiteX16" fmla="*/ 19039 w 29525"/>
                <a:gd name="connsiteY16" fmla="*/ 18079 h 30020"/>
                <a:gd name="connsiteX17" fmla="*/ 19323 w 29525"/>
                <a:gd name="connsiteY17" fmla="*/ 19905 h 30020"/>
                <a:gd name="connsiteX18" fmla="*/ 24761 w 29525"/>
                <a:gd name="connsiteY18" fmla="*/ 23353 h 30020"/>
                <a:gd name="connsiteX19" fmla="*/ 25716 w 29525"/>
                <a:gd name="connsiteY19" fmla="*/ 28684 h 30020"/>
                <a:gd name="connsiteX20" fmla="*/ 29525 w 29525"/>
                <a:gd name="connsiteY20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186 w 29525"/>
                <a:gd name="connsiteY14" fmla="*/ 12205 h 30020"/>
                <a:gd name="connsiteX15" fmla="*/ 17826 w 29525"/>
                <a:gd name="connsiteY15" fmla="*/ 14202 h 30020"/>
                <a:gd name="connsiteX16" fmla="*/ 19039 w 29525"/>
                <a:gd name="connsiteY16" fmla="*/ 18079 h 30020"/>
                <a:gd name="connsiteX17" fmla="*/ 19323 w 29525"/>
                <a:gd name="connsiteY17" fmla="*/ 19905 h 30020"/>
                <a:gd name="connsiteX18" fmla="*/ 24761 w 29525"/>
                <a:gd name="connsiteY18" fmla="*/ 23353 h 30020"/>
                <a:gd name="connsiteX19" fmla="*/ 25716 w 29525"/>
                <a:gd name="connsiteY19" fmla="*/ 28684 h 30020"/>
                <a:gd name="connsiteX20" fmla="*/ 29525 w 29525"/>
                <a:gd name="connsiteY20" fmla="*/ 30020 h 30020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31235 w 31235"/>
                <a:gd name="connsiteY20" fmla="*/ 31389 h 31389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28694 w 31235"/>
                <a:gd name="connsiteY20" fmla="*/ 30285 h 31389"/>
                <a:gd name="connsiteX21" fmla="*/ 31235 w 31235"/>
                <a:gd name="connsiteY21" fmla="*/ 31389 h 31389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29264 w 31235"/>
                <a:gd name="connsiteY20" fmla="*/ 29886 h 31389"/>
                <a:gd name="connsiteX21" fmla="*/ 31235 w 31235"/>
                <a:gd name="connsiteY21" fmla="*/ 31389 h 31389"/>
                <a:gd name="connsiteX0" fmla="*/ 0 w 51081"/>
                <a:gd name="connsiteY0" fmla="*/ 3424 h 31446"/>
                <a:gd name="connsiteX1" fmla="*/ 1971 w 51081"/>
                <a:gd name="connsiteY1" fmla="*/ 3365 h 31446"/>
                <a:gd name="connsiteX2" fmla="*/ 2934 w 51081"/>
                <a:gd name="connsiteY2" fmla="*/ 1426 h 31446"/>
                <a:gd name="connsiteX3" fmla="*/ 4217 w 51081"/>
                <a:gd name="connsiteY3" fmla="*/ 2624 h 31446"/>
                <a:gd name="connsiteX4" fmla="*/ 5677 w 51081"/>
                <a:gd name="connsiteY4" fmla="*/ 1483 h 31446"/>
                <a:gd name="connsiteX5" fmla="*/ 6247 w 51081"/>
                <a:gd name="connsiteY5" fmla="*/ 57 h 31446"/>
                <a:gd name="connsiteX6" fmla="*/ 8064 w 51081"/>
                <a:gd name="connsiteY6" fmla="*/ 57 h 31446"/>
                <a:gd name="connsiteX7" fmla="*/ 8563 w 51081"/>
                <a:gd name="connsiteY7" fmla="*/ 1312 h 31446"/>
                <a:gd name="connsiteX8" fmla="*/ 10023 w 51081"/>
                <a:gd name="connsiteY8" fmla="*/ 1426 h 31446"/>
                <a:gd name="connsiteX9" fmla="*/ 12874 w 51081"/>
                <a:gd name="connsiteY9" fmla="*/ 0 h 31446"/>
                <a:gd name="connsiteX10" fmla="*/ 13907 w 51081"/>
                <a:gd name="connsiteY10" fmla="*/ 58 h 31446"/>
                <a:gd name="connsiteX11" fmla="*/ 14264 w 51081"/>
                <a:gd name="connsiteY11" fmla="*/ 799 h 31446"/>
                <a:gd name="connsiteX12" fmla="*/ 14299 w 51081"/>
                <a:gd name="connsiteY12" fmla="*/ 3365 h 31446"/>
                <a:gd name="connsiteX13" fmla="*/ 15725 w 51081"/>
                <a:gd name="connsiteY13" fmla="*/ 9525 h 31446"/>
                <a:gd name="connsiteX14" fmla="*/ 17186 w 51081"/>
                <a:gd name="connsiteY14" fmla="*/ 12205 h 31446"/>
                <a:gd name="connsiteX15" fmla="*/ 17826 w 51081"/>
                <a:gd name="connsiteY15" fmla="*/ 14202 h 31446"/>
                <a:gd name="connsiteX16" fmla="*/ 19039 w 51081"/>
                <a:gd name="connsiteY16" fmla="*/ 18079 h 31446"/>
                <a:gd name="connsiteX17" fmla="*/ 19323 w 51081"/>
                <a:gd name="connsiteY17" fmla="*/ 19905 h 31446"/>
                <a:gd name="connsiteX18" fmla="*/ 24761 w 51081"/>
                <a:gd name="connsiteY18" fmla="*/ 23353 h 31446"/>
                <a:gd name="connsiteX19" fmla="*/ 25716 w 51081"/>
                <a:gd name="connsiteY19" fmla="*/ 28684 h 31446"/>
                <a:gd name="connsiteX20" fmla="*/ 29264 w 51081"/>
                <a:gd name="connsiteY20" fmla="*/ 29886 h 31446"/>
                <a:gd name="connsiteX21" fmla="*/ 51081 w 51081"/>
                <a:gd name="connsiteY21" fmla="*/ 31446 h 31446"/>
                <a:gd name="connsiteX0" fmla="*/ 0 w 51081"/>
                <a:gd name="connsiteY0" fmla="*/ 3424 h 31446"/>
                <a:gd name="connsiteX1" fmla="*/ 1971 w 51081"/>
                <a:gd name="connsiteY1" fmla="*/ 3365 h 31446"/>
                <a:gd name="connsiteX2" fmla="*/ 2934 w 51081"/>
                <a:gd name="connsiteY2" fmla="*/ 1426 h 31446"/>
                <a:gd name="connsiteX3" fmla="*/ 4217 w 51081"/>
                <a:gd name="connsiteY3" fmla="*/ 2624 h 31446"/>
                <a:gd name="connsiteX4" fmla="*/ 5677 w 51081"/>
                <a:gd name="connsiteY4" fmla="*/ 1483 h 31446"/>
                <a:gd name="connsiteX5" fmla="*/ 6247 w 51081"/>
                <a:gd name="connsiteY5" fmla="*/ 57 h 31446"/>
                <a:gd name="connsiteX6" fmla="*/ 8064 w 51081"/>
                <a:gd name="connsiteY6" fmla="*/ 57 h 31446"/>
                <a:gd name="connsiteX7" fmla="*/ 8563 w 51081"/>
                <a:gd name="connsiteY7" fmla="*/ 1312 h 31446"/>
                <a:gd name="connsiteX8" fmla="*/ 10023 w 51081"/>
                <a:gd name="connsiteY8" fmla="*/ 1426 h 31446"/>
                <a:gd name="connsiteX9" fmla="*/ 12874 w 51081"/>
                <a:gd name="connsiteY9" fmla="*/ 0 h 31446"/>
                <a:gd name="connsiteX10" fmla="*/ 13907 w 51081"/>
                <a:gd name="connsiteY10" fmla="*/ 58 h 31446"/>
                <a:gd name="connsiteX11" fmla="*/ 14264 w 51081"/>
                <a:gd name="connsiteY11" fmla="*/ 799 h 31446"/>
                <a:gd name="connsiteX12" fmla="*/ 14299 w 51081"/>
                <a:gd name="connsiteY12" fmla="*/ 3365 h 31446"/>
                <a:gd name="connsiteX13" fmla="*/ 15725 w 51081"/>
                <a:gd name="connsiteY13" fmla="*/ 9525 h 31446"/>
                <a:gd name="connsiteX14" fmla="*/ 17186 w 51081"/>
                <a:gd name="connsiteY14" fmla="*/ 12205 h 31446"/>
                <a:gd name="connsiteX15" fmla="*/ 17826 w 51081"/>
                <a:gd name="connsiteY15" fmla="*/ 14202 h 31446"/>
                <a:gd name="connsiteX16" fmla="*/ 19039 w 51081"/>
                <a:gd name="connsiteY16" fmla="*/ 18079 h 31446"/>
                <a:gd name="connsiteX17" fmla="*/ 19323 w 51081"/>
                <a:gd name="connsiteY17" fmla="*/ 19905 h 31446"/>
                <a:gd name="connsiteX18" fmla="*/ 24761 w 51081"/>
                <a:gd name="connsiteY18" fmla="*/ 23353 h 31446"/>
                <a:gd name="connsiteX19" fmla="*/ 25716 w 51081"/>
                <a:gd name="connsiteY19" fmla="*/ 28684 h 31446"/>
                <a:gd name="connsiteX20" fmla="*/ 29264 w 51081"/>
                <a:gd name="connsiteY20" fmla="*/ 29886 h 31446"/>
                <a:gd name="connsiteX21" fmla="*/ 42696 w 51081"/>
                <a:gd name="connsiteY21" fmla="*/ 30798 h 31446"/>
                <a:gd name="connsiteX22" fmla="*/ 51081 w 51081"/>
                <a:gd name="connsiteY22" fmla="*/ 31446 h 31446"/>
                <a:gd name="connsiteX0" fmla="*/ 0 w 51081"/>
                <a:gd name="connsiteY0" fmla="*/ 3424 h 33593"/>
                <a:gd name="connsiteX1" fmla="*/ 1971 w 51081"/>
                <a:gd name="connsiteY1" fmla="*/ 3365 h 33593"/>
                <a:gd name="connsiteX2" fmla="*/ 2934 w 51081"/>
                <a:gd name="connsiteY2" fmla="*/ 1426 h 33593"/>
                <a:gd name="connsiteX3" fmla="*/ 4217 w 51081"/>
                <a:gd name="connsiteY3" fmla="*/ 2624 h 33593"/>
                <a:gd name="connsiteX4" fmla="*/ 5677 w 51081"/>
                <a:gd name="connsiteY4" fmla="*/ 1483 h 33593"/>
                <a:gd name="connsiteX5" fmla="*/ 6247 w 51081"/>
                <a:gd name="connsiteY5" fmla="*/ 57 h 33593"/>
                <a:gd name="connsiteX6" fmla="*/ 8064 w 51081"/>
                <a:gd name="connsiteY6" fmla="*/ 57 h 33593"/>
                <a:gd name="connsiteX7" fmla="*/ 8563 w 51081"/>
                <a:gd name="connsiteY7" fmla="*/ 1312 h 33593"/>
                <a:gd name="connsiteX8" fmla="*/ 10023 w 51081"/>
                <a:gd name="connsiteY8" fmla="*/ 1426 h 33593"/>
                <a:gd name="connsiteX9" fmla="*/ 12874 w 51081"/>
                <a:gd name="connsiteY9" fmla="*/ 0 h 33593"/>
                <a:gd name="connsiteX10" fmla="*/ 13907 w 51081"/>
                <a:gd name="connsiteY10" fmla="*/ 58 h 33593"/>
                <a:gd name="connsiteX11" fmla="*/ 14264 w 51081"/>
                <a:gd name="connsiteY11" fmla="*/ 799 h 33593"/>
                <a:gd name="connsiteX12" fmla="*/ 14299 w 51081"/>
                <a:gd name="connsiteY12" fmla="*/ 3365 h 33593"/>
                <a:gd name="connsiteX13" fmla="*/ 15725 w 51081"/>
                <a:gd name="connsiteY13" fmla="*/ 9525 h 33593"/>
                <a:gd name="connsiteX14" fmla="*/ 17186 w 51081"/>
                <a:gd name="connsiteY14" fmla="*/ 12205 h 33593"/>
                <a:gd name="connsiteX15" fmla="*/ 17826 w 51081"/>
                <a:gd name="connsiteY15" fmla="*/ 14202 h 33593"/>
                <a:gd name="connsiteX16" fmla="*/ 19039 w 51081"/>
                <a:gd name="connsiteY16" fmla="*/ 18079 h 33593"/>
                <a:gd name="connsiteX17" fmla="*/ 19323 w 51081"/>
                <a:gd name="connsiteY17" fmla="*/ 19905 h 33593"/>
                <a:gd name="connsiteX18" fmla="*/ 24761 w 51081"/>
                <a:gd name="connsiteY18" fmla="*/ 23353 h 33593"/>
                <a:gd name="connsiteX19" fmla="*/ 25716 w 51081"/>
                <a:gd name="connsiteY19" fmla="*/ 28684 h 33593"/>
                <a:gd name="connsiteX20" fmla="*/ 29264 w 51081"/>
                <a:gd name="connsiteY20" fmla="*/ 29886 h 33593"/>
                <a:gd name="connsiteX21" fmla="*/ 47470 w 51081"/>
                <a:gd name="connsiteY21" fmla="*/ 33593 h 33593"/>
                <a:gd name="connsiteX22" fmla="*/ 51081 w 51081"/>
                <a:gd name="connsiteY22" fmla="*/ 31446 h 33593"/>
                <a:gd name="connsiteX0" fmla="*/ 0 w 51081"/>
                <a:gd name="connsiteY0" fmla="*/ 3424 h 33593"/>
                <a:gd name="connsiteX1" fmla="*/ 1971 w 51081"/>
                <a:gd name="connsiteY1" fmla="*/ 3365 h 33593"/>
                <a:gd name="connsiteX2" fmla="*/ 2934 w 51081"/>
                <a:gd name="connsiteY2" fmla="*/ 1426 h 33593"/>
                <a:gd name="connsiteX3" fmla="*/ 4217 w 51081"/>
                <a:gd name="connsiteY3" fmla="*/ 2624 h 33593"/>
                <a:gd name="connsiteX4" fmla="*/ 5677 w 51081"/>
                <a:gd name="connsiteY4" fmla="*/ 1483 h 33593"/>
                <a:gd name="connsiteX5" fmla="*/ 6247 w 51081"/>
                <a:gd name="connsiteY5" fmla="*/ 57 h 33593"/>
                <a:gd name="connsiteX6" fmla="*/ 8064 w 51081"/>
                <a:gd name="connsiteY6" fmla="*/ 57 h 33593"/>
                <a:gd name="connsiteX7" fmla="*/ 8563 w 51081"/>
                <a:gd name="connsiteY7" fmla="*/ 1312 h 33593"/>
                <a:gd name="connsiteX8" fmla="*/ 10023 w 51081"/>
                <a:gd name="connsiteY8" fmla="*/ 1426 h 33593"/>
                <a:gd name="connsiteX9" fmla="*/ 12874 w 51081"/>
                <a:gd name="connsiteY9" fmla="*/ 0 h 33593"/>
                <a:gd name="connsiteX10" fmla="*/ 13907 w 51081"/>
                <a:gd name="connsiteY10" fmla="*/ 58 h 33593"/>
                <a:gd name="connsiteX11" fmla="*/ 14264 w 51081"/>
                <a:gd name="connsiteY11" fmla="*/ 799 h 33593"/>
                <a:gd name="connsiteX12" fmla="*/ 14299 w 51081"/>
                <a:gd name="connsiteY12" fmla="*/ 3365 h 33593"/>
                <a:gd name="connsiteX13" fmla="*/ 15725 w 51081"/>
                <a:gd name="connsiteY13" fmla="*/ 9525 h 33593"/>
                <a:gd name="connsiteX14" fmla="*/ 17186 w 51081"/>
                <a:gd name="connsiteY14" fmla="*/ 12205 h 33593"/>
                <a:gd name="connsiteX15" fmla="*/ 17826 w 51081"/>
                <a:gd name="connsiteY15" fmla="*/ 14202 h 33593"/>
                <a:gd name="connsiteX16" fmla="*/ 19039 w 51081"/>
                <a:gd name="connsiteY16" fmla="*/ 18079 h 33593"/>
                <a:gd name="connsiteX17" fmla="*/ 19323 w 51081"/>
                <a:gd name="connsiteY17" fmla="*/ 19905 h 33593"/>
                <a:gd name="connsiteX18" fmla="*/ 24761 w 51081"/>
                <a:gd name="connsiteY18" fmla="*/ 23353 h 33593"/>
                <a:gd name="connsiteX19" fmla="*/ 25716 w 51081"/>
                <a:gd name="connsiteY19" fmla="*/ 28684 h 33593"/>
                <a:gd name="connsiteX20" fmla="*/ 29264 w 51081"/>
                <a:gd name="connsiteY20" fmla="*/ 29886 h 33593"/>
                <a:gd name="connsiteX21" fmla="*/ 43266 w 51081"/>
                <a:gd name="connsiteY21" fmla="*/ 32623 h 33593"/>
                <a:gd name="connsiteX22" fmla="*/ 47470 w 51081"/>
                <a:gd name="connsiteY22" fmla="*/ 33593 h 33593"/>
                <a:gd name="connsiteX23" fmla="*/ 51081 w 51081"/>
                <a:gd name="connsiteY23" fmla="*/ 31446 h 33593"/>
                <a:gd name="connsiteX0" fmla="*/ 0 w 51081"/>
                <a:gd name="connsiteY0" fmla="*/ 3424 h 35018"/>
                <a:gd name="connsiteX1" fmla="*/ 1971 w 51081"/>
                <a:gd name="connsiteY1" fmla="*/ 3365 h 35018"/>
                <a:gd name="connsiteX2" fmla="*/ 2934 w 51081"/>
                <a:gd name="connsiteY2" fmla="*/ 1426 h 35018"/>
                <a:gd name="connsiteX3" fmla="*/ 4217 w 51081"/>
                <a:gd name="connsiteY3" fmla="*/ 2624 h 35018"/>
                <a:gd name="connsiteX4" fmla="*/ 5677 w 51081"/>
                <a:gd name="connsiteY4" fmla="*/ 1483 h 35018"/>
                <a:gd name="connsiteX5" fmla="*/ 6247 w 51081"/>
                <a:gd name="connsiteY5" fmla="*/ 57 h 35018"/>
                <a:gd name="connsiteX6" fmla="*/ 8064 w 51081"/>
                <a:gd name="connsiteY6" fmla="*/ 57 h 35018"/>
                <a:gd name="connsiteX7" fmla="*/ 8563 w 51081"/>
                <a:gd name="connsiteY7" fmla="*/ 1312 h 35018"/>
                <a:gd name="connsiteX8" fmla="*/ 10023 w 51081"/>
                <a:gd name="connsiteY8" fmla="*/ 1426 h 35018"/>
                <a:gd name="connsiteX9" fmla="*/ 12874 w 51081"/>
                <a:gd name="connsiteY9" fmla="*/ 0 h 35018"/>
                <a:gd name="connsiteX10" fmla="*/ 13907 w 51081"/>
                <a:gd name="connsiteY10" fmla="*/ 58 h 35018"/>
                <a:gd name="connsiteX11" fmla="*/ 14264 w 51081"/>
                <a:gd name="connsiteY11" fmla="*/ 799 h 35018"/>
                <a:gd name="connsiteX12" fmla="*/ 14299 w 51081"/>
                <a:gd name="connsiteY12" fmla="*/ 3365 h 35018"/>
                <a:gd name="connsiteX13" fmla="*/ 15725 w 51081"/>
                <a:gd name="connsiteY13" fmla="*/ 9525 h 35018"/>
                <a:gd name="connsiteX14" fmla="*/ 17186 w 51081"/>
                <a:gd name="connsiteY14" fmla="*/ 12205 h 35018"/>
                <a:gd name="connsiteX15" fmla="*/ 17826 w 51081"/>
                <a:gd name="connsiteY15" fmla="*/ 14202 h 35018"/>
                <a:gd name="connsiteX16" fmla="*/ 19039 w 51081"/>
                <a:gd name="connsiteY16" fmla="*/ 18079 h 35018"/>
                <a:gd name="connsiteX17" fmla="*/ 19323 w 51081"/>
                <a:gd name="connsiteY17" fmla="*/ 19905 h 35018"/>
                <a:gd name="connsiteX18" fmla="*/ 24761 w 51081"/>
                <a:gd name="connsiteY18" fmla="*/ 23353 h 35018"/>
                <a:gd name="connsiteX19" fmla="*/ 25716 w 51081"/>
                <a:gd name="connsiteY19" fmla="*/ 28684 h 35018"/>
                <a:gd name="connsiteX20" fmla="*/ 29264 w 51081"/>
                <a:gd name="connsiteY20" fmla="*/ 29886 h 35018"/>
                <a:gd name="connsiteX21" fmla="*/ 46009 w 51081"/>
                <a:gd name="connsiteY21" fmla="*/ 35018 h 35018"/>
                <a:gd name="connsiteX22" fmla="*/ 47470 w 51081"/>
                <a:gd name="connsiteY22" fmla="*/ 33593 h 35018"/>
                <a:gd name="connsiteX23" fmla="*/ 51081 w 51081"/>
                <a:gd name="connsiteY23" fmla="*/ 31446 h 35018"/>
                <a:gd name="connsiteX0" fmla="*/ 0 w 51081"/>
                <a:gd name="connsiteY0" fmla="*/ 3424 h 35018"/>
                <a:gd name="connsiteX1" fmla="*/ 1971 w 51081"/>
                <a:gd name="connsiteY1" fmla="*/ 3365 h 35018"/>
                <a:gd name="connsiteX2" fmla="*/ 2934 w 51081"/>
                <a:gd name="connsiteY2" fmla="*/ 1426 h 35018"/>
                <a:gd name="connsiteX3" fmla="*/ 4217 w 51081"/>
                <a:gd name="connsiteY3" fmla="*/ 2624 h 35018"/>
                <a:gd name="connsiteX4" fmla="*/ 5677 w 51081"/>
                <a:gd name="connsiteY4" fmla="*/ 1483 h 35018"/>
                <a:gd name="connsiteX5" fmla="*/ 6247 w 51081"/>
                <a:gd name="connsiteY5" fmla="*/ 57 h 35018"/>
                <a:gd name="connsiteX6" fmla="*/ 8064 w 51081"/>
                <a:gd name="connsiteY6" fmla="*/ 57 h 35018"/>
                <a:gd name="connsiteX7" fmla="*/ 8563 w 51081"/>
                <a:gd name="connsiteY7" fmla="*/ 1312 h 35018"/>
                <a:gd name="connsiteX8" fmla="*/ 10023 w 51081"/>
                <a:gd name="connsiteY8" fmla="*/ 1426 h 35018"/>
                <a:gd name="connsiteX9" fmla="*/ 12874 w 51081"/>
                <a:gd name="connsiteY9" fmla="*/ 0 h 35018"/>
                <a:gd name="connsiteX10" fmla="*/ 13907 w 51081"/>
                <a:gd name="connsiteY10" fmla="*/ 58 h 35018"/>
                <a:gd name="connsiteX11" fmla="*/ 14264 w 51081"/>
                <a:gd name="connsiteY11" fmla="*/ 799 h 35018"/>
                <a:gd name="connsiteX12" fmla="*/ 14299 w 51081"/>
                <a:gd name="connsiteY12" fmla="*/ 3365 h 35018"/>
                <a:gd name="connsiteX13" fmla="*/ 15725 w 51081"/>
                <a:gd name="connsiteY13" fmla="*/ 9525 h 35018"/>
                <a:gd name="connsiteX14" fmla="*/ 17186 w 51081"/>
                <a:gd name="connsiteY14" fmla="*/ 12205 h 35018"/>
                <a:gd name="connsiteX15" fmla="*/ 17826 w 51081"/>
                <a:gd name="connsiteY15" fmla="*/ 14202 h 35018"/>
                <a:gd name="connsiteX16" fmla="*/ 19039 w 51081"/>
                <a:gd name="connsiteY16" fmla="*/ 18079 h 35018"/>
                <a:gd name="connsiteX17" fmla="*/ 19323 w 51081"/>
                <a:gd name="connsiteY17" fmla="*/ 19905 h 35018"/>
                <a:gd name="connsiteX18" fmla="*/ 24761 w 51081"/>
                <a:gd name="connsiteY18" fmla="*/ 23353 h 35018"/>
                <a:gd name="connsiteX19" fmla="*/ 25716 w 51081"/>
                <a:gd name="connsiteY19" fmla="*/ 28684 h 35018"/>
                <a:gd name="connsiteX20" fmla="*/ 29264 w 51081"/>
                <a:gd name="connsiteY20" fmla="*/ 29886 h 35018"/>
                <a:gd name="connsiteX21" fmla="*/ 46009 w 51081"/>
                <a:gd name="connsiteY21" fmla="*/ 35018 h 35018"/>
                <a:gd name="connsiteX22" fmla="*/ 47327 w 51081"/>
                <a:gd name="connsiteY22" fmla="*/ 33536 h 35018"/>
                <a:gd name="connsiteX23" fmla="*/ 51081 w 51081"/>
                <a:gd name="connsiteY23" fmla="*/ 31446 h 35018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45902 w 51081"/>
                <a:gd name="connsiteY21" fmla="*/ 34961 h 34961"/>
                <a:gd name="connsiteX22" fmla="*/ 47327 w 51081"/>
                <a:gd name="connsiteY22" fmla="*/ 33536 h 34961"/>
                <a:gd name="connsiteX23" fmla="*/ 51081 w 51081"/>
                <a:gd name="connsiteY23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8563 w 51081"/>
                <a:gd name="connsiteY21" fmla="*/ 32623 h 34961"/>
                <a:gd name="connsiteX22" fmla="*/ 45902 w 51081"/>
                <a:gd name="connsiteY22" fmla="*/ 34961 h 34961"/>
                <a:gd name="connsiteX23" fmla="*/ 47327 w 51081"/>
                <a:gd name="connsiteY23" fmla="*/ 33536 h 34961"/>
                <a:gd name="connsiteX24" fmla="*/ 51081 w 51081"/>
                <a:gd name="connsiteY24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43765 w 51081"/>
                <a:gd name="connsiteY21" fmla="*/ 34277 h 34961"/>
                <a:gd name="connsiteX22" fmla="*/ 45902 w 51081"/>
                <a:gd name="connsiteY22" fmla="*/ 34961 h 34961"/>
                <a:gd name="connsiteX23" fmla="*/ 47327 w 51081"/>
                <a:gd name="connsiteY23" fmla="*/ 33536 h 34961"/>
                <a:gd name="connsiteX24" fmla="*/ 51081 w 51081"/>
                <a:gd name="connsiteY24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8171 w 51081"/>
                <a:gd name="connsiteY21" fmla="*/ 32680 h 34961"/>
                <a:gd name="connsiteX22" fmla="*/ 43765 w 51081"/>
                <a:gd name="connsiteY22" fmla="*/ 34277 h 34961"/>
                <a:gd name="connsiteX23" fmla="*/ 45902 w 51081"/>
                <a:gd name="connsiteY23" fmla="*/ 34961 h 34961"/>
                <a:gd name="connsiteX24" fmla="*/ 47327 w 51081"/>
                <a:gd name="connsiteY24" fmla="*/ 33536 h 34961"/>
                <a:gd name="connsiteX25" fmla="*/ 51081 w 51081"/>
                <a:gd name="connsiteY25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43765 w 51081"/>
                <a:gd name="connsiteY22" fmla="*/ 34277 h 34961"/>
                <a:gd name="connsiteX23" fmla="*/ 45902 w 51081"/>
                <a:gd name="connsiteY23" fmla="*/ 34961 h 34961"/>
                <a:gd name="connsiteX24" fmla="*/ 47327 w 51081"/>
                <a:gd name="connsiteY24" fmla="*/ 33536 h 34961"/>
                <a:gd name="connsiteX25" fmla="*/ 51081 w 51081"/>
                <a:gd name="connsiteY25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7245 w 51081"/>
                <a:gd name="connsiteY22" fmla="*/ 32794 h 34961"/>
                <a:gd name="connsiteX23" fmla="*/ 43765 w 51081"/>
                <a:gd name="connsiteY23" fmla="*/ 34277 h 34961"/>
                <a:gd name="connsiteX24" fmla="*/ 45902 w 51081"/>
                <a:gd name="connsiteY24" fmla="*/ 34961 h 34961"/>
                <a:gd name="connsiteX25" fmla="*/ 47327 w 51081"/>
                <a:gd name="connsiteY25" fmla="*/ 33536 h 34961"/>
                <a:gd name="connsiteX26" fmla="*/ 51081 w 51081"/>
                <a:gd name="connsiteY26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43765 w 51081"/>
                <a:gd name="connsiteY23" fmla="*/ 34277 h 34961"/>
                <a:gd name="connsiteX24" fmla="*/ 45902 w 51081"/>
                <a:gd name="connsiteY24" fmla="*/ 34961 h 34961"/>
                <a:gd name="connsiteX25" fmla="*/ 47327 w 51081"/>
                <a:gd name="connsiteY25" fmla="*/ 33536 h 34961"/>
                <a:gd name="connsiteX26" fmla="*/ 51081 w 51081"/>
                <a:gd name="connsiteY26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37815 w 51081"/>
                <a:gd name="connsiteY23" fmla="*/ 33536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38955 w 51081"/>
                <a:gd name="connsiteY24" fmla="*/ 34163 h 34961"/>
                <a:gd name="connsiteX25" fmla="*/ 43765 w 51081"/>
                <a:gd name="connsiteY25" fmla="*/ 34277 h 34961"/>
                <a:gd name="connsiteX26" fmla="*/ 45902 w 51081"/>
                <a:gd name="connsiteY26" fmla="*/ 34961 h 34961"/>
                <a:gd name="connsiteX27" fmla="*/ 47327 w 51081"/>
                <a:gd name="connsiteY27" fmla="*/ 33536 h 34961"/>
                <a:gd name="connsiteX28" fmla="*/ 51081 w 51081"/>
                <a:gd name="connsiteY28" fmla="*/ 31446 h 34961"/>
                <a:gd name="connsiteX0" fmla="*/ 0 w 51081"/>
                <a:gd name="connsiteY0" fmla="*/ 3424 h 35133"/>
                <a:gd name="connsiteX1" fmla="*/ 1971 w 51081"/>
                <a:gd name="connsiteY1" fmla="*/ 3365 h 35133"/>
                <a:gd name="connsiteX2" fmla="*/ 2934 w 51081"/>
                <a:gd name="connsiteY2" fmla="*/ 1426 h 35133"/>
                <a:gd name="connsiteX3" fmla="*/ 4217 w 51081"/>
                <a:gd name="connsiteY3" fmla="*/ 2624 h 35133"/>
                <a:gd name="connsiteX4" fmla="*/ 5677 w 51081"/>
                <a:gd name="connsiteY4" fmla="*/ 1483 h 35133"/>
                <a:gd name="connsiteX5" fmla="*/ 6247 w 51081"/>
                <a:gd name="connsiteY5" fmla="*/ 57 h 35133"/>
                <a:gd name="connsiteX6" fmla="*/ 8064 w 51081"/>
                <a:gd name="connsiteY6" fmla="*/ 57 h 35133"/>
                <a:gd name="connsiteX7" fmla="*/ 8563 w 51081"/>
                <a:gd name="connsiteY7" fmla="*/ 1312 h 35133"/>
                <a:gd name="connsiteX8" fmla="*/ 10023 w 51081"/>
                <a:gd name="connsiteY8" fmla="*/ 1426 h 35133"/>
                <a:gd name="connsiteX9" fmla="*/ 12874 w 51081"/>
                <a:gd name="connsiteY9" fmla="*/ 0 h 35133"/>
                <a:gd name="connsiteX10" fmla="*/ 13907 w 51081"/>
                <a:gd name="connsiteY10" fmla="*/ 58 h 35133"/>
                <a:gd name="connsiteX11" fmla="*/ 14264 w 51081"/>
                <a:gd name="connsiteY11" fmla="*/ 799 h 35133"/>
                <a:gd name="connsiteX12" fmla="*/ 14299 w 51081"/>
                <a:gd name="connsiteY12" fmla="*/ 3365 h 35133"/>
                <a:gd name="connsiteX13" fmla="*/ 15725 w 51081"/>
                <a:gd name="connsiteY13" fmla="*/ 9525 h 35133"/>
                <a:gd name="connsiteX14" fmla="*/ 17186 w 51081"/>
                <a:gd name="connsiteY14" fmla="*/ 12205 h 35133"/>
                <a:gd name="connsiteX15" fmla="*/ 17826 w 51081"/>
                <a:gd name="connsiteY15" fmla="*/ 14202 h 35133"/>
                <a:gd name="connsiteX16" fmla="*/ 19039 w 51081"/>
                <a:gd name="connsiteY16" fmla="*/ 18079 h 35133"/>
                <a:gd name="connsiteX17" fmla="*/ 19323 w 51081"/>
                <a:gd name="connsiteY17" fmla="*/ 19905 h 35133"/>
                <a:gd name="connsiteX18" fmla="*/ 24761 w 51081"/>
                <a:gd name="connsiteY18" fmla="*/ 23353 h 35133"/>
                <a:gd name="connsiteX19" fmla="*/ 25716 w 51081"/>
                <a:gd name="connsiteY19" fmla="*/ 28684 h 35133"/>
                <a:gd name="connsiteX20" fmla="*/ 29264 w 51081"/>
                <a:gd name="connsiteY20" fmla="*/ 29886 h 35133"/>
                <a:gd name="connsiteX21" fmla="*/ 31330 w 51081"/>
                <a:gd name="connsiteY21" fmla="*/ 31368 h 35133"/>
                <a:gd name="connsiteX22" fmla="*/ 31794 w 51081"/>
                <a:gd name="connsiteY22" fmla="*/ 32794 h 35133"/>
                <a:gd name="connsiteX23" fmla="*/ 33326 w 51081"/>
                <a:gd name="connsiteY23" fmla="*/ 34163 h 35133"/>
                <a:gd name="connsiteX24" fmla="*/ 43124 w 51081"/>
                <a:gd name="connsiteY24" fmla="*/ 35133 h 35133"/>
                <a:gd name="connsiteX25" fmla="*/ 43765 w 51081"/>
                <a:gd name="connsiteY25" fmla="*/ 34277 h 35133"/>
                <a:gd name="connsiteX26" fmla="*/ 45902 w 51081"/>
                <a:gd name="connsiteY26" fmla="*/ 34961 h 35133"/>
                <a:gd name="connsiteX27" fmla="*/ 47327 w 51081"/>
                <a:gd name="connsiteY27" fmla="*/ 33536 h 35133"/>
                <a:gd name="connsiteX28" fmla="*/ 51081 w 51081"/>
                <a:gd name="connsiteY28" fmla="*/ 31446 h 35133"/>
                <a:gd name="connsiteX0" fmla="*/ 0 w 51081"/>
                <a:gd name="connsiteY0" fmla="*/ 3424 h 35133"/>
                <a:gd name="connsiteX1" fmla="*/ 1971 w 51081"/>
                <a:gd name="connsiteY1" fmla="*/ 3365 h 35133"/>
                <a:gd name="connsiteX2" fmla="*/ 2934 w 51081"/>
                <a:gd name="connsiteY2" fmla="*/ 1426 h 35133"/>
                <a:gd name="connsiteX3" fmla="*/ 4217 w 51081"/>
                <a:gd name="connsiteY3" fmla="*/ 2624 h 35133"/>
                <a:gd name="connsiteX4" fmla="*/ 5677 w 51081"/>
                <a:gd name="connsiteY4" fmla="*/ 1483 h 35133"/>
                <a:gd name="connsiteX5" fmla="*/ 6247 w 51081"/>
                <a:gd name="connsiteY5" fmla="*/ 57 h 35133"/>
                <a:gd name="connsiteX6" fmla="*/ 8064 w 51081"/>
                <a:gd name="connsiteY6" fmla="*/ 57 h 35133"/>
                <a:gd name="connsiteX7" fmla="*/ 8563 w 51081"/>
                <a:gd name="connsiteY7" fmla="*/ 1312 h 35133"/>
                <a:gd name="connsiteX8" fmla="*/ 10023 w 51081"/>
                <a:gd name="connsiteY8" fmla="*/ 1426 h 35133"/>
                <a:gd name="connsiteX9" fmla="*/ 12874 w 51081"/>
                <a:gd name="connsiteY9" fmla="*/ 0 h 35133"/>
                <a:gd name="connsiteX10" fmla="*/ 13907 w 51081"/>
                <a:gd name="connsiteY10" fmla="*/ 58 h 35133"/>
                <a:gd name="connsiteX11" fmla="*/ 14264 w 51081"/>
                <a:gd name="connsiteY11" fmla="*/ 799 h 35133"/>
                <a:gd name="connsiteX12" fmla="*/ 14299 w 51081"/>
                <a:gd name="connsiteY12" fmla="*/ 3365 h 35133"/>
                <a:gd name="connsiteX13" fmla="*/ 15725 w 51081"/>
                <a:gd name="connsiteY13" fmla="*/ 9525 h 35133"/>
                <a:gd name="connsiteX14" fmla="*/ 17186 w 51081"/>
                <a:gd name="connsiteY14" fmla="*/ 12205 h 35133"/>
                <a:gd name="connsiteX15" fmla="*/ 17826 w 51081"/>
                <a:gd name="connsiteY15" fmla="*/ 14202 h 35133"/>
                <a:gd name="connsiteX16" fmla="*/ 19039 w 51081"/>
                <a:gd name="connsiteY16" fmla="*/ 18079 h 35133"/>
                <a:gd name="connsiteX17" fmla="*/ 19323 w 51081"/>
                <a:gd name="connsiteY17" fmla="*/ 19905 h 35133"/>
                <a:gd name="connsiteX18" fmla="*/ 24761 w 51081"/>
                <a:gd name="connsiteY18" fmla="*/ 23353 h 35133"/>
                <a:gd name="connsiteX19" fmla="*/ 25716 w 51081"/>
                <a:gd name="connsiteY19" fmla="*/ 28684 h 35133"/>
                <a:gd name="connsiteX20" fmla="*/ 29264 w 51081"/>
                <a:gd name="connsiteY20" fmla="*/ 29886 h 35133"/>
                <a:gd name="connsiteX21" fmla="*/ 31330 w 51081"/>
                <a:gd name="connsiteY21" fmla="*/ 31368 h 35133"/>
                <a:gd name="connsiteX22" fmla="*/ 31794 w 51081"/>
                <a:gd name="connsiteY22" fmla="*/ 32794 h 35133"/>
                <a:gd name="connsiteX23" fmla="*/ 33326 w 51081"/>
                <a:gd name="connsiteY23" fmla="*/ 34163 h 35133"/>
                <a:gd name="connsiteX24" fmla="*/ 38706 w 51081"/>
                <a:gd name="connsiteY24" fmla="*/ 34619 h 35133"/>
                <a:gd name="connsiteX25" fmla="*/ 43124 w 51081"/>
                <a:gd name="connsiteY25" fmla="*/ 35133 h 35133"/>
                <a:gd name="connsiteX26" fmla="*/ 43765 w 51081"/>
                <a:gd name="connsiteY26" fmla="*/ 34277 h 35133"/>
                <a:gd name="connsiteX27" fmla="*/ 45902 w 51081"/>
                <a:gd name="connsiteY27" fmla="*/ 34961 h 35133"/>
                <a:gd name="connsiteX28" fmla="*/ 47327 w 51081"/>
                <a:gd name="connsiteY28" fmla="*/ 33536 h 35133"/>
                <a:gd name="connsiteX29" fmla="*/ 51081 w 51081"/>
                <a:gd name="connsiteY29" fmla="*/ 31446 h 3513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40024 w 51081"/>
                <a:gd name="connsiteY24" fmla="*/ 35703 h 35703"/>
                <a:gd name="connsiteX25" fmla="*/ 43124 w 51081"/>
                <a:gd name="connsiteY25" fmla="*/ 35133 h 35703"/>
                <a:gd name="connsiteX26" fmla="*/ 43765 w 51081"/>
                <a:gd name="connsiteY26" fmla="*/ 34277 h 35703"/>
                <a:gd name="connsiteX27" fmla="*/ 45902 w 51081"/>
                <a:gd name="connsiteY27" fmla="*/ 34961 h 35703"/>
                <a:gd name="connsiteX28" fmla="*/ 47327 w 51081"/>
                <a:gd name="connsiteY28" fmla="*/ 33536 h 35703"/>
                <a:gd name="connsiteX29" fmla="*/ 51081 w 51081"/>
                <a:gd name="connsiteY29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6995 w 51081"/>
                <a:gd name="connsiteY24" fmla="*/ 35018 h 35703"/>
                <a:gd name="connsiteX25" fmla="*/ 40024 w 51081"/>
                <a:gd name="connsiteY25" fmla="*/ 35703 h 35703"/>
                <a:gd name="connsiteX26" fmla="*/ 43124 w 51081"/>
                <a:gd name="connsiteY26" fmla="*/ 35133 h 35703"/>
                <a:gd name="connsiteX27" fmla="*/ 43765 w 51081"/>
                <a:gd name="connsiteY27" fmla="*/ 34277 h 35703"/>
                <a:gd name="connsiteX28" fmla="*/ 45902 w 51081"/>
                <a:gd name="connsiteY28" fmla="*/ 34961 h 35703"/>
                <a:gd name="connsiteX29" fmla="*/ 47327 w 51081"/>
                <a:gd name="connsiteY29" fmla="*/ 33536 h 35703"/>
                <a:gd name="connsiteX30" fmla="*/ 51081 w 51081"/>
                <a:gd name="connsiteY30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957 w 51081"/>
                <a:gd name="connsiteY24" fmla="*/ 35645 h 35703"/>
                <a:gd name="connsiteX25" fmla="*/ 40024 w 51081"/>
                <a:gd name="connsiteY25" fmla="*/ 35703 h 35703"/>
                <a:gd name="connsiteX26" fmla="*/ 43124 w 51081"/>
                <a:gd name="connsiteY26" fmla="*/ 35133 h 35703"/>
                <a:gd name="connsiteX27" fmla="*/ 43765 w 51081"/>
                <a:gd name="connsiteY27" fmla="*/ 34277 h 35703"/>
                <a:gd name="connsiteX28" fmla="*/ 45902 w 51081"/>
                <a:gd name="connsiteY28" fmla="*/ 34961 h 35703"/>
                <a:gd name="connsiteX29" fmla="*/ 47327 w 51081"/>
                <a:gd name="connsiteY29" fmla="*/ 33536 h 35703"/>
                <a:gd name="connsiteX30" fmla="*/ 51081 w 51081"/>
                <a:gd name="connsiteY30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6568 w 51081"/>
                <a:gd name="connsiteY24" fmla="*/ 35189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067 w 51081"/>
                <a:gd name="connsiteY24" fmla="*/ 34562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0677 w 51081"/>
                <a:gd name="connsiteY31" fmla="*/ 31710 h 35703"/>
                <a:gd name="connsiteX32" fmla="*/ 51081 w 51081"/>
                <a:gd name="connsiteY32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0713 w 51081"/>
                <a:gd name="connsiteY31" fmla="*/ 31824 h 35703"/>
                <a:gd name="connsiteX32" fmla="*/ 51081 w 51081"/>
                <a:gd name="connsiteY32" fmla="*/ 31446 h 35703"/>
                <a:gd name="connsiteX0" fmla="*/ 0 w 63872"/>
                <a:gd name="connsiteY0" fmla="*/ 3424 h 35703"/>
                <a:gd name="connsiteX1" fmla="*/ 1971 w 63872"/>
                <a:gd name="connsiteY1" fmla="*/ 3365 h 35703"/>
                <a:gd name="connsiteX2" fmla="*/ 2934 w 63872"/>
                <a:gd name="connsiteY2" fmla="*/ 1426 h 35703"/>
                <a:gd name="connsiteX3" fmla="*/ 4217 w 63872"/>
                <a:gd name="connsiteY3" fmla="*/ 2624 h 35703"/>
                <a:gd name="connsiteX4" fmla="*/ 5677 w 63872"/>
                <a:gd name="connsiteY4" fmla="*/ 1483 h 35703"/>
                <a:gd name="connsiteX5" fmla="*/ 6247 w 63872"/>
                <a:gd name="connsiteY5" fmla="*/ 57 h 35703"/>
                <a:gd name="connsiteX6" fmla="*/ 8064 w 63872"/>
                <a:gd name="connsiteY6" fmla="*/ 57 h 35703"/>
                <a:gd name="connsiteX7" fmla="*/ 8563 w 63872"/>
                <a:gd name="connsiteY7" fmla="*/ 1312 h 35703"/>
                <a:gd name="connsiteX8" fmla="*/ 10023 w 63872"/>
                <a:gd name="connsiteY8" fmla="*/ 1426 h 35703"/>
                <a:gd name="connsiteX9" fmla="*/ 12874 w 63872"/>
                <a:gd name="connsiteY9" fmla="*/ 0 h 35703"/>
                <a:gd name="connsiteX10" fmla="*/ 13907 w 63872"/>
                <a:gd name="connsiteY10" fmla="*/ 58 h 35703"/>
                <a:gd name="connsiteX11" fmla="*/ 14264 w 63872"/>
                <a:gd name="connsiteY11" fmla="*/ 799 h 35703"/>
                <a:gd name="connsiteX12" fmla="*/ 14299 w 63872"/>
                <a:gd name="connsiteY12" fmla="*/ 3365 h 35703"/>
                <a:gd name="connsiteX13" fmla="*/ 15725 w 63872"/>
                <a:gd name="connsiteY13" fmla="*/ 9525 h 35703"/>
                <a:gd name="connsiteX14" fmla="*/ 17186 w 63872"/>
                <a:gd name="connsiteY14" fmla="*/ 12205 h 35703"/>
                <a:gd name="connsiteX15" fmla="*/ 17826 w 63872"/>
                <a:gd name="connsiteY15" fmla="*/ 14202 h 35703"/>
                <a:gd name="connsiteX16" fmla="*/ 19039 w 63872"/>
                <a:gd name="connsiteY16" fmla="*/ 18079 h 35703"/>
                <a:gd name="connsiteX17" fmla="*/ 19323 w 63872"/>
                <a:gd name="connsiteY17" fmla="*/ 19905 h 35703"/>
                <a:gd name="connsiteX18" fmla="*/ 24761 w 63872"/>
                <a:gd name="connsiteY18" fmla="*/ 23353 h 35703"/>
                <a:gd name="connsiteX19" fmla="*/ 25645 w 63872"/>
                <a:gd name="connsiteY19" fmla="*/ 29083 h 35703"/>
                <a:gd name="connsiteX20" fmla="*/ 29264 w 63872"/>
                <a:gd name="connsiteY20" fmla="*/ 29886 h 35703"/>
                <a:gd name="connsiteX21" fmla="*/ 31330 w 63872"/>
                <a:gd name="connsiteY21" fmla="*/ 31368 h 35703"/>
                <a:gd name="connsiteX22" fmla="*/ 31794 w 63872"/>
                <a:gd name="connsiteY22" fmla="*/ 32794 h 35703"/>
                <a:gd name="connsiteX23" fmla="*/ 33326 w 63872"/>
                <a:gd name="connsiteY23" fmla="*/ 34163 h 35703"/>
                <a:gd name="connsiteX24" fmla="*/ 37138 w 63872"/>
                <a:gd name="connsiteY24" fmla="*/ 34334 h 35703"/>
                <a:gd name="connsiteX25" fmla="*/ 37957 w 63872"/>
                <a:gd name="connsiteY25" fmla="*/ 35645 h 35703"/>
                <a:gd name="connsiteX26" fmla="*/ 40024 w 63872"/>
                <a:gd name="connsiteY26" fmla="*/ 35703 h 35703"/>
                <a:gd name="connsiteX27" fmla="*/ 43124 w 63872"/>
                <a:gd name="connsiteY27" fmla="*/ 35133 h 35703"/>
                <a:gd name="connsiteX28" fmla="*/ 43765 w 63872"/>
                <a:gd name="connsiteY28" fmla="*/ 34277 h 35703"/>
                <a:gd name="connsiteX29" fmla="*/ 45902 w 63872"/>
                <a:gd name="connsiteY29" fmla="*/ 34961 h 35703"/>
                <a:gd name="connsiteX30" fmla="*/ 47327 w 63872"/>
                <a:gd name="connsiteY30" fmla="*/ 33536 h 35703"/>
                <a:gd name="connsiteX31" fmla="*/ 50713 w 63872"/>
                <a:gd name="connsiteY31" fmla="*/ 31824 h 35703"/>
                <a:gd name="connsiteX32" fmla="*/ 63872 w 63872"/>
                <a:gd name="connsiteY32" fmla="*/ 23404 h 35703"/>
                <a:gd name="connsiteX0" fmla="*/ 0 w 80938"/>
                <a:gd name="connsiteY0" fmla="*/ 3424 h 35703"/>
                <a:gd name="connsiteX1" fmla="*/ 1971 w 80938"/>
                <a:gd name="connsiteY1" fmla="*/ 3365 h 35703"/>
                <a:gd name="connsiteX2" fmla="*/ 2934 w 80938"/>
                <a:gd name="connsiteY2" fmla="*/ 1426 h 35703"/>
                <a:gd name="connsiteX3" fmla="*/ 4217 w 80938"/>
                <a:gd name="connsiteY3" fmla="*/ 2624 h 35703"/>
                <a:gd name="connsiteX4" fmla="*/ 5677 w 80938"/>
                <a:gd name="connsiteY4" fmla="*/ 1483 h 35703"/>
                <a:gd name="connsiteX5" fmla="*/ 6247 w 80938"/>
                <a:gd name="connsiteY5" fmla="*/ 57 h 35703"/>
                <a:gd name="connsiteX6" fmla="*/ 8064 w 80938"/>
                <a:gd name="connsiteY6" fmla="*/ 57 h 35703"/>
                <a:gd name="connsiteX7" fmla="*/ 8563 w 80938"/>
                <a:gd name="connsiteY7" fmla="*/ 1312 h 35703"/>
                <a:gd name="connsiteX8" fmla="*/ 10023 w 80938"/>
                <a:gd name="connsiteY8" fmla="*/ 1426 h 35703"/>
                <a:gd name="connsiteX9" fmla="*/ 12874 w 80938"/>
                <a:gd name="connsiteY9" fmla="*/ 0 h 35703"/>
                <a:gd name="connsiteX10" fmla="*/ 13907 w 80938"/>
                <a:gd name="connsiteY10" fmla="*/ 58 h 35703"/>
                <a:gd name="connsiteX11" fmla="*/ 14264 w 80938"/>
                <a:gd name="connsiteY11" fmla="*/ 799 h 35703"/>
                <a:gd name="connsiteX12" fmla="*/ 14299 w 80938"/>
                <a:gd name="connsiteY12" fmla="*/ 3365 h 35703"/>
                <a:gd name="connsiteX13" fmla="*/ 15725 w 80938"/>
                <a:gd name="connsiteY13" fmla="*/ 9525 h 35703"/>
                <a:gd name="connsiteX14" fmla="*/ 17186 w 80938"/>
                <a:gd name="connsiteY14" fmla="*/ 12205 h 35703"/>
                <a:gd name="connsiteX15" fmla="*/ 17826 w 80938"/>
                <a:gd name="connsiteY15" fmla="*/ 14202 h 35703"/>
                <a:gd name="connsiteX16" fmla="*/ 19039 w 80938"/>
                <a:gd name="connsiteY16" fmla="*/ 18079 h 35703"/>
                <a:gd name="connsiteX17" fmla="*/ 19323 w 80938"/>
                <a:gd name="connsiteY17" fmla="*/ 19905 h 35703"/>
                <a:gd name="connsiteX18" fmla="*/ 24761 w 80938"/>
                <a:gd name="connsiteY18" fmla="*/ 23353 h 35703"/>
                <a:gd name="connsiteX19" fmla="*/ 25645 w 80938"/>
                <a:gd name="connsiteY19" fmla="*/ 29083 h 35703"/>
                <a:gd name="connsiteX20" fmla="*/ 29264 w 80938"/>
                <a:gd name="connsiteY20" fmla="*/ 29886 h 35703"/>
                <a:gd name="connsiteX21" fmla="*/ 31330 w 80938"/>
                <a:gd name="connsiteY21" fmla="*/ 31368 h 35703"/>
                <a:gd name="connsiteX22" fmla="*/ 31794 w 80938"/>
                <a:gd name="connsiteY22" fmla="*/ 32794 h 35703"/>
                <a:gd name="connsiteX23" fmla="*/ 33326 w 80938"/>
                <a:gd name="connsiteY23" fmla="*/ 34163 h 35703"/>
                <a:gd name="connsiteX24" fmla="*/ 37138 w 80938"/>
                <a:gd name="connsiteY24" fmla="*/ 34334 h 35703"/>
                <a:gd name="connsiteX25" fmla="*/ 37957 w 80938"/>
                <a:gd name="connsiteY25" fmla="*/ 35645 h 35703"/>
                <a:gd name="connsiteX26" fmla="*/ 40024 w 80938"/>
                <a:gd name="connsiteY26" fmla="*/ 35703 h 35703"/>
                <a:gd name="connsiteX27" fmla="*/ 43124 w 80938"/>
                <a:gd name="connsiteY27" fmla="*/ 35133 h 35703"/>
                <a:gd name="connsiteX28" fmla="*/ 43765 w 80938"/>
                <a:gd name="connsiteY28" fmla="*/ 34277 h 35703"/>
                <a:gd name="connsiteX29" fmla="*/ 45902 w 80938"/>
                <a:gd name="connsiteY29" fmla="*/ 34961 h 35703"/>
                <a:gd name="connsiteX30" fmla="*/ 47327 w 80938"/>
                <a:gd name="connsiteY30" fmla="*/ 33536 h 35703"/>
                <a:gd name="connsiteX31" fmla="*/ 50713 w 80938"/>
                <a:gd name="connsiteY31" fmla="*/ 31824 h 35703"/>
                <a:gd name="connsiteX32" fmla="*/ 80938 w 80938"/>
                <a:gd name="connsiteY32" fmla="*/ 14621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81009 w 81009"/>
                <a:gd name="connsiteY3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75012 w 81009"/>
                <a:gd name="connsiteY32" fmla="*/ 18137 h 35703"/>
                <a:gd name="connsiteX33" fmla="*/ 81009 w 81009"/>
                <a:gd name="connsiteY3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77292 w 81009"/>
                <a:gd name="connsiteY32" fmla="*/ 14145 h 35703"/>
                <a:gd name="connsiteX33" fmla="*/ 81009 w 81009"/>
                <a:gd name="connsiteY3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67138 w 81009"/>
                <a:gd name="connsiteY32" fmla="*/ 20760 h 35703"/>
                <a:gd name="connsiteX33" fmla="*/ 77292 w 81009"/>
                <a:gd name="connsiteY33" fmla="*/ 14145 h 35703"/>
                <a:gd name="connsiteX34" fmla="*/ 81009 w 81009"/>
                <a:gd name="connsiteY3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64359 w 81009"/>
                <a:gd name="connsiteY32" fmla="*/ 19049 h 35703"/>
                <a:gd name="connsiteX33" fmla="*/ 77292 w 81009"/>
                <a:gd name="connsiteY33" fmla="*/ 14145 h 35703"/>
                <a:gd name="connsiteX34" fmla="*/ 81009 w 81009"/>
                <a:gd name="connsiteY3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8622 w 81009"/>
                <a:gd name="connsiteY32" fmla="*/ 24296 h 35703"/>
                <a:gd name="connsiteX33" fmla="*/ 64359 w 81009"/>
                <a:gd name="connsiteY33" fmla="*/ 19049 h 35703"/>
                <a:gd name="connsiteX34" fmla="*/ 77292 w 81009"/>
                <a:gd name="connsiteY34" fmla="*/ 14145 h 35703"/>
                <a:gd name="connsiteX35" fmla="*/ 81009 w 81009"/>
                <a:gd name="connsiteY3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9798 w 81009"/>
                <a:gd name="connsiteY32" fmla="*/ 26349 h 35703"/>
                <a:gd name="connsiteX33" fmla="*/ 64359 w 81009"/>
                <a:gd name="connsiteY33" fmla="*/ 19049 h 35703"/>
                <a:gd name="connsiteX34" fmla="*/ 77292 w 81009"/>
                <a:gd name="connsiteY34" fmla="*/ 14145 h 35703"/>
                <a:gd name="connsiteX35" fmla="*/ 81009 w 81009"/>
                <a:gd name="connsiteY3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4988 w 81009"/>
                <a:gd name="connsiteY32" fmla="*/ 29315 h 35703"/>
                <a:gd name="connsiteX33" fmla="*/ 59798 w 81009"/>
                <a:gd name="connsiteY33" fmla="*/ 26349 h 35703"/>
                <a:gd name="connsiteX34" fmla="*/ 64359 w 81009"/>
                <a:gd name="connsiteY34" fmla="*/ 19049 h 35703"/>
                <a:gd name="connsiteX35" fmla="*/ 77292 w 81009"/>
                <a:gd name="connsiteY35" fmla="*/ 14145 h 35703"/>
                <a:gd name="connsiteX36" fmla="*/ 81009 w 81009"/>
                <a:gd name="connsiteY3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5202 w 81009"/>
                <a:gd name="connsiteY32" fmla="*/ 28460 h 35703"/>
                <a:gd name="connsiteX33" fmla="*/ 59798 w 81009"/>
                <a:gd name="connsiteY33" fmla="*/ 26349 h 35703"/>
                <a:gd name="connsiteX34" fmla="*/ 64359 w 81009"/>
                <a:gd name="connsiteY34" fmla="*/ 19049 h 35703"/>
                <a:gd name="connsiteX35" fmla="*/ 77292 w 81009"/>
                <a:gd name="connsiteY35" fmla="*/ 14145 h 35703"/>
                <a:gd name="connsiteX36" fmla="*/ 81009 w 81009"/>
                <a:gd name="connsiteY3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2494 w 81009"/>
                <a:gd name="connsiteY32" fmla="*/ 30399 h 35703"/>
                <a:gd name="connsiteX33" fmla="*/ 55202 w 81009"/>
                <a:gd name="connsiteY33" fmla="*/ 28460 h 35703"/>
                <a:gd name="connsiteX34" fmla="*/ 59798 w 81009"/>
                <a:gd name="connsiteY34" fmla="*/ 26349 h 35703"/>
                <a:gd name="connsiteX35" fmla="*/ 64359 w 81009"/>
                <a:gd name="connsiteY35" fmla="*/ 19049 h 35703"/>
                <a:gd name="connsiteX36" fmla="*/ 77292 w 81009"/>
                <a:gd name="connsiteY36" fmla="*/ 14145 h 35703"/>
                <a:gd name="connsiteX37" fmla="*/ 81009 w 81009"/>
                <a:gd name="connsiteY3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3135 w 81009"/>
                <a:gd name="connsiteY32" fmla="*/ 32110 h 35703"/>
                <a:gd name="connsiteX33" fmla="*/ 55202 w 81009"/>
                <a:gd name="connsiteY33" fmla="*/ 28460 h 35703"/>
                <a:gd name="connsiteX34" fmla="*/ 59798 w 81009"/>
                <a:gd name="connsiteY34" fmla="*/ 26349 h 35703"/>
                <a:gd name="connsiteX35" fmla="*/ 64359 w 81009"/>
                <a:gd name="connsiteY35" fmla="*/ 19049 h 35703"/>
                <a:gd name="connsiteX36" fmla="*/ 77292 w 81009"/>
                <a:gd name="connsiteY36" fmla="*/ 14145 h 35703"/>
                <a:gd name="connsiteX37" fmla="*/ 81009 w 81009"/>
                <a:gd name="connsiteY3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140 w 81009"/>
                <a:gd name="connsiteY32" fmla="*/ 31996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283 w 81009"/>
                <a:gd name="connsiteY32" fmla="*/ 29658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2458 w 81009"/>
                <a:gd name="connsiteY33" fmla="*/ 31882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596 w 81009"/>
                <a:gd name="connsiteY35" fmla="*/ 29486 h 35703"/>
                <a:gd name="connsiteX36" fmla="*/ 55202 w 81009"/>
                <a:gd name="connsiteY36" fmla="*/ 28460 h 35703"/>
                <a:gd name="connsiteX37" fmla="*/ 59798 w 81009"/>
                <a:gd name="connsiteY37" fmla="*/ 26349 h 35703"/>
                <a:gd name="connsiteX38" fmla="*/ 64359 w 81009"/>
                <a:gd name="connsiteY38" fmla="*/ 19049 h 35703"/>
                <a:gd name="connsiteX39" fmla="*/ 77292 w 81009"/>
                <a:gd name="connsiteY39" fmla="*/ 14145 h 35703"/>
                <a:gd name="connsiteX40" fmla="*/ 81009 w 81009"/>
                <a:gd name="connsiteY4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3634 w 81009"/>
                <a:gd name="connsiteY35" fmla="*/ 29885 h 35703"/>
                <a:gd name="connsiteX36" fmla="*/ 55202 w 81009"/>
                <a:gd name="connsiteY36" fmla="*/ 28460 h 35703"/>
                <a:gd name="connsiteX37" fmla="*/ 59798 w 81009"/>
                <a:gd name="connsiteY37" fmla="*/ 26349 h 35703"/>
                <a:gd name="connsiteX38" fmla="*/ 64359 w 81009"/>
                <a:gd name="connsiteY38" fmla="*/ 19049 h 35703"/>
                <a:gd name="connsiteX39" fmla="*/ 77292 w 81009"/>
                <a:gd name="connsiteY39" fmla="*/ 14145 h 35703"/>
                <a:gd name="connsiteX40" fmla="*/ 81009 w 81009"/>
                <a:gd name="connsiteY4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3242 w 81009"/>
                <a:gd name="connsiteY35" fmla="*/ 31254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097 w 81009"/>
                <a:gd name="connsiteY37" fmla="*/ 29486 h 35703"/>
                <a:gd name="connsiteX38" fmla="*/ 55202 w 81009"/>
                <a:gd name="connsiteY38" fmla="*/ 28460 h 35703"/>
                <a:gd name="connsiteX39" fmla="*/ 59798 w 81009"/>
                <a:gd name="connsiteY39" fmla="*/ 26349 h 35703"/>
                <a:gd name="connsiteX40" fmla="*/ 64359 w 81009"/>
                <a:gd name="connsiteY40" fmla="*/ 19049 h 35703"/>
                <a:gd name="connsiteX41" fmla="*/ 77292 w 81009"/>
                <a:gd name="connsiteY41" fmla="*/ 14145 h 35703"/>
                <a:gd name="connsiteX42" fmla="*/ 81009 w 81009"/>
                <a:gd name="connsiteY4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5202 w 81009"/>
                <a:gd name="connsiteY38" fmla="*/ 28460 h 35703"/>
                <a:gd name="connsiteX39" fmla="*/ 59798 w 81009"/>
                <a:gd name="connsiteY39" fmla="*/ 26349 h 35703"/>
                <a:gd name="connsiteX40" fmla="*/ 64359 w 81009"/>
                <a:gd name="connsiteY40" fmla="*/ 19049 h 35703"/>
                <a:gd name="connsiteX41" fmla="*/ 77292 w 81009"/>
                <a:gd name="connsiteY41" fmla="*/ 14145 h 35703"/>
                <a:gd name="connsiteX42" fmla="*/ 81009 w 81009"/>
                <a:gd name="connsiteY4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810 w 81009"/>
                <a:gd name="connsiteY38" fmla="*/ 28688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596 w 81009"/>
                <a:gd name="connsiteY38" fmla="*/ 26179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6591 w 81009"/>
                <a:gd name="connsiteY38" fmla="*/ 23555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6591 w 81009"/>
                <a:gd name="connsiteY38" fmla="*/ 23555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1615 w 81009"/>
                <a:gd name="connsiteY41" fmla="*/ 23498 h 35703"/>
                <a:gd name="connsiteX42" fmla="*/ 64359 w 81009"/>
                <a:gd name="connsiteY42" fmla="*/ 19049 h 35703"/>
                <a:gd name="connsiteX43" fmla="*/ 77292 w 81009"/>
                <a:gd name="connsiteY43" fmla="*/ 14145 h 35703"/>
                <a:gd name="connsiteX44" fmla="*/ 81009 w 81009"/>
                <a:gd name="connsiteY4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4359 w 81009"/>
                <a:gd name="connsiteY42" fmla="*/ 19049 h 35703"/>
                <a:gd name="connsiteX43" fmla="*/ 77292 w 81009"/>
                <a:gd name="connsiteY43" fmla="*/ 14145 h 35703"/>
                <a:gd name="connsiteX44" fmla="*/ 81009 w 81009"/>
                <a:gd name="connsiteY4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2435 w 81009"/>
                <a:gd name="connsiteY42" fmla="*/ 21502 h 35703"/>
                <a:gd name="connsiteX43" fmla="*/ 64359 w 81009"/>
                <a:gd name="connsiteY43" fmla="*/ 19049 h 35703"/>
                <a:gd name="connsiteX44" fmla="*/ 77292 w 81009"/>
                <a:gd name="connsiteY44" fmla="*/ 14145 h 35703"/>
                <a:gd name="connsiteX45" fmla="*/ 81009 w 81009"/>
                <a:gd name="connsiteY4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4359 w 81009"/>
                <a:gd name="connsiteY43" fmla="*/ 19049 h 35703"/>
                <a:gd name="connsiteX44" fmla="*/ 77292 w 81009"/>
                <a:gd name="connsiteY44" fmla="*/ 14145 h 35703"/>
                <a:gd name="connsiteX45" fmla="*/ 81009 w 81009"/>
                <a:gd name="connsiteY4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646 w 81009"/>
                <a:gd name="connsiteY43" fmla="*/ 19791 h 35703"/>
                <a:gd name="connsiteX44" fmla="*/ 64359 w 81009"/>
                <a:gd name="connsiteY44" fmla="*/ 19049 h 35703"/>
                <a:gd name="connsiteX45" fmla="*/ 77292 w 81009"/>
                <a:gd name="connsiteY45" fmla="*/ 14145 h 35703"/>
                <a:gd name="connsiteX46" fmla="*/ 81009 w 81009"/>
                <a:gd name="connsiteY4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77292 w 81009"/>
                <a:gd name="connsiteY45" fmla="*/ 14145 h 35703"/>
                <a:gd name="connsiteX46" fmla="*/ 81009 w 81009"/>
                <a:gd name="connsiteY4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8777 w 81009"/>
                <a:gd name="connsiteY45" fmla="*/ 17338 h 35703"/>
                <a:gd name="connsiteX46" fmla="*/ 77292 w 81009"/>
                <a:gd name="connsiteY46" fmla="*/ 14145 h 35703"/>
                <a:gd name="connsiteX47" fmla="*/ 81009 w 81009"/>
                <a:gd name="connsiteY4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8991 w 81009"/>
                <a:gd name="connsiteY45" fmla="*/ 12319 h 35703"/>
                <a:gd name="connsiteX46" fmla="*/ 77292 w 81009"/>
                <a:gd name="connsiteY46" fmla="*/ 14145 h 35703"/>
                <a:gd name="connsiteX47" fmla="*/ 81009 w 81009"/>
                <a:gd name="connsiteY4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6461 w 81009"/>
                <a:gd name="connsiteY45" fmla="*/ 16026 h 35703"/>
                <a:gd name="connsiteX46" fmla="*/ 68991 w 81009"/>
                <a:gd name="connsiteY46" fmla="*/ 12319 h 35703"/>
                <a:gd name="connsiteX47" fmla="*/ 77292 w 81009"/>
                <a:gd name="connsiteY47" fmla="*/ 14145 h 35703"/>
                <a:gd name="connsiteX48" fmla="*/ 81009 w 81009"/>
                <a:gd name="connsiteY4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7292 w 81009"/>
                <a:gd name="connsiteY47" fmla="*/ 14145 h 35703"/>
                <a:gd name="connsiteX48" fmla="*/ 81009 w 81009"/>
                <a:gd name="connsiteY4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2340 w 81009"/>
                <a:gd name="connsiteY47" fmla="*/ 13118 h 35703"/>
                <a:gd name="connsiteX48" fmla="*/ 77292 w 81009"/>
                <a:gd name="connsiteY48" fmla="*/ 14145 h 35703"/>
                <a:gd name="connsiteX49" fmla="*/ 81009 w 81009"/>
                <a:gd name="connsiteY4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5725 w 81009"/>
                <a:gd name="connsiteY47" fmla="*/ 14943 h 35703"/>
                <a:gd name="connsiteX48" fmla="*/ 77292 w 81009"/>
                <a:gd name="connsiteY48" fmla="*/ 14145 h 35703"/>
                <a:gd name="connsiteX49" fmla="*/ 81009 w 81009"/>
                <a:gd name="connsiteY4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1378 w 81009"/>
                <a:gd name="connsiteY47" fmla="*/ 13346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81009 w 81009"/>
                <a:gd name="connsiteY5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81009 w 81009"/>
                <a:gd name="connsiteY5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78682 w 81009"/>
                <a:gd name="connsiteY50" fmla="*/ 14372 h 35703"/>
                <a:gd name="connsiteX51" fmla="*/ 81009 w 81009"/>
                <a:gd name="connsiteY5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78326 w 81009"/>
                <a:gd name="connsiteY50" fmla="*/ 14657 h 35703"/>
                <a:gd name="connsiteX51" fmla="*/ 81009 w 81009"/>
                <a:gd name="connsiteY5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8991 w 81009"/>
                <a:gd name="connsiteY47" fmla="*/ 12319 h 35703"/>
                <a:gd name="connsiteX48" fmla="*/ 70665 w 81009"/>
                <a:gd name="connsiteY48" fmla="*/ 12605 h 35703"/>
                <a:gd name="connsiteX49" fmla="*/ 75725 w 81009"/>
                <a:gd name="connsiteY49" fmla="*/ 14943 h 35703"/>
                <a:gd name="connsiteX50" fmla="*/ 77292 w 81009"/>
                <a:gd name="connsiteY50" fmla="*/ 14145 h 35703"/>
                <a:gd name="connsiteX51" fmla="*/ 78326 w 81009"/>
                <a:gd name="connsiteY51" fmla="*/ 14657 h 35703"/>
                <a:gd name="connsiteX52" fmla="*/ 81009 w 81009"/>
                <a:gd name="connsiteY5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8064 w 81009"/>
                <a:gd name="connsiteY47" fmla="*/ 13118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921 w 81009"/>
                <a:gd name="connsiteY47" fmla="*/ 13859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351 w 81009"/>
                <a:gd name="connsiteY47" fmla="*/ 11236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385 w 81009"/>
                <a:gd name="connsiteY48" fmla="*/ 13118 h 35703"/>
                <a:gd name="connsiteX49" fmla="*/ 68991 w 81009"/>
                <a:gd name="connsiteY49" fmla="*/ 12319 h 35703"/>
                <a:gd name="connsiteX50" fmla="*/ 70665 w 81009"/>
                <a:gd name="connsiteY50" fmla="*/ 12605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8991 w 81009"/>
                <a:gd name="connsiteY49" fmla="*/ 12319 h 35703"/>
                <a:gd name="connsiteX50" fmla="*/ 70665 w 81009"/>
                <a:gd name="connsiteY50" fmla="*/ 12605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8991 w 81009"/>
                <a:gd name="connsiteY49" fmla="*/ 12319 h 35703"/>
                <a:gd name="connsiteX50" fmla="*/ 70736 w 81009"/>
                <a:gd name="connsiteY50" fmla="*/ 12776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5440 w 81009"/>
                <a:gd name="connsiteY51" fmla="*/ 15171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088 w 81009"/>
                <a:gd name="connsiteY51" fmla="*/ 14087 h 35703"/>
                <a:gd name="connsiteX52" fmla="*/ 75440 w 81009"/>
                <a:gd name="connsiteY52" fmla="*/ 15171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440 w 81009"/>
                <a:gd name="connsiteY52" fmla="*/ 15171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511 w 81009"/>
                <a:gd name="connsiteY52" fmla="*/ 15399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511 w 81009"/>
                <a:gd name="connsiteY52" fmla="*/ 15399 h 35703"/>
                <a:gd name="connsiteX53" fmla="*/ 77256 w 81009"/>
                <a:gd name="connsiteY53" fmla="*/ 13917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81401 w 81401"/>
                <a:gd name="connsiteY55" fmla="*/ 14564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79644 w 81401"/>
                <a:gd name="connsiteY55" fmla="*/ 14658 h 35703"/>
                <a:gd name="connsiteX56" fmla="*/ 81401 w 81401"/>
                <a:gd name="connsiteY56" fmla="*/ 14564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80749 w 81401"/>
                <a:gd name="connsiteY55" fmla="*/ 14886 h 35703"/>
                <a:gd name="connsiteX56" fmla="*/ 81401 w 81401"/>
                <a:gd name="connsiteY56" fmla="*/ 14564 h 35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81401" h="35703">
                  <a:moveTo>
                    <a:pt x="0" y="3424"/>
                  </a:moveTo>
                  <a:lnTo>
                    <a:pt x="1971" y="3365"/>
                  </a:lnTo>
                  <a:lnTo>
                    <a:pt x="2934" y="1426"/>
                  </a:lnTo>
                  <a:lnTo>
                    <a:pt x="4217" y="2624"/>
                  </a:lnTo>
                  <a:lnTo>
                    <a:pt x="5677" y="1483"/>
                  </a:lnTo>
                  <a:lnTo>
                    <a:pt x="6247" y="57"/>
                  </a:lnTo>
                  <a:lnTo>
                    <a:pt x="8064" y="57"/>
                  </a:lnTo>
                  <a:lnTo>
                    <a:pt x="8563" y="1312"/>
                  </a:lnTo>
                  <a:lnTo>
                    <a:pt x="10023" y="1426"/>
                  </a:lnTo>
                  <a:lnTo>
                    <a:pt x="12874" y="0"/>
                  </a:lnTo>
                  <a:lnTo>
                    <a:pt x="13907" y="58"/>
                  </a:lnTo>
                  <a:lnTo>
                    <a:pt x="14264" y="799"/>
                  </a:lnTo>
                  <a:cubicBezTo>
                    <a:pt x="14276" y="1654"/>
                    <a:pt x="14287" y="2510"/>
                    <a:pt x="14299" y="3365"/>
                  </a:cubicBezTo>
                  <a:lnTo>
                    <a:pt x="15725" y="9525"/>
                  </a:lnTo>
                  <a:lnTo>
                    <a:pt x="17186" y="12205"/>
                  </a:lnTo>
                  <a:lnTo>
                    <a:pt x="17826" y="14202"/>
                  </a:lnTo>
                  <a:lnTo>
                    <a:pt x="19039" y="18079"/>
                  </a:lnTo>
                  <a:cubicBezTo>
                    <a:pt x="19134" y="18688"/>
                    <a:pt x="19228" y="19296"/>
                    <a:pt x="19323" y="19905"/>
                  </a:cubicBezTo>
                  <a:lnTo>
                    <a:pt x="24761" y="23353"/>
                  </a:lnTo>
                  <a:lnTo>
                    <a:pt x="25645" y="29083"/>
                  </a:lnTo>
                  <a:lnTo>
                    <a:pt x="29264" y="29886"/>
                  </a:lnTo>
                  <a:lnTo>
                    <a:pt x="31330" y="31368"/>
                  </a:lnTo>
                  <a:lnTo>
                    <a:pt x="31794" y="32794"/>
                  </a:lnTo>
                  <a:lnTo>
                    <a:pt x="33326" y="34163"/>
                  </a:lnTo>
                  <a:lnTo>
                    <a:pt x="37138" y="34334"/>
                  </a:lnTo>
                  <a:lnTo>
                    <a:pt x="37957" y="35645"/>
                  </a:lnTo>
                  <a:lnTo>
                    <a:pt x="40024" y="35703"/>
                  </a:lnTo>
                  <a:lnTo>
                    <a:pt x="43124" y="35133"/>
                  </a:lnTo>
                  <a:lnTo>
                    <a:pt x="43765" y="34277"/>
                  </a:lnTo>
                  <a:lnTo>
                    <a:pt x="45902" y="34961"/>
                  </a:lnTo>
                  <a:lnTo>
                    <a:pt x="47327" y="33536"/>
                  </a:lnTo>
                  <a:lnTo>
                    <a:pt x="50713" y="31824"/>
                  </a:lnTo>
                  <a:lnTo>
                    <a:pt x="51069" y="31540"/>
                  </a:lnTo>
                  <a:lnTo>
                    <a:pt x="51995" y="32053"/>
                  </a:lnTo>
                  <a:lnTo>
                    <a:pt x="53135" y="32110"/>
                  </a:lnTo>
                  <a:lnTo>
                    <a:pt x="54026" y="30684"/>
                  </a:lnTo>
                  <a:lnTo>
                    <a:pt x="53634" y="29885"/>
                  </a:lnTo>
                  <a:lnTo>
                    <a:pt x="54168" y="29201"/>
                  </a:lnTo>
                  <a:lnTo>
                    <a:pt x="54631" y="29201"/>
                  </a:lnTo>
                  <a:lnTo>
                    <a:pt x="55202" y="28460"/>
                  </a:lnTo>
                  <a:lnTo>
                    <a:pt x="59798" y="26349"/>
                  </a:lnTo>
                  <a:cubicBezTo>
                    <a:pt x="59929" y="25627"/>
                    <a:pt x="60059" y="24904"/>
                    <a:pt x="60190" y="24182"/>
                  </a:cubicBezTo>
                  <a:lnTo>
                    <a:pt x="61865" y="21217"/>
                  </a:lnTo>
                  <a:lnTo>
                    <a:pt x="63860" y="19107"/>
                  </a:lnTo>
                  <a:lnTo>
                    <a:pt x="64359" y="19049"/>
                  </a:lnTo>
                  <a:lnTo>
                    <a:pt x="65998" y="15285"/>
                  </a:lnTo>
                  <a:lnTo>
                    <a:pt x="67067" y="14087"/>
                  </a:lnTo>
                  <a:lnTo>
                    <a:pt x="67814" y="13860"/>
                  </a:lnTo>
                  <a:lnTo>
                    <a:pt x="68171" y="12377"/>
                  </a:lnTo>
                  <a:lnTo>
                    <a:pt x="69098" y="12262"/>
                  </a:lnTo>
                  <a:lnTo>
                    <a:pt x="70736" y="12776"/>
                  </a:lnTo>
                  <a:lnTo>
                    <a:pt x="73302" y="13688"/>
                  </a:lnTo>
                  <a:lnTo>
                    <a:pt x="75511" y="15399"/>
                  </a:lnTo>
                  <a:lnTo>
                    <a:pt x="77256" y="13917"/>
                  </a:lnTo>
                  <a:lnTo>
                    <a:pt x="78326" y="14657"/>
                  </a:lnTo>
                  <a:lnTo>
                    <a:pt x="80749" y="14886"/>
                  </a:lnTo>
                  <a:lnTo>
                    <a:pt x="81401" y="14564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05" name="グループ化 604"/>
          <p:cNvGrpSpPr/>
          <p:nvPr/>
        </p:nvGrpSpPr>
        <p:grpSpPr bwMode="gray">
          <a:xfrm>
            <a:off x="4545524" y="4234123"/>
            <a:ext cx="2096443" cy="2065815"/>
            <a:chOff x="3224215" y="3542027"/>
            <a:chExt cx="2096443" cy="2065815"/>
          </a:xfrm>
        </p:grpSpPr>
        <p:sp>
          <p:nvSpPr>
            <p:cNvPr id="606" name="Freeform 35"/>
            <p:cNvSpPr>
              <a:spLocks noChangeAspect="1"/>
            </p:cNvSpPr>
            <p:nvPr/>
          </p:nvSpPr>
          <p:spPr bwMode="gray">
            <a:xfrm>
              <a:off x="3224215" y="3542027"/>
              <a:ext cx="2096354" cy="2065815"/>
            </a:xfrm>
            <a:custGeom>
              <a:avLst/>
              <a:gdLst>
                <a:gd name="T0" fmla="*/ 0 w 1950"/>
                <a:gd name="T1" fmla="*/ 2147483647 h 498"/>
                <a:gd name="T2" fmla="*/ 2147483647 w 1950"/>
                <a:gd name="T3" fmla="*/ 2147483647 h 498"/>
                <a:gd name="T4" fmla="*/ 2147483647 w 1950"/>
                <a:gd name="T5" fmla="*/ 2147483647 h 498"/>
                <a:gd name="T6" fmla="*/ 2147483647 w 1950"/>
                <a:gd name="T7" fmla="*/ 2147483647 h 498"/>
                <a:gd name="T8" fmla="*/ 2147483647 w 1950"/>
                <a:gd name="T9" fmla="*/ 2147483647 h 498"/>
                <a:gd name="T10" fmla="*/ 2147483647 w 1950"/>
                <a:gd name="T11" fmla="*/ 2147483647 h 498"/>
                <a:gd name="T12" fmla="*/ 2147483647 w 1950"/>
                <a:gd name="T13" fmla="*/ 2147483647 h 498"/>
                <a:gd name="T14" fmla="*/ 2147483647 w 1950"/>
                <a:gd name="T15" fmla="*/ 2147483647 h 498"/>
                <a:gd name="T16" fmla="*/ 2147483647 w 1950"/>
                <a:gd name="T17" fmla="*/ 2147483647 h 498"/>
                <a:gd name="T18" fmla="*/ 2147483647 w 1950"/>
                <a:gd name="T19" fmla="*/ 2147483647 h 498"/>
                <a:gd name="T20" fmla="*/ 2147483647 w 1950"/>
                <a:gd name="T21" fmla="*/ 2147483647 h 498"/>
                <a:gd name="T22" fmla="*/ 2147483647 w 1950"/>
                <a:gd name="T23" fmla="*/ 2147483647 h 498"/>
                <a:gd name="T24" fmla="*/ 2147483647 w 1950"/>
                <a:gd name="T25" fmla="*/ 2147483647 h 498"/>
                <a:gd name="T26" fmla="*/ 2147483647 w 1950"/>
                <a:gd name="T27" fmla="*/ 0 h 498"/>
                <a:gd name="T28" fmla="*/ 2147483647 w 1950"/>
                <a:gd name="T29" fmla="*/ 0 h 4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50"/>
                <a:gd name="T46" fmla="*/ 0 h 498"/>
                <a:gd name="T47" fmla="*/ 1950 w 1950"/>
                <a:gd name="T48" fmla="*/ 498 h 498"/>
                <a:gd name="connsiteX0" fmla="*/ 0 w 10244"/>
                <a:gd name="connsiteY0" fmla="*/ 5540 h 10000"/>
                <a:gd name="connsiteX1" fmla="*/ 2567 w 10244"/>
                <a:gd name="connsiteY1" fmla="*/ 5462 h 10000"/>
                <a:gd name="connsiteX2" fmla="*/ 2803 w 10244"/>
                <a:gd name="connsiteY2" fmla="*/ 3635 h 10000"/>
                <a:gd name="connsiteX3" fmla="*/ 3034 w 10244"/>
                <a:gd name="connsiteY3" fmla="*/ 3635 h 10000"/>
                <a:gd name="connsiteX4" fmla="*/ 3265 w 10244"/>
                <a:gd name="connsiteY4" fmla="*/ 1807 h 10000"/>
                <a:gd name="connsiteX5" fmla="*/ 3731 w 10244"/>
                <a:gd name="connsiteY5" fmla="*/ 1807 h 10000"/>
                <a:gd name="connsiteX6" fmla="*/ 4665 w 10244"/>
                <a:gd name="connsiteY6" fmla="*/ 10000 h 10000"/>
                <a:gd name="connsiteX7" fmla="*/ 5126 w 10244"/>
                <a:gd name="connsiteY7" fmla="*/ 9096 h 10000"/>
                <a:gd name="connsiteX8" fmla="*/ 6059 w 10244"/>
                <a:gd name="connsiteY8" fmla="*/ 8193 h 10000"/>
                <a:gd name="connsiteX9" fmla="*/ 6988 w 10244"/>
                <a:gd name="connsiteY9" fmla="*/ 8193 h 10000"/>
                <a:gd name="connsiteX10" fmla="*/ 7223 w 10244"/>
                <a:gd name="connsiteY10" fmla="*/ 5462 h 10000"/>
                <a:gd name="connsiteX11" fmla="*/ 8382 w 10244"/>
                <a:gd name="connsiteY11" fmla="*/ 2731 h 10000"/>
                <a:gd name="connsiteX12" fmla="*/ 9080 w 10244"/>
                <a:gd name="connsiteY12" fmla="*/ 1807 h 10000"/>
                <a:gd name="connsiteX13" fmla="*/ 9547 w 10244"/>
                <a:gd name="connsiteY13" fmla="*/ 0 h 10000"/>
                <a:gd name="connsiteX14" fmla="*/ 10244 w 10244"/>
                <a:gd name="connsiteY14" fmla="*/ 0 h 10000"/>
                <a:gd name="connsiteX0" fmla="*/ 0 w 7677"/>
                <a:gd name="connsiteY0" fmla="*/ 5462 h 10000"/>
                <a:gd name="connsiteX1" fmla="*/ 236 w 7677"/>
                <a:gd name="connsiteY1" fmla="*/ 3635 h 10000"/>
                <a:gd name="connsiteX2" fmla="*/ 467 w 7677"/>
                <a:gd name="connsiteY2" fmla="*/ 3635 h 10000"/>
                <a:gd name="connsiteX3" fmla="*/ 698 w 7677"/>
                <a:gd name="connsiteY3" fmla="*/ 1807 h 10000"/>
                <a:gd name="connsiteX4" fmla="*/ 1164 w 7677"/>
                <a:gd name="connsiteY4" fmla="*/ 1807 h 10000"/>
                <a:gd name="connsiteX5" fmla="*/ 2098 w 7677"/>
                <a:gd name="connsiteY5" fmla="*/ 10000 h 10000"/>
                <a:gd name="connsiteX6" fmla="*/ 2559 w 7677"/>
                <a:gd name="connsiteY6" fmla="*/ 9096 h 10000"/>
                <a:gd name="connsiteX7" fmla="*/ 3492 w 7677"/>
                <a:gd name="connsiteY7" fmla="*/ 8193 h 10000"/>
                <a:gd name="connsiteX8" fmla="*/ 4421 w 7677"/>
                <a:gd name="connsiteY8" fmla="*/ 8193 h 10000"/>
                <a:gd name="connsiteX9" fmla="*/ 4656 w 7677"/>
                <a:gd name="connsiteY9" fmla="*/ 5462 h 10000"/>
                <a:gd name="connsiteX10" fmla="*/ 5815 w 7677"/>
                <a:gd name="connsiteY10" fmla="*/ 2731 h 10000"/>
                <a:gd name="connsiteX11" fmla="*/ 6513 w 7677"/>
                <a:gd name="connsiteY11" fmla="*/ 1807 h 10000"/>
                <a:gd name="connsiteX12" fmla="*/ 6980 w 7677"/>
                <a:gd name="connsiteY12" fmla="*/ 0 h 10000"/>
                <a:gd name="connsiteX13" fmla="*/ 7677 w 7677"/>
                <a:gd name="connsiteY13" fmla="*/ 0 h 10000"/>
                <a:gd name="connsiteX0" fmla="*/ 0 w 9693"/>
                <a:gd name="connsiteY0" fmla="*/ 3635 h 10000"/>
                <a:gd name="connsiteX1" fmla="*/ 301 w 9693"/>
                <a:gd name="connsiteY1" fmla="*/ 3635 h 10000"/>
                <a:gd name="connsiteX2" fmla="*/ 602 w 9693"/>
                <a:gd name="connsiteY2" fmla="*/ 1807 h 10000"/>
                <a:gd name="connsiteX3" fmla="*/ 1209 w 9693"/>
                <a:gd name="connsiteY3" fmla="*/ 1807 h 10000"/>
                <a:gd name="connsiteX4" fmla="*/ 2426 w 9693"/>
                <a:gd name="connsiteY4" fmla="*/ 10000 h 10000"/>
                <a:gd name="connsiteX5" fmla="*/ 3026 w 9693"/>
                <a:gd name="connsiteY5" fmla="*/ 9096 h 10000"/>
                <a:gd name="connsiteX6" fmla="*/ 4242 w 9693"/>
                <a:gd name="connsiteY6" fmla="*/ 8193 h 10000"/>
                <a:gd name="connsiteX7" fmla="*/ 5452 w 9693"/>
                <a:gd name="connsiteY7" fmla="*/ 8193 h 10000"/>
                <a:gd name="connsiteX8" fmla="*/ 5758 w 9693"/>
                <a:gd name="connsiteY8" fmla="*/ 5462 h 10000"/>
                <a:gd name="connsiteX9" fmla="*/ 7268 w 9693"/>
                <a:gd name="connsiteY9" fmla="*/ 2731 h 10000"/>
                <a:gd name="connsiteX10" fmla="*/ 8177 w 9693"/>
                <a:gd name="connsiteY10" fmla="*/ 1807 h 10000"/>
                <a:gd name="connsiteX11" fmla="*/ 8785 w 9693"/>
                <a:gd name="connsiteY11" fmla="*/ 0 h 10000"/>
                <a:gd name="connsiteX12" fmla="*/ 9693 w 9693"/>
                <a:gd name="connsiteY12" fmla="*/ 0 h 10000"/>
                <a:gd name="connsiteX0" fmla="*/ 0 w 9689"/>
                <a:gd name="connsiteY0" fmla="*/ 3635 h 10000"/>
                <a:gd name="connsiteX1" fmla="*/ 310 w 9689"/>
                <a:gd name="connsiteY1" fmla="*/ 1807 h 10000"/>
                <a:gd name="connsiteX2" fmla="*/ 936 w 9689"/>
                <a:gd name="connsiteY2" fmla="*/ 1807 h 10000"/>
                <a:gd name="connsiteX3" fmla="*/ 2192 w 9689"/>
                <a:gd name="connsiteY3" fmla="*/ 10000 h 10000"/>
                <a:gd name="connsiteX4" fmla="*/ 2811 w 9689"/>
                <a:gd name="connsiteY4" fmla="*/ 9096 h 10000"/>
                <a:gd name="connsiteX5" fmla="*/ 4065 w 9689"/>
                <a:gd name="connsiteY5" fmla="*/ 8193 h 10000"/>
                <a:gd name="connsiteX6" fmla="*/ 5314 w 9689"/>
                <a:gd name="connsiteY6" fmla="*/ 8193 h 10000"/>
                <a:gd name="connsiteX7" fmla="*/ 5629 w 9689"/>
                <a:gd name="connsiteY7" fmla="*/ 5462 h 10000"/>
                <a:gd name="connsiteX8" fmla="*/ 7187 w 9689"/>
                <a:gd name="connsiteY8" fmla="*/ 2731 h 10000"/>
                <a:gd name="connsiteX9" fmla="*/ 8125 w 9689"/>
                <a:gd name="connsiteY9" fmla="*/ 1807 h 10000"/>
                <a:gd name="connsiteX10" fmla="*/ 8752 w 9689"/>
                <a:gd name="connsiteY10" fmla="*/ 0 h 10000"/>
                <a:gd name="connsiteX11" fmla="*/ 9689 w 9689"/>
                <a:gd name="connsiteY11" fmla="*/ 0 h 10000"/>
                <a:gd name="connsiteX0" fmla="*/ 0 w 9680"/>
                <a:gd name="connsiteY0" fmla="*/ 1807 h 10000"/>
                <a:gd name="connsiteX1" fmla="*/ 646 w 9680"/>
                <a:gd name="connsiteY1" fmla="*/ 1807 h 10000"/>
                <a:gd name="connsiteX2" fmla="*/ 1942 w 9680"/>
                <a:gd name="connsiteY2" fmla="*/ 10000 h 10000"/>
                <a:gd name="connsiteX3" fmla="*/ 2581 w 9680"/>
                <a:gd name="connsiteY3" fmla="*/ 9096 h 10000"/>
                <a:gd name="connsiteX4" fmla="*/ 3875 w 9680"/>
                <a:gd name="connsiteY4" fmla="*/ 8193 h 10000"/>
                <a:gd name="connsiteX5" fmla="*/ 5165 w 9680"/>
                <a:gd name="connsiteY5" fmla="*/ 8193 h 10000"/>
                <a:gd name="connsiteX6" fmla="*/ 5490 w 9680"/>
                <a:gd name="connsiteY6" fmla="*/ 5462 h 10000"/>
                <a:gd name="connsiteX7" fmla="*/ 7098 w 9680"/>
                <a:gd name="connsiteY7" fmla="*/ 2731 h 10000"/>
                <a:gd name="connsiteX8" fmla="*/ 8066 w 9680"/>
                <a:gd name="connsiteY8" fmla="*/ 1807 h 10000"/>
                <a:gd name="connsiteX9" fmla="*/ 8713 w 9680"/>
                <a:gd name="connsiteY9" fmla="*/ 0 h 10000"/>
                <a:gd name="connsiteX10" fmla="*/ 9680 w 9680"/>
                <a:gd name="connsiteY10" fmla="*/ 0 h 10000"/>
                <a:gd name="connsiteX0" fmla="*/ 0 w 9333"/>
                <a:gd name="connsiteY0" fmla="*/ 1807 h 10000"/>
                <a:gd name="connsiteX1" fmla="*/ 1339 w 9333"/>
                <a:gd name="connsiteY1" fmla="*/ 10000 h 10000"/>
                <a:gd name="connsiteX2" fmla="*/ 1999 w 9333"/>
                <a:gd name="connsiteY2" fmla="*/ 9096 h 10000"/>
                <a:gd name="connsiteX3" fmla="*/ 3336 w 9333"/>
                <a:gd name="connsiteY3" fmla="*/ 8193 h 10000"/>
                <a:gd name="connsiteX4" fmla="*/ 4669 w 9333"/>
                <a:gd name="connsiteY4" fmla="*/ 8193 h 10000"/>
                <a:gd name="connsiteX5" fmla="*/ 5004 w 9333"/>
                <a:gd name="connsiteY5" fmla="*/ 5462 h 10000"/>
                <a:gd name="connsiteX6" fmla="*/ 6666 w 9333"/>
                <a:gd name="connsiteY6" fmla="*/ 2731 h 10000"/>
                <a:gd name="connsiteX7" fmla="*/ 7666 w 9333"/>
                <a:gd name="connsiteY7" fmla="*/ 1807 h 10000"/>
                <a:gd name="connsiteX8" fmla="*/ 8334 w 9333"/>
                <a:gd name="connsiteY8" fmla="*/ 0 h 10000"/>
                <a:gd name="connsiteX9" fmla="*/ 9333 w 9333"/>
                <a:gd name="connsiteY9" fmla="*/ 0 h 10000"/>
                <a:gd name="connsiteX0" fmla="*/ 0 w 13473"/>
                <a:gd name="connsiteY0" fmla="*/ 22957 h 22957"/>
                <a:gd name="connsiteX1" fmla="*/ 4908 w 13473"/>
                <a:gd name="connsiteY1" fmla="*/ 10000 h 22957"/>
                <a:gd name="connsiteX2" fmla="*/ 5615 w 13473"/>
                <a:gd name="connsiteY2" fmla="*/ 9096 h 22957"/>
                <a:gd name="connsiteX3" fmla="*/ 7047 w 13473"/>
                <a:gd name="connsiteY3" fmla="*/ 8193 h 22957"/>
                <a:gd name="connsiteX4" fmla="*/ 8476 w 13473"/>
                <a:gd name="connsiteY4" fmla="*/ 8193 h 22957"/>
                <a:gd name="connsiteX5" fmla="*/ 8835 w 13473"/>
                <a:gd name="connsiteY5" fmla="*/ 5462 h 22957"/>
                <a:gd name="connsiteX6" fmla="*/ 10615 w 13473"/>
                <a:gd name="connsiteY6" fmla="*/ 2731 h 22957"/>
                <a:gd name="connsiteX7" fmla="*/ 11687 w 13473"/>
                <a:gd name="connsiteY7" fmla="*/ 1807 h 22957"/>
                <a:gd name="connsiteX8" fmla="*/ 12403 w 13473"/>
                <a:gd name="connsiteY8" fmla="*/ 0 h 22957"/>
                <a:gd name="connsiteX9" fmla="*/ 13473 w 13473"/>
                <a:gd name="connsiteY9" fmla="*/ 0 h 22957"/>
                <a:gd name="connsiteX0" fmla="*/ 0 w 13473"/>
                <a:gd name="connsiteY0" fmla="*/ 22957 h 22957"/>
                <a:gd name="connsiteX1" fmla="*/ 4381 w 13473"/>
                <a:gd name="connsiteY1" fmla="*/ 11281 h 22957"/>
                <a:gd name="connsiteX2" fmla="*/ 4908 w 13473"/>
                <a:gd name="connsiteY2" fmla="*/ 10000 h 22957"/>
                <a:gd name="connsiteX3" fmla="*/ 5615 w 13473"/>
                <a:gd name="connsiteY3" fmla="*/ 9096 h 22957"/>
                <a:gd name="connsiteX4" fmla="*/ 7047 w 13473"/>
                <a:gd name="connsiteY4" fmla="*/ 8193 h 22957"/>
                <a:gd name="connsiteX5" fmla="*/ 8476 w 13473"/>
                <a:gd name="connsiteY5" fmla="*/ 8193 h 22957"/>
                <a:gd name="connsiteX6" fmla="*/ 8835 w 13473"/>
                <a:gd name="connsiteY6" fmla="*/ 5462 h 22957"/>
                <a:gd name="connsiteX7" fmla="*/ 10615 w 13473"/>
                <a:gd name="connsiteY7" fmla="*/ 2731 h 22957"/>
                <a:gd name="connsiteX8" fmla="*/ 11687 w 13473"/>
                <a:gd name="connsiteY8" fmla="*/ 1807 h 22957"/>
                <a:gd name="connsiteX9" fmla="*/ 12403 w 13473"/>
                <a:gd name="connsiteY9" fmla="*/ 0 h 22957"/>
                <a:gd name="connsiteX10" fmla="*/ 13473 w 13473"/>
                <a:gd name="connsiteY10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908 w 13473"/>
                <a:gd name="connsiteY2" fmla="*/ 10000 h 22957"/>
                <a:gd name="connsiteX3" fmla="*/ 5615 w 13473"/>
                <a:gd name="connsiteY3" fmla="*/ 9096 h 22957"/>
                <a:gd name="connsiteX4" fmla="*/ 7047 w 13473"/>
                <a:gd name="connsiteY4" fmla="*/ 8193 h 22957"/>
                <a:gd name="connsiteX5" fmla="*/ 8476 w 13473"/>
                <a:gd name="connsiteY5" fmla="*/ 8193 h 22957"/>
                <a:gd name="connsiteX6" fmla="*/ 8835 w 13473"/>
                <a:gd name="connsiteY6" fmla="*/ 5462 h 22957"/>
                <a:gd name="connsiteX7" fmla="*/ 10615 w 13473"/>
                <a:gd name="connsiteY7" fmla="*/ 2731 h 22957"/>
                <a:gd name="connsiteX8" fmla="*/ 11687 w 13473"/>
                <a:gd name="connsiteY8" fmla="*/ 1807 h 22957"/>
                <a:gd name="connsiteX9" fmla="*/ 12403 w 13473"/>
                <a:gd name="connsiteY9" fmla="*/ 0 h 22957"/>
                <a:gd name="connsiteX10" fmla="*/ 13473 w 13473"/>
                <a:gd name="connsiteY10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648 w 13473"/>
                <a:gd name="connsiteY2" fmla="*/ 11749 h 22957"/>
                <a:gd name="connsiteX3" fmla="*/ 4908 w 13473"/>
                <a:gd name="connsiteY3" fmla="*/ 10000 h 22957"/>
                <a:gd name="connsiteX4" fmla="*/ 5615 w 13473"/>
                <a:gd name="connsiteY4" fmla="*/ 9096 h 22957"/>
                <a:gd name="connsiteX5" fmla="*/ 7047 w 13473"/>
                <a:gd name="connsiteY5" fmla="*/ 8193 h 22957"/>
                <a:gd name="connsiteX6" fmla="*/ 8476 w 13473"/>
                <a:gd name="connsiteY6" fmla="*/ 8193 h 22957"/>
                <a:gd name="connsiteX7" fmla="*/ 8835 w 13473"/>
                <a:gd name="connsiteY7" fmla="*/ 5462 h 22957"/>
                <a:gd name="connsiteX8" fmla="*/ 10615 w 13473"/>
                <a:gd name="connsiteY8" fmla="*/ 2731 h 22957"/>
                <a:gd name="connsiteX9" fmla="*/ 11687 w 13473"/>
                <a:gd name="connsiteY9" fmla="*/ 1807 h 22957"/>
                <a:gd name="connsiteX10" fmla="*/ 12403 w 13473"/>
                <a:gd name="connsiteY10" fmla="*/ 0 h 22957"/>
                <a:gd name="connsiteX11" fmla="*/ 13473 w 13473"/>
                <a:gd name="connsiteY11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568 w 13473"/>
                <a:gd name="connsiteY2" fmla="*/ 12686 h 22957"/>
                <a:gd name="connsiteX3" fmla="*/ 4908 w 13473"/>
                <a:gd name="connsiteY3" fmla="*/ 10000 h 22957"/>
                <a:gd name="connsiteX4" fmla="*/ 5615 w 13473"/>
                <a:gd name="connsiteY4" fmla="*/ 9096 h 22957"/>
                <a:gd name="connsiteX5" fmla="*/ 7047 w 13473"/>
                <a:gd name="connsiteY5" fmla="*/ 8193 h 22957"/>
                <a:gd name="connsiteX6" fmla="*/ 8476 w 13473"/>
                <a:gd name="connsiteY6" fmla="*/ 8193 h 22957"/>
                <a:gd name="connsiteX7" fmla="*/ 8835 w 13473"/>
                <a:gd name="connsiteY7" fmla="*/ 5462 h 22957"/>
                <a:gd name="connsiteX8" fmla="*/ 10615 w 13473"/>
                <a:gd name="connsiteY8" fmla="*/ 2731 h 22957"/>
                <a:gd name="connsiteX9" fmla="*/ 11687 w 13473"/>
                <a:gd name="connsiteY9" fmla="*/ 1807 h 22957"/>
                <a:gd name="connsiteX10" fmla="*/ 12403 w 13473"/>
                <a:gd name="connsiteY10" fmla="*/ 0 h 22957"/>
                <a:gd name="connsiteX11" fmla="*/ 13473 w 13473"/>
                <a:gd name="connsiteY11" fmla="*/ 0 h 22957"/>
                <a:gd name="connsiteX0" fmla="*/ 0 w 13473"/>
                <a:gd name="connsiteY0" fmla="*/ 22957 h 22957"/>
                <a:gd name="connsiteX1" fmla="*/ 2912 w 13473"/>
                <a:gd name="connsiteY1" fmla="*/ 17134 h 22957"/>
                <a:gd name="connsiteX2" fmla="*/ 4221 w 13473"/>
                <a:gd name="connsiteY2" fmla="*/ 14559 h 22957"/>
                <a:gd name="connsiteX3" fmla="*/ 4568 w 13473"/>
                <a:gd name="connsiteY3" fmla="*/ 12686 h 22957"/>
                <a:gd name="connsiteX4" fmla="*/ 4908 w 13473"/>
                <a:gd name="connsiteY4" fmla="*/ 10000 h 22957"/>
                <a:gd name="connsiteX5" fmla="*/ 5615 w 13473"/>
                <a:gd name="connsiteY5" fmla="*/ 9096 h 22957"/>
                <a:gd name="connsiteX6" fmla="*/ 7047 w 13473"/>
                <a:gd name="connsiteY6" fmla="*/ 8193 h 22957"/>
                <a:gd name="connsiteX7" fmla="*/ 8476 w 13473"/>
                <a:gd name="connsiteY7" fmla="*/ 8193 h 22957"/>
                <a:gd name="connsiteX8" fmla="*/ 8835 w 13473"/>
                <a:gd name="connsiteY8" fmla="*/ 5462 h 22957"/>
                <a:gd name="connsiteX9" fmla="*/ 10615 w 13473"/>
                <a:gd name="connsiteY9" fmla="*/ 2731 h 22957"/>
                <a:gd name="connsiteX10" fmla="*/ 11687 w 13473"/>
                <a:gd name="connsiteY10" fmla="*/ 1807 h 22957"/>
                <a:gd name="connsiteX11" fmla="*/ 12403 w 13473"/>
                <a:gd name="connsiteY11" fmla="*/ 0 h 22957"/>
                <a:gd name="connsiteX12" fmla="*/ 13473 w 13473"/>
                <a:gd name="connsiteY12" fmla="*/ 0 h 22957"/>
                <a:gd name="connsiteX0" fmla="*/ 0 w 13473"/>
                <a:gd name="connsiteY0" fmla="*/ 22957 h 22957"/>
                <a:gd name="connsiteX1" fmla="*/ 1389 w 13473"/>
                <a:gd name="connsiteY1" fmla="*/ 19944 h 22957"/>
                <a:gd name="connsiteX2" fmla="*/ 2912 w 13473"/>
                <a:gd name="connsiteY2" fmla="*/ 17134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1389 w 13473"/>
                <a:gd name="connsiteY1" fmla="*/ 19944 h 22957"/>
                <a:gd name="connsiteX2" fmla="*/ 3152 w 13473"/>
                <a:gd name="connsiteY2" fmla="*/ 14637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1362 w 13473"/>
                <a:gd name="connsiteY1" fmla="*/ 17369 h 22957"/>
                <a:gd name="connsiteX2" fmla="*/ 3152 w 13473"/>
                <a:gd name="connsiteY2" fmla="*/ 14637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534 w 13473"/>
                <a:gd name="connsiteY1" fmla="*/ 20568 h 22957"/>
                <a:gd name="connsiteX2" fmla="*/ 1362 w 13473"/>
                <a:gd name="connsiteY2" fmla="*/ 17369 h 22957"/>
                <a:gd name="connsiteX3" fmla="*/ 3152 w 13473"/>
                <a:gd name="connsiteY3" fmla="*/ 14637 h 22957"/>
                <a:gd name="connsiteX4" fmla="*/ 4221 w 13473"/>
                <a:gd name="connsiteY4" fmla="*/ 14559 h 22957"/>
                <a:gd name="connsiteX5" fmla="*/ 4568 w 13473"/>
                <a:gd name="connsiteY5" fmla="*/ 12686 h 22957"/>
                <a:gd name="connsiteX6" fmla="*/ 4908 w 13473"/>
                <a:gd name="connsiteY6" fmla="*/ 10000 h 22957"/>
                <a:gd name="connsiteX7" fmla="*/ 5615 w 13473"/>
                <a:gd name="connsiteY7" fmla="*/ 9096 h 22957"/>
                <a:gd name="connsiteX8" fmla="*/ 7047 w 13473"/>
                <a:gd name="connsiteY8" fmla="*/ 8193 h 22957"/>
                <a:gd name="connsiteX9" fmla="*/ 8476 w 13473"/>
                <a:gd name="connsiteY9" fmla="*/ 8193 h 22957"/>
                <a:gd name="connsiteX10" fmla="*/ 8835 w 13473"/>
                <a:gd name="connsiteY10" fmla="*/ 5462 h 22957"/>
                <a:gd name="connsiteX11" fmla="*/ 10615 w 13473"/>
                <a:gd name="connsiteY11" fmla="*/ 2731 h 22957"/>
                <a:gd name="connsiteX12" fmla="*/ 11687 w 13473"/>
                <a:gd name="connsiteY12" fmla="*/ 1807 h 22957"/>
                <a:gd name="connsiteX13" fmla="*/ 12403 w 13473"/>
                <a:gd name="connsiteY13" fmla="*/ 0 h 22957"/>
                <a:gd name="connsiteX14" fmla="*/ 13473 w 13473"/>
                <a:gd name="connsiteY14" fmla="*/ 0 h 22957"/>
                <a:gd name="connsiteX0" fmla="*/ 0 w 13473"/>
                <a:gd name="connsiteY0" fmla="*/ 22957 h 22957"/>
                <a:gd name="connsiteX1" fmla="*/ 1042 w 13473"/>
                <a:gd name="connsiteY1" fmla="*/ 19553 h 22957"/>
                <a:gd name="connsiteX2" fmla="*/ 1362 w 13473"/>
                <a:gd name="connsiteY2" fmla="*/ 17369 h 22957"/>
                <a:gd name="connsiteX3" fmla="*/ 3152 w 13473"/>
                <a:gd name="connsiteY3" fmla="*/ 14637 h 22957"/>
                <a:gd name="connsiteX4" fmla="*/ 4221 w 13473"/>
                <a:gd name="connsiteY4" fmla="*/ 14559 h 22957"/>
                <a:gd name="connsiteX5" fmla="*/ 4568 w 13473"/>
                <a:gd name="connsiteY5" fmla="*/ 12686 h 22957"/>
                <a:gd name="connsiteX6" fmla="*/ 4908 w 13473"/>
                <a:gd name="connsiteY6" fmla="*/ 10000 h 22957"/>
                <a:gd name="connsiteX7" fmla="*/ 5615 w 13473"/>
                <a:gd name="connsiteY7" fmla="*/ 9096 h 22957"/>
                <a:gd name="connsiteX8" fmla="*/ 7047 w 13473"/>
                <a:gd name="connsiteY8" fmla="*/ 8193 h 22957"/>
                <a:gd name="connsiteX9" fmla="*/ 8476 w 13473"/>
                <a:gd name="connsiteY9" fmla="*/ 8193 h 22957"/>
                <a:gd name="connsiteX10" fmla="*/ 8835 w 13473"/>
                <a:gd name="connsiteY10" fmla="*/ 5462 h 22957"/>
                <a:gd name="connsiteX11" fmla="*/ 10615 w 13473"/>
                <a:gd name="connsiteY11" fmla="*/ 2731 h 22957"/>
                <a:gd name="connsiteX12" fmla="*/ 11687 w 13473"/>
                <a:gd name="connsiteY12" fmla="*/ 1807 h 22957"/>
                <a:gd name="connsiteX13" fmla="*/ 12403 w 13473"/>
                <a:gd name="connsiteY13" fmla="*/ 0 h 22957"/>
                <a:gd name="connsiteX14" fmla="*/ 13473 w 13473"/>
                <a:gd name="connsiteY14" fmla="*/ 0 h 22957"/>
                <a:gd name="connsiteX0" fmla="*/ 0 w 13473"/>
                <a:gd name="connsiteY0" fmla="*/ 22957 h 22957"/>
                <a:gd name="connsiteX1" fmla="*/ 400 w 13473"/>
                <a:gd name="connsiteY1" fmla="*/ 21739 h 22957"/>
                <a:gd name="connsiteX2" fmla="*/ 1042 w 13473"/>
                <a:gd name="connsiteY2" fmla="*/ 19553 h 22957"/>
                <a:gd name="connsiteX3" fmla="*/ 1362 w 13473"/>
                <a:gd name="connsiteY3" fmla="*/ 17369 h 22957"/>
                <a:gd name="connsiteX4" fmla="*/ 3152 w 13473"/>
                <a:gd name="connsiteY4" fmla="*/ 14637 h 22957"/>
                <a:gd name="connsiteX5" fmla="*/ 4221 w 13473"/>
                <a:gd name="connsiteY5" fmla="*/ 14559 h 22957"/>
                <a:gd name="connsiteX6" fmla="*/ 4568 w 13473"/>
                <a:gd name="connsiteY6" fmla="*/ 12686 h 22957"/>
                <a:gd name="connsiteX7" fmla="*/ 4908 w 13473"/>
                <a:gd name="connsiteY7" fmla="*/ 10000 h 22957"/>
                <a:gd name="connsiteX8" fmla="*/ 5615 w 13473"/>
                <a:gd name="connsiteY8" fmla="*/ 9096 h 22957"/>
                <a:gd name="connsiteX9" fmla="*/ 7047 w 13473"/>
                <a:gd name="connsiteY9" fmla="*/ 8193 h 22957"/>
                <a:gd name="connsiteX10" fmla="*/ 8476 w 13473"/>
                <a:gd name="connsiteY10" fmla="*/ 8193 h 22957"/>
                <a:gd name="connsiteX11" fmla="*/ 8835 w 13473"/>
                <a:gd name="connsiteY11" fmla="*/ 5462 h 22957"/>
                <a:gd name="connsiteX12" fmla="*/ 10615 w 13473"/>
                <a:gd name="connsiteY12" fmla="*/ 2731 h 22957"/>
                <a:gd name="connsiteX13" fmla="*/ 11687 w 13473"/>
                <a:gd name="connsiteY13" fmla="*/ 1807 h 22957"/>
                <a:gd name="connsiteX14" fmla="*/ 12403 w 13473"/>
                <a:gd name="connsiteY14" fmla="*/ 0 h 22957"/>
                <a:gd name="connsiteX15" fmla="*/ 13473 w 13473"/>
                <a:gd name="connsiteY15" fmla="*/ 0 h 22957"/>
                <a:gd name="connsiteX0" fmla="*/ 0 w 13473"/>
                <a:gd name="connsiteY0" fmla="*/ 22957 h 22957"/>
                <a:gd name="connsiteX1" fmla="*/ 961 w 13473"/>
                <a:gd name="connsiteY1" fmla="*/ 21193 h 22957"/>
                <a:gd name="connsiteX2" fmla="*/ 1042 w 13473"/>
                <a:gd name="connsiteY2" fmla="*/ 19553 h 22957"/>
                <a:gd name="connsiteX3" fmla="*/ 1362 w 13473"/>
                <a:gd name="connsiteY3" fmla="*/ 17369 h 22957"/>
                <a:gd name="connsiteX4" fmla="*/ 3152 w 13473"/>
                <a:gd name="connsiteY4" fmla="*/ 14637 h 22957"/>
                <a:gd name="connsiteX5" fmla="*/ 4221 w 13473"/>
                <a:gd name="connsiteY5" fmla="*/ 14559 h 22957"/>
                <a:gd name="connsiteX6" fmla="*/ 4568 w 13473"/>
                <a:gd name="connsiteY6" fmla="*/ 12686 h 22957"/>
                <a:gd name="connsiteX7" fmla="*/ 4908 w 13473"/>
                <a:gd name="connsiteY7" fmla="*/ 10000 h 22957"/>
                <a:gd name="connsiteX8" fmla="*/ 5615 w 13473"/>
                <a:gd name="connsiteY8" fmla="*/ 9096 h 22957"/>
                <a:gd name="connsiteX9" fmla="*/ 7047 w 13473"/>
                <a:gd name="connsiteY9" fmla="*/ 8193 h 22957"/>
                <a:gd name="connsiteX10" fmla="*/ 8476 w 13473"/>
                <a:gd name="connsiteY10" fmla="*/ 8193 h 22957"/>
                <a:gd name="connsiteX11" fmla="*/ 8835 w 13473"/>
                <a:gd name="connsiteY11" fmla="*/ 5462 h 22957"/>
                <a:gd name="connsiteX12" fmla="*/ 10615 w 13473"/>
                <a:gd name="connsiteY12" fmla="*/ 2731 h 22957"/>
                <a:gd name="connsiteX13" fmla="*/ 11687 w 13473"/>
                <a:gd name="connsiteY13" fmla="*/ 1807 h 22957"/>
                <a:gd name="connsiteX14" fmla="*/ 12403 w 13473"/>
                <a:gd name="connsiteY14" fmla="*/ 0 h 22957"/>
                <a:gd name="connsiteX15" fmla="*/ 13473 w 13473"/>
                <a:gd name="connsiteY15" fmla="*/ 0 h 22957"/>
                <a:gd name="connsiteX0" fmla="*/ 0 w 13233"/>
                <a:gd name="connsiteY0" fmla="*/ 23191 h 23191"/>
                <a:gd name="connsiteX1" fmla="*/ 961 w 13233"/>
                <a:gd name="connsiteY1" fmla="*/ 21427 h 23191"/>
                <a:gd name="connsiteX2" fmla="*/ 1042 w 13233"/>
                <a:gd name="connsiteY2" fmla="*/ 19787 h 23191"/>
                <a:gd name="connsiteX3" fmla="*/ 1362 w 13233"/>
                <a:gd name="connsiteY3" fmla="*/ 17603 h 23191"/>
                <a:gd name="connsiteX4" fmla="*/ 3152 w 13233"/>
                <a:gd name="connsiteY4" fmla="*/ 14871 h 23191"/>
                <a:gd name="connsiteX5" fmla="*/ 4221 w 13233"/>
                <a:gd name="connsiteY5" fmla="*/ 14793 h 23191"/>
                <a:gd name="connsiteX6" fmla="*/ 4568 w 13233"/>
                <a:gd name="connsiteY6" fmla="*/ 12920 h 23191"/>
                <a:gd name="connsiteX7" fmla="*/ 4908 w 13233"/>
                <a:gd name="connsiteY7" fmla="*/ 10234 h 23191"/>
                <a:gd name="connsiteX8" fmla="*/ 5615 w 13233"/>
                <a:gd name="connsiteY8" fmla="*/ 9330 h 23191"/>
                <a:gd name="connsiteX9" fmla="*/ 7047 w 13233"/>
                <a:gd name="connsiteY9" fmla="*/ 8427 h 23191"/>
                <a:gd name="connsiteX10" fmla="*/ 8476 w 13233"/>
                <a:gd name="connsiteY10" fmla="*/ 8427 h 23191"/>
                <a:gd name="connsiteX11" fmla="*/ 8835 w 13233"/>
                <a:gd name="connsiteY11" fmla="*/ 5696 h 23191"/>
                <a:gd name="connsiteX12" fmla="*/ 10615 w 13233"/>
                <a:gd name="connsiteY12" fmla="*/ 2965 h 23191"/>
                <a:gd name="connsiteX13" fmla="*/ 11687 w 13233"/>
                <a:gd name="connsiteY13" fmla="*/ 2041 h 23191"/>
                <a:gd name="connsiteX14" fmla="*/ 12403 w 13233"/>
                <a:gd name="connsiteY14" fmla="*/ 234 h 23191"/>
                <a:gd name="connsiteX15" fmla="*/ 13233 w 13233"/>
                <a:gd name="connsiteY15" fmla="*/ 0 h 23191"/>
                <a:gd name="connsiteX0" fmla="*/ 0 w 13340"/>
                <a:gd name="connsiteY0" fmla="*/ 22567 h 22567"/>
                <a:gd name="connsiteX1" fmla="*/ 1068 w 13340"/>
                <a:gd name="connsiteY1" fmla="*/ 21427 h 22567"/>
                <a:gd name="connsiteX2" fmla="*/ 1149 w 13340"/>
                <a:gd name="connsiteY2" fmla="*/ 19787 h 22567"/>
                <a:gd name="connsiteX3" fmla="*/ 1469 w 13340"/>
                <a:gd name="connsiteY3" fmla="*/ 17603 h 22567"/>
                <a:gd name="connsiteX4" fmla="*/ 3259 w 13340"/>
                <a:gd name="connsiteY4" fmla="*/ 14871 h 22567"/>
                <a:gd name="connsiteX5" fmla="*/ 4328 w 13340"/>
                <a:gd name="connsiteY5" fmla="*/ 14793 h 22567"/>
                <a:gd name="connsiteX6" fmla="*/ 4675 w 13340"/>
                <a:gd name="connsiteY6" fmla="*/ 12920 h 22567"/>
                <a:gd name="connsiteX7" fmla="*/ 5015 w 13340"/>
                <a:gd name="connsiteY7" fmla="*/ 10234 h 22567"/>
                <a:gd name="connsiteX8" fmla="*/ 5722 w 13340"/>
                <a:gd name="connsiteY8" fmla="*/ 9330 h 22567"/>
                <a:gd name="connsiteX9" fmla="*/ 7154 w 13340"/>
                <a:gd name="connsiteY9" fmla="*/ 8427 h 22567"/>
                <a:gd name="connsiteX10" fmla="*/ 8583 w 13340"/>
                <a:gd name="connsiteY10" fmla="*/ 8427 h 22567"/>
                <a:gd name="connsiteX11" fmla="*/ 8942 w 13340"/>
                <a:gd name="connsiteY11" fmla="*/ 5696 h 22567"/>
                <a:gd name="connsiteX12" fmla="*/ 10722 w 13340"/>
                <a:gd name="connsiteY12" fmla="*/ 2965 h 22567"/>
                <a:gd name="connsiteX13" fmla="*/ 11794 w 13340"/>
                <a:gd name="connsiteY13" fmla="*/ 2041 h 22567"/>
                <a:gd name="connsiteX14" fmla="*/ 12510 w 13340"/>
                <a:gd name="connsiteY14" fmla="*/ 234 h 22567"/>
                <a:gd name="connsiteX15" fmla="*/ 13340 w 13340"/>
                <a:gd name="connsiteY15" fmla="*/ 0 h 22567"/>
                <a:gd name="connsiteX0" fmla="*/ 0 w 13340"/>
                <a:gd name="connsiteY0" fmla="*/ 22567 h 22567"/>
                <a:gd name="connsiteX1" fmla="*/ 641 w 13340"/>
                <a:gd name="connsiteY1" fmla="*/ 21973 h 22567"/>
                <a:gd name="connsiteX2" fmla="*/ 1068 w 13340"/>
                <a:gd name="connsiteY2" fmla="*/ 21427 h 22567"/>
                <a:gd name="connsiteX3" fmla="*/ 1149 w 13340"/>
                <a:gd name="connsiteY3" fmla="*/ 19787 h 22567"/>
                <a:gd name="connsiteX4" fmla="*/ 1469 w 13340"/>
                <a:gd name="connsiteY4" fmla="*/ 17603 h 22567"/>
                <a:gd name="connsiteX5" fmla="*/ 3259 w 13340"/>
                <a:gd name="connsiteY5" fmla="*/ 14871 h 22567"/>
                <a:gd name="connsiteX6" fmla="*/ 4328 w 13340"/>
                <a:gd name="connsiteY6" fmla="*/ 14793 h 22567"/>
                <a:gd name="connsiteX7" fmla="*/ 4675 w 13340"/>
                <a:gd name="connsiteY7" fmla="*/ 12920 h 22567"/>
                <a:gd name="connsiteX8" fmla="*/ 5015 w 13340"/>
                <a:gd name="connsiteY8" fmla="*/ 10234 h 22567"/>
                <a:gd name="connsiteX9" fmla="*/ 5722 w 13340"/>
                <a:gd name="connsiteY9" fmla="*/ 9330 h 22567"/>
                <a:gd name="connsiteX10" fmla="*/ 7154 w 13340"/>
                <a:gd name="connsiteY10" fmla="*/ 8427 h 22567"/>
                <a:gd name="connsiteX11" fmla="*/ 8583 w 13340"/>
                <a:gd name="connsiteY11" fmla="*/ 8427 h 22567"/>
                <a:gd name="connsiteX12" fmla="*/ 8942 w 13340"/>
                <a:gd name="connsiteY12" fmla="*/ 5696 h 22567"/>
                <a:gd name="connsiteX13" fmla="*/ 10722 w 13340"/>
                <a:gd name="connsiteY13" fmla="*/ 2965 h 22567"/>
                <a:gd name="connsiteX14" fmla="*/ 11794 w 13340"/>
                <a:gd name="connsiteY14" fmla="*/ 2041 h 22567"/>
                <a:gd name="connsiteX15" fmla="*/ 12510 w 13340"/>
                <a:gd name="connsiteY15" fmla="*/ 234 h 22567"/>
                <a:gd name="connsiteX16" fmla="*/ 13340 w 13340"/>
                <a:gd name="connsiteY16" fmla="*/ 0 h 22567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068 w 13340"/>
                <a:gd name="connsiteY2" fmla="*/ 21427 h 24236"/>
                <a:gd name="connsiteX3" fmla="*/ 1149 w 13340"/>
                <a:gd name="connsiteY3" fmla="*/ 19787 h 24236"/>
                <a:gd name="connsiteX4" fmla="*/ 1469 w 13340"/>
                <a:gd name="connsiteY4" fmla="*/ 17603 h 24236"/>
                <a:gd name="connsiteX5" fmla="*/ 3259 w 13340"/>
                <a:gd name="connsiteY5" fmla="*/ 14871 h 24236"/>
                <a:gd name="connsiteX6" fmla="*/ 4328 w 13340"/>
                <a:gd name="connsiteY6" fmla="*/ 14793 h 24236"/>
                <a:gd name="connsiteX7" fmla="*/ 4675 w 13340"/>
                <a:gd name="connsiteY7" fmla="*/ 12920 h 24236"/>
                <a:gd name="connsiteX8" fmla="*/ 5015 w 13340"/>
                <a:gd name="connsiteY8" fmla="*/ 10234 h 24236"/>
                <a:gd name="connsiteX9" fmla="*/ 5722 w 13340"/>
                <a:gd name="connsiteY9" fmla="*/ 9330 h 24236"/>
                <a:gd name="connsiteX10" fmla="*/ 7154 w 13340"/>
                <a:gd name="connsiteY10" fmla="*/ 8427 h 24236"/>
                <a:gd name="connsiteX11" fmla="*/ 8583 w 13340"/>
                <a:gd name="connsiteY11" fmla="*/ 8427 h 24236"/>
                <a:gd name="connsiteX12" fmla="*/ 8942 w 13340"/>
                <a:gd name="connsiteY12" fmla="*/ 5696 h 24236"/>
                <a:gd name="connsiteX13" fmla="*/ 10722 w 13340"/>
                <a:gd name="connsiteY13" fmla="*/ 2965 h 24236"/>
                <a:gd name="connsiteX14" fmla="*/ 11794 w 13340"/>
                <a:gd name="connsiteY14" fmla="*/ 2041 h 24236"/>
                <a:gd name="connsiteX15" fmla="*/ 12510 w 13340"/>
                <a:gd name="connsiteY15" fmla="*/ 234 h 24236"/>
                <a:gd name="connsiteX16" fmla="*/ 13340 w 13340"/>
                <a:gd name="connsiteY16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801 w 13340"/>
                <a:gd name="connsiteY2" fmla="*/ 22675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335 w 13340"/>
                <a:gd name="connsiteY2" fmla="*/ 24002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335 w 13340"/>
                <a:gd name="connsiteY2" fmla="*/ 24002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287"/>
                <a:gd name="connsiteY0" fmla="*/ 22255 h 24236"/>
                <a:gd name="connsiteX1" fmla="*/ 374 w 13287"/>
                <a:gd name="connsiteY1" fmla="*/ 24236 h 24236"/>
                <a:gd name="connsiteX2" fmla="*/ 1282 w 13287"/>
                <a:gd name="connsiteY2" fmla="*/ 24002 h 24236"/>
                <a:gd name="connsiteX3" fmla="*/ 1015 w 13287"/>
                <a:gd name="connsiteY3" fmla="*/ 21427 h 24236"/>
                <a:gd name="connsiteX4" fmla="*/ 1096 w 13287"/>
                <a:gd name="connsiteY4" fmla="*/ 19787 h 24236"/>
                <a:gd name="connsiteX5" fmla="*/ 1416 w 13287"/>
                <a:gd name="connsiteY5" fmla="*/ 17603 h 24236"/>
                <a:gd name="connsiteX6" fmla="*/ 3206 w 13287"/>
                <a:gd name="connsiteY6" fmla="*/ 14871 h 24236"/>
                <a:gd name="connsiteX7" fmla="*/ 4275 w 13287"/>
                <a:gd name="connsiteY7" fmla="*/ 14793 h 24236"/>
                <a:gd name="connsiteX8" fmla="*/ 4622 w 13287"/>
                <a:gd name="connsiteY8" fmla="*/ 12920 h 24236"/>
                <a:gd name="connsiteX9" fmla="*/ 4962 w 13287"/>
                <a:gd name="connsiteY9" fmla="*/ 10234 h 24236"/>
                <a:gd name="connsiteX10" fmla="*/ 5669 w 13287"/>
                <a:gd name="connsiteY10" fmla="*/ 9330 h 24236"/>
                <a:gd name="connsiteX11" fmla="*/ 7101 w 13287"/>
                <a:gd name="connsiteY11" fmla="*/ 8427 h 24236"/>
                <a:gd name="connsiteX12" fmla="*/ 8530 w 13287"/>
                <a:gd name="connsiteY12" fmla="*/ 8427 h 24236"/>
                <a:gd name="connsiteX13" fmla="*/ 8889 w 13287"/>
                <a:gd name="connsiteY13" fmla="*/ 5696 h 24236"/>
                <a:gd name="connsiteX14" fmla="*/ 10669 w 13287"/>
                <a:gd name="connsiteY14" fmla="*/ 2965 h 24236"/>
                <a:gd name="connsiteX15" fmla="*/ 11741 w 13287"/>
                <a:gd name="connsiteY15" fmla="*/ 2041 h 24236"/>
                <a:gd name="connsiteX16" fmla="*/ 12457 w 13287"/>
                <a:gd name="connsiteY16" fmla="*/ 234 h 24236"/>
                <a:gd name="connsiteX17" fmla="*/ 13287 w 13287"/>
                <a:gd name="connsiteY17" fmla="*/ 0 h 24236"/>
                <a:gd name="connsiteX0" fmla="*/ 0 w 13367"/>
                <a:gd name="connsiteY0" fmla="*/ 21943 h 24236"/>
                <a:gd name="connsiteX1" fmla="*/ 454 w 13367"/>
                <a:gd name="connsiteY1" fmla="*/ 24236 h 24236"/>
                <a:gd name="connsiteX2" fmla="*/ 1362 w 13367"/>
                <a:gd name="connsiteY2" fmla="*/ 24002 h 24236"/>
                <a:gd name="connsiteX3" fmla="*/ 1095 w 13367"/>
                <a:gd name="connsiteY3" fmla="*/ 21427 h 24236"/>
                <a:gd name="connsiteX4" fmla="*/ 1176 w 13367"/>
                <a:gd name="connsiteY4" fmla="*/ 19787 h 24236"/>
                <a:gd name="connsiteX5" fmla="*/ 1496 w 13367"/>
                <a:gd name="connsiteY5" fmla="*/ 17603 h 24236"/>
                <a:gd name="connsiteX6" fmla="*/ 3286 w 13367"/>
                <a:gd name="connsiteY6" fmla="*/ 14871 h 24236"/>
                <a:gd name="connsiteX7" fmla="*/ 4355 w 13367"/>
                <a:gd name="connsiteY7" fmla="*/ 14793 h 24236"/>
                <a:gd name="connsiteX8" fmla="*/ 4702 w 13367"/>
                <a:gd name="connsiteY8" fmla="*/ 12920 h 24236"/>
                <a:gd name="connsiteX9" fmla="*/ 5042 w 13367"/>
                <a:gd name="connsiteY9" fmla="*/ 10234 h 24236"/>
                <a:gd name="connsiteX10" fmla="*/ 5749 w 13367"/>
                <a:gd name="connsiteY10" fmla="*/ 9330 h 24236"/>
                <a:gd name="connsiteX11" fmla="*/ 7181 w 13367"/>
                <a:gd name="connsiteY11" fmla="*/ 8427 h 24236"/>
                <a:gd name="connsiteX12" fmla="*/ 8610 w 13367"/>
                <a:gd name="connsiteY12" fmla="*/ 8427 h 24236"/>
                <a:gd name="connsiteX13" fmla="*/ 8969 w 13367"/>
                <a:gd name="connsiteY13" fmla="*/ 5696 h 24236"/>
                <a:gd name="connsiteX14" fmla="*/ 10749 w 13367"/>
                <a:gd name="connsiteY14" fmla="*/ 2965 h 24236"/>
                <a:gd name="connsiteX15" fmla="*/ 11821 w 13367"/>
                <a:gd name="connsiteY15" fmla="*/ 2041 h 24236"/>
                <a:gd name="connsiteX16" fmla="*/ 12537 w 13367"/>
                <a:gd name="connsiteY16" fmla="*/ 234 h 24236"/>
                <a:gd name="connsiteX17" fmla="*/ 13367 w 13367"/>
                <a:gd name="connsiteY17" fmla="*/ 0 h 24236"/>
                <a:gd name="connsiteX0" fmla="*/ 0 w 13367"/>
                <a:gd name="connsiteY0" fmla="*/ 21943 h 24236"/>
                <a:gd name="connsiteX1" fmla="*/ 454 w 13367"/>
                <a:gd name="connsiteY1" fmla="*/ 24236 h 24236"/>
                <a:gd name="connsiteX2" fmla="*/ 881 w 13367"/>
                <a:gd name="connsiteY2" fmla="*/ 24236 h 24236"/>
                <a:gd name="connsiteX3" fmla="*/ 1095 w 13367"/>
                <a:gd name="connsiteY3" fmla="*/ 21427 h 24236"/>
                <a:gd name="connsiteX4" fmla="*/ 1176 w 13367"/>
                <a:gd name="connsiteY4" fmla="*/ 19787 h 24236"/>
                <a:gd name="connsiteX5" fmla="*/ 1496 w 13367"/>
                <a:gd name="connsiteY5" fmla="*/ 17603 h 24236"/>
                <a:gd name="connsiteX6" fmla="*/ 3286 w 13367"/>
                <a:gd name="connsiteY6" fmla="*/ 14871 h 24236"/>
                <a:gd name="connsiteX7" fmla="*/ 4355 w 13367"/>
                <a:gd name="connsiteY7" fmla="*/ 14793 h 24236"/>
                <a:gd name="connsiteX8" fmla="*/ 4702 w 13367"/>
                <a:gd name="connsiteY8" fmla="*/ 12920 h 24236"/>
                <a:gd name="connsiteX9" fmla="*/ 5042 w 13367"/>
                <a:gd name="connsiteY9" fmla="*/ 10234 h 24236"/>
                <a:gd name="connsiteX10" fmla="*/ 5749 w 13367"/>
                <a:gd name="connsiteY10" fmla="*/ 9330 h 24236"/>
                <a:gd name="connsiteX11" fmla="*/ 7181 w 13367"/>
                <a:gd name="connsiteY11" fmla="*/ 8427 h 24236"/>
                <a:gd name="connsiteX12" fmla="*/ 8610 w 13367"/>
                <a:gd name="connsiteY12" fmla="*/ 8427 h 24236"/>
                <a:gd name="connsiteX13" fmla="*/ 8969 w 13367"/>
                <a:gd name="connsiteY13" fmla="*/ 5696 h 24236"/>
                <a:gd name="connsiteX14" fmla="*/ 10749 w 13367"/>
                <a:gd name="connsiteY14" fmla="*/ 2965 h 24236"/>
                <a:gd name="connsiteX15" fmla="*/ 11821 w 13367"/>
                <a:gd name="connsiteY15" fmla="*/ 2041 h 24236"/>
                <a:gd name="connsiteX16" fmla="*/ 12537 w 13367"/>
                <a:gd name="connsiteY16" fmla="*/ 234 h 24236"/>
                <a:gd name="connsiteX17" fmla="*/ 13367 w 13367"/>
                <a:gd name="connsiteY17" fmla="*/ 0 h 24236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23412 w 23412"/>
                <a:gd name="connsiteY1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2984 w 23412"/>
                <a:gd name="connsiteY17" fmla="*/ 41874 h 67785"/>
                <a:gd name="connsiteX18" fmla="*/ 23412 w 23412"/>
                <a:gd name="connsiteY1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23412 w 23412"/>
                <a:gd name="connsiteY1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052 w 23412"/>
                <a:gd name="connsiteY18" fmla="*/ 40859 h 67785"/>
                <a:gd name="connsiteX19" fmla="*/ 23412 w 23412"/>
                <a:gd name="connsiteY1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23412 w 23412"/>
                <a:gd name="connsiteY1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5148 w 23412"/>
                <a:gd name="connsiteY19" fmla="*/ 36099 h 67785"/>
                <a:gd name="connsiteX20" fmla="*/ 23412 w 23412"/>
                <a:gd name="connsiteY2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23412 w 23412"/>
                <a:gd name="connsiteY2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4961 w 23412"/>
                <a:gd name="connsiteY20" fmla="*/ 34069 h 67785"/>
                <a:gd name="connsiteX21" fmla="*/ 23412 w 23412"/>
                <a:gd name="connsiteY2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23412 w 23412"/>
                <a:gd name="connsiteY2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563 w 23412"/>
                <a:gd name="connsiteY21" fmla="*/ 33367 h 67785"/>
                <a:gd name="connsiteX22" fmla="*/ 23412 w 23412"/>
                <a:gd name="connsiteY2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23412 w 23412"/>
                <a:gd name="connsiteY2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7098 w 23412"/>
                <a:gd name="connsiteY22" fmla="*/ 27904 h 67785"/>
                <a:gd name="connsiteX23" fmla="*/ 23412 w 23412"/>
                <a:gd name="connsiteY23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23412 w 23412"/>
                <a:gd name="connsiteY23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674 w 23412"/>
                <a:gd name="connsiteY23" fmla="*/ 25563 h 67785"/>
                <a:gd name="connsiteX24" fmla="*/ 23412 w 23412"/>
                <a:gd name="connsiteY24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23412 w 23412"/>
                <a:gd name="connsiteY24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594 w 23412"/>
                <a:gd name="connsiteY24" fmla="*/ 23924 h 67785"/>
                <a:gd name="connsiteX25" fmla="*/ 23412 w 23412"/>
                <a:gd name="connsiteY25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712 w 23412"/>
                <a:gd name="connsiteY24" fmla="*/ 20022 h 67785"/>
                <a:gd name="connsiteX25" fmla="*/ 23412 w 23412"/>
                <a:gd name="connsiteY25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033 w 23412"/>
                <a:gd name="connsiteY24" fmla="*/ 21894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033 w 23412"/>
                <a:gd name="connsiteY24" fmla="*/ 21894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980 w 23412"/>
                <a:gd name="connsiteY24" fmla="*/ 22518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980 w 23412"/>
                <a:gd name="connsiteY24" fmla="*/ 22518 h 67785"/>
                <a:gd name="connsiteX25" fmla="*/ 17659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7660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7660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3839 w 23412"/>
                <a:gd name="connsiteY19" fmla="*/ 36801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3839 w 23412"/>
                <a:gd name="connsiteY19" fmla="*/ 36801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587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534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865 w 23412"/>
                <a:gd name="connsiteY18" fmla="*/ 41718 h 67785"/>
                <a:gd name="connsiteX19" fmla="*/ 14479 w 23412"/>
                <a:gd name="connsiteY19" fmla="*/ 38830 h 67785"/>
                <a:gd name="connsiteX20" fmla="*/ 14160 w 23412"/>
                <a:gd name="connsiteY20" fmla="*/ 37659 h 67785"/>
                <a:gd name="connsiteX21" fmla="*/ 14534 w 23412"/>
                <a:gd name="connsiteY21" fmla="*/ 35865 h 67785"/>
                <a:gd name="connsiteX22" fmla="*/ 16083 w 23412"/>
                <a:gd name="connsiteY22" fmla="*/ 35630 h 67785"/>
                <a:gd name="connsiteX23" fmla="*/ 16456 w 23412"/>
                <a:gd name="connsiteY23" fmla="*/ 30948 h 67785"/>
                <a:gd name="connsiteX24" fmla="*/ 18060 w 23412"/>
                <a:gd name="connsiteY24" fmla="*/ 28763 h 67785"/>
                <a:gd name="connsiteX25" fmla="*/ 18434 w 23412"/>
                <a:gd name="connsiteY25" fmla="*/ 24939 h 67785"/>
                <a:gd name="connsiteX26" fmla="*/ 17980 w 23412"/>
                <a:gd name="connsiteY26" fmla="*/ 22518 h 67785"/>
                <a:gd name="connsiteX27" fmla="*/ 17659 w 23412"/>
                <a:gd name="connsiteY27" fmla="*/ 20022 h 67785"/>
                <a:gd name="connsiteX28" fmla="*/ 23412 w 23412"/>
                <a:gd name="connsiteY2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479 w 23412"/>
                <a:gd name="connsiteY19" fmla="*/ 38830 h 67785"/>
                <a:gd name="connsiteX20" fmla="*/ 14160 w 23412"/>
                <a:gd name="connsiteY20" fmla="*/ 37659 h 67785"/>
                <a:gd name="connsiteX21" fmla="*/ 14534 w 23412"/>
                <a:gd name="connsiteY21" fmla="*/ 35865 h 67785"/>
                <a:gd name="connsiteX22" fmla="*/ 16083 w 23412"/>
                <a:gd name="connsiteY22" fmla="*/ 35630 h 67785"/>
                <a:gd name="connsiteX23" fmla="*/ 16456 w 23412"/>
                <a:gd name="connsiteY23" fmla="*/ 30948 h 67785"/>
                <a:gd name="connsiteX24" fmla="*/ 18060 w 23412"/>
                <a:gd name="connsiteY24" fmla="*/ 28763 h 67785"/>
                <a:gd name="connsiteX25" fmla="*/ 18434 w 23412"/>
                <a:gd name="connsiteY25" fmla="*/ 24939 h 67785"/>
                <a:gd name="connsiteX26" fmla="*/ 17980 w 23412"/>
                <a:gd name="connsiteY26" fmla="*/ 22518 h 67785"/>
                <a:gd name="connsiteX27" fmla="*/ 17659 w 23412"/>
                <a:gd name="connsiteY27" fmla="*/ 20022 h 67785"/>
                <a:gd name="connsiteX28" fmla="*/ 23412 w 23412"/>
                <a:gd name="connsiteY2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86 w 23412"/>
                <a:gd name="connsiteY19" fmla="*/ 39923 h 67785"/>
                <a:gd name="connsiteX20" fmla="*/ 14479 w 23412"/>
                <a:gd name="connsiteY20" fmla="*/ 38830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479 w 23412"/>
                <a:gd name="connsiteY20" fmla="*/ 38830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59 w 23412"/>
                <a:gd name="connsiteY20" fmla="*/ 38986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26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26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18220 w 23412"/>
                <a:gd name="connsiteY30" fmla="*/ 18070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18060 w 23412"/>
                <a:gd name="connsiteY30" fmla="*/ 17992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19021 w 23412"/>
                <a:gd name="connsiteY31" fmla="*/ 14792 h 67785"/>
                <a:gd name="connsiteX32" fmla="*/ 23412 w 23412"/>
                <a:gd name="connsiteY3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19555 w 23412"/>
                <a:gd name="connsiteY31" fmla="*/ 15026 h 67785"/>
                <a:gd name="connsiteX32" fmla="*/ 23412 w 23412"/>
                <a:gd name="connsiteY32" fmla="*/ 0 h 67785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3519 w 23519"/>
                <a:gd name="connsiteY32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3109 w 23519"/>
                <a:gd name="connsiteY32" fmla="*/ 1681 h 67707"/>
                <a:gd name="connsiteX33" fmla="*/ 23519 w 23519"/>
                <a:gd name="connsiteY33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2708 w 23519"/>
                <a:gd name="connsiteY32" fmla="*/ 1915 h 67707"/>
                <a:gd name="connsiteX33" fmla="*/ 23519 w 23519"/>
                <a:gd name="connsiteY33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399 w 23519"/>
                <a:gd name="connsiteY32" fmla="*/ 7300 h 67707"/>
                <a:gd name="connsiteX33" fmla="*/ 22708 w 23519"/>
                <a:gd name="connsiteY33" fmla="*/ 1915 h 67707"/>
                <a:gd name="connsiteX34" fmla="*/ 23519 w 23519"/>
                <a:gd name="connsiteY34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2628 w 23519"/>
                <a:gd name="connsiteY32" fmla="*/ 3164 h 67707"/>
                <a:gd name="connsiteX33" fmla="*/ 22708 w 23519"/>
                <a:gd name="connsiteY33" fmla="*/ 1915 h 67707"/>
                <a:gd name="connsiteX34" fmla="*/ 23519 w 23519"/>
                <a:gd name="connsiteY34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239 w 23519"/>
                <a:gd name="connsiteY32" fmla="*/ 8627 h 67707"/>
                <a:gd name="connsiteX33" fmla="*/ 22628 w 23519"/>
                <a:gd name="connsiteY33" fmla="*/ 3164 h 67707"/>
                <a:gd name="connsiteX34" fmla="*/ 22708 w 23519"/>
                <a:gd name="connsiteY34" fmla="*/ 1915 h 67707"/>
                <a:gd name="connsiteX35" fmla="*/ 23519 w 23519"/>
                <a:gd name="connsiteY35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506 w 23519"/>
                <a:gd name="connsiteY32" fmla="*/ 7768 h 67707"/>
                <a:gd name="connsiteX33" fmla="*/ 22628 w 23519"/>
                <a:gd name="connsiteY33" fmla="*/ 3164 h 67707"/>
                <a:gd name="connsiteX34" fmla="*/ 22708 w 23519"/>
                <a:gd name="connsiteY34" fmla="*/ 1915 h 67707"/>
                <a:gd name="connsiteX35" fmla="*/ 23519 w 23519"/>
                <a:gd name="connsiteY35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0651 w 23519"/>
                <a:gd name="connsiteY32" fmla="*/ 10968 h 67707"/>
                <a:gd name="connsiteX33" fmla="*/ 21506 w 23519"/>
                <a:gd name="connsiteY33" fmla="*/ 7768 h 67707"/>
                <a:gd name="connsiteX34" fmla="*/ 22628 w 23519"/>
                <a:gd name="connsiteY34" fmla="*/ 3164 h 67707"/>
                <a:gd name="connsiteX35" fmla="*/ 22708 w 23519"/>
                <a:gd name="connsiteY35" fmla="*/ 1915 h 67707"/>
                <a:gd name="connsiteX36" fmla="*/ 23519 w 23519"/>
                <a:gd name="connsiteY36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1506 w 23519"/>
                <a:gd name="connsiteY33" fmla="*/ 7768 h 67707"/>
                <a:gd name="connsiteX34" fmla="*/ 22628 w 23519"/>
                <a:gd name="connsiteY34" fmla="*/ 3164 h 67707"/>
                <a:gd name="connsiteX35" fmla="*/ 22708 w 23519"/>
                <a:gd name="connsiteY35" fmla="*/ 1915 h 67707"/>
                <a:gd name="connsiteX36" fmla="*/ 23519 w 23519"/>
                <a:gd name="connsiteY36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971 w 23519"/>
                <a:gd name="connsiteY33" fmla="*/ 8939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1046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0812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0812 h 67707"/>
                <a:gd name="connsiteX34" fmla="*/ 21506 w 23519"/>
                <a:gd name="connsiteY34" fmla="*/ 7924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769 w 23519"/>
                <a:gd name="connsiteY32" fmla="*/ 12607 h 67707"/>
                <a:gd name="connsiteX33" fmla="*/ 19983 w 23519"/>
                <a:gd name="connsiteY33" fmla="*/ 10968 h 67707"/>
                <a:gd name="connsiteX34" fmla="*/ 20410 w 23519"/>
                <a:gd name="connsiteY34" fmla="*/ 10812 h 67707"/>
                <a:gd name="connsiteX35" fmla="*/ 21506 w 23519"/>
                <a:gd name="connsiteY35" fmla="*/ 7924 h 67707"/>
                <a:gd name="connsiteX36" fmla="*/ 22628 w 23519"/>
                <a:gd name="connsiteY36" fmla="*/ 3164 h 67707"/>
                <a:gd name="connsiteX37" fmla="*/ 22708 w 23519"/>
                <a:gd name="connsiteY37" fmla="*/ 1915 h 67707"/>
                <a:gd name="connsiteX38" fmla="*/ 23519 w 23519"/>
                <a:gd name="connsiteY38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56 w 23519"/>
                <a:gd name="connsiteY32" fmla="*/ 11905 h 67707"/>
                <a:gd name="connsiteX33" fmla="*/ 19983 w 23519"/>
                <a:gd name="connsiteY33" fmla="*/ 10968 h 67707"/>
                <a:gd name="connsiteX34" fmla="*/ 20410 w 23519"/>
                <a:gd name="connsiteY34" fmla="*/ 10812 h 67707"/>
                <a:gd name="connsiteX35" fmla="*/ 21506 w 23519"/>
                <a:gd name="connsiteY35" fmla="*/ 7924 h 67707"/>
                <a:gd name="connsiteX36" fmla="*/ 22628 w 23519"/>
                <a:gd name="connsiteY36" fmla="*/ 3164 h 67707"/>
                <a:gd name="connsiteX37" fmla="*/ 22708 w 23519"/>
                <a:gd name="connsiteY37" fmla="*/ 1915 h 67707"/>
                <a:gd name="connsiteX38" fmla="*/ 23519 w 23519"/>
                <a:gd name="connsiteY38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743 w 23519"/>
                <a:gd name="connsiteY32" fmla="*/ 1409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609 w 23519"/>
                <a:gd name="connsiteY32" fmla="*/ 13856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609 w 23519"/>
                <a:gd name="connsiteY32" fmla="*/ 13856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37 w 23519"/>
                <a:gd name="connsiteY35" fmla="*/ 11046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9953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9953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20010 w 23519"/>
                <a:gd name="connsiteY34" fmla="*/ 10812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519" h="67707">
                  <a:moveTo>
                    <a:pt x="0" y="65414"/>
                  </a:moveTo>
                  <a:cubicBezTo>
                    <a:pt x="125" y="66074"/>
                    <a:pt x="329" y="67047"/>
                    <a:pt x="454" y="67707"/>
                  </a:cubicBezTo>
                  <a:lnTo>
                    <a:pt x="881" y="67707"/>
                  </a:lnTo>
                  <a:cubicBezTo>
                    <a:pt x="952" y="66771"/>
                    <a:pt x="1024" y="65834"/>
                    <a:pt x="1095" y="64898"/>
                  </a:cubicBezTo>
                  <a:cubicBezTo>
                    <a:pt x="1122" y="64351"/>
                    <a:pt x="1149" y="63805"/>
                    <a:pt x="1176" y="63258"/>
                  </a:cubicBezTo>
                  <a:cubicBezTo>
                    <a:pt x="1283" y="62530"/>
                    <a:pt x="1389" y="61802"/>
                    <a:pt x="1496" y="61074"/>
                  </a:cubicBezTo>
                  <a:lnTo>
                    <a:pt x="3286" y="58342"/>
                  </a:lnTo>
                  <a:lnTo>
                    <a:pt x="4355" y="58264"/>
                  </a:lnTo>
                  <a:cubicBezTo>
                    <a:pt x="4497" y="57327"/>
                    <a:pt x="4560" y="57328"/>
                    <a:pt x="4702" y="56391"/>
                  </a:cubicBezTo>
                  <a:cubicBezTo>
                    <a:pt x="4789" y="55808"/>
                    <a:pt x="4955" y="54288"/>
                    <a:pt x="5042" y="53705"/>
                  </a:cubicBezTo>
                  <a:lnTo>
                    <a:pt x="5749" y="52801"/>
                  </a:lnTo>
                  <a:lnTo>
                    <a:pt x="7181" y="51898"/>
                  </a:lnTo>
                  <a:lnTo>
                    <a:pt x="8610" y="51898"/>
                  </a:lnTo>
                  <a:cubicBezTo>
                    <a:pt x="8728" y="50988"/>
                    <a:pt x="8849" y="50077"/>
                    <a:pt x="8969" y="49167"/>
                  </a:cubicBezTo>
                  <a:lnTo>
                    <a:pt x="10749" y="46436"/>
                  </a:lnTo>
                  <a:lnTo>
                    <a:pt x="11821" y="45512"/>
                  </a:lnTo>
                  <a:lnTo>
                    <a:pt x="12537" y="43705"/>
                  </a:lnTo>
                  <a:lnTo>
                    <a:pt x="13438" y="43279"/>
                  </a:lnTo>
                  <a:cubicBezTo>
                    <a:pt x="13545" y="42785"/>
                    <a:pt x="13651" y="42290"/>
                    <a:pt x="13758" y="41796"/>
                  </a:cubicBezTo>
                  <a:cubicBezTo>
                    <a:pt x="13901" y="41146"/>
                    <a:pt x="14016" y="41197"/>
                    <a:pt x="14159" y="40547"/>
                  </a:cubicBezTo>
                  <a:cubicBezTo>
                    <a:pt x="14283" y="39923"/>
                    <a:pt x="14408" y="39298"/>
                    <a:pt x="14532" y="38674"/>
                  </a:cubicBezTo>
                  <a:lnTo>
                    <a:pt x="14160" y="37581"/>
                  </a:lnTo>
                  <a:cubicBezTo>
                    <a:pt x="14267" y="36983"/>
                    <a:pt x="14427" y="36385"/>
                    <a:pt x="14534" y="35787"/>
                  </a:cubicBezTo>
                  <a:lnTo>
                    <a:pt x="16083" y="35552"/>
                  </a:lnTo>
                  <a:cubicBezTo>
                    <a:pt x="16207" y="33991"/>
                    <a:pt x="16332" y="32431"/>
                    <a:pt x="16456" y="30870"/>
                  </a:cubicBezTo>
                  <a:lnTo>
                    <a:pt x="18060" y="28685"/>
                  </a:lnTo>
                  <a:cubicBezTo>
                    <a:pt x="18149" y="28112"/>
                    <a:pt x="18290" y="27540"/>
                    <a:pt x="18379" y="26967"/>
                  </a:cubicBezTo>
                  <a:cubicBezTo>
                    <a:pt x="18397" y="26265"/>
                    <a:pt x="18416" y="25563"/>
                    <a:pt x="18434" y="24861"/>
                  </a:cubicBezTo>
                  <a:cubicBezTo>
                    <a:pt x="18283" y="24054"/>
                    <a:pt x="18131" y="23247"/>
                    <a:pt x="17980" y="22440"/>
                  </a:cubicBezTo>
                  <a:cubicBezTo>
                    <a:pt x="17891" y="21608"/>
                    <a:pt x="17721" y="20698"/>
                    <a:pt x="17632" y="19866"/>
                  </a:cubicBezTo>
                  <a:cubicBezTo>
                    <a:pt x="17766" y="19189"/>
                    <a:pt x="17926" y="18591"/>
                    <a:pt x="18060" y="17914"/>
                  </a:cubicBezTo>
                  <a:lnTo>
                    <a:pt x="19555" y="14948"/>
                  </a:lnTo>
                  <a:cubicBezTo>
                    <a:pt x="19555" y="14532"/>
                    <a:pt x="19556" y="14116"/>
                    <a:pt x="19556" y="13700"/>
                  </a:cubicBezTo>
                  <a:lnTo>
                    <a:pt x="19956" y="11905"/>
                  </a:lnTo>
                  <a:cubicBezTo>
                    <a:pt x="19965" y="11254"/>
                    <a:pt x="20001" y="11463"/>
                    <a:pt x="20010" y="10812"/>
                  </a:cubicBezTo>
                  <a:lnTo>
                    <a:pt x="20437" y="10734"/>
                  </a:lnTo>
                  <a:lnTo>
                    <a:pt x="21506" y="7924"/>
                  </a:lnTo>
                  <a:lnTo>
                    <a:pt x="22628" y="3164"/>
                  </a:lnTo>
                  <a:cubicBezTo>
                    <a:pt x="22655" y="2748"/>
                    <a:pt x="22681" y="2331"/>
                    <a:pt x="22708" y="1915"/>
                  </a:cubicBezTo>
                  <a:cubicBezTo>
                    <a:pt x="22845" y="1355"/>
                    <a:pt x="23382" y="560"/>
                    <a:pt x="23519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07" name="Freeform 35"/>
            <p:cNvSpPr>
              <a:spLocks noChangeAspect="1"/>
            </p:cNvSpPr>
            <p:nvPr/>
          </p:nvSpPr>
          <p:spPr bwMode="gray">
            <a:xfrm>
              <a:off x="3224304" y="3542027"/>
              <a:ext cx="2096354" cy="2065815"/>
            </a:xfrm>
            <a:custGeom>
              <a:avLst/>
              <a:gdLst>
                <a:gd name="T0" fmla="*/ 0 w 1950"/>
                <a:gd name="T1" fmla="*/ 2147483647 h 498"/>
                <a:gd name="T2" fmla="*/ 2147483647 w 1950"/>
                <a:gd name="T3" fmla="*/ 2147483647 h 498"/>
                <a:gd name="T4" fmla="*/ 2147483647 w 1950"/>
                <a:gd name="T5" fmla="*/ 2147483647 h 498"/>
                <a:gd name="T6" fmla="*/ 2147483647 w 1950"/>
                <a:gd name="T7" fmla="*/ 2147483647 h 498"/>
                <a:gd name="T8" fmla="*/ 2147483647 w 1950"/>
                <a:gd name="T9" fmla="*/ 2147483647 h 498"/>
                <a:gd name="T10" fmla="*/ 2147483647 w 1950"/>
                <a:gd name="T11" fmla="*/ 2147483647 h 498"/>
                <a:gd name="T12" fmla="*/ 2147483647 w 1950"/>
                <a:gd name="T13" fmla="*/ 2147483647 h 498"/>
                <a:gd name="T14" fmla="*/ 2147483647 w 1950"/>
                <a:gd name="T15" fmla="*/ 2147483647 h 498"/>
                <a:gd name="T16" fmla="*/ 2147483647 w 1950"/>
                <a:gd name="T17" fmla="*/ 2147483647 h 498"/>
                <a:gd name="T18" fmla="*/ 2147483647 w 1950"/>
                <a:gd name="T19" fmla="*/ 2147483647 h 498"/>
                <a:gd name="T20" fmla="*/ 2147483647 w 1950"/>
                <a:gd name="T21" fmla="*/ 2147483647 h 498"/>
                <a:gd name="T22" fmla="*/ 2147483647 w 1950"/>
                <a:gd name="T23" fmla="*/ 2147483647 h 498"/>
                <a:gd name="T24" fmla="*/ 2147483647 w 1950"/>
                <a:gd name="T25" fmla="*/ 2147483647 h 498"/>
                <a:gd name="T26" fmla="*/ 2147483647 w 1950"/>
                <a:gd name="T27" fmla="*/ 0 h 498"/>
                <a:gd name="T28" fmla="*/ 2147483647 w 1950"/>
                <a:gd name="T29" fmla="*/ 0 h 4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50"/>
                <a:gd name="T46" fmla="*/ 0 h 498"/>
                <a:gd name="T47" fmla="*/ 1950 w 1950"/>
                <a:gd name="T48" fmla="*/ 498 h 498"/>
                <a:gd name="connsiteX0" fmla="*/ 0 w 10244"/>
                <a:gd name="connsiteY0" fmla="*/ 5540 h 10000"/>
                <a:gd name="connsiteX1" fmla="*/ 2567 w 10244"/>
                <a:gd name="connsiteY1" fmla="*/ 5462 h 10000"/>
                <a:gd name="connsiteX2" fmla="*/ 2803 w 10244"/>
                <a:gd name="connsiteY2" fmla="*/ 3635 h 10000"/>
                <a:gd name="connsiteX3" fmla="*/ 3034 w 10244"/>
                <a:gd name="connsiteY3" fmla="*/ 3635 h 10000"/>
                <a:gd name="connsiteX4" fmla="*/ 3265 w 10244"/>
                <a:gd name="connsiteY4" fmla="*/ 1807 h 10000"/>
                <a:gd name="connsiteX5" fmla="*/ 3731 w 10244"/>
                <a:gd name="connsiteY5" fmla="*/ 1807 h 10000"/>
                <a:gd name="connsiteX6" fmla="*/ 4665 w 10244"/>
                <a:gd name="connsiteY6" fmla="*/ 10000 h 10000"/>
                <a:gd name="connsiteX7" fmla="*/ 5126 w 10244"/>
                <a:gd name="connsiteY7" fmla="*/ 9096 h 10000"/>
                <a:gd name="connsiteX8" fmla="*/ 6059 w 10244"/>
                <a:gd name="connsiteY8" fmla="*/ 8193 h 10000"/>
                <a:gd name="connsiteX9" fmla="*/ 6988 w 10244"/>
                <a:gd name="connsiteY9" fmla="*/ 8193 h 10000"/>
                <a:gd name="connsiteX10" fmla="*/ 7223 w 10244"/>
                <a:gd name="connsiteY10" fmla="*/ 5462 h 10000"/>
                <a:gd name="connsiteX11" fmla="*/ 8382 w 10244"/>
                <a:gd name="connsiteY11" fmla="*/ 2731 h 10000"/>
                <a:gd name="connsiteX12" fmla="*/ 9080 w 10244"/>
                <a:gd name="connsiteY12" fmla="*/ 1807 h 10000"/>
                <a:gd name="connsiteX13" fmla="*/ 9547 w 10244"/>
                <a:gd name="connsiteY13" fmla="*/ 0 h 10000"/>
                <a:gd name="connsiteX14" fmla="*/ 10244 w 10244"/>
                <a:gd name="connsiteY14" fmla="*/ 0 h 10000"/>
                <a:gd name="connsiteX0" fmla="*/ 0 w 7677"/>
                <a:gd name="connsiteY0" fmla="*/ 5462 h 10000"/>
                <a:gd name="connsiteX1" fmla="*/ 236 w 7677"/>
                <a:gd name="connsiteY1" fmla="*/ 3635 h 10000"/>
                <a:gd name="connsiteX2" fmla="*/ 467 w 7677"/>
                <a:gd name="connsiteY2" fmla="*/ 3635 h 10000"/>
                <a:gd name="connsiteX3" fmla="*/ 698 w 7677"/>
                <a:gd name="connsiteY3" fmla="*/ 1807 h 10000"/>
                <a:gd name="connsiteX4" fmla="*/ 1164 w 7677"/>
                <a:gd name="connsiteY4" fmla="*/ 1807 h 10000"/>
                <a:gd name="connsiteX5" fmla="*/ 2098 w 7677"/>
                <a:gd name="connsiteY5" fmla="*/ 10000 h 10000"/>
                <a:gd name="connsiteX6" fmla="*/ 2559 w 7677"/>
                <a:gd name="connsiteY6" fmla="*/ 9096 h 10000"/>
                <a:gd name="connsiteX7" fmla="*/ 3492 w 7677"/>
                <a:gd name="connsiteY7" fmla="*/ 8193 h 10000"/>
                <a:gd name="connsiteX8" fmla="*/ 4421 w 7677"/>
                <a:gd name="connsiteY8" fmla="*/ 8193 h 10000"/>
                <a:gd name="connsiteX9" fmla="*/ 4656 w 7677"/>
                <a:gd name="connsiteY9" fmla="*/ 5462 h 10000"/>
                <a:gd name="connsiteX10" fmla="*/ 5815 w 7677"/>
                <a:gd name="connsiteY10" fmla="*/ 2731 h 10000"/>
                <a:gd name="connsiteX11" fmla="*/ 6513 w 7677"/>
                <a:gd name="connsiteY11" fmla="*/ 1807 h 10000"/>
                <a:gd name="connsiteX12" fmla="*/ 6980 w 7677"/>
                <a:gd name="connsiteY12" fmla="*/ 0 h 10000"/>
                <a:gd name="connsiteX13" fmla="*/ 7677 w 7677"/>
                <a:gd name="connsiteY13" fmla="*/ 0 h 10000"/>
                <a:gd name="connsiteX0" fmla="*/ 0 w 9693"/>
                <a:gd name="connsiteY0" fmla="*/ 3635 h 10000"/>
                <a:gd name="connsiteX1" fmla="*/ 301 w 9693"/>
                <a:gd name="connsiteY1" fmla="*/ 3635 h 10000"/>
                <a:gd name="connsiteX2" fmla="*/ 602 w 9693"/>
                <a:gd name="connsiteY2" fmla="*/ 1807 h 10000"/>
                <a:gd name="connsiteX3" fmla="*/ 1209 w 9693"/>
                <a:gd name="connsiteY3" fmla="*/ 1807 h 10000"/>
                <a:gd name="connsiteX4" fmla="*/ 2426 w 9693"/>
                <a:gd name="connsiteY4" fmla="*/ 10000 h 10000"/>
                <a:gd name="connsiteX5" fmla="*/ 3026 w 9693"/>
                <a:gd name="connsiteY5" fmla="*/ 9096 h 10000"/>
                <a:gd name="connsiteX6" fmla="*/ 4242 w 9693"/>
                <a:gd name="connsiteY6" fmla="*/ 8193 h 10000"/>
                <a:gd name="connsiteX7" fmla="*/ 5452 w 9693"/>
                <a:gd name="connsiteY7" fmla="*/ 8193 h 10000"/>
                <a:gd name="connsiteX8" fmla="*/ 5758 w 9693"/>
                <a:gd name="connsiteY8" fmla="*/ 5462 h 10000"/>
                <a:gd name="connsiteX9" fmla="*/ 7268 w 9693"/>
                <a:gd name="connsiteY9" fmla="*/ 2731 h 10000"/>
                <a:gd name="connsiteX10" fmla="*/ 8177 w 9693"/>
                <a:gd name="connsiteY10" fmla="*/ 1807 h 10000"/>
                <a:gd name="connsiteX11" fmla="*/ 8785 w 9693"/>
                <a:gd name="connsiteY11" fmla="*/ 0 h 10000"/>
                <a:gd name="connsiteX12" fmla="*/ 9693 w 9693"/>
                <a:gd name="connsiteY12" fmla="*/ 0 h 10000"/>
                <a:gd name="connsiteX0" fmla="*/ 0 w 9689"/>
                <a:gd name="connsiteY0" fmla="*/ 3635 h 10000"/>
                <a:gd name="connsiteX1" fmla="*/ 310 w 9689"/>
                <a:gd name="connsiteY1" fmla="*/ 1807 h 10000"/>
                <a:gd name="connsiteX2" fmla="*/ 936 w 9689"/>
                <a:gd name="connsiteY2" fmla="*/ 1807 h 10000"/>
                <a:gd name="connsiteX3" fmla="*/ 2192 w 9689"/>
                <a:gd name="connsiteY3" fmla="*/ 10000 h 10000"/>
                <a:gd name="connsiteX4" fmla="*/ 2811 w 9689"/>
                <a:gd name="connsiteY4" fmla="*/ 9096 h 10000"/>
                <a:gd name="connsiteX5" fmla="*/ 4065 w 9689"/>
                <a:gd name="connsiteY5" fmla="*/ 8193 h 10000"/>
                <a:gd name="connsiteX6" fmla="*/ 5314 w 9689"/>
                <a:gd name="connsiteY6" fmla="*/ 8193 h 10000"/>
                <a:gd name="connsiteX7" fmla="*/ 5629 w 9689"/>
                <a:gd name="connsiteY7" fmla="*/ 5462 h 10000"/>
                <a:gd name="connsiteX8" fmla="*/ 7187 w 9689"/>
                <a:gd name="connsiteY8" fmla="*/ 2731 h 10000"/>
                <a:gd name="connsiteX9" fmla="*/ 8125 w 9689"/>
                <a:gd name="connsiteY9" fmla="*/ 1807 h 10000"/>
                <a:gd name="connsiteX10" fmla="*/ 8752 w 9689"/>
                <a:gd name="connsiteY10" fmla="*/ 0 h 10000"/>
                <a:gd name="connsiteX11" fmla="*/ 9689 w 9689"/>
                <a:gd name="connsiteY11" fmla="*/ 0 h 10000"/>
                <a:gd name="connsiteX0" fmla="*/ 0 w 9680"/>
                <a:gd name="connsiteY0" fmla="*/ 1807 h 10000"/>
                <a:gd name="connsiteX1" fmla="*/ 646 w 9680"/>
                <a:gd name="connsiteY1" fmla="*/ 1807 h 10000"/>
                <a:gd name="connsiteX2" fmla="*/ 1942 w 9680"/>
                <a:gd name="connsiteY2" fmla="*/ 10000 h 10000"/>
                <a:gd name="connsiteX3" fmla="*/ 2581 w 9680"/>
                <a:gd name="connsiteY3" fmla="*/ 9096 h 10000"/>
                <a:gd name="connsiteX4" fmla="*/ 3875 w 9680"/>
                <a:gd name="connsiteY4" fmla="*/ 8193 h 10000"/>
                <a:gd name="connsiteX5" fmla="*/ 5165 w 9680"/>
                <a:gd name="connsiteY5" fmla="*/ 8193 h 10000"/>
                <a:gd name="connsiteX6" fmla="*/ 5490 w 9680"/>
                <a:gd name="connsiteY6" fmla="*/ 5462 h 10000"/>
                <a:gd name="connsiteX7" fmla="*/ 7098 w 9680"/>
                <a:gd name="connsiteY7" fmla="*/ 2731 h 10000"/>
                <a:gd name="connsiteX8" fmla="*/ 8066 w 9680"/>
                <a:gd name="connsiteY8" fmla="*/ 1807 h 10000"/>
                <a:gd name="connsiteX9" fmla="*/ 8713 w 9680"/>
                <a:gd name="connsiteY9" fmla="*/ 0 h 10000"/>
                <a:gd name="connsiteX10" fmla="*/ 9680 w 9680"/>
                <a:gd name="connsiteY10" fmla="*/ 0 h 10000"/>
                <a:gd name="connsiteX0" fmla="*/ 0 w 9333"/>
                <a:gd name="connsiteY0" fmla="*/ 1807 h 10000"/>
                <a:gd name="connsiteX1" fmla="*/ 1339 w 9333"/>
                <a:gd name="connsiteY1" fmla="*/ 10000 h 10000"/>
                <a:gd name="connsiteX2" fmla="*/ 1999 w 9333"/>
                <a:gd name="connsiteY2" fmla="*/ 9096 h 10000"/>
                <a:gd name="connsiteX3" fmla="*/ 3336 w 9333"/>
                <a:gd name="connsiteY3" fmla="*/ 8193 h 10000"/>
                <a:gd name="connsiteX4" fmla="*/ 4669 w 9333"/>
                <a:gd name="connsiteY4" fmla="*/ 8193 h 10000"/>
                <a:gd name="connsiteX5" fmla="*/ 5004 w 9333"/>
                <a:gd name="connsiteY5" fmla="*/ 5462 h 10000"/>
                <a:gd name="connsiteX6" fmla="*/ 6666 w 9333"/>
                <a:gd name="connsiteY6" fmla="*/ 2731 h 10000"/>
                <a:gd name="connsiteX7" fmla="*/ 7666 w 9333"/>
                <a:gd name="connsiteY7" fmla="*/ 1807 h 10000"/>
                <a:gd name="connsiteX8" fmla="*/ 8334 w 9333"/>
                <a:gd name="connsiteY8" fmla="*/ 0 h 10000"/>
                <a:gd name="connsiteX9" fmla="*/ 9333 w 9333"/>
                <a:gd name="connsiteY9" fmla="*/ 0 h 10000"/>
                <a:gd name="connsiteX0" fmla="*/ 0 w 13473"/>
                <a:gd name="connsiteY0" fmla="*/ 22957 h 22957"/>
                <a:gd name="connsiteX1" fmla="*/ 4908 w 13473"/>
                <a:gd name="connsiteY1" fmla="*/ 10000 h 22957"/>
                <a:gd name="connsiteX2" fmla="*/ 5615 w 13473"/>
                <a:gd name="connsiteY2" fmla="*/ 9096 h 22957"/>
                <a:gd name="connsiteX3" fmla="*/ 7047 w 13473"/>
                <a:gd name="connsiteY3" fmla="*/ 8193 h 22957"/>
                <a:gd name="connsiteX4" fmla="*/ 8476 w 13473"/>
                <a:gd name="connsiteY4" fmla="*/ 8193 h 22957"/>
                <a:gd name="connsiteX5" fmla="*/ 8835 w 13473"/>
                <a:gd name="connsiteY5" fmla="*/ 5462 h 22957"/>
                <a:gd name="connsiteX6" fmla="*/ 10615 w 13473"/>
                <a:gd name="connsiteY6" fmla="*/ 2731 h 22957"/>
                <a:gd name="connsiteX7" fmla="*/ 11687 w 13473"/>
                <a:gd name="connsiteY7" fmla="*/ 1807 h 22957"/>
                <a:gd name="connsiteX8" fmla="*/ 12403 w 13473"/>
                <a:gd name="connsiteY8" fmla="*/ 0 h 22957"/>
                <a:gd name="connsiteX9" fmla="*/ 13473 w 13473"/>
                <a:gd name="connsiteY9" fmla="*/ 0 h 22957"/>
                <a:gd name="connsiteX0" fmla="*/ 0 w 13473"/>
                <a:gd name="connsiteY0" fmla="*/ 22957 h 22957"/>
                <a:gd name="connsiteX1" fmla="*/ 4381 w 13473"/>
                <a:gd name="connsiteY1" fmla="*/ 11281 h 22957"/>
                <a:gd name="connsiteX2" fmla="*/ 4908 w 13473"/>
                <a:gd name="connsiteY2" fmla="*/ 10000 h 22957"/>
                <a:gd name="connsiteX3" fmla="*/ 5615 w 13473"/>
                <a:gd name="connsiteY3" fmla="*/ 9096 h 22957"/>
                <a:gd name="connsiteX4" fmla="*/ 7047 w 13473"/>
                <a:gd name="connsiteY4" fmla="*/ 8193 h 22957"/>
                <a:gd name="connsiteX5" fmla="*/ 8476 w 13473"/>
                <a:gd name="connsiteY5" fmla="*/ 8193 h 22957"/>
                <a:gd name="connsiteX6" fmla="*/ 8835 w 13473"/>
                <a:gd name="connsiteY6" fmla="*/ 5462 h 22957"/>
                <a:gd name="connsiteX7" fmla="*/ 10615 w 13473"/>
                <a:gd name="connsiteY7" fmla="*/ 2731 h 22957"/>
                <a:gd name="connsiteX8" fmla="*/ 11687 w 13473"/>
                <a:gd name="connsiteY8" fmla="*/ 1807 h 22957"/>
                <a:gd name="connsiteX9" fmla="*/ 12403 w 13473"/>
                <a:gd name="connsiteY9" fmla="*/ 0 h 22957"/>
                <a:gd name="connsiteX10" fmla="*/ 13473 w 13473"/>
                <a:gd name="connsiteY10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908 w 13473"/>
                <a:gd name="connsiteY2" fmla="*/ 10000 h 22957"/>
                <a:gd name="connsiteX3" fmla="*/ 5615 w 13473"/>
                <a:gd name="connsiteY3" fmla="*/ 9096 h 22957"/>
                <a:gd name="connsiteX4" fmla="*/ 7047 w 13473"/>
                <a:gd name="connsiteY4" fmla="*/ 8193 h 22957"/>
                <a:gd name="connsiteX5" fmla="*/ 8476 w 13473"/>
                <a:gd name="connsiteY5" fmla="*/ 8193 h 22957"/>
                <a:gd name="connsiteX6" fmla="*/ 8835 w 13473"/>
                <a:gd name="connsiteY6" fmla="*/ 5462 h 22957"/>
                <a:gd name="connsiteX7" fmla="*/ 10615 w 13473"/>
                <a:gd name="connsiteY7" fmla="*/ 2731 h 22957"/>
                <a:gd name="connsiteX8" fmla="*/ 11687 w 13473"/>
                <a:gd name="connsiteY8" fmla="*/ 1807 h 22957"/>
                <a:gd name="connsiteX9" fmla="*/ 12403 w 13473"/>
                <a:gd name="connsiteY9" fmla="*/ 0 h 22957"/>
                <a:gd name="connsiteX10" fmla="*/ 13473 w 13473"/>
                <a:gd name="connsiteY10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648 w 13473"/>
                <a:gd name="connsiteY2" fmla="*/ 11749 h 22957"/>
                <a:gd name="connsiteX3" fmla="*/ 4908 w 13473"/>
                <a:gd name="connsiteY3" fmla="*/ 10000 h 22957"/>
                <a:gd name="connsiteX4" fmla="*/ 5615 w 13473"/>
                <a:gd name="connsiteY4" fmla="*/ 9096 h 22957"/>
                <a:gd name="connsiteX5" fmla="*/ 7047 w 13473"/>
                <a:gd name="connsiteY5" fmla="*/ 8193 h 22957"/>
                <a:gd name="connsiteX6" fmla="*/ 8476 w 13473"/>
                <a:gd name="connsiteY6" fmla="*/ 8193 h 22957"/>
                <a:gd name="connsiteX7" fmla="*/ 8835 w 13473"/>
                <a:gd name="connsiteY7" fmla="*/ 5462 h 22957"/>
                <a:gd name="connsiteX8" fmla="*/ 10615 w 13473"/>
                <a:gd name="connsiteY8" fmla="*/ 2731 h 22957"/>
                <a:gd name="connsiteX9" fmla="*/ 11687 w 13473"/>
                <a:gd name="connsiteY9" fmla="*/ 1807 h 22957"/>
                <a:gd name="connsiteX10" fmla="*/ 12403 w 13473"/>
                <a:gd name="connsiteY10" fmla="*/ 0 h 22957"/>
                <a:gd name="connsiteX11" fmla="*/ 13473 w 13473"/>
                <a:gd name="connsiteY11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568 w 13473"/>
                <a:gd name="connsiteY2" fmla="*/ 12686 h 22957"/>
                <a:gd name="connsiteX3" fmla="*/ 4908 w 13473"/>
                <a:gd name="connsiteY3" fmla="*/ 10000 h 22957"/>
                <a:gd name="connsiteX4" fmla="*/ 5615 w 13473"/>
                <a:gd name="connsiteY4" fmla="*/ 9096 h 22957"/>
                <a:gd name="connsiteX5" fmla="*/ 7047 w 13473"/>
                <a:gd name="connsiteY5" fmla="*/ 8193 h 22957"/>
                <a:gd name="connsiteX6" fmla="*/ 8476 w 13473"/>
                <a:gd name="connsiteY6" fmla="*/ 8193 h 22957"/>
                <a:gd name="connsiteX7" fmla="*/ 8835 w 13473"/>
                <a:gd name="connsiteY7" fmla="*/ 5462 h 22957"/>
                <a:gd name="connsiteX8" fmla="*/ 10615 w 13473"/>
                <a:gd name="connsiteY8" fmla="*/ 2731 h 22957"/>
                <a:gd name="connsiteX9" fmla="*/ 11687 w 13473"/>
                <a:gd name="connsiteY9" fmla="*/ 1807 h 22957"/>
                <a:gd name="connsiteX10" fmla="*/ 12403 w 13473"/>
                <a:gd name="connsiteY10" fmla="*/ 0 h 22957"/>
                <a:gd name="connsiteX11" fmla="*/ 13473 w 13473"/>
                <a:gd name="connsiteY11" fmla="*/ 0 h 22957"/>
                <a:gd name="connsiteX0" fmla="*/ 0 w 13473"/>
                <a:gd name="connsiteY0" fmla="*/ 22957 h 22957"/>
                <a:gd name="connsiteX1" fmla="*/ 2912 w 13473"/>
                <a:gd name="connsiteY1" fmla="*/ 17134 h 22957"/>
                <a:gd name="connsiteX2" fmla="*/ 4221 w 13473"/>
                <a:gd name="connsiteY2" fmla="*/ 14559 h 22957"/>
                <a:gd name="connsiteX3" fmla="*/ 4568 w 13473"/>
                <a:gd name="connsiteY3" fmla="*/ 12686 h 22957"/>
                <a:gd name="connsiteX4" fmla="*/ 4908 w 13473"/>
                <a:gd name="connsiteY4" fmla="*/ 10000 h 22957"/>
                <a:gd name="connsiteX5" fmla="*/ 5615 w 13473"/>
                <a:gd name="connsiteY5" fmla="*/ 9096 h 22957"/>
                <a:gd name="connsiteX6" fmla="*/ 7047 w 13473"/>
                <a:gd name="connsiteY6" fmla="*/ 8193 h 22957"/>
                <a:gd name="connsiteX7" fmla="*/ 8476 w 13473"/>
                <a:gd name="connsiteY7" fmla="*/ 8193 h 22957"/>
                <a:gd name="connsiteX8" fmla="*/ 8835 w 13473"/>
                <a:gd name="connsiteY8" fmla="*/ 5462 h 22957"/>
                <a:gd name="connsiteX9" fmla="*/ 10615 w 13473"/>
                <a:gd name="connsiteY9" fmla="*/ 2731 h 22957"/>
                <a:gd name="connsiteX10" fmla="*/ 11687 w 13473"/>
                <a:gd name="connsiteY10" fmla="*/ 1807 h 22957"/>
                <a:gd name="connsiteX11" fmla="*/ 12403 w 13473"/>
                <a:gd name="connsiteY11" fmla="*/ 0 h 22957"/>
                <a:gd name="connsiteX12" fmla="*/ 13473 w 13473"/>
                <a:gd name="connsiteY12" fmla="*/ 0 h 22957"/>
                <a:gd name="connsiteX0" fmla="*/ 0 w 13473"/>
                <a:gd name="connsiteY0" fmla="*/ 22957 h 22957"/>
                <a:gd name="connsiteX1" fmla="*/ 1389 w 13473"/>
                <a:gd name="connsiteY1" fmla="*/ 19944 h 22957"/>
                <a:gd name="connsiteX2" fmla="*/ 2912 w 13473"/>
                <a:gd name="connsiteY2" fmla="*/ 17134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1389 w 13473"/>
                <a:gd name="connsiteY1" fmla="*/ 19944 h 22957"/>
                <a:gd name="connsiteX2" fmla="*/ 3152 w 13473"/>
                <a:gd name="connsiteY2" fmla="*/ 14637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1362 w 13473"/>
                <a:gd name="connsiteY1" fmla="*/ 17369 h 22957"/>
                <a:gd name="connsiteX2" fmla="*/ 3152 w 13473"/>
                <a:gd name="connsiteY2" fmla="*/ 14637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534 w 13473"/>
                <a:gd name="connsiteY1" fmla="*/ 20568 h 22957"/>
                <a:gd name="connsiteX2" fmla="*/ 1362 w 13473"/>
                <a:gd name="connsiteY2" fmla="*/ 17369 h 22957"/>
                <a:gd name="connsiteX3" fmla="*/ 3152 w 13473"/>
                <a:gd name="connsiteY3" fmla="*/ 14637 h 22957"/>
                <a:gd name="connsiteX4" fmla="*/ 4221 w 13473"/>
                <a:gd name="connsiteY4" fmla="*/ 14559 h 22957"/>
                <a:gd name="connsiteX5" fmla="*/ 4568 w 13473"/>
                <a:gd name="connsiteY5" fmla="*/ 12686 h 22957"/>
                <a:gd name="connsiteX6" fmla="*/ 4908 w 13473"/>
                <a:gd name="connsiteY6" fmla="*/ 10000 h 22957"/>
                <a:gd name="connsiteX7" fmla="*/ 5615 w 13473"/>
                <a:gd name="connsiteY7" fmla="*/ 9096 h 22957"/>
                <a:gd name="connsiteX8" fmla="*/ 7047 w 13473"/>
                <a:gd name="connsiteY8" fmla="*/ 8193 h 22957"/>
                <a:gd name="connsiteX9" fmla="*/ 8476 w 13473"/>
                <a:gd name="connsiteY9" fmla="*/ 8193 h 22957"/>
                <a:gd name="connsiteX10" fmla="*/ 8835 w 13473"/>
                <a:gd name="connsiteY10" fmla="*/ 5462 h 22957"/>
                <a:gd name="connsiteX11" fmla="*/ 10615 w 13473"/>
                <a:gd name="connsiteY11" fmla="*/ 2731 h 22957"/>
                <a:gd name="connsiteX12" fmla="*/ 11687 w 13473"/>
                <a:gd name="connsiteY12" fmla="*/ 1807 h 22957"/>
                <a:gd name="connsiteX13" fmla="*/ 12403 w 13473"/>
                <a:gd name="connsiteY13" fmla="*/ 0 h 22957"/>
                <a:gd name="connsiteX14" fmla="*/ 13473 w 13473"/>
                <a:gd name="connsiteY14" fmla="*/ 0 h 22957"/>
                <a:gd name="connsiteX0" fmla="*/ 0 w 13473"/>
                <a:gd name="connsiteY0" fmla="*/ 22957 h 22957"/>
                <a:gd name="connsiteX1" fmla="*/ 1042 w 13473"/>
                <a:gd name="connsiteY1" fmla="*/ 19553 h 22957"/>
                <a:gd name="connsiteX2" fmla="*/ 1362 w 13473"/>
                <a:gd name="connsiteY2" fmla="*/ 17369 h 22957"/>
                <a:gd name="connsiteX3" fmla="*/ 3152 w 13473"/>
                <a:gd name="connsiteY3" fmla="*/ 14637 h 22957"/>
                <a:gd name="connsiteX4" fmla="*/ 4221 w 13473"/>
                <a:gd name="connsiteY4" fmla="*/ 14559 h 22957"/>
                <a:gd name="connsiteX5" fmla="*/ 4568 w 13473"/>
                <a:gd name="connsiteY5" fmla="*/ 12686 h 22957"/>
                <a:gd name="connsiteX6" fmla="*/ 4908 w 13473"/>
                <a:gd name="connsiteY6" fmla="*/ 10000 h 22957"/>
                <a:gd name="connsiteX7" fmla="*/ 5615 w 13473"/>
                <a:gd name="connsiteY7" fmla="*/ 9096 h 22957"/>
                <a:gd name="connsiteX8" fmla="*/ 7047 w 13473"/>
                <a:gd name="connsiteY8" fmla="*/ 8193 h 22957"/>
                <a:gd name="connsiteX9" fmla="*/ 8476 w 13473"/>
                <a:gd name="connsiteY9" fmla="*/ 8193 h 22957"/>
                <a:gd name="connsiteX10" fmla="*/ 8835 w 13473"/>
                <a:gd name="connsiteY10" fmla="*/ 5462 h 22957"/>
                <a:gd name="connsiteX11" fmla="*/ 10615 w 13473"/>
                <a:gd name="connsiteY11" fmla="*/ 2731 h 22957"/>
                <a:gd name="connsiteX12" fmla="*/ 11687 w 13473"/>
                <a:gd name="connsiteY12" fmla="*/ 1807 h 22957"/>
                <a:gd name="connsiteX13" fmla="*/ 12403 w 13473"/>
                <a:gd name="connsiteY13" fmla="*/ 0 h 22957"/>
                <a:gd name="connsiteX14" fmla="*/ 13473 w 13473"/>
                <a:gd name="connsiteY14" fmla="*/ 0 h 22957"/>
                <a:gd name="connsiteX0" fmla="*/ 0 w 13473"/>
                <a:gd name="connsiteY0" fmla="*/ 22957 h 22957"/>
                <a:gd name="connsiteX1" fmla="*/ 400 w 13473"/>
                <a:gd name="connsiteY1" fmla="*/ 21739 h 22957"/>
                <a:gd name="connsiteX2" fmla="*/ 1042 w 13473"/>
                <a:gd name="connsiteY2" fmla="*/ 19553 h 22957"/>
                <a:gd name="connsiteX3" fmla="*/ 1362 w 13473"/>
                <a:gd name="connsiteY3" fmla="*/ 17369 h 22957"/>
                <a:gd name="connsiteX4" fmla="*/ 3152 w 13473"/>
                <a:gd name="connsiteY4" fmla="*/ 14637 h 22957"/>
                <a:gd name="connsiteX5" fmla="*/ 4221 w 13473"/>
                <a:gd name="connsiteY5" fmla="*/ 14559 h 22957"/>
                <a:gd name="connsiteX6" fmla="*/ 4568 w 13473"/>
                <a:gd name="connsiteY6" fmla="*/ 12686 h 22957"/>
                <a:gd name="connsiteX7" fmla="*/ 4908 w 13473"/>
                <a:gd name="connsiteY7" fmla="*/ 10000 h 22957"/>
                <a:gd name="connsiteX8" fmla="*/ 5615 w 13473"/>
                <a:gd name="connsiteY8" fmla="*/ 9096 h 22957"/>
                <a:gd name="connsiteX9" fmla="*/ 7047 w 13473"/>
                <a:gd name="connsiteY9" fmla="*/ 8193 h 22957"/>
                <a:gd name="connsiteX10" fmla="*/ 8476 w 13473"/>
                <a:gd name="connsiteY10" fmla="*/ 8193 h 22957"/>
                <a:gd name="connsiteX11" fmla="*/ 8835 w 13473"/>
                <a:gd name="connsiteY11" fmla="*/ 5462 h 22957"/>
                <a:gd name="connsiteX12" fmla="*/ 10615 w 13473"/>
                <a:gd name="connsiteY12" fmla="*/ 2731 h 22957"/>
                <a:gd name="connsiteX13" fmla="*/ 11687 w 13473"/>
                <a:gd name="connsiteY13" fmla="*/ 1807 h 22957"/>
                <a:gd name="connsiteX14" fmla="*/ 12403 w 13473"/>
                <a:gd name="connsiteY14" fmla="*/ 0 h 22957"/>
                <a:gd name="connsiteX15" fmla="*/ 13473 w 13473"/>
                <a:gd name="connsiteY15" fmla="*/ 0 h 22957"/>
                <a:gd name="connsiteX0" fmla="*/ 0 w 13473"/>
                <a:gd name="connsiteY0" fmla="*/ 22957 h 22957"/>
                <a:gd name="connsiteX1" fmla="*/ 961 w 13473"/>
                <a:gd name="connsiteY1" fmla="*/ 21193 h 22957"/>
                <a:gd name="connsiteX2" fmla="*/ 1042 w 13473"/>
                <a:gd name="connsiteY2" fmla="*/ 19553 h 22957"/>
                <a:gd name="connsiteX3" fmla="*/ 1362 w 13473"/>
                <a:gd name="connsiteY3" fmla="*/ 17369 h 22957"/>
                <a:gd name="connsiteX4" fmla="*/ 3152 w 13473"/>
                <a:gd name="connsiteY4" fmla="*/ 14637 h 22957"/>
                <a:gd name="connsiteX5" fmla="*/ 4221 w 13473"/>
                <a:gd name="connsiteY5" fmla="*/ 14559 h 22957"/>
                <a:gd name="connsiteX6" fmla="*/ 4568 w 13473"/>
                <a:gd name="connsiteY6" fmla="*/ 12686 h 22957"/>
                <a:gd name="connsiteX7" fmla="*/ 4908 w 13473"/>
                <a:gd name="connsiteY7" fmla="*/ 10000 h 22957"/>
                <a:gd name="connsiteX8" fmla="*/ 5615 w 13473"/>
                <a:gd name="connsiteY8" fmla="*/ 9096 h 22957"/>
                <a:gd name="connsiteX9" fmla="*/ 7047 w 13473"/>
                <a:gd name="connsiteY9" fmla="*/ 8193 h 22957"/>
                <a:gd name="connsiteX10" fmla="*/ 8476 w 13473"/>
                <a:gd name="connsiteY10" fmla="*/ 8193 h 22957"/>
                <a:gd name="connsiteX11" fmla="*/ 8835 w 13473"/>
                <a:gd name="connsiteY11" fmla="*/ 5462 h 22957"/>
                <a:gd name="connsiteX12" fmla="*/ 10615 w 13473"/>
                <a:gd name="connsiteY12" fmla="*/ 2731 h 22957"/>
                <a:gd name="connsiteX13" fmla="*/ 11687 w 13473"/>
                <a:gd name="connsiteY13" fmla="*/ 1807 h 22957"/>
                <a:gd name="connsiteX14" fmla="*/ 12403 w 13473"/>
                <a:gd name="connsiteY14" fmla="*/ 0 h 22957"/>
                <a:gd name="connsiteX15" fmla="*/ 13473 w 13473"/>
                <a:gd name="connsiteY15" fmla="*/ 0 h 22957"/>
                <a:gd name="connsiteX0" fmla="*/ 0 w 13233"/>
                <a:gd name="connsiteY0" fmla="*/ 23191 h 23191"/>
                <a:gd name="connsiteX1" fmla="*/ 961 w 13233"/>
                <a:gd name="connsiteY1" fmla="*/ 21427 h 23191"/>
                <a:gd name="connsiteX2" fmla="*/ 1042 w 13233"/>
                <a:gd name="connsiteY2" fmla="*/ 19787 h 23191"/>
                <a:gd name="connsiteX3" fmla="*/ 1362 w 13233"/>
                <a:gd name="connsiteY3" fmla="*/ 17603 h 23191"/>
                <a:gd name="connsiteX4" fmla="*/ 3152 w 13233"/>
                <a:gd name="connsiteY4" fmla="*/ 14871 h 23191"/>
                <a:gd name="connsiteX5" fmla="*/ 4221 w 13233"/>
                <a:gd name="connsiteY5" fmla="*/ 14793 h 23191"/>
                <a:gd name="connsiteX6" fmla="*/ 4568 w 13233"/>
                <a:gd name="connsiteY6" fmla="*/ 12920 h 23191"/>
                <a:gd name="connsiteX7" fmla="*/ 4908 w 13233"/>
                <a:gd name="connsiteY7" fmla="*/ 10234 h 23191"/>
                <a:gd name="connsiteX8" fmla="*/ 5615 w 13233"/>
                <a:gd name="connsiteY8" fmla="*/ 9330 h 23191"/>
                <a:gd name="connsiteX9" fmla="*/ 7047 w 13233"/>
                <a:gd name="connsiteY9" fmla="*/ 8427 h 23191"/>
                <a:gd name="connsiteX10" fmla="*/ 8476 w 13233"/>
                <a:gd name="connsiteY10" fmla="*/ 8427 h 23191"/>
                <a:gd name="connsiteX11" fmla="*/ 8835 w 13233"/>
                <a:gd name="connsiteY11" fmla="*/ 5696 h 23191"/>
                <a:gd name="connsiteX12" fmla="*/ 10615 w 13233"/>
                <a:gd name="connsiteY12" fmla="*/ 2965 h 23191"/>
                <a:gd name="connsiteX13" fmla="*/ 11687 w 13233"/>
                <a:gd name="connsiteY13" fmla="*/ 2041 h 23191"/>
                <a:gd name="connsiteX14" fmla="*/ 12403 w 13233"/>
                <a:gd name="connsiteY14" fmla="*/ 234 h 23191"/>
                <a:gd name="connsiteX15" fmla="*/ 13233 w 13233"/>
                <a:gd name="connsiteY15" fmla="*/ 0 h 23191"/>
                <a:gd name="connsiteX0" fmla="*/ 0 w 13340"/>
                <a:gd name="connsiteY0" fmla="*/ 22567 h 22567"/>
                <a:gd name="connsiteX1" fmla="*/ 1068 w 13340"/>
                <a:gd name="connsiteY1" fmla="*/ 21427 h 22567"/>
                <a:gd name="connsiteX2" fmla="*/ 1149 w 13340"/>
                <a:gd name="connsiteY2" fmla="*/ 19787 h 22567"/>
                <a:gd name="connsiteX3" fmla="*/ 1469 w 13340"/>
                <a:gd name="connsiteY3" fmla="*/ 17603 h 22567"/>
                <a:gd name="connsiteX4" fmla="*/ 3259 w 13340"/>
                <a:gd name="connsiteY4" fmla="*/ 14871 h 22567"/>
                <a:gd name="connsiteX5" fmla="*/ 4328 w 13340"/>
                <a:gd name="connsiteY5" fmla="*/ 14793 h 22567"/>
                <a:gd name="connsiteX6" fmla="*/ 4675 w 13340"/>
                <a:gd name="connsiteY6" fmla="*/ 12920 h 22567"/>
                <a:gd name="connsiteX7" fmla="*/ 5015 w 13340"/>
                <a:gd name="connsiteY7" fmla="*/ 10234 h 22567"/>
                <a:gd name="connsiteX8" fmla="*/ 5722 w 13340"/>
                <a:gd name="connsiteY8" fmla="*/ 9330 h 22567"/>
                <a:gd name="connsiteX9" fmla="*/ 7154 w 13340"/>
                <a:gd name="connsiteY9" fmla="*/ 8427 h 22567"/>
                <a:gd name="connsiteX10" fmla="*/ 8583 w 13340"/>
                <a:gd name="connsiteY10" fmla="*/ 8427 h 22567"/>
                <a:gd name="connsiteX11" fmla="*/ 8942 w 13340"/>
                <a:gd name="connsiteY11" fmla="*/ 5696 h 22567"/>
                <a:gd name="connsiteX12" fmla="*/ 10722 w 13340"/>
                <a:gd name="connsiteY12" fmla="*/ 2965 h 22567"/>
                <a:gd name="connsiteX13" fmla="*/ 11794 w 13340"/>
                <a:gd name="connsiteY13" fmla="*/ 2041 h 22567"/>
                <a:gd name="connsiteX14" fmla="*/ 12510 w 13340"/>
                <a:gd name="connsiteY14" fmla="*/ 234 h 22567"/>
                <a:gd name="connsiteX15" fmla="*/ 13340 w 13340"/>
                <a:gd name="connsiteY15" fmla="*/ 0 h 22567"/>
                <a:gd name="connsiteX0" fmla="*/ 0 w 13340"/>
                <a:gd name="connsiteY0" fmla="*/ 22567 h 22567"/>
                <a:gd name="connsiteX1" fmla="*/ 641 w 13340"/>
                <a:gd name="connsiteY1" fmla="*/ 21973 h 22567"/>
                <a:gd name="connsiteX2" fmla="*/ 1068 w 13340"/>
                <a:gd name="connsiteY2" fmla="*/ 21427 h 22567"/>
                <a:gd name="connsiteX3" fmla="*/ 1149 w 13340"/>
                <a:gd name="connsiteY3" fmla="*/ 19787 h 22567"/>
                <a:gd name="connsiteX4" fmla="*/ 1469 w 13340"/>
                <a:gd name="connsiteY4" fmla="*/ 17603 h 22567"/>
                <a:gd name="connsiteX5" fmla="*/ 3259 w 13340"/>
                <a:gd name="connsiteY5" fmla="*/ 14871 h 22567"/>
                <a:gd name="connsiteX6" fmla="*/ 4328 w 13340"/>
                <a:gd name="connsiteY6" fmla="*/ 14793 h 22567"/>
                <a:gd name="connsiteX7" fmla="*/ 4675 w 13340"/>
                <a:gd name="connsiteY7" fmla="*/ 12920 h 22567"/>
                <a:gd name="connsiteX8" fmla="*/ 5015 w 13340"/>
                <a:gd name="connsiteY8" fmla="*/ 10234 h 22567"/>
                <a:gd name="connsiteX9" fmla="*/ 5722 w 13340"/>
                <a:gd name="connsiteY9" fmla="*/ 9330 h 22567"/>
                <a:gd name="connsiteX10" fmla="*/ 7154 w 13340"/>
                <a:gd name="connsiteY10" fmla="*/ 8427 h 22567"/>
                <a:gd name="connsiteX11" fmla="*/ 8583 w 13340"/>
                <a:gd name="connsiteY11" fmla="*/ 8427 h 22567"/>
                <a:gd name="connsiteX12" fmla="*/ 8942 w 13340"/>
                <a:gd name="connsiteY12" fmla="*/ 5696 h 22567"/>
                <a:gd name="connsiteX13" fmla="*/ 10722 w 13340"/>
                <a:gd name="connsiteY13" fmla="*/ 2965 h 22567"/>
                <a:gd name="connsiteX14" fmla="*/ 11794 w 13340"/>
                <a:gd name="connsiteY14" fmla="*/ 2041 h 22567"/>
                <a:gd name="connsiteX15" fmla="*/ 12510 w 13340"/>
                <a:gd name="connsiteY15" fmla="*/ 234 h 22567"/>
                <a:gd name="connsiteX16" fmla="*/ 13340 w 13340"/>
                <a:gd name="connsiteY16" fmla="*/ 0 h 22567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068 w 13340"/>
                <a:gd name="connsiteY2" fmla="*/ 21427 h 24236"/>
                <a:gd name="connsiteX3" fmla="*/ 1149 w 13340"/>
                <a:gd name="connsiteY3" fmla="*/ 19787 h 24236"/>
                <a:gd name="connsiteX4" fmla="*/ 1469 w 13340"/>
                <a:gd name="connsiteY4" fmla="*/ 17603 h 24236"/>
                <a:gd name="connsiteX5" fmla="*/ 3259 w 13340"/>
                <a:gd name="connsiteY5" fmla="*/ 14871 h 24236"/>
                <a:gd name="connsiteX6" fmla="*/ 4328 w 13340"/>
                <a:gd name="connsiteY6" fmla="*/ 14793 h 24236"/>
                <a:gd name="connsiteX7" fmla="*/ 4675 w 13340"/>
                <a:gd name="connsiteY7" fmla="*/ 12920 h 24236"/>
                <a:gd name="connsiteX8" fmla="*/ 5015 w 13340"/>
                <a:gd name="connsiteY8" fmla="*/ 10234 h 24236"/>
                <a:gd name="connsiteX9" fmla="*/ 5722 w 13340"/>
                <a:gd name="connsiteY9" fmla="*/ 9330 h 24236"/>
                <a:gd name="connsiteX10" fmla="*/ 7154 w 13340"/>
                <a:gd name="connsiteY10" fmla="*/ 8427 h 24236"/>
                <a:gd name="connsiteX11" fmla="*/ 8583 w 13340"/>
                <a:gd name="connsiteY11" fmla="*/ 8427 h 24236"/>
                <a:gd name="connsiteX12" fmla="*/ 8942 w 13340"/>
                <a:gd name="connsiteY12" fmla="*/ 5696 h 24236"/>
                <a:gd name="connsiteX13" fmla="*/ 10722 w 13340"/>
                <a:gd name="connsiteY13" fmla="*/ 2965 h 24236"/>
                <a:gd name="connsiteX14" fmla="*/ 11794 w 13340"/>
                <a:gd name="connsiteY14" fmla="*/ 2041 h 24236"/>
                <a:gd name="connsiteX15" fmla="*/ 12510 w 13340"/>
                <a:gd name="connsiteY15" fmla="*/ 234 h 24236"/>
                <a:gd name="connsiteX16" fmla="*/ 13340 w 13340"/>
                <a:gd name="connsiteY16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801 w 13340"/>
                <a:gd name="connsiteY2" fmla="*/ 22675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335 w 13340"/>
                <a:gd name="connsiteY2" fmla="*/ 24002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335 w 13340"/>
                <a:gd name="connsiteY2" fmla="*/ 24002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287"/>
                <a:gd name="connsiteY0" fmla="*/ 22255 h 24236"/>
                <a:gd name="connsiteX1" fmla="*/ 374 w 13287"/>
                <a:gd name="connsiteY1" fmla="*/ 24236 h 24236"/>
                <a:gd name="connsiteX2" fmla="*/ 1282 w 13287"/>
                <a:gd name="connsiteY2" fmla="*/ 24002 h 24236"/>
                <a:gd name="connsiteX3" fmla="*/ 1015 w 13287"/>
                <a:gd name="connsiteY3" fmla="*/ 21427 h 24236"/>
                <a:gd name="connsiteX4" fmla="*/ 1096 w 13287"/>
                <a:gd name="connsiteY4" fmla="*/ 19787 h 24236"/>
                <a:gd name="connsiteX5" fmla="*/ 1416 w 13287"/>
                <a:gd name="connsiteY5" fmla="*/ 17603 h 24236"/>
                <a:gd name="connsiteX6" fmla="*/ 3206 w 13287"/>
                <a:gd name="connsiteY6" fmla="*/ 14871 h 24236"/>
                <a:gd name="connsiteX7" fmla="*/ 4275 w 13287"/>
                <a:gd name="connsiteY7" fmla="*/ 14793 h 24236"/>
                <a:gd name="connsiteX8" fmla="*/ 4622 w 13287"/>
                <a:gd name="connsiteY8" fmla="*/ 12920 h 24236"/>
                <a:gd name="connsiteX9" fmla="*/ 4962 w 13287"/>
                <a:gd name="connsiteY9" fmla="*/ 10234 h 24236"/>
                <a:gd name="connsiteX10" fmla="*/ 5669 w 13287"/>
                <a:gd name="connsiteY10" fmla="*/ 9330 h 24236"/>
                <a:gd name="connsiteX11" fmla="*/ 7101 w 13287"/>
                <a:gd name="connsiteY11" fmla="*/ 8427 h 24236"/>
                <a:gd name="connsiteX12" fmla="*/ 8530 w 13287"/>
                <a:gd name="connsiteY12" fmla="*/ 8427 h 24236"/>
                <a:gd name="connsiteX13" fmla="*/ 8889 w 13287"/>
                <a:gd name="connsiteY13" fmla="*/ 5696 h 24236"/>
                <a:gd name="connsiteX14" fmla="*/ 10669 w 13287"/>
                <a:gd name="connsiteY14" fmla="*/ 2965 h 24236"/>
                <a:gd name="connsiteX15" fmla="*/ 11741 w 13287"/>
                <a:gd name="connsiteY15" fmla="*/ 2041 h 24236"/>
                <a:gd name="connsiteX16" fmla="*/ 12457 w 13287"/>
                <a:gd name="connsiteY16" fmla="*/ 234 h 24236"/>
                <a:gd name="connsiteX17" fmla="*/ 13287 w 13287"/>
                <a:gd name="connsiteY17" fmla="*/ 0 h 24236"/>
                <a:gd name="connsiteX0" fmla="*/ 0 w 13367"/>
                <a:gd name="connsiteY0" fmla="*/ 21943 h 24236"/>
                <a:gd name="connsiteX1" fmla="*/ 454 w 13367"/>
                <a:gd name="connsiteY1" fmla="*/ 24236 h 24236"/>
                <a:gd name="connsiteX2" fmla="*/ 1362 w 13367"/>
                <a:gd name="connsiteY2" fmla="*/ 24002 h 24236"/>
                <a:gd name="connsiteX3" fmla="*/ 1095 w 13367"/>
                <a:gd name="connsiteY3" fmla="*/ 21427 h 24236"/>
                <a:gd name="connsiteX4" fmla="*/ 1176 w 13367"/>
                <a:gd name="connsiteY4" fmla="*/ 19787 h 24236"/>
                <a:gd name="connsiteX5" fmla="*/ 1496 w 13367"/>
                <a:gd name="connsiteY5" fmla="*/ 17603 h 24236"/>
                <a:gd name="connsiteX6" fmla="*/ 3286 w 13367"/>
                <a:gd name="connsiteY6" fmla="*/ 14871 h 24236"/>
                <a:gd name="connsiteX7" fmla="*/ 4355 w 13367"/>
                <a:gd name="connsiteY7" fmla="*/ 14793 h 24236"/>
                <a:gd name="connsiteX8" fmla="*/ 4702 w 13367"/>
                <a:gd name="connsiteY8" fmla="*/ 12920 h 24236"/>
                <a:gd name="connsiteX9" fmla="*/ 5042 w 13367"/>
                <a:gd name="connsiteY9" fmla="*/ 10234 h 24236"/>
                <a:gd name="connsiteX10" fmla="*/ 5749 w 13367"/>
                <a:gd name="connsiteY10" fmla="*/ 9330 h 24236"/>
                <a:gd name="connsiteX11" fmla="*/ 7181 w 13367"/>
                <a:gd name="connsiteY11" fmla="*/ 8427 h 24236"/>
                <a:gd name="connsiteX12" fmla="*/ 8610 w 13367"/>
                <a:gd name="connsiteY12" fmla="*/ 8427 h 24236"/>
                <a:gd name="connsiteX13" fmla="*/ 8969 w 13367"/>
                <a:gd name="connsiteY13" fmla="*/ 5696 h 24236"/>
                <a:gd name="connsiteX14" fmla="*/ 10749 w 13367"/>
                <a:gd name="connsiteY14" fmla="*/ 2965 h 24236"/>
                <a:gd name="connsiteX15" fmla="*/ 11821 w 13367"/>
                <a:gd name="connsiteY15" fmla="*/ 2041 h 24236"/>
                <a:gd name="connsiteX16" fmla="*/ 12537 w 13367"/>
                <a:gd name="connsiteY16" fmla="*/ 234 h 24236"/>
                <a:gd name="connsiteX17" fmla="*/ 13367 w 13367"/>
                <a:gd name="connsiteY17" fmla="*/ 0 h 24236"/>
                <a:gd name="connsiteX0" fmla="*/ 0 w 13367"/>
                <a:gd name="connsiteY0" fmla="*/ 21943 h 24236"/>
                <a:gd name="connsiteX1" fmla="*/ 454 w 13367"/>
                <a:gd name="connsiteY1" fmla="*/ 24236 h 24236"/>
                <a:gd name="connsiteX2" fmla="*/ 881 w 13367"/>
                <a:gd name="connsiteY2" fmla="*/ 24236 h 24236"/>
                <a:gd name="connsiteX3" fmla="*/ 1095 w 13367"/>
                <a:gd name="connsiteY3" fmla="*/ 21427 h 24236"/>
                <a:gd name="connsiteX4" fmla="*/ 1176 w 13367"/>
                <a:gd name="connsiteY4" fmla="*/ 19787 h 24236"/>
                <a:gd name="connsiteX5" fmla="*/ 1496 w 13367"/>
                <a:gd name="connsiteY5" fmla="*/ 17603 h 24236"/>
                <a:gd name="connsiteX6" fmla="*/ 3286 w 13367"/>
                <a:gd name="connsiteY6" fmla="*/ 14871 h 24236"/>
                <a:gd name="connsiteX7" fmla="*/ 4355 w 13367"/>
                <a:gd name="connsiteY7" fmla="*/ 14793 h 24236"/>
                <a:gd name="connsiteX8" fmla="*/ 4702 w 13367"/>
                <a:gd name="connsiteY8" fmla="*/ 12920 h 24236"/>
                <a:gd name="connsiteX9" fmla="*/ 5042 w 13367"/>
                <a:gd name="connsiteY9" fmla="*/ 10234 h 24236"/>
                <a:gd name="connsiteX10" fmla="*/ 5749 w 13367"/>
                <a:gd name="connsiteY10" fmla="*/ 9330 h 24236"/>
                <a:gd name="connsiteX11" fmla="*/ 7181 w 13367"/>
                <a:gd name="connsiteY11" fmla="*/ 8427 h 24236"/>
                <a:gd name="connsiteX12" fmla="*/ 8610 w 13367"/>
                <a:gd name="connsiteY12" fmla="*/ 8427 h 24236"/>
                <a:gd name="connsiteX13" fmla="*/ 8969 w 13367"/>
                <a:gd name="connsiteY13" fmla="*/ 5696 h 24236"/>
                <a:gd name="connsiteX14" fmla="*/ 10749 w 13367"/>
                <a:gd name="connsiteY14" fmla="*/ 2965 h 24236"/>
                <a:gd name="connsiteX15" fmla="*/ 11821 w 13367"/>
                <a:gd name="connsiteY15" fmla="*/ 2041 h 24236"/>
                <a:gd name="connsiteX16" fmla="*/ 12537 w 13367"/>
                <a:gd name="connsiteY16" fmla="*/ 234 h 24236"/>
                <a:gd name="connsiteX17" fmla="*/ 13367 w 13367"/>
                <a:gd name="connsiteY17" fmla="*/ 0 h 24236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23412 w 23412"/>
                <a:gd name="connsiteY1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2984 w 23412"/>
                <a:gd name="connsiteY17" fmla="*/ 41874 h 67785"/>
                <a:gd name="connsiteX18" fmla="*/ 23412 w 23412"/>
                <a:gd name="connsiteY1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23412 w 23412"/>
                <a:gd name="connsiteY1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052 w 23412"/>
                <a:gd name="connsiteY18" fmla="*/ 40859 h 67785"/>
                <a:gd name="connsiteX19" fmla="*/ 23412 w 23412"/>
                <a:gd name="connsiteY1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23412 w 23412"/>
                <a:gd name="connsiteY1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5148 w 23412"/>
                <a:gd name="connsiteY19" fmla="*/ 36099 h 67785"/>
                <a:gd name="connsiteX20" fmla="*/ 23412 w 23412"/>
                <a:gd name="connsiteY2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23412 w 23412"/>
                <a:gd name="connsiteY2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4961 w 23412"/>
                <a:gd name="connsiteY20" fmla="*/ 34069 h 67785"/>
                <a:gd name="connsiteX21" fmla="*/ 23412 w 23412"/>
                <a:gd name="connsiteY2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23412 w 23412"/>
                <a:gd name="connsiteY2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563 w 23412"/>
                <a:gd name="connsiteY21" fmla="*/ 33367 h 67785"/>
                <a:gd name="connsiteX22" fmla="*/ 23412 w 23412"/>
                <a:gd name="connsiteY2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23412 w 23412"/>
                <a:gd name="connsiteY2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7098 w 23412"/>
                <a:gd name="connsiteY22" fmla="*/ 27904 h 67785"/>
                <a:gd name="connsiteX23" fmla="*/ 23412 w 23412"/>
                <a:gd name="connsiteY23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23412 w 23412"/>
                <a:gd name="connsiteY23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674 w 23412"/>
                <a:gd name="connsiteY23" fmla="*/ 25563 h 67785"/>
                <a:gd name="connsiteX24" fmla="*/ 23412 w 23412"/>
                <a:gd name="connsiteY24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23412 w 23412"/>
                <a:gd name="connsiteY24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594 w 23412"/>
                <a:gd name="connsiteY24" fmla="*/ 23924 h 67785"/>
                <a:gd name="connsiteX25" fmla="*/ 23412 w 23412"/>
                <a:gd name="connsiteY25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712 w 23412"/>
                <a:gd name="connsiteY24" fmla="*/ 20022 h 67785"/>
                <a:gd name="connsiteX25" fmla="*/ 23412 w 23412"/>
                <a:gd name="connsiteY25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033 w 23412"/>
                <a:gd name="connsiteY24" fmla="*/ 21894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033 w 23412"/>
                <a:gd name="connsiteY24" fmla="*/ 21894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980 w 23412"/>
                <a:gd name="connsiteY24" fmla="*/ 22518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980 w 23412"/>
                <a:gd name="connsiteY24" fmla="*/ 22518 h 67785"/>
                <a:gd name="connsiteX25" fmla="*/ 17659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7660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7660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3839 w 23412"/>
                <a:gd name="connsiteY19" fmla="*/ 36801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3839 w 23412"/>
                <a:gd name="connsiteY19" fmla="*/ 36801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587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534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865 w 23412"/>
                <a:gd name="connsiteY18" fmla="*/ 41718 h 67785"/>
                <a:gd name="connsiteX19" fmla="*/ 14479 w 23412"/>
                <a:gd name="connsiteY19" fmla="*/ 38830 h 67785"/>
                <a:gd name="connsiteX20" fmla="*/ 14160 w 23412"/>
                <a:gd name="connsiteY20" fmla="*/ 37659 h 67785"/>
                <a:gd name="connsiteX21" fmla="*/ 14534 w 23412"/>
                <a:gd name="connsiteY21" fmla="*/ 35865 h 67785"/>
                <a:gd name="connsiteX22" fmla="*/ 16083 w 23412"/>
                <a:gd name="connsiteY22" fmla="*/ 35630 h 67785"/>
                <a:gd name="connsiteX23" fmla="*/ 16456 w 23412"/>
                <a:gd name="connsiteY23" fmla="*/ 30948 h 67785"/>
                <a:gd name="connsiteX24" fmla="*/ 18060 w 23412"/>
                <a:gd name="connsiteY24" fmla="*/ 28763 h 67785"/>
                <a:gd name="connsiteX25" fmla="*/ 18434 w 23412"/>
                <a:gd name="connsiteY25" fmla="*/ 24939 h 67785"/>
                <a:gd name="connsiteX26" fmla="*/ 17980 w 23412"/>
                <a:gd name="connsiteY26" fmla="*/ 22518 h 67785"/>
                <a:gd name="connsiteX27" fmla="*/ 17659 w 23412"/>
                <a:gd name="connsiteY27" fmla="*/ 20022 h 67785"/>
                <a:gd name="connsiteX28" fmla="*/ 23412 w 23412"/>
                <a:gd name="connsiteY2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479 w 23412"/>
                <a:gd name="connsiteY19" fmla="*/ 38830 h 67785"/>
                <a:gd name="connsiteX20" fmla="*/ 14160 w 23412"/>
                <a:gd name="connsiteY20" fmla="*/ 37659 h 67785"/>
                <a:gd name="connsiteX21" fmla="*/ 14534 w 23412"/>
                <a:gd name="connsiteY21" fmla="*/ 35865 h 67785"/>
                <a:gd name="connsiteX22" fmla="*/ 16083 w 23412"/>
                <a:gd name="connsiteY22" fmla="*/ 35630 h 67785"/>
                <a:gd name="connsiteX23" fmla="*/ 16456 w 23412"/>
                <a:gd name="connsiteY23" fmla="*/ 30948 h 67785"/>
                <a:gd name="connsiteX24" fmla="*/ 18060 w 23412"/>
                <a:gd name="connsiteY24" fmla="*/ 28763 h 67785"/>
                <a:gd name="connsiteX25" fmla="*/ 18434 w 23412"/>
                <a:gd name="connsiteY25" fmla="*/ 24939 h 67785"/>
                <a:gd name="connsiteX26" fmla="*/ 17980 w 23412"/>
                <a:gd name="connsiteY26" fmla="*/ 22518 h 67785"/>
                <a:gd name="connsiteX27" fmla="*/ 17659 w 23412"/>
                <a:gd name="connsiteY27" fmla="*/ 20022 h 67785"/>
                <a:gd name="connsiteX28" fmla="*/ 23412 w 23412"/>
                <a:gd name="connsiteY2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86 w 23412"/>
                <a:gd name="connsiteY19" fmla="*/ 39923 h 67785"/>
                <a:gd name="connsiteX20" fmla="*/ 14479 w 23412"/>
                <a:gd name="connsiteY20" fmla="*/ 38830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479 w 23412"/>
                <a:gd name="connsiteY20" fmla="*/ 38830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59 w 23412"/>
                <a:gd name="connsiteY20" fmla="*/ 38986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26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26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18220 w 23412"/>
                <a:gd name="connsiteY30" fmla="*/ 18070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18060 w 23412"/>
                <a:gd name="connsiteY30" fmla="*/ 17992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19021 w 23412"/>
                <a:gd name="connsiteY31" fmla="*/ 14792 h 67785"/>
                <a:gd name="connsiteX32" fmla="*/ 23412 w 23412"/>
                <a:gd name="connsiteY3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19555 w 23412"/>
                <a:gd name="connsiteY31" fmla="*/ 15026 h 67785"/>
                <a:gd name="connsiteX32" fmla="*/ 23412 w 23412"/>
                <a:gd name="connsiteY32" fmla="*/ 0 h 67785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3519 w 23519"/>
                <a:gd name="connsiteY32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3109 w 23519"/>
                <a:gd name="connsiteY32" fmla="*/ 1681 h 67707"/>
                <a:gd name="connsiteX33" fmla="*/ 23519 w 23519"/>
                <a:gd name="connsiteY33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2708 w 23519"/>
                <a:gd name="connsiteY32" fmla="*/ 1915 h 67707"/>
                <a:gd name="connsiteX33" fmla="*/ 23519 w 23519"/>
                <a:gd name="connsiteY33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399 w 23519"/>
                <a:gd name="connsiteY32" fmla="*/ 7300 h 67707"/>
                <a:gd name="connsiteX33" fmla="*/ 22708 w 23519"/>
                <a:gd name="connsiteY33" fmla="*/ 1915 h 67707"/>
                <a:gd name="connsiteX34" fmla="*/ 23519 w 23519"/>
                <a:gd name="connsiteY34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2628 w 23519"/>
                <a:gd name="connsiteY32" fmla="*/ 3164 h 67707"/>
                <a:gd name="connsiteX33" fmla="*/ 22708 w 23519"/>
                <a:gd name="connsiteY33" fmla="*/ 1915 h 67707"/>
                <a:gd name="connsiteX34" fmla="*/ 23519 w 23519"/>
                <a:gd name="connsiteY34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239 w 23519"/>
                <a:gd name="connsiteY32" fmla="*/ 8627 h 67707"/>
                <a:gd name="connsiteX33" fmla="*/ 22628 w 23519"/>
                <a:gd name="connsiteY33" fmla="*/ 3164 h 67707"/>
                <a:gd name="connsiteX34" fmla="*/ 22708 w 23519"/>
                <a:gd name="connsiteY34" fmla="*/ 1915 h 67707"/>
                <a:gd name="connsiteX35" fmla="*/ 23519 w 23519"/>
                <a:gd name="connsiteY35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506 w 23519"/>
                <a:gd name="connsiteY32" fmla="*/ 7768 h 67707"/>
                <a:gd name="connsiteX33" fmla="*/ 22628 w 23519"/>
                <a:gd name="connsiteY33" fmla="*/ 3164 h 67707"/>
                <a:gd name="connsiteX34" fmla="*/ 22708 w 23519"/>
                <a:gd name="connsiteY34" fmla="*/ 1915 h 67707"/>
                <a:gd name="connsiteX35" fmla="*/ 23519 w 23519"/>
                <a:gd name="connsiteY35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0651 w 23519"/>
                <a:gd name="connsiteY32" fmla="*/ 10968 h 67707"/>
                <a:gd name="connsiteX33" fmla="*/ 21506 w 23519"/>
                <a:gd name="connsiteY33" fmla="*/ 7768 h 67707"/>
                <a:gd name="connsiteX34" fmla="*/ 22628 w 23519"/>
                <a:gd name="connsiteY34" fmla="*/ 3164 h 67707"/>
                <a:gd name="connsiteX35" fmla="*/ 22708 w 23519"/>
                <a:gd name="connsiteY35" fmla="*/ 1915 h 67707"/>
                <a:gd name="connsiteX36" fmla="*/ 23519 w 23519"/>
                <a:gd name="connsiteY36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1506 w 23519"/>
                <a:gd name="connsiteY33" fmla="*/ 7768 h 67707"/>
                <a:gd name="connsiteX34" fmla="*/ 22628 w 23519"/>
                <a:gd name="connsiteY34" fmla="*/ 3164 h 67707"/>
                <a:gd name="connsiteX35" fmla="*/ 22708 w 23519"/>
                <a:gd name="connsiteY35" fmla="*/ 1915 h 67707"/>
                <a:gd name="connsiteX36" fmla="*/ 23519 w 23519"/>
                <a:gd name="connsiteY36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971 w 23519"/>
                <a:gd name="connsiteY33" fmla="*/ 8939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1046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0812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0812 h 67707"/>
                <a:gd name="connsiteX34" fmla="*/ 21506 w 23519"/>
                <a:gd name="connsiteY34" fmla="*/ 7924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769 w 23519"/>
                <a:gd name="connsiteY32" fmla="*/ 12607 h 67707"/>
                <a:gd name="connsiteX33" fmla="*/ 19983 w 23519"/>
                <a:gd name="connsiteY33" fmla="*/ 10968 h 67707"/>
                <a:gd name="connsiteX34" fmla="*/ 20410 w 23519"/>
                <a:gd name="connsiteY34" fmla="*/ 10812 h 67707"/>
                <a:gd name="connsiteX35" fmla="*/ 21506 w 23519"/>
                <a:gd name="connsiteY35" fmla="*/ 7924 h 67707"/>
                <a:gd name="connsiteX36" fmla="*/ 22628 w 23519"/>
                <a:gd name="connsiteY36" fmla="*/ 3164 h 67707"/>
                <a:gd name="connsiteX37" fmla="*/ 22708 w 23519"/>
                <a:gd name="connsiteY37" fmla="*/ 1915 h 67707"/>
                <a:gd name="connsiteX38" fmla="*/ 23519 w 23519"/>
                <a:gd name="connsiteY38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56 w 23519"/>
                <a:gd name="connsiteY32" fmla="*/ 11905 h 67707"/>
                <a:gd name="connsiteX33" fmla="*/ 19983 w 23519"/>
                <a:gd name="connsiteY33" fmla="*/ 10968 h 67707"/>
                <a:gd name="connsiteX34" fmla="*/ 20410 w 23519"/>
                <a:gd name="connsiteY34" fmla="*/ 10812 h 67707"/>
                <a:gd name="connsiteX35" fmla="*/ 21506 w 23519"/>
                <a:gd name="connsiteY35" fmla="*/ 7924 h 67707"/>
                <a:gd name="connsiteX36" fmla="*/ 22628 w 23519"/>
                <a:gd name="connsiteY36" fmla="*/ 3164 h 67707"/>
                <a:gd name="connsiteX37" fmla="*/ 22708 w 23519"/>
                <a:gd name="connsiteY37" fmla="*/ 1915 h 67707"/>
                <a:gd name="connsiteX38" fmla="*/ 23519 w 23519"/>
                <a:gd name="connsiteY38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743 w 23519"/>
                <a:gd name="connsiteY32" fmla="*/ 1409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609 w 23519"/>
                <a:gd name="connsiteY32" fmla="*/ 13856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609 w 23519"/>
                <a:gd name="connsiteY32" fmla="*/ 13856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37 w 23519"/>
                <a:gd name="connsiteY35" fmla="*/ 11046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9953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9953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20010 w 23519"/>
                <a:gd name="connsiteY34" fmla="*/ 10812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519" h="67707">
                  <a:moveTo>
                    <a:pt x="0" y="65414"/>
                  </a:moveTo>
                  <a:cubicBezTo>
                    <a:pt x="125" y="66074"/>
                    <a:pt x="329" y="67047"/>
                    <a:pt x="454" y="67707"/>
                  </a:cubicBezTo>
                  <a:lnTo>
                    <a:pt x="881" y="67707"/>
                  </a:lnTo>
                  <a:cubicBezTo>
                    <a:pt x="952" y="66771"/>
                    <a:pt x="1024" y="65834"/>
                    <a:pt x="1095" y="64898"/>
                  </a:cubicBezTo>
                  <a:cubicBezTo>
                    <a:pt x="1122" y="64351"/>
                    <a:pt x="1149" y="63805"/>
                    <a:pt x="1176" y="63258"/>
                  </a:cubicBezTo>
                  <a:cubicBezTo>
                    <a:pt x="1283" y="62530"/>
                    <a:pt x="1389" y="61802"/>
                    <a:pt x="1496" y="61074"/>
                  </a:cubicBezTo>
                  <a:lnTo>
                    <a:pt x="3286" y="58342"/>
                  </a:lnTo>
                  <a:lnTo>
                    <a:pt x="4355" y="58264"/>
                  </a:lnTo>
                  <a:cubicBezTo>
                    <a:pt x="4497" y="57327"/>
                    <a:pt x="4560" y="57328"/>
                    <a:pt x="4702" y="56391"/>
                  </a:cubicBezTo>
                  <a:cubicBezTo>
                    <a:pt x="4789" y="55808"/>
                    <a:pt x="4955" y="54288"/>
                    <a:pt x="5042" y="53705"/>
                  </a:cubicBezTo>
                  <a:lnTo>
                    <a:pt x="5749" y="52801"/>
                  </a:lnTo>
                  <a:lnTo>
                    <a:pt x="7181" y="51898"/>
                  </a:lnTo>
                  <a:lnTo>
                    <a:pt x="8610" y="51898"/>
                  </a:lnTo>
                  <a:cubicBezTo>
                    <a:pt x="8728" y="50988"/>
                    <a:pt x="8849" y="50077"/>
                    <a:pt x="8969" y="49167"/>
                  </a:cubicBezTo>
                  <a:lnTo>
                    <a:pt x="10749" y="46436"/>
                  </a:lnTo>
                  <a:lnTo>
                    <a:pt x="11821" y="45512"/>
                  </a:lnTo>
                  <a:lnTo>
                    <a:pt x="12537" y="43705"/>
                  </a:lnTo>
                  <a:lnTo>
                    <a:pt x="13438" y="43279"/>
                  </a:lnTo>
                  <a:cubicBezTo>
                    <a:pt x="13545" y="42785"/>
                    <a:pt x="13651" y="42290"/>
                    <a:pt x="13758" y="41796"/>
                  </a:cubicBezTo>
                  <a:cubicBezTo>
                    <a:pt x="13901" y="41146"/>
                    <a:pt x="14016" y="41197"/>
                    <a:pt x="14159" y="40547"/>
                  </a:cubicBezTo>
                  <a:cubicBezTo>
                    <a:pt x="14283" y="39923"/>
                    <a:pt x="14408" y="39298"/>
                    <a:pt x="14532" y="38674"/>
                  </a:cubicBezTo>
                  <a:lnTo>
                    <a:pt x="14160" y="37581"/>
                  </a:lnTo>
                  <a:cubicBezTo>
                    <a:pt x="14267" y="36983"/>
                    <a:pt x="14427" y="36385"/>
                    <a:pt x="14534" y="35787"/>
                  </a:cubicBezTo>
                  <a:lnTo>
                    <a:pt x="16083" y="35552"/>
                  </a:lnTo>
                  <a:cubicBezTo>
                    <a:pt x="16207" y="33991"/>
                    <a:pt x="16332" y="32431"/>
                    <a:pt x="16456" y="30870"/>
                  </a:cubicBezTo>
                  <a:lnTo>
                    <a:pt x="18060" y="28685"/>
                  </a:lnTo>
                  <a:cubicBezTo>
                    <a:pt x="18149" y="28112"/>
                    <a:pt x="18290" y="27540"/>
                    <a:pt x="18379" y="26967"/>
                  </a:cubicBezTo>
                  <a:cubicBezTo>
                    <a:pt x="18397" y="26265"/>
                    <a:pt x="18416" y="25563"/>
                    <a:pt x="18434" y="24861"/>
                  </a:cubicBezTo>
                  <a:cubicBezTo>
                    <a:pt x="18283" y="24054"/>
                    <a:pt x="18131" y="23247"/>
                    <a:pt x="17980" y="22440"/>
                  </a:cubicBezTo>
                  <a:cubicBezTo>
                    <a:pt x="17891" y="21608"/>
                    <a:pt x="17721" y="20698"/>
                    <a:pt x="17632" y="19866"/>
                  </a:cubicBezTo>
                  <a:cubicBezTo>
                    <a:pt x="17766" y="19189"/>
                    <a:pt x="17926" y="18591"/>
                    <a:pt x="18060" y="17914"/>
                  </a:cubicBezTo>
                  <a:lnTo>
                    <a:pt x="19555" y="14948"/>
                  </a:lnTo>
                  <a:cubicBezTo>
                    <a:pt x="19555" y="14532"/>
                    <a:pt x="19556" y="14116"/>
                    <a:pt x="19556" y="13700"/>
                  </a:cubicBezTo>
                  <a:lnTo>
                    <a:pt x="19956" y="11905"/>
                  </a:lnTo>
                  <a:cubicBezTo>
                    <a:pt x="19965" y="11254"/>
                    <a:pt x="20001" y="11463"/>
                    <a:pt x="20010" y="10812"/>
                  </a:cubicBezTo>
                  <a:lnTo>
                    <a:pt x="20437" y="10734"/>
                  </a:lnTo>
                  <a:lnTo>
                    <a:pt x="21506" y="7924"/>
                  </a:lnTo>
                  <a:lnTo>
                    <a:pt x="22628" y="3164"/>
                  </a:lnTo>
                  <a:cubicBezTo>
                    <a:pt x="22655" y="2748"/>
                    <a:pt x="22681" y="2331"/>
                    <a:pt x="22708" y="1915"/>
                  </a:cubicBezTo>
                  <a:cubicBezTo>
                    <a:pt x="22845" y="1355"/>
                    <a:pt x="23382" y="560"/>
                    <a:pt x="23519" y="0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08" name="グループ化 607"/>
          <p:cNvGrpSpPr/>
          <p:nvPr/>
        </p:nvGrpSpPr>
        <p:grpSpPr bwMode="gray">
          <a:xfrm>
            <a:off x="3285890" y="4387813"/>
            <a:ext cx="880222" cy="290297"/>
            <a:chOff x="1964582" y="3695717"/>
            <a:chExt cx="880222" cy="290297"/>
          </a:xfrm>
        </p:grpSpPr>
        <p:sp>
          <p:nvSpPr>
            <p:cNvPr id="609" name="Freeform 39"/>
            <p:cNvSpPr>
              <a:spLocks noChangeAspect="1"/>
            </p:cNvSpPr>
            <p:nvPr/>
          </p:nvSpPr>
          <p:spPr bwMode="gray">
            <a:xfrm>
              <a:off x="1964582" y="3695717"/>
              <a:ext cx="880222" cy="289274"/>
            </a:xfrm>
            <a:custGeom>
              <a:avLst/>
              <a:gdLst>
                <a:gd name="T0" fmla="*/ 0 w 1224"/>
                <a:gd name="T1" fmla="*/ 0 h 454"/>
                <a:gd name="T2" fmla="*/ 2147483647 w 1224"/>
                <a:gd name="T3" fmla="*/ 2147483647 h 454"/>
                <a:gd name="T4" fmla="*/ 2147483647 w 1224"/>
                <a:gd name="T5" fmla="*/ 2147483647 h 454"/>
                <a:gd name="T6" fmla="*/ 2147483647 w 1224"/>
                <a:gd name="T7" fmla="*/ 0 h 454"/>
                <a:gd name="T8" fmla="*/ 2147483647 w 1224"/>
                <a:gd name="T9" fmla="*/ 2147483647 h 454"/>
                <a:gd name="T10" fmla="*/ 2147483647 w 1224"/>
                <a:gd name="T11" fmla="*/ 2147483647 h 454"/>
                <a:gd name="T12" fmla="*/ 2147483647 w 1224"/>
                <a:gd name="T13" fmla="*/ 2147483647 h 454"/>
                <a:gd name="T14" fmla="*/ 2147483647 w 1224"/>
                <a:gd name="T15" fmla="*/ 2147483647 h 454"/>
                <a:gd name="T16" fmla="*/ 2147483647 w 1224"/>
                <a:gd name="T17" fmla="*/ 2147483647 h 454"/>
                <a:gd name="T18" fmla="*/ 2147483647 w 1224"/>
                <a:gd name="T19" fmla="*/ 2147483647 h 454"/>
                <a:gd name="T20" fmla="*/ 2147483647 w 1224"/>
                <a:gd name="T21" fmla="*/ 2147483647 h 454"/>
                <a:gd name="T22" fmla="*/ 2147483647 w 1224"/>
                <a:gd name="T23" fmla="*/ 2147483647 h 454"/>
                <a:gd name="T24" fmla="*/ 2147483647 w 1224"/>
                <a:gd name="T25" fmla="*/ 2147483647 h 4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24"/>
                <a:gd name="T40" fmla="*/ 0 h 454"/>
                <a:gd name="T41" fmla="*/ 1224 w 1224"/>
                <a:gd name="T42" fmla="*/ 454 h 454"/>
                <a:gd name="connsiteX0" fmla="*/ 0 w 10388"/>
                <a:gd name="connsiteY0" fmla="*/ 0 h 10515"/>
                <a:gd name="connsiteX1" fmla="*/ 756 w 10388"/>
                <a:gd name="connsiteY1" fmla="*/ 1528 h 10515"/>
                <a:gd name="connsiteX2" fmla="*/ 1867 w 10388"/>
                <a:gd name="connsiteY2" fmla="*/ 1528 h 10515"/>
                <a:gd name="connsiteX3" fmla="*/ 2610 w 10388"/>
                <a:gd name="connsiteY3" fmla="*/ 515 h 10515"/>
                <a:gd name="connsiteX4" fmla="*/ 3346 w 10388"/>
                <a:gd name="connsiteY4" fmla="*/ 2519 h 10515"/>
                <a:gd name="connsiteX5" fmla="*/ 4089 w 10388"/>
                <a:gd name="connsiteY5" fmla="*/ 2519 h 10515"/>
                <a:gd name="connsiteX6" fmla="*/ 6311 w 10388"/>
                <a:gd name="connsiteY6" fmla="*/ 3511 h 10515"/>
                <a:gd name="connsiteX7" fmla="*/ 6687 w 10388"/>
                <a:gd name="connsiteY7" fmla="*/ 4524 h 10515"/>
                <a:gd name="connsiteX8" fmla="*/ 7422 w 10388"/>
                <a:gd name="connsiteY8" fmla="*/ 3511 h 10515"/>
                <a:gd name="connsiteX9" fmla="*/ 8166 w 10388"/>
                <a:gd name="connsiteY9" fmla="*/ 5515 h 10515"/>
                <a:gd name="connsiteX10" fmla="*/ 8909 w 10388"/>
                <a:gd name="connsiteY10" fmla="*/ 5515 h 10515"/>
                <a:gd name="connsiteX11" fmla="*/ 9645 w 10388"/>
                <a:gd name="connsiteY11" fmla="*/ 10515 h 10515"/>
                <a:gd name="connsiteX12" fmla="*/ 10388 w 10388"/>
                <a:gd name="connsiteY12" fmla="*/ 9524 h 10515"/>
                <a:gd name="connsiteX0" fmla="*/ 0 w 10249"/>
                <a:gd name="connsiteY0" fmla="*/ 0 h 10429"/>
                <a:gd name="connsiteX1" fmla="*/ 617 w 10249"/>
                <a:gd name="connsiteY1" fmla="*/ 1442 h 10429"/>
                <a:gd name="connsiteX2" fmla="*/ 1728 w 10249"/>
                <a:gd name="connsiteY2" fmla="*/ 1442 h 10429"/>
                <a:gd name="connsiteX3" fmla="*/ 2471 w 10249"/>
                <a:gd name="connsiteY3" fmla="*/ 429 h 10429"/>
                <a:gd name="connsiteX4" fmla="*/ 3207 w 10249"/>
                <a:gd name="connsiteY4" fmla="*/ 2433 h 10429"/>
                <a:gd name="connsiteX5" fmla="*/ 3950 w 10249"/>
                <a:gd name="connsiteY5" fmla="*/ 2433 h 10429"/>
                <a:gd name="connsiteX6" fmla="*/ 6172 w 10249"/>
                <a:gd name="connsiteY6" fmla="*/ 3425 h 10429"/>
                <a:gd name="connsiteX7" fmla="*/ 6548 w 10249"/>
                <a:gd name="connsiteY7" fmla="*/ 4438 h 10429"/>
                <a:gd name="connsiteX8" fmla="*/ 7283 w 10249"/>
                <a:gd name="connsiteY8" fmla="*/ 3425 h 10429"/>
                <a:gd name="connsiteX9" fmla="*/ 8027 w 10249"/>
                <a:gd name="connsiteY9" fmla="*/ 5429 h 10429"/>
                <a:gd name="connsiteX10" fmla="*/ 8770 w 10249"/>
                <a:gd name="connsiteY10" fmla="*/ 5429 h 10429"/>
                <a:gd name="connsiteX11" fmla="*/ 9506 w 10249"/>
                <a:gd name="connsiteY11" fmla="*/ 10429 h 10429"/>
                <a:gd name="connsiteX12" fmla="*/ 10249 w 10249"/>
                <a:gd name="connsiteY12" fmla="*/ 9438 h 10429"/>
                <a:gd name="connsiteX0" fmla="*/ 0 w 10249"/>
                <a:gd name="connsiteY0" fmla="*/ 0 h 10429"/>
                <a:gd name="connsiteX1" fmla="*/ 617 w 10249"/>
                <a:gd name="connsiteY1" fmla="*/ 1442 h 10429"/>
                <a:gd name="connsiteX2" fmla="*/ 1728 w 10249"/>
                <a:gd name="connsiteY2" fmla="*/ 1442 h 10429"/>
                <a:gd name="connsiteX3" fmla="*/ 2471 w 10249"/>
                <a:gd name="connsiteY3" fmla="*/ 429 h 10429"/>
                <a:gd name="connsiteX4" fmla="*/ 3207 w 10249"/>
                <a:gd name="connsiteY4" fmla="*/ 2433 h 10429"/>
                <a:gd name="connsiteX5" fmla="*/ 3950 w 10249"/>
                <a:gd name="connsiteY5" fmla="*/ 2433 h 10429"/>
                <a:gd name="connsiteX6" fmla="*/ 6172 w 10249"/>
                <a:gd name="connsiteY6" fmla="*/ 3425 h 10429"/>
                <a:gd name="connsiteX7" fmla="*/ 6548 w 10249"/>
                <a:gd name="connsiteY7" fmla="*/ 4438 h 10429"/>
                <a:gd name="connsiteX8" fmla="*/ 7283 w 10249"/>
                <a:gd name="connsiteY8" fmla="*/ 3425 h 10429"/>
                <a:gd name="connsiteX9" fmla="*/ 8027 w 10249"/>
                <a:gd name="connsiteY9" fmla="*/ 5429 h 10429"/>
                <a:gd name="connsiteX10" fmla="*/ 8770 w 10249"/>
                <a:gd name="connsiteY10" fmla="*/ 5429 h 10429"/>
                <a:gd name="connsiteX11" fmla="*/ 9506 w 10249"/>
                <a:gd name="connsiteY11" fmla="*/ 10429 h 10429"/>
                <a:gd name="connsiteX12" fmla="*/ 10249 w 10249"/>
                <a:gd name="connsiteY12" fmla="*/ 9438 h 1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49" h="10429">
                  <a:moveTo>
                    <a:pt x="0" y="0"/>
                  </a:moveTo>
                  <a:lnTo>
                    <a:pt x="617" y="1442"/>
                  </a:lnTo>
                  <a:lnTo>
                    <a:pt x="1728" y="1442"/>
                  </a:lnTo>
                  <a:lnTo>
                    <a:pt x="2471" y="429"/>
                  </a:lnTo>
                  <a:lnTo>
                    <a:pt x="3207" y="2433"/>
                  </a:lnTo>
                  <a:lnTo>
                    <a:pt x="3950" y="2433"/>
                  </a:lnTo>
                  <a:lnTo>
                    <a:pt x="6172" y="3425"/>
                  </a:lnTo>
                  <a:lnTo>
                    <a:pt x="6548" y="4438"/>
                  </a:lnTo>
                  <a:lnTo>
                    <a:pt x="7283" y="3425"/>
                  </a:lnTo>
                  <a:lnTo>
                    <a:pt x="8027" y="5429"/>
                  </a:lnTo>
                  <a:lnTo>
                    <a:pt x="8770" y="5429"/>
                  </a:lnTo>
                  <a:cubicBezTo>
                    <a:pt x="9015" y="7096"/>
                    <a:pt x="9261" y="8762"/>
                    <a:pt x="9506" y="10429"/>
                  </a:cubicBezTo>
                  <a:lnTo>
                    <a:pt x="10249" y="943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10" name="Freeform 39"/>
            <p:cNvSpPr>
              <a:spLocks noChangeAspect="1"/>
            </p:cNvSpPr>
            <p:nvPr/>
          </p:nvSpPr>
          <p:spPr bwMode="gray">
            <a:xfrm>
              <a:off x="1964582" y="3696740"/>
              <a:ext cx="880222" cy="289274"/>
            </a:xfrm>
            <a:custGeom>
              <a:avLst/>
              <a:gdLst>
                <a:gd name="T0" fmla="*/ 0 w 1224"/>
                <a:gd name="T1" fmla="*/ 0 h 454"/>
                <a:gd name="T2" fmla="*/ 2147483647 w 1224"/>
                <a:gd name="T3" fmla="*/ 2147483647 h 454"/>
                <a:gd name="T4" fmla="*/ 2147483647 w 1224"/>
                <a:gd name="T5" fmla="*/ 2147483647 h 454"/>
                <a:gd name="T6" fmla="*/ 2147483647 w 1224"/>
                <a:gd name="T7" fmla="*/ 0 h 454"/>
                <a:gd name="T8" fmla="*/ 2147483647 w 1224"/>
                <a:gd name="T9" fmla="*/ 2147483647 h 454"/>
                <a:gd name="T10" fmla="*/ 2147483647 w 1224"/>
                <a:gd name="T11" fmla="*/ 2147483647 h 454"/>
                <a:gd name="T12" fmla="*/ 2147483647 w 1224"/>
                <a:gd name="T13" fmla="*/ 2147483647 h 454"/>
                <a:gd name="T14" fmla="*/ 2147483647 w 1224"/>
                <a:gd name="T15" fmla="*/ 2147483647 h 454"/>
                <a:gd name="T16" fmla="*/ 2147483647 w 1224"/>
                <a:gd name="T17" fmla="*/ 2147483647 h 454"/>
                <a:gd name="T18" fmla="*/ 2147483647 w 1224"/>
                <a:gd name="T19" fmla="*/ 2147483647 h 454"/>
                <a:gd name="T20" fmla="*/ 2147483647 w 1224"/>
                <a:gd name="T21" fmla="*/ 2147483647 h 454"/>
                <a:gd name="T22" fmla="*/ 2147483647 w 1224"/>
                <a:gd name="T23" fmla="*/ 2147483647 h 454"/>
                <a:gd name="T24" fmla="*/ 2147483647 w 1224"/>
                <a:gd name="T25" fmla="*/ 2147483647 h 4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24"/>
                <a:gd name="T40" fmla="*/ 0 h 454"/>
                <a:gd name="T41" fmla="*/ 1224 w 1224"/>
                <a:gd name="T42" fmla="*/ 454 h 454"/>
                <a:gd name="connsiteX0" fmla="*/ 0 w 10388"/>
                <a:gd name="connsiteY0" fmla="*/ 0 h 10515"/>
                <a:gd name="connsiteX1" fmla="*/ 756 w 10388"/>
                <a:gd name="connsiteY1" fmla="*/ 1528 h 10515"/>
                <a:gd name="connsiteX2" fmla="*/ 1867 w 10388"/>
                <a:gd name="connsiteY2" fmla="*/ 1528 h 10515"/>
                <a:gd name="connsiteX3" fmla="*/ 2610 w 10388"/>
                <a:gd name="connsiteY3" fmla="*/ 515 h 10515"/>
                <a:gd name="connsiteX4" fmla="*/ 3346 w 10388"/>
                <a:gd name="connsiteY4" fmla="*/ 2519 h 10515"/>
                <a:gd name="connsiteX5" fmla="*/ 4089 w 10388"/>
                <a:gd name="connsiteY5" fmla="*/ 2519 h 10515"/>
                <a:gd name="connsiteX6" fmla="*/ 6311 w 10388"/>
                <a:gd name="connsiteY6" fmla="*/ 3511 h 10515"/>
                <a:gd name="connsiteX7" fmla="*/ 6687 w 10388"/>
                <a:gd name="connsiteY7" fmla="*/ 4524 h 10515"/>
                <a:gd name="connsiteX8" fmla="*/ 7422 w 10388"/>
                <a:gd name="connsiteY8" fmla="*/ 3511 h 10515"/>
                <a:gd name="connsiteX9" fmla="*/ 8166 w 10388"/>
                <a:gd name="connsiteY9" fmla="*/ 5515 h 10515"/>
                <a:gd name="connsiteX10" fmla="*/ 8909 w 10388"/>
                <a:gd name="connsiteY10" fmla="*/ 5515 h 10515"/>
                <a:gd name="connsiteX11" fmla="*/ 9645 w 10388"/>
                <a:gd name="connsiteY11" fmla="*/ 10515 h 10515"/>
                <a:gd name="connsiteX12" fmla="*/ 10388 w 10388"/>
                <a:gd name="connsiteY12" fmla="*/ 9524 h 10515"/>
                <a:gd name="connsiteX0" fmla="*/ 0 w 10249"/>
                <a:gd name="connsiteY0" fmla="*/ 0 h 10429"/>
                <a:gd name="connsiteX1" fmla="*/ 617 w 10249"/>
                <a:gd name="connsiteY1" fmla="*/ 1442 h 10429"/>
                <a:gd name="connsiteX2" fmla="*/ 1728 w 10249"/>
                <a:gd name="connsiteY2" fmla="*/ 1442 h 10429"/>
                <a:gd name="connsiteX3" fmla="*/ 2471 w 10249"/>
                <a:gd name="connsiteY3" fmla="*/ 429 h 10429"/>
                <a:gd name="connsiteX4" fmla="*/ 3207 w 10249"/>
                <a:gd name="connsiteY4" fmla="*/ 2433 h 10429"/>
                <a:gd name="connsiteX5" fmla="*/ 3950 w 10249"/>
                <a:gd name="connsiteY5" fmla="*/ 2433 h 10429"/>
                <a:gd name="connsiteX6" fmla="*/ 6172 w 10249"/>
                <a:gd name="connsiteY6" fmla="*/ 3425 h 10429"/>
                <a:gd name="connsiteX7" fmla="*/ 6548 w 10249"/>
                <a:gd name="connsiteY7" fmla="*/ 4438 h 10429"/>
                <a:gd name="connsiteX8" fmla="*/ 7283 w 10249"/>
                <a:gd name="connsiteY8" fmla="*/ 3425 h 10429"/>
                <a:gd name="connsiteX9" fmla="*/ 8027 w 10249"/>
                <a:gd name="connsiteY9" fmla="*/ 5429 h 10429"/>
                <a:gd name="connsiteX10" fmla="*/ 8770 w 10249"/>
                <a:gd name="connsiteY10" fmla="*/ 5429 h 10429"/>
                <a:gd name="connsiteX11" fmla="*/ 9506 w 10249"/>
                <a:gd name="connsiteY11" fmla="*/ 10429 h 10429"/>
                <a:gd name="connsiteX12" fmla="*/ 10249 w 10249"/>
                <a:gd name="connsiteY12" fmla="*/ 9438 h 10429"/>
                <a:gd name="connsiteX0" fmla="*/ 0 w 10249"/>
                <a:gd name="connsiteY0" fmla="*/ 0 h 10429"/>
                <a:gd name="connsiteX1" fmla="*/ 617 w 10249"/>
                <a:gd name="connsiteY1" fmla="*/ 1442 h 10429"/>
                <a:gd name="connsiteX2" fmla="*/ 1728 w 10249"/>
                <a:gd name="connsiteY2" fmla="*/ 1442 h 10429"/>
                <a:gd name="connsiteX3" fmla="*/ 2471 w 10249"/>
                <a:gd name="connsiteY3" fmla="*/ 429 h 10429"/>
                <a:gd name="connsiteX4" fmla="*/ 3207 w 10249"/>
                <a:gd name="connsiteY4" fmla="*/ 2433 h 10429"/>
                <a:gd name="connsiteX5" fmla="*/ 3950 w 10249"/>
                <a:gd name="connsiteY5" fmla="*/ 2433 h 10429"/>
                <a:gd name="connsiteX6" fmla="*/ 6172 w 10249"/>
                <a:gd name="connsiteY6" fmla="*/ 3425 h 10429"/>
                <a:gd name="connsiteX7" fmla="*/ 6548 w 10249"/>
                <a:gd name="connsiteY7" fmla="*/ 4438 h 10429"/>
                <a:gd name="connsiteX8" fmla="*/ 7283 w 10249"/>
                <a:gd name="connsiteY8" fmla="*/ 3425 h 10429"/>
                <a:gd name="connsiteX9" fmla="*/ 8027 w 10249"/>
                <a:gd name="connsiteY9" fmla="*/ 5429 h 10429"/>
                <a:gd name="connsiteX10" fmla="*/ 8770 w 10249"/>
                <a:gd name="connsiteY10" fmla="*/ 5429 h 10429"/>
                <a:gd name="connsiteX11" fmla="*/ 9506 w 10249"/>
                <a:gd name="connsiteY11" fmla="*/ 10429 h 10429"/>
                <a:gd name="connsiteX12" fmla="*/ 10249 w 10249"/>
                <a:gd name="connsiteY12" fmla="*/ 9438 h 1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49" h="10429">
                  <a:moveTo>
                    <a:pt x="0" y="0"/>
                  </a:moveTo>
                  <a:lnTo>
                    <a:pt x="617" y="1442"/>
                  </a:lnTo>
                  <a:lnTo>
                    <a:pt x="1728" y="1442"/>
                  </a:lnTo>
                  <a:lnTo>
                    <a:pt x="2471" y="429"/>
                  </a:lnTo>
                  <a:lnTo>
                    <a:pt x="3207" y="2433"/>
                  </a:lnTo>
                  <a:lnTo>
                    <a:pt x="3950" y="2433"/>
                  </a:lnTo>
                  <a:lnTo>
                    <a:pt x="6172" y="3425"/>
                  </a:lnTo>
                  <a:lnTo>
                    <a:pt x="6548" y="4438"/>
                  </a:lnTo>
                  <a:lnTo>
                    <a:pt x="7283" y="3425"/>
                  </a:lnTo>
                  <a:lnTo>
                    <a:pt x="8027" y="5429"/>
                  </a:lnTo>
                  <a:lnTo>
                    <a:pt x="8770" y="5429"/>
                  </a:lnTo>
                  <a:cubicBezTo>
                    <a:pt x="9015" y="7096"/>
                    <a:pt x="9261" y="8762"/>
                    <a:pt x="9506" y="10429"/>
                  </a:cubicBezTo>
                  <a:lnTo>
                    <a:pt x="10249" y="9438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11" name="グループ化 610"/>
          <p:cNvGrpSpPr/>
          <p:nvPr/>
        </p:nvGrpSpPr>
        <p:grpSpPr bwMode="gray">
          <a:xfrm>
            <a:off x="8853912" y="5153018"/>
            <a:ext cx="1332793" cy="1184231"/>
            <a:chOff x="7532603" y="4460922"/>
            <a:chExt cx="1332793" cy="1184231"/>
          </a:xfrm>
        </p:grpSpPr>
        <p:sp>
          <p:nvSpPr>
            <p:cNvPr id="612" name="Freeform 45"/>
            <p:cNvSpPr>
              <a:spLocks/>
            </p:cNvSpPr>
            <p:nvPr/>
          </p:nvSpPr>
          <p:spPr bwMode="gray">
            <a:xfrm>
              <a:off x="7532603" y="4461235"/>
              <a:ext cx="1332793" cy="1183918"/>
            </a:xfrm>
            <a:custGeom>
              <a:avLst/>
              <a:gdLst>
                <a:gd name="T0" fmla="*/ 0 w 953"/>
                <a:gd name="T1" fmla="*/ 2147483647 h 499"/>
                <a:gd name="T2" fmla="*/ 2147483647 w 953"/>
                <a:gd name="T3" fmla="*/ 2147483647 h 499"/>
                <a:gd name="T4" fmla="*/ 2147483647 w 953"/>
                <a:gd name="T5" fmla="*/ 2147483647 h 499"/>
                <a:gd name="T6" fmla="*/ 2147483647 w 953"/>
                <a:gd name="T7" fmla="*/ 2147483647 h 499"/>
                <a:gd name="T8" fmla="*/ 2147483647 w 953"/>
                <a:gd name="T9" fmla="*/ 2147483647 h 499"/>
                <a:gd name="T10" fmla="*/ 2147483647 w 953"/>
                <a:gd name="T11" fmla="*/ 2147483647 h 499"/>
                <a:gd name="T12" fmla="*/ 2147483647 w 953"/>
                <a:gd name="T13" fmla="*/ 2147483647 h 499"/>
                <a:gd name="T14" fmla="*/ 2147483647 w 953"/>
                <a:gd name="T15" fmla="*/ 2147483647 h 499"/>
                <a:gd name="T16" fmla="*/ 2147483647 w 953"/>
                <a:gd name="T17" fmla="*/ 0 h 4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3"/>
                <a:gd name="T28" fmla="*/ 0 h 499"/>
                <a:gd name="T29" fmla="*/ 953 w 953"/>
                <a:gd name="T30" fmla="*/ 499 h 499"/>
                <a:gd name="connsiteX0" fmla="*/ 0 w 10000"/>
                <a:gd name="connsiteY0" fmla="*/ 10000 h 10000"/>
                <a:gd name="connsiteX1" fmla="*/ 1427 w 10000"/>
                <a:gd name="connsiteY1" fmla="*/ 10000 h 10000"/>
                <a:gd name="connsiteX2" fmla="*/ 2854 w 10000"/>
                <a:gd name="connsiteY2" fmla="*/ 8176 h 10000"/>
                <a:gd name="connsiteX3" fmla="*/ 4764 w 10000"/>
                <a:gd name="connsiteY3" fmla="*/ 8176 h 10000"/>
                <a:gd name="connsiteX4" fmla="*/ 7146 w 10000"/>
                <a:gd name="connsiteY4" fmla="*/ 8176 h 10000"/>
                <a:gd name="connsiteX5" fmla="*/ 7618 w 10000"/>
                <a:gd name="connsiteY5" fmla="*/ 6353 h 10000"/>
                <a:gd name="connsiteX6" fmla="*/ 8090 w 10000"/>
                <a:gd name="connsiteY6" fmla="*/ 2725 h 10000"/>
                <a:gd name="connsiteX7" fmla="*/ 8573 w 10000"/>
                <a:gd name="connsiteY7" fmla="*/ 1804 h 10000"/>
                <a:gd name="connsiteX8" fmla="*/ 9705 w 10000"/>
                <a:gd name="connsiteY8" fmla="*/ 396 h 10000"/>
                <a:gd name="connsiteX9" fmla="*/ 10000 w 10000"/>
                <a:gd name="connsiteY9" fmla="*/ 0 h 10000"/>
                <a:gd name="connsiteX0" fmla="*/ 0 w 11608"/>
                <a:gd name="connsiteY0" fmla="*/ 10575 h 10575"/>
                <a:gd name="connsiteX1" fmla="*/ 1427 w 11608"/>
                <a:gd name="connsiteY1" fmla="*/ 10575 h 10575"/>
                <a:gd name="connsiteX2" fmla="*/ 2854 w 11608"/>
                <a:gd name="connsiteY2" fmla="*/ 8751 h 10575"/>
                <a:gd name="connsiteX3" fmla="*/ 4764 w 11608"/>
                <a:gd name="connsiteY3" fmla="*/ 8751 h 10575"/>
                <a:gd name="connsiteX4" fmla="*/ 7146 w 11608"/>
                <a:gd name="connsiteY4" fmla="*/ 8751 h 10575"/>
                <a:gd name="connsiteX5" fmla="*/ 7618 w 11608"/>
                <a:gd name="connsiteY5" fmla="*/ 6928 h 10575"/>
                <a:gd name="connsiteX6" fmla="*/ 8090 w 11608"/>
                <a:gd name="connsiteY6" fmla="*/ 3300 h 10575"/>
                <a:gd name="connsiteX7" fmla="*/ 8573 w 11608"/>
                <a:gd name="connsiteY7" fmla="*/ 2379 h 10575"/>
                <a:gd name="connsiteX8" fmla="*/ 9705 w 11608"/>
                <a:gd name="connsiteY8" fmla="*/ 971 h 10575"/>
                <a:gd name="connsiteX9" fmla="*/ 11608 w 11608"/>
                <a:gd name="connsiteY9" fmla="*/ 0 h 10575"/>
                <a:gd name="connsiteX0" fmla="*/ 0 w 11608"/>
                <a:gd name="connsiteY0" fmla="*/ 10575 h 10575"/>
                <a:gd name="connsiteX1" fmla="*/ 1427 w 11608"/>
                <a:gd name="connsiteY1" fmla="*/ 10575 h 10575"/>
                <a:gd name="connsiteX2" fmla="*/ 2854 w 11608"/>
                <a:gd name="connsiteY2" fmla="*/ 8751 h 10575"/>
                <a:gd name="connsiteX3" fmla="*/ 4764 w 11608"/>
                <a:gd name="connsiteY3" fmla="*/ 8751 h 10575"/>
                <a:gd name="connsiteX4" fmla="*/ 7146 w 11608"/>
                <a:gd name="connsiteY4" fmla="*/ 8751 h 10575"/>
                <a:gd name="connsiteX5" fmla="*/ 7618 w 11608"/>
                <a:gd name="connsiteY5" fmla="*/ 6928 h 10575"/>
                <a:gd name="connsiteX6" fmla="*/ 8090 w 11608"/>
                <a:gd name="connsiteY6" fmla="*/ 3300 h 10575"/>
                <a:gd name="connsiteX7" fmla="*/ 8573 w 11608"/>
                <a:gd name="connsiteY7" fmla="*/ 2379 h 10575"/>
                <a:gd name="connsiteX8" fmla="*/ 10066 w 11608"/>
                <a:gd name="connsiteY8" fmla="*/ 468 h 10575"/>
                <a:gd name="connsiteX9" fmla="*/ 11608 w 11608"/>
                <a:gd name="connsiteY9" fmla="*/ 0 h 10575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3709 w 13709"/>
                <a:gd name="connsiteY9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838 w 13709"/>
                <a:gd name="connsiteY9" fmla="*/ 6648 h 23294"/>
                <a:gd name="connsiteX10" fmla="*/ 13709 w 13709"/>
                <a:gd name="connsiteY10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2462 w 13709"/>
                <a:gd name="connsiteY9" fmla="*/ 7726 h 23294"/>
                <a:gd name="connsiteX10" fmla="*/ 13709 w 13709"/>
                <a:gd name="connsiteY10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0919 w 13709"/>
                <a:gd name="connsiteY9" fmla="*/ 11247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017 w 13709"/>
                <a:gd name="connsiteY9" fmla="*/ 11534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0951 w 13709"/>
                <a:gd name="connsiteY9" fmla="*/ 11462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017 w 13709"/>
                <a:gd name="connsiteY9" fmla="*/ 11462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514 w 13709"/>
                <a:gd name="connsiteY1" fmla="*/ 23247 h 23294"/>
                <a:gd name="connsiteX2" fmla="*/ 1427 w 13709"/>
                <a:gd name="connsiteY2" fmla="*/ 23294 h 23294"/>
                <a:gd name="connsiteX3" fmla="*/ 2854 w 13709"/>
                <a:gd name="connsiteY3" fmla="*/ 21470 h 23294"/>
                <a:gd name="connsiteX4" fmla="*/ 4764 w 13709"/>
                <a:gd name="connsiteY4" fmla="*/ 21470 h 23294"/>
                <a:gd name="connsiteX5" fmla="*/ 7146 w 13709"/>
                <a:gd name="connsiteY5" fmla="*/ 21470 h 23294"/>
                <a:gd name="connsiteX6" fmla="*/ 7618 w 13709"/>
                <a:gd name="connsiteY6" fmla="*/ 19647 h 23294"/>
                <a:gd name="connsiteX7" fmla="*/ 8090 w 13709"/>
                <a:gd name="connsiteY7" fmla="*/ 16019 h 23294"/>
                <a:gd name="connsiteX8" fmla="*/ 8573 w 13709"/>
                <a:gd name="connsiteY8" fmla="*/ 15098 h 23294"/>
                <a:gd name="connsiteX9" fmla="*/ 10066 w 13709"/>
                <a:gd name="connsiteY9" fmla="*/ 13187 h 23294"/>
                <a:gd name="connsiteX10" fmla="*/ 11017 w 13709"/>
                <a:gd name="connsiteY10" fmla="*/ 11462 h 23294"/>
                <a:gd name="connsiteX11" fmla="*/ 12462 w 13709"/>
                <a:gd name="connsiteY11" fmla="*/ 7726 h 23294"/>
                <a:gd name="connsiteX12" fmla="*/ 13709 w 13709"/>
                <a:gd name="connsiteY12" fmla="*/ 0 h 23294"/>
                <a:gd name="connsiteX0" fmla="*/ 0 w 18600"/>
                <a:gd name="connsiteY0" fmla="*/ 36013 h 36013"/>
                <a:gd name="connsiteX1" fmla="*/ 5405 w 18600"/>
                <a:gd name="connsiteY1" fmla="*/ 23247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4945 w 18600"/>
                <a:gd name="connsiteY1" fmla="*/ 23391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4912 w 18600"/>
                <a:gd name="connsiteY1" fmla="*/ 23319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3600 w 18600"/>
                <a:gd name="connsiteY1" fmla="*/ 26624 h 36013"/>
                <a:gd name="connsiteX2" fmla="*/ 4912 w 18600"/>
                <a:gd name="connsiteY2" fmla="*/ 23319 h 36013"/>
                <a:gd name="connsiteX3" fmla="*/ 6318 w 18600"/>
                <a:gd name="connsiteY3" fmla="*/ 23294 h 36013"/>
                <a:gd name="connsiteX4" fmla="*/ 7745 w 18600"/>
                <a:gd name="connsiteY4" fmla="*/ 21470 h 36013"/>
                <a:gd name="connsiteX5" fmla="*/ 9655 w 18600"/>
                <a:gd name="connsiteY5" fmla="*/ 21470 h 36013"/>
                <a:gd name="connsiteX6" fmla="*/ 12037 w 18600"/>
                <a:gd name="connsiteY6" fmla="*/ 21470 h 36013"/>
                <a:gd name="connsiteX7" fmla="*/ 12509 w 18600"/>
                <a:gd name="connsiteY7" fmla="*/ 19647 h 36013"/>
                <a:gd name="connsiteX8" fmla="*/ 12981 w 18600"/>
                <a:gd name="connsiteY8" fmla="*/ 16019 h 36013"/>
                <a:gd name="connsiteX9" fmla="*/ 13464 w 18600"/>
                <a:gd name="connsiteY9" fmla="*/ 15098 h 36013"/>
                <a:gd name="connsiteX10" fmla="*/ 14957 w 18600"/>
                <a:gd name="connsiteY10" fmla="*/ 13187 h 36013"/>
                <a:gd name="connsiteX11" fmla="*/ 15908 w 18600"/>
                <a:gd name="connsiteY11" fmla="*/ 11462 h 36013"/>
                <a:gd name="connsiteX12" fmla="*/ 17353 w 18600"/>
                <a:gd name="connsiteY12" fmla="*/ 7726 h 36013"/>
                <a:gd name="connsiteX13" fmla="*/ 18600 w 18600"/>
                <a:gd name="connsiteY13" fmla="*/ 0 h 36013"/>
                <a:gd name="connsiteX0" fmla="*/ 0 w 18600"/>
                <a:gd name="connsiteY0" fmla="*/ 36013 h 36013"/>
                <a:gd name="connsiteX1" fmla="*/ 2648 w 18600"/>
                <a:gd name="connsiteY1" fmla="*/ 25834 h 36013"/>
                <a:gd name="connsiteX2" fmla="*/ 4912 w 18600"/>
                <a:gd name="connsiteY2" fmla="*/ 23319 h 36013"/>
                <a:gd name="connsiteX3" fmla="*/ 6318 w 18600"/>
                <a:gd name="connsiteY3" fmla="*/ 23294 h 36013"/>
                <a:gd name="connsiteX4" fmla="*/ 7745 w 18600"/>
                <a:gd name="connsiteY4" fmla="*/ 21470 h 36013"/>
                <a:gd name="connsiteX5" fmla="*/ 9655 w 18600"/>
                <a:gd name="connsiteY5" fmla="*/ 21470 h 36013"/>
                <a:gd name="connsiteX6" fmla="*/ 12037 w 18600"/>
                <a:gd name="connsiteY6" fmla="*/ 21470 h 36013"/>
                <a:gd name="connsiteX7" fmla="*/ 12509 w 18600"/>
                <a:gd name="connsiteY7" fmla="*/ 19647 h 36013"/>
                <a:gd name="connsiteX8" fmla="*/ 12981 w 18600"/>
                <a:gd name="connsiteY8" fmla="*/ 16019 h 36013"/>
                <a:gd name="connsiteX9" fmla="*/ 13464 w 18600"/>
                <a:gd name="connsiteY9" fmla="*/ 15098 h 36013"/>
                <a:gd name="connsiteX10" fmla="*/ 14957 w 18600"/>
                <a:gd name="connsiteY10" fmla="*/ 13187 h 36013"/>
                <a:gd name="connsiteX11" fmla="*/ 15908 w 18600"/>
                <a:gd name="connsiteY11" fmla="*/ 11462 h 36013"/>
                <a:gd name="connsiteX12" fmla="*/ 17353 w 18600"/>
                <a:gd name="connsiteY12" fmla="*/ 7726 h 36013"/>
                <a:gd name="connsiteX13" fmla="*/ 18600 w 18600"/>
                <a:gd name="connsiteY13" fmla="*/ 0 h 36013"/>
                <a:gd name="connsiteX0" fmla="*/ 0 w 18600"/>
                <a:gd name="connsiteY0" fmla="*/ 36013 h 36013"/>
                <a:gd name="connsiteX1" fmla="*/ 1434 w 18600"/>
                <a:gd name="connsiteY1" fmla="*/ 30648 h 36013"/>
                <a:gd name="connsiteX2" fmla="*/ 2648 w 18600"/>
                <a:gd name="connsiteY2" fmla="*/ 25834 h 36013"/>
                <a:gd name="connsiteX3" fmla="*/ 4912 w 18600"/>
                <a:gd name="connsiteY3" fmla="*/ 23319 h 36013"/>
                <a:gd name="connsiteX4" fmla="*/ 6318 w 18600"/>
                <a:gd name="connsiteY4" fmla="*/ 23294 h 36013"/>
                <a:gd name="connsiteX5" fmla="*/ 7745 w 18600"/>
                <a:gd name="connsiteY5" fmla="*/ 21470 h 36013"/>
                <a:gd name="connsiteX6" fmla="*/ 9655 w 18600"/>
                <a:gd name="connsiteY6" fmla="*/ 21470 h 36013"/>
                <a:gd name="connsiteX7" fmla="*/ 12037 w 18600"/>
                <a:gd name="connsiteY7" fmla="*/ 21470 h 36013"/>
                <a:gd name="connsiteX8" fmla="*/ 12509 w 18600"/>
                <a:gd name="connsiteY8" fmla="*/ 19647 h 36013"/>
                <a:gd name="connsiteX9" fmla="*/ 12981 w 18600"/>
                <a:gd name="connsiteY9" fmla="*/ 16019 h 36013"/>
                <a:gd name="connsiteX10" fmla="*/ 13464 w 18600"/>
                <a:gd name="connsiteY10" fmla="*/ 15098 h 36013"/>
                <a:gd name="connsiteX11" fmla="*/ 14957 w 18600"/>
                <a:gd name="connsiteY11" fmla="*/ 13187 h 36013"/>
                <a:gd name="connsiteX12" fmla="*/ 15908 w 18600"/>
                <a:gd name="connsiteY12" fmla="*/ 11462 h 36013"/>
                <a:gd name="connsiteX13" fmla="*/ 17353 w 18600"/>
                <a:gd name="connsiteY13" fmla="*/ 7726 h 36013"/>
                <a:gd name="connsiteX14" fmla="*/ 18600 w 18600"/>
                <a:gd name="connsiteY14" fmla="*/ 0 h 36013"/>
                <a:gd name="connsiteX0" fmla="*/ 0 w 18600"/>
                <a:gd name="connsiteY0" fmla="*/ 36013 h 36013"/>
                <a:gd name="connsiteX1" fmla="*/ 2058 w 18600"/>
                <a:gd name="connsiteY1" fmla="*/ 29498 h 36013"/>
                <a:gd name="connsiteX2" fmla="*/ 2648 w 18600"/>
                <a:gd name="connsiteY2" fmla="*/ 25834 h 36013"/>
                <a:gd name="connsiteX3" fmla="*/ 4912 w 18600"/>
                <a:gd name="connsiteY3" fmla="*/ 23319 h 36013"/>
                <a:gd name="connsiteX4" fmla="*/ 6318 w 18600"/>
                <a:gd name="connsiteY4" fmla="*/ 23294 h 36013"/>
                <a:gd name="connsiteX5" fmla="*/ 7745 w 18600"/>
                <a:gd name="connsiteY5" fmla="*/ 21470 h 36013"/>
                <a:gd name="connsiteX6" fmla="*/ 9655 w 18600"/>
                <a:gd name="connsiteY6" fmla="*/ 21470 h 36013"/>
                <a:gd name="connsiteX7" fmla="*/ 12037 w 18600"/>
                <a:gd name="connsiteY7" fmla="*/ 21470 h 36013"/>
                <a:gd name="connsiteX8" fmla="*/ 12509 w 18600"/>
                <a:gd name="connsiteY8" fmla="*/ 19647 h 36013"/>
                <a:gd name="connsiteX9" fmla="*/ 12981 w 18600"/>
                <a:gd name="connsiteY9" fmla="*/ 16019 h 36013"/>
                <a:gd name="connsiteX10" fmla="*/ 13464 w 18600"/>
                <a:gd name="connsiteY10" fmla="*/ 15098 h 36013"/>
                <a:gd name="connsiteX11" fmla="*/ 14957 w 18600"/>
                <a:gd name="connsiteY11" fmla="*/ 13187 h 36013"/>
                <a:gd name="connsiteX12" fmla="*/ 15908 w 18600"/>
                <a:gd name="connsiteY12" fmla="*/ 11462 h 36013"/>
                <a:gd name="connsiteX13" fmla="*/ 17353 w 18600"/>
                <a:gd name="connsiteY13" fmla="*/ 7726 h 36013"/>
                <a:gd name="connsiteX14" fmla="*/ 18600 w 18600"/>
                <a:gd name="connsiteY14" fmla="*/ 0 h 36013"/>
                <a:gd name="connsiteX0" fmla="*/ 0 w 18600"/>
                <a:gd name="connsiteY0" fmla="*/ 36013 h 36013"/>
                <a:gd name="connsiteX1" fmla="*/ 909 w 18600"/>
                <a:gd name="connsiteY1" fmla="*/ 32947 h 36013"/>
                <a:gd name="connsiteX2" fmla="*/ 2058 w 18600"/>
                <a:gd name="connsiteY2" fmla="*/ 29498 h 36013"/>
                <a:gd name="connsiteX3" fmla="*/ 2648 w 18600"/>
                <a:gd name="connsiteY3" fmla="*/ 25834 h 36013"/>
                <a:gd name="connsiteX4" fmla="*/ 4912 w 18600"/>
                <a:gd name="connsiteY4" fmla="*/ 23319 h 36013"/>
                <a:gd name="connsiteX5" fmla="*/ 6318 w 18600"/>
                <a:gd name="connsiteY5" fmla="*/ 23294 h 36013"/>
                <a:gd name="connsiteX6" fmla="*/ 7745 w 18600"/>
                <a:gd name="connsiteY6" fmla="*/ 21470 h 36013"/>
                <a:gd name="connsiteX7" fmla="*/ 9655 w 18600"/>
                <a:gd name="connsiteY7" fmla="*/ 21470 h 36013"/>
                <a:gd name="connsiteX8" fmla="*/ 12037 w 18600"/>
                <a:gd name="connsiteY8" fmla="*/ 21470 h 36013"/>
                <a:gd name="connsiteX9" fmla="*/ 12509 w 18600"/>
                <a:gd name="connsiteY9" fmla="*/ 19647 h 36013"/>
                <a:gd name="connsiteX10" fmla="*/ 12981 w 18600"/>
                <a:gd name="connsiteY10" fmla="*/ 16019 h 36013"/>
                <a:gd name="connsiteX11" fmla="*/ 13464 w 18600"/>
                <a:gd name="connsiteY11" fmla="*/ 15098 h 36013"/>
                <a:gd name="connsiteX12" fmla="*/ 14957 w 18600"/>
                <a:gd name="connsiteY12" fmla="*/ 13187 h 36013"/>
                <a:gd name="connsiteX13" fmla="*/ 15908 w 18600"/>
                <a:gd name="connsiteY13" fmla="*/ 11462 h 36013"/>
                <a:gd name="connsiteX14" fmla="*/ 17353 w 18600"/>
                <a:gd name="connsiteY14" fmla="*/ 7726 h 36013"/>
                <a:gd name="connsiteX15" fmla="*/ 18600 w 18600"/>
                <a:gd name="connsiteY15" fmla="*/ 0 h 36013"/>
                <a:gd name="connsiteX0" fmla="*/ 0 w 18600"/>
                <a:gd name="connsiteY0" fmla="*/ 36013 h 36013"/>
                <a:gd name="connsiteX1" fmla="*/ 1992 w 18600"/>
                <a:gd name="connsiteY1" fmla="*/ 32228 h 36013"/>
                <a:gd name="connsiteX2" fmla="*/ 2058 w 18600"/>
                <a:gd name="connsiteY2" fmla="*/ 29498 h 36013"/>
                <a:gd name="connsiteX3" fmla="*/ 2648 w 18600"/>
                <a:gd name="connsiteY3" fmla="*/ 25834 h 36013"/>
                <a:gd name="connsiteX4" fmla="*/ 4912 w 18600"/>
                <a:gd name="connsiteY4" fmla="*/ 23319 h 36013"/>
                <a:gd name="connsiteX5" fmla="*/ 6318 w 18600"/>
                <a:gd name="connsiteY5" fmla="*/ 23294 h 36013"/>
                <a:gd name="connsiteX6" fmla="*/ 7745 w 18600"/>
                <a:gd name="connsiteY6" fmla="*/ 21470 h 36013"/>
                <a:gd name="connsiteX7" fmla="*/ 9655 w 18600"/>
                <a:gd name="connsiteY7" fmla="*/ 21470 h 36013"/>
                <a:gd name="connsiteX8" fmla="*/ 12037 w 18600"/>
                <a:gd name="connsiteY8" fmla="*/ 21470 h 36013"/>
                <a:gd name="connsiteX9" fmla="*/ 12509 w 18600"/>
                <a:gd name="connsiteY9" fmla="*/ 19647 h 36013"/>
                <a:gd name="connsiteX10" fmla="*/ 12981 w 18600"/>
                <a:gd name="connsiteY10" fmla="*/ 16019 h 36013"/>
                <a:gd name="connsiteX11" fmla="*/ 13464 w 18600"/>
                <a:gd name="connsiteY11" fmla="*/ 15098 h 36013"/>
                <a:gd name="connsiteX12" fmla="*/ 14957 w 18600"/>
                <a:gd name="connsiteY12" fmla="*/ 13187 h 36013"/>
                <a:gd name="connsiteX13" fmla="*/ 15908 w 18600"/>
                <a:gd name="connsiteY13" fmla="*/ 11462 h 36013"/>
                <a:gd name="connsiteX14" fmla="*/ 17353 w 18600"/>
                <a:gd name="connsiteY14" fmla="*/ 7726 h 36013"/>
                <a:gd name="connsiteX15" fmla="*/ 18600 w 18600"/>
                <a:gd name="connsiteY15" fmla="*/ 0 h 36013"/>
                <a:gd name="connsiteX0" fmla="*/ 0 w 18600"/>
                <a:gd name="connsiteY0" fmla="*/ 36013 h 36013"/>
                <a:gd name="connsiteX1" fmla="*/ 876 w 18600"/>
                <a:gd name="connsiteY1" fmla="*/ 34241 h 36013"/>
                <a:gd name="connsiteX2" fmla="*/ 1992 w 18600"/>
                <a:gd name="connsiteY2" fmla="*/ 32228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1139 w 18600"/>
                <a:gd name="connsiteY1" fmla="*/ 33379 h 36013"/>
                <a:gd name="connsiteX2" fmla="*/ 1992 w 18600"/>
                <a:gd name="connsiteY2" fmla="*/ 32228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1139 w 18600"/>
                <a:gd name="connsiteY1" fmla="*/ 33379 h 36013"/>
                <a:gd name="connsiteX2" fmla="*/ 1992 w 18600"/>
                <a:gd name="connsiteY2" fmla="*/ 32444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613 w 18600"/>
                <a:gd name="connsiteY1" fmla="*/ 34528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318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482 w 18600"/>
                <a:gd name="connsiteY1" fmla="*/ 35246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482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517 w 18600"/>
                <a:gd name="connsiteY5" fmla="*/ 26050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469"/>
                <a:gd name="connsiteY0" fmla="*/ 35726 h 35726"/>
                <a:gd name="connsiteX1" fmla="*/ 482 w 18469"/>
                <a:gd name="connsiteY1" fmla="*/ 35246 h 35726"/>
                <a:gd name="connsiteX2" fmla="*/ 975 w 18469"/>
                <a:gd name="connsiteY2" fmla="*/ 33307 h 35726"/>
                <a:gd name="connsiteX3" fmla="*/ 1861 w 18469"/>
                <a:gd name="connsiteY3" fmla="*/ 32444 h 35726"/>
                <a:gd name="connsiteX4" fmla="*/ 1927 w 18469"/>
                <a:gd name="connsiteY4" fmla="*/ 29498 h 35726"/>
                <a:gd name="connsiteX5" fmla="*/ 2386 w 18469"/>
                <a:gd name="connsiteY5" fmla="*/ 26050 h 35726"/>
                <a:gd name="connsiteX6" fmla="*/ 4781 w 18469"/>
                <a:gd name="connsiteY6" fmla="*/ 23319 h 35726"/>
                <a:gd name="connsiteX7" fmla="*/ 6187 w 18469"/>
                <a:gd name="connsiteY7" fmla="*/ 23294 h 35726"/>
                <a:gd name="connsiteX8" fmla="*/ 7614 w 18469"/>
                <a:gd name="connsiteY8" fmla="*/ 21470 h 35726"/>
                <a:gd name="connsiteX9" fmla="*/ 9524 w 18469"/>
                <a:gd name="connsiteY9" fmla="*/ 21470 h 35726"/>
                <a:gd name="connsiteX10" fmla="*/ 11906 w 18469"/>
                <a:gd name="connsiteY10" fmla="*/ 21470 h 35726"/>
                <a:gd name="connsiteX11" fmla="*/ 12378 w 18469"/>
                <a:gd name="connsiteY11" fmla="*/ 19647 h 35726"/>
                <a:gd name="connsiteX12" fmla="*/ 12850 w 18469"/>
                <a:gd name="connsiteY12" fmla="*/ 16019 h 35726"/>
                <a:gd name="connsiteX13" fmla="*/ 13333 w 18469"/>
                <a:gd name="connsiteY13" fmla="*/ 15098 h 35726"/>
                <a:gd name="connsiteX14" fmla="*/ 14826 w 18469"/>
                <a:gd name="connsiteY14" fmla="*/ 13187 h 35726"/>
                <a:gd name="connsiteX15" fmla="*/ 15777 w 18469"/>
                <a:gd name="connsiteY15" fmla="*/ 11462 h 35726"/>
                <a:gd name="connsiteX16" fmla="*/ 17222 w 18469"/>
                <a:gd name="connsiteY16" fmla="*/ 7726 h 35726"/>
                <a:gd name="connsiteX17" fmla="*/ 18469 w 18469"/>
                <a:gd name="connsiteY17" fmla="*/ 0 h 35726"/>
                <a:gd name="connsiteX0" fmla="*/ 0 w 18305"/>
                <a:gd name="connsiteY0" fmla="*/ 35510 h 35510"/>
                <a:gd name="connsiteX1" fmla="*/ 318 w 18305"/>
                <a:gd name="connsiteY1" fmla="*/ 35246 h 35510"/>
                <a:gd name="connsiteX2" fmla="*/ 811 w 18305"/>
                <a:gd name="connsiteY2" fmla="*/ 33307 h 35510"/>
                <a:gd name="connsiteX3" fmla="*/ 1697 w 18305"/>
                <a:gd name="connsiteY3" fmla="*/ 32444 h 35510"/>
                <a:gd name="connsiteX4" fmla="*/ 1763 w 18305"/>
                <a:gd name="connsiteY4" fmla="*/ 29498 h 35510"/>
                <a:gd name="connsiteX5" fmla="*/ 2222 w 18305"/>
                <a:gd name="connsiteY5" fmla="*/ 26050 h 35510"/>
                <a:gd name="connsiteX6" fmla="*/ 4617 w 18305"/>
                <a:gd name="connsiteY6" fmla="*/ 23319 h 35510"/>
                <a:gd name="connsiteX7" fmla="*/ 6023 w 18305"/>
                <a:gd name="connsiteY7" fmla="*/ 23294 h 35510"/>
                <a:gd name="connsiteX8" fmla="*/ 7450 w 18305"/>
                <a:gd name="connsiteY8" fmla="*/ 21470 h 35510"/>
                <a:gd name="connsiteX9" fmla="*/ 9360 w 18305"/>
                <a:gd name="connsiteY9" fmla="*/ 21470 h 35510"/>
                <a:gd name="connsiteX10" fmla="*/ 11742 w 18305"/>
                <a:gd name="connsiteY10" fmla="*/ 21470 h 35510"/>
                <a:gd name="connsiteX11" fmla="*/ 12214 w 18305"/>
                <a:gd name="connsiteY11" fmla="*/ 19647 h 35510"/>
                <a:gd name="connsiteX12" fmla="*/ 12686 w 18305"/>
                <a:gd name="connsiteY12" fmla="*/ 16019 h 35510"/>
                <a:gd name="connsiteX13" fmla="*/ 13169 w 18305"/>
                <a:gd name="connsiteY13" fmla="*/ 15098 h 35510"/>
                <a:gd name="connsiteX14" fmla="*/ 14662 w 18305"/>
                <a:gd name="connsiteY14" fmla="*/ 13187 h 35510"/>
                <a:gd name="connsiteX15" fmla="*/ 15613 w 18305"/>
                <a:gd name="connsiteY15" fmla="*/ 11462 h 35510"/>
                <a:gd name="connsiteX16" fmla="*/ 17058 w 18305"/>
                <a:gd name="connsiteY16" fmla="*/ 7726 h 35510"/>
                <a:gd name="connsiteX17" fmla="*/ 18305 w 18305"/>
                <a:gd name="connsiteY17" fmla="*/ 0 h 35510"/>
                <a:gd name="connsiteX0" fmla="*/ 0 w 18371"/>
                <a:gd name="connsiteY0" fmla="*/ 35726 h 35726"/>
                <a:gd name="connsiteX1" fmla="*/ 384 w 18371"/>
                <a:gd name="connsiteY1" fmla="*/ 35246 h 35726"/>
                <a:gd name="connsiteX2" fmla="*/ 877 w 18371"/>
                <a:gd name="connsiteY2" fmla="*/ 33307 h 35726"/>
                <a:gd name="connsiteX3" fmla="*/ 1763 w 18371"/>
                <a:gd name="connsiteY3" fmla="*/ 32444 h 35726"/>
                <a:gd name="connsiteX4" fmla="*/ 1829 w 18371"/>
                <a:gd name="connsiteY4" fmla="*/ 29498 h 35726"/>
                <a:gd name="connsiteX5" fmla="*/ 2288 w 18371"/>
                <a:gd name="connsiteY5" fmla="*/ 26050 h 35726"/>
                <a:gd name="connsiteX6" fmla="*/ 4683 w 18371"/>
                <a:gd name="connsiteY6" fmla="*/ 23319 h 35726"/>
                <a:gd name="connsiteX7" fmla="*/ 6089 w 18371"/>
                <a:gd name="connsiteY7" fmla="*/ 23294 h 35726"/>
                <a:gd name="connsiteX8" fmla="*/ 7516 w 18371"/>
                <a:gd name="connsiteY8" fmla="*/ 21470 h 35726"/>
                <a:gd name="connsiteX9" fmla="*/ 9426 w 18371"/>
                <a:gd name="connsiteY9" fmla="*/ 21470 h 35726"/>
                <a:gd name="connsiteX10" fmla="*/ 11808 w 18371"/>
                <a:gd name="connsiteY10" fmla="*/ 21470 h 35726"/>
                <a:gd name="connsiteX11" fmla="*/ 12280 w 18371"/>
                <a:gd name="connsiteY11" fmla="*/ 19647 h 35726"/>
                <a:gd name="connsiteX12" fmla="*/ 12752 w 18371"/>
                <a:gd name="connsiteY12" fmla="*/ 16019 h 35726"/>
                <a:gd name="connsiteX13" fmla="*/ 13235 w 18371"/>
                <a:gd name="connsiteY13" fmla="*/ 15098 h 35726"/>
                <a:gd name="connsiteX14" fmla="*/ 14728 w 18371"/>
                <a:gd name="connsiteY14" fmla="*/ 13187 h 35726"/>
                <a:gd name="connsiteX15" fmla="*/ 15679 w 18371"/>
                <a:gd name="connsiteY15" fmla="*/ 11462 h 35726"/>
                <a:gd name="connsiteX16" fmla="*/ 17124 w 18371"/>
                <a:gd name="connsiteY16" fmla="*/ 7726 h 35726"/>
                <a:gd name="connsiteX17" fmla="*/ 18371 w 18371"/>
                <a:gd name="connsiteY17" fmla="*/ 0 h 35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371" h="35726">
                  <a:moveTo>
                    <a:pt x="0" y="35726"/>
                  </a:moveTo>
                  <a:lnTo>
                    <a:pt x="384" y="35246"/>
                  </a:lnTo>
                  <a:lnTo>
                    <a:pt x="877" y="33307"/>
                  </a:lnTo>
                  <a:lnTo>
                    <a:pt x="1763" y="32444"/>
                  </a:lnTo>
                  <a:lnTo>
                    <a:pt x="1829" y="29498"/>
                  </a:lnTo>
                  <a:cubicBezTo>
                    <a:pt x="2026" y="28277"/>
                    <a:pt x="2091" y="27271"/>
                    <a:pt x="2288" y="26050"/>
                  </a:cubicBezTo>
                  <a:lnTo>
                    <a:pt x="4683" y="23319"/>
                  </a:lnTo>
                  <a:lnTo>
                    <a:pt x="6089" y="23294"/>
                  </a:lnTo>
                  <a:lnTo>
                    <a:pt x="7516" y="21470"/>
                  </a:lnTo>
                  <a:lnTo>
                    <a:pt x="9426" y="21470"/>
                  </a:lnTo>
                  <a:lnTo>
                    <a:pt x="11808" y="21470"/>
                  </a:lnTo>
                  <a:cubicBezTo>
                    <a:pt x="11965" y="20862"/>
                    <a:pt x="12123" y="20255"/>
                    <a:pt x="12280" y="19647"/>
                  </a:cubicBezTo>
                  <a:cubicBezTo>
                    <a:pt x="12437" y="18438"/>
                    <a:pt x="12595" y="17228"/>
                    <a:pt x="12752" y="16019"/>
                  </a:cubicBezTo>
                  <a:lnTo>
                    <a:pt x="13235" y="15098"/>
                  </a:lnTo>
                  <a:lnTo>
                    <a:pt x="14728" y="13187"/>
                  </a:lnTo>
                  <a:lnTo>
                    <a:pt x="15679" y="11462"/>
                  </a:lnTo>
                  <a:lnTo>
                    <a:pt x="17124" y="7726"/>
                  </a:lnTo>
                  <a:lnTo>
                    <a:pt x="18371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13" name="Freeform 45"/>
            <p:cNvSpPr>
              <a:spLocks/>
            </p:cNvSpPr>
            <p:nvPr/>
          </p:nvSpPr>
          <p:spPr bwMode="gray">
            <a:xfrm>
              <a:off x="7532603" y="4460922"/>
              <a:ext cx="1332793" cy="1183918"/>
            </a:xfrm>
            <a:custGeom>
              <a:avLst/>
              <a:gdLst>
                <a:gd name="T0" fmla="*/ 0 w 953"/>
                <a:gd name="T1" fmla="*/ 2147483647 h 499"/>
                <a:gd name="T2" fmla="*/ 2147483647 w 953"/>
                <a:gd name="T3" fmla="*/ 2147483647 h 499"/>
                <a:gd name="T4" fmla="*/ 2147483647 w 953"/>
                <a:gd name="T5" fmla="*/ 2147483647 h 499"/>
                <a:gd name="T6" fmla="*/ 2147483647 w 953"/>
                <a:gd name="T7" fmla="*/ 2147483647 h 499"/>
                <a:gd name="T8" fmla="*/ 2147483647 w 953"/>
                <a:gd name="T9" fmla="*/ 2147483647 h 499"/>
                <a:gd name="T10" fmla="*/ 2147483647 w 953"/>
                <a:gd name="T11" fmla="*/ 2147483647 h 499"/>
                <a:gd name="T12" fmla="*/ 2147483647 w 953"/>
                <a:gd name="T13" fmla="*/ 2147483647 h 499"/>
                <a:gd name="T14" fmla="*/ 2147483647 w 953"/>
                <a:gd name="T15" fmla="*/ 2147483647 h 499"/>
                <a:gd name="T16" fmla="*/ 2147483647 w 953"/>
                <a:gd name="T17" fmla="*/ 0 h 4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3"/>
                <a:gd name="T28" fmla="*/ 0 h 499"/>
                <a:gd name="T29" fmla="*/ 953 w 953"/>
                <a:gd name="T30" fmla="*/ 499 h 499"/>
                <a:gd name="connsiteX0" fmla="*/ 0 w 10000"/>
                <a:gd name="connsiteY0" fmla="*/ 10000 h 10000"/>
                <a:gd name="connsiteX1" fmla="*/ 1427 w 10000"/>
                <a:gd name="connsiteY1" fmla="*/ 10000 h 10000"/>
                <a:gd name="connsiteX2" fmla="*/ 2854 w 10000"/>
                <a:gd name="connsiteY2" fmla="*/ 8176 h 10000"/>
                <a:gd name="connsiteX3" fmla="*/ 4764 w 10000"/>
                <a:gd name="connsiteY3" fmla="*/ 8176 h 10000"/>
                <a:gd name="connsiteX4" fmla="*/ 7146 w 10000"/>
                <a:gd name="connsiteY4" fmla="*/ 8176 h 10000"/>
                <a:gd name="connsiteX5" fmla="*/ 7618 w 10000"/>
                <a:gd name="connsiteY5" fmla="*/ 6353 h 10000"/>
                <a:gd name="connsiteX6" fmla="*/ 8090 w 10000"/>
                <a:gd name="connsiteY6" fmla="*/ 2725 h 10000"/>
                <a:gd name="connsiteX7" fmla="*/ 8573 w 10000"/>
                <a:gd name="connsiteY7" fmla="*/ 1804 h 10000"/>
                <a:gd name="connsiteX8" fmla="*/ 9705 w 10000"/>
                <a:gd name="connsiteY8" fmla="*/ 396 h 10000"/>
                <a:gd name="connsiteX9" fmla="*/ 10000 w 10000"/>
                <a:gd name="connsiteY9" fmla="*/ 0 h 10000"/>
                <a:gd name="connsiteX0" fmla="*/ 0 w 11608"/>
                <a:gd name="connsiteY0" fmla="*/ 10575 h 10575"/>
                <a:gd name="connsiteX1" fmla="*/ 1427 w 11608"/>
                <a:gd name="connsiteY1" fmla="*/ 10575 h 10575"/>
                <a:gd name="connsiteX2" fmla="*/ 2854 w 11608"/>
                <a:gd name="connsiteY2" fmla="*/ 8751 h 10575"/>
                <a:gd name="connsiteX3" fmla="*/ 4764 w 11608"/>
                <a:gd name="connsiteY3" fmla="*/ 8751 h 10575"/>
                <a:gd name="connsiteX4" fmla="*/ 7146 w 11608"/>
                <a:gd name="connsiteY4" fmla="*/ 8751 h 10575"/>
                <a:gd name="connsiteX5" fmla="*/ 7618 w 11608"/>
                <a:gd name="connsiteY5" fmla="*/ 6928 h 10575"/>
                <a:gd name="connsiteX6" fmla="*/ 8090 w 11608"/>
                <a:gd name="connsiteY6" fmla="*/ 3300 h 10575"/>
                <a:gd name="connsiteX7" fmla="*/ 8573 w 11608"/>
                <a:gd name="connsiteY7" fmla="*/ 2379 h 10575"/>
                <a:gd name="connsiteX8" fmla="*/ 9705 w 11608"/>
                <a:gd name="connsiteY8" fmla="*/ 971 h 10575"/>
                <a:gd name="connsiteX9" fmla="*/ 11608 w 11608"/>
                <a:gd name="connsiteY9" fmla="*/ 0 h 10575"/>
                <a:gd name="connsiteX0" fmla="*/ 0 w 11608"/>
                <a:gd name="connsiteY0" fmla="*/ 10575 h 10575"/>
                <a:gd name="connsiteX1" fmla="*/ 1427 w 11608"/>
                <a:gd name="connsiteY1" fmla="*/ 10575 h 10575"/>
                <a:gd name="connsiteX2" fmla="*/ 2854 w 11608"/>
                <a:gd name="connsiteY2" fmla="*/ 8751 h 10575"/>
                <a:gd name="connsiteX3" fmla="*/ 4764 w 11608"/>
                <a:gd name="connsiteY3" fmla="*/ 8751 h 10575"/>
                <a:gd name="connsiteX4" fmla="*/ 7146 w 11608"/>
                <a:gd name="connsiteY4" fmla="*/ 8751 h 10575"/>
                <a:gd name="connsiteX5" fmla="*/ 7618 w 11608"/>
                <a:gd name="connsiteY5" fmla="*/ 6928 h 10575"/>
                <a:gd name="connsiteX6" fmla="*/ 8090 w 11608"/>
                <a:gd name="connsiteY6" fmla="*/ 3300 h 10575"/>
                <a:gd name="connsiteX7" fmla="*/ 8573 w 11608"/>
                <a:gd name="connsiteY7" fmla="*/ 2379 h 10575"/>
                <a:gd name="connsiteX8" fmla="*/ 10066 w 11608"/>
                <a:gd name="connsiteY8" fmla="*/ 468 h 10575"/>
                <a:gd name="connsiteX9" fmla="*/ 11608 w 11608"/>
                <a:gd name="connsiteY9" fmla="*/ 0 h 10575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3709 w 13709"/>
                <a:gd name="connsiteY9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838 w 13709"/>
                <a:gd name="connsiteY9" fmla="*/ 6648 h 23294"/>
                <a:gd name="connsiteX10" fmla="*/ 13709 w 13709"/>
                <a:gd name="connsiteY10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2462 w 13709"/>
                <a:gd name="connsiteY9" fmla="*/ 7726 h 23294"/>
                <a:gd name="connsiteX10" fmla="*/ 13709 w 13709"/>
                <a:gd name="connsiteY10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0919 w 13709"/>
                <a:gd name="connsiteY9" fmla="*/ 11247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017 w 13709"/>
                <a:gd name="connsiteY9" fmla="*/ 11534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0951 w 13709"/>
                <a:gd name="connsiteY9" fmla="*/ 11462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017 w 13709"/>
                <a:gd name="connsiteY9" fmla="*/ 11462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514 w 13709"/>
                <a:gd name="connsiteY1" fmla="*/ 23247 h 23294"/>
                <a:gd name="connsiteX2" fmla="*/ 1427 w 13709"/>
                <a:gd name="connsiteY2" fmla="*/ 23294 h 23294"/>
                <a:gd name="connsiteX3" fmla="*/ 2854 w 13709"/>
                <a:gd name="connsiteY3" fmla="*/ 21470 h 23294"/>
                <a:gd name="connsiteX4" fmla="*/ 4764 w 13709"/>
                <a:gd name="connsiteY4" fmla="*/ 21470 h 23294"/>
                <a:gd name="connsiteX5" fmla="*/ 7146 w 13709"/>
                <a:gd name="connsiteY5" fmla="*/ 21470 h 23294"/>
                <a:gd name="connsiteX6" fmla="*/ 7618 w 13709"/>
                <a:gd name="connsiteY6" fmla="*/ 19647 h 23294"/>
                <a:gd name="connsiteX7" fmla="*/ 8090 w 13709"/>
                <a:gd name="connsiteY7" fmla="*/ 16019 h 23294"/>
                <a:gd name="connsiteX8" fmla="*/ 8573 w 13709"/>
                <a:gd name="connsiteY8" fmla="*/ 15098 h 23294"/>
                <a:gd name="connsiteX9" fmla="*/ 10066 w 13709"/>
                <a:gd name="connsiteY9" fmla="*/ 13187 h 23294"/>
                <a:gd name="connsiteX10" fmla="*/ 11017 w 13709"/>
                <a:gd name="connsiteY10" fmla="*/ 11462 h 23294"/>
                <a:gd name="connsiteX11" fmla="*/ 12462 w 13709"/>
                <a:gd name="connsiteY11" fmla="*/ 7726 h 23294"/>
                <a:gd name="connsiteX12" fmla="*/ 13709 w 13709"/>
                <a:gd name="connsiteY12" fmla="*/ 0 h 23294"/>
                <a:gd name="connsiteX0" fmla="*/ 0 w 18600"/>
                <a:gd name="connsiteY0" fmla="*/ 36013 h 36013"/>
                <a:gd name="connsiteX1" fmla="*/ 5405 w 18600"/>
                <a:gd name="connsiteY1" fmla="*/ 23247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4945 w 18600"/>
                <a:gd name="connsiteY1" fmla="*/ 23391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4912 w 18600"/>
                <a:gd name="connsiteY1" fmla="*/ 23319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3600 w 18600"/>
                <a:gd name="connsiteY1" fmla="*/ 26624 h 36013"/>
                <a:gd name="connsiteX2" fmla="*/ 4912 w 18600"/>
                <a:gd name="connsiteY2" fmla="*/ 23319 h 36013"/>
                <a:gd name="connsiteX3" fmla="*/ 6318 w 18600"/>
                <a:gd name="connsiteY3" fmla="*/ 23294 h 36013"/>
                <a:gd name="connsiteX4" fmla="*/ 7745 w 18600"/>
                <a:gd name="connsiteY4" fmla="*/ 21470 h 36013"/>
                <a:gd name="connsiteX5" fmla="*/ 9655 w 18600"/>
                <a:gd name="connsiteY5" fmla="*/ 21470 h 36013"/>
                <a:gd name="connsiteX6" fmla="*/ 12037 w 18600"/>
                <a:gd name="connsiteY6" fmla="*/ 21470 h 36013"/>
                <a:gd name="connsiteX7" fmla="*/ 12509 w 18600"/>
                <a:gd name="connsiteY7" fmla="*/ 19647 h 36013"/>
                <a:gd name="connsiteX8" fmla="*/ 12981 w 18600"/>
                <a:gd name="connsiteY8" fmla="*/ 16019 h 36013"/>
                <a:gd name="connsiteX9" fmla="*/ 13464 w 18600"/>
                <a:gd name="connsiteY9" fmla="*/ 15098 h 36013"/>
                <a:gd name="connsiteX10" fmla="*/ 14957 w 18600"/>
                <a:gd name="connsiteY10" fmla="*/ 13187 h 36013"/>
                <a:gd name="connsiteX11" fmla="*/ 15908 w 18600"/>
                <a:gd name="connsiteY11" fmla="*/ 11462 h 36013"/>
                <a:gd name="connsiteX12" fmla="*/ 17353 w 18600"/>
                <a:gd name="connsiteY12" fmla="*/ 7726 h 36013"/>
                <a:gd name="connsiteX13" fmla="*/ 18600 w 18600"/>
                <a:gd name="connsiteY13" fmla="*/ 0 h 36013"/>
                <a:gd name="connsiteX0" fmla="*/ 0 w 18600"/>
                <a:gd name="connsiteY0" fmla="*/ 36013 h 36013"/>
                <a:gd name="connsiteX1" fmla="*/ 2648 w 18600"/>
                <a:gd name="connsiteY1" fmla="*/ 25834 h 36013"/>
                <a:gd name="connsiteX2" fmla="*/ 4912 w 18600"/>
                <a:gd name="connsiteY2" fmla="*/ 23319 h 36013"/>
                <a:gd name="connsiteX3" fmla="*/ 6318 w 18600"/>
                <a:gd name="connsiteY3" fmla="*/ 23294 h 36013"/>
                <a:gd name="connsiteX4" fmla="*/ 7745 w 18600"/>
                <a:gd name="connsiteY4" fmla="*/ 21470 h 36013"/>
                <a:gd name="connsiteX5" fmla="*/ 9655 w 18600"/>
                <a:gd name="connsiteY5" fmla="*/ 21470 h 36013"/>
                <a:gd name="connsiteX6" fmla="*/ 12037 w 18600"/>
                <a:gd name="connsiteY6" fmla="*/ 21470 h 36013"/>
                <a:gd name="connsiteX7" fmla="*/ 12509 w 18600"/>
                <a:gd name="connsiteY7" fmla="*/ 19647 h 36013"/>
                <a:gd name="connsiteX8" fmla="*/ 12981 w 18600"/>
                <a:gd name="connsiteY8" fmla="*/ 16019 h 36013"/>
                <a:gd name="connsiteX9" fmla="*/ 13464 w 18600"/>
                <a:gd name="connsiteY9" fmla="*/ 15098 h 36013"/>
                <a:gd name="connsiteX10" fmla="*/ 14957 w 18600"/>
                <a:gd name="connsiteY10" fmla="*/ 13187 h 36013"/>
                <a:gd name="connsiteX11" fmla="*/ 15908 w 18600"/>
                <a:gd name="connsiteY11" fmla="*/ 11462 h 36013"/>
                <a:gd name="connsiteX12" fmla="*/ 17353 w 18600"/>
                <a:gd name="connsiteY12" fmla="*/ 7726 h 36013"/>
                <a:gd name="connsiteX13" fmla="*/ 18600 w 18600"/>
                <a:gd name="connsiteY13" fmla="*/ 0 h 36013"/>
                <a:gd name="connsiteX0" fmla="*/ 0 w 18600"/>
                <a:gd name="connsiteY0" fmla="*/ 36013 h 36013"/>
                <a:gd name="connsiteX1" fmla="*/ 1434 w 18600"/>
                <a:gd name="connsiteY1" fmla="*/ 30648 h 36013"/>
                <a:gd name="connsiteX2" fmla="*/ 2648 w 18600"/>
                <a:gd name="connsiteY2" fmla="*/ 25834 h 36013"/>
                <a:gd name="connsiteX3" fmla="*/ 4912 w 18600"/>
                <a:gd name="connsiteY3" fmla="*/ 23319 h 36013"/>
                <a:gd name="connsiteX4" fmla="*/ 6318 w 18600"/>
                <a:gd name="connsiteY4" fmla="*/ 23294 h 36013"/>
                <a:gd name="connsiteX5" fmla="*/ 7745 w 18600"/>
                <a:gd name="connsiteY5" fmla="*/ 21470 h 36013"/>
                <a:gd name="connsiteX6" fmla="*/ 9655 w 18600"/>
                <a:gd name="connsiteY6" fmla="*/ 21470 h 36013"/>
                <a:gd name="connsiteX7" fmla="*/ 12037 w 18600"/>
                <a:gd name="connsiteY7" fmla="*/ 21470 h 36013"/>
                <a:gd name="connsiteX8" fmla="*/ 12509 w 18600"/>
                <a:gd name="connsiteY8" fmla="*/ 19647 h 36013"/>
                <a:gd name="connsiteX9" fmla="*/ 12981 w 18600"/>
                <a:gd name="connsiteY9" fmla="*/ 16019 h 36013"/>
                <a:gd name="connsiteX10" fmla="*/ 13464 w 18600"/>
                <a:gd name="connsiteY10" fmla="*/ 15098 h 36013"/>
                <a:gd name="connsiteX11" fmla="*/ 14957 w 18600"/>
                <a:gd name="connsiteY11" fmla="*/ 13187 h 36013"/>
                <a:gd name="connsiteX12" fmla="*/ 15908 w 18600"/>
                <a:gd name="connsiteY12" fmla="*/ 11462 h 36013"/>
                <a:gd name="connsiteX13" fmla="*/ 17353 w 18600"/>
                <a:gd name="connsiteY13" fmla="*/ 7726 h 36013"/>
                <a:gd name="connsiteX14" fmla="*/ 18600 w 18600"/>
                <a:gd name="connsiteY14" fmla="*/ 0 h 36013"/>
                <a:gd name="connsiteX0" fmla="*/ 0 w 18600"/>
                <a:gd name="connsiteY0" fmla="*/ 36013 h 36013"/>
                <a:gd name="connsiteX1" fmla="*/ 2058 w 18600"/>
                <a:gd name="connsiteY1" fmla="*/ 29498 h 36013"/>
                <a:gd name="connsiteX2" fmla="*/ 2648 w 18600"/>
                <a:gd name="connsiteY2" fmla="*/ 25834 h 36013"/>
                <a:gd name="connsiteX3" fmla="*/ 4912 w 18600"/>
                <a:gd name="connsiteY3" fmla="*/ 23319 h 36013"/>
                <a:gd name="connsiteX4" fmla="*/ 6318 w 18600"/>
                <a:gd name="connsiteY4" fmla="*/ 23294 h 36013"/>
                <a:gd name="connsiteX5" fmla="*/ 7745 w 18600"/>
                <a:gd name="connsiteY5" fmla="*/ 21470 h 36013"/>
                <a:gd name="connsiteX6" fmla="*/ 9655 w 18600"/>
                <a:gd name="connsiteY6" fmla="*/ 21470 h 36013"/>
                <a:gd name="connsiteX7" fmla="*/ 12037 w 18600"/>
                <a:gd name="connsiteY7" fmla="*/ 21470 h 36013"/>
                <a:gd name="connsiteX8" fmla="*/ 12509 w 18600"/>
                <a:gd name="connsiteY8" fmla="*/ 19647 h 36013"/>
                <a:gd name="connsiteX9" fmla="*/ 12981 w 18600"/>
                <a:gd name="connsiteY9" fmla="*/ 16019 h 36013"/>
                <a:gd name="connsiteX10" fmla="*/ 13464 w 18600"/>
                <a:gd name="connsiteY10" fmla="*/ 15098 h 36013"/>
                <a:gd name="connsiteX11" fmla="*/ 14957 w 18600"/>
                <a:gd name="connsiteY11" fmla="*/ 13187 h 36013"/>
                <a:gd name="connsiteX12" fmla="*/ 15908 w 18600"/>
                <a:gd name="connsiteY12" fmla="*/ 11462 h 36013"/>
                <a:gd name="connsiteX13" fmla="*/ 17353 w 18600"/>
                <a:gd name="connsiteY13" fmla="*/ 7726 h 36013"/>
                <a:gd name="connsiteX14" fmla="*/ 18600 w 18600"/>
                <a:gd name="connsiteY14" fmla="*/ 0 h 36013"/>
                <a:gd name="connsiteX0" fmla="*/ 0 w 18600"/>
                <a:gd name="connsiteY0" fmla="*/ 36013 h 36013"/>
                <a:gd name="connsiteX1" fmla="*/ 909 w 18600"/>
                <a:gd name="connsiteY1" fmla="*/ 32947 h 36013"/>
                <a:gd name="connsiteX2" fmla="*/ 2058 w 18600"/>
                <a:gd name="connsiteY2" fmla="*/ 29498 h 36013"/>
                <a:gd name="connsiteX3" fmla="*/ 2648 w 18600"/>
                <a:gd name="connsiteY3" fmla="*/ 25834 h 36013"/>
                <a:gd name="connsiteX4" fmla="*/ 4912 w 18600"/>
                <a:gd name="connsiteY4" fmla="*/ 23319 h 36013"/>
                <a:gd name="connsiteX5" fmla="*/ 6318 w 18600"/>
                <a:gd name="connsiteY5" fmla="*/ 23294 h 36013"/>
                <a:gd name="connsiteX6" fmla="*/ 7745 w 18600"/>
                <a:gd name="connsiteY6" fmla="*/ 21470 h 36013"/>
                <a:gd name="connsiteX7" fmla="*/ 9655 w 18600"/>
                <a:gd name="connsiteY7" fmla="*/ 21470 h 36013"/>
                <a:gd name="connsiteX8" fmla="*/ 12037 w 18600"/>
                <a:gd name="connsiteY8" fmla="*/ 21470 h 36013"/>
                <a:gd name="connsiteX9" fmla="*/ 12509 w 18600"/>
                <a:gd name="connsiteY9" fmla="*/ 19647 h 36013"/>
                <a:gd name="connsiteX10" fmla="*/ 12981 w 18600"/>
                <a:gd name="connsiteY10" fmla="*/ 16019 h 36013"/>
                <a:gd name="connsiteX11" fmla="*/ 13464 w 18600"/>
                <a:gd name="connsiteY11" fmla="*/ 15098 h 36013"/>
                <a:gd name="connsiteX12" fmla="*/ 14957 w 18600"/>
                <a:gd name="connsiteY12" fmla="*/ 13187 h 36013"/>
                <a:gd name="connsiteX13" fmla="*/ 15908 w 18600"/>
                <a:gd name="connsiteY13" fmla="*/ 11462 h 36013"/>
                <a:gd name="connsiteX14" fmla="*/ 17353 w 18600"/>
                <a:gd name="connsiteY14" fmla="*/ 7726 h 36013"/>
                <a:gd name="connsiteX15" fmla="*/ 18600 w 18600"/>
                <a:gd name="connsiteY15" fmla="*/ 0 h 36013"/>
                <a:gd name="connsiteX0" fmla="*/ 0 w 18600"/>
                <a:gd name="connsiteY0" fmla="*/ 36013 h 36013"/>
                <a:gd name="connsiteX1" fmla="*/ 1992 w 18600"/>
                <a:gd name="connsiteY1" fmla="*/ 32228 h 36013"/>
                <a:gd name="connsiteX2" fmla="*/ 2058 w 18600"/>
                <a:gd name="connsiteY2" fmla="*/ 29498 h 36013"/>
                <a:gd name="connsiteX3" fmla="*/ 2648 w 18600"/>
                <a:gd name="connsiteY3" fmla="*/ 25834 h 36013"/>
                <a:gd name="connsiteX4" fmla="*/ 4912 w 18600"/>
                <a:gd name="connsiteY4" fmla="*/ 23319 h 36013"/>
                <a:gd name="connsiteX5" fmla="*/ 6318 w 18600"/>
                <a:gd name="connsiteY5" fmla="*/ 23294 h 36013"/>
                <a:gd name="connsiteX6" fmla="*/ 7745 w 18600"/>
                <a:gd name="connsiteY6" fmla="*/ 21470 h 36013"/>
                <a:gd name="connsiteX7" fmla="*/ 9655 w 18600"/>
                <a:gd name="connsiteY7" fmla="*/ 21470 h 36013"/>
                <a:gd name="connsiteX8" fmla="*/ 12037 w 18600"/>
                <a:gd name="connsiteY8" fmla="*/ 21470 h 36013"/>
                <a:gd name="connsiteX9" fmla="*/ 12509 w 18600"/>
                <a:gd name="connsiteY9" fmla="*/ 19647 h 36013"/>
                <a:gd name="connsiteX10" fmla="*/ 12981 w 18600"/>
                <a:gd name="connsiteY10" fmla="*/ 16019 h 36013"/>
                <a:gd name="connsiteX11" fmla="*/ 13464 w 18600"/>
                <a:gd name="connsiteY11" fmla="*/ 15098 h 36013"/>
                <a:gd name="connsiteX12" fmla="*/ 14957 w 18600"/>
                <a:gd name="connsiteY12" fmla="*/ 13187 h 36013"/>
                <a:gd name="connsiteX13" fmla="*/ 15908 w 18600"/>
                <a:gd name="connsiteY13" fmla="*/ 11462 h 36013"/>
                <a:gd name="connsiteX14" fmla="*/ 17353 w 18600"/>
                <a:gd name="connsiteY14" fmla="*/ 7726 h 36013"/>
                <a:gd name="connsiteX15" fmla="*/ 18600 w 18600"/>
                <a:gd name="connsiteY15" fmla="*/ 0 h 36013"/>
                <a:gd name="connsiteX0" fmla="*/ 0 w 18600"/>
                <a:gd name="connsiteY0" fmla="*/ 36013 h 36013"/>
                <a:gd name="connsiteX1" fmla="*/ 876 w 18600"/>
                <a:gd name="connsiteY1" fmla="*/ 34241 h 36013"/>
                <a:gd name="connsiteX2" fmla="*/ 1992 w 18600"/>
                <a:gd name="connsiteY2" fmla="*/ 32228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1139 w 18600"/>
                <a:gd name="connsiteY1" fmla="*/ 33379 h 36013"/>
                <a:gd name="connsiteX2" fmla="*/ 1992 w 18600"/>
                <a:gd name="connsiteY2" fmla="*/ 32228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1139 w 18600"/>
                <a:gd name="connsiteY1" fmla="*/ 33379 h 36013"/>
                <a:gd name="connsiteX2" fmla="*/ 1992 w 18600"/>
                <a:gd name="connsiteY2" fmla="*/ 32444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613 w 18600"/>
                <a:gd name="connsiteY1" fmla="*/ 34528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318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482 w 18600"/>
                <a:gd name="connsiteY1" fmla="*/ 35246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482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517 w 18600"/>
                <a:gd name="connsiteY5" fmla="*/ 26050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469"/>
                <a:gd name="connsiteY0" fmla="*/ 35726 h 35726"/>
                <a:gd name="connsiteX1" fmla="*/ 482 w 18469"/>
                <a:gd name="connsiteY1" fmla="*/ 35246 h 35726"/>
                <a:gd name="connsiteX2" fmla="*/ 975 w 18469"/>
                <a:gd name="connsiteY2" fmla="*/ 33307 h 35726"/>
                <a:gd name="connsiteX3" fmla="*/ 1861 w 18469"/>
                <a:gd name="connsiteY3" fmla="*/ 32444 h 35726"/>
                <a:gd name="connsiteX4" fmla="*/ 1927 w 18469"/>
                <a:gd name="connsiteY4" fmla="*/ 29498 h 35726"/>
                <a:gd name="connsiteX5" fmla="*/ 2386 w 18469"/>
                <a:gd name="connsiteY5" fmla="*/ 26050 h 35726"/>
                <a:gd name="connsiteX6" fmla="*/ 4781 w 18469"/>
                <a:gd name="connsiteY6" fmla="*/ 23319 h 35726"/>
                <a:gd name="connsiteX7" fmla="*/ 6187 w 18469"/>
                <a:gd name="connsiteY7" fmla="*/ 23294 h 35726"/>
                <a:gd name="connsiteX8" fmla="*/ 7614 w 18469"/>
                <a:gd name="connsiteY8" fmla="*/ 21470 h 35726"/>
                <a:gd name="connsiteX9" fmla="*/ 9524 w 18469"/>
                <a:gd name="connsiteY9" fmla="*/ 21470 h 35726"/>
                <a:gd name="connsiteX10" fmla="*/ 11906 w 18469"/>
                <a:gd name="connsiteY10" fmla="*/ 21470 h 35726"/>
                <a:gd name="connsiteX11" fmla="*/ 12378 w 18469"/>
                <a:gd name="connsiteY11" fmla="*/ 19647 h 35726"/>
                <a:gd name="connsiteX12" fmla="*/ 12850 w 18469"/>
                <a:gd name="connsiteY12" fmla="*/ 16019 h 35726"/>
                <a:gd name="connsiteX13" fmla="*/ 13333 w 18469"/>
                <a:gd name="connsiteY13" fmla="*/ 15098 h 35726"/>
                <a:gd name="connsiteX14" fmla="*/ 14826 w 18469"/>
                <a:gd name="connsiteY14" fmla="*/ 13187 h 35726"/>
                <a:gd name="connsiteX15" fmla="*/ 15777 w 18469"/>
                <a:gd name="connsiteY15" fmla="*/ 11462 h 35726"/>
                <a:gd name="connsiteX16" fmla="*/ 17222 w 18469"/>
                <a:gd name="connsiteY16" fmla="*/ 7726 h 35726"/>
                <a:gd name="connsiteX17" fmla="*/ 18469 w 18469"/>
                <a:gd name="connsiteY17" fmla="*/ 0 h 35726"/>
                <a:gd name="connsiteX0" fmla="*/ 0 w 18305"/>
                <a:gd name="connsiteY0" fmla="*/ 35510 h 35510"/>
                <a:gd name="connsiteX1" fmla="*/ 318 w 18305"/>
                <a:gd name="connsiteY1" fmla="*/ 35246 h 35510"/>
                <a:gd name="connsiteX2" fmla="*/ 811 w 18305"/>
                <a:gd name="connsiteY2" fmla="*/ 33307 h 35510"/>
                <a:gd name="connsiteX3" fmla="*/ 1697 w 18305"/>
                <a:gd name="connsiteY3" fmla="*/ 32444 h 35510"/>
                <a:gd name="connsiteX4" fmla="*/ 1763 w 18305"/>
                <a:gd name="connsiteY4" fmla="*/ 29498 h 35510"/>
                <a:gd name="connsiteX5" fmla="*/ 2222 w 18305"/>
                <a:gd name="connsiteY5" fmla="*/ 26050 h 35510"/>
                <a:gd name="connsiteX6" fmla="*/ 4617 w 18305"/>
                <a:gd name="connsiteY6" fmla="*/ 23319 h 35510"/>
                <a:gd name="connsiteX7" fmla="*/ 6023 w 18305"/>
                <a:gd name="connsiteY7" fmla="*/ 23294 h 35510"/>
                <a:gd name="connsiteX8" fmla="*/ 7450 w 18305"/>
                <a:gd name="connsiteY8" fmla="*/ 21470 h 35510"/>
                <a:gd name="connsiteX9" fmla="*/ 9360 w 18305"/>
                <a:gd name="connsiteY9" fmla="*/ 21470 h 35510"/>
                <a:gd name="connsiteX10" fmla="*/ 11742 w 18305"/>
                <a:gd name="connsiteY10" fmla="*/ 21470 h 35510"/>
                <a:gd name="connsiteX11" fmla="*/ 12214 w 18305"/>
                <a:gd name="connsiteY11" fmla="*/ 19647 h 35510"/>
                <a:gd name="connsiteX12" fmla="*/ 12686 w 18305"/>
                <a:gd name="connsiteY12" fmla="*/ 16019 h 35510"/>
                <a:gd name="connsiteX13" fmla="*/ 13169 w 18305"/>
                <a:gd name="connsiteY13" fmla="*/ 15098 h 35510"/>
                <a:gd name="connsiteX14" fmla="*/ 14662 w 18305"/>
                <a:gd name="connsiteY14" fmla="*/ 13187 h 35510"/>
                <a:gd name="connsiteX15" fmla="*/ 15613 w 18305"/>
                <a:gd name="connsiteY15" fmla="*/ 11462 h 35510"/>
                <a:gd name="connsiteX16" fmla="*/ 17058 w 18305"/>
                <a:gd name="connsiteY16" fmla="*/ 7726 h 35510"/>
                <a:gd name="connsiteX17" fmla="*/ 18305 w 18305"/>
                <a:gd name="connsiteY17" fmla="*/ 0 h 35510"/>
                <a:gd name="connsiteX0" fmla="*/ 0 w 18371"/>
                <a:gd name="connsiteY0" fmla="*/ 35726 h 35726"/>
                <a:gd name="connsiteX1" fmla="*/ 384 w 18371"/>
                <a:gd name="connsiteY1" fmla="*/ 35246 h 35726"/>
                <a:gd name="connsiteX2" fmla="*/ 877 w 18371"/>
                <a:gd name="connsiteY2" fmla="*/ 33307 h 35726"/>
                <a:gd name="connsiteX3" fmla="*/ 1763 w 18371"/>
                <a:gd name="connsiteY3" fmla="*/ 32444 h 35726"/>
                <a:gd name="connsiteX4" fmla="*/ 1829 w 18371"/>
                <a:gd name="connsiteY4" fmla="*/ 29498 h 35726"/>
                <a:gd name="connsiteX5" fmla="*/ 2288 w 18371"/>
                <a:gd name="connsiteY5" fmla="*/ 26050 h 35726"/>
                <a:gd name="connsiteX6" fmla="*/ 4683 w 18371"/>
                <a:gd name="connsiteY6" fmla="*/ 23319 h 35726"/>
                <a:gd name="connsiteX7" fmla="*/ 6089 w 18371"/>
                <a:gd name="connsiteY7" fmla="*/ 23294 h 35726"/>
                <a:gd name="connsiteX8" fmla="*/ 7516 w 18371"/>
                <a:gd name="connsiteY8" fmla="*/ 21470 h 35726"/>
                <a:gd name="connsiteX9" fmla="*/ 9426 w 18371"/>
                <a:gd name="connsiteY9" fmla="*/ 21470 h 35726"/>
                <a:gd name="connsiteX10" fmla="*/ 11808 w 18371"/>
                <a:gd name="connsiteY10" fmla="*/ 21470 h 35726"/>
                <a:gd name="connsiteX11" fmla="*/ 12280 w 18371"/>
                <a:gd name="connsiteY11" fmla="*/ 19647 h 35726"/>
                <a:gd name="connsiteX12" fmla="*/ 12752 w 18371"/>
                <a:gd name="connsiteY12" fmla="*/ 16019 h 35726"/>
                <a:gd name="connsiteX13" fmla="*/ 13235 w 18371"/>
                <a:gd name="connsiteY13" fmla="*/ 15098 h 35726"/>
                <a:gd name="connsiteX14" fmla="*/ 14728 w 18371"/>
                <a:gd name="connsiteY14" fmla="*/ 13187 h 35726"/>
                <a:gd name="connsiteX15" fmla="*/ 15679 w 18371"/>
                <a:gd name="connsiteY15" fmla="*/ 11462 h 35726"/>
                <a:gd name="connsiteX16" fmla="*/ 17124 w 18371"/>
                <a:gd name="connsiteY16" fmla="*/ 7726 h 35726"/>
                <a:gd name="connsiteX17" fmla="*/ 18371 w 18371"/>
                <a:gd name="connsiteY17" fmla="*/ 0 h 35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371" h="35726">
                  <a:moveTo>
                    <a:pt x="0" y="35726"/>
                  </a:moveTo>
                  <a:lnTo>
                    <a:pt x="384" y="35246"/>
                  </a:lnTo>
                  <a:lnTo>
                    <a:pt x="877" y="33307"/>
                  </a:lnTo>
                  <a:lnTo>
                    <a:pt x="1763" y="32444"/>
                  </a:lnTo>
                  <a:lnTo>
                    <a:pt x="1829" y="29498"/>
                  </a:lnTo>
                  <a:cubicBezTo>
                    <a:pt x="2026" y="28277"/>
                    <a:pt x="2091" y="27271"/>
                    <a:pt x="2288" y="26050"/>
                  </a:cubicBezTo>
                  <a:lnTo>
                    <a:pt x="4683" y="23319"/>
                  </a:lnTo>
                  <a:lnTo>
                    <a:pt x="6089" y="23294"/>
                  </a:lnTo>
                  <a:lnTo>
                    <a:pt x="7516" y="21470"/>
                  </a:lnTo>
                  <a:lnTo>
                    <a:pt x="9426" y="21470"/>
                  </a:lnTo>
                  <a:lnTo>
                    <a:pt x="11808" y="21470"/>
                  </a:lnTo>
                  <a:cubicBezTo>
                    <a:pt x="11965" y="20862"/>
                    <a:pt x="12123" y="20255"/>
                    <a:pt x="12280" y="19647"/>
                  </a:cubicBezTo>
                  <a:cubicBezTo>
                    <a:pt x="12437" y="18438"/>
                    <a:pt x="12595" y="17228"/>
                    <a:pt x="12752" y="16019"/>
                  </a:cubicBezTo>
                  <a:lnTo>
                    <a:pt x="13235" y="15098"/>
                  </a:lnTo>
                  <a:lnTo>
                    <a:pt x="14728" y="13187"/>
                  </a:lnTo>
                  <a:lnTo>
                    <a:pt x="15679" y="11462"/>
                  </a:lnTo>
                  <a:lnTo>
                    <a:pt x="17124" y="7726"/>
                  </a:lnTo>
                  <a:lnTo>
                    <a:pt x="18371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14" name="グループ化 613"/>
          <p:cNvGrpSpPr/>
          <p:nvPr/>
        </p:nvGrpSpPr>
        <p:grpSpPr bwMode="gray">
          <a:xfrm>
            <a:off x="6601333" y="3115033"/>
            <a:ext cx="520714" cy="1124432"/>
            <a:chOff x="5280025" y="2422938"/>
            <a:chExt cx="520714" cy="1124432"/>
          </a:xfrm>
        </p:grpSpPr>
        <p:sp>
          <p:nvSpPr>
            <p:cNvPr id="615" name="Freeform 46"/>
            <p:cNvSpPr>
              <a:spLocks/>
            </p:cNvSpPr>
            <p:nvPr/>
          </p:nvSpPr>
          <p:spPr bwMode="gray">
            <a:xfrm>
              <a:off x="5280025" y="2422938"/>
              <a:ext cx="520700" cy="1124432"/>
            </a:xfrm>
            <a:custGeom>
              <a:avLst/>
              <a:gdLst>
                <a:gd name="T0" fmla="*/ 2147483647 w 685"/>
                <a:gd name="T1" fmla="*/ 0 h 1276"/>
                <a:gd name="T2" fmla="*/ 2147483647 w 685"/>
                <a:gd name="T3" fmla="*/ 2147483647 h 1276"/>
                <a:gd name="T4" fmla="*/ 2147483647 w 685"/>
                <a:gd name="T5" fmla="*/ 2147483647 h 1276"/>
                <a:gd name="T6" fmla="*/ 2147483647 w 685"/>
                <a:gd name="T7" fmla="*/ 2147483647 h 1276"/>
                <a:gd name="T8" fmla="*/ 2147483647 w 685"/>
                <a:gd name="T9" fmla="*/ 2147483647 h 1276"/>
                <a:gd name="T10" fmla="*/ 2147483647 w 685"/>
                <a:gd name="T11" fmla="*/ 2147483647 h 1276"/>
                <a:gd name="T12" fmla="*/ 2147483647 w 685"/>
                <a:gd name="T13" fmla="*/ 2147483647 h 1276"/>
                <a:gd name="T14" fmla="*/ 2147483647 w 685"/>
                <a:gd name="T15" fmla="*/ 2147483647 h 1276"/>
                <a:gd name="T16" fmla="*/ 2147483647 w 685"/>
                <a:gd name="T17" fmla="*/ 2147483647 h 1276"/>
                <a:gd name="T18" fmla="*/ 2147483647 w 685"/>
                <a:gd name="T19" fmla="*/ 2147483647 h 1276"/>
                <a:gd name="T20" fmla="*/ 2147483647 w 685"/>
                <a:gd name="T21" fmla="*/ 2147483647 h 1276"/>
                <a:gd name="T22" fmla="*/ 2147483647 w 685"/>
                <a:gd name="T23" fmla="*/ 2147483647 h 1276"/>
                <a:gd name="T24" fmla="*/ 2147483647 w 685"/>
                <a:gd name="T25" fmla="*/ 2147483647 h 1276"/>
                <a:gd name="T26" fmla="*/ 0 w 685"/>
                <a:gd name="T27" fmla="*/ 2147483647 h 1276"/>
                <a:gd name="T28" fmla="*/ 0 w 685"/>
                <a:gd name="T29" fmla="*/ 2147483647 h 1276"/>
                <a:gd name="T30" fmla="*/ 2147483647 w 685"/>
                <a:gd name="T31" fmla="*/ 2147483647 h 1276"/>
                <a:gd name="T32" fmla="*/ 2147483647 w 685"/>
                <a:gd name="T33" fmla="*/ 2147483647 h 12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5"/>
                <a:gd name="T52" fmla="*/ 0 h 1276"/>
                <a:gd name="T53" fmla="*/ 685 w 685"/>
                <a:gd name="T54" fmla="*/ 1276 h 1276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1328 w 10000"/>
                <a:gd name="connsiteY16" fmla="*/ 10674 h 10674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945 w 10000"/>
                <a:gd name="connsiteY16" fmla="*/ 9924 h 10674"/>
                <a:gd name="connsiteX17" fmla="*/ 1328 w 10000"/>
                <a:gd name="connsiteY17" fmla="*/ 10674 h 10674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1265 w 10000"/>
                <a:gd name="connsiteY16" fmla="*/ 9980 h 10674"/>
                <a:gd name="connsiteX17" fmla="*/ 1328 w 10000"/>
                <a:gd name="connsiteY17" fmla="*/ 10674 h 10674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642 w 10000"/>
                <a:gd name="connsiteY17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899 w 10000"/>
                <a:gd name="connsiteY17" fmla="*/ 11609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767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767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374 h 13313"/>
                <a:gd name="connsiteX18" fmla="*/ 642 w 10000"/>
                <a:gd name="connsiteY18" fmla="*/ 13313 h 13313"/>
                <a:gd name="connsiteX0" fmla="*/ 10000 w 10000"/>
                <a:gd name="connsiteY0" fmla="*/ 0 h 13285"/>
                <a:gd name="connsiteX1" fmla="*/ 9737 w 10000"/>
                <a:gd name="connsiteY1" fmla="*/ 141 h 13285"/>
                <a:gd name="connsiteX2" fmla="*/ 9606 w 10000"/>
                <a:gd name="connsiteY2" fmla="*/ 212 h 13285"/>
                <a:gd name="connsiteX3" fmla="*/ 8613 w 10000"/>
                <a:gd name="connsiteY3" fmla="*/ 760 h 13285"/>
                <a:gd name="connsiteX4" fmla="*/ 7956 w 10000"/>
                <a:gd name="connsiteY4" fmla="*/ 1826 h 13285"/>
                <a:gd name="connsiteX5" fmla="*/ 6628 w 10000"/>
                <a:gd name="connsiteY5" fmla="*/ 2179 h 13285"/>
                <a:gd name="connsiteX6" fmla="*/ 5971 w 10000"/>
                <a:gd name="connsiteY6" fmla="*/ 3252 h 13285"/>
                <a:gd name="connsiteX7" fmla="*/ 6628 w 10000"/>
                <a:gd name="connsiteY7" fmla="*/ 3605 h 13285"/>
                <a:gd name="connsiteX8" fmla="*/ 6628 w 10000"/>
                <a:gd name="connsiteY8" fmla="*/ 3958 h 13285"/>
                <a:gd name="connsiteX9" fmla="*/ 5299 w 10000"/>
                <a:gd name="connsiteY9" fmla="*/ 4671 h 13285"/>
                <a:gd name="connsiteX10" fmla="*/ 3314 w 10000"/>
                <a:gd name="connsiteY10" fmla="*/ 5024 h 13285"/>
                <a:gd name="connsiteX11" fmla="*/ 3314 w 10000"/>
                <a:gd name="connsiteY11" fmla="*/ 6089 h 13285"/>
                <a:gd name="connsiteX12" fmla="*/ 1985 w 10000"/>
                <a:gd name="connsiteY12" fmla="*/ 6450 h 13285"/>
                <a:gd name="connsiteX13" fmla="*/ 0 w 10000"/>
                <a:gd name="connsiteY13" fmla="*/ 7516 h 13285"/>
                <a:gd name="connsiteX14" fmla="*/ 0 w 10000"/>
                <a:gd name="connsiteY14" fmla="*/ 7868 h 13285"/>
                <a:gd name="connsiteX15" fmla="*/ 672 w 10000"/>
                <a:gd name="connsiteY15" fmla="*/ 8934 h 13285"/>
                <a:gd name="connsiteX16" fmla="*/ 1265 w 10000"/>
                <a:gd name="connsiteY16" fmla="*/ 9980 h 13285"/>
                <a:gd name="connsiteX17" fmla="*/ 1905 w 10000"/>
                <a:gd name="connsiteY17" fmla="*/ 10374 h 13285"/>
                <a:gd name="connsiteX18" fmla="*/ 596 w 10000"/>
                <a:gd name="connsiteY18" fmla="*/ 13285 h 13285"/>
                <a:gd name="connsiteX0" fmla="*/ 10000 w 10000"/>
                <a:gd name="connsiteY0" fmla="*/ 0 h 13257"/>
                <a:gd name="connsiteX1" fmla="*/ 9737 w 10000"/>
                <a:gd name="connsiteY1" fmla="*/ 141 h 13257"/>
                <a:gd name="connsiteX2" fmla="*/ 9606 w 10000"/>
                <a:gd name="connsiteY2" fmla="*/ 212 h 13257"/>
                <a:gd name="connsiteX3" fmla="*/ 8613 w 10000"/>
                <a:gd name="connsiteY3" fmla="*/ 760 h 13257"/>
                <a:gd name="connsiteX4" fmla="*/ 7956 w 10000"/>
                <a:gd name="connsiteY4" fmla="*/ 1826 h 13257"/>
                <a:gd name="connsiteX5" fmla="*/ 6628 w 10000"/>
                <a:gd name="connsiteY5" fmla="*/ 2179 h 13257"/>
                <a:gd name="connsiteX6" fmla="*/ 5971 w 10000"/>
                <a:gd name="connsiteY6" fmla="*/ 3252 h 13257"/>
                <a:gd name="connsiteX7" fmla="*/ 6628 w 10000"/>
                <a:gd name="connsiteY7" fmla="*/ 3605 h 13257"/>
                <a:gd name="connsiteX8" fmla="*/ 6628 w 10000"/>
                <a:gd name="connsiteY8" fmla="*/ 3958 h 13257"/>
                <a:gd name="connsiteX9" fmla="*/ 5299 w 10000"/>
                <a:gd name="connsiteY9" fmla="*/ 4671 h 13257"/>
                <a:gd name="connsiteX10" fmla="*/ 3314 w 10000"/>
                <a:gd name="connsiteY10" fmla="*/ 5024 h 13257"/>
                <a:gd name="connsiteX11" fmla="*/ 3314 w 10000"/>
                <a:gd name="connsiteY11" fmla="*/ 6089 h 13257"/>
                <a:gd name="connsiteX12" fmla="*/ 1985 w 10000"/>
                <a:gd name="connsiteY12" fmla="*/ 6450 h 13257"/>
                <a:gd name="connsiteX13" fmla="*/ 0 w 10000"/>
                <a:gd name="connsiteY13" fmla="*/ 7516 h 13257"/>
                <a:gd name="connsiteX14" fmla="*/ 0 w 10000"/>
                <a:gd name="connsiteY14" fmla="*/ 7868 h 13257"/>
                <a:gd name="connsiteX15" fmla="*/ 672 w 10000"/>
                <a:gd name="connsiteY15" fmla="*/ 8934 h 13257"/>
                <a:gd name="connsiteX16" fmla="*/ 1265 w 10000"/>
                <a:gd name="connsiteY16" fmla="*/ 9980 h 13257"/>
                <a:gd name="connsiteX17" fmla="*/ 1905 w 10000"/>
                <a:gd name="connsiteY17" fmla="*/ 10374 h 13257"/>
                <a:gd name="connsiteX18" fmla="*/ 687 w 10000"/>
                <a:gd name="connsiteY18" fmla="*/ 13257 h 1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3257">
                  <a:moveTo>
                    <a:pt x="10000" y="0"/>
                  </a:moveTo>
                  <a:cubicBezTo>
                    <a:pt x="9664" y="133"/>
                    <a:pt x="9956" y="0"/>
                    <a:pt x="9737" y="141"/>
                  </a:cubicBezTo>
                  <a:lnTo>
                    <a:pt x="9606" y="212"/>
                  </a:lnTo>
                  <a:lnTo>
                    <a:pt x="8613" y="760"/>
                  </a:lnTo>
                  <a:lnTo>
                    <a:pt x="7956" y="1826"/>
                  </a:lnTo>
                  <a:lnTo>
                    <a:pt x="6628" y="2179"/>
                  </a:lnTo>
                  <a:lnTo>
                    <a:pt x="5971" y="3252"/>
                  </a:lnTo>
                  <a:lnTo>
                    <a:pt x="6628" y="3605"/>
                  </a:lnTo>
                  <a:lnTo>
                    <a:pt x="6628" y="3958"/>
                  </a:lnTo>
                  <a:lnTo>
                    <a:pt x="5299" y="4671"/>
                  </a:lnTo>
                  <a:lnTo>
                    <a:pt x="3314" y="5024"/>
                  </a:lnTo>
                  <a:lnTo>
                    <a:pt x="3314" y="6089"/>
                  </a:lnTo>
                  <a:lnTo>
                    <a:pt x="1985" y="6450"/>
                  </a:lnTo>
                  <a:lnTo>
                    <a:pt x="0" y="7516"/>
                  </a:lnTo>
                  <a:lnTo>
                    <a:pt x="0" y="7868"/>
                  </a:lnTo>
                  <a:lnTo>
                    <a:pt x="672" y="8934"/>
                  </a:lnTo>
                  <a:cubicBezTo>
                    <a:pt x="829" y="9277"/>
                    <a:pt x="1156" y="9690"/>
                    <a:pt x="1265" y="9980"/>
                  </a:cubicBezTo>
                  <a:lnTo>
                    <a:pt x="1905" y="10374"/>
                  </a:lnTo>
                  <a:cubicBezTo>
                    <a:pt x="1801" y="10929"/>
                    <a:pt x="730" y="12973"/>
                    <a:pt x="687" y="13257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16" name="Freeform 46"/>
            <p:cNvSpPr>
              <a:spLocks/>
            </p:cNvSpPr>
            <p:nvPr/>
          </p:nvSpPr>
          <p:spPr bwMode="gray">
            <a:xfrm>
              <a:off x="5280039" y="2422938"/>
              <a:ext cx="520700" cy="1124432"/>
            </a:xfrm>
            <a:custGeom>
              <a:avLst/>
              <a:gdLst>
                <a:gd name="T0" fmla="*/ 2147483647 w 685"/>
                <a:gd name="T1" fmla="*/ 0 h 1276"/>
                <a:gd name="T2" fmla="*/ 2147483647 w 685"/>
                <a:gd name="T3" fmla="*/ 2147483647 h 1276"/>
                <a:gd name="T4" fmla="*/ 2147483647 w 685"/>
                <a:gd name="T5" fmla="*/ 2147483647 h 1276"/>
                <a:gd name="T6" fmla="*/ 2147483647 w 685"/>
                <a:gd name="T7" fmla="*/ 2147483647 h 1276"/>
                <a:gd name="T8" fmla="*/ 2147483647 w 685"/>
                <a:gd name="T9" fmla="*/ 2147483647 h 1276"/>
                <a:gd name="T10" fmla="*/ 2147483647 w 685"/>
                <a:gd name="T11" fmla="*/ 2147483647 h 1276"/>
                <a:gd name="T12" fmla="*/ 2147483647 w 685"/>
                <a:gd name="T13" fmla="*/ 2147483647 h 1276"/>
                <a:gd name="T14" fmla="*/ 2147483647 w 685"/>
                <a:gd name="T15" fmla="*/ 2147483647 h 1276"/>
                <a:gd name="T16" fmla="*/ 2147483647 w 685"/>
                <a:gd name="T17" fmla="*/ 2147483647 h 1276"/>
                <a:gd name="T18" fmla="*/ 2147483647 w 685"/>
                <a:gd name="T19" fmla="*/ 2147483647 h 1276"/>
                <a:gd name="T20" fmla="*/ 2147483647 w 685"/>
                <a:gd name="T21" fmla="*/ 2147483647 h 1276"/>
                <a:gd name="T22" fmla="*/ 2147483647 w 685"/>
                <a:gd name="T23" fmla="*/ 2147483647 h 1276"/>
                <a:gd name="T24" fmla="*/ 2147483647 w 685"/>
                <a:gd name="T25" fmla="*/ 2147483647 h 1276"/>
                <a:gd name="T26" fmla="*/ 0 w 685"/>
                <a:gd name="T27" fmla="*/ 2147483647 h 1276"/>
                <a:gd name="T28" fmla="*/ 0 w 685"/>
                <a:gd name="T29" fmla="*/ 2147483647 h 1276"/>
                <a:gd name="T30" fmla="*/ 2147483647 w 685"/>
                <a:gd name="T31" fmla="*/ 2147483647 h 1276"/>
                <a:gd name="T32" fmla="*/ 2147483647 w 685"/>
                <a:gd name="T33" fmla="*/ 2147483647 h 12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5"/>
                <a:gd name="T52" fmla="*/ 0 h 1276"/>
                <a:gd name="T53" fmla="*/ 685 w 685"/>
                <a:gd name="T54" fmla="*/ 1276 h 1276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1328 w 10000"/>
                <a:gd name="connsiteY16" fmla="*/ 10674 h 10674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945 w 10000"/>
                <a:gd name="connsiteY16" fmla="*/ 9924 h 10674"/>
                <a:gd name="connsiteX17" fmla="*/ 1328 w 10000"/>
                <a:gd name="connsiteY17" fmla="*/ 10674 h 10674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1265 w 10000"/>
                <a:gd name="connsiteY16" fmla="*/ 9980 h 10674"/>
                <a:gd name="connsiteX17" fmla="*/ 1328 w 10000"/>
                <a:gd name="connsiteY17" fmla="*/ 10674 h 10674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642 w 10000"/>
                <a:gd name="connsiteY17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899 w 10000"/>
                <a:gd name="connsiteY17" fmla="*/ 11609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767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767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374 h 13313"/>
                <a:gd name="connsiteX18" fmla="*/ 642 w 10000"/>
                <a:gd name="connsiteY18" fmla="*/ 13313 h 13313"/>
                <a:gd name="connsiteX0" fmla="*/ 10000 w 10000"/>
                <a:gd name="connsiteY0" fmla="*/ 0 h 13285"/>
                <a:gd name="connsiteX1" fmla="*/ 9737 w 10000"/>
                <a:gd name="connsiteY1" fmla="*/ 141 h 13285"/>
                <a:gd name="connsiteX2" fmla="*/ 9606 w 10000"/>
                <a:gd name="connsiteY2" fmla="*/ 212 h 13285"/>
                <a:gd name="connsiteX3" fmla="*/ 8613 w 10000"/>
                <a:gd name="connsiteY3" fmla="*/ 760 h 13285"/>
                <a:gd name="connsiteX4" fmla="*/ 7956 w 10000"/>
                <a:gd name="connsiteY4" fmla="*/ 1826 h 13285"/>
                <a:gd name="connsiteX5" fmla="*/ 6628 w 10000"/>
                <a:gd name="connsiteY5" fmla="*/ 2179 h 13285"/>
                <a:gd name="connsiteX6" fmla="*/ 5971 w 10000"/>
                <a:gd name="connsiteY6" fmla="*/ 3252 h 13285"/>
                <a:gd name="connsiteX7" fmla="*/ 6628 w 10000"/>
                <a:gd name="connsiteY7" fmla="*/ 3605 h 13285"/>
                <a:gd name="connsiteX8" fmla="*/ 6628 w 10000"/>
                <a:gd name="connsiteY8" fmla="*/ 3958 h 13285"/>
                <a:gd name="connsiteX9" fmla="*/ 5299 w 10000"/>
                <a:gd name="connsiteY9" fmla="*/ 4671 h 13285"/>
                <a:gd name="connsiteX10" fmla="*/ 3314 w 10000"/>
                <a:gd name="connsiteY10" fmla="*/ 5024 h 13285"/>
                <a:gd name="connsiteX11" fmla="*/ 3314 w 10000"/>
                <a:gd name="connsiteY11" fmla="*/ 6089 h 13285"/>
                <a:gd name="connsiteX12" fmla="*/ 1985 w 10000"/>
                <a:gd name="connsiteY12" fmla="*/ 6450 h 13285"/>
                <a:gd name="connsiteX13" fmla="*/ 0 w 10000"/>
                <a:gd name="connsiteY13" fmla="*/ 7516 h 13285"/>
                <a:gd name="connsiteX14" fmla="*/ 0 w 10000"/>
                <a:gd name="connsiteY14" fmla="*/ 7868 h 13285"/>
                <a:gd name="connsiteX15" fmla="*/ 672 w 10000"/>
                <a:gd name="connsiteY15" fmla="*/ 8934 h 13285"/>
                <a:gd name="connsiteX16" fmla="*/ 1265 w 10000"/>
                <a:gd name="connsiteY16" fmla="*/ 9980 h 13285"/>
                <a:gd name="connsiteX17" fmla="*/ 1905 w 10000"/>
                <a:gd name="connsiteY17" fmla="*/ 10374 h 13285"/>
                <a:gd name="connsiteX18" fmla="*/ 596 w 10000"/>
                <a:gd name="connsiteY18" fmla="*/ 13285 h 13285"/>
                <a:gd name="connsiteX0" fmla="*/ 10000 w 10000"/>
                <a:gd name="connsiteY0" fmla="*/ 0 h 13257"/>
                <a:gd name="connsiteX1" fmla="*/ 9737 w 10000"/>
                <a:gd name="connsiteY1" fmla="*/ 141 h 13257"/>
                <a:gd name="connsiteX2" fmla="*/ 9606 w 10000"/>
                <a:gd name="connsiteY2" fmla="*/ 212 h 13257"/>
                <a:gd name="connsiteX3" fmla="*/ 8613 w 10000"/>
                <a:gd name="connsiteY3" fmla="*/ 760 h 13257"/>
                <a:gd name="connsiteX4" fmla="*/ 7956 w 10000"/>
                <a:gd name="connsiteY4" fmla="*/ 1826 h 13257"/>
                <a:gd name="connsiteX5" fmla="*/ 6628 w 10000"/>
                <a:gd name="connsiteY5" fmla="*/ 2179 h 13257"/>
                <a:gd name="connsiteX6" fmla="*/ 5971 w 10000"/>
                <a:gd name="connsiteY6" fmla="*/ 3252 h 13257"/>
                <a:gd name="connsiteX7" fmla="*/ 6628 w 10000"/>
                <a:gd name="connsiteY7" fmla="*/ 3605 h 13257"/>
                <a:gd name="connsiteX8" fmla="*/ 6628 w 10000"/>
                <a:gd name="connsiteY8" fmla="*/ 3958 h 13257"/>
                <a:gd name="connsiteX9" fmla="*/ 5299 w 10000"/>
                <a:gd name="connsiteY9" fmla="*/ 4671 h 13257"/>
                <a:gd name="connsiteX10" fmla="*/ 3314 w 10000"/>
                <a:gd name="connsiteY10" fmla="*/ 5024 h 13257"/>
                <a:gd name="connsiteX11" fmla="*/ 3314 w 10000"/>
                <a:gd name="connsiteY11" fmla="*/ 6089 h 13257"/>
                <a:gd name="connsiteX12" fmla="*/ 1985 w 10000"/>
                <a:gd name="connsiteY12" fmla="*/ 6450 h 13257"/>
                <a:gd name="connsiteX13" fmla="*/ 0 w 10000"/>
                <a:gd name="connsiteY13" fmla="*/ 7516 h 13257"/>
                <a:gd name="connsiteX14" fmla="*/ 0 w 10000"/>
                <a:gd name="connsiteY14" fmla="*/ 7868 h 13257"/>
                <a:gd name="connsiteX15" fmla="*/ 672 w 10000"/>
                <a:gd name="connsiteY15" fmla="*/ 8934 h 13257"/>
                <a:gd name="connsiteX16" fmla="*/ 1265 w 10000"/>
                <a:gd name="connsiteY16" fmla="*/ 9980 h 13257"/>
                <a:gd name="connsiteX17" fmla="*/ 1905 w 10000"/>
                <a:gd name="connsiteY17" fmla="*/ 10374 h 13257"/>
                <a:gd name="connsiteX18" fmla="*/ 687 w 10000"/>
                <a:gd name="connsiteY18" fmla="*/ 13257 h 1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3257">
                  <a:moveTo>
                    <a:pt x="10000" y="0"/>
                  </a:moveTo>
                  <a:cubicBezTo>
                    <a:pt x="9664" y="133"/>
                    <a:pt x="9956" y="0"/>
                    <a:pt x="9737" y="141"/>
                  </a:cubicBezTo>
                  <a:lnTo>
                    <a:pt x="9606" y="212"/>
                  </a:lnTo>
                  <a:lnTo>
                    <a:pt x="8613" y="760"/>
                  </a:lnTo>
                  <a:lnTo>
                    <a:pt x="7956" y="1826"/>
                  </a:lnTo>
                  <a:lnTo>
                    <a:pt x="6628" y="2179"/>
                  </a:lnTo>
                  <a:lnTo>
                    <a:pt x="5971" y="3252"/>
                  </a:lnTo>
                  <a:lnTo>
                    <a:pt x="6628" y="3605"/>
                  </a:lnTo>
                  <a:lnTo>
                    <a:pt x="6628" y="3958"/>
                  </a:lnTo>
                  <a:lnTo>
                    <a:pt x="5299" y="4671"/>
                  </a:lnTo>
                  <a:lnTo>
                    <a:pt x="3314" y="5024"/>
                  </a:lnTo>
                  <a:lnTo>
                    <a:pt x="3314" y="6089"/>
                  </a:lnTo>
                  <a:lnTo>
                    <a:pt x="1985" y="6450"/>
                  </a:lnTo>
                  <a:lnTo>
                    <a:pt x="0" y="7516"/>
                  </a:lnTo>
                  <a:lnTo>
                    <a:pt x="0" y="7868"/>
                  </a:lnTo>
                  <a:lnTo>
                    <a:pt x="672" y="8934"/>
                  </a:lnTo>
                  <a:cubicBezTo>
                    <a:pt x="829" y="9277"/>
                    <a:pt x="1156" y="9690"/>
                    <a:pt x="1265" y="9980"/>
                  </a:cubicBezTo>
                  <a:lnTo>
                    <a:pt x="1905" y="10374"/>
                  </a:lnTo>
                  <a:cubicBezTo>
                    <a:pt x="1801" y="10929"/>
                    <a:pt x="730" y="12973"/>
                    <a:pt x="687" y="13257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17" name="グループ化 616"/>
          <p:cNvGrpSpPr/>
          <p:nvPr/>
        </p:nvGrpSpPr>
        <p:grpSpPr bwMode="gray">
          <a:xfrm>
            <a:off x="6635739" y="4232221"/>
            <a:ext cx="175145" cy="276225"/>
            <a:chOff x="5314430" y="3540125"/>
            <a:chExt cx="175145" cy="276225"/>
          </a:xfrm>
        </p:grpSpPr>
        <p:sp>
          <p:nvSpPr>
            <p:cNvPr id="618" name="フリーフォーム 617"/>
            <p:cNvSpPr/>
            <p:nvPr/>
          </p:nvSpPr>
          <p:spPr bwMode="gray">
            <a:xfrm>
              <a:off x="5314950" y="3540125"/>
              <a:ext cx="174625" cy="276225"/>
            </a:xfrm>
            <a:custGeom>
              <a:avLst/>
              <a:gdLst>
                <a:gd name="connsiteX0" fmla="*/ 174625 w 174625"/>
                <a:gd name="connsiteY0" fmla="*/ 120650 h 276225"/>
                <a:gd name="connsiteX1" fmla="*/ 101600 w 174625"/>
                <a:gd name="connsiteY1" fmla="*/ 276225 h 276225"/>
                <a:gd name="connsiteX2" fmla="*/ 63500 w 174625"/>
                <a:gd name="connsiteY2" fmla="*/ 241300 h 276225"/>
                <a:gd name="connsiteX3" fmla="*/ 38100 w 174625"/>
                <a:gd name="connsiteY3" fmla="*/ 123825 h 276225"/>
                <a:gd name="connsiteX4" fmla="*/ 53975 w 174625"/>
                <a:gd name="connsiteY4" fmla="*/ 47625 h 276225"/>
                <a:gd name="connsiteX5" fmla="*/ 22225 w 174625"/>
                <a:gd name="connsiteY5" fmla="*/ 44450 h 276225"/>
                <a:gd name="connsiteX6" fmla="*/ 25400 w 174625"/>
                <a:gd name="connsiteY6" fmla="*/ 12700 h 276225"/>
                <a:gd name="connsiteX7" fmla="*/ 0 w 174625"/>
                <a:gd name="connsiteY7" fmla="*/ 0 h 276225"/>
                <a:gd name="connsiteX0" fmla="*/ 174625 w 174625"/>
                <a:gd name="connsiteY0" fmla="*/ 120650 h 276225"/>
                <a:gd name="connsiteX1" fmla="*/ 130175 w 174625"/>
                <a:gd name="connsiteY1" fmla="*/ 228600 h 276225"/>
                <a:gd name="connsiteX2" fmla="*/ 101600 w 174625"/>
                <a:gd name="connsiteY2" fmla="*/ 276225 h 276225"/>
                <a:gd name="connsiteX3" fmla="*/ 63500 w 174625"/>
                <a:gd name="connsiteY3" fmla="*/ 241300 h 276225"/>
                <a:gd name="connsiteX4" fmla="*/ 38100 w 174625"/>
                <a:gd name="connsiteY4" fmla="*/ 123825 h 276225"/>
                <a:gd name="connsiteX5" fmla="*/ 53975 w 174625"/>
                <a:gd name="connsiteY5" fmla="*/ 47625 h 276225"/>
                <a:gd name="connsiteX6" fmla="*/ 22225 w 174625"/>
                <a:gd name="connsiteY6" fmla="*/ 44450 h 276225"/>
                <a:gd name="connsiteX7" fmla="*/ 25400 w 174625"/>
                <a:gd name="connsiteY7" fmla="*/ 12700 h 276225"/>
                <a:gd name="connsiteX8" fmla="*/ 0 w 174625"/>
                <a:gd name="connsiteY8" fmla="*/ 0 h 276225"/>
                <a:gd name="connsiteX0" fmla="*/ 174625 w 174625"/>
                <a:gd name="connsiteY0" fmla="*/ 120650 h 276225"/>
                <a:gd name="connsiteX1" fmla="*/ 127000 w 174625"/>
                <a:gd name="connsiteY1" fmla="*/ 250825 h 276225"/>
                <a:gd name="connsiteX2" fmla="*/ 101600 w 174625"/>
                <a:gd name="connsiteY2" fmla="*/ 276225 h 276225"/>
                <a:gd name="connsiteX3" fmla="*/ 63500 w 174625"/>
                <a:gd name="connsiteY3" fmla="*/ 241300 h 276225"/>
                <a:gd name="connsiteX4" fmla="*/ 38100 w 174625"/>
                <a:gd name="connsiteY4" fmla="*/ 123825 h 276225"/>
                <a:gd name="connsiteX5" fmla="*/ 53975 w 174625"/>
                <a:gd name="connsiteY5" fmla="*/ 47625 h 276225"/>
                <a:gd name="connsiteX6" fmla="*/ 22225 w 174625"/>
                <a:gd name="connsiteY6" fmla="*/ 44450 h 276225"/>
                <a:gd name="connsiteX7" fmla="*/ 25400 w 174625"/>
                <a:gd name="connsiteY7" fmla="*/ 12700 h 276225"/>
                <a:gd name="connsiteX8" fmla="*/ 0 w 174625"/>
                <a:gd name="connsiteY8" fmla="*/ 0 h 276225"/>
                <a:gd name="connsiteX0" fmla="*/ 174625 w 174625"/>
                <a:gd name="connsiteY0" fmla="*/ 120650 h 276225"/>
                <a:gd name="connsiteX1" fmla="*/ 164306 w 174625"/>
                <a:gd name="connsiteY1" fmla="*/ 146050 h 276225"/>
                <a:gd name="connsiteX2" fmla="*/ 127000 w 174625"/>
                <a:gd name="connsiteY2" fmla="*/ 250825 h 276225"/>
                <a:gd name="connsiteX3" fmla="*/ 101600 w 174625"/>
                <a:gd name="connsiteY3" fmla="*/ 276225 h 276225"/>
                <a:gd name="connsiteX4" fmla="*/ 63500 w 174625"/>
                <a:gd name="connsiteY4" fmla="*/ 241300 h 276225"/>
                <a:gd name="connsiteX5" fmla="*/ 38100 w 174625"/>
                <a:gd name="connsiteY5" fmla="*/ 123825 h 276225"/>
                <a:gd name="connsiteX6" fmla="*/ 53975 w 174625"/>
                <a:gd name="connsiteY6" fmla="*/ 47625 h 276225"/>
                <a:gd name="connsiteX7" fmla="*/ 22225 w 174625"/>
                <a:gd name="connsiteY7" fmla="*/ 44450 h 276225"/>
                <a:gd name="connsiteX8" fmla="*/ 25400 w 174625"/>
                <a:gd name="connsiteY8" fmla="*/ 12700 h 276225"/>
                <a:gd name="connsiteX9" fmla="*/ 0 w 174625"/>
                <a:gd name="connsiteY9" fmla="*/ 0 h 276225"/>
                <a:gd name="connsiteX0" fmla="*/ 174625 w 174625"/>
                <a:gd name="connsiteY0" fmla="*/ 120650 h 276225"/>
                <a:gd name="connsiteX1" fmla="*/ 157163 w 174625"/>
                <a:gd name="connsiteY1" fmla="*/ 143669 h 276225"/>
                <a:gd name="connsiteX2" fmla="*/ 127000 w 174625"/>
                <a:gd name="connsiteY2" fmla="*/ 250825 h 276225"/>
                <a:gd name="connsiteX3" fmla="*/ 101600 w 174625"/>
                <a:gd name="connsiteY3" fmla="*/ 276225 h 276225"/>
                <a:gd name="connsiteX4" fmla="*/ 63500 w 174625"/>
                <a:gd name="connsiteY4" fmla="*/ 241300 h 276225"/>
                <a:gd name="connsiteX5" fmla="*/ 38100 w 174625"/>
                <a:gd name="connsiteY5" fmla="*/ 123825 h 276225"/>
                <a:gd name="connsiteX6" fmla="*/ 53975 w 174625"/>
                <a:gd name="connsiteY6" fmla="*/ 47625 h 276225"/>
                <a:gd name="connsiteX7" fmla="*/ 22225 w 174625"/>
                <a:gd name="connsiteY7" fmla="*/ 44450 h 276225"/>
                <a:gd name="connsiteX8" fmla="*/ 25400 w 174625"/>
                <a:gd name="connsiteY8" fmla="*/ 12700 h 276225"/>
                <a:gd name="connsiteX9" fmla="*/ 0 w 174625"/>
                <a:gd name="connsiteY9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625" h="276225">
                  <a:moveTo>
                    <a:pt x="174625" y="120650"/>
                  </a:moveTo>
                  <a:lnTo>
                    <a:pt x="157163" y="143669"/>
                  </a:lnTo>
                  <a:lnTo>
                    <a:pt x="127000" y="250825"/>
                  </a:lnTo>
                  <a:lnTo>
                    <a:pt x="101600" y="276225"/>
                  </a:lnTo>
                  <a:lnTo>
                    <a:pt x="63500" y="241300"/>
                  </a:lnTo>
                  <a:lnTo>
                    <a:pt x="38100" y="123825"/>
                  </a:lnTo>
                  <a:lnTo>
                    <a:pt x="53975" y="47625"/>
                  </a:lnTo>
                  <a:lnTo>
                    <a:pt x="22225" y="44450"/>
                  </a:lnTo>
                  <a:lnTo>
                    <a:pt x="25400" y="1270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19" name="フリーフォーム 618"/>
            <p:cNvSpPr/>
            <p:nvPr/>
          </p:nvSpPr>
          <p:spPr bwMode="gray">
            <a:xfrm>
              <a:off x="5314430" y="3540125"/>
              <a:ext cx="174625" cy="276225"/>
            </a:xfrm>
            <a:custGeom>
              <a:avLst/>
              <a:gdLst>
                <a:gd name="connsiteX0" fmla="*/ 174625 w 174625"/>
                <a:gd name="connsiteY0" fmla="*/ 120650 h 276225"/>
                <a:gd name="connsiteX1" fmla="*/ 101600 w 174625"/>
                <a:gd name="connsiteY1" fmla="*/ 276225 h 276225"/>
                <a:gd name="connsiteX2" fmla="*/ 63500 w 174625"/>
                <a:gd name="connsiteY2" fmla="*/ 241300 h 276225"/>
                <a:gd name="connsiteX3" fmla="*/ 38100 w 174625"/>
                <a:gd name="connsiteY3" fmla="*/ 123825 h 276225"/>
                <a:gd name="connsiteX4" fmla="*/ 53975 w 174625"/>
                <a:gd name="connsiteY4" fmla="*/ 47625 h 276225"/>
                <a:gd name="connsiteX5" fmla="*/ 22225 w 174625"/>
                <a:gd name="connsiteY5" fmla="*/ 44450 h 276225"/>
                <a:gd name="connsiteX6" fmla="*/ 25400 w 174625"/>
                <a:gd name="connsiteY6" fmla="*/ 12700 h 276225"/>
                <a:gd name="connsiteX7" fmla="*/ 0 w 174625"/>
                <a:gd name="connsiteY7" fmla="*/ 0 h 276225"/>
                <a:gd name="connsiteX0" fmla="*/ 174625 w 174625"/>
                <a:gd name="connsiteY0" fmla="*/ 120650 h 276225"/>
                <a:gd name="connsiteX1" fmla="*/ 130175 w 174625"/>
                <a:gd name="connsiteY1" fmla="*/ 228600 h 276225"/>
                <a:gd name="connsiteX2" fmla="*/ 101600 w 174625"/>
                <a:gd name="connsiteY2" fmla="*/ 276225 h 276225"/>
                <a:gd name="connsiteX3" fmla="*/ 63500 w 174625"/>
                <a:gd name="connsiteY3" fmla="*/ 241300 h 276225"/>
                <a:gd name="connsiteX4" fmla="*/ 38100 w 174625"/>
                <a:gd name="connsiteY4" fmla="*/ 123825 h 276225"/>
                <a:gd name="connsiteX5" fmla="*/ 53975 w 174625"/>
                <a:gd name="connsiteY5" fmla="*/ 47625 h 276225"/>
                <a:gd name="connsiteX6" fmla="*/ 22225 w 174625"/>
                <a:gd name="connsiteY6" fmla="*/ 44450 h 276225"/>
                <a:gd name="connsiteX7" fmla="*/ 25400 w 174625"/>
                <a:gd name="connsiteY7" fmla="*/ 12700 h 276225"/>
                <a:gd name="connsiteX8" fmla="*/ 0 w 174625"/>
                <a:gd name="connsiteY8" fmla="*/ 0 h 276225"/>
                <a:gd name="connsiteX0" fmla="*/ 174625 w 174625"/>
                <a:gd name="connsiteY0" fmla="*/ 120650 h 276225"/>
                <a:gd name="connsiteX1" fmla="*/ 127000 w 174625"/>
                <a:gd name="connsiteY1" fmla="*/ 250825 h 276225"/>
                <a:gd name="connsiteX2" fmla="*/ 101600 w 174625"/>
                <a:gd name="connsiteY2" fmla="*/ 276225 h 276225"/>
                <a:gd name="connsiteX3" fmla="*/ 63500 w 174625"/>
                <a:gd name="connsiteY3" fmla="*/ 241300 h 276225"/>
                <a:gd name="connsiteX4" fmla="*/ 38100 w 174625"/>
                <a:gd name="connsiteY4" fmla="*/ 123825 h 276225"/>
                <a:gd name="connsiteX5" fmla="*/ 53975 w 174625"/>
                <a:gd name="connsiteY5" fmla="*/ 47625 h 276225"/>
                <a:gd name="connsiteX6" fmla="*/ 22225 w 174625"/>
                <a:gd name="connsiteY6" fmla="*/ 44450 h 276225"/>
                <a:gd name="connsiteX7" fmla="*/ 25400 w 174625"/>
                <a:gd name="connsiteY7" fmla="*/ 12700 h 276225"/>
                <a:gd name="connsiteX8" fmla="*/ 0 w 174625"/>
                <a:gd name="connsiteY8" fmla="*/ 0 h 276225"/>
                <a:gd name="connsiteX0" fmla="*/ 174625 w 174625"/>
                <a:gd name="connsiteY0" fmla="*/ 120650 h 276225"/>
                <a:gd name="connsiteX1" fmla="*/ 164306 w 174625"/>
                <a:gd name="connsiteY1" fmla="*/ 146050 h 276225"/>
                <a:gd name="connsiteX2" fmla="*/ 127000 w 174625"/>
                <a:gd name="connsiteY2" fmla="*/ 250825 h 276225"/>
                <a:gd name="connsiteX3" fmla="*/ 101600 w 174625"/>
                <a:gd name="connsiteY3" fmla="*/ 276225 h 276225"/>
                <a:gd name="connsiteX4" fmla="*/ 63500 w 174625"/>
                <a:gd name="connsiteY4" fmla="*/ 241300 h 276225"/>
                <a:gd name="connsiteX5" fmla="*/ 38100 w 174625"/>
                <a:gd name="connsiteY5" fmla="*/ 123825 h 276225"/>
                <a:gd name="connsiteX6" fmla="*/ 53975 w 174625"/>
                <a:gd name="connsiteY6" fmla="*/ 47625 h 276225"/>
                <a:gd name="connsiteX7" fmla="*/ 22225 w 174625"/>
                <a:gd name="connsiteY7" fmla="*/ 44450 h 276225"/>
                <a:gd name="connsiteX8" fmla="*/ 25400 w 174625"/>
                <a:gd name="connsiteY8" fmla="*/ 12700 h 276225"/>
                <a:gd name="connsiteX9" fmla="*/ 0 w 174625"/>
                <a:gd name="connsiteY9" fmla="*/ 0 h 276225"/>
                <a:gd name="connsiteX0" fmla="*/ 174625 w 174625"/>
                <a:gd name="connsiteY0" fmla="*/ 120650 h 276225"/>
                <a:gd name="connsiteX1" fmla="*/ 157163 w 174625"/>
                <a:gd name="connsiteY1" fmla="*/ 143669 h 276225"/>
                <a:gd name="connsiteX2" fmla="*/ 127000 w 174625"/>
                <a:gd name="connsiteY2" fmla="*/ 250825 h 276225"/>
                <a:gd name="connsiteX3" fmla="*/ 101600 w 174625"/>
                <a:gd name="connsiteY3" fmla="*/ 276225 h 276225"/>
                <a:gd name="connsiteX4" fmla="*/ 63500 w 174625"/>
                <a:gd name="connsiteY4" fmla="*/ 241300 h 276225"/>
                <a:gd name="connsiteX5" fmla="*/ 38100 w 174625"/>
                <a:gd name="connsiteY5" fmla="*/ 123825 h 276225"/>
                <a:gd name="connsiteX6" fmla="*/ 53975 w 174625"/>
                <a:gd name="connsiteY6" fmla="*/ 47625 h 276225"/>
                <a:gd name="connsiteX7" fmla="*/ 22225 w 174625"/>
                <a:gd name="connsiteY7" fmla="*/ 44450 h 276225"/>
                <a:gd name="connsiteX8" fmla="*/ 25400 w 174625"/>
                <a:gd name="connsiteY8" fmla="*/ 12700 h 276225"/>
                <a:gd name="connsiteX9" fmla="*/ 0 w 174625"/>
                <a:gd name="connsiteY9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625" h="276225">
                  <a:moveTo>
                    <a:pt x="174625" y="120650"/>
                  </a:moveTo>
                  <a:lnTo>
                    <a:pt x="157163" y="143669"/>
                  </a:lnTo>
                  <a:lnTo>
                    <a:pt x="127000" y="250825"/>
                  </a:lnTo>
                  <a:lnTo>
                    <a:pt x="101600" y="276225"/>
                  </a:lnTo>
                  <a:lnTo>
                    <a:pt x="63500" y="241300"/>
                  </a:lnTo>
                  <a:lnTo>
                    <a:pt x="38100" y="123825"/>
                  </a:lnTo>
                  <a:lnTo>
                    <a:pt x="53975" y="47625"/>
                  </a:lnTo>
                  <a:lnTo>
                    <a:pt x="22225" y="44450"/>
                  </a:lnTo>
                  <a:lnTo>
                    <a:pt x="25400" y="1270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20" name="グループ化 619"/>
          <p:cNvGrpSpPr/>
          <p:nvPr/>
        </p:nvGrpSpPr>
        <p:grpSpPr bwMode="gray">
          <a:xfrm>
            <a:off x="7636277" y="5171988"/>
            <a:ext cx="387461" cy="1076835"/>
            <a:chOff x="6314968" y="4479892"/>
            <a:chExt cx="387461" cy="1076835"/>
          </a:xfrm>
        </p:grpSpPr>
        <p:sp>
          <p:nvSpPr>
            <p:cNvPr id="621" name="Freeform 48"/>
            <p:cNvSpPr>
              <a:spLocks/>
            </p:cNvSpPr>
            <p:nvPr/>
          </p:nvSpPr>
          <p:spPr bwMode="gray">
            <a:xfrm>
              <a:off x="6315095" y="4479892"/>
              <a:ext cx="387334" cy="1076835"/>
            </a:xfrm>
            <a:custGeom>
              <a:avLst/>
              <a:gdLst>
                <a:gd name="T0" fmla="*/ 2147483647 w 318"/>
                <a:gd name="T1" fmla="*/ 0 h 1043"/>
                <a:gd name="T2" fmla="*/ 2147483647 w 318"/>
                <a:gd name="T3" fmla="*/ 2147483647 h 1043"/>
                <a:gd name="T4" fmla="*/ 2147483647 w 318"/>
                <a:gd name="T5" fmla="*/ 2147483647 h 1043"/>
                <a:gd name="T6" fmla="*/ 2147483647 w 318"/>
                <a:gd name="T7" fmla="*/ 2147483647 h 1043"/>
                <a:gd name="T8" fmla="*/ 2147483647 w 318"/>
                <a:gd name="T9" fmla="*/ 2147483647 h 1043"/>
                <a:gd name="T10" fmla="*/ 2147483647 w 318"/>
                <a:gd name="T11" fmla="*/ 2147483647 h 1043"/>
                <a:gd name="T12" fmla="*/ 2147483647 w 318"/>
                <a:gd name="T13" fmla="*/ 2147483647 h 1043"/>
                <a:gd name="T14" fmla="*/ 2147483647 w 318"/>
                <a:gd name="T15" fmla="*/ 2147483647 h 1043"/>
                <a:gd name="T16" fmla="*/ 0 w 318"/>
                <a:gd name="T17" fmla="*/ 2147483647 h 1043"/>
                <a:gd name="T18" fmla="*/ 0 w 318"/>
                <a:gd name="T19" fmla="*/ 2147483647 h 10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8"/>
                <a:gd name="T31" fmla="*/ 0 h 1043"/>
                <a:gd name="T32" fmla="*/ 318 w 318"/>
                <a:gd name="T33" fmla="*/ 1043 h 1043"/>
                <a:gd name="connsiteX0" fmla="*/ 10099 w 10099"/>
                <a:gd name="connsiteY0" fmla="*/ 0 h 11305"/>
                <a:gd name="connsiteX1" fmla="*/ 5822 w 10099"/>
                <a:gd name="connsiteY1" fmla="*/ 1304 h 11305"/>
                <a:gd name="connsiteX2" fmla="*/ 5822 w 10099"/>
                <a:gd name="connsiteY2" fmla="*/ 2608 h 11305"/>
                <a:gd name="connsiteX3" fmla="*/ 1546 w 10099"/>
                <a:gd name="connsiteY3" fmla="*/ 3912 h 11305"/>
                <a:gd name="connsiteX4" fmla="*/ 2961 w 10099"/>
                <a:gd name="connsiteY4" fmla="*/ 4343 h 11305"/>
                <a:gd name="connsiteX5" fmla="*/ 1546 w 10099"/>
                <a:gd name="connsiteY5" fmla="*/ 5216 h 11305"/>
                <a:gd name="connsiteX6" fmla="*/ 1546 w 10099"/>
                <a:gd name="connsiteY6" fmla="*/ 5647 h 11305"/>
                <a:gd name="connsiteX7" fmla="*/ 2961 w 10099"/>
                <a:gd name="connsiteY7" fmla="*/ 6520 h 11305"/>
                <a:gd name="connsiteX8" fmla="*/ 99 w 10099"/>
                <a:gd name="connsiteY8" fmla="*/ 7392 h 11305"/>
                <a:gd name="connsiteX9" fmla="*/ 0 w 10099"/>
                <a:gd name="connsiteY9" fmla="*/ 11305 h 11305"/>
                <a:gd name="connsiteX0" fmla="*/ 10198 w 10198"/>
                <a:gd name="connsiteY0" fmla="*/ 0 h 11305"/>
                <a:gd name="connsiteX1" fmla="*/ 5921 w 10198"/>
                <a:gd name="connsiteY1" fmla="*/ 1304 h 11305"/>
                <a:gd name="connsiteX2" fmla="*/ 5921 w 10198"/>
                <a:gd name="connsiteY2" fmla="*/ 2608 h 11305"/>
                <a:gd name="connsiteX3" fmla="*/ 1645 w 10198"/>
                <a:gd name="connsiteY3" fmla="*/ 3912 h 11305"/>
                <a:gd name="connsiteX4" fmla="*/ 3060 w 10198"/>
                <a:gd name="connsiteY4" fmla="*/ 4343 h 11305"/>
                <a:gd name="connsiteX5" fmla="*/ 1645 w 10198"/>
                <a:gd name="connsiteY5" fmla="*/ 5216 h 11305"/>
                <a:gd name="connsiteX6" fmla="*/ 1645 w 10198"/>
                <a:gd name="connsiteY6" fmla="*/ 5647 h 11305"/>
                <a:gd name="connsiteX7" fmla="*/ 3060 w 10198"/>
                <a:gd name="connsiteY7" fmla="*/ 6520 h 11305"/>
                <a:gd name="connsiteX8" fmla="*/ 198 w 10198"/>
                <a:gd name="connsiteY8" fmla="*/ 7392 h 11305"/>
                <a:gd name="connsiteX9" fmla="*/ 231 w 10198"/>
                <a:gd name="connsiteY9" fmla="*/ 10016 h 11305"/>
                <a:gd name="connsiteX10" fmla="*/ 99 w 10198"/>
                <a:gd name="connsiteY10" fmla="*/ 11305 h 11305"/>
                <a:gd name="connsiteX0" fmla="*/ 10099 w 10099"/>
                <a:gd name="connsiteY0" fmla="*/ 0 h 11305"/>
                <a:gd name="connsiteX1" fmla="*/ 5822 w 10099"/>
                <a:gd name="connsiteY1" fmla="*/ 1304 h 11305"/>
                <a:gd name="connsiteX2" fmla="*/ 5822 w 10099"/>
                <a:gd name="connsiteY2" fmla="*/ 2608 h 11305"/>
                <a:gd name="connsiteX3" fmla="*/ 1546 w 10099"/>
                <a:gd name="connsiteY3" fmla="*/ 3912 h 11305"/>
                <a:gd name="connsiteX4" fmla="*/ 2961 w 10099"/>
                <a:gd name="connsiteY4" fmla="*/ 4343 h 11305"/>
                <a:gd name="connsiteX5" fmla="*/ 1546 w 10099"/>
                <a:gd name="connsiteY5" fmla="*/ 5216 h 11305"/>
                <a:gd name="connsiteX6" fmla="*/ 1546 w 10099"/>
                <a:gd name="connsiteY6" fmla="*/ 5647 h 11305"/>
                <a:gd name="connsiteX7" fmla="*/ 2961 w 10099"/>
                <a:gd name="connsiteY7" fmla="*/ 6520 h 11305"/>
                <a:gd name="connsiteX8" fmla="*/ 99 w 10099"/>
                <a:gd name="connsiteY8" fmla="*/ 7392 h 11305"/>
                <a:gd name="connsiteX9" fmla="*/ 132 w 10099"/>
                <a:gd name="connsiteY9" fmla="*/ 10016 h 11305"/>
                <a:gd name="connsiteX10" fmla="*/ 0 w 10099"/>
                <a:gd name="connsiteY10" fmla="*/ 11305 h 11305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5987 w 15987"/>
                <a:gd name="connsiteY10" fmla="*/ 15529 h 15529"/>
                <a:gd name="connsiteX0" fmla="*/ 10000 w 16226"/>
                <a:gd name="connsiteY0" fmla="*/ 0 h 15593"/>
                <a:gd name="connsiteX1" fmla="*/ 5723 w 16226"/>
                <a:gd name="connsiteY1" fmla="*/ 1304 h 15593"/>
                <a:gd name="connsiteX2" fmla="*/ 5723 w 16226"/>
                <a:gd name="connsiteY2" fmla="*/ 2608 h 15593"/>
                <a:gd name="connsiteX3" fmla="*/ 1447 w 16226"/>
                <a:gd name="connsiteY3" fmla="*/ 3912 h 15593"/>
                <a:gd name="connsiteX4" fmla="*/ 2862 w 16226"/>
                <a:gd name="connsiteY4" fmla="*/ 4343 h 15593"/>
                <a:gd name="connsiteX5" fmla="*/ 1447 w 16226"/>
                <a:gd name="connsiteY5" fmla="*/ 5216 h 15593"/>
                <a:gd name="connsiteX6" fmla="*/ 1447 w 16226"/>
                <a:gd name="connsiteY6" fmla="*/ 5647 h 15593"/>
                <a:gd name="connsiteX7" fmla="*/ 2862 w 16226"/>
                <a:gd name="connsiteY7" fmla="*/ 6520 h 15593"/>
                <a:gd name="connsiteX8" fmla="*/ 0 w 16226"/>
                <a:gd name="connsiteY8" fmla="*/ 7392 h 15593"/>
                <a:gd name="connsiteX9" fmla="*/ 33 w 16226"/>
                <a:gd name="connsiteY9" fmla="*/ 10016 h 15593"/>
                <a:gd name="connsiteX10" fmla="*/ 14638 w 16226"/>
                <a:gd name="connsiteY10" fmla="*/ 15030 h 15593"/>
                <a:gd name="connsiteX11" fmla="*/ 15987 w 16226"/>
                <a:gd name="connsiteY11" fmla="*/ 15529 h 15593"/>
                <a:gd name="connsiteX0" fmla="*/ 10000 w 15987"/>
                <a:gd name="connsiteY0" fmla="*/ 0 h 15649"/>
                <a:gd name="connsiteX1" fmla="*/ 5723 w 15987"/>
                <a:gd name="connsiteY1" fmla="*/ 1304 h 15649"/>
                <a:gd name="connsiteX2" fmla="*/ 5723 w 15987"/>
                <a:gd name="connsiteY2" fmla="*/ 2608 h 15649"/>
                <a:gd name="connsiteX3" fmla="*/ 1447 w 15987"/>
                <a:gd name="connsiteY3" fmla="*/ 3912 h 15649"/>
                <a:gd name="connsiteX4" fmla="*/ 2862 w 15987"/>
                <a:gd name="connsiteY4" fmla="*/ 4343 h 15649"/>
                <a:gd name="connsiteX5" fmla="*/ 1447 w 15987"/>
                <a:gd name="connsiteY5" fmla="*/ 5216 h 15649"/>
                <a:gd name="connsiteX6" fmla="*/ 1447 w 15987"/>
                <a:gd name="connsiteY6" fmla="*/ 5647 h 15649"/>
                <a:gd name="connsiteX7" fmla="*/ 2862 w 15987"/>
                <a:gd name="connsiteY7" fmla="*/ 6520 h 15649"/>
                <a:gd name="connsiteX8" fmla="*/ 0 w 15987"/>
                <a:gd name="connsiteY8" fmla="*/ 7392 h 15649"/>
                <a:gd name="connsiteX9" fmla="*/ 33 w 15987"/>
                <a:gd name="connsiteY9" fmla="*/ 10016 h 15649"/>
                <a:gd name="connsiteX10" fmla="*/ 11974 w 15987"/>
                <a:gd name="connsiteY10" fmla="*/ 15133 h 15649"/>
                <a:gd name="connsiteX11" fmla="*/ 15987 w 15987"/>
                <a:gd name="connsiteY11" fmla="*/ 15529 h 1564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974 w 15987"/>
                <a:gd name="connsiteY10" fmla="*/ 1513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974 w 15987"/>
                <a:gd name="connsiteY10" fmla="*/ 1513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4244 w 15987"/>
                <a:gd name="connsiteY10" fmla="*/ 1537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283 w 15987"/>
                <a:gd name="connsiteY10" fmla="*/ 14274 h 15529"/>
                <a:gd name="connsiteX11" fmla="*/ 14244 w 15987"/>
                <a:gd name="connsiteY11" fmla="*/ 15373 h 15529"/>
                <a:gd name="connsiteX12" fmla="*/ 15987 w 15987"/>
                <a:gd name="connsiteY12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5526 w 15987"/>
                <a:gd name="connsiteY10" fmla="*/ 14823 h 15529"/>
                <a:gd name="connsiteX11" fmla="*/ 14244 w 15987"/>
                <a:gd name="connsiteY11" fmla="*/ 15373 h 15529"/>
                <a:gd name="connsiteX12" fmla="*/ 15987 w 15987"/>
                <a:gd name="connsiteY12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9309 w 15987"/>
                <a:gd name="connsiteY10" fmla="*/ 12935 h 15529"/>
                <a:gd name="connsiteX11" fmla="*/ 15526 w 15987"/>
                <a:gd name="connsiteY11" fmla="*/ 14823 h 15529"/>
                <a:gd name="connsiteX12" fmla="*/ 14244 w 15987"/>
                <a:gd name="connsiteY12" fmla="*/ 15373 h 15529"/>
                <a:gd name="connsiteX13" fmla="*/ 15987 w 15987"/>
                <a:gd name="connsiteY13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4178 w 15987"/>
                <a:gd name="connsiteY10" fmla="*/ 11253 h 15529"/>
                <a:gd name="connsiteX11" fmla="*/ 9309 w 15987"/>
                <a:gd name="connsiteY11" fmla="*/ 12935 h 15529"/>
                <a:gd name="connsiteX12" fmla="*/ 15526 w 15987"/>
                <a:gd name="connsiteY12" fmla="*/ 14823 h 15529"/>
                <a:gd name="connsiteX13" fmla="*/ 14244 w 15987"/>
                <a:gd name="connsiteY13" fmla="*/ 15373 h 15529"/>
                <a:gd name="connsiteX14" fmla="*/ 15987 w 15987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9374 w 16052"/>
                <a:gd name="connsiteY11" fmla="*/ 12935 h 15529"/>
                <a:gd name="connsiteX12" fmla="*/ 15591 w 16052"/>
                <a:gd name="connsiteY12" fmla="*/ 14823 h 15529"/>
                <a:gd name="connsiteX13" fmla="*/ 14309 w 16052"/>
                <a:gd name="connsiteY13" fmla="*/ 15373 h 15529"/>
                <a:gd name="connsiteX14" fmla="*/ 16052 w 16052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15591 w 16052"/>
                <a:gd name="connsiteY12" fmla="*/ 14823 h 15529"/>
                <a:gd name="connsiteX13" fmla="*/ 14309 w 16052"/>
                <a:gd name="connsiteY13" fmla="*/ 15373 h 15529"/>
                <a:gd name="connsiteX14" fmla="*/ 16052 w 16052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10460 w 16052"/>
                <a:gd name="connsiteY12" fmla="*/ 14137 h 15529"/>
                <a:gd name="connsiteX13" fmla="*/ 15591 w 16052"/>
                <a:gd name="connsiteY13" fmla="*/ 14823 h 15529"/>
                <a:gd name="connsiteX14" fmla="*/ 14309 w 16052"/>
                <a:gd name="connsiteY14" fmla="*/ 15373 h 15529"/>
                <a:gd name="connsiteX15" fmla="*/ 16052 w 16052"/>
                <a:gd name="connsiteY15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5591 w 16052"/>
                <a:gd name="connsiteY13" fmla="*/ 14823 h 15529"/>
                <a:gd name="connsiteX14" fmla="*/ 14309 w 16052"/>
                <a:gd name="connsiteY14" fmla="*/ 15373 h 15529"/>
                <a:gd name="connsiteX15" fmla="*/ 16052 w 16052"/>
                <a:gd name="connsiteY15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841 w 16052"/>
                <a:gd name="connsiteY13" fmla="*/ 14068 h 15529"/>
                <a:gd name="connsiteX14" fmla="*/ 15591 w 16052"/>
                <a:gd name="connsiteY14" fmla="*/ 14823 h 15529"/>
                <a:gd name="connsiteX15" fmla="*/ 14309 w 16052"/>
                <a:gd name="connsiteY15" fmla="*/ 15373 h 15529"/>
                <a:gd name="connsiteX16" fmla="*/ 16052 w 16052"/>
                <a:gd name="connsiteY16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5591 w 16052"/>
                <a:gd name="connsiteY14" fmla="*/ 14823 h 15529"/>
                <a:gd name="connsiteX15" fmla="*/ 14309 w 16052"/>
                <a:gd name="connsiteY15" fmla="*/ 15373 h 15529"/>
                <a:gd name="connsiteX16" fmla="*/ 16052 w 16052"/>
                <a:gd name="connsiteY16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3914 w 16052"/>
                <a:gd name="connsiteY14" fmla="*/ 14377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407 w 16052"/>
                <a:gd name="connsiteY14" fmla="*/ 14034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788 w 16052"/>
                <a:gd name="connsiteY15" fmla="*/ 14754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788 w 16052"/>
                <a:gd name="connsiteY15" fmla="*/ 14754 h 15529"/>
                <a:gd name="connsiteX16" fmla="*/ 14802 w 16052"/>
                <a:gd name="connsiteY16" fmla="*/ 15270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8782 w 16052"/>
                <a:gd name="connsiteY13" fmla="*/ 13313 h 15529"/>
                <a:gd name="connsiteX14" fmla="*/ 11644 w 16052"/>
                <a:gd name="connsiteY14" fmla="*/ 13587 h 15529"/>
                <a:gd name="connsiteX15" fmla="*/ 14604 w 16052"/>
                <a:gd name="connsiteY15" fmla="*/ 13965 h 15529"/>
                <a:gd name="connsiteX16" fmla="*/ 15788 w 16052"/>
                <a:gd name="connsiteY16" fmla="*/ 14754 h 15529"/>
                <a:gd name="connsiteX17" fmla="*/ 14802 w 16052"/>
                <a:gd name="connsiteY17" fmla="*/ 15270 h 15529"/>
                <a:gd name="connsiteX18" fmla="*/ 16052 w 16052"/>
                <a:gd name="connsiteY18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11644 w 16052"/>
                <a:gd name="connsiteY14" fmla="*/ 13587 h 15529"/>
                <a:gd name="connsiteX15" fmla="*/ 14604 w 16052"/>
                <a:gd name="connsiteY15" fmla="*/ 13965 h 15529"/>
                <a:gd name="connsiteX16" fmla="*/ 15788 w 16052"/>
                <a:gd name="connsiteY16" fmla="*/ 14754 h 15529"/>
                <a:gd name="connsiteX17" fmla="*/ 14802 w 16052"/>
                <a:gd name="connsiteY17" fmla="*/ 15270 h 15529"/>
                <a:gd name="connsiteX18" fmla="*/ 16052 w 16052"/>
                <a:gd name="connsiteY18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9966 w 16052"/>
                <a:gd name="connsiteY14" fmla="*/ 13725 h 15529"/>
                <a:gd name="connsiteX15" fmla="*/ 11644 w 16052"/>
                <a:gd name="connsiteY15" fmla="*/ 13587 h 15529"/>
                <a:gd name="connsiteX16" fmla="*/ 14604 w 16052"/>
                <a:gd name="connsiteY16" fmla="*/ 13965 h 15529"/>
                <a:gd name="connsiteX17" fmla="*/ 15788 w 16052"/>
                <a:gd name="connsiteY17" fmla="*/ 14754 h 15529"/>
                <a:gd name="connsiteX18" fmla="*/ 14802 w 16052"/>
                <a:gd name="connsiteY18" fmla="*/ 15270 h 15529"/>
                <a:gd name="connsiteX19" fmla="*/ 16052 w 16052"/>
                <a:gd name="connsiteY19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10065 w 16052"/>
                <a:gd name="connsiteY14" fmla="*/ 14343 h 15529"/>
                <a:gd name="connsiteX15" fmla="*/ 11644 w 16052"/>
                <a:gd name="connsiteY15" fmla="*/ 13587 h 15529"/>
                <a:gd name="connsiteX16" fmla="*/ 14604 w 16052"/>
                <a:gd name="connsiteY16" fmla="*/ 13965 h 15529"/>
                <a:gd name="connsiteX17" fmla="*/ 15788 w 16052"/>
                <a:gd name="connsiteY17" fmla="*/ 14754 h 15529"/>
                <a:gd name="connsiteX18" fmla="*/ 14802 w 16052"/>
                <a:gd name="connsiteY18" fmla="*/ 15270 h 15529"/>
                <a:gd name="connsiteX19" fmla="*/ 16052 w 16052"/>
                <a:gd name="connsiteY19" fmla="*/ 15529 h 1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052" h="15529">
                  <a:moveTo>
                    <a:pt x="10065" y="0"/>
                  </a:moveTo>
                  <a:lnTo>
                    <a:pt x="5788" y="1304"/>
                  </a:lnTo>
                  <a:lnTo>
                    <a:pt x="5788" y="2608"/>
                  </a:lnTo>
                  <a:lnTo>
                    <a:pt x="1512" y="3912"/>
                  </a:lnTo>
                  <a:lnTo>
                    <a:pt x="2927" y="4343"/>
                  </a:lnTo>
                  <a:lnTo>
                    <a:pt x="1512" y="5216"/>
                  </a:lnTo>
                  <a:lnTo>
                    <a:pt x="1512" y="5647"/>
                  </a:lnTo>
                  <a:lnTo>
                    <a:pt x="2927" y="6520"/>
                  </a:lnTo>
                  <a:lnTo>
                    <a:pt x="65" y="7392"/>
                  </a:lnTo>
                  <a:cubicBezTo>
                    <a:pt x="76" y="8267"/>
                    <a:pt x="87" y="9141"/>
                    <a:pt x="98" y="10016"/>
                  </a:cubicBezTo>
                  <a:cubicBezTo>
                    <a:pt x="65" y="10440"/>
                    <a:pt x="33" y="10863"/>
                    <a:pt x="0" y="11287"/>
                  </a:cubicBezTo>
                  <a:lnTo>
                    <a:pt x="5624" y="13416"/>
                  </a:lnTo>
                  <a:lnTo>
                    <a:pt x="7203" y="13141"/>
                  </a:lnTo>
                  <a:cubicBezTo>
                    <a:pt x="7269" y="13404"/>
                    <a:pt x="7334" y="13668"/>
                    <a:pt x="7400" y="13931"/>
                  </a:cubicBezTo>
                  <a:lnTo>
                    <a:pt x="10065" y="14343"/>
                  </a:lnTo>
                  <a:lnTo>
                    <a:pt x="11644" y="13587"/>
                  </a:lnTo>
                  <a:lnTo>
                    <a:pt x="14604" y="13965"/>
                  </a:lnTo>
                  <a:lnTo>
                    <a:pt x="15788" y="14754"/>
                  </a:lnTo>
                  <a:lnTo>
                    <a:pt x="14802" y="15270"/>
                  </a:lnTo>
                  <a:lnTo>
                    <a:pt x="16052" y="1552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22" name="Freeform 48"/>
            <p:cNvSpPr>
              <a:spLocks/>
            </p:cNvSpPr>
            <p:nvPr/>
          </p:nvSpPr>
          <p:spPr bwMode="gray">
            <a:xfrm>
              <a:off x="6314968" y="4479892"/>
              <a:ext cx="387334" cy="1076835"/>
            </a:xfrm>
            <a:custGeom>
              <a:avLst/>
              <a:gdLst>
                <a:gd name="T0" fmla="*/ 2147483647 w 318"/>
                <a:gd name="T1" fmla="*/ 0 h 1043"/>
                <a:gd name="T2" fmla="*/ 2147483647 w 318"/>
                <a:gd name="T3" fmla="*/ 2147483647 h 1043"/>
                <a:gd name="T4" fmla="*/ 2147483647 w 318"/>
                <a:gd name="T5" fmla="*/ 2147483647 h 1043"/>
                <a:gd name="T6" fmla="*/ 2147483647 w 318"/>
                <a:gd name="T7" fmla="*/ 2147483647 h 1043"/>
                <a:gd name="T8" fmla="*/ 2147483647 w 318"/>
                <a:gd name="T9" fmla="*/ 2147483647 h 1043"/>
                <a:gd name="T10" fmla="*/ 2147483647 w 318"/>
                <a:gd name="T11" fmla="*/ 2147483647 h 1043"/>
                <a:gd name="T12" fmla="*/ 2147483647 w 318"/>
                <a:gd name="T13" fmla="*/ 2147483647 h 1043"/>
                <a:gd name="T14" fmla="*/ 2147483647 w 318"/>
                <a:gd name="T15" fmla="*/ 2147483647 h 1043"/>
                <a:gd name="T16" fmla="*/ 0 w 318"/>
                <a:gd name="T17" fmla="*/ 2147483647 h 1043"/>
                <a:gd name="T18" fmla="*/ 0 w 318"/>
                <a:gd name="T19" fmla="*/ 2147483647 h 10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8"/>
                <a:gd name="T31" fmla="*/ 0 h 1043"/>
                <a:gd name="T32" fmla="*/ 318 w 318"/>
                <a:gd name="T33" fmla="*/ 1043 h 1043"/>
                <a:gd name="connsiteX0" fmla="*/ 10099 w 10099"/>
                <a:gd name="connsiteY0" fmla="*/ 0 h 11305"/>
                <a:gd name="connsiteX1" fmla="*/ 5822 w 10099"/>
                <a:gd name="connsiteY1" fmla="*/ 1304 h 11305"/>
                <a:gd name="connsiteX2" fmla="*/ 5822 w 10099"/>
                <a:gd name="connsiteY2" fmla="*/ 2608 h 11305"/>
                <a:gd name="connsiteX3" fmla="*/ 1546 w 10099"/>
                <a:gd name="connsiteY3" fmla="*/ 3912 h 11305"/>
                <a:gd name="connsiteX4" fmla="*/ 2961 w 10099"/>
                <a:gd name="connsiteY4" fmla="*/ 4343 h 11305"/>
                <a:gd name="connsiteX5" fmla="*/ 1546 w 10099"/>
                <a:gd name="connsiteY5" fmla="*/ 5216 h 11305"/>
                <a:gd name="connsiteX6" fmla="*/ 1546 w 10099"/>
                <a:gd name="connsiteY6" fmla="*/ 5647 h 11305"/>
                <a:gd name="connsiteX7" fmla="*/ 2961 w 10099"/>
                <a:gd name="connsiteY7" fmla="*/ 6520 h 11305"/>
                <a:gd name="connsiteX8" fmla="*/ 99 w 10099"/>
                <a:gd name="connsiteY8" fmla="*/ 7392 h 11305"/>
                <a:gd name="connsiteX9" fmla="*/ 0 w 10099"/>
                <a:gd name="connsiteY9" fmla="*/ 11305 h 11305"/>
                <a:gd name="connsiteX0" fmla="*/ 10198 w 10198"/>
                <a:gd name="connsiteY0" fmla="*/ 0 h 11305"/>
                <a:gd name="connsiteX1" fmla="*/ 5921 w 10198"/>
                <a:gd name="connsiteY1" fmla="*/ 1304 h 11305"/>
                <a:gd name="connsiteX2" fmla="*/ 5921 w 10198"/>
                <a:gd name="connsiteY2" fmla="*/ 2608 h 11305"/>
                <a:gd name="connsiteX3" fmla="*/ 1645 w 10198"/>
                <a:gd name="connsiteY3" fmla="*/ 3912 h 11305"/>
                <a:gd name="connsiteX4" fmla="*/ 3060 w 10198"/>
                <a:gd name="connsiteY4" fmla="*/ 4343 h 11305"/>
                <a:gd name="connsiteX5" fmla="*/ 1645 w 10198"/>
                <a:gd name="connsiteY5" fmla="*/ 5216 h 11305"/>
                <a:gd name="connsiteX6" fmla="*/ 1645 w 10198"/>
                <a:gd name="connsiteY6" fmla="*/ 5647 h 11305"/>
                <a:gd name="connsiteX7" fmla="*/ 3060 w 10198"/>
                <a:gd name="connsiteY7" fmla="*/ 6520 h 11305"/>
                <a:gd name="connsiteX8" fmla="*/ 198 w 10198"/>
                <a:gd name="connsiteY8" fmla="*/ 7392 h 11305"/>
                <a:gd name="connsiteX9" fmla="*/ 231 w 10198"/>
                <a:gd name="connsiteY9" fmla="*/ 10016 h 11305"/>
                <a:gd name="connsiteX10" fmla="*/ 99 w 10198"/>
                <a:gd name="connsiteY10" fmla="*/ 11305 h 11305"/>
                <a:gd name="connsiteX0" fmla="*/ 10099 w 10099"/>
                <a:gd name="connsiteY0" fmla="*/ 0 h 11305"/>
                <a:gd name="connsiteX1" fmla="*/ 5822 w 10099"/>
                <a:gd name="connsiteY1" fmla="*/ 1304 h 11305"/>
                <a:gd name="connsiteX2" fmla="*/ 5822 w 10099"/>
                <a:gd name="connsiteY2" fmla="*/ 2608 h 11305"/>
                <a:gd name="connsiteX3" fmla="*/ 1546 w 10099"/>
                <a:gd name="connsiteY3" fmla="*/ 3912 h 11305"/>
                <a:gd name="connsiteX4" fmla="*/ 2961 w 10099"/>
                <a:gd name="connsiteY4" fmla="*/ 4343 h 11305"/>
                <a:gd name="connsiteX5" fmla="*/ 1546 w 10099"/>
                <a:gd name="connsiteY5" fmla="*/ 5216 h 11305"/>
                <a:gd name="connsiteX6" fmla="*/ 1546 w 10099"/>
                <a:gd name="connsiteY6" fmla="*/ 5647 h 11305"/>
                <a:gd name="connsiteX7" fmla="*/ 2961 w 10099"/>
                <a:gd name="connsiteY7" fmla="*/ 6520 h 11305"/>
                <a:gd name="connsiteX8" fmla="*/ 99 w 10099"/>
                <a:gd name="connsiteY8" fmla="*/ 7392 h 11305"/>
                <a:gd name="connsiteX9" fmla="*/ 132 w 10099"/>
                <a:gd name="connsiteY9" fmla="*/ 10016 h 11305"/>
                <a:gd name="connsiteX10" fmla="*/ 0 w 10099"/>
                <a:gd name="connsiteY10" fmla="*/ 11305 h 11305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5987 w 15987"/>
                <a:gd name="connsiteY10" fmla="*/ 15529 h 15529"/>
                <a:gd name="connsiteX0" fmla="*/ 10000 w 16226"/>
                <a:gd name="connsiteY0" fmla="*/ 0 h 15593"/>
                <a:gd name="connsiteX1" fmla="*/ 5723 w 16226"/>
                <a:gd name="connsiteY1" fmla="*/ 1304 h 15593"/>
                <a:gd name="connsiteX2" fmla="*/ 5723 w 16226"/>
                <a:gd name="connsiteY2" fmla="*/ 2608 h 15593"/>
                <a:gd name="connsiteX3" fmla="*/ 1447 w 16226"/>
                <a:gd name="connsiteY3" fmla="*/ 3912 h 15593"/>
                <a:gd name="connsiteX4" fmla="*/ 2862 w 16226"/>
                <a:gd name="connsiteY4" fmla="*/ 4343 h 15593"/>
                <a:gd name="connsiteX5" fmla="*/ 1447 w 16226"/>
                <a:gd name="connsiteY5" fmla="*/ 5216 h 15593"/>
                <a:gd name="connsiteX6" fmla="*/ 1447 w 16226"/>
                <a:gd name="connsiteY6" fmla="*/ 5647 h 15593"/>
                <a:gd name="connsiteX7" fmla="*/ 2862 w 16226"/>
                <a:gd name="connsiteY7" fmla="*/ 6520 h 15593"/>
                <a:gd name="connsiteX8" fmla="*/ 0 w 16226"/>
                <a:gd name="connsiteY8" fmla="*/ 7392 h 15593"/>
                <a:gd name="connsiteX9" fmla="*/ 33 w 16226"/>
                <a:gd name="connsiteY9" fmla="*/ 10016 h 15593"/>
                <a:gd name="connsiteX10" fmla="*/ 14638 w 16226"/>
                <a:gd name="connsiteY10" fmla="*/ 15030 h 15593"/>
                <a:gd name="connsiteX11" fmla="*/ 15987 w 16226"/>
                <a:gd name="connsiteY11" fmla="*/ 15529 h 15593"/>
                <a:gd name="connsiteX0" fmla="*/ 10000 w 15987"/>
                <a:gd name="connsiteY0" fmla="*/ 0 h 15649"/>
                <a:gd name="connsiteX1" fmla="*/ 5723 w 15987"/>
                <a:gd name="connsiteY1" fmla="*/ 1304 h 15649"/>
                <a:gd name="connsiteX2" fmla="*/ 5723 w 15987"/>
                <a:gd name="connsiteY2" fmla="*/ 2608 h 15649"/>
                <a:gd name="connsiteX3" fmla="*/ 1447 w 15987"/>
                <a:gd name="connsiteY3" fmla="*/ 3912 h 15649"/>
                <a:gd name="connsiteX4" fmla="*/ 2862 w 15987"/>
                <a:gd name="connsiteY4" fmla="*/ 4343 h 15649"/>
                <a:gd name="connsiteX5" fmla="*/ 1447 w 15987"/>
                <a:gd name="connsiteY5" fmla="*/ 5216 h 15649"/>
                <a:gd name="connsiteX6" fmla="*/ 1447 w 15987"/>
                <a:gd name="connsiteY6" fmla="*/ 5647 h 15649"/>
                <a:gd name="connsiteX7" fmla="*/ 2862 w 15987"/>
                <a:gd name="connsiteY7" fmla="*/ 6520 h 15649"/>
                <a:gd name="connsiteX8" fmla="*/ 0 w 15987"/>
                <a:gd name="connsiteY8" fmla="*/ 7392 h 15649"/>
                <a:gd name="connsiteX9" fmla="*/ 33 w 15987"/>
                <a:gd name="connsiteY9" fmla="*/ 10016 h 15649"/>
                <a:gd name="connsiteX10" fmla="*/ 11974 w 15987"/>
                <a:gd name="connsiteY10" fmla="*/ 15133 h 15649"/>
                <a:gd name="connsiteX11" fmla="*/ 15987 w 15987"/>
                <a:gd name="connsiteY11" fmla="*/ 15529 h 1564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974 w 15987"/>
                <a:gd name="connsiteY10" fmla="*/ 1513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974 w 15987"/>
                <a:gd name="connsiteY10" fmla="*/ 1513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4244 w 15987"/>
                <a:gd name="connsiteY10" fmla="*/ 1537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283 w 15987"/>
                <a:gd name="connsiteY10" fmla="*/ 14274 h 15529"/>
                <a:gd name="connsiteX11" fmla="*/ 14244 w 15987"/>
                <a:gd name="connsiteY11" fmla="*/ 15373 h 15529"/>
                <a:gd name="connsiteX12" fmla="*/ 15987 w 15987"/>
                <a:gd name="connsiteY12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5526 w 15987"/>
                <a:gd name="connsiteY10" fmla="*/ 14823 h 15529"/>
                <a:gd name="connsiteX11" fmla="*/ 14244 w 15987"/>
                <a:gd name="connsiteY11" fmla="*/ 15373 h 15529"/>
                <a:gd name="connsiteX12" fmla="*/ 15987 w 15987"/>
                <a:gd name="connsiteY12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9309 w 15987"/>
                <a:gd name="connsiteY10" fmla="*/ 12935 h 15529"/>
                <a:gd name="connsiteX11" fmla="*/ 15526 w 15987"/>
                <a:gd name="connsiteY11" fmla="*/ 14823 h 15529"/>
                <a:gd name="connsiteX12" fmla="*/ 14244 w 15987"/>
                <a:gd name="connsiteY12" fmla="*/ 15373 h 15529"/>
                <a:gd name="connsiteX13" fmla="*/ 15987 w 15987"/>
                <a:gd name="connsiteY13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4178 w 15987"/>
                <a:gd name="connsiteY10" fmla="*/ 11253 h 15529"/>
                <a:gd name="connsiteX11" fmla="*/ 9309 w 15987"/>
                <a:gd name="connsiteY11" fmla="*/ 12935 h 15529"/>
                <a:gd name="connsiteX12" fmla="*/ 15526 w 15987"/>
                <a:gd name="connsiteY12" fmla="*/ 14823 h 15529"/>
                <a:gd name="connsiteX13" fmla="*/ 14244 w 15987"/>
                <a:gd name="connsiteY13" fmla="*/ 15373 h 15529"/>
                <a:gd name="connsiteX14" fmla="*/ 15987 w 15987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9374 w 16052"/>
                <a:gd name="connsiteY11" fmla="*/ 12935 h 15529"/>
                <a:gd name="connsiteX12" fmla="*/ 15591 w 16052"/>
                <a:gd name="connsiteY12" fmla="*/ 14823 h 15529"/>
                <a:gd name="connsiteX13" fmla="*/ 14309 w 16052"/>
                <a:gd name="connsiteY13" fmla="*/ 15373 h 15529"/>
                <a:gd name="connsiteX14" fmla="*/ 16052 w 16052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15591 w 16052"/>
                <a:gd name="connsiteY12" fmla="*/ 14823 h 15529"/>
                <a:gd name="connsiteX13" fmla="*/ 14309 w 16052"/>
                <a:gd name="connsiteY13" fmla="*/ 15373 h 15529"/>
                <a:gd name="connsiteX14" fmla="*/ 16052 w 16052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10460 w 16052"/>
                <a:gd name="connsiteY12" fmla="*/ 14137 h 15529"/>
                <a:gd name="connsiteX13" fmla="*/ 15591 w 16052"/>
                <a:gd name="connsiteY13" fmla="*/ 14823 h 15529"/>
                <a:gd name="connsiteX14" fmla="*/ 14309 w 16052"/>
                <a:gd name="connsiteY14" fmla="*/ 15373 h 15529"/>
                <a:gd name="connsiteX15" fmla="*/ 16052 w 16052"/>
                <a:gd name="connsiteY15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5591 w 16052"/>
                <a:gd name="connsiteY13" fmla="*/ 14823 h 15529"/>
                <a:gd name="connsiteX14" fmla="*/ 14309 w 16052"/>
                <a:gd name="connsiteY14" fmla="*/ 15373 h 15529"/>
                <a:gd name="connsiteX15" fmla="*/ 16052 w 16052"/>
                <a:gd name="connsiteY15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841 w 16052"/>
                <a:gd name="connsiteY13" fmla="*/ 14068 h 15529"/>
                <a:gd name="connsiteX14" fmla="*/ 15591 w 16052"/>
                <a:gd name="connsiteY14" fmla="*/ 14823 h 15529"/>
                <a:gd name="connsiteX15" fmla="*/ 14309 w 16052"/>
                <a:gd name="connsiteY15" fmla="*/ 15373 h 15529"/>
                <a:gd name="connsiteX16" fmla="*/ 16052 w 16052"/>
                <a:gd name="connsiteY16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5591 w 16052"/>
                <a:gd name="connsiteY14" fmla="*/ 14823 h 15529"/>
                <a:gd name="connsiteX15" fmla="*/ 14309 w 16052"/>
                <a:gd name="connsiteY15" fmla="*/ 15373 h 15529"/>
                <a:gd name="connsiteX16" fmla="*/ 16052 w 16052"/>
                <a:gd name="connsiteY16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3914 w 16052"/>
                <a:gd name="connsiteY14" fmla="*/ 14377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407 w 16052"/>
                <a:gd name="connsiteY14" fmla="*/ 14034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788 w 16052"/>
                <a:gd name="connsiteY15" fmla="*/ 14754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788 w 16052"/>
                <a:gd name="connsiteY15" fmla="*/ 14754 h 15529"/>
                <a:gd name="connsiteX16" fmla="*/ 14802 w 16052"/>
                <a:gd name="connsiteY16" fmla="*/ 15270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8782 w 16052"/>
                <a:gd name="connsiteY13" fmla="*/ 13313 h 15529"/>
                <a:gd name="connsiteX14" fmla="*/ 11644 w 16052"/>
                <a:gd name="connsiteY14" fmla="*/ 13587 h 15529"/>
                <a:gd name="connsiteX15" fmla="*/ 14604 w 16052"/>
                <a:gd name="connsiteY15" fmla="*/ 13965 h 15529"/>
                <a:gd name="connsiteX16" fmla="*/ 15788 w 16052"/>
                <a:gd name="connsiteY16" fmla="*/ 14754 h 15529"/>
                <a:gd name="connsiteX17" fmla="*/ 14802 w 16052"/>
                <a:gd name="connsiteY17" fmla="*/ 15270 h 15529"/>
                <a:gd name="connsiteX18" fmla="*/ 16052 w 16052"/>
                <a:gd name="connsiteY18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11644 w 16052"/>
                <a:gd name="connsiteY14" fmla="*/ 13587 h 15529"/>
                <a:gd name="connsiteX15" fmla="*/ 14604 w 16052"/>
                <a:gd name="connsiteY15" fmla="*/ 13965 h 15529"/>
                <a:gd name="connsiteX16" fmla="*/ 15788 w 16052"/>
                <a:gd name="connsiteY16" fmla="*/ 14754 h 15529"/>
                <a:gd name="connsiteX17" fmla="*/ 14802 w 16052"/>
                <a:gd name="connsiteY17" fmla="*/ 15270 h 15529"/>
                <a:gd name="connsiteX18" fmla="*/ 16052 w 16052"/>
                <a:gd name="connsiteY18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9966 w 16052"/>
                <a:gd name="connsiteY14" fmla="*/ 13725 h 15529"/>
                <a:gd name="connsiteX15" fmla="*/ 11644 w 16052"/>
                <a:gd name="connsiteY15" fmla="*/ 13587 h 15529"/>
                <a:gd name="connsiteX16" fmla="*/ 14604 w 16052"/>
                <a:gd name="connsiteY16" fmla="*/ 13965 h 15529"/>
                <a:gd name="connsiteX17" fmla="*/ 15788 w 16052"/>
                <a:gd name="connsiteY17" fmla="*/ 14754 h 15529"/>
                <a:gd name="connsiteX18" fmla="*/ 14802 w 16052"/>
                <a:gd name="connsiteY18" fmla="*/ 15270 h 15529"/>
                <a:gd name="connsiteX19" fmla="*/ 16052 w 16052"/>
                <a:gd name="connsiteY19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10065 w 16052"/>
                <a:gd name="connsiteY14" fmla="*/ 14343 h 15529"/>
                <a:gd name="connsiteX15" fmla="*/ 11644 w 16052"/>
                <a:gd name="connsiteY15" fmla="*/ 13587 h 15529"/>
                <a:gd name="connsiteX16" fmla="*/ 14604 w 16052"/>
                <a:gd name="connsiteY16" fmla="*/ 13965 h 15529"/>
                <a:gd name="connsiteX17" fmla="*/ 15788 w 16052"/>
                <a:gd name="connsiteY17" fmla="*/ 14754 h 15529"/>
                <a:gd name="connsiteX18" fmla="*/ 14802 w 16052"/>
                <a:gd name="connsiteY18" fmla="*/ 15270 h 15529"/>
                <a:gd name="connsiteX19" fmla="*/ 16052 w 16052"/>
                <a:gd name="connsiteY19" fmla="*/ 15529 h 1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052" h="15529">
                  <a:moveTo>
                    <a:pt x="10065" y="0"/>
                  </a:moveTo>
                  <a:lnTo>
                    <a:pt x="5788" y="1304"/>
                  </a:lnTo>
                  <a:lnTo>
                    <a:pt x="5788" y="2608"/>
                  </a:lnTo>
                  <a:lnTo>
                    <a:pt x="1512" y="3912"/>
                  </a:lnTo>
                  <a:lnTo>
                    <a:pt x="2927" y="4343"/>
                  </a:lnTo>
                  <a:lnTo>
                    <a:pt x="1512" y="5216"/>
                  </a:lnTo>
                  <a:lnTo>
                    <a:pt x="1512" y="5647"/>
                  </a:lnTo>
                  <a:lnTo>
                    <a:pt x="2927" y="6520"/>
                  </a:lnTo>
                  <a:lnTo>
                    <a:pt x="65" y="7392"/>
                  </a:lnTo>
                  <a:cubicBezTo>
                    <a:pt x="76" y="8267"/>
                    <a:pt x="87" y="9141"/>
                    <a:pt x="98" y="10016"/>
                  </a:cubicBezTo>
                  <a:cubicBezTo>
                    <a:pt x="65" y="10440"/>
                    <a:pt x="33" y="10863"/>
                    <a:pt x="0" y="11287"/>
                  </a:cubicBezTo>
                  <a:lnTo>
                    <a:pt x="5624" y="13416"/>
                  </a:lnTo>
                  <a:lnTo>
                    <a:pt x="7203" y="13141"/>
                  </a:lnTo>
                  <a:cubicBezTo>
                    <a:pt x="7269" y="13404"/>
                    <a:pt x="7334" y="13668"/>
                    <a:pt x="7400" y="13931"/>
                  </a:cubicBezTo>
                  <a:lnTo>
                    <a:pt x="10065" y="14343"/>
                  </a:lnTo>
                  <a:lnTo>
                    <a:pt x="11644" y="13587"/>
                  </a:lnTo>
                  <a:lnTo>
                    <a:pt x="14604" y="13965"/>
                  </a:lnTo>
                  <a:lnTo>
                    <a:pt x="15788" y="14754"/>
                  </a:lnTo>
                  <a:lnTo>
                    <a:pt x="14802" y="15270"/>
                  </a:lnTo>
                  <a:lnTo>
                    <a:pt x="16052" y="1552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23" name="グループ化 622"/>
          <p:cNvGrpSpPr/>
          <p:nvPr/>
        </p:nvGrpSpPr>
        <p:grpSpPr bwMode="gray">
          <a:xfrm>
            <a:off x="8155835" y="3752544"/>
            <a:ext cx="589825" cy="90701"/>
            <a:chOff x="6834526" y="3060448"/>
            <a:chExt cx="589825" cy="90701"/>
          </a:xfrm>
        </p:grpSpPr>
        <p:sp>
          <p:nvSpPr>
            <p:cNvPr id="624" name="Freeform 50"/>
            <p:cNvSpPr>
              <a:spLocks/>
            </p:cNvSpPr>
            <p:nvPr/>
          </p:nvSpPr>
          <p:spPr bwMode="gray">
            <a:xfrm>
              <a:off x="6834526" y="3060448"/>
              <a:ext cx="589825" cy="90503"/>
            </a:xfrm>
            <a:custGeom>
              <a:avLst/>
              <a:gdLst>
                <a:gd name="T0" fmla="*/ 0 w 861"/>
                <a:gd name="T1" fmla="*/ 2147483647 h 272"/>
                <a:gd name="T2" fmla="*/ 2147483647 w 861"/>
                <a:gd name="T3" fmla="*/ 2147483647 h 272"/>
                <a:gd name="T4" fmla="*/ 2147483647 w 861"/>
                <a:gd name="T5" fmla="*/ 2147483647 h 272"/>
                <a:gd name="T6" fmla="*/ 2147483647 w 861"/>
                <a:gd name="T7" fmla="*/ 2147483647 h 272"/>
                <a:gd name="T8" fmla="*/ 2147483647 w 861"/>
                <a:gd name="T9" fmla="*/ 2147483647 h 272"/>
                <a:gd name="T10" fmla="*/ 2147483647 w 861"/>
                <a:gd name="T11" fmla="*/ 2147483647 h 272"/>
                <a:gd name="T12" fmla="*/ 2147483647 w 861"/>
                <a:gd name="T13" fmla="*/ 2147483647 h 272"/>
                <a:gd name="T14" fmla="*/ 2147483647 w 861"/>
                <a:gd name="T15" fmla="*/ 0 h 2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1"/>
                <a:gd name="T25" fmla="*/ 0 h 272"/>
                <a:gd name="T26" fmla="*/ 861 w 861"/>
                <a:gd name="T27" fmla="*/ 272 h 272"/>
                <a:gd name="connsiteX0" fmla="*/ 0 w 8955"/>
                <a:gd name="connsiteY0" fmla="*/ 3346 h 8346"/>
                <a:gd name="connsiteX1" fmla="*/ 1580 w 8955"/>
                <a:gd name="connsiteY1" fmla="*/ 6692 h 8346"/>
                <a:gd name="connsiteX2" fmla="*/ 2625 w 8955"/>
                <a:gd name="connsiteY2" fmla="*/ 8346 h 8346"/>
                <a:gd name="connsiteX3" fmla="*/ 3682 w 8955"/>
                <a:gd name="connsiteY3" fmla="*/ 8346 h 8346"/>
                <a:gd name="connsiteX4" fmla="*/ 5261 w 8955"/>
                <a:gd name="connsiteY4" fmla="*/ 5000 h 8346"/>
                <a:gd name="connsiteX5" fmla="*/ 8420 w 8955"/>
                <a:gd name="connsiteY5" fmla="*/ 3346 h 8346"/>
                <a:gd name="connsiteX6" fmla="*/ 8955 w 8955"/>
                <a:gd name="connsiteY6" fmla="*/ 0 h 8346"/>
                <a:gd name="connsiteX0" fmla="*/ 0 w 10041"/>
                <a:gd name="connsiteY0" fmla="*/ 0 h 5991"/>
                <a:gd name="connsiteX1" fmla="*/ 1764 w 10041"/>
                <a:gd name="connsiteY1" fmla="*/ 4009 h 5991"/>
                <a:gd name="connsiteX2" fmla="*/ 2931 w 10041"/>
                <a:gd name="connsiteY2" fmla="*/ 5991 h 5991"/>
                <a:gd name="connsiteX3" fmla="*/ 4112 w 10041"/>
                <a:gd name="connsiteY3" fmla="*/ 5991 h 5991"/>
                <a:gd name="connsiteX4" fmla="*/ 5875 w 10041"/>
                <a:gd name="connsiteY4" fmla="*/ 1982 h 5991"/>
                <a:gd name="connsiteX5" fmla="*/ 9403 w 10041"/>
                <a:gd name="connsiteY5" fmla="*/ 0 h 5991"/>
                <a:gd name="connsiteX6" fmla="*/ 10041 w 10041"/>
                <a:gd name="connsiteY6" fmla="*/ 2296 h 5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41" h="5991">
                  <a:moveTo>
                    <a:pt x="0" y="0"/>
                  </a:moveTo>
                  <a:lnTo>
                    <a:pt x="1764" y="4009"/>
                  </a:lnTo>
                  <a:lnTo>
                    <a:pt x="2931" y="5991"/>
                  </a:lnTo>
                  <a:lnTo>
                    <a:pt x="4112" y="5991"/>
                  </a:lnTo>
                  <a:lnTo>
                    <a:pt x="5875" y="1982"/>
                  </a:lnTo>
                  <a:lnTo>
                    <a:pt x="9403" y="0"/>
                  </a:lnTo>
                  <a:lnTo>
                    <a:pt x="10041" y="229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25" name="Freeform 50"/>
            <p:cNvSpPr>
              <a:spLocks/>
            </p:cNvSpPr>
            <p:nvPr/>
          </p:nvSpPr>
          <p:spPr bwMode="gray">
            <a:xfrm>
              <a:off x="6834526" y="3060646"/>
              <a:ext cx="589825" cy="90503"/>
            </a:xfrm>
            <a:custGeom>
              <a:avLst/>
              <a:gdLst>
                <a:gd name="T0" fmla="*/ 0 w 861"/>
                <a:gd name="T1" fmla="*/ 2147483647 h 272"/>
                <a:gd name="T2" fmla="*/ 2147483647 w 861"/>
                <a:gd name="T3" fmla="*/ 2147483647 h 272"/>
                <a:gd name="T4" fmla="*/ 2147483647 w 861"/>
                <a:gd name="T5" fmla="*/ 2147483647 h 272"/>
                <a:gd name="T6" fmla="*/ 2147483647 w 861"/>
                <a:gd name="T7" fmla="*/ 2147483647 h 272"/>
                <a:gd name="T8" fmla="*/ 2147483647 w 861"/>
                <a:gd name="T9" fmla="*/ 2147483647 h 272"/>
                <a:gd name="T10" fmla="*/ 2147483647 w 861"/>
                <a:gd name="T11" fmla="*/ 2147483647 h 272"/>
                <a:gd name="T12" fmla="*/ 2147483647 w 861"/>
                <a:gd name="T13" fmla="*/ 2147483647 h 272"/>
                <a:gd name="T14" fmla="*/ 2147483647 w 861"/>
                <a:gd name="T15" fmla="*/ 0 h 2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1"/>
                <a:gd name="T25" fmla="*/ 0 h 272"/>
                <a:gd name="T26" fmla="*/ 861 w 861"/>
                <a:gd name="T27" fmla="*/ 272 h 272"/>
                <a:gd name="connsiteX0" fmla="*/ 0 w 8955"/>
                <a:gd name="connsiteY0" fmla="*/ 3346 h 8346"/>
                <a:gd name="connsiteX1" fmla="*/ 1580 w 8955"/>
                <a:gd name="connsiteY1" fmla="*/ 6692 h 8346"/>
                <a:gd name="connsiteX2" fmla="*/ 2625 w 8955"/>
                <a:gd name="connsiteY2" fmla="*/ 8346 h 8346"/>
                <a:gd name="connsiteX3" fmla="*/ 3682 w 8955"/>
                <a:gd name="connsiteY3" fmla="*/ 8346 h 8346"/>
                <a:gd name="connsiteX4" fmla="*/ 5261 w 8955"/>
                <a:gd name="connsiteY4" fmla="*/ 5000 h 8346"/>
                <a:gd name="connsiteX5" fmla="*/ 8420 w 8955"/>
                <a:gd name="connsiteY5" fmla="*/ 3346 h 8346"/>
                <a:gd name="connsiteX6" fmla="*/ 8955 w 8955"/>
                <a:gd name="connsiteY6" fmla="*/ 0 h 8346"/>
                <a:gd name="connsiteX0" fmla="*/ 0 w 10041"/>
                <a:gd name="connsiteY0" fmla="*/ 0 h 5991"/>
                <a:gd name="connsiteX1" fmla="*/ 1764 w 10041"/>
                <a:gd name="connsiteY1" fmla="*/ 4009 h 5991"/>
                <a:gd name="connsiteX2" fmla="*/ 2931 w 10041"/>
                <a:gd name="connsiteY2" fmla="*/ 5991 h 5991"/>
                <a:gd name="connsiteX3" fmla="*/ 4112 w 10041"/>
                <a:gd name="connsiteY3" fmla="*/ 5991 h 5991"/>
                <a:gd name="connsiteX4" fmla="*/ 5875 w 10041"/>
                <a:gd name="connsiteY4" fmla="*/ 1982 h 5991"/>
                <a:gd name="connsiteX5" fmla="*/ 9403 w 10041"/>
                <a:gd name="connsiteY5" fmla="*/ 0 h 5991"/>
                <a:gd name="connsiteX6" fmla="*/ 10041 w 10041"/>
                <a:gd name="connsiteY6" fmla="*/ 2296 h 5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41" h="5991">
                  <a:moveTo>
                    <a:pt x="0" y="0"/>
                  </a:moveTo>
                  <a:lnTo>
                    <a:pt x="1764" y="4009"/>
                  </a:lnTo>
                  <a:lnTo>
                    <a:pt x="2931" y="5991"/>
                  </a:lnTo>
                  <a:lnTo>
                    <a:pt x="4112" y="5991"/>
                  </a:lnTo>
                  <a:lnTo>
                    <a:pt x="5875" y="1982"/>
                  </a:lnTo>
                  <a:lnTo>
                    <a:pt x="9403" y="0"/>
                  </a:lnTo>
                  <a:lnTo>
                    <a:pt x="10041" y="2296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26" name="グループ化 625"/>
          <p:cNvGrpSpPr/>
          <p:nvPr/>
        </p:nvGrpSpPr>
        <p:grpSpPr bwMode="gray">
          <a:xfrm>
            <a:off x="8741574" y="3782487"/>
            <a:ext cx="1188332" cy="866555"/>
            <a:chOff x="7420266" y="3090391"/>
            <a:chExt cx="1188332" cy="866555"/>
          </a:xfrm>
        </p:grpSpPr>
        <p:sp>
          <p:nvSpPr>
            <p:cNvPr id="627" name="Freeform 52"/>
            <p:cNvSpPr>
              <a:spLocks/>
            </p:cNvSpPr>
            <p:nvPr/>
          </p:nvSpPr>
          <p:spPr bwMode="gray">
            <a:xfrm>
              <a:off x="7420266" y="3091417"/>
              <a:ext cx="1188332" cy="865529"/>
            </a:xfrm>
            <a:custGeom>
              <a:avLst/>
              <a:gdLst>
                <a:gd name="T0" fmla="*/ 0 w 1588"/>
                <a:gd name="T1" fmla="*/ 0 h 1315"/>
                <a:gd name="T2" fmla="*/ 2147483647 w 1588"/>
                <a:gd name="T3" fmla="*/ 2147483647 h 1315"/>
                <a:gd name="T4" fmla="*/ 2147483647 w 1588"/>
                <a:gd name="T5" fmla="*/ 2147483647 h 1315"/>
                <a:gd name="T6" fmla="*/ 2147483647 w 1588"/>
                <a:gd name="T7" fmla="*/ 2147483647 h 1315"/>
                <a:gd name="T8" fmla="*/ 2147483647 w 1588"/>
                <a:gd name="T9" fmla="*/ 2147483647 h 1315"/>
                <a:gd name="T10" fmla="*/ 2147483647 w 1588"/>
                <a:gd name="T11" fmla="*/ 2147483647 h 1315"/>
                <a:gd name="T12" fmla="*/ 2147483647 w 1588"/>
                <a:gd name="T13" fmla="*/ 2147483647 h 1315"/>
                <a:gd name="T14" fmla="*/ 2147483647 w 1588"/>
                <a:gd name="T15" fmla="*/ 2147483647 h 1315"/>
                <a:gd name="T16" fmla="*/ 2147483647 w 1588"/>
                <a:gd name="T17" fmla="*/ 2147483647 h 1315"/>
                <a:gd name="T18" fmla="*/ 2147483647 w 1588"/>
                <a:gd name="T19" fmla="*/ 2147483647 h 13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88"/>
                <a:gd name="T31" fmla="*/ 0 h 1315"/>
                <a:gd name="T32" fmla="*/ 1588 w 1588"/>
                <a:gd name="T33" fmla="*/ 1315 h 1315"/>
                <a:gd name="connsiteX0" fmla="*/ 0 w 9724"/>
                <a:gd name="connsiteY0" fmla="*/ 0 h 9646"/>
                <a:gd name="connsiteX1" fmla="*/ 1153 w 9724"/>
                <a:gd name="connsiteY1" fmla="*/ 1372 h 9646"/>
                <a:gd name="connsiteX2" fmla="*/ 2583 w 9724"/>
                <a:gd name="connsiteY2" fmla="*/ 2057 h 9646"/>
                <a:gd name="connsiteX3" fmla="*/ 3156 w 9724"/>
                <a:gd name="connsiteY3" fmla="*/ 2749 h 9646"/>
                <a:gd name="connsiteX4" fmla="*/ 3723 w 9724"/>
                <a:gd name="connsiteY4" fmla="*/ 3091 h 9646"/>
                <a:gd name="connsiteX5" fmla="*/ 5152 w 9724"/>
                <a:gd name="connsiteY5" fmla="*/ 3783 h 9646"/>
                <a:gd name="connsiteX6" fmla="*/ 7155 w 9724"/>
                <a:gd name="connsiteY6" fmla="*/ 5509 h 9646"/>
                <a:gd name="connsiteX7" fmla="*/ 7721 w 9724"/>
                <a:gd name="connsiteY7" fmla="*/ 6201 h 9646"/>
                <a:gd name="connsiteX8" fmla="*/ 8868 w 9724"/>
                <a:gd name="connsiteY8" fmla="*/ 7920 h 9646"/>
                <a:gd name="connsiteX9" fmla="*/ 9724 w 9724"/>
                <a:gd name="connsiteY9" fmla="*/ 9646 h 9646"/>
                <a:gd name="connsiteX0" fmla="*/ 0 w 10101"/>
                <a:gd name="connsiteY0" fmla="*/ 0 h 10254"/>
                <a:gd name="connsiteX1" fmla="*/ 1186 w 10101"/>
                <a:gd name="connsiteY1" fmla="*/ 1422 h 10254"/>
                <a:gd name="connsiteX2" fmla="*/ 2656 w 10101"/>
                <a:gd name="connsiteY2" fmla="*/ 2132 h 10254"/>
                <a:gd name="connsiteX3" fmla="*/ 3246 w 10101"/>
                <a:gd name="connsiteY3" fmla="*/ 2850 h 10254"/>
                <a:gd name="connsiteX4" fmla="*/ 3829 w 10101"/>
                <a:gd name="connsiteY4" fmla="*/ 3204 h 10254"/>
                <a:gd name="connsiteX5" fmla="*/ 5298 w 10101"/>
                <a:gd name="connsiteY5" fmla="*/ 3922 h 10254"/>
                <a:gd name="connsiteX6" fmla="*/ 7358 w 10101"/>
                <a:gd name="connsiteY6" fmla="*/ 5711 h 10254"/>
                <a:gd name="connsiteX7" fmla="*/ 7940 w 10101"/>
                <a:gd name="connsiteY7" fmla="*/ 6429 h 10254"/>
                <a:gd name="connsiteX8" fmla="*/ 9120 w 10101"/>
                <a:gd name="connsiteY8" fmla="*/ 8211 h 10254"/>
                <a:gd name="connsiteX9" fmla="*/ 10101 w 10101"/>
                <a:gd name="connsiteY9" fmla="*/ 10254 h 10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01" h="10254">
                  <a:moveTo>
                    <a:pt x="0" y="0"/>
                  </a:moveTo>
                  <a:lnTo>
                    <a:pt x="1186" y="1422"/>
                  </a:lnTo>
                  <a:lnTo>
                    <a:pt x="2656" y="2132"/>
                  </a:lnTo>
                  <a:lnTo>
                    <a:pt x="3246" y="2850"/>
                  </a:lnTo>
                  <a:lnTo>
                    <a:pt x="3829" y="3204"/>
                  </a:lnTo>
                  <a:lnTo>
                    <a:pt x="5298" y="3922"/>
                  </a:lnTo>
                  <a:lnTo>
                    <a:pt x="7358" y="5711"/>
                  </a:lnTo>
                  <a:lnTo>
                    <a:pt x="7940" y="6429"/>
                  </a:lnTo>
                  <a:lnTo>
                    <a:pt x="9120" y="8211"/>
                  </a:lnTo>
                  <a:lnTo>
                    <a:pt x="10101" y="1025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28" name="Freeform 52"/>
            <p:cNvSpPr>
              <a:spLocks/>
            </p:cNvSpPr>
            <p:nvPr/>
          </p:nvSpPr>
          <p:spPr bwMode="gray">
            <a:xfrm>
              <a:off x="7420266" y="3090391"/>
              <a:ext cx="1188332" cy="865529"/>
            </a:xfrm>
            <a:custGeom>
              <a:avLst/>
              <a:gdLst>
                <a:gd name="T0" fmla="*/ 0 w 1588"/>
                <a:gd name="T1" fmla="*/ 0 h 1315"/>
                <a:gd name="T2" fmla="*/ 2147483647 w 1588"/>
                <a:gd name="T3" fmla="*/ 2147483647 h 1315"/>
                <a:gd name="T4" fmla="*/ 2147483647 w 1588"/>
                <a:gd name="T5" fmla="*/ 2147483647 h 1315"/>
                <a:gd name="T6" fmla="*/ 2147483647 w 1588"/>
                <a:gd name="T7" fmla="*/ 2147483647 h 1315"/>
                <a:gd name="T8" fmla="*/ 2147483647 w 1588"/>
                <a:gd name="T9" fmla="*/ 2147483647 h 1315"/>
                <a:gd name="T10" fmla="*/ 2147483647 w 1588"/>
                <a:gd name="T11" fmla="*/ 2147483647 h 1315"/>
                <a:gd name="T12" fmla="*/ 2147483647 w 1588"/>
                <a:gd name="T13" fmla="*/ 2147483647 h 1315"/>
                <a:gd name="T14" fmla="*/ 2147483647 w 1588"/>
                <a:gd name="T15" fmla="*/ 2147483647 h 1315"/>
                <a:gd name="T16" fmla="*/ 2147483647 w 1588"/>
                <a:gd name="T17" fmla="*/ 2147483647 h 1315"/>
                <a:gd name="T18" fmla="*/ 2147483647 w 1588"/>
                <a:gd name="T19" fmla="*/ 2147483647 h 13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88"/>
                <a:gd name="T31" fmla="*/ 0 h 1315"/>
                <a:gd name="T32" fmla="*/ 1588 w 1588"/>
                <a:gd name="T33" fmla="*/ 1315 h 1315"/>
                <a:gd name="connsiteX0" fmla="*/ 0 w 9724"/>
                <a:gd name="connsiteY0" fmla="*/ 0 h 9646"/>
                <a:gd name="connsiteX1" fmla="*/ 1153 w 9724"/>
                <a:gd name="connsiteY1" fmla="*/ 1372 h 9646"/>
                <a:gd name="connsiteX2" fmla="*/ 2583 w 9724"/>
                <a:gd name="connsiteY2" fmla="*/ 2057 h 9646"/>
                <a:gd name="connsiteX3" fmla="*/ 3156 w 9724"/>
                <a:gd name="connsiteY3" fmla="*/ 2749 h 9646"/>
                <a:gd name="connsiteX4" fmla="*/ 3723 w 9724"/>
                <a:gd name="connsiteY4" fmla="*/ 3091 h 9646"/>
                <a:gd name="connsiteX5" fmla="*/ 5152 w 9724"/>
                <a:gd name="connsiteY5" fmla="*/ 3783 h 9646"/>
                <a:gd name="connsiteX6" fmla="*/ 7155 w 9724"/>
                <a:gd name="connsiteY6" fmla="*/ 5509 h 9646"/>
                <a:gd name="connsiteX7" fmla="*/ 7721 w 9724"/>
                <a:gd name="connsiteY7" fmla="*/ 6201 h 9646"/>
                <a:gd name="connsiteX8" fmla="*/ 8868 w 9724"/>
                <a:gd name="connsiteY8" fmla="*/ 7920 h 9646"/>
                <a:gd name="connsiteX9" fmla="*/ 9724 w 9724"/>
                <a:gd name="connsiteY9" fmla="*/ 9646 h 9646"/>
                <a:gd name="connsiteX0" fmla="*/ 0 w 10101"/>
                <a:gd name="connsiteY0" fmla="*/ 0 h 10254"/>
                <a:gd name="connsiteX1" fmla="*/ 1186 w 10101"/>
                <a:gd name="connsiteY1" fmla="*/ 1422 h 10254"/>
                <a:gd name="connsiteX2" fmla="*/ 2656 w 10101"/>
                <a:gd name="connsiteY2" fmla="*/ 2132 h 10254"/>
                <a:gd name="connsiteX3" fmla="*/ 3246 w 10101"/>
                <a:gd name="connsiteY3" fmla="*/ 2850 h 10254"/>
                <a:gd name="connsiteX4" fmla="*/ 3829 w 10101"/>
                <a:gd name="connsiteY4" fmla="*/ 3204 h 10254"/>
                <a:gd name="connsiteX5" fmla="*/ 5298 w 10101"/>
                <a:gd name="connsiteY5" fmla="*/ 3922 h 10254"/>
                <a:gd name="connsiteX6" fmla="*/ 7358 w 10101"/>
                <a:gd name="connsiteY6" fmla="*/ 5711 h 10254"/>
                <a:gd name="connsiteX7" fmla="*/ 7940 w 10101"/>
                <a:gd name="connsiteY7" fmla="*/ 6429 h 10254"/>
                <a:gd name="connsiteX8" fmla="*/ 9120 w 10101"/>
                <a:gd name="connsiteY8" fmla="*/ 8211 h 10254"/>
                <a:gd name="connsiteX9" fmla="*/ 10101 w 10101"/>
                <a:gd name="connsiteY9" fmla="*/ 10254 h 10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01" h="10254">
                  <a:moveTo>
                    <a:pt x="0" y="0"/>
                  </a:moveTo>
                  <a:lnTo>
                    <a:pt x="1186" y="1422"/>
                  </a:lnTo>
                  <a:lnTo>
                    <a:pt x="2656" y="2132"/>
                  </a:lnTo>
                  <a:lnTo>
                    <a:pt x="3246" y="2850"/>
                  </a:lnTo>
                  <a:lnTo>
                    <a:pt x="3829" y="3204"/>
                  </a:lnTo>
                  <a:lnTo>
                    <a:pt x="5298" y="3922"/>
                  </a:lnTo>
                  <a:lnTo>
                    <a:pt x="7358" y="5711"/>
                  </a:lnTo>
                  <a:lnTo>
                    <a:pt x="7940" y="6429"/>
                  </a:lnTo>
                  <a:lnTo>
                    <a:pt x="9120" y="8211"/>
                  </a:lnTo>
                  <a:lnTo>
                    <a:pt x="10101" y="10254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29" name="グループ化 628"/>
          <p:cNvGrpSpPr/>
          <p:nvPr/>
        </p:nvGrpSpPr>
        <p:grpSpPr bwMode="gray">
          <a:xfrm>
            <a:off x="7073595" y="2706137"/>
            <a:ext cx="207749" cy="481111"/>
            <a:chOff x="5797623" y="1945158"/>
            <a:chExt cx="207749" cy="481111"/>
          </a:xfrm>
        </p:grpSpPr>
        <p:sp>
          <p:nvSpPr>
            <p:cNvPr id="630" name="Freeform 55"/>
            <p:cNvSpPr>
              <a:spLocks/>
            </p:cNvSpPr>
            <p:nvPr/>
          </p:nvSpPr>
          <p:spPr bwMode="gray">
            <a:xfrm>
              <a:off x="5797623" y="1945158"/>
              <a:ext cx="207227" cy="481111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5000 w 10000"/>
                <a:gd name="connsiteY0" fmla="*/ 0 h 8859"/>
                <a:gd name="connsiteX1" fmla="*/ 6654 w 10000"/>
                <a:gd name="connsiteY1" fmla="*/ 856 h 8859"/>
                <a:gd name="connsiteX2" fmla="*/ 6654 w 10000"/>
                <a:gd name="connsiteY2" fmla="*/ 1713 h 8859"/>
                <a:gd name="connsiteX3" fmla="*/ 3309 w 10000"/>
                <a:gd name="connsiteY3" fmla="*/ 2003 h 8859"/>
                <a:gd name="connsiteX4" fmla="*/ 3309 w 10000"/>
                <a:gd name="connsiteY4" fmla="*/ 3427 h 8859"/>
                <a:gd name="connsiteX5" fmla="*/ 1654 w 10000"/>
                <a:gd name="connsiteY5" fmla="*/ 3717 h 8859"/>
                <a:gd name="connsiteX6" fmla="*/ 1654 w 10000"/>
                <a:gd name="connsiteY6" fmla="*/ 4574 h 8859"/>
                <a:gd name="connsiteX7" fmla="*/ 0 w 10000"/>
                <a:gd name="connsiteY7" fmla="*/ 4858 h 8859"/>
                <a:gd name="connsiteX8" fmla="*/ 0 w 10000"/>
                <a:gd name="connsiteY8" fmla="*/ 5431 h 8859"/>
                <a:gd name="connsiteX9" fmla="*/ 3309 w 10000"/>
                <a:gd name="connsiteY9" fmla="*/ 6005 h 8859"/>
                <a:gd name="connsiteX10" fmla="*/ 3309 w 10000"/>
                <a:gd name="connsiteY10" fmla="*/ 6572 h 8859"/>
                <a:gd name="connsiteX11" fmla="*/ 6654 w 10000"/>
                <a:gd name="connsiteY11" fmla="*/ 6862 h 8859"/>
                <a:gd name="connsiteX12" fmla="*/ 10000 w 10000"/>
                <a:gd name="connsiteY12" fmla="*/ 7429 h 8859"/>
                <a:gd name="connsiteX13" fmla="*/ 6654 w 10000"/>
                <a:gd name="connsiteY13" fmla="*/ 7718 h 8859"/>
                <a:gd name="connsiteX14" fmla="*/ 0 w 10000"/>
                <a:gd name="connsiteY14" fmla="*/ 8859 h 8859"/>
                <a:gd name="connsiteX0" fmla="*/ 6654 w 10000"/>
                <a:gd name="connsiteY0" fmla="*/ 0 h 9034"/>
                <a:gd name="connsiteX1" fmla="*/ 6654 w 10000"/>
                <a:gd name="connsiteY1" fmla="*/ 968 h 9034"/>
                <a:gd name="connsiteX2" fmla="*/ 3309 w 10000"/>
                <a:gd name="connsiteY2" fmla="*/ 1295 h 9034"/>
                <a:gd name="connsiteX3" fmla="*/ 3309 w 10000"/>
                <a:gd name="connsiteY3" fmla="*/ 2902 h 9034"/>
                <a:gd name="connsiteX4" fmla="*/ 1654 w 10000"/>
                <a:gd name="connsiteY4" fmla="*/ 3230 h 9034"/>
                <a:gd name="connsiteX5" fmla="*/ 1654 w 10000"/>
                <a:gd name="connsiteY5" fmla="*/ 4197 h 9034"/>
                <a:gd name="connsiteX6" fmla="*/ 0 w 10000"/>
                <a:gd name="connsiteY6" fmla="*/ 4518 h 9034"/>
                <a:gd name="connsiteX7" fmla="*/ 0 w 10000"/>
                <a:gd name="connsiteY7" fmla="*/ 5164 h 9034"/>
                <a:gd name="connsiteX8" fmla="*/ 3309 w 10000"/>
                <a:gd name="connsiteY8" fmla="*/ 5812 h 9034"/>
                <a:gd name="connsiteX9" fmla="*/ 3309 w 10000"/>
                <a:gd name="connsiteY9" fmla="*/ 6452 h 9034"/>
                <a:gd name="connsiteX10" fmla="*/ 6654 w 10000"/>
                <a:gd name="connsiteY10" fmla="*/ 6780 h 9034"/>
                <a:gd name="connsiteX11" fmla="*/ 10000 w 10000"/>
                <a:gd name="connsiteY11" fmla="*/ 7420 h 9034"/>
                <a:gd name="connsiteX12" fmla="*/ 6654 w 10000"/>
                <a:gd name="connsiteY12" fmla="*/ 7746 h 9034"/>
                <a:gd name="connsiteX13" fmla="*/ 0 w 10000"/>
                <a:gd name="connsiteY13" fmla="*/ 9034 h 9034"/>
                <a:gd name="connsiteX0" fmla="*/ 6654 w 10000"/>
                <a:gd name="connsiteY0" fmla="*/ 0 h 8928"/>
                <a:gd name="connsiteX1" fmla="*/ 3309 w 10000"/>
                <a:gd name="connsiteY1" fmla="*/ 361 h 8928"/>
                <a:gd name="connsiteX2" fmla="*/ 3309 w 10000"/>
                <a:gd name="connsiteY2" fmla="*/ 2140 h 8928"/>
                <a:gd name="connsiteX3" fmla="*/ 1654 w 10000"/>
                <a:gd name="connsiteY3" fmla="*/ 2503 h 8928"/>
                <a:gd name="connsiteX4" fmla="*/ 1654 w 10000"/>
                <a:gd name="connsiteY4" fmla="*/ 3574 h 8928"/>
                <a:gd name="connsiteX5" fmla="*/ 0 w 10000"/>
                <a:gd name="connsiteY5" fmla="*/ 3929 h 8928"/>
                <a:gd name="connsiteX6" fmla="*/ 0 w 10000"/>
                <a:gd name="connsiteY6" fmla="*/ 4644 h 8928"/>
                <a:gd name="connsiteX7" fmla="*/ 3309 w 10000"/>
                <a:gd name="connsiteY7" fmla="*/ 5361 h 8928"/>
                <a:gd name="connsiteX8" fmla="*/ 3309 w 10000"/>
                <a:gd name="connsiteY8" fmla="*/ 6070 h 8928"/>
                <a:gd name="connsiteX9" fmla="*/ 6654 w 10000"/>
                <a:gd name="connsiteY9" fmla="*/ 6433 h 8928"/>
                <a:gd name="connsiteX10" fmla="*/ 10000 w 10000"/>
                <a:gd name="connsiteY10" fmla="*/ 7141 h 8928"/>
                <a:gd name="connsiteX11" fmla="*/ 6654 w 10000"/>
                <a:gd name="connsiteY11" fmla="*/ 7502 h 8928"/>
                <a:gd name="connsiteX12" fmla="*/ 0 w 10000"/>
                <a:gd name="connsiteY12" fmla="*/ 8928 h 8928"/>
                <a:gd name="connsiteX0" fmla="*/ 3309 w 10000"/>
                <a:gd name="connsiteY0" fmla="*/ 0 h 9596"/>
                <a:gd name="connsiteX1" fmla="*/ 3309 w 10000"/>
                <a:gd name="connsiteY1" fmla="*/ 1993 h 9596"/>
                <a:gd name="connsiteX2" fmla="*/ 1654 w 10000"/>
                <a:gd name="connsiteY2" fmla="*/ 2400 h 9596"/>
                <a:gd name="connsiteX3" fmla="*/ 1654 w 10000"/>
                <a:gd name="connsiteY3" fmla="*/ 3599 h 9596"/>
                <a:gd name="connsiteX4" fmla="*/ 0 w 10000"/>
                <a:gd name="connsiteY4" fmla="*/ 3997 h 9596"/>
                <a:gd name="connsiteX5" fmla="*/ 0 w 10000"/>
                <a:gd name="connsiteY5" fmla="*/ 4798 h 9596"/>
                <a:gd name="connsiteX6" fmla="*/ 3309 w 10000"/>
                <a:gd name="connsiteY6" fmla="*/ 5601 h 9596"/>
                <a:gd name="connsiteX7" fmla="*/ 3309 w 10000"/>
                <a:gd name="connsiteY7" fmla="*/ 6395 h 9596"/>
                <a:gd name="connsiteX8" fmla="*/ 6654 w 10000"/>
                <a:gd name="connsiteY8" fmla="*/ 6801 h 9596"/>
                <a:gd name="connsiteX9" fmla="*/ 10000 w 10000"/>
                <a:gd name="connsiteY9" fmla="*/ 7594 h 9596"/>
                <a:gd name="connsiteX10" fmla="*/ 6654 w 10000"/>
                <a:gd name="connsiteY10" fmla="*/ 7999 h 9596"/>
                <a:gd name="connsiteX11" fmla="*/ 0 w 10000"/>
                <a:gd name="connsiteY11" fmla="*/ 9596 h 9596"/>
                <a:gd name="connsiteX0" fmla="*/ 3309 w 10000"/>
                <a:gd name="connsiteY0" fmla="*/ 0 h 7923"/>
                <a:gd name="connsiteX1" fmla="*/ 1654 w 10000"/>
                <a:gd name="connsiteY1" fmla="*/ 424 h 7923"/>
                <a:gd name="connsiteX2" fmla="*/ 1654 w 10000"/>
                <a:gd name="connsiteY2" fmla="*/ 1674 h 7923"/>
                <a:gd name="connsiteX3" fmla="*/ 0 w 10000"/>
                <a:gd name="connsiteY3" fmla="*/ 2088 h 7923"/>
                <a:gd name="connsiteX4" fmla="*/ 0 w 10000"/>
                <a:gd name="connsiteY4" fmla="*/ 2923 h 7923"/>
                <a:gd name="connsiteX5" fmla="*/ 3309 w 10000"/>
                <a:gd name="connsiteY5" fmla="*/ 3760 h 7923"/>
                <a:gd name="connsiteX6" fmla="*/ 3309 w 10000"/>
                <a:gd name="connsiteY6" fmla="*/ 4587 h 7923"/>
                <a:gd name="connsiteX7" fmla="*/ 6654 w 10000"/>
                <a:gd name="connsiteY7" fmla="*/ 5010 h 7923"/>
                <a:gd name="connsiteX8" fmla="*/ 10000 w 10000"/>
                <a:gd name="connsiteY8" fmla="*/ 5837 h 7923"/>
                <a:gd name="connsiteX9" fmla="*/ 6654 w 10000"/>
                <a:gd name="connsiteY9" fmla="*/ 6259 h 7923"/>
                <a:gd name="connsiteX10" fmla="*/ 0 w 10000"/>
                <a:gd name="connsiteY10" fmla="*/ 7923 h 7923"/>
                <a:gd name="connsiteX0" fmla="*/ 3309 w 10000"/>
                <a:gd name="connsiteY0" fmla="*/ 41 h 10041"/>
                <a:gd name="connsiteX1" fmla="*/ 3137 w 10000"/>
                <a:gd name="connsiteY1" fmla="*/ 0 h 10041"/>
                <a:gd name="connsiteX2" fmla="*/ 1654 w 10000"/>
                <a:gd name="connsiteY2" fmla="*/ 576 h 10041"/>
                <a:gd name="connsiteX3" fmla="*/ 1654 w 10000"/>
                <a:gd name="connsiteY3" fmla="*/ 2154 h 10041"/>
                <a:gd name="connsiteX4" fmla="*/ 0 w 10000"/>
                <a:gd name="connsiteY4" fmla="*/ 2676 h 10041"/>
                <a:gd name="connsiteX5" fmla="*/ 0 w 10000"/>
                <a:gd name="connsiteY5" fmla="*/ 3730 h 10041"/>
                <a:gd name="connsiteX6" fmla="*/ 3309 w 10000"/>
                <a:gd name="connsiteY6" fmla="*/ 4787 h 10041"/>
                <a:gd name="connsiteX7" fmla="*/ 3309 w 10000"/>
                <a:gd name="connsiteY7" fmla="*/ 5830 h 10041"/>
                <a:gd name="connsiteX8" fmla="*/ 6654 w 10000"/>
                <a:gd name="connsiteY8" fmla="*/ 6364 h 10041"/>
                <a:gd name="connsiteX9" fmla="*/ 10000 w 10000"/>
                <a:gd name="connsiteY9" fmla="*/ 7408 h 10041"/>
                <a:gd name="connsiteX10" fmla="*/ 6654 w 10000"/>
                <a:gd name="connsiteY10" fmla="*/ 7941 h 10041"/>
                <a:gd name="connsiteX11" fmla="*/ 0 w 10000"/>
                <a:gd name="connsiteY11" fmla="*/ 10041 h 10041"/>
                <a:gd name="connsiteX0" fmla="*/ 3309 w 10000"/>
                <a:gd name="connsiteY0" fmla="*/ 0 h 10000"/>
                <a:gd name="connsiteX1" fmla="*/ 1654 w 10000"/>
                <a:gd name="connsiteY1" fmla="*/ 535 h 10000"/>
                <a:gd name="connsiteX2" fmla="*/ 1654 w 10000"/>
                <a:gd name="connsiteY2" fmla="*/ 2113 h 10000"/>
                <a:gd name="connsiteX3" fmla="*/ 0 w 10000"/>
                <a:gd name="connsiteY3" fmla="*/ 2635 h 10000"/>
                <a:gd name="connsiteX4" fmla="*/ 0 w 10000"/>
                <a:gd name="connsiteY4" fmla="*/ 3689 h 10000"/>
                <a:gd name="connsiteX5" fmla="*/ 3309 w 10000"/>
                <a:gd name="connsiteY5" fmla="*/ 4746 h 10000"/>
                <a:gd name="connsiteX6" fmla="*/ 3309 w 10000"/>
                <a:gd name="connsiteY6" fmla="*/ 5789 h 10000"/>
                <a:gd name="connsiteX7" fmla="*/ 6654 w 10000"/>
                <a:gd name="connsiteY7" fmla="*/ 6323 h 10000"/>
                <a:gd name="connsiteX8" fmla="*/ 10000 w 10000"/>
                <a:gd name="connsiteY8" fmla="*/ 7367 h 10000"/>
                <a:gd name="connsiteX9" fmla="*/ 6654 w 10000"/>
                <a:gd name="connsiteY9" fmla="*/ 7900 h 10000"/>
                <a:gd name="connsiteX10" fmla="*/ 0 w 10000"/>
                <a:gd name="connsiteY10" fmla="*/ 10000 h 10000"/>
                <a:gd name="connsiteX0" fmla="*/ 1654 w 10000"/>
                <a:gd name="connsiteY0" fmla="*/ 0 h 9465"/>
                <a:gd name="connsiteX1" fmla="*/ 1654 w 10000"/>
                <a:gd name="connsiteY1" fmla="*/ 1578 h 9465"/>
                <a:gd name="connsiteX2" fmla="*/ 0 w 10000"/>
                <a:gd name="connsiteY2" fmla="*/ 2100 h 9465"/>
                <a:gd name="connsiteX3" fmla="*/ 0 w 10000"/>
                <a:gd name="connsiteY3" fmla="*/ 3154 h 9465"/>
                <a:gd name="connsiteX4" fmla="*/ 3309 w 10000"/>
                <a:gd name="connsiteY4" fmla="*/ 4211 h 9465"/>
                <a:gd name="connsiteX5" fmla="*/ 3309 w 10000"/>
                <a:gd name="connsiteY5" fmla="*/ 5254 h 9465"/>
                <a:gd name="connsiteX6" fmla="*/ 6654 w 10000"/>
                <a:gd name="connsiteY6" fmla="*/ 5788 h 9465"/>
                <a:gd name="connsiteX7" fmla="*/ 10000 w 10000"/>
                <a:gd name="connsiteY7" fmla="*/ 6832 h 9465"/>
                <a:gd name="connsiteX8" fmla="*/ 6654 w 10000"/>
                <a:gd name="connsiteY8" fmla="*/ 7365 h 9465"/>
                <a:gd name="connsiteX9" fmla="*/ 0 w 10000"/>
                <a:gd name="connsiteY9" fmla="*/ 9465 h 9465"/>
                <a:gd name="connsiteX0" fmla="*/ 1769 w 10000"/>
                <a:gd name="connsiteY0" fmla="*/ 0 h 8860"/>
                <a:gd name="connsiteX1" fmla="*/ 1654 w 10000"/>
                <a:gd name="connsiteY1" fmla="*/ 527 h 8860"/>
                <a:gd name="connsiteX2" fmla="*/ 0 w 10000"/>
                <a:gd name="connsiteY2" fmla="*/ 1079 h 8860"/>
                <a:gd name="connsiteX3" fmla="*/ 0 w 10000"/>
                <a:gd name="connsiteY3" fmla="*/ 2192 h 8860"/>
                <a:gd name="connsiteX4" fmla="*/ 3309 w 10000"/>
                <a:gd name="connsiteY4" fmla="*/ 3309 h 8860"/>
                <a:gd name="connsiteX5" fmla="*/ 3309 w 10000"/>
                <a:gd name="connsiteY5" fmla="*/ 4411 h 8860"/>
                <a:gd name="connsiteX6" fmla="*/ 6654 w 10000"/>
                <a:gd name="connsiteY6" fmla="*/ 4975 h 8860"/>
                <a:gd name="connsiteX7" fmla="*/ 10000 w 10000"/>
                <a:gd name="connsiteY7" fmla="*/ 6078 h 8860"/>
                <a:gd name="connsiteX8" fmla="*/ 6654 w 10000"/>
                <a:gd name="connsiteY8" fmla="*/ 6641 h 8860"/>
                <a:gd name="connsiteX9" fmla="*/ 0 w 10000"/>
                <a:gd name="connsiteY9" fmla="*/ 8860 h 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8860">
                  <a:moveTo>
                    <a:pt x="1769" y="0"/>
                  </a:moveTo>
                  <a:cubicBezTo>
                    <a:pt x="1731" y="176"/>
                    <a:pt x="1692" y="351"/>
                    <a:pt x="1654" y="527"/>
                  </a:cubicBezTo>
                  <a:lnTo>
                    <a:pt x="0" y="1079"/>
                  </a:lnTo>
                  <a:lnTo>
                    <a:pt x="0" y="2192"/>
                  </a:lnTo>
                  <a:lnTo>
                    <a:pt x="3309" y="3309"/>
                  </a:lnTo>
                  <a:lnTo>
                    <a:pt x="3309" y="4411"/>
                  </a:lnTo>
                  <a:lnTo>
                    <a:pt x="6654" y="4975"/>
                  </a:lnTo>
                  <a:lnTo>
                    <a:pt x="10000" y="6078"/>
                  </a:lnTo>
                  <a:lnTo>
                    <a:pt x="6654" y="6641"/>
                  </a:lnTo>
                  <a:lnTo>
                    <a:pt x="0" y="886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31" name="Freeform 55"/>
            <p:cNvSpPr>
              <a:spLocks/>
            </p:cNvSpPr>
            <p:nvPr/>
          </p:nvSpPr>
          <p:spPr bwMode="gray">
            <a:xfrm>
              <a:off x="5798145" y="1945158"/>
              <a:ext cx="207227" cy="481111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5000 w 10000"/>
                <a:gd name="connsiteY0" fmla="*/ 0 h 8859"/>
                <a:gd name="connsiteX1" fmla="*/ 6654 w 10000"/>
                <a:gd name="connsiteY1" fmla="*/ 856 h 8859"/>
                <a:gd name="connsiteX2" fmla="*/ 6654 w 10000"/>
                <a:gd name="connsiteY2" fmla="*/ 1713 h 8859"/>
                <a:gd name="connsiteX3" fmla="*/ 3309 w 10000"/>
                <a:gd name="connsiteY3" fmla="*/ 2003 h 8859"/>
                <a:gd name="connsiteX4" fmla="*/ 3309 w 10000"/>
                <a:gd name="connsiteY4" fmla="*/ 3427 h 8859"/>
                <a:gd name="connsiteX5" fmla="*/ 1654 w 10000"/>
                <a:gd name="connsiteY5" fmla="*/ 3717 h 8859"/>
                <a:gd name="connsiteX6" fmla="*/ 1654 w 10000"/>
                <a:gd name="connsiteY6" fmla="*/ 4574 h 8859"/>
                <a:gd name="connsiteX7" fmla="*/ 0 w 10000"/>
                <a:gd name="connsiteY7" fmla="*/ 4858 h 8859"/>
                <a:gd name="connsiteX8" fmla="*/ 0 w 10000"/>
                <a:gd name="connsiteY8" fmla="*/ 5431 h 8859"/>
                <a:gd name="connsiteX9" fmla="*/ 3309 w 10000"/>
                <a:gd name="connsiteY9" fmla="*/ 6005 h 8859"/>
                <a:gd name="connsiteX10" fmla="*/ 3309 w 10000"/>
                <a:gd name="connsiteY10" fmla="*/ 6572 h 8859"/>
                <a:gd name="connsiteX11" fmla="*/ 6654 w 10000"/>
                <a:gd name="connsiteY11" fmla="*/ 6862 h 8859"/>
                <a:gd name="connsiteX12" fmla="*/ 10000 w 10000"/>
                <a:gd name="connsiteY12" fmla="*/ 7429 h 8859"/>
                <a:gd name="connsiteX13" fmla="*/ 6654 w 10000"/>
                <a:gd name="connsiteY13" fmla="*/ 7718 h 8859"/>
                <a:gd name="connsiteX14" fmla="*/ 0 w 10000"/>
                <a:gd name="connsiteY14" fmla="*/ 8859 h 8859"/>
                <a:gd name="connsiteX0" fmla="*/ 6654 w 10000"/>
                <a:gd name="connsiteY0" fmla="*/ 0 h 9034"/>
                <a:gd name="connsiteX1" fmla="*/ 6654 w 10000"/>
                <a:gd name="connsiteY1" fmla="*/ 968 h 9034"/>
                <a:gd name="connsiteX2" fmla="*/ 3309 w 10000"/>
                <a:gd name="connsiteY2" fmla="*/ 1295 h 9034"/>
                <a:gd name="connsiteX3" fmla="*/ 3309 w 10000"/>
                <a:gd name="connsiteY3" fmla="*/ 2902 h 9034"/>
                <a:gd name="connsiteX4" fmla="*/ 1654 w 10000"/>
                <a:gd name="connsiteY4" fmla="*/ 3230 h 9034"/>
                <a:gd name="connsiteX5" fmla="*/ 1654 w 10000"/>
                <a:gd name="connsiteY5" fmla="*/ 4197 h 9034"/>
                <a:gd name="connsiteX6" fmla="*/ 0 w 10000"/>
                <a:gd name="connsiteY6" fmla="*/ 4518 h 9034"/>
                <a:gd name="connsiteX7" fmla="*/ 0 w 10000"/>
                <a:gd name="connsiteY7" fmla="*/ 5164 h 9034"/>
                <a:gd name="connsiteX8" fmla="*/ 3309 w 10000"/>
                <a:gd name="connsiteY8" fmla="*/ 5812 h 9034"/>
                <a:gd name="connsiteX9" fmla="*/ 3309 w 10000"/>
                <a:gd name="connsiteY9" fmla="*/ 6452 h 9034"/>
                <a:gd name="connsiteX10" fmla="*/ 6654 w 10000"/>
                <a:gd name="connsiteY10" fmla="*/ 6780 h 9034"/>
                <a:gd name="connsiteX11" fmla="*/ 10000 w 10000"/>
                <a:gd name="connsiteY11" fmla="*/ 7420 h 9034"/>
                <a:gd name="connsiteX12" fmla="*/ 6654 w 10000"/>
                <a:gd name="connsiteY12" fmla="*/ 7746 h 9034"/>
                <a:gd name="connsiteX13" fmla="*/ 0 w 10000"/>
                <a:gd name="connsiteY13" fmla="*/ 9034 h 9034"/>
                <a:gd name="connsiteX0" fmla="*/ 6654 w 10000"/>
                <a:gd name="connsiteY0" fmla="*/ 0 h 8928"/>
                <a:gd name="connsiteX1" fmla="*/ 3309 w 10000"/>
                <a:gd name="connsiteY1" fmla="*/ 361 h 8928"/>
                <a:gd name="connsiteX2" fmla="*/ 3309 w 10000"/>
                <a:gd name="connsiteY2" fmla="*/ 2140 h 8928"/>
                <a:gd name="connsiteX3" fmla="*/ 1654 w 10000"/>
                <a:gd name="connsiteY3" fmla="*/ 2503 h 8928"/>
                <a:gd name="connsiteX4" fmla="*/ 1654 w 10000"/>
                <a:gd name="connsiteY4" fmla="*/ 3574 h 8928"/>
                <a:gd name="connsiteX5" fmla="*/ 0 w 10000"/>
                <a:gd name="connsiteY5" fmla="*/ 3929 h 8928"/>
                <a:gd name="connsiteX6" fmla="*/ 0 w 10000"/>
                <a:gd name="connsiteY6" fmla="*/ 4644 h 8928"/>
                <a:gd name="connsiteX7" fmla="*/ 3309 w 10000"/>
                <a:gd name="connsiteY7" fmla="*/ 5361 h 8928"/>
                <a:gd name="connsiteX8" fmla="*/ 3309 w 10000"/>
                <a:gd name="connsiteY8" fmla="*/ 6070 h 8928"/>
                <a:gd name="connsiteX9" fmla="*/ 6654 w 10000"/>
                <a:gd name="connsiteY9" fmla="*/ 6433 h 8928"/>
                <a:gd name="connsiteX10" fmla="*/ 10000 w 10000"/>
                <a:gd name="connsiteY10" fmla="*/ 7141 h 8928"/>
                <a:gd name="connsiteX11" fmla="*/ 6654 w 10000"/>
                <a:gd name="connsiteY11" fmla="*/ 7502 h 8928"/>
                <a:gd name="connsiteX12" fmla="*/ 0 w 10000"/>
                <a:gd name="connsiteY12" fmla="*/ 8928 h 8928"/>
                <a:gd name="connsiteX0" fmla="*/ 3309 w 10000"/>
                <a:gd name="connsiteY0" fmla="*/ 0 h 9596"/>
                <a:gd name="connsiteX1" fmla="*/ 3309 w 10000"/>
                <a:gd name="connsiteY1" fmla="*/ 1993 h 9596"/>
                <a:gd name="connsiteX2" fmla="*/ 1654 w 10000"/>
                <a:gd name="connsiteY2" fmla="*/ 2400 h 9596"/>
                <a:gd name="connsiteX3" fmla="*/ 1654 w 10000"/>
                <a:gd name="connsiteY3" fmla="*/ 3599 h 9596"/>
                <a:gd name="connsiteX4" fmla="*/ 0 w 10000"/>
                <a:gd name="connsiteY4" fmla="*/ 3997 h 9596"/>
                <a:gd name="connsiteX5" fmla="*/ 0 w 10000"/>
                <a:gd name="connsiteY5" fmla="*/ 4798 h 9596"/>
                <a:gd name="connsiteX6" fmla="*/ 3309 w 10000"/>
                <a:gd name="connsiteY6" fmla="*/ 5601 h 9596"/>
                <a:gd name="connsiteX7" fmla="*/ 3309 w 10000"/>
                <a:gd name="connsiteY7" fmla="*/ 6395 h 9596"/>
                <a:gd name="connsiteX8" fmla="*/ 6654 w 10000"/>
                <a:gd name="connsiteY8" fmla="*/ 6801 h 9596"/>
                <a:gd name="connsiteX9" fmla="*/ 10000 w 10000"/>
                <a:gd name="connsiteY9" fmla="*/ 7594 h 9596"/>
                <a:gd name="connsiteX10" fmla="*/ 6654 w 10000"/>
                <a:gd name="connsiteY10" fmla="*/ 7999 h 9596"/>
                <a:gd name="connsiteX11" fmla="*/ 0 w 10000"/>
                <a:gd name="connsiteY11" fmla="*/ 9596 h 9596"/>
                <a:gd name="connsiteX0" fmla="*/ 3309 w 10000"/>
                <a:gd name="connsiteY0" fmla="*/ 0 h 7923"/>
                <a:gd name="connsiteX1" fmla="*/ 1654 w 10000"/>
                <a:gd name="connsiteY1" fmla="*/ 424 h 7923"/>
                <a:gd name="connsiteX2" fmla="*/ 1654 w 10000"/>
                <a:gd name="connsiteY2" fmla="*/ 1674 h 7923"/>
                <a:gd name="connsiteX3" fmla="*/ 0 w 10000"/>
                <a:gd name="connsiteY3" fmla="*/ 2088 h 7923"/>
                <a:gd name="connsiteX4" fmla="*/ 0 w 10000"/>
                <a:gd name="connsiteY4" fmla="*/ 2923 h 7923"/>
                <a:gd name="connsiteX5" fmla="*/ 3309 w 10000"/>
                <a:gd name="connsiteY5" fmla="*/ 3760 h 7923"/>
                <a:gd name="connsiteX6" fmla="*/ 3309 w 10000"/>
                <a:gd name="connsiteY6" fmla="*/ 4587 h 7923"/>
                <a:gd name="connsiteX7" fmla="*/ 6654 w 10000"/>
                <a:gd name="connsiteY7" fmla="*/ 5010 h 7923"/>
                <a:gd name="connsiteX8" fmla="*/ 10000 w 10000"/>
                <a:gd name="connsiteY8" fmla="*/ 5837 h 7923"/>
                <a:gd name="connsiteX9" fmla="*/ 6654 w 10000"/>
                <a:gd name="connsiteY9" fmla="*/ 6259 h 7923"/>
                <a:gd name="connsiteX10" fmla="*/ 0 w 10000"/>
                <a:gd name="connsiteY10" fmla="*/ 7923 h 7923"/>
                <a:gd name="connsiteX0" fmla="*/ 3309 w 10000"/>
                <a:gd name="connsiteY0" fmla="*/ 41 h 10041"/>
                <a:gd name="connsiteX1" fmla="*/ 3137 w 10000"/>
                <a:gd name="connsiteY1" fmla="*/ 0 h 10041"/>
                <a:gd name="connsiteX2" fmla="*/ 1654 w 10000"/>
                <a:gd name="connsiteY2" fmla="*/ 576 h 10041"/>
                <a:gd name="connsiteX3" fmla="*/ 1654 w 10000"/>
                <a:gd name="connsiteY3" fmla="*/ 2154 h 10041"/>
                <a:gd name="connsiteX4" fmla="*/ 0 w 10000"/>
                <a:gd name="connsiteY4" fmla="*/ 2676 h 10041"/>
                <a:gd name="connsiteX5" fmla="*/ 0 w 10000"/>
                <a:gd name="connsiteY5" fmla="*/ 3730 h 10041"/>
                <a:gd name="connsiteX6" fmla="*/ 3309 w 10000"/>
                <a:gd name="connsiteY6" fmla="*/ 4787 h 10041"/>
                <a:gd name="connsiteX7" fmla="*/ 3309 w 10000"/>
                <a:gd name="connsiteY7" fmla="*/ 5830 h 10041"/>
                <a:gd name="connsiteX8" fmla="*/ 6654 w 10000"/>
                <a:gd name="connsiteY8" fmla="*/ 6364 h 10041"/>
                <a:gd name="connsiteX9" fmla="*/ 10000 w 10000"/>
                <a:gd name="connsiteY9" fmla="*/ 7408 h 10041"/>
                <a:gd name="connsiteX10" fmla="*/ 6654 w 10000"/>
                <a:gd name="connsiteY10" fmla="*/ 7941 h 10041"/>
                <a:gd name="connsiteX11" fmla="*/ 0 w 10000"/>
                <a:gd name="connsiteY11" fmla="*/ 10041 h 10041"/>
                <a:gd name="connsiteX0" fmla="*/ 3309 w 10000"/>
                <a:gd name="connsiteY0" fmla="*/ 0 h 10000"/>
                <a:gd name="connsiteX1" fmla="*/ 1654 w 10000"/>
                <a:gd name="connsiteY1" fmla="*/ 535 h 10000"/>
                <a:gd name="connsiteX2" fmla="*/ 1654 w 10000"/>
                <a:gd name="connsiteY2" fmla="*/ 2113 h 10000"/>
                <a:gd name="connsiteX3" fmla="*/ 0 w 10000"/>
                <a:gd name="connsiteY3" fmla="*/ 2635 h 10000"/>
                <a:gd name="connsiteX4" fmla="*/ 0 w 10000"/>
                <a:gd name="connsiteY4" fmla="*/ 3689 h 10000"/>
                <a:gd name="connsiteX5" fmla="*/ 3309 w 10000"/>
                <a:gd name="connsiteY5" fmla="*/ 4746 h 10000"/>
                <a:gd name="connsiteX6" fmla="*/ 3309 w 10000"/>
                <a:gd name="connsiteY6" fmla="*/ 5789 h 10000"/>
                <a:gd name="connsiteX7" fmla="*/ 6654 w 10000"/>
                <a:gd name="connsiteY7" fmla="*/ 6323 h 10000"/>
                <a:gd name="connsiteX8" fmla="*/ 10000 w 10000"/>
                <a:gd name="connsiteY8" fmla="*/ 7367 h 10000"/>
                <a:gd name="connsiteX9" fmla="*/ 6654 w 10000"/>
                <a:gd name="connsiteY9" fmla="*/ 7900 h 10000"/>
                <a:gd name="connsiteX10" fmla="*/ 0 w 10000"/>
                <a:gd name="connsiteY10" fmla="*/ 10000 h 10000"/>
                <a:gd name="connsiteX0" fmla="*/ 1654 w 10000"/>
                <a:gd name="connsiteY0" fmla="*/ 0 h 9465"/>
                <a:gd name="connsiteX1" fmla="*/ 1654 w 10000"/>
                <a:gd name="connsiteY1" fmla="*/ 1578 h 9465"/>
                <a:gd name="connsiteX2" fmla="*/ 0 w 10000"/>
                <a:gd name="connsiteY2" fmla="*/ 2100 h 9465"/>
                <a:gd name="connsiteX3" fmla="*/ 0 w 10000"/>
                <a:gd name="connsiteY3" fmla="*/ 3154 h 9465"/>
                <a:gd name="connsiteX4" fmla="*/ 3309 w 10000"/>
                <a:gd name="connsiteY4" fmla="*/ 4211 h 9465"/>
                <a:gd name="connsiteX5" fmla="*/ 3309 w 10000"/>
                <a:gd name="connsiteY5" fmla="*/ 5254 h 9465"/>
                <a:gd name="connsiteX6" fmla="*/ 6654 w 10000"/>
                <a:gd name="connsiteY6" fmla="*/ 5788 h 9465"/>
                <a:gd name="connsiteX7" fmla="*/ 10000 w 10000"/>
                <a:gd name="connsiteY7" fmla="*/ 6832 h 9465"/>
                <a:gd name="connsiteX8" fmla="*/ 6654 w 10000"/>
                <a:gd name="connsiteY8" fmla="*/ 7365 h 9465"/>
                <a:gd name="connsiteX9" fmla="*/ 0 w 10000"/>
                <a:gd name="connsiteY9" fmla="*/ 9465 h 9465"/>
                <a:gd name="connsiteX0" fmla="*/ 1769 w 10000"/>
                <a:gd name="connsiteY0" fmla="*/ 0 h 8860"/>
                <a:gd name="connsiteX1" fmla="*/ 1654 w 10000"/>
                <a:gd name="connsiteY1" fmla="*/ 527 h 8860"/>
                <a:gd name="connsiteX2" fmla="*/ 0 w 10000"/>
                <a:gd name="connsiteY2" fmla="*/ 1079 h 8860"/>
                <a:gd name="connsiteX3" fmla="*/ 0 w 10000"/>
                <a:gd name="connsiteY3" fmla="*/ 2192 h 8860"/>
                <a:gd name="connsiteX4" fmla="*/ 3309 w 10000"/>
                <a:gd name="connsiteY4" fmla="*/ 3309 h 8860"/>
                <a:gd name="connsiteX5" fmla="*/ 3309 w 10000"/>
                <a:gd name="connsiteY5" fmla="*/ 4411 h 8860"/>
                <a:gd name="connsiteX6" fmla="*/ 6654 w 10000"/>
                <a:gd name="connsiteY6" fmla="*/ 4975 h 8860"/>
                <a:gd name="connsiteX7" fmla="*/ 10000 w 10000"/>
                <a:gd name="connsiteY7" fmla="*/ 6078 h 8860"/>
                <a:gd name="connsiteX8" fmla="*/ 6654 w 10000"/>
                <a:gd name="connsiteY8" fmla="*/ 6641 h 8860"/>
                <a:gd name="connsiteX9" fmla="*/ 0 w 10000"/>
                <a:gd name="connsiteY9" fmla="*/ 8860 h 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8860">
                  <a:moveTo>
                    <a:pt x="1769" y="0"/>
                  </a:moveTo>
                  <a:cubicBezTo>
                    <a:pt x="1731" y="176"/>
                    <a:pt x="1692" y="351"/>
                    <a:pt x="1654" y="527"/>
                  </a:cubicBezTo>
                  <a:lnTo>
                    <a:pt x="0" y="1079"/>
                  </a:lnTo>
                  <a:lnTo>
                    <a:pt x="0" y="2192"/>
                  </a:lnTo>
                  <a:lnTo>
                    <a:pt x="3309" y="3309"/>
                  </a:lnTo>
                  <a:lnTo>
                    <a:pt x="3309" y="4411"/>
                  </a:lnTo>
                  <a:lnTo>
                    <a:pt x="6654" y="4975"/>
                  </a:lnTo>
                  <a:lnTo>
                    <a:pt x="10000" y="6078"/>
                  </a:lnTo>
                  <a:lnTo>
                    <a:pt x="6654" y="6641"/>
                  </a:lnTo>
                  <a:lnTo>
                    <a:pt x="0" y="886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32" name="グループ化 631"/>
          <p:cNvGrpSpPr/>
          <p:nvPr/>
        </p:nvGrpSpPr>
        <p:grpSpPr bwMode="gray">
          <a:xfrm>
            <a:off x="6427921" y="2303853"/>
            <a:ext cx="241511" cy="1659630"/>
            <a:chOff x="5106612" y="1611758"/>
            <a:chExt cx="241511" cy="1659630"/>
          </a:xfrm>
        </p:grpSpPr>
        <p:sp>
          <p:nvSpPr>
            <p:cNvPr id="633" name="Freeform 56"/>
            <p:cNvSpPr>
              <a:spLocks/>
            </p:cNvSpPr>
            <p:nvPr/>
          </p:nvSpPr>
          <p:spPr bwMode="gray">
            <a:xfrm>
              <a:off x="5106612" y="1611758"/>
              <a:ext cx="241511" cy="1659630"/>
            </a:xfrm>
            <a:custGeom>
              <a:avLst/>
              <a:gdLst>
                <a:gd name="T0" fmla="*/ 317 w 317"/>
                <a:gd name="T1" fmla="*/ 2494 h 2494"/>
                <a:gd name="T2" fmla="*/ 181 w 317"/>
                <a:gd name="T3" fmla="*/ 2449 h 2494"/>
                <a:gd name="T4" fmla="*/ 181 w 317"/>
                <a:gd name="T5" fmla="*/ 2313 h 2494"/>
                <a:gd name="T6" fmla="*/ 90 w 317"/>
                <a:gd name="T7" fmla="*/ 2041 h 2494"/>
                <a:gd name="T8" fmla="*/ 0 w 317"/>
                <a:gd name="T9" fmla="*/ 1723 h 2494"/>
                <a:gd name="T10" fmla="*/ 45 w 317"/>
                <a:gd name="T11" fmla="*/ 1678 h 2494"/>
                <a:gd name="T12" fmla="*/ 0 w 317"/>
                <a:gd name="T13" fmla="*/ 1406 h 2494"/>
                <a:gd name="T14" fmla="*/ 90 w 317"/>
                <a:gd name="T15" fmla="*/ 1315 h 2494"/>
                <a:gd name="T16" fmla="*/ 45 w 317"/>
                <a:gd name="T17" fmla="*/ 1270 h 2494"/>
                <a:gd name="T18" fmla="*/ 0 w 317"/>
                <a:gd name="T19" fmla="*/ 1224 h 2494"/>
                <a:gd name="T20" fmla="*/ 90 w 317"/>
                <a:gd name="T21" fmla="*/ 1043 h 2494"/>
                <a:gd name="T22" fmla="*/ 136 w 317"/>
                <a:gd name="T23" fmla="*/ 997 h 2494"/>
                <a:gd name="T24" fmla="*/ 136 w 317"/>
                <a:gd name="T25" fmla="*/ 907 h 2494"/>
                <a:gd name="T26" fmla="*/ 226 w 317"/>
                <a:gd name="T27" fmla="*/ 771 h 2494"/>
                <a:gd name="T28" fmla="*/ 181 w 317"/>
                <a:gd name="T29" fmla="*/ 589 h 2494"/>
                <a:gd name="T30" fmla="*/ 90 w 317"/>
                <a:gd name="T31" fmla="*/ 453 h 2494"/>
                <a:gd name="T32" fmla="*/ 90 w 317"/>
                <a:gd name="T33" fmla="*/ 408 h 2494"/>
                <a:gd name="T34" fmla="*/ 90 w 317"/>
                <a:gd name="T35" fmla="*/ 317 h 2494"/>
                <a:gd name="T36" fmla="*/ 45 w 317"/>
                <a:gd name="T37" fmla="*/ 272 h 2494"/>
                <a:gd name="T38" fmla="*/ 136 w 317"/>
                <a:gd name="T39" fmla="*/ 136 h 2494"/>
                <a:gd name="T40" fmla="*/ 45 w 317"/>
                <a:gd name="T41" fmla="*/ 0 h 24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7"/>
                <a:gd name="T64" fmla="*/ 0 h 2494"/>
                <a:gd name="T65" fmla="*/ 317 w 317"/>
                <a:gd name="T66" fmla="*/ 2494 h 24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7" h="2494">
                  <a:moveTo>
                    <a:pt x="317" y="2494"/>
                  </a:moveTo>
                  <a:lnTo>
                    <a:pt x="181" y="2449"/>
                  </a:lnTo>
                  <a:lnTo>
                    <a:pt x="181" y="2313"/>
                  </a:lnTo>
                  <a:lnTo>
                    <a:pt x="90" y="2041"/>
                  </a:lnTo>
                  <a:lnTo>
                    <a:pt x="0" y="1723"/>
                  </a:lnTo>
                  <a:lnTo>
                    <a:pt x="45" y="1678"/>
                  </a:lnTo>
                  <a:lnTo>
                    <a:pt x="0" y="1406"/>
                  </a:lnTo>
                  <a:lnTo>
                    <a:pt x="90" y="1315"/>
                  </a:lnTo>
                  <a:lnTo>
                    <a:pt x="45" y="1270"/>
                  </a:lnTo>
                  <a:lnTo>
                    <a:pt x="0" y="1224"/>
                  </a:lnTo>
                  <a:lnTo>
                    <a:pt x="90" y="1043"/>
                  </a:lnTo>
                  <a:lnTo>
                    <a:pt x="136" y="997"/>
                  </a:lnTo>
                  <a:lnTo>
                    <a:pt x="136" y="907"/>
                  </a:lnTo>
                  <a:lnTo>
                    <a:pt x="226" y="771"/>
                  </a:lnTo>
                  <a:lnTo>
                    <a:pt x="181" y="589"/>
                  </a:lnTo>
                  <a:lnTo>
                    <a:pt x="90" y="453"/>
                  </a:lnTo>
                  <a:lnTo>
                    <a:pt x="90" y="408"/>
                  </a:lnTo>
                  <a:lnTo>
                    <a:pt x="90" y="317"/>
                  </a:lnTo>
                  <a:lnTo>
                    <a:pt x="45" y="272"/>
                  </a:lnTo>
                  <a:lnTo>
                    <a:pt x="136" y="136"/>
                  </a:lnTo>
                  <a:lnTo>
                    <a:pt x="45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34" name="Freeform 151"/>
            <p:cNvSpPr>
              <a:spLocks/>
            </p:cNvSpPr>
            <p:nvPr/>
          </p:nvSpPr>
          <p:spPr bwMode="gray">
            <a:xfrm>
              <a:off x="5106612" y="1611758"/>
              <a:ext cx="241511" cy="1659630"/>
            </a:xfrm>
            <a:custGeom>
              <a:avLst/>
              <a:gdLst>
                <a:gd name="T0" fmla="*/ 317 w 317"/>
                <a:gd name="T1" fmla="*/ 2494 h 2494"/>
                <a:gd name="T2" fmla="*/ 181 w 317"/>
                <a:gd name="T3" fmla="*/ 2449 h 2494"/>
                <a:gd name="T4" fmla="*/ 181 w 317"/>
                <a:gd name="T5" fmla="*/ 2313 h 2494"/>
                <a:gd name="T6" fmla="*/ 90 w 317"/>
                <a:gd name="T7" fmla="*/ 2041 h 2494"/>
                <a:gd name="T8" fmla="*/ 0 w 317"/>
                <a:gd name="T9" fmla="*/ 1723 h 2494"/>
                <a:gd name="T10" fmla="*/ 45 w 317"/>
                <a:gd name="T11" fmla="*/ 1678 h 2494"/>
                <a:gd name="T12" fmla="*/ 0 w 317"/>
                <a:gd name="T13" fmla="*/ 1406 h 2494"/>
                <a:gd name="T14" fmla="*/ 90 w 317"/>
                <a:gd name="T15" fmla="*/ 1315 h 2494"/>
                <a:gd name="T16" fmla="*/ 45 w 317"/>
                <a:gd name="T17" fmla="*/ 1270 h 2494"/>
                <a:gd name="T18" fmla="*/ 0 w 317"/>
                <a:gd name="T19" fmla="*/ 1224 h 2494"/>
                <a:gd name="T20" fmla="*/ 90 w 317"/>
                <a:gd name="T21" fmla="*/ 1043 h 2494"/>
                <a:gd name="T22" fmla="*/ 136 w 317"/>
                <a:gd name="T23" fmla="*/ 997 h 2494"/>
                <a:gd name="T24" fmla="*/ 136 w 317"/>
                <a:gd name="T25" fmla="*/ 907 h 2494"/>
                <a:gd name="T26" fmla="*/ 226 w 317"/>
                <a:gd name="T27" fmla="*/ 771 h 2494"/>
                <a:gd name="T28" fmla="*/ 181 w 317"/>
                <a:gd name="T29" fmla="*/ 589 h 2494"/>
                <a:gd name="T30" fmla="*/ 90 w 317"/>
                <a:gd name="T31" fmla="*/ 453 h 2494"/>
                <a:gd name="T32" fmla="*/ 90 w 317"/>
                <a:gd name="T33" fmla="*/ 408 h 2494"/>
                <a:gd name="T34" fmla="*/ 90 w 317"/>
                <a:gd name="T35" fmla="*/ 317 h 2494"/>
                <a:gd name="T36" fmla="*/ 45 w 317"/>
                <a:gd name="T37" fmla="*/ 272 h 2494"/>
                <a:gd name="T38" fmla="*/ 136 w 317"/>
                <a:gd name="T39" fmla="*/ 136 h 2494"/>
                <a:gd name="T40" fmla="*/ 45 w 317"/>
                <a:gd name="T41" fmla="*/ 0 h 24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7"/>
                <a:gd name="T64" fmla="*/ 0 h 2494"/>
                <a:gd name="T65" fmla="*/ 317 w 317"/>
                <a:gd name="T66" fmla="*/ 2494 h 24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7" h="2494">
                  <a:moveTo>
                    <a:pt x="317" y="2494"/>
                  </a:moveTo>
                  <a:lnTo>
                    <a:pt x="181" y="2449"/>
                  </a:lnTo>
                  <a:lnTo>
                    <a:pt x="181" y="2313"/>
                  </a:lnTo>
                  <a:lnTo>
                    <a:pt x="90" y="2041"/>
                  </a:lnTo>
                  <a:lnTo>
                    <a:pt x="0" y="1723"/>
                  </a:lnTo>
                  <a:lnTo>
                    <a:pt x="45" y="1678"/>
                  </a:lnTo>
                  <a:lnTo>
                    <a:pt x="0" y="1406"/>
                  </a:lnTo>
                  <a:lnTo>
                    <a:pt x="90" y="1315"/>
                  </a:lnTo>
                  <a:lnTo>
                    <a:pt x="45" y="1270"/>
                  </a:lnTo>
                  <a:lnTo>
                    <a:pt x="0" y="1224"/>
                  </a:lnTo>
                  <a:lnTo>
                    <a:pt x="90" y="1043"/>
                  </a:lnTo>
                  <a:lnTo>
                    <a:pt x="136" y="997"/>
                  </a:lnTo>
                  <a:lnTo>
                    <a:pt x="136" y="907"/>
                  </a:lnTo>
                  <a:lnTo>
                    <a:pt x="226" y="771"/>
                  </a:lnTo>
                  <a:lnTo>
                    <a:pt x="181" y="589"/>
                  </a:lnTo>
                  <a:lnTo>
                    <a:pt x="90" y="453"/>
                  </a:lnTo>
                  <a:lnTo>
                    <a:pt x="90" y="408"/>
                  </a:lnTo>
                  <a:lnTo>
                    <a:pt x="90" y="317"/>
                  </a:lnTo>
                  <a:lnTo>
                    <a:pt x="45" y="272"/>
                  </a:lnTo>
                  <a:lnTo>
                    <a:pt x="136" y="136"/>
                  </a:lnTo>
                  <a:lnTo>
                    <a:pt x="45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35" name="グループ化 634"/>
          <p:cNvGrpSpPr/>
          <p:nvPr/>
        </p:nvGrpSpPr>
        <p:grpSpPr bwMode="gray">
          <a:xfrm>
            <a:off x="7360442" y="3782479"/>
            <a:ext cx="415216" cy="966232"/>
            <a:chOff x="6039134" y="3090384"/>
            <a:chExt cx="415216" cy="966232"/>
          </a:xfrm>
        </p:grpSpPr>
        <p:sp>
          <p:nvSpPr>
            <p:cNvPr id="636" name="Freeform 59"/>
            <p:cNvSpPr>
              <a:spLocks/>
            </p:cNvSpPr>
            <p:nvPr/>
          </p:nvSpPr>
          <p:spPr bwMode="gray">
            <a:xfrm>
              <a:off x="6039134" y="3090384"/>
              <a:ext cx="415216" cy="966232"/>
            </a:xfrm>
            <a:custGeom>
              <a:avLst/>
              <a:gdLst>
                <a:gd name="T0" fmla="*/ 272 w 545"/>
                <a:gd name="T1" fmla="*/ 0 h 1452"/>
                <a:gd name="T2" fmla="*/ 318 w 545"/>
                <a:gd name="T3" fmla="*/ 46 h 1452"/>
                <a:gd name="T4" fmla="*/ 363 w 545"/>
                <a:gd name="T5" fmla="*/ 182 h 1452"/>
                <a:gd name="T6" fmla="*/ 409 w 545"/>
                <a:gd name="T7" fmla="*/ 182 h 1452"/>
                <a:gd name="T8" fmla="*/ 409 w 545"/>
                <a:gd name="T9" fmla="*/ 318 h 1452"/>
                <a:gd name="T10" fmla="*/ 454 w 545"/>
                <a:gd name="T11" fmla="*/ 363 h 1452"/>
                <a:gd name="T12" fmla="*/ 454 w 545"/>
                <a:gd name="T13" fmla="*/ 499 h 1452"/>
                <a:gd name="T14" fmla="*/ 409 w 545"/>
                <a:gd name="T15" fmla="*/ 590 h 1452"/>
                <a:gd name="T16" fmla="*/ 409 w 545"/>
                <a:gd name="T17" fmla="*/ 635 h 1452"/>
                <a:gd name="T18" fmla="*/ 454 w 545"/>
                <a:gd name="T19" fmla="*/ 681 h 1452"/>
                <a:gd name="T20" fmla="*/ 409 w 545"/>
                <a:gd name="T21" fmla="*/ 817 h 1452"/>
                <a:gd name="T22" fmla="*/ 409 w 545"/>
                <a:gd name="T23" fmla="*/ 907 h 1452"/>
                <a:gd name="T24" fmla="*/ 454 w 545"/>
                <a:gd name="T25" fmla="*/ 998 h 1452"/>
                <a:gd name="T26" fmla="*/ 499 w 545"/>
                <a:gd name="T27" fmla="*/ 998 h 1452"/>
                <a:gd name="T28" fmla="*/ 545 w 545"/>
                <a:gd name="T29" fmla="*/ 1089 h 1452"/>
                <a:gd name="T30" fmla="*/ 545 w 545"/>
                <a:gd name="T31" fmla="*/ 1134 h 1452"/>
                <a:gd name="T32" fmla="*/ 409 w 545"/>
                <a:gd name="T33" fmla="*/ 1134 h 1452"/>
                <a:gd name="T34" fmla="*/ 363 w 545"/>
                <a:gd name="T35" fmla="*/ 1180 h 1452"/>
                <a:gd name="T36" fmla="*/ 318 w 545"/>
                <a:gd name="T37" fmla="*/ 1270 h 1452"/>
                <a:gd name="T38" fmla="*/ 272 w 545"/>
                <a:gd name="T39" fmla="*/ 1270 h 1452"/>
                <a:gd name="T40" fmla="*/ 227 w 545"/>
                <a:gd name="T41" fmla="*/ 1361 h 1452"/>
                <a:gd name="T42" fmla="*/ 0 w 545"/>
                <a:gd name="T43" fmla="*/ 1452 h 14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5"/>
                <a:gd name="T67" fmla="*/ 0 h 1452"/>
                <a:gd name="T68" fmla="*/ 545 w 545"/>
                <a:gd name="T69" fmla="*/ 1452 h 14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5" h="1452">
                  <a:moveTo>
                    <a:pt x="272" y="0"/>
                  </a:moveTo>
                  <a:lnTo>
                    <a:pt x="318" y="46"/>
                  </a:lnTo>
                  <a:lnTo>
                    <a:pt x="363" y="182"/>
                  </a:lnTo>
                  <a:lnTo>
                    <a:pt x="409" y="182"/>
                  </a:lnTo>
                  <a:lnTo>
                    <a:pt x="409" y="318"/>
                  </a:lnTo>
                  <a:lnTo>
                    <a:pt x="454" y="363"/>
                  </a:lnTo>
                  <a:lnTo>
                    <a:pt x="454" y="499"/>
                  </a:lnTo>
                  <a:lnTo>
                    <a:pt x="409" y="590"/>
                  </a:lnTo>
                  <a:lnTo>
                    <a:pt x="409" y="635"/>
                  </a:lnTo>
                  <a:lnTo>
                    <a:pt x="454" y="681"/>
                  </a:lnTo>
                  <a:lnTo>
                    <a:pt x="409" y="817"/>
                  </a:lnTo>
                  <a:lnTo>
                    <a:pt x="409" y="907"/>
                  </a:lnTo>
                  <a:lnTo>
                    <a:pt x="454" y="998"/>
                  </a:lnTo>
                  <a:lnTo>
                    <a:pt x="499" y="998"/>
                  </a:lnTo>
                  <a:lnTo>
                    <a:pt x="545" y="1089"/>
                  </a:lnTo>
                  <a:lnTo>
                    <a:pt x="545" y="1134"/>
                  </a:lnTo>
                  <a:lnTo>
                    <a:pt x="409" y="1134"/>
                  </a:lnTo>
                  <a:lnTo>
                    <a:pt x="363" y="1180"/>
                  </a:lnTo>
                  <a:lnTo>
                    <a:pt x="318" y="1270"/>
                  </a:lnTo>
                  <a:lnTo>
                    <a:pt x="272" y="1270"/>
                  </a:lnTo>
                  <a:lnTo>
                    <a:pt x="227" y="1361"/>
                  </a:lnTo>
                  <a:lnTo>
                    <a:pt x="0" y="145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37" name="Freeform 154"/>
            <p:cNvSpPr>
              <a:spLocks/>
            </p:cNvSpPr>
            <p:nvPr/>
          </p:nvSpPr>
          <p:spPr bwMode="gray">
            <a:xfrm>
              <a:off x="6039134" y="3090384"/>
              <a:ext cx="415216" cy="966232"/>
            </a:xfrm>
            <a:custGeom>
              <a:avLst/>
              <a:gdLst>
                <a:gd name="T0" fmla="*/ 272 w 545"/>
                <a:gd name="T1" fmla="*/ 0 h 1452"/>
                <a:gd name="T2" fmla="*/ 318 w 545"/>
                <a:gd name="T3" fmla="*/ 46 h 1452"/>
                <a:gd name="T4" fmla="*/ 363 w 545"/>
                <a:gd name="T5" fmla="*/ 182 h 1452"/>
                <a:gd name="T6" fmla="*/ 409 w 545"/>
                <a:gd name="T7" fmla="*/ 182 h 1452"/>
                <a:gd name="T8" fmla="*/ 409 w 545"/>
                <a:gd name="T9" fmla="*/ 318 h 1452"/>
                <a:gd name="T10" fmla="*/ 454 w 545"/>
                <a:gd name="T11" fmla="*/ 363 h 1452"/>
                <a:gd name="T12" fmla="*/ 454 w 545"/>
                <a:gd name="T13" fmla="*/ 499 h 1452"/>
                <a:gd name="T14" fmla="*/ 409 w 545"/>
                <a:gd name="T15" fmla="*/ 590 h 1452"/>
                <a:gd name="T16" fmla="*/ 409 w 545"/>
                <a:gd name="T17" fmla="*/ 635 h 1452"/>
                <a:gd name="T18" fmla="*/ 454 w 545"/>
                <a:gd name="T19" fmla="*/ 681 h 1452"/>
                <a:gd name="T20" fmla="*/ 409 w 545"/>
                <a:gd name="T21" fmla="*/ 817 h 1452"/>
                <a:gd name="T22" fmla="*/ 409 w 545"/>
                <a:gd name="T23" fmla="*/ 907 h 1452"/>
                <a:gd name="T24" fmla="*/ 454 w 545"/>
                <a:gd name="T25" fmla="*/ 998 h 1452"/>
                <a:gd name="T26" fmla="*/ 499 w 545"/>
                <a:gd name="T27" fmla="*/ 998 h 1452"/>
                <a:gd name="T28" fmla="*/ 545 w 545"/>
                <a:gd name="T29" fmla="*/ 1089 h 1452"/>
                <a:gd name="T30" fmla="*/ 545 w 545"/>
                <a:gd name="T31" fmla="*/ 1134 h 1452"/>
                <a:gd name="T32" fmla="*/ 409 w 545"/>
                <a:gd name="T33" fmla="*/ 1134 h 1452"/>
                <a:gd name="T34" fmla="*/ 363 w 545"/>
                <a:gd name="T35" fmla="*/ 1180 h 1452"/>
                <a:gd name="T36" fmla="*/ 318 w 545"/>
                <a:gd name="T37" fmla="*/ 1270 h 1452"/>
                <a:gd name="T38" fmla="*/ 272 w 545"/>
                <a:gd name="T39" fmla="*/ 1270 h 1452"/>
                <a:gd name="T40" fmla="*/ 227 w 545"/>
                <a:gd name="T41" fmla="*/ 1361 h 1452"/>
                <a:gd name="T42" fmla="*/ 0 w 545"/>
                <a:gd name="T43" fmla="*/ 1452 h 14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5"/>
                <a:gd name="T67" fmla="*/ 0 h 1452"/>
                <a:gd name="T68" fmla="*/ 545 w 545"/>
                <a:gd name="T69" fmla="*/ 1452 h 14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5" h="1452">
                  <a:moveTo>
                    <a:pt x="272" y="0"/>
                  </a:moveTo>
                  <a:lnTo>
                    <a:pt x="318" y="46"/>
                  </a:lnTo>
                  <a:lnTo>
                    <a:pt x="363" y="182"/>
                  </a:lnTo>
                  <a:lnTo>
                    <a:pt x="409" y="182"/>
                  </a:lnTo>
                  <a:lnTo>
                    <a:pt x="409" y="318"/>
                  </a:lnTo>
                  <a:lnTo>
                    <a:pt x="454" y="363"/>
                  </a:lnTo>
                  <a:lnTo>
                    <a:pt x="454" y="499"/>
                  </a:lnTo>
                  <a:lnTo>
                    <a:pt x="409" y="590"/>
                  </a:lnTo>
                  <a:lnTo>
                    <a:pt x="409" y="635"/>
                  </a:lnTo>
                  <a:lnTo>
                    <a:pt x="454" y="681"/>
                  </a:lnTo>
                  <a:lnTo>
                    <a:pt x="409" y="817"/>
                  </a:lnTo>
                  <a:lnTo>
                    <a:pt x="409" y="907"/>
                  </a:lnTo>
                  <a:lnTo>
                    <a:pt x="454" y="998"/>
                  </a:lnTo>
                  <a:lnTo>
                    <a:pt x="499" y="998"/>
                  </a:lnTo>
                  <a:lnTo>
                    <a:pt x="545" y="1089"/>
                  </a:lnTo>
                  <a:lnTo>
                    <a:pt x="545" y="1134"/>
                  </a:lnTo>
                  <a:lnTo>
                    <a:pt x="409" y="1134"/>
                  </a:lnTo>
                  <a:lnTo>
                    <a:pt x="363" y="1180"/>
                  </a:lnTo>
                  <a:lnTo>
                    <a:pt x="318" y="1270"/>
                  </a:lnTo>
                  <a:lnTo>
                    <a:pt x="272" y="1270"/>
                  </a:lnTo>
                  <a:lnTo>
                    <a:pt x="227" y="1361"/>
                  </a:lnTo>
                  <a:lnTo>
                    <a:pt x="0" y="1452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38" name="グループ化 637"/>
          <p:cNvGrpSpPr/>
          <p:nvPr/>
        </p:nvGrpSpPr>
        <p:grpSpPr bwMode="gray">
          <a:xfrm>
            <a:off x="8846839" y="3874991"/>
            <a:ext cx="564757" cy="1307076"/>
            <a:chOff x="7525530" y="3182896"/>
            <a:chExt cx="564757" cy="1307076"/>
          </a:xfrm>
        </p:grpSpPr>
        <p:sp>
          <p:nvSpPr>
            <p:cNvPr id="639" name="Freeform 60"/>
            <p:cNvSpPr>
              <a:spLocks/>
            </p:cNvSpPr>
            <p:nvPr/>
          </p:nvSpPr>
          <p:spPr bwMode="gray">
            <a:xfrm>
              <a:off x="7525530" y="3182896"/>
              <a:ext cx="563578" cy="1307076"/>
            </a:xfrm>
            <a:custGeom>
              <a:avLst/>
              <a:gdLst>
                <a:gd name="T0" fmla="*/ 0 w 1406"/>
                <a:gd name="T1" fmla="*/ 0 h 1134"/>
                <a:gd name="T2" fmla="*/ 0 w 1406"/>
                <a:gd name="T3" fmla="*/ 136 h 1134"/>
                <a:gd name="T4" fmla="*/ 181 w 1406"/>
                <a:gd name="T5" fmla="*/ 272 h 1134"/>
                <a:gd name="T6" fmla="*/ 272 w 1406"/>
                <a:gd name="T7" fmla="*/ 317 h 1134"/>
                <a:gd name="T8" fmla="*/ 317 w 1406"/>
                <a:gd name="T9" fmla="*/ 453 h 1134"/>
                <a:gd name="T10" fmla="*/ 272 w 1406"/>
                <a:gd name="T11" fmla="*/ 499 h 1134"/>
                <a:gd name="T12" fmla="*/ 317 w 1406"/>
                <a:gd name="T13" fmla="*/ 589 h 1134"/>
                <a:gd name="T14" fmla="*/ 453 w 1406"/>
                <a:gd name="T15" fmla="*/ 635 h 1134"/>
                <a:gd name="T16" fmla="*/ 453 w 1406"/>
                <a:gd name="T17" fmla="*/ 771 h 1134"/>
                <a:gd name="T18" fmla="*/ 544 w 1406"/>
                <a:gd name="T19" fmla="*/ 816 h 1134"/>
                <a:gd name="T20" fmla="*/ 499 w 1406"/>
                <a:gd name="T21" fmla="*/ 861 h 1134"/>
                <a:gd name="T22" fmla="*/ 680 w 1406"/>
                <a:gd name="T23" fmla="*/ 1134 h 1134"/>
                <a:gd name="T24" fmla="*/ 952 w 1406"/>
                <a:gd name="T25" fmla="*/ 1088 h 1134"/>
                <a:gd name="T26" fmla="*/ 1043 w 1406"/>
                <a:gd name="T27" fmla="*/ 1134 h 1134"/>
                <a:gd name="T28" fmla="*/ 1224 w 1406"/>
                <a:gd name="T29" fmla="*/ 1134 h 1134"/>
                <a:gd name="T30" fmla="*/ 1270 w 1406"/>
                <a:gd name="T31" fmla="*/ 1088 h 1134"/>
                <a:gd name="T32" fmla="*/ 1406 w 1406"/>
                <a:gd name="T33" fmla="*/ 1088 h 11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06"/>
                <a:gd name="T52" fmla="*/ 0 h 1134"/>
                <a:gd name="T53" fmla="*/ 1406 w 1406"/>
                <a:gd name="T54" fmla="*/ 1134 h 1134"/>
                <a:gd name="connsiteX0" fmla="*/ 0 w 9033"/>
                <a:gd name="connsiteY0" fmla="*/ 0 h 10000"/>
                <a:gd name="connsiteX1" fmla="*/ 0 w 9033"/>
                <a:gd name="connsiteY1" fmla="*/ 1199 h 10000"/>
                <a:gd name="connsiteX2" fmla="*/ 1287 w 9033"/>
                <a:gd name="connsiteY2" fmla="*/ 2399 h 10000"/>
                <a:gd name="connsiteX3" fmla="*/ 1935 w 9033"/>
                <a:gd name="connsiteY3" fmla="*/ 2795 h 10000"/>
                <a:gd name="connsiteX4" fmla="*/ 2255 w 9033"/>
                <a:gd name="connsiteY4" fmla="*/ 3995 h 10000"/>
                <a:gd name="connsiteX5" fmla="*/ 1935 w 9033"/>
                <a:gd name="connsiteY5" fmla="*/ 4400 h 10000"/>
                <a:gd name="connsiteX6" fmla="*/ 2255 w 9033"/>
                <a:gd name="connsiteY6" fmla="*/ 5194 h 10000"/>
                <a:gd name="connsiteX7" fmla="*/ 3222 w 9033"/>
                <a:gd name="connsiteY7" fmla="*/ 5600 h 10000"/>
                <a:gd name="connsiteX8" fmla="*/ 3222 w 9033"/>
                <a:gd name="connsiteY8" fmla="*/ 6799 h 10000"/>
                <a:gd name="connsiteX9" fmla="*/ 3869 w 9033"/>
                <a:gd name="connsiteY9" fmla="*/ 7196 h 10000"/>
                <a:gd name="connsiteX10" fmla="*/ 3549 w 9033"/>
                <a:gd name="connsiteY10" fmla="*/ 7593 h 10000"/>
                <a:gd name="connsiteX11" fmla="*/ 4836 w 9033"/>
                <a:gd name="connsiteY11" fmla="*/ 10000 h 10000"/>
                <a:gd name="connsiteX12" fmla="*/ 6771 w 9033"/>
                <a:gd name="connsiteY12" fmla="*/ 9594 h 10000"/>
                <a:gd name="connsiteX13" fmla="*/ 7418 w 9033"/>
                <a:gd name="connsiteY13" fmla="*/ 10000 h 10000"/>
                <a:gd name="connsiteX14" fmla="*/ 8706 w 9033"/>
                <a:gd name="connsiteY14" fmla="*/ 10000 h 10000"/>
                <a:gd name="connsiteX15" fmla="*/ 9033 w 9033"/>
                <a:gd name="connsiteY15" fmla="*/ 9594 h 10000"/>
                <a:gd name="connsiteX0" fmla="*/ 0 w 9638"/>
                <a:gd name="connsiteY0" fmla="*/ 0 h 10000"/>
                <a:gd name="connsiteX1" fmla="*/ 0 w 9638"/>
                <a:gd name="connsiteY1" fmla="*/ 1199 h 10000"/>
                <a:gd name="connsiteX2" fmla="*/ 1425 w 9638"/>
                <a:gd name="connsiteY2" fmla="*/ 2399 h 10000"/>
                <a:gd name="connsiteX3" fmla="*/ 2142 w 9638"/>
                <a:gd name="connsiteY3" fmla="*/ 2795 h 10000"/>
                <a:gd name="connsiteX4" fmla="*/ 2496 w 9638"/>
                <a:gd name="connsiteY4" fmla="*/ 3995 h 10000"/>
                <a:gd name="connsiteX5" fmla="*/ 2142 w 9638"/>
                <a:gd name="connsiteY5" fmla="*/ 4400 h 10000"/>
                <a:gd name="connsiteX6" fmla="*/ 2496 w 9638"/>
                <a:gd name="connsiteY6" fmla="*/ 5194 h 10000"/>
                <a:gd name="connsiteX7" fmla="*/ 3567 w 9638"/>
                <a:gd name="connsiteY7" fmla="*/ 5600 h 10000"/>
                <a:gd name="connsiteX8" fmla="*/ 3567 w 9638"/>
                <a:gd name="connsiteY8" fmla="*/ 6799 h 10000"/>
                <a:gd name="connsiteX9" fmla="*/ 4283 w 9638"/>
                <a:gd name="connsiteY9" fmla="*/ 7196 h 10000"/>
                <a:gd name="connsiteX10" fmla="*/ 3929 w 9638"/>
                <a:gd name="connsiteY10" fmla="*/ 7593 h 10000"/>
                <a:gd name="connsiteX11" fmla="*/ 5354 w 9638"/>
                <a:gd name="connsiteY11" fmla="*/ 10000 h 10000"/>
                <a:gd name="connsiteX12" fmla="*/ 7496 w 9638"/>
                <a:gd name="connsiteY12" fmla="*/ 9594 h 10000"/>
                <a:gd name="connsiteX13" fmla="*/ 8212 w 9638"/>
                <a:gd name="connsiteY13" fmla="*/ 10000 h 10000"/>
                <a:gd name="connsiteX14" fmla="*/ 9638 w 9638"/>
                <a:gd name="connsiteY14" fmla="*/ 10000 h 10000"/>
                <a:gd name="connsiteX0" fmla="*/ 0 w 8520"/>
                <a:gd name="connsiteY0" fmla="*/ 0 h 10000"/>
                <a:gd name="connsiteX1" fmla="*/ 0 w 8520"/>
                <a:gd name="connsiteY1" fmla="*/ 1199 h 10000"/>
                <a:gd name="connsiteX2" fmla="*/ 1479 w 8520"/>
                <a:gd name="connsiteY2" fmla="*/ 2399 h 10000"/>
                <a:gd name="connsiteX3" fmla="*/ 2222 w 8520"/>
                <a:gd name="connsiteY3" fmla="*/ 2795 h 10000"/>
                <a:gd name="connsiteX4" fmla="*/ 2590 w 8520"/>
                <a:gd name="connsiteY4" fmla="*/ 3995 h 10000"/>
                <a:gd name="connsiteX5" fmla="*/ 2222 w 8520"/>
                <a:gd name="connsiteY5" fmla="*/ 4400 h 10000"/>
                <a:gd name="connsiteX6" fmla="*/ 2590 w 8520"/>
                <a:gd name="connsiteY6" fmla="*/ 5194 h 10000"/>
                <a:gd name="connsiteX7" fmla="*/ 3701 w 8520"/>
                <a:gd name="connsiteY7" fmla="*/ 5600 h 10000"/>
                <a:gd name="connsiteX8" fmla="*/ 3701 w 8520"/>
                <a:gd name="connsiteY8" fmla="*/ 6799 h 10000"/>
                <a:gd name="connsiteX9" fmla="*/ 4444 w 8520"/>
                <a:gd name="connsiteY9" fmla="*/ 7196 h 10000"/>
                <a:gd name="connsiteX10" fmla="*/ 4077 w 8520"/>
                <a:gd name="connsiteY10" fmla="*/ 7593 h 10000"/>
                <a:gd name="connsiteX11" fmla="*/ 5555 w 8520"/>
                <a:gd name="connsiteY11" fmla="*/ 10000 h 10000"/>
                <a:gd name="connsiteX12" fmla="*/ 7778 w 8520"/>
                <a:gd name="connsiteY12" fmla="*/ 9594 h 10000"/>
                <a:gd name="connsiteX13" fmla="*/ 8520 w 8520"/>
                <a:gd name="connsiteY13" fmla="*/ 10000 h 10000"/>
                <a:gd name="connsiteX0" fmla="*/ 0 w 9129"/>
                <a:gd name="connsiteY0" fmla="*/ 0 h 10000"/>
                <a:gd name="connsiteX1" fmla="*/ 0 w 9129"/>
                <a:gd name="connsiteY1" fmla="*/ 1199 h 10000"/>
                <a:gd name="connsiteX2" fmla="*/ 1736 w 9129"/>
                <a:gd name="connsiteY2" fmla="*/ 2399 h 10000"/>
                <a:gd name="connsiteX3" fmla="*/ 2608 w 9129"/>
                <a:gd name="connsiteY3" fmla="*/ 2795 h 10000"/>
                <a:gd name="connsiteX4" fmla="*/ 3040 w 9129"/>
                <a:gd name="connsiteY4" fmla="*/ 3995 h 10000"/>
                <a:gd name="connsiteX5" fmla="*/ 2608 w 9129"/>
                <a:gd name="connsiteY5" fmla="*/ 4400 h 10000"/>
                <a:gd name="connsiteX6" fmla="*/ 3040 w 9129"/>
                <a:gd name="connsiteY6" fmla="*/ 5194 h 10000"/>
                <a:gd name="connsiteX7" fmla="*/ 4344 w 9129"/>
                <a:gd name="connsiteY7" fmla="*/ 5600 h 10000"/>
                <a:gd name="connsiteX8" fmla="*/ 4344 w 9129"/>
                <a:gd name="connsiteY8" fmla="*/ 6799 h 10000"/>
                <a:gd name="connsiteX9" fmla="*/ 5216 w 9129"/>
                <a:gd name="connsiteY9" fmla="*/ 7196 h 10000"/>
                <a:gd name="connsiteX10" fmla="*/ 4785 w 9129"/>
                <a:gd name="connsiteY10" fmla="*/ 7593 h 10000"/>
                <a:gd name="connsiteX11" fmla="*/ 6520 w 9129"/>
                <a:gd name="connsiteY11" fmla="*/ 10000 h 10000"/>
                <a:gd name="connsiteX12" fmla="*/ 9129 w 9129"/>
                <a:gd name="connsiteY12" fmla="*/ 9594 h 10000"/>
                <a:gd name="connsiteX0" fmla="*/ 0 w 7142"/>
                <a:gd name="connsiteY0" fmla="*/ 0 h 10000"/>
                <a:gd name="connsiteX1" fmla="*/ 0 w 7142"/>
                <a:gd name="connsiteY1" fmla="*/ 1199 h 10000"/>
                <a:gd name="connsiteX2" fmla="*/ 1902 w 7142"/>
                <a:gd name="connsiteY2" fmla="*/ 2399 h 10000"/>
                <a:gd name="connsiteX3" fmla="*/ 2857 w 7142"/>
                <a:gd name="connsiteY3" fmla="*/ 2795 h 10000"/>
                <a:gd name="connsiteX4" fmla="*/ 3330 w 7142"/>
                <a:gd name="connsiteY4" fmla="*/ 3995 h 10000"/>
                <a:gd name="connsiteX5" fmla="*/ 2857 w 7142"/>
                <a:gd name="connsiteY5" fmla="*/ 4400 h 10000"/>
                <a:gd name="connsiteX6" fmla="*/ 3330 w 7142"/>
                <a:gd name="connsiteY6" fmla="*/ 5194 h 10000"/>
                <a:gd name="connsiteX7" fmla="*/ 4758 w 7142"/>
                <a:gd name="connsiteY7" fmla="*/ 5600 h 10000"/>
                <a:gd name="connsiteX8" fmla="*/ 4758 w 7142"/>
                <a:gd name="connsiteY8" fmla="*/ 6799 h 10000"/>
                <a:gd name="connsiteX9" fmla="*/ 5714 w 7142"/>
                <a:gd name="connsiteY9" fmla="*/ 7196 h 10000"/>
                <a:gd name="connsiteX10" fmla="*/ 5242 w 7142"/>
                <a:gd name="connsiteY10" fmla="*/ 7593 h 10000"/>
                <a:gd name="connsiteX11" fmla="*/ 7142 w 7142"/>
                <a:gd name="connsiteY11" fmla="*/ 10000 h 10000"/>
                <a:gd name="connsiteX0" fmla="*/ 138 w 10000"/>
                <a:gd name="connsiteY0" fmla="*/ 0 h 10379"/>
                <a:gd name="connsiteX1" fmla="*/ 0 w 10000"/>
                <a:gd name="connsiteY1" fmla="*/ 1578 h 10379"/>
                <a:gd name="connsiteX2" fmla="*/ 2663 w 10000"/>
                <a:gd name="connsiteY2" fmla="*/ 2778 h 10379"/>
                <a:gd name="connsiteX3" fmla="*/ 4000 w 10000"/>
                <a:gd name="connsiteY3" fmla="*/ 3174 h 10379"/>
                <a:gd name="connsiteX4" fmla="*/ 4663 w 10000"/>
                <a:gd name="connsiteY4" fmla="*/ 4374 h 10379"/>
                <a:gd name="connsiteX5" fmla="*/ 4000 w 10000"/>
                <a:gd name="connsiteY5" fmla="*/ 4779 h 10379"/>
                <a:gd name="connsiteX6" fmla="*/ 4663 w 10000"/>
                <a:gd name="connsiteY6" fmla="*/ 5573 h 10379"/>
                <a:gd name="connsiteX7" fmla="*/ 6662 w 10000"/>
                <a:gd name="connsiteY7" fmla="*/ 5979 h 10379"/>
                <a:gd name="connsiteX8" fmla="*/ 6662 w 10000"/>
                <a:gd name="connsiteY8" fmla="*/ 7178 h 10379"/>
                <a:gd name="connsiteX9" fmla="*/ 8001 w 10000"/>
                <a:gd name="connsiteY9" fmla="*/ 7575 h 10379"/>
                <a:gd name="connsiteX10" fmla="*/ 7340 w 10000"/>
                <a:gd name="connsiteY10" fmla="*/ 7972 h 10379"/>
                <a:gd name="connsiteX11" fmla="*/ 10000 w 10000"/>
                <a:gd name="connsiteY11" fmla="*/ 10379 h 10379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1425 w 11425"/>
                <a:gd name="connsiteY11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1425 w 11425"/>
                <a:gd name="connsiteY11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9178 w 11425"/>
                <a:gd name="connsiteY11" fmla="*/ 9509 h 11610"/>
                <a:gd name="connsiteX12" fmla="*/ 11425 w 11425"/>
                <a:gd name="connsiteY12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0097 w 11425"/>
                <a:gd name="connsiteY11" fmla="*/ 10361 h 11610"/>
                <a:gd name="connsiteX12" fmla="*/ 11425 w 11425"/>
                <a:gd name="connsiteY12" fmla="*/ 11610 h 11610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781 w 10781"/>
                <a:gd name="connsiteY12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419 w 10781"/>
                <a:gd name="connsiteY12" fmla="*/ 13801 h 17385"/>
                <a:gd name="connsiteX13" fmla="*/ 10781 w 10781"/>
                <a:gd name="connsiteY13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7 w 10781"/>
                <a:gd name="connsiteY12" fmla="*/ 13580 h 17385"/>
                <a:gd name="connsiteX13" fmla="*/ 10781 w 10781"/>
                <a:gd name="connsiteY13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465 w 10781"/>
                <a:gd name="connsiteY12" fmla="*/ 10740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10143 w 10781"/>
                <a:gd name="connsiteY13" fmla="*/ 1228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603 w 10781"/>
                <a:gd name="connsiteY16" fmla="*/ 15947 h 17385"/>
                <a:gd name="connsiteX17" fmla="*/ 10781 w 10781"/>
                <a:gd name="connsiteY17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649 w 10781"/>
                <a:gd name="connsiteY16" fmla="*/ 16420 h 17385"/>
                <a:gd name="connsiteX17" fmla="*/ 10781 w 10781"/>
                <a:gd name="connsiteY17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373 w 10781"/>
                <a:gd name="connsiteY16" fmla="*/ 14748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1710"/>
                <a:gd name="connsiteY0" fmla="*/ 0 h 17385"/>
                <a:gd name="connsiteX1" fmla="*/ 0 w 11710"/>
                <a:gd name="connsiteY1" fmla="*/ 1578 h 17385"/>
                <a:gd name="connsiteX2" fmla="*/ 2663 w 11710"/>
                <a:gd name="connsiteY2" fmla="*/ 2778 h 17385"/>
                <a:gd name="connsiteX3" fmla="*/ 4000 w 11710"/>
                <a:gd name="connsiteY3" fmla="*/ 3174 h 17385"/>
                <a:gd name="connsiteX4" fmla="*/ 4663 w 11710"/>
                <a:gd name="connsiteY4" fmla="*/ 4374 h 17385"/>
                <a:gd name="connsiteX5" fmla="*/ 4000 w 11710"/>
                <a:gd name="connsiteY5" fmla="*/ 4779 h 17385"/>
                <a:gd name="connsiteX6" fmla="*/ 4663 w 11710"/>
                <a:gd name="connsiteY6" fmla="*/ 5573 h 17385"/>
                <a:gd name="connsiteX7" fmla="*/ 6662 w 11710"/>
                <a:gd name="connsiteY7" fmla="*/ 5979 h 17385"/>
                <a:gd name="connsiteX8" fmla="*/ 6662 w 11710"/>
                <a:gd name="connsiteY8" fmla="*/ 7178 h 17385"/>
                <a:gd name="connsiteX9" fmla="*/ 8001 w 11710"/>
                <a:gd name="connsiteY9" fmla="*/ 7575 h 17385"/>
                <a:gd name="connsiteX10" fmla="*/ 7340 w 11710"/>
                <a:gd name="connsiteY10" fmla="*/ 7972 h 17385"/>
                <a:gd name="connsiteX11" fmla="*/ 10097 w 11710"/>
                <a:gd name="connsiteY11" fmla="*/ 10361 h 17385"/>
                <a:gd name="connsiteX12" fmla="*/ 10235 w 11710"/>
                <a:gd name="connsiteY12" fmla="*/ 10677 h 17385"/>
                <a:gd name="connsiteX13" fmla="*/ 9545 w 11710"/>
                <a:gd name="connsiteY13" fmla="*/ 11876 h 17385"/>
                <a:gd name="connsiteX14" fmla="*/ 9500 w 11710"/>
                <a:gd name="connsiteY14" fmla="*/ 12791 h 17385"/>
                <a:gd name="connsiteX15" fmla="*/ 10097 w 11710"/>
                <a:gd name="connsiteY15" fmla="*/ 13580 h 17385"/>
                <a:gd name="connsiteX16" fmla="*/ 11706 w 11710"/>
                <a:gd name="connsiteY16" fmla="*/ 15348 h 17385"/>
                <a:gd name="connsiteX17" fmla="*/ 10649 w 11710"/>
                <a:gd name="connsiteY17" fmla="*/ 16420 h 17385"/>
                <a:gd name="connsiteX18" fmla="*/ 10781 w 11710"/>
                <a:gd name="connsiteY18" fmla="*/ 17385 h 17385"/>
                <a:gd name="connsiteX0" fmla="*/ 138 w 11710"/>
                <a:gd name="connsiteY0" fmla="*/ 0 h 17385"/>
                <a:gd name="connsiteX1" fmla="*/ 0 w 11710"/>
                <a:gd name="connsiteY1" fmla="*/ 1578 h 17385"/>
                <a:gd name="connsiteX2" fmla="*/ 2663 w 11710"/>
                <a:gd name="connsiteY2" fmla="*/ 2778 h 17385"/>
                <a:gd name="connsiteX3" fmla="*/ 4000 w 11710"/>
                <a:gd name="connsiteY3" fmla="*/ 3174 h 17385"/>
                <a:gd name="connsiteX4" fmla="*/ 4663 w 11710"/>
                <a:gd name="connsiteY4" fmla="*/ 4374 h 17385"/>
                <a:gd name="connsiteX5" fmla="*/ 4000 w 11710"/>
                <a:gd name="connsiteY5" fmla="*/ 4779 h 17385"/>
                <a:gd name="connsiteX6" fmla="*/ 4663 w 11710"/>
                <a:gd name="connsiteY6" fmla="*/ 5573 h 17385"/>
                <a:gd name="connsiteX7" fmla="*/ 6662 w 11710"/>
                <a:gd name="connsiteY7" fmla="*/ 5979 h 17385"/>
                <a:gd name="connsiteX8" fmla="*/ 6662 w 11710"/>
                <a:gd name="connsiteY8" fmla="*/ 7178 h 17385"/>
                <a:gd name="connsiteX9" fmla="*/ 8001 w 11710"/>
                <a:gd name="connsiteY9" fmla="*/ 7575 h 17385"/>
                <a:gd name="connsiteX10" fmla="*/ 7340 w 11710"/>
                <a:gd name="connsiteY10" fmla="*/ 7972 h 17385"/>
                <a:gd name="connsiteX11" fmla="*/ 10097 w 11710"/>
                <a:gd name="connsiteY11" fmla="*/ 10361 h 17385"/>
                <a:gd name="connsiteX12" fmla="*/ 10235 w 11710"/>
                <a:gd name="connsiteY12" fmla="*/ 10677 h 17385"/>
                <a:gd name="connsiteX13" fmla="*/ 9545 w 11710"/>
                <a:gd name="connsiteY13" fmla="*/ 11876 h 17385"/>
                <a:gd name="connsiteX14" fmla="*/ 9500 w 11710"/>
                <a:gd name="connsiteY14" fmla="*/ 12791 h 17385"/>
                <a:gd name="connsiteX15" fmla="*/ 10097 w 11710"/>
                <a:gd name="connsiteY15" fmla="*/ 13580 h 17385"/>
                <a:gd name="connsiteX16" fmla="*/ 11706 w 11710"/>
                <a:gd name="connsiteY16" fmla="*/ 15348 h 17385"/>
                <a:gd name="connsiteX17" fmla="*/ 10649 w 11710"/>
                <a:gd name="connsiteY17" fmla="*/ 16420 h 17385"/>
                <a:gd name="connsiteX18" fmla="*/ 10781 w 11710"/>
                <a:gd name="connsiteY18" fmla="*/ 17385 h 17385"/>
                <a:gd name="connsiteX0" fmla="*/ 138 w 11706"/>
                <a:gd name="connsiteY0" fmla="*/ 0 h 17385"/>
                <a:gd name="connsiteX1" fmla="*/ 0 w 11706"/>
                <a:gd name="connsiteY1" fmla="*/ 1578 h 17385"/>
                <a:gd name="connsiteX2" fmla="*/ 2663 w 11706"/>
                <a:gd name="connsiteY2" fmla="*/ 2778 h 17385"/>
                <a:gd name="connsiteX3" fmla="*/ 4000 w 11706"/>
                <a:gd name="connsiteY3" fmla="*/ 3174 h 17385"/>
                <a:gd name="connsiteX4" fmla="*/ 4663 w 11706"/>
                <a:gd name="connsiteY4" fmla="*/ 4374 h 17385"/>
                <a:gd name="connsiteX5" fmla="*/ 4000 w 11706"/>
                <a:gd name="connsiteY5" fmla="*/ 4779 h 17385"/>
                <a:gd name="connsiteX6" fmla="*/ 4663 w 11706"/>
                <a:gd name="connsiteY6" fmla="*/ 5573 h 17385"/>
                <a:gd name="connsiteX7" fmla="*/ 6662 w 11706"/>
                <a:gd name="connsiteY7" fmla="*/ 5979 h 17385"/>
                <a:gd name="connsiteX8" fmla="*/ 6662 w 11706"/>
                <a:gd name="connsiteY8" fmla="*/ 7178 h 17385"/>
                <a:gd name="connsiteX9" fmla="*/ 8001 w 11706"/>
                <a:gd name="connsiteY9" fmla="*/ 7575 h 17385"/>
                <a:gd name="connsiteX10" fmla="*/ 7340 w 11706"/>
                <a:gd name="connsiteY10" fmla="*/ 7972 h 17385"/>
                <a:gd name="connsiteX11" fmla="*/ 10097 w 11706"/>
                <a:gd name="connsiteY11" fmla="*/ 10361 h 17385"/>
                <a:gd name="connsiteX12" fmla="*/ 10235 w 11706"/>
                <a:gd name="connsiteY12" fmla="*/ 10677 h 17385"/>
                <a:gd name="connsiteX13" fmla="*/ 9545 w 11706"/>
                <a:gd name="connsiteY13" fmla="*/ 11876 h 17385"/>
                <a:gd name="connsiteX14" fmla="*/ 9500 w 11706"/>
                <a:gd name="connsiteY14" fmla="*/ 12791 h 17385"/>
                <a:gd name="connsiteX15" fmla="*/ 10097 w 11706"/>
                <a:gd name="connsiteY15" fmla="*/ 13580 h 17385"/>
                <a:gd name="connsiteX16" fmla="*/ 11706 w 11706"/>
                <a:gd name="connsiteY16" fmla="*/ 15348 h 17385"/>
                <a:gd name="connsiteX17" fmla="*/ 10649 w 11706"/>
                <a:gd name="connsiteY17" fmla="*/ 16420 h 17385"/>
                <a:gd name="connsiteX18" fmla="*/ 10781 w 11706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2490"/>
                <a:gd name="connsiteY0" fmla="*/ 0 h 17385"/>
                <a:gd name="connsiteX1" fmla="*/ 0 w 12490"/>
                <a:gd name="connsiteY1" fmla="*/ 1578 h 17385"/>
                <a:gd name="connsiteX2" fmla="*/ 2663 w 12490"/>
                <a:gd name="connsiteY2" fmla="*/ 2778 h 17385"/>
                <a:gd name="connsiteX3" fmla="*/ 4000 w 12490"/>
                <a:gd name="connsiteY3" fmla="*/ 3174 h 17385"/>
                <a:gd name="connsiteX4" fmla="*/ 4663 w 12490"/>
                <a:gd name="connsiteY4" fmla="*/ 4374 h 17385"/>
                <a:gd name="connsiteX5" fmla="*/ 4000 w 12490"/>
                <a:gd name="connsiteY5" fmla="*/ 4779 h 17385"/>
                <a:gd name="connsiteX6" fmla="*/ 4663 w 12490"/>
                <a:gd name="connsiteY6" fmla="*/ 5573 h 17385"/>
                <a:gd name="connsiteX7" fmla="*/ 6662 w 12490"/>
                <a:gd name="connsiteY7" fmla="*/ 5979 h 17385"/>
                <a:gd name="connsiteX8" fmla="*/ 6662 w 12490"/>
                <a:gd name="connsiteY8" fmla="*/ 7178 h 17385"/>
                <a:gd name="connsiteX9" fmla="*/ 8001 w 12490"/>
                <a:gd name="connsiteY9" fmla="*/ 7575 h 17385"/>
                <a:gd name="connsiteX10" fmla="*/ 7340 w 12490"/>
                <a:gd name="connsiteY10" fmla="*/ 7972 h 17385"/>
                <a:gd name="connsiteX11" fmla="*/ 10097 w 12490"/>
                <a:gd name="connsiteY11" fmla="*/ 10361 h 17385"/>
                <a:gd name="connsiteX12" fmla="*/ 12487 w 12490"/>
                <a:gd name="connsiteY12" fmla="*/ 10677 h 17385"/>
                <a:gd name="connsiteX13" fmla="*/ 9407 w 12490"/>
                <a:gd name="connsiteY13" fmla="*/ 11908 h 17385"/>
                <a:gd name="connsiteX14" fmla="*/ 9408 w 12490"/>
                <a:gd name="connsiteY14" fmla="*/ 12791 h 17385"/>
                <a:gd name="connsiteX15" fmla="*/ 10097 w 12490"/>
                <a:gd name="connsiteY15" fmla="*/ 13580 h 17385"/>
                <a:gd name="connsiteX16" fmla="*/ 10005 w 12490"/>
                <a:gd name="connsiteY16" fmla="*/ 15569 h 17385"/>
                <a:gd name="connsiteX17" fmla="*/ 10649 w 12490"/>
                <a:gd name="connsiteY17" fmla="*/ 16420 h 17385"/>
                <a:gd name="connsiteX18" fmla="*/ 10781 w 12490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373 w 10781"/>
                <a:gd name="connsiteY16" fmla="*/ 15474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830"/>
                <a:gd name="connsiteY0" fmla="*/ 0 h 17385"/>
                <a:gd name="connsiteX1" fmla="*/ 0 w 10830"/>
                <a:gd name="connsiteY1" fmla="*/ 1578 h 17385"/>
                <a:gd name="connsiteX2" fmla="*/ 2663 w 10830"/>
                <a:gd name="connsiteY2" fmla="*/ 2778 h 17385"/>
                <a:gd name="connsiteX3" fmla="*/ 4000 w 10830"/>
                <a:gd name="connsiteY3" fmla="*/ 3174 h 17385"/>
                <a:gd name="connsiteX4" fmla="*/ 4663 w 10830"/>
                <a:gd name="connsiteY4" fmla="*/ 4374 h 17385"/>
                <a:gd name="connsiteX5" fmla="*/ 4000 w 10830"/>
                <a:gd name="connsiteY5" fmla="*/ 4779 h 17385"/>
                <a:gd name="connsiteX6" fmla="*/ 4663 w 10830"/>
                <a:gd name="connsiteY6" fmla="*/ 5573 h 17385"/>
                <a:gd name="connsiteX7" fmla="*/ 6662 w 10830"/>
                <a:gd name="connsiteY7" fmla="*/ 5979 h 17385"/>
                <a:gd name="connsiteX8" fmla="*/ 6662 w 10830"/>
                <a:gd name="connsiteY8" fmla="*/ 7178 h 17385"/>
                <a:gd name="connsiteX9" fmla="*/ 8001 w 10830"/>
                <a:gd name="connsiteY9" fmla="*/ 7575 h 17385"/>
                <a:gd name="connsiteX10" fmla="*/ 7340 w 10830"/>
                <a:gd name="connsiteY10" fmla="*/ 7972 h 17385"/>
                <a:gd name="connsiteX11" fmla="*/ 10097 w 10830"/>
                <a:gd name="connsiteY11" fmla="*/ 10361 h 17385"/>
                <a:gd name="connsiteX12" fmla="*/ 10281 w 10830"/>
                <a:gd name="connsiteY12" fmla="*/ 10614 h 17385"/>
                <a:gd name="connsiteX13" fmla="*/ 9407 w 10830"/>
                <a:gd name="connsiteY13" fmla="*/ 11908 h 17385"/>
                <a:gd name="connsiteX14" fmla="*/ 9408 w 10830"/>
                <a:gd name="connsiteY14" fmla="*/ 12791 h 17385"/>
                <a:gd name="connsiteX15" fmla="*/ 10097 w 10830"/>
                <a:gd name="connsiteY15" fmla="*/ 13580 h 17385"/>
                <a:gd name="connsiteX16" fmla="*/ 10373 w 10830"/>
                <a:gd name="connsiteY16" fmla="*/ 15474 h 17385"/>
                <a:gd name="connsiteX17" fmla="*/ 10787 w 10830"/>
                <a:gd name="connsiteY17" fmla="*/ 16262 h 17385"/>
                <a:gd name="connsiteX18" fmla="*/ 10781 w 10830"/>
                <a:gd name="connsiteY18" fmla="*/ 17385 h 17385"/>
                <a:gd name="connsiteX0" fmla="*/ 138 w 13410"/>
                <a:gd name="connsiteY0" fmla="*/ 0 h 17385"/>
                <a:gd name="connsiteX1" fmla="*/ 0 w 13410"/>
                <a:gd name="connsiteY1" fmla="*/ 1578 h 17385"/>
                <a:gd name="connsiteX2" fmla="*/ 2663 w 13410"/>
                <a:gd name="connsiteY2" fmla="*/ 2778 h 17385"/>
                <a:gd name="connsiteX3" fmla="*/ 4000 w 13410"/>
                <a:gd name="connsiteY3" fmla="*/ 3174 h 17385"/>
                <a:gd name="connsiteX4" fmla="*/ 4663 w 13410"/>
                <a:gd name="connsiteY4" fmla="*/ 4374 h 17385"/>
                <a:gd name="connsiteX5" fmla="*/ 4000 w 13410"/>
                <a:gd name="connsiteY5" fmla="*/ 4779 h 17385"/>
                <a:gd name="connsiteX6" fmla="*/ 4663 w 13410"/>
                <a:gd name="connsiteY6" fmla="*/ 5573 h 17385"/>
                <a:gd name="connsiteX7" fmla="*/ 6662 w 13410"/>
                <a:gd name="connsiteY7" fmla="*/ 5979 h 17385"/>
                <a:gd name="connsiteX8" fmla="*/ 6662 w 13410"/>
                <a:gd name="connsiteY8" fmla="*/ 7178 h 17385"/>
                <a:gd name="connsiteX9" fmla="*/ 8001 w 13410"/>
                <a:gd name="connsiteY9" fmla="*/ 7575 h 17385"/>
                <a:gd name="connsiteX10" fmla="*/ 7340 w 13410"/>
                <a:gd name="connsiteY10" fmla="*/ 7972 h 17385"/>
                <a:gd name="connsiteX11" fmla="*/ 10097 w 13410"/>
                <a:gd name="connsiteY11" fmla="*/ 10361 h 17385"/>
                <a:gd name="connsiteX12" fmla="*/ 10281 w 13410"/>
                <a:gd name="connsiteY12" fmla="*/ 10614 h 17385"/>
                <a:gd name="connsiteX13" fmla="*/ 9407 w 13410"/>
                <a:gd name="connsiteY13" fmla="*/ 11908 h 17385"/>
                <a:gd name="connsiteX14" fmla="*/ 9408 w 13410"/>
                <a:gd name="connsiteY14" fmla="*/ 12791 h 17385"/>
                <a:gd name="connsiteX15" fmla="*/ 10097 w 13410"/>
                <a:gd name="connsiteY15" fmla="*/ 13580 h 17385"/>
                <a:gd name="connsiteX16" fmla="*/ 10373 w 13410"/>
                <a:gd name="connsiteY16" fmla="*/ 15474 h 17385"/>
                <a:gd name="connsiteX17" fmla="*/ 13407 w 13410"/>
                <a:gd name="connsiteY17" fmla="*/ 15978 h 17385"/>
                <a:gd name="connsiteX18" fmla="*/ 10781 w 13410"/>
                <a:gd name="connsiteY18" fmla="*/ 17385 h 17385"/>
                <a:gd name="connsiteX0" fmla="*/ 138 w 13407"/>
                <a:gd name="connsiteY0" fmla="*/ 0 h 17385"/>
                <a:gd name="connsiteX1" fmla="*/ 0 w 13407"/>
                <a:gd name="connsiteY1" fmla="*/ 1578 h 17385"/>
                <a:gd name="connsiteX2" fmla="*/ 2663 w 13407"/>
                <a:gd name="connsiteY2" fmla="*/ 2778 h 17385"/>
                <a:gd name="connsiteX3" fmla="*/ 4000 w 13407"/>
                <a:gd name="connsiteY3" fmla="*/ 3174 h 17385"/>
                <a:gd name="connsiteX4" fmla="*/ 4663 w 13407"/>
                <a:gd name="connsiteY4" fmla="*/ 4374 h 17385"/>
                <a:gd name="connsiteX5" fmla="*/ 4000 w 13407"/>
                <a:gd name="connsiteY5" fmla="*/ 4779 h 17385"/>
                <a:gd name="connsiteX6" fmla="*/ 4663 w 13407"/>
                <a:gd name="connsiteY6" fmla="*/ 5573 h 17385"/>
                <a:gd name="connsiteX7" fmla="*/ 6662 w 13407"/>
                <a:gd name="connsiteY7" fmla="*/ 5979 h 17385"/>
                <a:gd name="connsiteX8" fmla="*/ 6662 w 13407"/>
                <a:gd name="connsiteY8" fmla="*/ 7178 h 17385"/>
                <a:gd name="connsiteX9" fmla="*/ 8001 w 13407"/>
                <a:gd name="connsiteY9" fmla="*/ 7575 h 17385"/>
                <a:gd name="connsiteX10" fmla="*/ 7340 w 13407"/>
                <a:gd name="connsiteY10" fmla="*/ 7972 h 17385"/>
                <a:gd name="connsiteX11" fmla="*/ 10097 w 13407"/>
                <a:gd name="connsiteY11" fmla="*/ 10361 h 17385"/>
                <a:gd name="connsiteX12" fmla="*/ 10281 w 13407"/>
                <a:gd name="connsiteY12" fmla="*/ 10614 h 17385"/>
                <a:gd name="connsiteX13" fmla="*/ 9407 w 13407"/>
                <a:gd name="connsiteY13" fmla="*/ 11908 h 17385"/>
                <a:gd name="connsiteX14" fmla="*/ 9408 w 13407"/>
                <a:gd name="connsiteY14" fmla="*/ 12791 h 17385"/>
                <a:gd name="connsiteX15" fmla="*/ 10097 w 13407"/>
                <a:gd name="connsiteY15" fmla="*/ 13580 h 17385"/>
                <a:gd name="connsiteX16" fmla="*/ 10373 w 13407"/>
                <a:gd name="connsiteY16" fmla="*/ 15474 h 17385"/>
                <a:gd name="connsiteX17" fmla="*/ 13407 w 13407"/>
                <a:gd name="connsiteY17" fmla="*/ 15978 h 17385"/>
                <a:gd name="connsiteX18" fmla="*/ 10781 w 13407"/>
                <a:gd name="connsiteY18" fmla="*/ 17385 h 17385"/>
                <a:gd name="connsiteX0" fmla="*/ 138 w 13407"/>
                <a:gd name="connsiteY0" fmla="*/ 0 h 17385"/>
                <a:gd name="connsiteX1" fmla="*/ 0 w 13407"/>
                <a:gd name="connsiteY1" fmla="*/ 1578 h 17385"/>
                <a:gd name="connsiteX2" fmla="*/ 2663 w 13407"/>
                <a:gd name="connsiteY2" fmla="*/ 2778 h 17385"/>
                <a:gd name="connsiteX3" fmla="*/ 4000 w 13407"/>
                <a:gd name="connsiteY3" fmla="*/ 3174 h 17385"/>
                <a:gd name="connsiteX4" fmla="*/ 4663 w 13407"/>
                <a:gd name="connsiteY4" fmla="*/ 4374 h 17385"/>
                <a:gd name="connsiteX5" fmla="*/ 4000 w 13407"/>
                <a:gd name="connsiteY5" fmla="*/ 4779 h 17385"/>
                <a:gd name="connsiteX6" fmla="*/ 4663 w 13407"/>
                <a:gd name="connsiteY6" fmla="*/ 5573 h 17385"/>
                <a:gd name="connsiteX7" fmla="*/ 6662 w 13407"/>
                <a:gd name="connsiteY7" fmla="*/ 5979 h 17385"/>
                <a:gd name="connsiteX8" fmla="*/ 6662 w 13407"/>
                <a:gd name="connsiteY8" fmla="*/ 7178 h 17385"/>
                <a:gd name="connsiteX9" fmla="*/ 8001 w 13407"/>
                <a:gd name="connsiteY9" fmla="*/ 7575 h 17385"/>
                <a:gd name="connsiteX10" fmla="*/ 7340 w 13407"/>
                <a:gd name="connsiteY10" fmla="*/ 7972 h 17385"/>
                <a:gd name="connsiteX11" fmla="*/ 10097 w 13407"/>
                <a:gd name="connsiteY11" fmla="*/ 10361 h 17385"/>
                <a:gd name="connsiteX12" fmla="*/ 10281 w 13407"/>
                <a:gd name="connsiteY12" fmla="*/ 10614 h 17385"/>
                <a:gd name="connsiteX13" fmla="*/ 9407 w 13407"/>
                <a:gd name="connsiteY13" fmla="*/ 11908 h 17385"/>
                <a:gd name="connsiteX14" fmla="*/ 9408 w 13407"/>
                <a:gd name="connsiteY14" fmla="*/ 12791 h 17385"/>
                <a:gd name="connsiteX15" fmla="*/ 10097 w 13407"/>
                <a:gd name="connsiteY15" fmla="*/ 13580 h 17385"/>
                <a:gd name="connsiteX16" fmla="*/ 10373 w 13407"/>
                <a:gd name="connsiteY16" fmla="*/ 15474 h 17385"/>
                <a:gd name="connsiteX17" fmla="*/ 13407 w 13407"/>
                <a:gd name="connsiteY17" fmla="*/ 15978 h 17385"/>
                <a:gd name="connsiteX18" fmla="*/ 10781 w 13407"/>
                <a:gd name="connsiteY18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10373 w 10879"/>
                <a:gd name="connsiteY16" fmla="*/ 15474 h 17385"/>
                <a:gd name="connsiteX17" fmla="*/ 10879 w 10879"/>
                <a:gd name="connsiteY17" fmla="*/ 16357 h 17385"/>
                <a:gd name="connsiteX18" fmla="*/ 10781 w 10879"/>
                <a:gd name="connsiteY18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10189 w 10879"/>
                <a:gd name="connsiteY16" fmla="*/ 14653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10781 w 10879"/>
                <a:gd name="connsiteY19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9913 w 10879"/>
                <a:gd name="connsiteY16" fmla="*/ 14590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10781 w 10879"/>
                <a:gd name="connsiteY19" fmla="*/ 17385 h 17385"/>
                <a:gd name="connsiteX0" fmla="*/ 138 w 10906"/>
                <a:gd name="connsiteY0" fmla="*/ 0 h 17385"/>
                <a:gd name="connsiteX1" fmla="*/ 0 w 10906"/>
                <a:gd name="connsiteY1" fmla="*/ 1578 h 17385"/>
                <a:gd name="connsiteX2" fmla="*/ 2663 w 10906"/>
                <a:gd name="connsiteY2" fmla="*/ 2778 h 17385"/>
                <a:gd name="connsiteX3" fmla="*/ 4000 w 10906"/>
                <a:gd name="connsiteY3" fmla="*/ 3174 h 17385"/>
                <a:gd name="connsiteX4" fmla="*/ 4663 w 10906"/>
                <a:gd name="connsiteY4" fmla="*/ 4374 h 17385"/>
                <a:gd name="connsiteX5" fmla="*/ 4000 w 10906"/>
                <a:gd name="connsiteY5" fmla="*/ 4779 h 17385"/>
                <a:gd name="connsiteX6" fmla="*/ 4663 w 10906"/>
                <a:gd name="connsiteY6" fmla="*/ 5573 h 17385"/>
                <a:gd name="connsiteX7" fmla="*/ 6662 w 10906"/>
                <a:gd name="connsiteY7" fmla="*/ 5979 h 17385"/>
                <a:gd name="connsiteX8" fmla="*/ 6662 w 10906"/>
                <a:gd name="connsiteY8" fmla="*/ 7178 h 17385"/>
                <a:gd name="connsiteX9" fmla="*/ 8001 w 10906"/>
                <a:gd name="connsiteY9" fmla="*/ 7575 h 17385"/>
                <a:gd name="connsiteX10" fmla="*/ 7340 w 10906"/>
                <a:gd name="connsiteY10" fmla="*/ 7972 h 17385"/>
                <a:gd name="connsiteX11" fmla="*/ 10097 w 10906"/>
                <a:gd name="connsiteY11" fmla="*/ 10361 h 17385"/>
                <a:gd name="connsiteX12" fmla="*/ 10281 w 10906"/>
                <a:gd name="connsiteY12" fmla="*/ 10614 h 17385"/>
                <a:gd name="connsiteX13" fmla="*/ 9407 w 10906"/>
                <a:gd name="connsiteY13" fmla="*/ 11908 h 17385"/>
                <a:gd name="connsiteX14" fmla="*/ 9408 w 10906"/>
                <a:gd name="connsiteY14" fmla="*/ 12791 h 17385"/>
                <a:gd name="connsiteX15" fmla="*/ 10097 w 10906"/>
                <a:gd name="connsiteY15" fmla="*/ 13580 h 17385"/>
                <a:gd name="connsiteX16" fmla="*/ 9913 w 10906"/>
                <a:gd name="connsiteY16" fmla="*/ 14590 h 17385"/>
                <a:gd name="connsiteX17" fmla="*/ 10373 w 10906"/>
                <a:gd name="connsiteY17" fmla="*/ 15474 h 17385"/>
                <a:gd name="connsiteX18" fmla="*/ 10879 w 10906"/>
                <a:gd name="connsiteY18" fmla="*/ 16357 h 17385"/>
                <a:gd name="connsiteX19" fmla="*/ 10833 w 10906"/>
                <a:gd name="connsiteY19" fmla="*/ 16988 h 17385"/>
                <a:gd name="connsiteX20" fmla="*/ 10781 w 10906"/>
                <a:gd name="connsiteY20" fmla="*/ 17385 h 17385"/>
                <a:gd name="connsiteX0" fmla="*/ 138 w 10880"/>
                <a:gd name="connsiteY0" fmla="*/ 0 h 17385"/>
                <a:gd name="connsiteX1" fmla="*/ 0 w 10880"/>
                <a:gd name="connsiteY1" fmla="*/ 1578 h 17385"/>
                <a:gd name="connsiteX2" fmla="*/ 2663 w 10880"/>
                <a:gd name="connsiteY2" fmla="*/ 2778 h 17385"/>
                <a:gd name="connsiteX3" fmla="*/ 4000 w 10880"/>
                <a:gd name="connsiteY3" fmla="*/ 3174 h 17385"/>
                <a:gd name="connsiteX4" fmla="*/ 4663 w 10880"/>
                <a:gd name="connsiteY4" fmla="*/ 4374 h 17385"/>
                <a:gd name="connsiteX5" fmla="*/ 4000 w 10880"/>
                <a:gd name="connsiteY5" fmla="*/ 4779 h 17385"/>
                <a:gd name="connsiteX6" fmla="*/ 4663 w 10880"/>
                <a:gd name="connsiteY6" fmla="*/ 5573 h 17385"/>
                <a:gd name="connsiteX7" fmla="*/ 6662 w 10880"/>
                <a:gd name="connsiteY7" fmla="*/ 5979 h 17385"/>
                <a:gd name="connsiteX8" fmla="*/ 6662 w 10880"/>
                <a:gd name="connsiteY8" fmla="*/ 7178 h 17385"/>
                <a:gd name="connsiteX9" fmla="*/ 8001 w 10880"/>
                <a:gd name="connsiteY9" fmla="*/ 7575 h 17385"/>
                <a:gd name="connsiteX10" fmla="*/ 7340 w 10880"/>
                <a:gd name="connsiteY10" fmla="*/ 7972 h 17385"/>
                <a:gd name="connsiteX11" fmla="*/ 10097 w 10880"/>
                <a:gd name="connsiteY11" fmla="*/ 10361 h 17385"/>
                <a:gd name="connsiteX12" fmla="*/ 10281 w 10880"/>
                <a:gd name="connsiteY12" fmla="*/ 10614 h 17385"/>
                <a:gd name="connsiteX13" fmla="*/ 9407 w 10880"/>
                <a:gd name="connsiteY13" fmla="*/ 11908 h 17385"/>
                <a:gd name="connsiteX14" fmla="*/ 9408 w 10880"/>
                <a:gd name="connsiteY14" fmla="*/ 12791 h 17385"/>
                <a:gd name="connsiteX15" fmla="*/ 10097 w 10880"/>
                <a:gd name="connsiteY15" fmla="*/ 13580 h 17385"/>
                <a:gd name="connsiteX16" fmla="*/ 9913 w 10880"/>
                <a:gd name="connsiteY16" fmla="*/ 14590 h 17385"/>
                <a:gd name="connsiteX17" fmla="*/ 10373 w 10880"/>
                <a:gd name="connsiteY17" fmla="*/ 15474 h 17385"/>
                <a:gd name="connsiteX18" fmla="*/ 10879 w 10880"/>
                <a:gd name="connsiteY18" fmla="*/ 16357 h 17385"/>
                <a:gd name="connsiteX19" fmla="*/ 8765 w 10880"/>
                <a:gd name="connsiteY19" fmla="*/ 16515 h 17385"/>
                <a:gd name="connsiteX20" fmla="*/ 10781 w 10880"/>
                <a:gd name="connsiteY20" fmla="*/ 17385 h 17385"/>
                <a:gd name="connsiteX0" fmla="*/ 138 w 10880"/>
                <a:gd name="connsiteY0" fmla="*/ 0 h 17385"/>
                <a:gd name="connsiteX1" fmla="*/ 0 w 10880"/>
                <a:gd name="connsiteY1" fmla="*/ 1578 h 17385"/>
                <a:gd name="connsiteX2" fmla="*/ 2663 w 10880"/>
                <a:gd name="connsiteY2" fmla="*/ 2778 h 17385"/>
                <a:gd name="connsiteX3" fmla="*/ 4000 w 10880"/>
                <a:gd name="connsiteY3" fmla="*/ 3174 h 17385"/>
                <a:gd name="connsiteX4" fmla="*/ 4663 w 10880"/>
                <a:gd name="connsiteY4" fmla="*/ 4374 h 17385"/>
                <a:gd name="connsiteX5" fmla="*/ 4000 w 10880"/>
                <a:gd name="connsiteY5" fmla="*/ 4779 h 17385"/>
                <a:gd name="connsiteX6" fmla="*/ 4663 w 10880"/>
                <a:gd name="connsiteY6" fmla="*/ 5573 h 17385"/>
                <a:gd name="connsiteX7" fmla="*/ 6662 w 10880"/>
                <a:gd name="connsiteY7" fmla="*/ 5979 h 17385"/>
                <a:gd name="connsiteX8" fmla="*/ 6662 w 10880"/>
                <a:gd name="connsiteY8" fmla="*/ 7178 h 17385"/>
                <a:gd name="connsiteX9" fmla="*/ 8001 w 10880"/>
                <a:gd name="connsiteY9" fmla="*/ 7575 h 17385"/>
                <a:gd name="connsiteX10" fmla="*/ 7340 w 10880"/>
                <a:gd name="connsiteY10" fmla="*/ 7972 h 17385"/>
                <a:gd name="connsiteX11" fmla="*/ 10097 w 10880"/>
                <a:gd name="connsiteY11" fmla="*/ 10361 h 17385"/>
                <a:gd name="connsiteX12" fmla="*/ 10281 w 10880"/>
                <a:gd name="connsiteY12" fmla="*/ 10614 h 17385"/>
                <a:gd name="connsiteX13" fmla="*/ 9407 w 10880"/>
                <a:gd name="connsiteY13" fmla="*/ 11908 h 17385"/>
                <a:gd name="connsiteX14" fmla="*/ 9408 w 10880"/>
                <a:gd name="connsiteY14" fmla="*/ 12791 h 17385"/>
                <a:gd name="connsiteX15" fmla="*/ 10097 w 10880"/>
                <a:gd name="connsiteY15" fmla="*/ 13580 h 17385"/>
                <a:gd name="connsiteX16" fmla="*/ 9913 w 10880"/>
                <a:gd name="connsiteY16" fmla="*/ 14590 h 17385"/>
                <a:gd name="connsiteX17" fmla="*/ 10373 w 10880"/>
                <a:gd name="connsiteY17" fmla="*/ 15474 h 17385"/>
                <a:gd name="connsiteX18" fmla="*/ 10879 w 10880"/>
                <a:gd name="connsiteY18" fmla="*/ 16357 h 17385"/>
                <a:gd name="connsiteX19" fmla="*/ 8765 w 10880"/>
                <a:gd name="connsiteY19" fmla="*/ 16515 h 17385"/>
                <a:gd name="connsiteX20" fmla="*/ 10781 w 10880"/>
                <a:gd name="connsiteY20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9913 w 10879"/>
                <a:gd name="connsiteY16" fmla="*/ 14590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8765 w 10879"/>
                <a:gd name="connsiteY19" fmla="*/ 16515 h 17385"/>
                <a:gd name="connsiteX20" fmla="*/ 10781 w 10879"/>
                <a:gd name="connsiteY20" fmla="*/ 17385 h 17385"/>
                <a:gd name="connsiteX0" fmla="*/ 138 w 11431"/>
                <a:gd name="connsiteY0" fmla="*/ 0 h 17385"/>
                <a:gd name="connsiteX1" fmla="*/ 0 w 11431"/>
                <a:gd name="connsiteY1" fmla="*/ 1578 h 17385"/>
                <a:gd name="connsiteX2" fmla="*/ 2663 w 11431"/>
                <a:gd name="connsiteY2" fmla="*/ 2778 h 17385"/>
                <a:gd name="connsiteX3" fmla="*/ 4000 w 11431"/>
                <a:gd name="connsiteY3" fmla="*/ 3174 h 17385"/>
                <a:gd name="connsiteX4" fmla="*/ 4663 w 11431"/>
                <a:gd name="connsiteY4" fmla="*/ 4374 h 17385"/>
                <a:gd name="connsiteX5" fmla="*/ 4000 w 11431"/>
                <a:gd name="connsiteY5" fmla="*/ 4779 h 17385"/>
                <a:gd name="connsiteX6" fmla="*/ 4663 w 11431"/>
                <a:gd name="connsiteY6" fmla="*/ 5573 h 17385"/>
                <a:gd name="connsiteX7" fmla="*/ 6662 w 11431"/>
                <a:gd name="connsiteY7" fmla="*/ 5979 h 17385"/>
                <a:gd name="connsiteX8" fmla="*/ 6662 w 11431"/>
                <a:gd name="connsiteY8" fmla="*/ 7178 h 17385"/>
                <a:gd name="connsiteX9" fmla="*/ 8001 w 11431"/>
                <a:gd name="connsiteY9" fmla="*/ 7575 h 17385"/>
                <a:gd name="connsiteX10" fmla="*/ 7340 w 11431"/>
                <a:gd name="connsiteY10" fmla="*/ 7972 h 17385"/>
                <a:gd name="connsiteX11" fmla="*/ 10097 w 11431"/>
                <a:gd name="connsiteY11" fmla="*/ 10361 h 17385"/>
                <a:gd name="connsiteX12" fmla="*/ 10281 w 11431"/>
                <a:gd name="connsiteY12" fmla="*/ 10614 h 17385"/>
                <a:gd name="connsiteX13" fmla="*/ 9407 w 11431"/>
                <a:gd name="connsiteY13" fmla="*/ 11908 h 17385"/>
                <a:gd name="connsiteX14" fmla="*/ 9408 w 11431"/>
                <a:gd name="connsiteY14" fmla="*/ 12791 h 17385"/>
                <a:gd name="connsiteX15" fmla="*/ 10097 w 11431"/>
                <a:gd name="connsiteY15" fmla="*/ 13580 h 17385"/>
                <a:gd name="connsiteX16" fmla="*/ 9913 w 11431"/>
                <a:gd name="connsiteY16" fmla="*/ 14590 h 17385"/>
                <a:gd name="connsiteX17" fmla="*/ 10373 w 11431"/>
                <a:gd name="connsiteY17" fmla="*/ 15474 h 17385"/>
                <a:gd name="connsiteX18" fmla="*/ 10879 w 11431"/>
                <a:gd name="connsiteY18" fmla="*/ 16357 h 17385"/>
                <a:gd name="connsiteX19" fmla="*/ 11431 w 11431"/>
                <a:gd name="connsiteY19" fmla="*/ 17178 h 17385"/>
                <a:gd name="connsiteX20" fmla="*/ 10781 w 11431"/>
                <a:gd name="connsiteY20" fmla="*/ 17385 h 17385"/>
                <a:gd name="connsiteX0" fmla="*/ 138 w 11431"/>
                <a:gd name="connsiteY0" fmla="*/ 0 h 17353"/>
                <a:gd name="connsiteX1" fmla="*/ 0 w 11431"/>
                <a:gd name="connsiteY1" fmla="*/ 1578 h 17353"/>
                <a:gd name="connsiteX2" fmla="*/ 2663 w 11431"/>
                <a:gd name="connsiteY2" fmla="*/ 2778 h 17353"/>
                <a:gd name="connsiteX3" fmla="*/ 4000 w 11431"/>
                <a:gd name="connsiteY3" fmla="*/ 3174 h 17353"/>
                <a:gd name="connsiteX4" fmla="*/ 4663 w 11431"/>
                <a:gd name="connsiteY4" fmla="*/ 4374 h 17353"/>
                <a:gd name="connsiteX5" fmla="*/ 4000 w 11431"/>
                <a:gd name="connsiteY5" fmla="*/ 4779 h 17353"/>
                <a:gd name="connsiteX6" fmla="*/ 4663 w 11431"/>
                <a:gd name="connsiteY6" fmla="*/ 5573 h 17353"/>
                <a:gd name="connsiteX7" fmla="*/ 6662 w 11431"/>
                <a:gd name="connsiteY7" fmla="*/ 5979 h 17353"/>
                <a:gd name="connsiteX8" fmla="*/ 6662 w 11431"/>
                <a:gd name="connsiteY8" fmla="*/ 7178 h 17353"/>
                <a:gd name="connsiteX9" fmla="*/ 8001 w 11431"/>
                <a:gd name="connsiteY9" fmla="*/ 7575 h 17353"/>
                <a:gd name="connsiteX10" fmla="*/ 7340 w 11431"/>
                <a:gd name="connsiteY10" fmla="*/ 7972 h 17353"/>
                <a:gd name="connsiteX11" fmla="*/ 10097 w 11431"/>
                <a:gd name="connsiteY11" fmla="*/ 10361 h 17353"/>
                <a:gd name="connsiteX12" fmla="*/ 10281 w 11431"/>
                <a:gd name="connsiteY12" fmla="*/ 10614 h 17353"/>
                <a:gd name="connsiteX13" fmla="*/ 9407 w 11431"/>
                <a:gd name="connsiteY13" fmla="*/ 11908 h 17353"/>
                <a:gd name="connsiteX14" fmla="*/ 9408 w 11431"/>
                <a:gd name="connsiteY14" fmla="*/ 12791 h 17353"/>
                <a:gd name="connsiteX15" fmla="*/ 10097 w 11431"/>
                <a:gd name="connsiteY15" fmla="*/ 13580 h 17353"/>
                <a:gd name="connsiteX16" fmla="*/ 9913 w 11431"/>
                <a:gd name="connsiteY16" fmla="*/ 14590 h 17353"/>
                <a:gd name="connsiteX17" fmla="*/ 10373 w 11431"/>
                <a:gd name="connsiteY17" fmla="*/ 15474 h 17353"/>
                <a:gd name="connsiteX18" fmla="*/ 10879 w 11431"/>
                <a:gd name="connsiteY18" fmla="*/ 16357 h 17353"/>
                <a:gd name="connsiteX19" fmla="*/ 11431 w 11431"/>
                <a:gd name="connsiteY19" fmla="*/ 17178 h 17353"/>
                <a:gd name="connsiteX20" fmla="*/ 10275 w 11431"/>
                <a:gd name="connsiteY20" fmla="*/ 17353 h 17353"/>
                <a:gd name="connsiteX0" fmla="*/ 138 w 10879"/>
                <a:gd name="connsiteY0" fmla="*/ 0 h 17353"/>
                <a:gd name="connsiteX1" fmla="*/ 0 w 10879"/>
                <a:gd name="connsiteY1" fmla="*/ 1578 h 17353"/>
                <a:gd name="connsiteX2" fmla="*/ 2663 w 10879"/>
                <a:gd name="connsiteY2" fmla="*/ 2778 h 17353"/>
                <a:gd name="connsiteX3" fmla="*/ 4000 w 10879"/>
                <a:gd name="connsiteY3" fmla="*/ 3174 h 17353"/>
                <a:gd name="connsiteX4" fmla="*/ 4663 w 10879"/>
                <a:gd name="connsiteY4" fmla="*/ 4374 h 17353"/>
                <a:gd name="connsiteX5" fmla="*/ 4000 w 10879"/>
                <a:gd name="connsiteY5" fmla="*/ 4779 h 17353"/>
                <a:gd name="connsiteX6" fmla="*/ 4663 w 10879"/>
                <a:gd name="connsiteY6" fmla="*/ 5573 h 17353"/>
                <a:gd name="connsiteX7" fmla="*/ 6662 w 10879"/>
                <a:gd name="connsiteY7" fmla="*/ 5979 h 17353"/>
                <a:gd name="connsiteX8" fmla="*/ 6662 w 10879"/>
                <a:gd name="connsiteY8" fmla="*/ 7178 h 17353"/>
                <a:gd name="connsiteX9" fmla="*/ 8001 w 10879"/>
                <a:gd name="connsiteY9" fmla="*/ 7575 h 17353"/>
                <a:gd name="connsiteX10" fmla="*/ 7340 w 10879"/>
                <a:gd name="connsiteY10" fmla="*/ 7972 h 17353"/>
                <a:gd name="connsiteX11" fmla="*/ 10097 w 10879"/>
                <a:gd name="connsiteY11" fmla="*/ 10361 h 17353"/>
                <a:gd name="connsiteX12" fmla="*/ 10281 w 10879"/>
                <a:gd name="connsiteY12" fmla="*/ 10614 h 17353"/>
                <a:gd name="connsiteX13" fmla="*/ 9407 w 10879"/>
                <a:gd name="connsiteY13" fmla="*/ 11908 h 17353"/>
                <a:gd name="connsiteX14" fmla="*/ 9408 w 10879"/>
                <a:gd name="connsiteY14" fmla="*/ 12791 h 17353"/>
                <a:gd name="connsiteX15" fmla="*/ 10097 w 10879"/>
                <a:gd name="connsiteY15" fmla="*/ 13580 h 17353"/>
                <a:gd name="connsiteX16" fmla="*/ 9913 w 10879"/>
                <a:gd name="connsiteY16" fmla="*/ 14590 h 17353"/>
                <a:gd name="connsiteX17" fmla="*/ 10373 w 10879"/>
                <a:gd name="connsiteY17" fmla="*/ 15474 h 17353"/>
                <a:gd name="connsiteX18" fmla="*/ 10879 w 10879"/>
                <a:gd name="connsiteY18" fmla="*/ 16357 h 17353"/>
                <a:gd name="connsiteX19" fmla="*/ 10879 w 10879"/>
                <a:gd name="connsiteY19" fmla="*/ 17178 h 17353"/>
                <a:gd name="connsiteX20" fmla="*/ 10275 w 10879"/>
                <a:gd name="connsiteY20" fmla="*/ 17353 h 17353"/>
                <a:gd name="connsiteX0" fmla="*/ 138 w 10879"/>
                <a:gd name="connsiteY0" fmla="*/ 0 h 17353"/>
                <a:gd name="connsiteX1" fmla="*/ 0 w 10879"/>
                <a:gd name="connsiteY1" fmla="*/ 1578 h 17353"/>
                <a:gd name="connsiteX2" fmla="*/ 2663 w 10879"/>
                <a:gd name="connsiteY2" fmla="*/ 2778 h 17353"/>
                <a:gd name="connsiteX3" fmla="*/ 4000 w 10879"/>
                <a:gd name="connsiteY3" fmla="*/ 3174 h 17353"/>
                <a:gd name="connsiteX4" fmla="*/ 4663 w 10879"/>
                <a:gd name="connsiteY4" fmla="*/ 4374 h 17353"/>
                <a:gd name="connsiteX5" fmla="*/ 4000 w 10879"/>
                <a:gd name="connsiteY5" fmla="*/ 4779 h 17353"/>
                <a:gd name="connsiteX6" fmla="*/ 4663 w 10879"/>
                <a:gd name="connsiteY6" fmla="*/ 5573 h 17353"/>
                <a:gd name="connsiteX7" fmla="*/ 6662 w 10879"/>
                <a:gd name="connsiteY7" fmla="*/ 5979 h 17353"/>
                <a:gd name="connsiteX8" fmla="*/ 6662 w 10879"/>
                <a:gd name="connsiteY8" fmla="*/ 7178 h 17353"/>
                <a:gd name="connsiteX9" fmla="*/ 8001 w 10879"/>
                <a:gd name="connsiteY9" fmla="*/ 7575 h 17353"/>
                <a:gd name="connsiteX10" fmla="*/ 7340 w 10879"/>
                <a:gd name="connsiteY10" fmla="*/ 7972 h 17353"/>
                <a:gd name="connsiteX11" fmla="*/ 10097 w 10879"/>
                <a:gd name="connsiteY11" fmla="*/ 10361 h 17353"/>
                <a:gd name="connsiteX12" fmla="*/ 10281 w 10879"/>
                <a:gd name="connsiteY12" fmla="*/ 10614 h 17353"/>
                <a:gd name="connsiteX13" fmla="*/ 9407 w 10879"/>
                <a:gd name="connsiteY13" fmla="*/ 11908 h 17353"/>
                <a:gd name="connsiteX14" fmla="*/ 9408 w 10879"/>
                <a:gd name="connsiteY14" fmla="*/ 12791 h 17353"/>
                <a:gd name="connsiteX15" fmla="*/ 10097 w 10879"/>
                <a:gd name="connsiteY15" fmla="*/ 13580 h 17353"/>
                <a:gd name="connsiteX16" fmla="*/ 9913 w 10879"/>
                <a:gd name="connsiteY16" fmla="*/ 14590 h 17353"/>
                <a:gd name="connsiteX17" fmla="*/ 10373 w 10879"/>
                <a:gd name="connsiteY17" fmla="*/ 15474 h 17353"/>
                <a:gd name="connsiteX18" fmla="*/ 10879 w 10879"/>
                <a:gd name="connsiteY18" fmla="*/ 16357 h 17353"/>
                <a:gd name="connsiteX19" fmla="*/ 10787 w 10879"/>
                <a:gd name="connsiteY19" fmla="*/ 17083 h 17353"/>
                <a:gd name="connsiteX20" fmla="*/ 10275 w 10879"/>
                <a:gd name="connsiteY20" fmla="*/ 17353 h 17353"/>
                <a:gd name="connsiteX0" fmla="*/ 138 w 10879"/>
                <a:gd name="connsiteY0" fmla="*/ 0 h 17321"/>
                <a:gd name="connsiteX1" fmla="*/ 0 w 10879"/>
                <a:gd name="connsiteY1" fmla="*/ 1578 h 17321"/>
                <a:gd name="connsiteX2" fmla="*/ 2663 w 10879"/>
                <a:gd name="connsiteY2" fmla="*/ 2778 h 17321"/>
                <a:gd name="connsiteX3" fmla="*/ 4000 w 10879"/>
                <a:gd name="connsiteY3" fmla="*/ 3174 h 17321"/>
                <a:gd name="connsiteX4" fmla="*/ 4663 w 10879"/>
                <a:gd name="connsiteY4" fmla="*/ 4374 h 17321"/>
                <a:gd name="connsiteX5" fmla="*/ 4000 w 10879"/>
                <a:gd name="connsiteY5" fmla="*/ 4779 h 17321"/>
                <a:gd name="connsiteX6" fmla="*/ 4663 w 10879"/>
                <a:gd name="connsiteY6" fmla="*/ 5573 h 17321"/>
                <a:gd name="connsiteX7" fmla="*/ 6662 w 10879"/>
                <a:gd name="connsiteY7" fmla="*/ 5979 h 17321"/>
                <a:gd name="connsiteX8" fmla="*/ 6662 w 10879"/>
                <a:gd name="connsiteY8" fmla="*/ 7178 h 17321"/>
                <a:gd name="connsiteX9" fmla="*/ 8001 w 10879"/>
                <a:gd name="connsiteY9" fmla="*/ 7575 h 17321"/>
                <a:gd name="connsiteX10" fmla="*/ 7340 w 10879"/>
                <a:gd name="connsiteY10" fmla="*/ 7972 h 17321"/>
                <a:gd name="connsiteX11" fmla="*/ 10097 w 10879"/>
                <a:gd name="connsiteY11" fmla="*/ 10361 h 17321"/>
                <a:gd name="connsiteX12" fmla="*/ 10281 w 10879"/>
                <a:gd name="connsiteY12" fmla="*/ 10614 h 17321"/>
                <a:gd name="connsiteX13" fmla="*/ 9407 w 10879"/>
                <a:gd name="connsiteY13" fmla="*/ 11908 h 17321"/>
                <a:gd name="connsiteX14" fmla="*/ 9408 w 10879"/>
                <a:gd name="connsiteY14" fmla="*/ 12791 h 17321"/>
                <a:gd name="connsiteX15" fmla="*/ 10097 w 10879"/>
                <a:gd name="connsiteY15" fmla="*/ 13580 h 17321"/>
                <a:gd name="connsiteX16" fmla="*/ 9913 w 10879"/>
                <a:gd name="connsiteY16" fmla="*/ 14590 h 17321"/>
                <a:gd name="connsiteX17" fmla="*/ 10373 w 10879"/>
                <a:gd name="connsiteY17" fmla="*/ 15474 h 17321"/>
                <a:gd name="connsiteX18" fmla="*/ 10879 w 10879"/>
                <a:gd name="connsiteY18" fmla="*/ 16357 h 17321"/>
                <a:gd name="connsiteX19" fmla="*/ 10787 w 10879"/>
                <a:gd name="connsiteY19" fmla="*/ 17083 h 17321"/>
                <a:gd name="connsiteX20" fmla="*/ 10183 w 10879"/>
                <a:gd name="connsiteY20" fmla="*/ 17321 h 1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879" h="17321">
                  <a:moveTo>
                    <a:pt x="138" y="0"/>
                  </a:moveTo>
                  <a:lnTo>
                    <a:pt x="0" y="1578"/>
                  </a:lnTo>
                  <a:lnTo>
                    <a:pt x="2663" y="2778"/>
                  </a:lnTo>
                  <a:lnTo>
                    <a:pt x="4000" y="3174"/>
                  </a:lnTo>
                  <a:cubicBezTo>
                    <a:pt x="4224" y="3574"/>
                    <a:pt x="4441" y="3974"/>
                    <a:pt x="4663" y="4374"/>
                  </a:cubicBezTo>
                  <a:lnTo>
                    <a:pt x="4000" y="4779"/>
                  </a:lnTo>
                  <a:lnTo>
                    <a:pt x="4663" y="5573"/>
                  </a:lnTo>
                  <a:lnTo>
                    <a:pt x="6662" y="5979"/>
                  </a:lnTo>
                  <a:lnTo>
                    <a:pt x="6662" y="7178"/>
                  </a:lnTo>
                  <a:lnTo>
                    <a:pt x="8001" y="7575"/>
                  </a:lnTo>
                  <a:lnTo>
                    <a:pt x="7340" y="7972"/>
                  </a:lnTo>
                  <a:lnTo>
                    <a:pt x="10097" y="10361"/>
                  </a:lnTo>
                  <a:lnTo>
                    <a:pt x="10281" y="10614"/>
                  </a:lnTo>
                  <a:lnTo>
                    <a:pt x="9407" y="11908"/>
                  </a:lnTo>
                  <a:cubicBezTo>
                    <a:pt x="9407" y="12202"/>
                    <a:pt x="9408" y="12497"/>
                    <a:pt x="9408" y="12791"/>
                  </a:cubicBezTo>
                  <a:cubicBezTo>
                    <a:pt x="9484" y="13086"/>
                    <a:pt x="10021" y="13285"/>
                    <a:pt x="10097" y="13580"/>
                  </a:cubicBezTo>
                  <a:cubicBezTo>
                    <a:pt x="10128" y="13938"/>
                    <a:pt x="9882" y="14232"/>
                    <a:pt x="9913" y="14590"/>
                  </a:cubicBezTo>
                  <a:cubicBezTo>
                    <a:pt x="9974" y="14864"/>
                    <a:pt x="10312" y="15200"/>
                    <a:pt x="10373" y="15474"/>
                  </a:cubicBezTo>
                  <a:lnTo>
                    <a:pt x="10879" y="16357"/>
                  </a:lnTo>
                  <a:cubicBezTo>
                    <a:pt x="10848" y="16599"/>
                    <a:pt x="10818" y="16841"/>
                    <a:pt x="10787" y="17083"/>
                  </a:cubicBezTo>
                  <a:lnTo>
                    <a:pt x="10183" y="1732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40" name="Freeform 60"/>
            <p:cNvSpPr>
              <a:spLocks/>
            </p:cNvSpPr>
            <p:nvPr/>
          </p:nvSpPr>
          <p:spPr bwMode="gray">
            <a:xfrm>
              <a:off x="7526709" y="3182896"/>
              <a:ext cx="563578" cy="1307076"/>
            </a:xfrm>
            <a:custGeom>
              <a:avLst/>
              <a:gdLst>
                <a:gd name="T0" fmla="*/ 0 w 1406"/>
                <a:gd name="T1" fmla="*/ 0 h 1134"/>
                <a:gd name="T2" fmla="*/ 0 w 1406"/>
                <a:gd name="T3" fmla="*/ 136 h 1134"/>
                <a:gd name="T4" fmla="*/ 181 w 1406"/>
                <a:gd name="T5" fmla="*/ 272 h 1134"/>
                <a:gd name="T6" fmla="*/ 272 w 1406"/>
                <a:gd name="T7" fmla="*/ 317 h 1134"/>
                <a:gd name="T8" fmla="*/ 317 w 1406"/>
                <a:gd name="T9" fmla="*/ 453 h 1134"/>
                <a:gd name="T10" fmla="*/ 272 w 1406"/>
                <a:gd name="T11" fmla="*/ 499 h 1134"/>
                <a:gd name="T12" fmla="*/ 317 w 1406"/>
                <a:gd name="T13" fmla="*/ 589 h 1134"/>
                <a:gd name="T14" fmla="*/ 453 w 1406"/>
                <a:gd name="T15" fmla="*/ 635 h 1134"/>
                <a:gd name="T16" fmla="*/ 453 w 1406"/>
                <a:gd name="T17" fmla="*/ 771 h 1134"/>
                <a:gd name="T18" fmla="*/ 544 w 1406"/>
                <a:gd name="T19" fmla="*/ 816 h 1134"/>
                <a:gd name="T20" fmla="*/ 499 w 1406"/>
                <a:gd name="T21" fmla="*/ 861 h 1134"/>
                <a:gd name="T22" fmla="*/ 680 w 1406"/>
                <a:gd name="T23" fmla="*/ 1134 h 1134"/>
                <a:gd name="T24" fmla="*/ 952 w 1406"/>
                <a:gd name="T25" fmla="*/ 1088 h 1134"/>
                <a:gd name="T26" fmla="*/ 1043 w 1406"/>
                <a:gd name="T27" fmla="*/ 1134 h 1134"/>
                <a:gd name="T28" fmla="*/ 1224 w 1406"/>
                <a:gd name="T29" fmla="*/ 1134 h 1134"/>
                <a:gd name="T30" fmla="*/ 1270 w 1406"/>
                <a:gd name="T31" fmla="*/ 1088 h 1134"/>
                <a:gd name="T32" fmla="*/ 1406 w 1406"/>
                <a:gd name="T33" fmla="*/ 1088 h 11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06"/>
                <a:gd name="T52" fmla="*/ 0 h 1134"/>
                <a:gd name="T53" fmla="*/ 1406 w 1406"/>
                <a:gd name="T54" fmla="*/ 1134 h 1134"/>
                <a:gd name="connsiteX0" fmla="*/ 0 w 9033"/>
                <a:gd name="connsiteY0" fmla="*/ 0 h 10000"/>
                <a:gd name="connsiteX1" fmla="*/ 0 w 9033"/>
                <a:gd name="connsiteY1" fmla="*/ 1199 h 10000"/>
                <a:gd name="connsiteX2" fmla="*/ 1287 w 9033"/>
                <a:gd name="connsiteY2" fmla="*/ 2399 h 10000"/>
                <a:gd name="connsiteX3" fmla="*/ 1935 w 9033"/>
                <a:gd name="connsiteY3" fmla="*/ 2795 h 10000"/>
                <a:gd name="connsiteX4" fmla="*/ 2255 w 9033"/>
                <a:gd name="connsiteY4" fmla="*/ 3995 h 10000"/>
                <a:gd name="connsiteX5" fmla="*/ 1935 w 9033"/>
                <a:gd name="connsiteY5" fmla="*/ 4400 h 10000"/>
                <a:gd name="connsiteX6" fmla="*/ 2255 w 9033"/>
                <a:gd name="connsiteY6" fmla="*/ 5194 h 10000"/>
                <a:gd name="connsiteX7" fmla="*/ 3222 w 9033"/>
                <a:gd name="connsiteY7" fmla="*/ 5600 h 10000"/>
                <a:gd name="connsiteX8" fmla="*/ 3222 w 9033"/>
                <a:gd name="connsiteY8" fmla="*/ 6799 h 10000"/>
                <a:gd name="connsiteX9" fmla="*/ 3869 w 9033"/>
                <a:gd name="connsiteY9" fmla="*/ 7196 h 10000"/>
                <a:gd name="connsiteX10" fmla="*/ 3549 w 9033"/>
                <a:gd name="connsiteY10" fmla="*/ 7593 h 10000"/>
                <a:gd name="connsiteX11" fmla="*/ 4836 w 9033"/>
                <a:gd name="connsiteY11" fmla="*/ 10000 h 10000"/>
                <a:gd name="connsiteX12" fmla="*/ 6771 w 9033"/>
                <a:gd name="connsiteY12" fmla="*/ 9594 h 10000"/>
                <a:gd name="connsiteX13" fmla="*/ 7418 w 9033"/>
                <a:gd name="connsiteY13" fmla="*/ 10000 h 10000"/>
                <a:gd name="connsiteX14" fmla="*/ 8706 w 9033"/>
                <a:gd name="connsiteY14" fmla="*/ 10000 h 10000"/>
                <a:gd name="connsiteX15" fmla="*/ 9033 w 9033"/>
                <a:gd name="connsiteY15" fmla="*/ 9594 h 10000"/>
                <a:gd name="connsiteX0" fmla="*/ 0 w 9638"/>
                <a:gd name="connsiteY0" fmla="*/ 0 h 10000"/>
                <a:gd name="connsiteX1" fmla="*/ 0 w 9638"/>
                <a:gd name="connsiteY1" fmla="*/ 1199 h 10000"/>
                <a:gd name="connsiteX2" fmla="*/ 1425 w 9638"/>
                <a:gd name="connsiteY2" fmla="*/ 2399 h 10000"/>
                <a:gd name="connsiteX3" fmla="*/ 2142 w 9638"/>
                <a:gd name="connsiteY3" fmla="*/ 2795 h 10000"/>
                <a:gd name="connsiteX4" fmla="*/ 2496 w 9638"/>
                <a:gd name="connsiteY4" fmla="*/ 3995 h 10000"/>
                <a:gd name="connsiteX5" fmla="*/ 2142 w 9638"/>
                <a:gd name="connsiteY5" fmla="*/ 4400 h 10000"/>
                <a:gd name="connsiteX6" fmla="*/ 2496 w 9638"/>
                <a:gd name="connsiteY6" fmla="*/ 5194 h 10000"/>
                <a:gd name="connsiteX7" fmla="*/ 3567 w 9638"/>
                <a:gd name="connsiteY7" fmla="*/ 5600 h 10000"/>
                <a:gd name="connsiteX8" fmla="*/ 3567 w 9638"/>
                <a:gd name="connsiteY8" fmla="*/ 6799 h 10000"/>
                <a:gd name="connsiteX9" fmla="*/ 4283 w 9638"/>
                <a:gd name="connsiteY9" fmla="*/ 7196 h 10000"/>
                <a:gd name="connsiteX10" fmla="*/ 3929 w 9638"/>
                <a:gd name="connsiteY10" fmla="*/ 7593 h 10000"/>
                <a:gd name="connsiteX11" fmla="*/ 5354 w 9638"/>
                <a:gd name="connsiteY11" fmla="*/ 10000 h 10000"/>
                <a:gd name="connsiteX12" fmla="*/ 7496 w 9638"/>
                <a:gd name="connsiteY12" fmla="*/ 9594 h 10000"/>
                <a:gd name="connsiteX13" fmla="*/ 8212 w 9638"/>
                <a:gd name="connsiteY13" fmla="*/ 10000 h 10000"/>
                <a:gd name="connsiteX14" fmla="*/ 9638 w 9638"/>
                <a:gd name="connsiteY14" fmla="*/ 10000 h 10000"/>
                <a:gd name="connsiteX0" fmla="*/ 0 w 8520"/>
                <a:gd name="connsiteY0" fmla="*/ 0 h 10000"/>
                <a:gd name="connsiteX1" fmla="*/ 0 w 8520"/>
                <a:gd name="connsiteY1" fmla="*/ 1199 h 10000"/>
                <a:gd name="connsiteX2" fmla="*/ 1479 w 8520"/>
                <a:gd name="connsiteY2" fmla="*/ 2399 h 10000"/>
                <a:gd name="connsiteX3" fmla="*/ 2222 w 8520"/>
                <a:gd name="connsiteY3" fmla="*/ 2795 h 10000"/>
                <a:gd name="connsiteX4" fmla="*/ 2590 w 8520"/>
                <a:gd name="connsiteY4" fmla="*/ 3995 h 10000"/>
                <a:gd name="connsiteX5" fmla="*/ 2222 w 8520"/>
                <a:gd name="connsiteY5" fmla="*/ 4400 h 10000"/>
                <a:gd name="connsiteX6" fmla="*/ 2590 w 8520"/>
                <a:gd name="connsiteY6" fmla="*/ 5194 h 10000"/>
                <a:gd name="connsiteX7" fmla="*/ 3701 w 8520"/>
                <a:gd name="connsiteY7" fmla="*/ 5600 h 10000"/>
                <a:gd name="connsiteX8" fmla="*/ 3701 w 8520"/>
                <a:gd name="connsiteY8" fmla="*/ 6799 h 10000"/>
                <a:gd name="connsiteX9" fmla="*/ 4444 w 8520"/>
                <a:gd name="connsiteY9" fmla="*/ 7196 h 10000"/>
                <a:gd name="connsiteX10" fmla="*/ 4077 w 8520"/>
                <a:gd name="connsiteY10" fmla="*/ 7593 h 10000"/>
                <a:gd name="connsiteX11" fmla="*/ 5555 w 8520"/>
                <a:gd name="connsiteY11" fmla="*/ 10000 h 10000"/>
                <a:gd name="connsiteX12" fmla="*/ 7778 w 8520"/>
                <a:gd name="connsiteY12" fmla="*/ 9594 h 10000"/>
                <a:gd name="connsiteX13" fmla="*/ 8520 w 8520"/>
                <a:gd name="connsiteY13" fmla="*/ 10000 h 10000"/>
                <a:gd name="connsiteX0" fmla="*/ 0 w 9129"/>
                <a:gd name="connsiteY0" fmla="*/ 0 h 10000"/>
                <a:gd name="connsiteX1" fmla="*/ 0 w 9129"/>
                <a:gd name="connsiteY1" fmla="*/ 1199 h 10000"/>
                <a:gd name="connsiteX2" fmla="*/ 1736 w 9129"/>
                <a:gd name="connsiteY2" fmla="*/ 2399 h 10000"/>
                <a:gd name="connsiteX3" fmla="*/ 2608 w 9129"/>
                <a:gd name="connsiteY3" fmla="*/ 2795 h 10000"/>
                <a:gd name="connsiteX4" fmla="*/ 3040 w 9129"/>
                <a:gd name="connsiteY4" fmla="*/ 3995 h 10000"/>
                <a:gd name="connsiteX5" fmla="*/ 2608 w 9129"/>
                <a:gd name="connsiteY5" fmla="*/ 4400 h 10000"/>
                <a:gd name="connsiteX6" fmla="*/ 3040 w 9129"/>
                <a:gd name="connsiteY6" fmla="*/ 5194 h 10000"/>
                <a:gd name="connsiteX7" fmla="*/ 4344 w 9129"/>
                <a:gd name="connsiteY7" fmla="*/ 5600 h 10000"/>
                <a:gd name="connsiteX8" fmla="*/ 4344 w 9129"/>
                <a:gd name="connsiteY8" fmla="*/ 6799 h 10000"/>
                <a:gd name="connsiteX9" fmla="*/ 5216 w 9129"/>
                <a:gd name="connsiteY9" fmla="*/ 7196 h 10000"/>
                <a:gd name="connsiteX10" fmla="*/ 4785 w 9129"/>
                <a:gd name="connsiteY10" fmla="*/ 7593 h 10000"/>
                <a:gd name="connsiteX11" fmla="*/ 6520 w 9129"/>
                <a:gd name="connsiteY11" fmla="*/ 10000 h 10000"/>
                <a:gd name="connsiteX12" fmla="*/ 9129 w 9129"/>
                <a:gd name="connsiteY12" fmla="*/ 9594 h 10000"/>
                <a:gd name="connsiteX0" fmla="*/ 0 w 7142"/>
                <a:gd name="connsiteY0" fmla="*/ 0 h 10000"/>
                <a:gd name="connsiteX1" fmla="*/ 0 w 7142"/>
                <a:gd name="connsiteY1" fmla="*/ 1199 h 10000"/>
                <a:gd name="connsiteX2" fmla="*/ 1902 w 7142"/>
                <a:gd name="connsiteY2" fmla="*/ 2399 h 10000"/>
                <a:gd name="connsiteX3" fmla="*/ 2857 w 7142"/>
                <a:gd name="connsiteY3" fmla="*/ 2795 h 10000"/>
                <a:gd name="connsiteX4" fmla="*/ 3330 w 7142"/>
                <a:gd name="connsiteY4" fmla="*/ 3995 h 10000"/>
                <a:gd name="connsiteX5" fmla="*/ 2857 w 7142"/>
                <a:gd name="connsiteY5" fmla="*/ 4400 h 10000"/>
                <a:gd name="connsiteX6" fmla="*/ 3330 w 7142"/>
                <a:gd name="connsiteY6" fmla="*/ 5194 h 10000"/>
                <a:gd name="connsiteX7" fmla="*/ 4758 w 7142"/>
                <a:gd name="connsiteY7" fmla="*/ 5600 h 10000"/>
                <a:gd name="connsiteX8" fmla="*/ 4758 w 7142"/>
                <a:gd name="connsiteY8" fmla="*/ 6799 h 10000"/>
                <a:gd name="connsiteX9" fmla="*/ 5714 w 7142"/>
                <a:gd name="connsiteY9" fmla="*/ 7196 h 10000"/>
                <a:gd name="connsiteX10" fmla="*/ 5242 w 7142"/>
                <a:gd name="connsiteY10" fmla="*/ 7593 h 10000"/>
                <a:gd name="connsiteX11" fmla="*/ 7142 w 7142"/>
                <a:gd name="connsiteY11" fmla="*/ 10000 h 10000"/>
                <a:gd name="connsiteX0" fmla="*/ 138 w 10000"/>
                <a:gd name="connsiteY0" fmla="*/ 0 h 10379"/>
                <a:gd name="connsiteX1" fmla="*/ 0 w 10000"/>
                <a:gd name="connsiteY1" fmla="*/ 1578 h 10379"/>
                <a:gd name="connsiteX2" fmla="*/ 2663 w 10000"/>
                <a:gd name="connsiteY2" fmla="*/ 2778 h 10379"/>
                <a:gd name="connsiteX3" fmla="*/ 4000 w 10000"/>
                <a:gd name="connsiteY3" fmla="*/ 3174 h 10379"/>
                <a:gd name="connsiteX4" fmla="*/ 4663 w 10000"/>
                <a:gd name="connsiteY4" fmla="*/ 4374 h 10379"/>
                <a:gd name="connsiteX5" fmla="*/ 4000 w 10000"/>
                <a:gd name="connsiteY5" fmla="*/ 4779 h 10379"/>
                <a:gd name="connsiteX6" fmla="*/ 4663 w 10000"/>
                <a:gd name="connsiteY6" fmla="*/ 5573 h 10379"/>
                <a:gd name="connsiteX7" fmla="*/ 6662 w 10000"/>
                <a:gd name="connsiteY7" fmla="*/ 5979 h 10379"/>
                <a:gd name="connsiteX8" fmla="*/ 6662 w 10000"/>
                <a:gd name="connsiteY8" fmla="*/ 7178 h 10379"/>
                <a:gd name="connsiteX9" fmla="*/ 8001 w 10000"/>
                <a:gd name="connsiteY9" fmla="*/ 7575 h 10379"/>
                <a:gd name="connsiteX10" fmla="*/ 7340 w 10000"/>
                <a:gd name="connsiteY10" fmla="*/ 7972 h 10379"/>
                <a:gd name="connsiteX11" fmla="*/ 10000 w 10000"/>
                <a:gd name="connsiteY11" fmla="*/ 10379 h 10379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1425 w 11425"/>
                <a:gd name="connsiteY11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1425 w 11425"/>
                <a:gd name="connsiteY11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9178 w 11425"/>
                <a:gd name="connsiteY11" fmla="*/ 9509 h 11610"/>
                <a:gd name="connsiteX12" fmla="*/ 11425 w 11425"/>
                <a:gd name="connsiteY12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0097 w 11425"/>
                <a:gd name="connsiteY11" fmla="*/ 10361 h 11610"/>
                <a:gd name="connsiteX12" fmla="*/ 11425 w 11425"/>
                <a:gd name="connsiteY12" fmla="*/ 11610 h 11610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781 w 10781"/>
                <a:gd name="connsiteY12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419 w 10781"/>
                <a:gd name="connsiteY12" fmla="*/ 13801 h 17385"/>
                <a:gd name="connsiteX13" fmla="*/ 10781 w 10781"/>
                <a:gd name="connsiteY13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7 w 10781"/>
                <a:gd name="connsiteY12" fmla="*/ 13580 h 17385"/>
                <a:gd name="connsiteX13" fmla="*/ 10781 w 10781"/>
                <a:gd name="connsiteY13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465 w 10781"/>
                <a:gd name="connsiteY12" fmla="*/ 10740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10143 w 10781"/>
                <a:gd name="connsiteY13" fmla="*/ 1228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603 w 10781"/>
                <a:gd name="connsiteY16" fmla="*/ 15947 h 17385"/>
                <a:gd name="connsiteX17" fmla="*/ 10781 w 10781"/>
                <a:gd name="connsiteY17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649 w 10781"/>
                <a:gd name="connsiteY16" fmla="*/ 16420 h 17385"/>
                <a:gd name="connsiteX17" fmla="*/ 10781 w 10781"/>
                <a:gd name="connsiteY17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373 w 10781"/>
                <a:gd name="connsiteY16" fmla="*/ 14748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1710"/>
                <a:gd name="connsiteY0" fmla="*/ 0 h 17385"/>
                <a:gd name="connsiteX1" fmla="*/ 0 w 11710"/>
                <a:gd name="connsiteY1" fmla="*/ 1578 h 17385"/>
                <a:gd name="connsiteX2" fmla="*/ 2663 w 11710"/>
                <a:gd name="connsiteY2" fmla="*/ 2778 h 17385"/>
                <a:gd name="connsiteX3" fmla="*/ 4000 w 11710"/>
                <a:gd name="connsiteY3" fmla="*/ 3174 h 17385"/>
                <a:gd name="connsiteX4" fmla="*/ 4663 w 11710"/>
                <a:gd name="connsiteY4" fmla="*/ 4374 h 17385"/>
                <a:gd name="connsiteX5" fmla="*/ 4000 w 11710"/>
                <a:gd name="connsiteY5" fmla="*/ 4779 h 17385"/>
                <a:gd name="connsiteX6" fmla="*/ 4663 w 11710"/>
                <a:gd name="connsiteY6" fmla="*/ 5573 h 17385"/>
                <a:gd name="connsiteX7" fmla="*/ 6662 w 11710"/>
                <a:gd name="connsiteY7" fmla="*/ 5979 h 17385"/>
                <a:gd name="connsiteX8" fmla="*/ 6662 w 11710"/>
                <a:gd name="connsiteY8" fmla="*/ 7178 h 17385"/>
                <a:gd name="connsiteX9" fmla="*/ 8001 w 11710"/>
                <a:gd name="connsiteY9" fmla="*/ 7575 h 17385"/>
                <a:gd name="connsiteX10" fmla="*/ 7340 w 11710"/>
                <a:gd name="connsiteY10" fmla="*/ 7972 h 17385"/>
                <a:gd name="connsiteX11" fmla="*/ 10097 w 11710"/>
                <a:gd name="connsiteY11" fmla="*/ 10361 h 17385"/>
                <a:gd name="connsiteX12" fmla="*/ 10235 w 11710"/>
                <a:gd name="connsiteY12" fmla="*/ 10677 h 17385"/>
                <a:gd name="connsiteX13" fmla="*/ 9545 w 11710"/>
                <a:gd name="connsiteY13" fmla="*/ 11876 h 17385"/>
                <a:gd name="connsiteX14" fmla="*/ 9500 w 11710"/>
                <a:gd name="connsiteY14" fmla="*/ 12791 h 17385"/>
                <a:gd name="connsiteX15" fmla="*/ 10097 w 11710"/>
                <a:gd name="connsiteY15" fmla="*/ 13580 h 17385"/>
                <a:gd name="connsiteX16" fmla="*/ 11706 w 11710"/>
                <a:gd name="connsiteY16" fmla="*/ 15348 h 17385"/>
                <a:gd name="connsiteX17" fmla="*/ 10649 w 11710"/>
                <a:gd name="connsiteY17" fmla="*/ 16420 h 17385"/>
                <a:gd name="connsiteX18" fmla="*/ 10781 w 11710"/>
                <a:gd name="connsiteY18" fmla="*/ 17385 h 17385"/>
                <a:gd name="connsiteX0" fmla="*/ 138 w 11710"/>
                <a:gd name="connsiteY0" fmla="*/ 0 h 17385"/>
                <a:gd name="connsiteX1" fmla="*/ 0 w 11710"/>
                <a:gd name="connsiteY1" fmla="*/ 1578 h 17385"/>
                <a:gd name="connsiteX2" fmla="*/ 2663 w 11710"/>
                <a:gd name="connsiteY2" fmla="*/ 2778 h 17385"/>
                <a:gd name="connsiteX3" fmla="*/ 4000 w 11710"/>
                <a:gd name="connsiteY3" fmla="*/ 3174 h 17385"/>
                <a:gd name="connsiteX4" fmla="*/ 4663 w 11710"/>
                <a:gd name="connsiteY4" fmla="*/ 4374 h 17385"/>
                <a:gd name="connsiteX5" fmla="*/ 4000 w 11710"/>
                <a:gd name="connsiteY5" fmla="*/ 4779 h 17385"/>
                <a:gd name="connsiteX6" fmla="*/ 4663 w 11710"/>
                <a:gd name="connsiteY6" fmla="*/ 5573 h 17385"/>
                <a:gd name="connsiteX7" fmla="*/ 6662 w 11710"/>
                <a:gd name="connsiteY7" fmla="*/ 5979 h 17385"/>
                <a:gd name="connsiteX8" fmla="*/ 6662 w 11710"/>
                <a:gd name="connsiteY8" fmla="*/ 7178 h 17385"/>
                <a:gd name="connsiteX9" fmla="*/ 8001 w 11710"/>
                <a:gd name="connsiteY9" fmla="*/ 7575 h 17385"/>
                <a:gd name="connsiteX10" fmla="*/ 7340 w 11710"/>
                <a:gd name="connsiteY10" fmla="*/ 7972 h 17385"/>
                <a:gd name="connsiteX11" fmla="*/ 10097 w 11710"/>
                <a:gd name="connsiteY11" fmla="*/ 10361 h 17385"/>
                <a:gd name="connsiteX12" fmla="*/ 10235 w 11710"/>
                <a:gd name="connsiteY12" fmla="*/ 10677 h 17385"/>
                <a:gd name="connsiteX13" fmla="*/ 9545 w 11710"/>
                <a:gd name="connsiteY13" fmla="*/ 11876 h 17385"/>
                <a:gd name="connsiteX14" fmla="*/ 9500 w 11710"/>
                <a:gd name="connsiteY14" fmla="*/ 12791 h 17385"/>
                <a:gd name="connsiteX15" fmla="*/ 10097 w 11710"/>
                <a:gd name="connsiteY15" fmla="*/ 13580 h 17385"/>
                <a:gd name="connsiteX16" fmla="*/ 11706 w 11710"/>
                <a:gd name="connsiteY16" fmla="*/ 15348 h 17385"/>
                <a:gd name="connsiteX17" fmla="*/ 10649 w 11710"/>
                <a:gd name="connsiteY17" fmla="*/ 16420 h 17385"/>
                <a:gd name="connsiteX18" fmla="*/ 10781 w 11710"/>
                <a:gd name="connsiteY18" fmla="*/ 17385 h 17385"/>
                <a:gd name="connsiteX0" fmla="*/ 138 w 11706"/>
                <a:gd name="connsiteY0" fmla="*/ 0 h 17385"/>
                <a:gd name="connsiteX1" fmla="*/ 0 w 11706"/>
                <a:gd name="connsiteY1" fmla="*/ 1578 h 17385"/>
                <a:gd name="connsiteX2" fmla="*/ 2663 w 11706"/>
                <a:gd name="connsiteY2" fmla="*/ 2778 h 17385"/>
                <a:gd name="connsiteX3" fmla="*/ 4000 w 11706"/>
                <a:gd name="connsiteY3" fmla="*/ 3174 h 17385"/>
                <a:gd name="connsiteX4" fmla="*/ 4663 w 11706"/>
                <a:gd name="connsiteY4" fmla="*/ 4374 h 17385"/>
                <a:gd name="connsiteX5" fmla="*/ 4000 w 11706"/>
                <a:gd name="connsiteY5" fmla="*/ 4779 h 17385"/>
                <a:gd name="connsiteX6" fmla="*/ 4663 w 11706"/>
                <a:gd name="connsiteY6" fmla="*/ 5573 h 17385"/>
                <a:gd name="connsiteX7" fmla="*/ 6662 w 11706"/>
                <a:gd name="connsiteY7" fmla="*/ 5979 h 17385"/>
                <a:gd name="connsiteX8" fmla="*/ 6662 w 11706"/>
                <a:gd name="connsiteY8" fmla="*/ 7178 h 17385"/>
                <a:gd name="connsiteX9" fmla="*/ 8001 w 11706"/>
                <a:gd name="connsiteY9" fmla="*/ 7575 h 17385"/>
                <a:gd name="connsiteX10" fmla="*/ 7340 w 11706"/>
                <a:gd name="connsiteY10" fmla="*/ 7972 h 17385"/>
                <a:gd name="connsiteX11" fmla="*/ 10097 w 11706"/>
                <a:gd name="connsiteY11" fmla="*/ 10361 h 17385"/>
                <a:gd name="connsiteX12" fmla="*/ 10235 w 11706"/>
                <a:gd name="connsiteY12" fmla="*/ 10677 h 17385"/>
                <a:gd name="connsiteX13" fmla="*/ 9545 w 11706"/>
                <a:gd name="connsiteY13" fmla="*/ 11876 h 17385"/>
                <a:gd name="connsiteX14" fmla="*/ 9500 w 11706"/>
                <a:gd name="connsiteY14" fmla="*/ 12791 h 17385"/>
                <a:gd name="connsiteX15" fmla="*/ 10097 w 11706"/>
                <a:gd name="connsiteY15" fmla="*/ 13580 h 17385"/>
                <a:gd name="connsiteX16" fmla="*/ 11706 w 11706"/>
                <a:gd name="connsiteY16" fmla="*/ 15348 h 17385"/>
                <a:gd name="connsiteX17" fmla="*/ 10649 w 11706"/>
                <a:gd name="connsiteY17" fmla="*/ 16420 h 17385"/>
                <a:gd name="connsiteX18" fmla="*/ 10781 w 11706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2490"/>
                <a:gd name="connsiteY0" fmla="*/ 0 h 17385"/>
                <a:gd name="connsiteX1" fmla="*/ 0 w 12490"/>
                <a:gd name="connsiteY1" fmla="*/ 1578 h 17385"/>
                <a:gd name="connsiteX2" fmla="*/ 2663 w 12490"/>
                <a:gd name="connsiteY2" fmla="*/ 2778 h 17385"/>
                <a:gd name="connsiteX3" fmla="*/ 4000 w 12490"/>
                <a:gd name="connsiteY3" fmla="*/ 3174 h 17385"/>
                <a:gd name="connsiteX4" fmla="*/ 4663 w 12490"/>
                <a:gd name="connsiteY4" fmla="*/ 4374 h 17385"/>
                <a:gd name="connsiteX5" fmla="*/ 4000 w 12490"/>
                <a:gd name="connsiteY5" fmla="*/ 4779 h 17385"/>
                <a:gd name="connsiteX6" fmla="*/ 4663 w 12490"/>
                <a:gd name="connsiteY6" fmla="*/ 5573 h 17385"/>
                <a:gd name="connsiteX7" fmla="*/ 6662 w 12490"/>
                <a:gd name="connsiteY7" fmla="*/ 5979 h 17385"/>
                <a:gd name="connsiteX8" fmla="*/ 6662 w 12490"/>
                <a:gd name="connsiteY8" fmla="*/ 7178 h 17385"/>
                <a:gd name="connsiteX9" fmla="*/ 8001 w 12490"/>
                <a:gd name="connsiteY9" fmla="*/ 7575 h 17385"/>
                <a:gd name="connsiteX10" fmla="*/ 7340 w 12490"/>
                <a:gd name="connsiteY10" fmla="*/ 7972 h 17385"/>
                <a:gd name="connsiteX11" fmla="*/ 10097 w 12490"/>
                <a:gd name="connsiteY11" fmla="*/ 10361 h 17385"/>
                <a:gd name="connsiteX12" fmla="*/ 12487 w 12490"/>
                <a:gd name="connsiteY12" fmla="*/ 10677 h 17385"/>
                <a:gd name="connsiteX13" fmla="*/ 9407 w 12490"/>
                <a:gd name="connsiteY13" fmla="*/ 11908 h 17385"/>
                <a:gd name="connsiteX14" fmla="*/ 9408 w 12490"/>
                <a:gd name="connsiteY14" fmla="*/ 12791 h 17385"/>
                <a:gd name="connsiteX15" fmla="*/ 10097 w 12490"/>
                <a:gd name="connsiteY15" fmla="*/ 13580 h 17385"/>
                <a:gd name="connsiteX16" fmla="*/ 10005 w 12490"/>
                <a:gd name="connsiteY16" fmla="*/ 15569 h 17385"/>
                <a:gd name="connsiteX17" fmla="*/ 10649 w 12490"/>
                <a:gd name="connsiteY17" fmla="*/ 16420 h 17385"/>
                <a:gd name="connsiteX18" fmla="*/ 10781 w 12490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373 w 10781"/>
                <a:gd name="connsiteY16" fmla="*/ 15474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830"/>
                <a:gd name="connsiteY0" fmla="*/ 0 h 17385"/>
                <a:gd name="connsiteX1" fmla="*/ 0 w 10830"/>
                <a:gd name="connsiteY1" fmla="*/ 1578 h 17385"/>
                <a:gd name="connsiteX2" fmla="*/ 2663 w 10830"/>
                <a:gd name="connsiteY2" fmla="*/ 2778 h 17385"/>
                <a:gd name="connsiteX3" fmla="*/ 4000 w 10830"/>
                <a:gd name="connsiteY3" fmla="*/ 3174 h 17385"/>
                <a:gd name="connsiteX4" fmla="*/ 4663 w 10830"/>
                <a:gd name="connsiteY4" fmla="*/ 4374 h 17385"/>
                <a:gd name="connsiteX5" fmla="*/ 4000 w 10830"/>
                <a:gd name="connsiteY5" fmla="*/ 4779 h 17385"/>
                <a:gd name="connsiteX6" fmla="*/ 4663 w 10830"/>
                <a:gd name="connsiteY6" fmla="*/ 5573 h 17385"/>
                <a:gd name="connsiteX7" fmla="*/ 6662 w 10830"/>
                <a:gd name="connsiteY7" fmla="*/ 5979 h 17385"/>
                <a:gd name="connsiteX8" fmla="*/ 6662 w 10830"/>
                <a:gd name="connsiteY8" fmla="*/ 7178 h 17385"/>
                <a:gd name="connsiteX9" fmla="*/ 8001 w 10830"/>
                <a:gd name="connsiteY9" fmla="*/ 7575 h 17385"/>
                <a:gd name="connsiteX10" fmla="*/ 7340 w 10830"/>
                <a:gd name="connsiteY10" fmla="*/ 7972 h 17385"/>
                <a:gd name="connsiteX11" fmla="*/ 10097 w 10830"/>
                <a:gd name="connsiteY11" fmla="*/ 10361 h 17385"/>
                <a:gd name="connsiteX12" fmla="*/ 10281 w 10830"/>
                <a:gd name="connsiteY12" fmla="*/ 10614 h 17385"/>
                <a:gd name="connsiteX13" fmla="*/ 9407 w 10830"/>
                <a:gd name="connsiteY13" fmla="*/ 11908 h 17385"/>
                <a:gd name="connsiteX14" fmla="*/ 9408 w 10830"/>
                <a:gd name="connsiteY14" fmla="*/ 12791 h 17385"/>
                <a:gd name="connsiteX15" fmla="*/ 10097 w 10830"/>
                <a:gd name="connsiteY15" fmla="*/ 13580 h 17385"/>
                <a:gd name="connsiteX16" fmla="*/ 10373 w 10830"/>
                <a:gd name="connsiteY16" fmla="*/ 15474 h 17385"/>
                <a:gd name="connsiteX17" fmla="*/ 10787 w 10830"/>
                <a:gd name="connsiteY17" fmla="*/ 16262 h 17385"/>
                <a:gd name="connsiteX18" fmla="*/ 10781 w 10830"/>
                <a:gd name="connsiteY18" fmla="*/ 17385 h 17385"/>
                <a:gd name="connsiteX0" fmla="*/ 138 w 13410"/>
                <a:gd name="connsiteY0" fmla="*/ 0 h 17385"/>
                <a:gd name="connsiteX1" fmla="*/ 0 w 13410"/>
                <a:gd name="connsiteY1" fmla="*/ 1578 h 17385"/>
                <a:gd name="connsiteX2" fmla="*/ 2663 w 13410"/>
                <a:gd name="connsiteY2" fmla="*/ 2778 h 17385"/>
                <a:gd name="connsiteX3" fmla="*/ 4000 w 13410"/>
                <a:gd name="connsiteY3" fmla="*/ 3174 h 17385"/>
                <a:gd name="connsiteX4" fmla="*/ 4663 w 13410"/>
                <a:gd name="connsiteY4" fmla="*/ 4374 h 17385"/>
                <a:gd name="connsiteX5" fmla="*/ 4000 w 13410"/>
                <a:gd name="connsiteY5" fmla="*/ 4779 h 17385"/>
                <a:gd name="connsiteX6" fmla="*/ 4663 w 13410"/>
                <a:gd name="connsiteY6" fmla="*/ 5573 h 17385"/>
                <a:gd name="connsiteX7" fmla="*/ 6662 w 13410"/>
                <a:gd name="connsiteY7" fmla="*/ 5979 h 17385"/>
                <a:gd name="connsiteX8" fmla="*/ 6662 w 13410"/>
                <a:gd name="connsiteY8" fmla="*/ 7178 h 17385"/>
                <a:gd name="connsiteX9" fmla="*/ 8001 w 13410"/>
                <a:gd name="connsiteY9" fmla="*/ 7575 h 17385"/>
                <a:gd name="connsiteX10" fmla="*/ 7340 w 13410"/>
                <a:gd name="connsiteY10" fmla="*/ 7972 h 17385"/>
                <a:gd name="connsiteX11" fmla="*/ 10097 w 13410"/>
                <a:gd name="connsiteY11" fmla="*/ 10361 h 17385"/>
                <a:gd name="connsiteX12" fmla="*/ 10281 w 13410"/>
                <a:gd name="connsiteY12" fmla="*/ 10614 h 17385"/>
                <a:gd name="connsiteX13" fmla="*/ 9407 w 13410"/>
                <a:gd name="connsiteY13" fmla="*/ 11908 h 17385"/>
                <a:gd name="connsiteX14" fmla="*/ 9408 w 13410"/>
                <a:gd name="connsiteY14" fmla="*/ 12791 h 17385"/>
                <a:gd name="connsiteX15" fmla="*/ 10097 w 13410"/>
                <a:gd name="connsiteY15" fmla="*/ 13580 h 17385"/>
                <a:gd name="connsiteX16" fmla="*/ 10373 w 13410"/>
                <a:gd name="connsiteY16" fmla="*/ 15474 h 17385"/>
                <a:gd name="connsiteX17" fmla="*/ 13407 w 13410"/>
                <a:gd name="connsiteY17" fmla="*/ 15978 h 17385"/>
                <a:gd name="connsiteX18" fmla="*/ 10781 w 13410"/>
                <a:gd name="connsiteY18" fmla="*/ 17385 h 17385"/>
                <a:gd name="connsiteX0" fmla="*/ 138 w 13407"/>
                <a:gd name="connsiteY0" fmla="*/ 0 h 17385"/>
                <a:gd name="connsiteX1" fmla="*/ 0 w 13407"/>
                <a:gd name="connsiteY1" fmla="*/ 1578 h 17385"/>
                <a:gd name="connsiteX2" fmla="*/ 2663 w 13407"/>
                <a:gd name="connsiteY2" fmla="*/ 2778 h 17385"/>
                <a:gd name="connsiteX3" fmla="*/ 4000 w 13407"/>
                <a:gd name="connsiteY3" fmla="*/ 3174 h 17385"/>
                <a:gd name="connsiteX4" fmla="*/ 4663 w 13407"/>
                <a:gd name="connsiteY4" fmla="*/ 4374 h 17385"/>
                <a:gd name="connsiteX5" fmla="*/ 4000 w 13407"/>
                <a:gd name="connsiteY5" fmla="*/ 4779 h 17385"/>
                <a:gd name="connsiteX6" fmla="*/ 4663 w 13407"/>
                <a:gd name="connsiteY6" fmla="*/ 5573 h 17385"/>
                <a:gd name="connsiteX7" fmla="*/ 6662 w 13407"/>
                <a:gd name="connsiteY7" fmla="*/ 5979 h 17385"/>
                <a:gd name="connsiteX8" fmla="*/ 6662 w 13407"/>
                <a:gd name="connsiteY8" fmla="*/ 7178 h 17385"/>
                <a:gd name="connsiteX9" fmla="*/ 8001 w 13407"/>
                <a:gd name="connsiteY9" fmla="*/ 7575 h 17385"/>
                <a:gd name="connsiteX10" fmla="*/ 7340 w 13407"/>
                <a:gd name="connsiteY10" fmla="*/ 7972 h 17385"/>
                <a:gd name="connsiteX11" fmla="*/ 10097 w 13407"/>
                <a:gd name="connsiteY11" fmla="*/ 10361 h 17385"/>
                <a:gd name="connsiteX12" fmla="*/ 10281 w 13407"/>
                <a:gd name="connsiteY12" fmla="*/ 10614 h 17385"/>
                <a:gd name="connsiteX13" fmla="*/ 9407 w 13407"/>
                <a:gd name="connsiteY13" fmla="*/ 11908 h 17385"/>
                <a:gd name="connsiteX14" fmla="*/ 9408 w 13407"/>
                <a:gd name="connsiteY14" fmla="*/ 12791 h 17385"/>
                <a:gd name="connsiteX15" fmla="*/ 10097 w 13407"/>
                <a:gd name="connsiteY15" fmla="*/ 13580 h 17385"/>
                <a:gd name="connsiteX16" fmla="*/ 10373 w 13407"/>
                <a:gd name="connsiteY16" fmla="*/ 15474 h 17385"/>
                <a:gd name="connsiteX17" fmla="*/ 13407 w 13407"/>
                <a:gd name="connsiteY17" fmla="*/ 15978 h 17385"/>
                <a:gd name="connsiteX18" fmla="*/ 10781 w 13407"/>
                <a:gd name="connsiteY18" fmla="*/ 17385 h 17385"/>
                <a:gd name="connsiteX0" fmla="*/ 138 w 13407"/>
                <a:gd name="connsiteY0" fmla="*/ 0 h 17385"/>
                <a:gd name="connsiteX1" fmla="*/ 0 w 13407"/>
                <a:gd name="connsiteY1" fmla="*/ 1578 h 17385"/>
                <a:gd name="connsiteX2" fmla="*/ 2663 w 13407"/>
                <a:gd name="connsiteY2" fmla="*/ 2778 h 17385"/>
                <a:gd name="connsiteX3" fmla="*/ 4000 w 13407"/>
                <a:gd name="connsiteY3" fmla="*/ 3174 h 17385"/>
                <a:gd name="connsiteX4" fmla="*/ 4663 w 13407"/>
                <a:gd name="connsiteY4" fmla="*/ 4374 h 17385"/>
                <a:gd name="connsiteX5" fmla="*/ 4000 w 13407"/>
                <a:gd name="connsiteY5" fmla="*/ 4779 h 17385"/>
                <a:gd name="connsiteX6" fmla="*/ 4663 w 13407"/>
                <a:gd name="connsiteY6" fmla="*/ 5573 h 17385"/>
                <a:gd name="connsiteX7" fmla="*/ 6662 w 13407"/>
                <a:gd name="connsiteY7" fmla="*/ 5979 h 17385"/>
                <a:gd name="connsiteX8" fmla="*/ 6662 w 13407"/>
                <a:gd name="connsiteY8" fmla="*/ 7178 h 17385"/>
                <a:gd name="connsiteX9" fmla="*/ 8001 w 13407"/>
                <a:gd name="connsiteY9" fmla="*/ 7575 h 17385"/>
                <a:gd name="connsiteX10" fmla="*/ 7340 w 13407"/>
                <a:gd name="connsiteY10" fmla="*/ 7972 h 17385"/>
                <a:gd name="connsiteX11" fmla="*/ 10097 w 13407"/>
                <a:gd name="connsiteY11" fmla="*/ 10361 h 17385"/>
                <a:gd name="connsiteX12" fmla="*/ 10281 w 13407"/>
                <a:gd name="connsiteY12" fmla="*/ 10614 h 17385"/>
                <a:gd name="connsiteX13" fmla="*/ 9407 w 13407"/>
                <a:gd name="connsiteY13" fmla="*/ 11908 h 17385"/>
                <a:gd name="connsiteX14" fmla="*/ 9408 w 13407"/>
                <a:gd name="connsiteY14" fmla="*/ 12791 h 17385"/>
                <a:gd name="connsiteX15" fmla="*/ 10097 w 13407"/>
                <a:gd name="connsiteY15" fmla="*/ 13580 h 17385"/>
                <a:gd name="connsiteX16" fmla="*/ 10373 w 13407"/>
                <a:gd name="connsiteY16" fmla="*/ 15474 h 17385"/>
                <a:gd name="connsiteX17" fmla="*/ 13407 w 13407"/>
                <a:gd name="connsiteY17" fmla="*/ 15978 h 17385"/>
                <a:gd name="connsiteX18" fmla="*/ 10781 w 13407"/>
                <a:gd name="connsiteY18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10373 w 10879"/>
                <a:gd name="connsiteY16" fmla="*/ 15474 h 17385"/>
                <a:gd name="connsiteX17" fmla="*/ 10879 w 10879"/>
                <a:gd name="connsiteY17" fmla="*/ 16357 h 17385"/>
                <a:gd name="connsiteX18" fmla="*/ 10781 w 10879"/>
                <a:gd name="connsiteY18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10189 w 10879"/>
                <a:gd name="connsiteY16" fmla="*/ 14653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10781 w 10879"/>
                <a:gd name="connsiteY19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9913 w 10879"/>
                <a:gd name="connsiteY16" fmla="*/ 14590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10781 w 10879"/>
                <a:gd name="connsiteY19" fmla="*/ 17385 h 17385"/>
                <a:gd name="connsiteX0" fmla="*/ 138 w 10906"/>
                <a:gd name="connsiteY0" fmla="*/ 0 h 17385"/>
                <a:gd name="connsiteX1" fmla="*/ 0 w 10906"/>
                <a:gd name="connsiteY1" fmla="*/ 1578 h 17385"/>
                <a:gd name="connsiteX2" fmla="*/ 2663 w 10906"/>
                <a:gd name="connsiteY2" fmla="*/ 2778 h 17385"/>
                <a:gd name="connsiteX3" fmla="*/ 4000 w 10906"/>
                <a:gd name="connsiteY3" fmla="*/ 3174 h 17385"/>
                <a:gd name="connsiteX4" fmla="*/ 4663 w 10906"/>
                <a:gd name="connsiteY4" fmla="*/ 4374 h 17385"/>
                <a:gd name="connsiteX5" fmla="*/ 4000 w 10906"/>
                <a:gd name="connsiteY5" fmla="*/ 4779 h 17385"/>
                <a:gd name="connsiteX6" fmla="*/ 4663 w 10906"/>
                <a:gd name="connsiteY6" fmla="*/ 5573 h 17385"/>
                <a:gd name="connsiteX7" fmla="*/ 6662 w 10906"/>
                <a:gd name="connsiteY7" fmla="*/ 5979 h 17385"/>
                <a:gd name="connsiteX8" fmla="*/ 6662 w 10906"/>
                <a:gd name="connsiteY8" fmla="*/ 7178 h 17385"/>
                <a:gd name="connsiteX9" fmla="*/ 8001 w 10906"/>
                <a:gd name="connsiteY9" fmla="*/ 7575 h 17385"/>
                <a:gd name="connsiteX10" fmla="*/ 7340 w 10906"/>
                <a:gd name="connsiteY10" fmla="*/ 7972 h 17385"/>
                <a:gd name="connsiteX11" fmla="*/ 10097 w 10906"/>
                <a:gd name="connsiteY11" fmla="*/ 10361 h 17385"/>
                <a:gd name="connsiteX12" fmla="*/ 10281 w 10906"/>
                <a:gd name="connsiteY12" fmla="*/ 10614 h 17385"/>
                <a:gd name="connsiteX13" fmla="*/ 9407 w 10906"/>
                <a:gd name="connsiteY13" fmla="*/ 11908 h 17385"/>
                <a:gd name="connsiteX14" fmla="*/ 9408 w 10906"/>
                <a:gd name="connsiteY14" fmla="*/ 12791 h 17385"/>
                <a:gd name="connsiteX15" fmla="*/ 10097 w 10906"/>
                <a:gd name="connsiteY15" fmla="*/ 13580 h 17385"/>
                <a:gd name="connsiteX16" fmla="*/ 9913 w 10906"/>
                <a:gd name="connsiteY16" fmla="*/ 14590 h 17385"/>
                <a:gd name="connsiteX17" fmla="*/ 10373 w 10906"/>
                <a:gd name="connsiteY17" fmla="*/ 15474 h 17385"/>
                <a:gd name="connsiteX18" fmla="*/ 10879 w 10906"/>
                <a:gd name="connsiteY18" fmla="*/ 16357 h 17385"/>
                <a:gd name="connsiteX19" fmla="*/ 10833 w 10906"/>
                <a:gd name="connsiteY19" fmla="*/ 16988 h 17385"/>
                <a:gd name="connsiteX20" fmla="*/ 10781 w 10906"/>
                <a:gd name="connsiteY20" fmla="*/ 17385 h 17385"/>
                <a:gd name="connsiteX0" fmla="*/ 138 w 10880"/>
                <a:gd name="connsiteY0" fmla="*/ 0 h 17385"/>
                <a:gd name="connsiteX1" fmla="*/ 0 w 10880"/>
                <a:gd name="connsiteY1" fmla="*/ 1578 h 17385"/>
                <a:gd name="connsiteX2" fmla="*/ 2663 w 10880"/>
                <a:gd name="connsiteY2" fmla="*/ 2778 h 17385"/>
                <a:gd name="connsiteX3" fmla="*/ 4000 w 10880"/>
                <a:gd name="connsiteY3" fmla="*/ 3174 h 17385"/>
                <a:gd name="connsiteX4" fmla="*/ 4663 w 10880"/>
                <a:gd name="connsiteY4" fmla="*/ 4374 h 17385"/>
                <a:gd name="connsiteX5" fmla="*/ 4000 w 10880"/>
                <a:gd name="connsiteY5" fmla="*/ 4779 h 17385"/>
                <a:gd name="connsiteX6" fmla="*/ 4663 w 10880"/>
                <a:gd name="connsiteY6" fmla="*/ 5573 h 17385"/>
                <a:gd name="connsiteX7" fmla="*/ 6662 w 10880"/>
                <a:gd name="connsiteY7" fmla="*/ 5979 h 17385"/>
                <a:gd name="connsiteX8" fmla="*/ 6662 w 10880"/>
                <a:gd name="connsiteY8" fmla="*/ 7178 h 17385"/>
                <a:gd name="connsiteX9" fmla="*/ 8001 w 10880"/>
                <a:gd name="connsiteY9" fmla="*/ 7575 h 17385"/>
                <a:gd name="connsiteX10" fmla="*/ 7340 w 10880"/>
                <a:gd name="connsiteY10" fmla="*/ 7972 h 17385"/>
                <a:gd name="connsiteX11" fmla="*/ 10097 w 10880"/>
                <a:gd name="connsiteY11" fmla="*/ 10361 h 17385"/>
                <a:gd name="connsiteX12" fmla="*/ 10281 w 10880"/>
                <a:gd name="connsiteY12" fmla="*/ 10614 h 17385"/>
                <a:gd name="connsiteX13" fmla="*/ 9407 w 10880"/>
                <a:gd name="connsiteY13" fmla="*/ 11908 h 17385"/>
                <a:gd name="connsiteX14" fmla="*/ 9408 w 10880"/>
                <a:gd name="connsiteY14" fmla="*/ 12791 h 17385"/>
                <a:gd name="connsiteX15" fmla="*/ 10097 w 10880"/>
                <a:gd name="connsiteY15" fmla="*/ 13580 h 17385"/>
                <a:gd name="connsiteX16" fmla="*/ 9913 w 10880"/>
                <a:gd name="connsiteY16" fmla="*/ 14590 h 17385"/>
                <a:gd name="connsiteX17" fmla="*/ 10373 w 10880"/>
                <a:gd name="connsiteY17" fmla="*/ 15474 h 17385"/>
                <a:gd name="connsiteX18" fmla="*/ 10879 w 10880"/>
                <a:gd name="connsiteY18" fmla="*/ 16357 h 17385"/>
                <a:gd name="connsiteX19" fmla="*/ 8765 w 10880"/>
                <a:gd name="connsiteY19" fmla="*/ 16515 h 17385"/>
                <a:gd name="connsiteX20" fmla="*/ 10781 w 10880"/>
                <a:gd name="connsiteY20" fmla="*/ 17385 h 17385"/>
                <a:gd name="connsiteX0" fmla="*/ 138 w 10880"/>
                <a:gd name="connsiteY0" fmla="*/ 0 h 17385"/>
                <a:gd name="connsiteX1" fmla="*/ 0 w 10880"/>
                <a:gd name="connsiteY1" fmla="*/ 1578 h 17385"/>
                <a:gd name="connsiteX2" fmla="*/ 2663 w 10880"/>
                <a:gd name="connsiteY2" fmla="*/ 2778 h 17385"/>
                <a:gd name="connsiteX3" fmla="*/ 4000 w 10880"/>
                <a:gd name="connsiteY3" fmla="*/ 3174 h 17385"/>
                <a:gd name="connsiteX4" fmla="*/ 4663 w 10880"/>
                <a:gd name="connsiteY4" fmla="*/ 4374 h 17385"/>
                <a:gd name="connsiteX5" fmla="*/ 4000 w 10880"/>
                <a:gd name="connsiteY5" fmla="*/ 4779 h 17385"/>
                <a:gd name="connsiteX6" fmla="*/ 4663 w 10880"/>
                <a:gd name="connsiteY6" fmla="*/ 5573 h 17385"/>
                <a:gd name="connsiteX7" fmla="*/ 6662 w 10880"/>
                <a:gd name="connsiteY7" fmla="*/ 5979 h 17385"/>
                <a:gd name="connsiteX8" fmla="*/ 6662 w 10880"/>
                <a:gd name="connsiteY8" fmla="*/ 7178 h 17385"/>
                <a:gd name="connsiteX9" fmla="*/ 8001 w 10880"/>
                <a:gd name="connsiteY9" fmla="*/ 7575 h 17385"/>
                <a:gd name="connsiteX10" fmla="*/ 7340 w 10880"/>
                <a:gd name="connsiteY10" fmla="*/ 7972 h 17385"/>
                <a:gd name="connsiteX11" fmla="*/ 10097 w 10880"/>
                <a:gd name="connsiteY11" fmla="*/ 10361 h 17385"/>
                <a:gd name="connsiteX12" fmla="*/ 10281 w 10880"/>
                <a:gd name="connsiteY12" fmla="*/ 10614 h 17385"/>
                <a:gd name="connsiteX13" fmla="*/ 9407 w 10880"/>
                <a:gd name="connsiteY13" fmla="*/ 11908 h 17385"/>
                <a:gd name="connsiteX14" fmla="*/ 9408 w 10880"/>
                <a:gd name="connsiteY14" fmla="*/ 12791 h 17385"/>
                <a:gd name="connsiteX15" fmla="*/ 10097 w 10880"/>
                <a:gd name="connsiteY15" fmla="*/ 13580 h 17385"/>
                <a:gd name="connsiteX16" fmla="*/ 9913 w 10880"/>
                <a:gd name="connsiteY16" fmla="*/ 14590 h 17385"/>
                <a:gd name="connsiteX17" fmla="*/ 10373 w 10880"/>
                <a:gd name="connsiteY17" fmla="*/ 15474 h 17385"/>
                <a:gd name="connsiteX18" fmla="*/ 10879 w 10880"/>
                <a:gd name="connsiteY18" fmla="*/ 16357 h 17385"/>
                <a:gd name="connsiteX19" fmla="*/ 8765 w 10880"/>
                <a:gd name="connsiteY19" fmla="*/ 16515 h 17385"/>
                <a:gd name="connsiteX20" fmla="*/ 10781 w 10880"/>
                <a:gd name="connsiteY20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9913 w 10879"/>
                <a:gd name="connsiteY16" fmla="*/ 14590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8765 w 10879"/>
                <a:gd name="connsiteY19" fmla="*/ 16515 h 17385"/>
                <a:gd name="connsiteX20" fmla="*/ 10781 w 10879"/>
                <a:gd name="connsiteY20" fmla="*/ 17385 h 17385"/>
                <a:gd name="connsiteX0" fmla="*/ 138 w 11431"/>
                <a:gd name="connsiteY0" fmla="*/ 0 h 17385"/>
                <a:gd name="connsiteX1" fmla="*/ 0 w 11431"/>
                <a:gd name="connsiteY1" fmla="*/ 1578 h 17385"/>
                <a:gd name="connsiteX2" fmla="*/ 2663 w 11431"/>
                <a:gd name="connsiteY2" fmla="*/ 2778 h 17385"/>
                <a:gd name="connsiteX3" fmla="*/ 4000 w 11431"/>
                <a:gd name="connsiteY3" fmla="*/ 3174 h 17385"/>
                <a:gd name="connsiteX4" fmla="*/ 4663 w 11431"/>
                <a:gd name="connsiteY4" fmla="*/ 4374 h 17385"/>
                <a:gd name="connsiteX5" fmla="*/ 4000 w 11431"/>
                <a:gd name="connsiteY5" fmla="*/ 4779 h 17385"/>
                <a:gd name="connsiteX6" fmla="*/ 4663 w 11431"/>
                <a:gd name="connsiteY6" fmla="*/ 5573 h 17385"/>
                <a:gd name="connsiteX7" fmla="*/ 6662 w 11431"/>
                <a:gd name="connsiteY7" fmla="*/ 5979 h 17385"/>
                <a:gd name="connsiteX8" fmla="*/ 6662 w 11431"/>
                <a:gd name="connsiteY8" fmla="*/ 7178 h 17385"/>
                <a:gd name="connsiteX9" fmla="*/ 8001 w 11431"/>
                <a:gd name="connsiteY9" fmla="*/ 7575 h 17385"/>
                <a:gd name="connsiteX10" fmla="*/ 7340 w 11431"/>
                <a:gd name="connsiteY10" fmla="*/ 7972 h 17385"/>
                <a:gd name="connsiteX11" fmla="*/ 10097 w 11431"/>
                <a:gd name="connsiteY11" fmla="*/ 10361 h 17385"/>
                <a:gd name="connsiteX12" fmla="*/ 10281 w 11431"/>
                <a:gd name="connsiteY12" fmla="*/ 10614 h 17385"/>
                <a:gd name="connsiteX13" fmla="*/ 9407 w 11431"/>
                <a:gd name="connsiteY13" fmla="*/ 11908 h 17385"/>
                <a:gd name="connsiteX14" fmla="*/ 9408 w 11431"/>
                <a:gd name="connsiteY14" fmla="*/ 12791 h 17385"/>
                <a:gd name="connsiteX15" fmla="*/ 10097 w 11431"/>
                <a:gd name="connsiteY15" fmla="*/ 13580 h 17385"/>
                <a:gd name="connsiteX16" fmla="*/ 9913 w 11431"/>
                <a:gd name="connsiteY16" fmla="*/ 14590 h 17385"/>
                <a:gd name="connsiteX17" fmla="*/ 10373 w 11431"/>
                <a:gd name="connsiteY17" fmla="*/ 15474 h 17385"/>
                <a:gd name="connsiteX18" fmla="*/ 10879 w 11431"/>
                <a:gd name="connsiteY18" fmla="*/ 16357 h 17385"/>
                <a:gd name="connsiteX19" fmla="*/ 11431 w 11431"/>
                <a:gd name="connsiteY19" fmla="*/ 17178 h 17385"/>
                <a:gd name="connsiteX20" fmla="*/ 10781 w 11431"/>
                <a:gd name="connsiteY20" fmla="*/ 17385 h 17385"/>
                <a:gd name="connsiteX0" fmla="*/ 138 w 11431"/>
                <a:gd name="connsiteY0" fmla="*/ 0 h 17353"/>
                <a:gd name="connsiteX1" fmla="*/ 0 w 11431"/>
                <a:gd name="connsiteY1" fmla="*/ 1578 h 17353"/>
                <a:gd name="connsiteX2" fmla="*/ 2663 w 11431"/>
                <a:gd name="connsiteY2" fmla="*/ 2778 h 17353"/>
                <a:gd name="connsiteX3" fmla="*/ 4000 w 11431"/>
                <a:gd name="connsiteY3" fmla="*/ 3174 h 17353"/>
                <a:gd name="connsiteX4" fmla="*/ 4663 w 11431"/>
                <a:gd name="connsiteY4" fmla="*/ 4374 h 17353"/>
                <a:gd name="connsiteX5" fmla="*/ 4000 w 11431"/>
                <a:gd name="connsiteY5" fmla="*/ 4779 h 17353"/>
                <a:gd name="connsiteX6" fmla="*/ 4663 w 11431"/>
                <a:gd name="connsiteY6" fmla="*/ 5573 h 17353"/>
                <a:gd name="connsiteX7" fmla="*/ 6662 w 11431"/>
                <a:gd name="connsiteY7" fmla="*/ 5979 h 17353"/>
                <a:gd name="connsiteX8" fmla="*/ 6662 w 11431"/>
                <a:gd name="connsiteY8" fmla="*/ 7178 h 17353"/>
                <a:gd name="connsiteX9" fmla="*/ 8001 w 11431"/>
                <a:gd name="connsiteY9" fmla="*/ 7575 h 17353"/>
                <a:gd name="connsiteX10" fmla="*/ 7340 w 11431"/>
                <a:gd name="connsiteY10" fmla="*/ 7972 h 17353"/>
                <a:gd name="connsiteX11" fmla="*/ 10097 w 11431"/>
                <a:gd name="connsiteY11" fmla="*/ 10361 h 17353"/>
                <a:gd name="connsiteX12" fmla="*/ 10281 w 11431"/>
                <a:gd name="connsiteY12" fmla="*/ 10614 h 17353"/>
                <a:gd name="connsiteX13" fmla="*/ 9407 w 11431"/>
                <a:gd name="connsiteY13" fmla="*/ 11908 h 17353"/>
                <a:gd name="connsiteX14" fmla="*/ 9408 w 11431"/>
                <a:gd name="connsiteY14" fmla="*/ 12791 h 17353"/>
                <a:gd name="connsiteX15" fmla="*/ 10097 w 11431"/>
                <a:gd name="connsiteY15" fmla="*/ 13580 h 17353"/>
                <a:gd name="connsiteX16" fmla="*/ 9913 w 11431"/>
                <a:gd name="connsiteY16" fmla="*/ 14590 h 17353"/>
                <a:gd name="connsiteX17" fmla="*/ 10373 w 11431"/>
                <a:gd name="connsiteY17" fmla="*/ 15474 h 17353"/>
                <a:gd name="connsiteX18" fmla="*/ 10879 w 11431"/>
                <a:gd name="connsiteY18" fmla="*/ 16357 h 17353"/>
                <a:gd name="connsiteX19" fmla="*/ 11431 w 11431"/>
                <a:gd name="connsiteY19" fmla="*/ 17178 h 17353"/>
                <a:gd name="connsiteX20" fmla="*/ 10275 w 11431"/>
                <a:gd name="connsiteY20" fmla="*/ 17353 h 17353"/>
                <a:gd name="connsiteX0" fmla="*/ 138 w 10879"/>
                <a:gd name="connsiteY0" fmla="*/ 0 h 17353"/>
                <a:gd name="connsiteX1" fmla="*/ 0 w 10879"/>
                <a:gd name="connsiteY1" fmla="*/ 1578 h 17353"/>
                <a:gd name="connsiteX2" fmla="*/ 2663 w 10879"/>
                <a:gd name="connsiteY2" fmla="*/ 2778 h 17353"/>
                <a:gd name="connsiteX3" fmla="*/ 4000 w 10879"/>
                <a:gd name="connsiteY3" fmla="*/ 3174 h 17353"/>
                <a:gd name="connsiteX4" fmla="*/ 4663 w 10879"/>
                <a:gd name="connsiteY4" fmla="*/ 4374 h 17353"/>
                <a:gd name="connsiteX5" fmla="*/ 4000 w 10879"/>
                <a:gd name="connsiteY5" fmla="*/ 4779 h 17353"/>
                <a:gd name="connsiteX6" fmla="*/ 4663 w 10879"/>
                <a:gd name="connsiteY6" fmla="*/ 5573 h 17353"/>
                <a:gd name="connsiteX7" fmla="*/ 6662 w 10879"/>
                <a:gd name="connsiteY7" fmla="*/ 5979 h 17353"/>
                <a:gd name="connsiteX8" fmla="*/ 6662 w 10879"/>
                <a:gd name="connsiteY8" fmla="*/ 7178 h 17353"/>
                <a:gd name="connsiteX9" fmla="*/ 8001 w 10879"/>
                <a:gd name="connsiteY9" fmla="*/ 7575 h 17353"/>
                <a:gd name="connsiteX10" fmla="*/ 7340 w 10879"/>
                <a:gd name="connsiteY10" fmla="*/ 7972 h 17353"/>
                <a:gd name="connsiteX11" fmla="*/ 10097 w 10879"/>
                <a:gd name="connsiteY11" fmla="*/ 10361 h 17353"/>
                <a:gd name="connsiteX12" fmla="*/ 10281 w 10879"/>
                <a:gd name="connsiteY12" fmla="*/ 10614 h 17353"/>
                <a:gd name="connsiteX13" fmla="*/ 9407 w 10879"/>
                <a:gd name="connsiteY13" fmla="*/ 11908 h 17353"/>
                <a:gd name="connsiteX14" fmla="*/ 9408 w 10879"/>
                <a:gd name="connsiteY14" fmla="*/ 12791 h 17353"/>
                <a:gd name="connsiteX15" fmla="*/ 10097 w 10879"/>
                <a:gd name="connsiteY15" fmla="*/ 13580 h 17353"/>
                <a:gd name="connsiteX16" fmla="*/ 9913 w 10879"/>
                <a:gd name="connsiteY16" fmla="*/ 14590 h 17353"/>
                <a:gd name="connsiteX17" fmla="*/ 10373 w 10879"/>
                <a:gd name="connsiteY17" fmla="*/ 15474 h 17353"/>
                <a:gd name="connsiteX18" fmla="*/ 10879 w 10879"/>
                <a:gd name="connsiteY18" fmla="*/ 16357 h 17353"/>
                <a:gd name="connsiteX19" fmla="*/ 10879 w 10879"/>
                <a:gd name="connsiteY19" fmla="*/ 17178 h 17353"/>
                <a:gd name="connsiteX20" fmla="*/ 10275 w 10879"/>
                <a:gd name="connsiteY20" fmla="*/ 17353 h 17353"/>
                <a:gd name="connsiteX0" fmla="*/ 138 w 10879"/>
                <a:gd name="connsiteY0" fmla="*/ 0 h 17353"/>
                <a:gd name="connsiteX1" fmla="*/ 0 w 10879"/>
                <a:gd name="connsiteY1" fmla="*/ 1578 h 17353"/>
                <a:gd name="connsiteX2" fmla="*/ 2663 w 10879"/>
                <a:gd name="connsiteY2" fmla="*/ 2778 h 17353"/>
                <a:gd name="connsiteX3" fmla="*/ 4000 w 10879"/>
                <a:gd name="connsiteY3" fmla="*/ 3174 h 17353"/>
                <a:gd name="connsiteX4" fmla="*/ 4663 w 10879"/>
                <a:gd name="connsiteY4" fmla="*/ 4374 h 17353"/>
                <a:gd name="connsiteX5" fmla="*/ 4000 w 10879"/>
                <a:gd name="connsiteY5" fmla="*/ 4779 h 17353"/>
                <a:gd name="connsiteX6" fmla="*/ 4663 w 10879"/>
                <a:gd name="connsiteY6" fmla="*/ 5573 h 17353"/>
                <a:gd name="connsiteX7" fmla="*/ 6662 w 10879"/>
                <a:gd name="connsiteY7" fmla="*/ 5979 h 17353"/>
                <a:gd name="connsiteX8" fmla="*/ 6662 w 10879"/>
                <a:gd name="connsiteY8" fmla="*/ 7178 h 17353"/>
                <a:gd name="connsiteX9" fmla="*/ 8001 w 10879"/>
                <a:gd name="connsiteY9" fmla="*/ 7575 h 17353"/>
                <a:gd name="connsiteX10" fmla="*/ 7340 w 10879"/>
                <a:gd name="connsiteY10" fmla="*/ 7972 h 17353"/>
                <a:gd name="connsiteX11" fmla="*/ 10097 w 10879"/>
                <a:gd name="connsiteY11" fmla="*/ 10361 h 17353"/>
                <a:gd name="connsiteX12" fmla="*/ 10281 w 10879"/>
                <a:gd name="connsiteY12" fmla="*/ 10614 h 17353"/>
                <a:gd name="connsiteX13" fmla="*/ 9407 w 10879"/>
                <a:gd name="connsiteY13" fmla="*/ 11908 h 17353"/>
                <a:gd name="connsiteX14" fmla="*/ 9408 w 10879"/>
                <a:gd name="connsiteY14" fmla="*/ 12791 h 17353"/>
                <a:gd name="connsiteX15" fmla="*/ 10097 w 10879"/>
                <a:gd name="connsiteY15" fmla="*/ 13580 h 17353"/>
                <a:gd name="connsiteX16" fmla="*/ 9913 w 10879"/>
                <a:gd name="connsiteY16" fmla="*/ 14590 h 17353"/>
                <a:gd name="connsiteX17" fmla="*/ 10373 w 10879"/>
                <a:gd name="connsiteY17" fmla="*/ 15474 h 17353"/>
                <a:gd name="connsiteX18" fmla="*/ 10879 w 10879"/>
                <a:gd name="connsiteY18" fmla="*/ 16357 h 17353"/>
                <a:gd name="connsiteX19" fmla="*/ 10787 w 10879"/>
                <a:gd name="connsiteY19" fmla="*/ 17083 h 17353"/>
                <a:gd name="connsiteX20" fmla="*/ 10275 w 10879"/>
                <a:gd name="connsiteY20" fmla="*/ 17353 h 17353"/>
                <a:gd name="connsiteX0" fmla="*/ 138 w 10879"/>
                <a:gd name="connsiteY0" fmla="*/ 0 h 17321"/>
                <a:gd name="connsiteX1" fmla="*/ 0 w 10879"/>
                <a:gd name="connsiteY1" fmla="*/ 1578 h 17321"/>
                <a:gd name="connsiteX2" fmla="*/ 2663 w 10879"/>
                <a:gd name="connsiteY2" fmla="*/ 2778 h 17321"/>
                <a:gd name="connsiteX3" fmla="*/ 4000 w 10879"/>
                <a:gd name="connsiteY3" fmla="*/ 3174 h 17321"/>
                <a:gd name="connsiteX4" fmla="*/ 4663 w 10879"/>
                <a:gd name="connsiteY4" fmla="*/ 4374 h 17321"/>
                <a:gd name="connsiteX5" fmla="*/ 4000 w 10879"/>
                <a:gd name="connsiteY5" fmla="*/ 4779 h 17321"/>
                <a:gd name="connsiteX6" fmla="*/ 4663 w 10879"/>
                <a:gd name="connsiteY6" fmla="*/ 5573 h 17321"/>
                <a:gd name="connsiteX7" fmla="*/ 6662 w 10879"/>
                <a:gd name="connsiteY7" fmla="*/ 5979 h 17321"/>
                <a:gd name="connsiteX8" fmla="*/ 6662 w 10879"/>
                <a:gd name="connsiteY8" fmla="*/ 7178 h 17321"/>
                <a:gd name="connsiteX9" fmla="*/ 8001 w 10879"/>
                <a:gd name="connsiteY9" fmla="*/ 7575 h 17321"/>
                <a:gd name="connsiteX10" fmla="*/ 7340 w 10879"/>
                <a:gd name="connsiteY10" fmla="*/ 7972 h 17321"/>
                <a:gd name="connsiteX11" fmla="*/ 10097 w 10879"/>
                <a:gd name="connsiteY11" fmla="*/ 10361 h 17321"/>
                <a:gd name="connsiteX12" fmla="*/ 10281 w 10879"/>
                <a:gd name="connsiteY12" fmla="*/ 10614 h 17321"/>
                <a:gd name="connsiteX13" fmla="*/ 9407 w 10879"/>
                <a:gd name="connsiteY13" fmla="*/ 11908 h 17321"/>
                <a:gd name="connsiteX14" fmla="*/ 9408 w 10879"/>
                <a:gd name="connsiteY14" fmla="*/ 12791 h 17321"/>
                <a:gd name="connsiteX15" fmla="*/ 10097 w 10879"/>
                <a:gd name="connsiteY15" fmla="*/ 13580 h 17321"/>
                <a:gd name="connsiteX16" fmla="*/ 9913 w 10879"/>
                <a:gd name="connsiteY16" fmla="*/ 14590 h 17321"/>
                <a:gd name="connsiteX17" fmla="*/ 10373 w 10879"/>
                <a:gd name="connsiteY17" fmla="*/ 15474 h 17321"/>
                <a:gd name="connsiteX18" fmla="*/ 10879 w 10879"/>
                <a:gd name="connsiteY18" fmla="*/ 16357 h 17321"/>
                <a:gd name="connsiteX19" fmla="*/ 10787 w 10879"/>
                <a:gd name="connsiteY19" fmla="*/ 17083 h 17321"/>
                <a:gd name="connsiteX20" fmla="*/ 10183 w 10879"/>
                <a:gd name="connsiteY20" fmla="*/ 17321 h 1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879" h="17321">
                  <a:moveTo>
                    <a:pt x="138" y="0"/>
                  </a:moveTo>
                  <a:lnTo>
                    <a:pt x="0" y="1578"/>
                  </a:lnTo>
                  <a:lnTo>
                    <a:pt x="2663" y="2778"/>
                  </a:lnTo>
                  <a:lnTo>
                    <a:pt x="4000" y="3174"/>
                  </a:lnTo>
                  <a:cubicBezTo>
                    <a:pt x="4224" y="3574"/>
                    <a:pt x="4441" y="3974"/>
                    <a:pt x="4663" y="4374"/>
                  </a:cubicBezTo>
                  <a:lnTo>
                    <a:pt x="4000" y="4779"/>
                  </a:lnTo>
                  <a:lnTo>
                    <a:pt x="4663" y="5573"/>
                  </a:lnTo>
                  <a:lnTo>
                    <a:pt x="6662" y="5979"/>
                  </a:lnTo>
                  <a:lnTo>
                    <a:pt x="6662" y="7178"/>
                  </a:lnTo>
                  <a:lnTo>
                    <a:pt x="8001" y="7575"/>
                  </a:lnTo>
                  <a:lnTo>
                    <a:pt x="7340" y="7972"/>
                  </a:lnTo>
                  <a:lnTo>
                    <a:pt x="10097" y="10361"/>
                  </a:lnTo>
                  <a:lnTo>
                    <a:pt x="10281" y="10614"/>
                  </a:lnTo>
                  <a:lnTo>
                    <a:pt x="9407" y="11908"/>
                  </a:lnTo>
                  <a:cubicBezTo>
                    <a:pt x="9407" y="12202"/>
                    <a:pt x="9408" y="12497"/>
                    <a:pt x="9408" y="12791"/>
                  </a:cubicBezTo>
                  <a:cubicBezTo>
                    <a:pt x="9484" y="13086"/>
                    <a:pt x="10021" y="13285"/>
                    <a:pt x="10097" y="13580"/>
                  </a:cubicBezTo>
                  <a:cubicBezTo>
                    <a:pt x="10128" y="13938"/>
                    <a:pt x="9882" y="14232"/>
                    <a:pt x="9913" y="14590"/>
                  </a:cubicBezTo>
                  <a:cubicBezTo>
                    <a:pt x="9974" y="14864"/>
                    <a:pt x="10312" y="15200"/>
                    <a:pt x="10373" y="15474"/>
                  </a:cubicBezTo>
                  <a:lnTo>
                    <a:pt x="10879" y="16357"/>
                  </a:lnTo>
                  <a:cubicBezTo>
                    <a:pt x="10848" y="16599"/>
                    <a:pt x="10818" y="16841"/>
                    <a:pt x="10787" y="17083"/>
                  </a:cubicBezTo>
                  <a:lnTo>
                    <a:pt x="10183" y="1732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41" name="グループ化 640"/>
          <p:cNvGrpSpPr/>
          <p:nvPr/>
        </p:nvGrpSpPr>
        <p:grpSpPr bwMode="gray">
          <a:xfrm>
            <a:off x="7208089" y="1305640"/>
            <a:ext cx="1252152" cy="742366"/>
            <a:chOff x="5886781" y="613545"/>
            <a:chExt cx="1252152" cy="742366"/>
          </a:xfrm>
        </p:grpSpPr>
        <p:sp>
          <p:nvSpPr>
            <p:cNvPr id="642" name="Freeform 62"/>
            <p:cNvSpPr>
              <a:spLocks/>
            </p:cNvSpPr>
            <p:nvPr/>
          </p:nvSpPr>
          <p:spPr bwMode="gray">
            <a:xfrm>
              <a:off x="5886781" y="614376"/>
              <a:ext cx="1252152" cy="741535"/>
            </a:xfrm>
            <a:custGeom>
              <a:avLst/>
              <a:gdLst>
                <a:gd name="T0" fmla="*/ 0 w 2903"/>
                <a:gd name="T1" fmla="*/ 1588 h 1588"/>
                <a:gd name="T2" fmla="*/ 454 w 2903"/>
                <a:gd name="T3" fmla="*/ 1452 h 1588"/>
                <a:gd name="T4" fmla="*/ 953 w 2903"/>
                <a:gd name="T5" fmla="*/ 1271 h 1588"/>
                <a:gd name="T6" fmla="*/ 1180 w 2903"/>
                <a:gd name="T7" fmla="*/ 1180 h 1588"/>
                <a:gd name="T8" fmla="*/ 1407 w 2903"/>
                <a:gd name="T9" fmla="*/ 1044 h 1588"/>
                <a:gd name="T10" fmla="*/ 1588 w 2903"/>
                <a:gd name="T11" fmla="*/ 908 h 1588"/>
                <a:gd name="T12" fmla="*/ 1860 w 2903"/>
                <a:gd name="T13" fmla="*/ 908 h 1588"/>
                <a:gd name="T14" fmla="*/ 1996 w 2903"/>
                <a:gd name="T15" fmla="*/ 862 h 1588"/>
                <a:gd name="T16" fmla="*/ 2042 w 2903"/>
                <a:gd name="T17" fmla="*/ 772 h 1588"/>
                <a:gd name="T18" fmla="*/ 2450 w 2903"/>
                <a:gd name="T19" fmla="*/ 409 h 1588"/>
                <a:gd name="T20" fmla="*/ 2631 w 2903"/>
                <a:gd name="T21" fmla="*/ 273 h 1588"/>
                <a:gd name="T22" fmla="*/ 2767 w 2903"/>
                <a:gd name="T23" fmla="*/ 227 h 1588"/>
                <a:gd name="T24" fmla="*/ 2858 w 2903"/>
                <a:gd name="T25" fmla="*/ 137 h 1588"/>
                <a:gd name="T26" fmla="*/ 2903 w 2903"/>
                <a:gd name="T27" fmla="*/ 0 h 15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03"/>
                <a:gd name="T43" fmla="*/ 0 h 1588"/>
                <a:gd name="T44" fmla="*/ 2903 w 2903"/>
                <a:gd name="T45" fmla="*/ 1588 h 1588"/>
                <a:gd name="connsiteX0" fmla="*/ 0 w 8436"/>
                <a:gd name="connsiteY0" fmla="*/ 9144 h 9144"/>
                <a:gd name="connsiteX1" fmla="*/ 1719 w 8436"/>
                <a:gd name="connsiteY1" fmla="*/ 8004 h 9144"/>
                <a:gd name="connsiteX2" fmla="*/ 2501 w 8436"/>
                <a:gd name="connsiteY2" fmla="*/ 7431 h 9144"/>
                <a:gd name="connsiteX3" fmla="*/ 3283 w 8436"/>
                <a:gd name="connsiteY3" fmla="*/ 6574 h 9144"/>
                <a:gd name="connsiteX4" fmla="*/ 3906 w 8436"/>
                <a:gd name="connsiteY4" fmla="*/ 5718 h 9144"/>
                <a:gd name="connsiteX5" fmla="*/ 4843 w 8436"/>
                <a:gd name="connsiteY5" fmla="*/ 5718 h 9144"/>
                <a:gd name="connsiteX6" fmla="*/ 5312 w 8436"/>
                <a:gd name="connsiteY6" fmla="*/ 5428 h 9144"/>
                <a:gd name="connsiteX7" fmla="*/ 5470 w 8436"/>
                <a:gd name="connsiteY7" fmla="*/ 4861 h 9144"/>
                <a:gd name="connsiteX8" fmla="*/ 6876 w 8436"/>
                <a:gd name="connsiteY8" fmla="*/ 2576 h 9144"/>
                <a:gd name="connsiteX9" fmla="*/ 7499 w 8436"/>
                <a:gd name="connsiteY9" fmla="*/ 1719 h 9144"/>
                <a:gd name="connsiteX10" fmla="*/ 7968 w 8436"/>
                <a:gd name="connsiteY10" fmla="*/ 1429 h 9144"/>
                <a:gd name="connsiteX11" fmla="*/ 8281 w 8436"/>
                <a:gd name="connsiteY11" fmla="*/ 863 h 9144"/>
                <a:gd name="connsiteX12" fmla="*/ 8436 w 8436"/>
                <a:gd name="connsiteY12" fmla="*/ 0 h 9144"/>
                <a:gd name="connsiteX0" fmla="*/ 0 w 9783"/>
                <a:gd name="connsiteY0" fmla="*/ 9852 h 9852"/>
                <a:gd name="connsiteX1" fmla="*/ 1821 w 9783"/>
                <a:gd name="connsiteY1" fmla="*/ 8753 h 9852"/>
                <a:gd name="connsiteX2" fmla="*/ 2748 w 9783"/>
                <a:gd name="connsiteY2" fmla="*/ 8127 h 9852"/>
                <a:gd name="connsiteX3" fmla="*/ 3675 w 9783"/>
                <a:gd name="connsiteY3" fmla="*/ 7189 h 9852"/>
                <a:gd name="connsiteX4" fmla="*/ 4413 w 9783"/>
                <a:gd name="connsiteY4" fmla="*/ 6253 h 9852"/>
                <a:gd name="connsiteX5" fmla="*/ 5524 w 9783"/>
                <a:gd name="connsiteY5" fmla="*/ 6253 h 9852"/>
                <a:gd name="connsiteX6" fmla="*/ 6080 w 9783"/>
                <a:gd name="connsiteY6" fmla="*/ 5936 h 9852"/>
                <a:gd name="connsiteX7" fmla="*/ 6267 w 9783"/>
                <a:gd name="connsiteY7" fmla="*/ 5316 h 9852"/>
                <a:gd name="connsiteX8" fmla="*/ 7934 w 9783"/>
                <a:gd name="connsiteY8" fmla="*/ 2817 h 9852"/>
                <a:gd name="connsiteX9" fmla="*/ 8672 w 9783"/>
                <a:gd name="connsiteY9" fmla="*/ 1880 h 9852"/>
                <a:gd name="connsiteX10" fmla="*/ 9228 w 9783"/>
                <a:gd name="connsiteY10" fmla="*/ 1563 h 9852"/>
                <a:gd name="connsiteX11" fmla="*/ 9599 w 9783"/>
                <a:gd name="connsiteY11" fmla="*/ 944 h 9852"/>
                <a:gd name="connsiteX12" fmla="*/ 9783 w 9783"/>
                <a:gd name="connsiteY12" fmla="*/ 0 h 9852"/>
                <a:gd name="connsiteX0" fmla="*/ 0 w 8139"/>
                <a:gd name="connsiteY0" fmla="*/ 8884 h 8884"/>
                <a:gd name="connsiteX1" fmla="*/ 948 w 8139"/>
                <a:gd name="connsiteY1" fmla="*/ 8249 h 8884"/>
                <a:gd name="connsiteX2" fmla="*/ 1896 w 8139"/>
                <a:gd name="connsiteY2" fmla="*/ 7297 h 8884"/>
                <a:gd name="connsiteX3" fmla="*/ 2650 w 8139"/>
                <a:gd name="connsiteY3" fmla="*/ 6347 h 8884"/>
                <a:gd name="connsiteX4" fmla="*/ 3786 w 8139"/>
                <a:gd name="connsiteY4" fmla="*/ 6347 h 8884"/>
                <a:gd name="connsiteX5" fmla="*/ 4354 w 8139"/>
                <a:gd name="connsiteY5" fmla="*/ 6025 h 8884"/>
                <a:gd name="connsiteX6" fmla="*/ 4545 w 8139"/>
                <a:gd name="connsiteY6" fmla="*/ 5396 h 8884"/>
                <a:gd name="connsiteX7" fmla="*/ 6249 w 8139"/>
                <a:gd name="connsiteY7" fmla="*/ 2859 h 8884"/>
                <a:gd name="connsiteX8" fmla="*/ 7003 w 8139"/>
                <a:gd name="connsiteY8" fmla="*/ 1908 h 8884"/>
                <a:gd name="connsiteX9" fmla="*/ 7572 w 8139"/>
                <a:gd name="connsiteY9" fmla="*/ 1586 h 8884"/>
                <a:gd name="connsiteX10" fmla="*/ 7951 w 8139"/>
                <a:gd name="connsiteY10" fmla="*/ 958 h 8884"/>
                <a:gd name="connsiteX11" fmla="*/ 8139 w 8139"/>
                <a:gd name="connsiteY11" fmla="*/ 0 h 8884"/>
                <a:gd name="connsiteX0" fmla="*/ 0 w 8835"/>
                <a:gd name="connsiteY0" fmla="*/ 9285 h 9285"/>
                <a:gd name="connsiteX1" fmla="*/ 1165 w 8835"/>
                <a:gd name="connsiteY1" fmla="*/ 8214 h 9285"/>
                <a:gd name="connsiteX2" fmla="*/ 2091 w 8835"/>
                <a:gd name="connsiteY2" fmla="*/ 7144 h 9285"/>
                <a:gd name="connsiteX3" fmla="*/ 3487 w 8835"/>
                <a:gd name="connsiteY3" fmla="*/ 7144 h 9285"/>
                <a:gd name="connsiteX4" fmla="*/ 4185 w 8835"/>
                <a:gd name="connsiteY4" fmla="*/ 6782 h 9285"/>
                <a:gd name="connsiteX5" fmla="*/ 4419 w 8835"/>
                <a:gd name="connsiteY5" fmla="*/ 6074 h 9285"/>
                <a:gd name="connsiteX6" fmla="*/ 6513 w 8835"/>
                <a:gd name="connsiteY6" fmla="*/ 3218 h 9285"/>
                <a:gd name="connsiteX7" fmla="*/ 7439 w 8835"/>
                <a:gd name="connsiteY7" fmla="*/ 2148 h 9285"/>
                <a:gd name="connsiteX8" fmla="*/ 8138 w 8835"/>
                <a:gd name="connsiteY8" fmla="*/ 1785 h 9285"/>
                <a:gd name="connsiteX9" fmla="*/ 8604 w 8835"/>
                <a:gd name="connsiteY9" fmla="*/ 1078 h 9285"/>
                <a:gd name="connsiteX10" fmla="*/ 8835 w 8835"/>
                <a:gd name="connsiteY10" fmla="*/ 0 h 9285"/>
                <a:gd name="connsiteX0" fmla="*/ 0 w 8681"/>
                <a:gd name="connsiteY0" fmla="*/ 8847 h 8847"/>
                <a:gd name="connsiteX1" fmla="*/ 1048 w 8681"/>
                <a:gd name="connsiteY1" fmla="*/ 7694 h 8847"/>
                <a:gd name="connsiteX2" fmla="*/ 2628 w 8681"/>
                <a:gd name="connsiteY2" fmla="*/ 7694 h 8847"/>
                <a:gd name="connsiteX3" fmla="*/ 3418 w 8681"/>
                <a:gd name="connsiteY3" fmla="*/ 7304 h 8847"/>
                <a:gd name="connsiteX4" fmla="*/ 3683 w 8681"/>
                <a:gd name="connsiteY4" fmla="*/ 6542 h 8847"/>
                <a:gd name="connsiteX5" fmla="*/ 6053 w 8681"/>
                <a:gd name="connsiteY5" fmla="*/ 3466 h 8847"/>
                <a:gd name="connsiteX6" fmla="*/ 7101 w 8681"/>
                <a:gd name="connsiteY6" fmla="*/ 2313 h 8847"/>
                <a:gd name="connsiteX7" fmla="*/ 7892 w 8681"/>
                <a:gd name="connsiteY7" fmla="*/ 1922 h 8847"/>
                <a:gd name="connsiteX8" fmla="*/ 8420 w 8681"/>
                <a:gd name="connsiteY8" fmla="*/ 1161 h 8847"/>
                <a:gd name="connsiteX9" fmla="*/ 8681 w 8681"/>
                <a:gd name="connsiteY9" fmla="*/ 0 h 8847"/>
                <a:gd name="connsiteX0" fmla="*/ 0 w 8793"/>
                <a:gd name="connsiteY0" fmla="*/ 8697 h 8697"/>
                <a:gd name="connsiteX1" fmla="*/ 1820 w 8793"/>
                <a:gd name="connsiteY1" fmla="*/ 8697 h 8697"/>
                <a:gd name="connsiteX2" fmla="*/ 2730 w 8793"/>
                <a:gd name="connsiteY2" fmla="*/ 8256 h 8697"/>
                <a:gd name="connsiteX3" fmla="*/ 3036 w 8793"/>
                <a:gd name="connsiteY3" fmla="*/ 7395 h 8697"/>
                <a:gd name="connsiteX4" fmla="*/ 5766 w 8793"/>
                <a:gd name="connsiteY4" fmla="*/ 3918 h 8697"/>
                <a:gd name="connsiteX5" fmla="*/ 6973 w 8793"/>
                <a:gd name="connsiteY5" fmla="*/ 2614 h 8697"/>
                <a:gd name="connsiteX6" fmla="*/ 7884 w 8793"/>
                <a:gd name="connsiteY6" fmla="*/ 2172 h 8697"/>
                <a:gd name="connsiteX7" fmla="*/ 8492 w 8793"/>
                <a:gd name="connsiteY7" fmla="*/ 1312 h 8697"/>
                <a:gd name="connsiteX8" fmla="*/ 8793 w 8793"/>
                <a:gd name="connsiteY8" fmla="*/ 0 h 8697"/>
                <a:gd name="connsiteX0" fmla="*/ 0 w 7930"/>
                <a:gd name="connsiteY0" fmla="*/ 10000 h 10000"/>
                <a:gd name="connsiteX1" fmla="*/ 1035 w 7930"/>
                <a:gd name="connsiteY1" fmla="*/ 9493 h 10000"/>
                <a:gd name="connsiteX2" fmla="*/ 1383 w 7930"/>
                <a:gd name="connsiteY2" fmla="*/ 8503 h 10000"/>
                <a:gd name="connsiteX3" fmla="*/ 4487 w 7930"/>
                <a:gd name="connsiteY3" fmla="*/ 4505 h 10000"/>
                <a:gd name="connsiteX4" fmla="*/ 5860 w 7930"/>
                <a:gd name="connsiteY4" fmla="*/ 3006 h 10000"/>
                <a:gd name="connsiteX5" fmla="*/ 6896 w 7930"/>
                <a:gd name="connsiteY5" fmla="*/ 2497 h 10000"/>
                <a:gd name="connsiteX6" fmla="*/ 7588 w 7930"/>
                <a:gd name="connsiteY6" fmla="*/ 1509 h 10000"/>
                <a:gd name="connsiteX7" fmla="*/ 7930 w 7930"/>
                <a:gd name="connsiteY7" fmla="*/ 0 h 10000"/>
                <a:gd name="connsiteX0" fmla="*/ 0 w 9311"/>
                <a:gd name="connsiteY0" fmla="*/ 9764 h 9764"/>
                <a:gd name="connsiteX1" fmla="*/ 616 w 9311"/>
                <a:gd name="connsiteY1" fmla="*/ 9493 h 9764"/>
                <a:gd name="connsiteX2" fmla="*/ 1055 w 9311"/>
                <a:gd name="connsiteY2" fmla="*/ 8503 h 9764"/>
                <a:gd name="connsiteX3" fmla="*/ 4969 w 9311"/>
                <a:gd name="connsiteY3" fmla="*/ 4505 h 9764"/>
                <a:gd name="connsiteX4" fmla="*/ 6701 w 9311"/>
                <a:gd name="connsiteY4" fmla="*/ 3006 h 9764"/>
                <a:gd name="connsiteX5" fmla="*/ 8007 w 9311"/>
                <a:gd name="connsiteY5" fmla="*/ 2497 h 9764"/>
                <a:gd name="connsiteX6" fmla="*/ 8880 w 9311"/>
                <a:gd name="connsiteY6" fmla="*/ 1509 h 9764"/>
                <a:gd name="connsiteX7" fmla="*/ 9311 w 9311"/>
                <a:gd name="connsiteY7" fmla="*/ 0 h 9764"/>
                <a:gd name="connsiteX0" fmla="*/ 0 w 9537"/>
                <a:gd name="connsiteY0" fmla="*/ 8455 h 8455"/>
                <a:gd name="connsiteX1" fmla="*/ 662 w 9537"/>
                <a:gd name="connsiteY1" fmla="*/ 8177 h 8455"/>
                <a:gd name="connsiteX2" fmla="*/ 1133 w 9537"/>
                <a:gd name="connsiteY2" fmla="*/ 7164 h 8455"/>
                <a:gd name="connsiteX3" fmla="*/ 5337 w 9537"/>
                <a:gd name="connsiteY3" fmla="*/ 3069 h 8455"/>
                <a:gd name="connsiteX4" fmla="*/ 7197 w 9537"/>
                <a:gd name="connsiteY4" fmla="*/ 1534 h 8455"/>
                <a:gd name="connsiteX5" fmla="*/ 8600 w 9537"/>
                <a:gd name="connsiteY5" fmla="*/ 1012 h 8455"/>
                <a:gd name="connsiteX6" fmla="*/ 9537 w 9537"/>
                <a:gd name="connsiteY6" fmla="*/ 0 h 8455"/>
                <a:gd name="connsiteX0" fmla="*/ 0 w 9018"/>
                <a:gd name="connsiteY0" fmla="*/ 8803 h 8803"/>
                <a:gd name="connsiteX1" fmla="*/ 694 w 9018"/>
                <a:gd name="connsiteY1" fmla="*/ 8474 h 8803"/>
                <a:gd name="connsiteX2" fmla="*/ 1188 w 9018"/>
                <a:gd name="connsiteY2" fmla="*/ 7276 h 8803"/>
                <a:gd name="connsiteX3" fmla="*/ 5596 w 9018"/>
                <a:gd name="connsiteY3" fmla="*/ 2433 h 8803"/>
                <a:gd name="connsiteX4" fmla="*/ 7546 w 9018"/>
                <a:gd name="connsiteY4" fmla="*/ 617 h 8803"/>
                <a:gd name="connsiteX5" fmla="*/ 9018 w 9018"/>
                <a:gd name="connsiteY5" fmla="*/ 0 h 8803"/>
                <a:gd name="connsiteX0" fmla="*/ 0 w 10128"/>
                <a:gd name="connsiteY0" fmla="*/ 10038 h 10038"/>
                <a:gd name="connsiteX1" fmla="*/ 770 w 10128"/>
                <a:gd name="connsiteY1" fmla="*/ 9664 h 10038"/>
                <a:gd name="connsiteX2" fmla="*/ 1317 w 10128"/>
                <a:gd name="connsiteY2" fmla="*/ 8303 h 10038"/>
                <a:gd name="connsiteX3" fmla="*/ 6205 w 10128"/>
                <a:gd name="connsiteY3" fmla="*/ 2802 h 10038"/>
                <a:gd name="connsiteX4" fmla="*/ 8368 w 10128"/>
                <a:gd name="connsiteY4" fmla="*/ 739 h 10038"/>
                <a:gd name="connsiteX5" fmla="*/ 10000 w 10128"/>
                <a:gd name="connsiteY5" fmla="*/ 38 h 10038"/>
                <a:gd name="connsiteX6" fmla="*/ 10025 w 10128"/>
                <a:gd name="connsiteY6" fmla="*/ 91 h 10038"/>
                <a:gd name="connsiteX0" fmla="*/ 0 w 19045"/>
                <a:gd name="connsiteY0" fmla="*/ 15750 h 15750"/>
                <a:gd name="connsiteX1" fmla="*/ 770 w 19045"/>
                <a:gd name="connsiteY1" fmla="*/ 15376 h 15750"/>
                <a:gd name="connsiteX2" fmla="*/ 1317 w 19045"/>
                <a:gd name="connsiteY2" fmla="*/ 14015 h 15750"/>
                <a:gd name="connsiteX3" fmla="*/ 6205 w 19045"/>
                <a:gd name="connsiteY3" fmla="*/ 8514 h 15750"/>
                <a:gd name="connsiteX4" fmla="*/ 8368 w 19045"/>
                <a:gd name="connsiteY4" fmla="*/ 6451 h 15750"/>
                <a:gd name="connsiteX5" fmla="*/ 10000 w 19045"/>
                <a:gd name="connsiteY5" fmla="*/ 5750 h 15750"/>
                <a:gd name="connsiteX6" fmla="*/ 19045 w 19045"/>
                <a:gd name="connsiteY6" fmla="*/ 0 h 15750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9344 w 19344"/>
                <a:gd name="connsiteY6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8072 w 19344"/>
                <a:gd name="connsiteY6" fmla="*/ 4936 h 16455"/>
                <a:gd name="connsiteX7" fmla="*/ 19344 w 19344"/>
                <a:gd name="connsiteY7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6089 w 19344"/>
                <a:gd name="connsiteY6" fmla="*/ 5207 h 16455"/>
                <a:gd name="connsiteX7" fmla="*/ 18072 w 19344"/>
                <a:gd name="connsiteY7" fmla="*/ 4936 h 16455"/>
                <a:gd name="connsiteX8" fmla="*/ 19344 w 19344"/>
                <a:gd name="connsiteY8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3244 w 19344"/>
                <a:gd name="connsiteY6" fmla="*/ 6508 h 16455"/>
                <a:gd name="connsiteX7" fmla="*/ 16089 w 19344"/>
                <a:gd name="connsiteY7" fmla="*/ 5207 h 16455"/>
                <a:gd name="connsiteX8" fmla="*/ 18072 w 19344"/>
                <a:gd name="connsiteY8" fmla="*/ 4936 h 16455"/>
                <a:gd name="connsiteX9" fmla="*/ 19344 w 19344"/>
                <a:gd name="connsiteY9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3244 w 19344"/>
                <a:gd name="connsiteY6" fmla="*/ 6508 h 16455"/>
                <a:gd name="connsiteX7" fmla="*/ 16089 w 19344"/>
                <a:gd name="connsiteY7" fmla="*/ 5207 h 16455"/>
                <a:gd name="connsiteX8" fmla="*/ 18072 w 19344"/>
                <a:gd name="connsiteY8" fmla="*/ 4936 h 16455"/>
                <a:gd name="connsiteX9" fmla="*/ 19344 w 19344"/>
                <a:gd name="connsiteY9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3244 w 19344"/>
                <a:gd name="connsiteY7" fmla="*/ 6508 h 16455"/>
                <a:gd name="connsiteX8" fmla="*/ 16089 w 19344"/>
                <a:gd name="connsiteY8" fmla="*/ 5207 h 16455"/>
                <a:gd name="connsiteX9" fmla="*/ 18072 w 19344"/>
                <a:gd name="connsiteY9" fmla="*/ 4936 h 16455"/>
                <a:gd name="connsiteX10" fmla="*/ 19344 w 19344"/>
                <a:gd name="connsiteY10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3244 w 19344"/>
                <a:gd name="connsiteY7" fmla="*/ 6508 h 16455"/>
                <a:gd name="connsiteX8" fmla="*/ 16089 w 19344"/>
                <a:gd name="connsiteY8" fmla="*/ 5207 h 16455"/>
                <a:gd name="connsiteX9" fmla="*/ 18072 w 19344"/>
                <a:gd name="connsiteY9" fmla="*/ 4936 h 16455"/>
                <a:gd name="connsiteX10" fmla="*/ 19344 w 19344"/>
                <a:gd name="connsiteY10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6089 w 19344"/>
                <a:gd name="connsiteY10" fmla="*/ 5207 h 16455"/>
                <a:gd name="connsiteX11" fmla="*/ 18072 w 19344"/>
                <a:gd name="connsiteY11" fmla="*/ 4936 h 16455"/>
                <a:gd name="connsiteX12" fmla="*/ 19344 w 19344"/>
                <a:gd name="connsiteY12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6089 w 19344"/>
                <a:gd name="connsiteY10" fmla="*/ 5207 h 16455"/>
                <a:gd name="connsiteX11" fmla="*/ 18072 w 19344"/>
                <a:gd name="connsiteY11" fmla="*/ 4936 h 16455"/>
                <a:gd name="connsiteX12" fmla="*/ 19344 w 19344"/>
                <a:gd name="connsiteY12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119"/>
                <a:gd name="connsiteY0" fmla="*/ 16563 h 16563"/>
                <a:gd name="connsiteX1" fmla="*/ 770 w 19119"/>
                <a:gd name="connsiteY1" fmla="*/ 16189 h 16563"/>
                <a:gd name="connsiteX2" fmla="*/ 1317 w 19119"/>
                <a:gd name="connsiteY2" fmla="*/ 14828 h 16563"/>
                <a:gd name="connsiteX3" fmla="*/ 6205 w 19119"/>
                <a:gd name="connsiteY3" fmla="*/ 9327 h 16563"/>
                <a:gd name="connsiteX4" fmla="*/ 8368 w 19119"/>
                <a:gd name="connsiteY4" fmla="*/ 7264 h 16563"/>
                <a:gd name="connsiteX5" fmla="*/ 10000 w 19119"/>
                <a:gd name="connsiteY5" fmla="*/ 6563 h 16563"/>
                <a:gd name="connsiteX6" fmla="*/ 11635 w 19119"/>
                <a:gd name="connsiteY6" fmla="*/ 7809 h 16563"/>
                <a:gd name="connsiteX7" fmla="*/ 12383 w 19119"/>
                <a:gd name="connsiteY7" fmla="*/ 7050 h 16563"/>
                <a:gd name="connsiteX8" fmla="*/ 13244 w 19119"/>
                <a:gd name="connsiteY8" fmla="*/ 6616 h 16563"/>
                <a:gd name="connsiteX9" fmla="*/ 13768 w 19119"/>
                <a:gd name="connsiteY9" fmla="*/ 7213 h 16563"/>
                <a:gd name="connsiteX10" fmla="*/ 15415 w 19119"/>
                <a:gd name="connsiteY10" fmla="*/ 7213 h 16563"/>
                <a:gd name="connsiteX11" fmla="*/ 16089 w 19119"/>
                <a:gd name="connsiteY11" fmla="*/ 5315 h 16563"/>
                <a:gd name="connsiteX12" fmla="*/ 18072 w 19119"/>
                <a:gd name="connsiteY12" fmla="*/ 5044 h 16563"/>
                <a:gd name="connsiteX13" fmla="*/ 19119 w 19119"/>
                <a:gd name="connsiteY13" fmla="*/ 0 h 16563"/>
                <a:gd name="connsiteX0" fmla="*/ 0 w 19269"/>
                <a:gd name="connsiteY0" fmla="*/ 16563 h 16563"/>
                <a:gd name="connsiteX1" fmla="*/ 770 w 19269"/>
                <a:gd name="connsiteY1" fmla="*/ 16189 h 16563"/>
                <a:gd name="connsiteX2" fmla="*/ 1317 w 19269"/>
                <a:gd name="connsiteY2" fmla="*/ 14828 h 16563"/>
                <a:gd name="connsiteX3" fmla="*/ 6205 w 19269"/>
                <a:gd name="connsiteY3" fmla="*/ 9327 h 16563"/>
                <a:gd name="connsiteX4" fmla="*/ 8368 w 19269"/>
                <a:gd name="connsiteY4" fmla="*/ 7264 h 16563"/>
                <a:gd name="connsiteX5" fmla="*/ 10000 w 19269"/>
                <a:gd name="connsiteY5" fmla="*/ 6563 h 16563"/>
                <a:gd name="connsiteX6" fmla="*/ 11635 w 19269"/>
                <a:gd name="connsiteY6" fmla="*/ 7809 h 16563"/>
                <a:gd name="connsiteX7" fmla="*/ 12383 w 19269"/>
                <a:gd name="connsiteY7" fmla="*/ 7050 h 16563"/>
                <a:gd name="connsiteX8" fmla="*/ 13244 w 19269"/>
                <a:gd name="connsiteY8" fmla="*/ 6616 h 16563"/>
                <a:gd name="connsiteX9" fmla="*/ 13768 w 19269"/>
                <a:gd name="connsiteY9" fmla="*/ 7213 h 16563"/>
                <a:gd name="connsiteX10" fmla="*/ 15415 w 19269"/>
                <a:gd name="connsiteY10" fmla="*/ 7213 h 16563"/>
                <a:gd name="connsiteX11" fmla="*/ 16089 w 19269"/>
                <a:gd name="connsiteY11" fmla="*/ 5315 h 16563"/>
                <a:gd name="connsiteX12" fmla="*/ 18072 w 19269"/>
                <a:gd name="connsiteY12" fmla="*/ 5044 h 16563"/>
                <a:gd name="connsiteX13" fmla="*/ 19269 w 19269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8072 w 19157"/>
                <a:gd name="connsiteY12" fmla="*/ 5044 h 16563"/>
                <a:gd name="connsiteX13" fmla="*/ 19157 w 19157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7847 w 19157"/>
                <a:gd name="connsiteY12" fmla="*/ 5044 h 16563"/>
                <a:gd name="connsiteX13" fmla="*/ 19157 w 19157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7697 w 19157"/>
                <a:gd name="connsiteY12" fmla="*/ 5424 h 16563"/>
                <a:gd name="connsiteX13" fmla="*/ 19157 w 19157"/>
                <a:gd name="connsiteY13" fmla="*/ 0 h 16563"/>
                <a:gd name="connsiteX0" fmla="*/ 0 w 19531"/>
                <a:gd name="connsiteY0" fmla="*/ 16563 h 16563"/>
                <a:gd name="connsiteX1" fmla="*/ 770 w 19531"/>
                <a:gd name="connsiteY1" fmla="*/ 16189 h 16563"/>
                <a:gd name="connsiteX2" fmla="*/ 1317 w 19531"/>
                <a:gd name="connsiteY2" fmla="*/ 14828 h 16563"/>
                <a:gd name="connsiteX3" fmla="*/ 6205 w 19531"/>
                <a:gd name="connsiteY3" fmla="*/ 9327 h 16563"/>
                <a:gd name="connsiteX4" fmla="*/ 8368 w 19531"/>
                <a:gd name="connsiteY4" fmla="*/ 7264 h 16563"/>
                <a:gd name="connsiteX5" fmla="*/ 10000 w 19531"/>
                <a:gd name="connsiteY5" fmla="*/ 6563 h 16563"/>
                <a:gd name="connsiteX6" fmla="*/ 11635 w 19531"/>
                <a:gd name="connsiteY6" fmla="*/ 7809 h 16563"/>
                <a:gd name="connsiteX7" fmla="*/ 12383 w 19531"/>
                <a:gd name="connsiteY7" fmla="*/ 7050 h 16563"/>
                <a:gd name="connsiteX8" fmla="*/ 13244 w 19531"/>
                <a:gd name="connsiteY8" fmla="*/ 6616 h 16563"/>
                <a:gd name="connsiteX9" fmla="*/ 13768 w 19531"/>
                <a:gd name="connsiteY9" fmla="*/ 7213 h 16563"/>
                <a:gd name="connsiteX10" fmla="*/ 15415 w 19531"/>
                <a:gd name="connsiteY10" fmla="*/ 7213 h 16563"/>
                <a:gd name="connsiteX11" fmla="*/ 16089 w 19531"/>
                <a:gd name="connsiteY11" fmla="*/ 5315 h 16563"/>
                <a:gd name="connsiteX12" fmla="*/ 17697 w 19531"/>
                <a:gd name="connsiteY12" fmla="*/ 5424 h 16563"/>
                <a:gd name="connsiteX13" fmla="*/ 19531 w 19531"/>
                <a:gd name="connsiteY13" fmla="*/ 0 h 16563"/>
                <a:gd name="connsiteX0" fmla="*/ 0 w 19681"/>
                <a:gd name="connsiteY0" fmla="*/ 16888 h 16888"/>
                <a:gd name="connsiteX1" fmla="*/ 770 w 19681"/>
                <a:gd name="connsiteY1" fmla="*/ 16514 h 16888"/>
                <a:gd name="connsiteX2" fmla="*/ 1317 w 19681"/>
                <a:gd name="connsiteY2" fmla="*/ 15153 h 16888"/>
                <a:gd name="connsiteX3" fmla="*/ 6205 w 19681"/>
                <a:gd name="connsiteY3" fmla="*/ 9652 h 16888"/>
                <a:gd name="connsiteX4" fmla="*/ 8368 w 19681"/>
                <a:gd name="connsiteY4" fmla="*/ 7589 h 16888"/>
                <a:gd name="connsiteX5" fmla="*/ 10000 w 19681"/>
                <a:gd name="connsiteY5" fmla="*/ 6888 h 16888"/>
                <a:gd name="connsiteX6" fmla="*/ 11635 w 19681"/>
                <a:gd name="connsiteY6" fmla="*/ 8134 h 16888"/>
                <a:gd name="connsiteX7" fmla="*/ 12383 w 19681"/>
                <a:gd name="connsiteY7" fmla="*/ 7375 h 16888"/>
                <a:gd name="connsiteX8" fmla="*/ 13244 w 19681"/>
                <a:gd name="connsiteY8" fmla="*/ 6941 h 16888"/>
                <a:gd name="connsiteX9" fmla="*/ 13768 w 19681"/>
                <a:gd name="connsiteY9" fmla="*/ 7538 h 16888"/>
                <a:gd name="connsiteX10" fmla="*/ 15415 w 19681"/>
                <a:gd name="connsiteY10" fmla="*/ 7538 h 16888"/>
                <a:gd name="connsiteX11" fmla="*/ 16089 w 19681"/>
                <a:gd name="connsiteY11" fmla="*/ 5640 h 16888"/>
                <a:gd name="connsiteX12" fmla="*/ 17697 w 19681"/>
                <a:gd name="connsiteY12" fmla="*/ 5749 h 16888"/>
                <a:gd name="connsiteX13" fmla="*/ 19681 w 19681"/>
                <a:gd name="connsiteY13" fmla="*/ 0 h 1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681" h="16888">
                  <a:moveTo>
                    <a:pt x="0" y="16888"/>
                  </a:moveTo>
                  <a:lnTo>
                    <a:pt x="770" y="16514"/>
                  </a:lnTo>
                  <a:cubicBezTo>
                    <a:pt x="951" y="16059"/>
                    <a:pt x="1132" y="15607"/>
                    <a:pt x="1317" y="15153"/>
                  </a:cubicBezTo>
                  <a:lnTo>
                    <a:pt x="6205" y="9652"/>
                  </a:lnTo>
                  <a:lnTo>
                    <a:pt x="8368" y="7589"/>
                  </a:lnTo>
                  <a:lnTo>
                    <a:pt x="10000" y="6888"/>
                  </a:lnTo>
                  <a:lnTo>
                    <a:pt x="11635" y="8134"/>
                  </a:lnTo>
                  <a:lnTo>
                    <a:pt x="12383" y="7375"/>
                  </a:lnTo>
                  <a:lnTo>
                    <a:pt x="13244" y="6941"/>
                  </a:lnTo>
                  <a:lnTo>
                    <a:pt x="13768" y="7538"/>
                  </a:lnTo>
                  <a:lnTo>
                    <a:pt x="15415" y="7538"/>
                  </a:lnTo>
                  <a:lnTo>
                    <a:pt x="16089" y="5640"/>
                  </a:lnTo>
                  <a:lnTo>
                    <a:pt x="17697" y="5749"/>
                  </a:lnTo>
                  <a:lnTo>
                    <a:pt x="19681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43" name="Freeform 62"/>
            <p:cNvSpPr>
              <a:spLocks/>
            </p:cNvSpPr>
            <p:nvPr/>
          </p:nvSpPr>
          <p:spPr bwMode="gray">
            <a:xfrm>
              <a:off x="5886781" y="613545"/>
              <a:ext cx="1252152" cy="741535"/>
            </a:xfrm>
            <a:custGeom>
              <a:avLst/>
              <a:gdLst>
                <a:gd name="T0" fmla="*/ 0 w 2903"/>
                <a:gd name="T1" fmla="*/ 1588 h 1588"/>
                <a:gd name="T2" fmla="*/ 454 w 2903"/>
                <a:gd name="T3" fmla="*/ 1452 h 1588"/>
                <a:gd name="T4" fmla="*/ 953 w 2903"/>
                <a:gd name="T5" fmla="*/ 1271 h 1588"/>
                <a:gd name="T6" fmla="*/ 1180 w 2903"/>
                <a:gd name="T7" fmla="*/ 1180 h 1588"/>
                <a:gd name="T8" fmla="*/ 1407 w 2903"/>
                <a:gd name="T9" fmla="*/ 1044 h 1588"/>
                <a:gd name="T10" fmla="*/ 1588 w 2903"/>
                <a:gd name="T11" fmla="*/ 908 h 1588"/>
                <a:gd name="T12" fmla="*/ 1860 w 2903"/>
                <a:gd name="T13" fmla="*/ 908 h 1588"/>
                <a:gd name="T14" fmla="*/ 1996 w 2903"/>
                <a:gd name="T15" fmla="*/ 862 h 1588"/>
                <a:gd name="T16" fmla="*/ 2042 w 2903"/>
                <a:gd name="T17" fmla="*/ 772 h 1588"/>
                <a:gd name="T18" fmla="*/ 2450 w 2903"/>
                <a:gd name="T19" fmla="*/ 409 h 1588"/>
                <a:gd name="T20" fmla="*/ 2631 w 2903"/>
                <a:gd name="T21" fmla="*/ 273 h 1588"/>
                <a:gd name="T22" fmla="*/ 2767 w 2903"/>
                <a:gd name="T23" fmla="*/ 227 h 1588"/>
                <a:gd name="T24" fmla="*/ 2858 w 2903"/>
                <a:gd name="T25" fmla="*/ 137 h 1588"/>
                <a:gd name="T26" fmla="*/ 2903 w 2903"/>
                <a:gd name="T27" fmla="*/ 0 h 15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03"/>
                <a:gd name="T43" fmla="*/ 0 h 1588"/>
                <a:gd name="T44" fmla="*/ 2903 w 2903"/>
                <a:gd name="T45" fmla="*/ 1588 h 1588"/>
                <a:gd name="connsiteX0" fmla="*/ 0 w 8436"/>
                <a:gd name="connsiteY0" fmla="*/ 9144 h 9144"/>
                <a:gd name="connsiteX1" fmla="*/ 1719 w 8436"/>
                <a:gd name="connsiteY1" fmla="*/ 8004 h 9144"/>
                <a:gd name="connsiteX2" fmla="*/ 2501 w 8436"/>
                <a:gd name="connsiteY2" fmla="*/ 7431 h 9144"/>
                <a:gd name="connsiteX3" fmla="*/ 3283 w 8436"/>
                <a:gd name="connsiteY3" fmla="*/ 6574 h 9144"/>
                <a:gd name="connsiteX4" fmla="*/ 3906 w 8436"/>
                <a:gd name="connsiteY4" fmla="*/ 5718 h 9144"/>
                <a:gd name="connsiteX5" fmla="*/ 4843 w 8436"/>
                <a:gd name="connsiteY5" fmla="*/ 5718 h 9144"/>
                <a:gd name="connsiteX6" fmla="*/ 5312 w 8436"/>
                <a:gd name="connsiteY6" fmla="*/ 5428 h 9144"/>
                <a:gd name="connsiteX7" fmla="*/ 5470 w 8436"/>
                <a:gd name="connsiteY7" fmla="*/ 4861 h 9144"/>
                <a:gd name="connsiteX8" fmla="*/ 6876 w 8436"/>
                <a:gd name="connsiteY8" fmla="*/ 2576 h 9144"/>
                <a:gd name="connsiteX9" fmla="*/ 7499 w 8436"/>
                <a:gd name="connsiteY9" fmla="*/ 1719 h 9144"/>
                <a:gd name="connsiteX10" fmla="*/ 7968 w 8436"/>
                <a:gd name="connsiteY10" fmla="*/ 1429 h 9144"/>
                <a:gd name="connsiteX11" fmla="*/ 8281 w 8436"/>
                <a:gd name="connsiteY11" fmla="*/ 863 h 9144"/>
                <a:gd name="connsiteX12" fmla="*/ 8436 w 8436"/>
                <a:gd name="connsiteY12" fmla="*/ 0 h 9144"/>
                <a:gd name="connsiteX0" fmla="*/ 0 w 9783"/>
                <a:gd name="connsiteY0" fmla="*/ 9852 h 9852"/>
                <a:gd name="connsiteX1" fmla="*/ 1821 w 9783"/>
                <a:gd name="connsiteY1" fmla="*/ 8753 h 9852"/>
                <a:gd name="connsiteX2" fmla="*/ 2748 w 9783"/>
                <a:gd name="connsiteY2" fmla="*/ 8127 h 9852"/>
                <a:gd name="connsiteX3" fmla="*/ 3675 w 9783"/>
                <a:gd name="connsiteY3" fmla="*/ 7189 h 9852"/>
                <a:gd name="connsiteX4" fmla="*/ 4413 w 9783"/>
                <a:gd name="connsiteY4" fmla="*/ 6253 h 9852"/>
                <a:gd name="connsiteX5" fmla="*/ 5524 w 9783"/>
                <a:gd name="connsiteY5" fmla="*/ 6253 h 9852"/>
                <a:gd name="connsiteX6" fmla="*/ 6080 w 9783"/>
                <a:gd name="connsiteY6" fmla="*/ 5936 h 9852"/>
                <a:gd name="connsiteX7" fmla="*/ 6267 w 9783"/>
                <a:gd name="connsiteY7" fmla="*/ 5316 h 9852"/>
                <a:gd name="connsiteX8" fmla="*/ 7934 w 9783"/>
                <a:gd name="connsiteY8" fmla="*/ 2817 h 9852"/>
                <a:gd name="connsiteX9" fmla="*/ 8672 w 9783"/>
                <a:gd name="connsiteY9" fmla="*/ 1880 h 9852"/>
                <a:gd name="connsiteX10" fmla="*/ 9228 w 9783"/>
                <a:gd name="connsiteY10" fmla="*/ 1563 h 9852"/>
                <a:gd name="connsiteX11" fmla="*/ 9599 w 9783"/>
                <a:gd name="connsiteY11" fmla="*/ 944 h 9852"/>
                <a:gd name="connsiteX12" fmla="*/ 9783 w 9783"/>
                <a:gd name="connsiteY12" fmla="*/ 0 h 9852"/>
                <a:gd name="connsiteX0" fmla="*/ 0 w 8139"/>
                <a:gd name="connsiteY0" fmla="*/ 8884 h 8884"/>
                <a:gd name="connsiteX1" fmla="*/ 948 w 8139"/>
                <a:gd name="connsiteY1" fmla="*/ 8249 h 8884"/>
                <a:gd name="connsiteX2" fmla="*/ 1896 w 8139"/>
                <a:gd name="connsiteY2" fmla="*/ 7297 h 8884"/>
                <a:gd name="connsiteX3" fmla="*/ 2650 w 8139"/>
                <a:gd name="connsiteY3" fmla="*/ 6347 h 8884"/>
                <a:gd name="connsiteX4" fmla="*/ 3786 w 8139"/>
                <a:gd name="connsiteY4" fmla="*/ 6347 h 8884"/>
                <a:gd name="connsiteX5" fmla="*/ 4354 w 8139"/>
                <a:gd name="connsiteY5" fmla="*/ 6025 h 8884"/>
                <a:gd name="connsiteX6" fmla="*/ 4545 w 8139"/>
                <a:gd name="connsiteY6" fmla="*/ 5396 h 8884"/>
                <a:gd name="connsiteX7" fmla="*/ 6249 w 8139"/>
                <a:gd name="connsiteY7" fmla="*/ 2859 h 8884"/>
                <a:gd name="connsiteX8" fmla="*/ 7003 w 8139"/>
                <a:gd name="connsiteY8" fmla="*/ 1908 h 8884"/>
                <a:gd name="connsiteX9" fmla="*/ 7572 w 8139"/>
                <a:gd name="connsiteY9" fmla="*/ 1586 h 8884"/>
                <a:gd name="connsiteX10" fmla="*/ 7951 w 8139"/>
                <a:gd name="connsiteY10" fmla="*/ 958 h 8884"/>
                <a:gd name="connsiteX11" fmla="*/ 8139 w 8139"/>
                <a:gd name="connsiteY11" fmla="*/ 0 h 8884"/>
                <a:gd name="connsiteX0" fmla="*/ 0 w 8835"/>
                <a:gd name="connsiteY0" fmla="*/ 9285 h 9285"/>
                <a:gd name="connsiteX1" fmla="*/ 1165 w 8835"/>
                <a:gd name="connsiteY1" fmla="*/ 8214 h 9285"/>
                <a:gd name="connsiteX2" fmla="*/ 2091 w 8835"/>
                <a:gd name="connsiteY2" fmla="*/ 7144 h 9285"/>
                <a:gd name="connsiteX3" fmla="*/ 3487 w 8835"/>
                <a:gd name="connsiteY3" fmla="*/ 7144 h 9285"/>
                <a:gd name="connsiteX4" fmla="*/ 4185 w 8835"/>
                <a:gd name="connsiteY4" fmla="*/ 6782 h 9285"/>
                <a:gd name="connsiteX5" fmla="*/ 4419 w 8835"/>
                <a:gd name="connsiteY5" fmla="*/ 6074 h 9285"/>
                <a:gd name="connsiteX6" fmla="*/ 6513 w 8835"/>
                <a:gd name="connsiteY6" fmla="*/ 3218 h 9285"/>
                <a:gd name="connsiteX7" fmla="*/ 7439 w 8835"/>
                <a:gd name="connsiteY7" fmla="*/ 2148 h 9285"/>
                <a:gd name="connsiteX8" fmla="*/ 8138 w 8835"/>
                <a:gd name="connsiteY8" fmla="*/ 1785 h 9285"/>
                <a:gd name="connsiteX9" fmla="*/ 8604 w 8835"/>
                <a:gd name="connsiteY9" fmla="*/ 1078 h 9285"/>
                <a:gd name="connsiteX10" fmla="*/ 8835 w 8835"/>
                <a:gd name="connsiteY10" fmla="*/ 0 h 9285"/>
                <a:gd name="connsiteX0" fmla="*/ 0 w 8681"/>
                <a:gd name="connsiteY0" fmla="*/ 8847 h 8847"/>
                <a:gd name="connsiteX1" fmla="*/ 1048 w 8681"/>
                <a:gd name="connsiteY1" fmla="*/ 7694 h 8847"/>
                <a:gd name="connsiteX2" fmla="*/ 2628 w 8681"/>
                <a:gd name="connsiteY2" fmla="*/ 7694 h 8847"/>
                <a:gd name="connsiteX3" fmla="*/ 3418 w 8681"/>
                <a:gd name="connsiteY3" fmla="*/ 7304 h 8847"/>
                <a:gd name="connsiteX4" fmla="*/ 3683 w 8681"/>
                <a:gd name="connsiteY4" fmla="*/ 6542 h 8847"/>
                <a:gd name="connsiteX5" fmla="*/ 6053 w 8681"/>
                <a:gd name="connsiteY5" fmla="*/ 3466 h 8847"/>
                <a:gd name="connsiteX6" fmla="*/ 7101 w 8681"/>
                <a:gd name="connsiteY6" fmla="*/ 2313 h 8847"/>
                <a:gd name="connsiteX7" fmla="*/ 7892 w 8681"/>
                <a:gd name="connsiteY7" fmla="*/ 1922 h 8847"/>
                <a:gd name="connsiteX8" fmla="*/ 8420 w 8681"/>
                <a:gd name="connsiteY8" fmla="*/ 1161 h 8847"/>
                <a:gd name="connsiteX9" fmla="*/ 8681 w 8681"/>
                <a:gd name="connsiteY9" fmla="*/ 0 h 8847"/>
                <a:gd name="connsiteX0" fmla="*/ 0 w 8793"/>
                <a:gd name="connsiteY0" fmla="*/ 8697 h 8697"/>
                <a:gd name="connsiteX1" fmla="*/ 1820 w 8793"/>
                <a:gd name="connsiteY1" fmla="*/ 8697 h 8697"/>
                <a:gd name="connsiteX2" fmla="*/ 2730 w 8793"/>
                <a:gd name="connsiteY2" fmla="*/ 8256 h 8697"/>
                <a:gd name="connsiteX3" fmla="*/ 3036 w 8793"/>
                <a:gd name="connsiteY3" fmla="*/ 7395 h 8697"/>
                <a:gd name="connsiteX4" fmla="*/ 5766 w 8793"/>
                <a:gd name="connsiteY4" fmla="*/ 3918 h 8697"/>
                <a:gd name="connsiteX5" fmla="*/ 6973 w 8793"/>
                <a:gd name="connsiteY5" fmla="*/ 2614 h 8697"/>
                <a:gd name="connsiteX6" fmla="*/ 7884 w 8793"/>
                <a:gd name="connsiteY6" fmla="*/ 2172 h 8697"/>
                <a:gd name="connsiteX7" fmla="*/ 8492 w 8793"/>
                <a:gd name="connsiteY7" fmla="*/ 1312 h 8697"/>
                <a:gd name="connsiteX8" fmla="*/ 8793 w 8793"/>
                <a:gd name="connsiteY8" fmla="*/ 0 h 8697"/>
                <a:gd name="connsiteX0" fmla="*/ 0 w 7930"/>
                <a:gd name="connsiteY0" fmla="*/ 10000 h 10000"/>
                <a:gd name="connsiteX1" fmla="*/ 1035 w 7930"/>
                <a:gd name="connsiteY1" fmla="*/ 9493 h 10000"/>
                <a:gd name="connsiteX2" fmla="*/ 1383 w 7930"/>
                <a:gd name="connsiteY2" fmla="*/ 8503 h 10000"/>
                <a:gd name="connsiteX3" fmla="*/ 4487 w 7930"/>
                <a:gd name="connsiteY3" fmla="*/ 4505 h 10000"/>
                <a:gd name="connsiteX4" fmla="*/ 5860 w 7930"/>
                <a:gd name="connsiteY4" fmla="*/ 3006 h 10000"/>
                <a:gd name="connsiteX5" fmla="*/ 6896 w 7930"/>
                <a:gd name="connsiteY5" fmla="*/ 2497 h 10000"/>
                <a:gd name="connsiteX6" fmla="*/ 7588 w 7930"/>
                <a:gd name="connsiteY6" fmla="*/ 1509 h 10000"/>
                <a:gd name="connsiteX7" fmla="*/ 7930 w 7930"/>
                <a:gd name="connsiteY7" fmla="*/ 0 h 10000"/>
                <a:gd name="connsiteX0" fmla="*/ 0 w 9311"/>
                <a:gd name="connsiteY0" fmla="*/ 9764 h 9764"/>
                <a:gd name="connsiteX1" fmla="*/ 616 w 9311"/>
                <a:gd name="connsiteY1" fmla="*/ 9493 h 9764"/>
                <a:gd name="connsiteX2" fmla="*/ 1055 w 9311"/>
                <a:gd name="connsiteY2" fmla="*/ 8503 h 9764"/>
                <a:gd name="connsiteX3" fmla="*/ 4969 w 9311"/>
                <a:gd name="connsiteY3" fmla="*/ 4505 h 9764"/>
                <a:gd name="connsiteX4" fmla="*/ 6701 w 9311"/>
                <a:gd name="connsiteY4" fmla="*/ 3006 h 9764"/>
                <a:gd name="connsiteX5" fmla="*/ 8007 w 9311"/>
                <a:gd name="connsiteY5" fmla="*/ 2497 h 9764"/>
                <a:gd name="connsiteX6" fmla="*/ 8880 w 9311"/>
                <a:gd name="connsiteY6" fmla="*/ 1509 h 9764"/>
                <a:gd name="connsiteX7" fmla="*/ 9311 w 9311"/>
                <a:gd name="connsiteY7" fmla="*/ 0 h 9764"/>
                <a:gd name="connsiteX0" fmla="*/ 0 w 9537"/>
                <a:gd name="connsiteY0" fmla="*/ 8455 h 8455"/>
                <a:gd name="connsiteX1" fmla="*/ 662 w 9537"/>
                <a:gd name="connsiteY1" fmla="*/ 8177 h 8455"/>
                <a:gd name="connsiteX2" fmla="*/ 1133 w 9537"/>
                <a:gd name="connsiteY2" fmla="*/ 7164 h 8455"/>
                <a:gd name="connsiteX3" fmla="*/ 5337 w 9537"/>
                <a:gd name="connsiteY3" fmla="*/ 3069 h 8455"/>
                <a:gd name="connsiteX4" fmla="*/ 7197 w 9537"/>
                <a:gd name="connsiteY4" fmla="*/ 1534 h 8455"/>
                <a:gd name="connsiteX5" fmla="*/ 8600 w 9537"/>
                <a:gd name="connsiteY5" fmla="*/ 1012 h 8455"/>
                <a:gd name="connsiteX6" fmla="*/ 9537 w 9537"/>
                <a:gd name="connsiteY6" fmla="*/ 0 h 8455"/>
                <a:gd name="connsiteX0" fmla="*/ 0 w 9018"/>
                <a:gd name="connsiteY0" fmla="*/ 8803 h 8803"/>
                <a:gd name="connsiteX1" fmla="*/ 694 w 9018"/>
                <a:gd name="connsiteY1" fmla="*/ 8474 h 8803"/>
                <a:gd name="connsiteX2" fmla="*/ 1188 w 9018"/>
                <a:gd name="connsiteY2" fmla="*/ 7276 h 8803"/>
                <a:gd name="connsiteX3" fmla="*/ 5596 w 9018"/>
                <a:gd name="connsiteY3" fmla="*/ 2433 h 8803"/>
                <a:gd name="connsiteX4" fmla="*/ 7546 w 9018"/>
                <a:gd name="connsiteY4" fmla="*/ 617 h 8803"/>
                <a:gd name="connsiteX5" fmla="*/ 9018 w 9018"/>
                <a:gd name="connsiteY5" fmla="*/ 0 h 8803"/>
                <a:gd name="connsiteX0" fmla="*/ 0 w 10128"/>
                <a:gd name="connsiteY0" fmla="*/ 10038 h 10038"/>
                <a:gd name="connsiteX1" fmla="*/ 770 w 10128"/>
                <a:gd name="connsiteY1" fmla="*/ 9664 h 10038"/>
                <a:gd name="connsiteX2" fmla="*/ 1317 w 10128"/>
                <a:gd name="connsiteY2" fmla="*/ 8303 h 10038"/>
                <a:gd name="connsiteX3" fmla="*/ 6205 w 10128"/>
                <a:gd name="connsiteY3" fmla="*/ 2802 h 10038"/>
                <a:gd name="connsiteX4" fmla="*/ 8368 w 10128"/>
                <a:gd name="connsiteY4" fmla="*/ 739 h 10038"/>
                <a:gd name="connsiteX5" fmla="*/ 10000 w 10128"/>
                <a:gd name="connsiteY5" fmla="*/ 38 h 10038"/>
                <a:gd name="connsiteX6" fmla="*/ 10025 w 10128"/>
                <a:gd name="connsiteY6" fmla="*/ 91 h 10038"/>
                <a:gd name="connsiteX0" fmla="*/ 0 w 19045"/>
                <a:gd name="connsiteY0" fmla="*/ 15750 h 15750"/>
                <a:gd name="connsiteX1" fmla="*/ 770 w 19045"/>
                <a:gd name="connsiteY1" fmla="*/ 15376 h 15750"/>
                <a:gd name="connsiteX2" fmla="*/ 1317 w 19045"/>
                <a:gd name="connsiteY2" fmla="*/ 14015 h 15750"/>
                <a:gd name="connsiteX3" fmla="*/ 6205 w 19045"/>
                <a:gd name="connsiteY3" fmla="*/ 8514 h 15750"/>
                <a:gd name="connsiteX4" fmla="*/ 8368 w 19045"/>
                <a:gd name="connsiteY4" fmla="*/ 6451 h 15750"/>
                <a:gd name="connsiteX5" fmla="*/ 10000 w 19045"/>
                <a:gd name="connsiteY5" fmla="*/ 5750 h 15750"/>
                <a:gd name="connsiteX6" fmla="*/ 19045 w 19045"/>
                <a:gd name="connsiteY6" fmla="*/ 0 h 15750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9344 w 19344"/>
                <a:gd name="connsiteY6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8072 w 19344"/>
                <a:gd name="connsiteY6" fmla="*/ 4936 h 16455"/>
                <a:gd name="connsiteX7" fmla="*/ 19344 w 19344"/>
                <a:gd name="connsiteY7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6089 w 19344"/>
                <a:gd name="connsiteY6" fmla="*/ 5207 h 16455"/>
                <a:gd name="connsiteX7" fmla="*/ 18072 w 19344"/>
                <a:gd name="connsiteY7" fmla="*/ 4936 h 16455"/>
                <a:gd name="connsiteX8" fmla="*/ 19344 w 19344"/>
                <a:gd name="connsiteY8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3244 w 19344"/>
                <a:gd name="connsiteY6" fmla="*/ 6508 h 16455"/>
                <a:gd name="connsiteX7" fmla="*/ 16089 w 19344"/>
                <a:gd name="connsiteY7" fmla="*/ 5207 h 16455"/>
                <a:gd name="connsiteX8" fmla="*/ 18072 w 19344"/>
                <a:gd name="connsiteY8" fmla="*/ 4936 h 16455"/>
                <a:gd name="connsiteX9" fmla="*/ 19344 w 19344"/>
                <a:gd name="connsiteY9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3244 w 19344"/>
                <a:gd name="connsiteY6" fmla="*/ 6508 h 16455"/>
                <a:gd name="connsiteX7" fmla="*/ 16089 w 19344"/>
                <a:gd name="connsiteY7" fmla="*/ 5207 h 16455"/>
                <a:gd name="connsiteX8" fmla="*/ 18072 w 19344"/>
                <a:gd name="connsiteY8" fmla="*/ 4936 h 16455"/>
                <a:gd name="connsiteX9" fmla="*/ 19344 w 19344"/>
                <a:gd name="connsiteY9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3244 w 19344"/>
                <a:gd name="connsiteY7" fmla="*/ 6508 h 16455"/>
                <a:gd name="connsiteX8" fmla="*/ 16089 w 19344"/>
                <a:gd name="connsiteY8" fmla="*/ 5207 h 16455"/>
                <a:gd name="connsiteX9" fmla="*/ 18072 w 19344"/>
                <a:gd name="connsiteY9" fmla="*/ 4936 h 16455"/>
                <a:gd name="connsiteX10" fmla="*/ 19344 w 19344"/>
                <a:gd name="connsiteY10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3244 w 19344"/>
                <a:gd name="connsiteY7" fmla="*/ 6508 h 16455"/>
                <a:gd name="connsiteX8" fmla="*/ 16089 w 19344"/>
                <a:gd name="connsiteY8" fmla="*/ 5207 h 16455"/>
                <a:gd name="connsiteX9" fmla="*/ 18072 w 19344"/>
                <a:gd name="connsiteY9" fmla="*/ 4936 h 16455"/>
                <a:gd name="connsiteX10" fmla="*/ 19344 w 19344"/>
                <a:gd name="connsiteY10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6089 w 19344"/>
                <a:gd name="connsiteY10" fmla="*/ 5207 h 16455"/>
                <a:gd name="connsiteX11" fmla="*/ 18072 w 19344"/>
                <a:gd name="connsiteY11" fmla="*/ 4936 h 16455"/>
                <a:gd name="connsiteX12" fmla="*/ 19344 w 19344"/>
                <a:gd name="connsiteY12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6089 w 19344"/>
                <a:gd name="connsiteY10" fmla="*/ 5207 h 16455"/>
                <a:gd name="connsiteX11" fmla="*/ 18072 w 19344"/>
                <a:gd name="connsiteY11" fmla="*/ 4936 h 16455"/>
                <a:gd name="connsiteX12" fmla="*/ 19344 w 19344"/>
                <a:gd name="connsiteY12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119"/>
                <a:gd name="connsiteY0" fmla="*/ 16563 h 16563"/>
                <a:gd name="connsiteX1" fmla="*/ 770 w 19119"/>
                <a:gd name="connsiteY1" fmla="*/ 16189 h 16563"/>
                <a:gd name="connsiteX2" fmla="*/ 1317 w 19119"/>
                <a:gd name="connsiteY2" fmla="*/ 14828 h 16563"/>
                <a:gd name="connsiteX3" fmla="*/ 6205 w 19119"/>
                <a:gd name="connsiteY3" fmla="*/ 9327 h 16563"/>
                <a:gd name="connsiteX4" fmla="*/ 8368 w 19119"/>
                <a:gd name="connsiteY4" fmla="*/ 7264 h 16563"/>
                <a:gd name="connsiteX5" fmla="*/ 10000 w 19119"/>
                <a:gd name="connsiteY5" fmla="*/ 6563 h 16563"/>
                <a:gd name="connsiteX6" fmla="*/ 11635 w 19119"/>
                <a:gd name="connsiteY6" fmla="*/ 7809 h 16563"/>
                <a:gd name="connsiteX7" fmla="*/ 12383 w 19119"/>
                <a:gd name="connsiteY7" fmla="*/ 7050 h 16563"/>
                <a:gd name="connsiteX8" fmla="*/ 13244 w 19119"/>
                <a:gd name="connsiteY8" fmla="*/ 6616 h 16563"/>
                <a:gd name="connsiteX9" fmla="*/ 13768 w 19119"/>
                <a:gd name="connsiteY9" fmla="*/ 7213 h 16563"/>
                <a:gd name="connsiteX10" fmla="*/ 15415 w 19119"/>
                <a:gd name="connsiteY10" fmla="*/ 7213 h 16563"/>
                <a:gd name="connsiteX11" fmla="*/ 16089 w 19119"/>
                <a:gd name="connsiteY11" fmla="*/ 5315 h 16563"/>
                <a:gd name="connsiteX12" fmla="*/ 18072 w 19119"/>
                <a:gd name="connsiteY12" fmla="*/ 5044 h 16563"/>
                <a:gd name="connsiteX13" fmla="*/ 19119 w 19119"/>
                <a:gd name="connsiteY13" fmla="*/ 0 h 16563"/>
                <a:gd name="connsiteX0" fmla="*/ 0 w 19269"/>
                <a:gd name="connsiteY0" fmla="*/ 16563 h 16563"/>
                <a:gd name="connsiteX1" fmla="*/ 770 w 19269"/>
                <a:gd name="connsiteY1" fmla="*/ 16189 h 16563"/>
                <a:gd name="connsiteX2" fmla="*/ 1317 w 19269"/>
                <a:gd name="connsiteY2" fmla="*/ 14828 h 16563"/>
                <a:gd name="connsiteX3" fmla="*/ 6205 w 19269"/>
                <a:gd name="connsiteY3" fmla="*/ 9327 h 16563"/>
                <a:gd name="connsiteX4" fmla="*/ 8368 w 19269"/>
                <a:gd name="connsiteY4" fmla="*/ 7264 h 16563"/>
                <a:gd name="connsiteX5" fmla="*/ 10000 w 19269"/>
                <a:gd name="connsiteY5" fmla="*/ 6563 h 16563"/>
                <a:gd name="connsiteX6" fmla="*/ 11635 w 19269"/>
                <a:gd name="connsiteY6" fmla="*/ 7809 h 16563"/>
                <a:gd name="connsiteX7" fmla="*/ 12383 w 19269"/>
                <a:gd name="connsiteY7" fmla="*/ 7050 h 16563"/>
                <a:gd name="connsiteX8" fmla="*/ 13244 w 19269"/>
                <a:gd name="connsiteY8" fmla="*/ 6616 h 16563"/>
                <a:gd name="connsiteX9" fmla="*/ 13768 w 19269"/>
                <a:gd name="connsiteY9" fmla="*/ 7213 h 16563"/>
                <a:gd name="connsiteX10" fmla="*/ 15415 w 19269"/>
                <a:gd name="connsiteY10" fmla="*/ 7213 h 16563"/>
                <a:gd name="connsiteX11" fmla="*/ 16089 w 19269"/>
                <a:gd name="connsiteY11" fmla="*/ 5315 h 16563"/>
                <a:gd name="connsiteX12" fmla="*/ 18072 w 19269"/>
                <a:gd name="connsiteY12" fmla="*/ 5044 h 16563"/>
                <a:gd name="connsiteX13" fmla="*/ 19269 w 19269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8072 w 19157"/>
                <a:gd name="connsiteY12" fmla="*/ 5044 h 16563"/>
                <a:gd name="connsiteX13" fmla="*/ 19157 w 19157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7847 w 19157"/>
                <a:gd name="connsiteY12" fmla="*/ 5044 h 16563"/>
                <a:gd name="connsiteX13" fmla="*/ 19157 w 19157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7697 w 19157"/>
                <a:gd name="connsiteY12" fmla="*/ 5424 h 16563"/>
                <a:gd name="connsiteX13" fmla="*/ 19157 w 19157"/>
                <a:gd name="connsiteY13" fmla="*/ 0 h 16563"/>
                <a:gd name="connsiteX0" fmla="*/ 0 w 19531"/>
                <a:gd name="connsiteY0" fmla="*/ 16563 h 16563"/>
                <a:gd name="connsiteX1" fmla="*/ 770 w 19531"/>
                <a:gd name="connsiteY1" fmla="*/ 16189 h 16563"/>
                <a:gd name="connsiteX2" fmla="*/ 1317 w 19531"/>
                <a:gd name="connsiteY2" fmla="*/ 14828 h 16563"/>
                <a:gd name="connsiteX3" fmla="*/ 6205 w 19531"/>
                <a:gd name="connsiteY3" fmla="*/ 9327 h 16563"/>
                <a:gd name="connsiteX4" fmla="*/ 8368 w 19531"/>
                <a:gd name="connsiteY4" fmla="*/ 7264 h 16563"/>
                <a:gd name="connsiteX5" fmla="*/ 10000 w 19531"/>
                <a:gd name="connsiteY5" fmla="*/ 6563 h 16563"/>
                <a:gd name="connsiteX6" fmla="*/ 11635 w 19531"/>
                <a:gd name="connsiteY6" fmla="*/ 7809 h 16563"/>
                <a:gd name="connsiteX7" fmla="*/ 12383 w 19531"/>
                <a:gd name="connsiteY7" fmla="*/ 7050 h 16563"/>
                <a:gd name="connsiteX8" fmla="*/ 13244 w 19531"/>
                <a:gd name="connsiteY8" fmla="*/ 6616 h 16563"/>
                <a:gd name="connsiteX9" fmla="*/ 13768 w 19531"/>
                <a:gd name="connsiteY9" fmla="*/ 7213 h 16563"/>
                <a:gd name="connsiteX10" fmla="*/ 15415 w 19531"/>
                <a:gd name="connsiteY10" fmla="*/ 7213 h 16563"/>
                <a:gd name="connsiteX11" fmla="*/ 16089 w 19531"/>
                <a:gd name="connsiteY11" fmla="*/ 5315 h 16563"/>
                <a:gd name="connsiteX12" fmla="*/ 17697 w 19531"/>
                <a:gd name="connsiteY12" fmla="*/ 5424 h 16563"/>
                <a:gd name="connsiteX13" fmla="*/ 19531 w 19531"/>
                <a:gd name="connsiteY13" fmla="*/ 0 h 16563"/>
                <a:gd name="connsiteX0" fmla="*/ 0 w 19681"/>
                <a:gd name="connsiteY0" fmla="*/ 16888 h 16888"/>
                <a:gd name="connsiteX1" fmla="*/ 770 w 19681"/>
                <a:gd name="connsiteY1" fmla="*/ 16514 h 16888"/>
                <a:gd name="connsiteX2" fmla="*/ 1317 w 19681"/>
                <a:gd name="connsiteY2" fmla="*/ 15153 h 16888"/>
                <a:gd name="connsiteX3" fmla="*/ 6205 w 19681"/>
                <a:gd name="connsiteY3" fmla="*/ 9652 h 16888"/>
                <a:gd name="connsiteX4" fmla="*/ 8368 w 19681"/>
                <a:gd name="connsiteY4" fmla="*/ 7589 h 16888"/>
                <a:gd name="connsiteX5" fmla="*/ 10000 w 19681"/>
                <a:gd name="connsiteY5" fmla="*/ 6888 h 16888"/>
                <a:gd name="connsiteX6" fmla="*/ 11635 w 19681"/>
                <a:gd name="connsiteY6" fmla="*/ 8134 h 16888"/>
                <a:gd name="connsiteX7" fmla="*/ 12383 w 19681"/>
                <a:gd name="connsiteY7" fmla="*/ 7375 h 16888"/>
                <a:gd name="connsiteX8" fmla="*/ 13244 w 19681"/>
                <a:gd name="connsiteY8" fmla="*/ 6941 h 16888"/>
                <a:gd name="connsiteX9" fmla="*/ 13768 w 19681"/>
                <a:gd name="connsiteY9" fmla="*/ 7538 h 16888"/>
                <a:gd name="connsiteX10" fmla="*/ 15415 w 19681"/>
                <a:gd name="connsiteY10" fmla="*/ 7538 h 16888"/>
                <a:gd name="connsiteX11" fmla="*/ 16089 w 19681"/>
                <a:gd name="connsiteY11" fmla="*/ 5640 h 16888"/>
                <a:gd name="connsiteX12" fmla="*/ 17697 w 19681"/>
                <a:gd name="connsiteY12" fmla="*/ 5749 h 16888"/>
                <a:gd name="connsiteX13" fmla="*/ 19681 w 19681"/>
                <a:gd name="connsiteY13" fmla="*/ 0 h 1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681" h="16888">
                  <a:moveTo>
                    <a:pt x="0" y="16888"/>
                  </a:moveTo>
                  <a:lnTo>
                    <a:pt x="770" y="16514"/>
                  </a:lnTo>
                  <a:cubicBezTo>
                    <a:pt x="951" y="16059"/>
                    <a:pt x="1132" y="15607"/>
                    <a:pt x="1317" y="15153"/>
                  </a:cubicBezTo>
                  <a:lnTo>
                    <a:pt x="6205" y="9652"/>
                  </a:lnTo>
                  <a:lnTo>
                    <a:pt x="8368" y="7589"/>
                  </a:lnTo>
                  <a:lnTo>
                    <a:pt x="10000" y="6888"/>
                  </a:lnTo>
                  <a:lnTo>
                    <a:pt x="11635" y="8134"/>
                  </a:lnTo>
                  <a:lnTo>
                    <a:pt x="12383" y="7375"/>
                  </a:lnTo>
                  <a:lnTo>
                    <a:pt x="13244" y="6941"/>
                  </a:lnTo>
                  <a:lnTo>
                    <a:pt x="13768" y="7538"/>
                  </a:lnTo>
                  <a:lnTo>
                    <a:pt x="15415" y="7538"/>
                  </a:lnTo>
                  <a:lnTo>
                    <a:pt x="16089" y="5640"/>
                  </a:lnTo>
                  <a:lnTo>
                    <a:pt x="17697" y="5749"/>
                  </a:lnTo>
                  <a:lnTo>
                    <a:pt x="19681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44" name="グループ化 643"/>
          <p:cNvGrpSpPr/>
          <p:nvPr/>
        </p:nvGrpSpPr>
        <p:grpSpPr bwMode="gray">
          <a:xfrm>
            <a:off x="7775659" y="3239473"/>
            <a:ext cx="932520" cy="210950"/>
            <a:chOff x="6454351" y="2547378"/>
            <a:chExt cx="932520" cy="210950"/>
          </a:xfrm>
        </p:grpSpPr>
        <p:sp>
          <p:nvSpPr>
            <p:cNvPr id="645" name="Freeform 63"/>
            <p:cNvSpPr>
              <a:spLocks/>
            </p:cNvSpPr>
            <p:nvPr/>
          </p:nvSpPr>
          <p:spPr bwMode="gray">
            <a:xfrm>
              <a:off x="6454351" y="2547378"/>
              <a:ext cx="932520" cy="210950"/>
            </a:xfrm>
            <a:custGeom>
              <a:avLst/>
              <a:gdLst>
                <a:gd name="T0" fmla="*/ 0 w 1360"/>
                <a:gd name="T1" fmla="*/ 227 h 635"/>
                <a:gd name="T2" fmla="*/ 90 w 1360"/>
                <a:gd name="T3" fmla="*/ 136 h 635"/>
                <a:gd name="T4" fmla="*/ 272 w 1360"/>
                <a:gd name="T5" fmla="*/ 90 h 635"/>
                <a:gd name="T6" fmla="*/ 362 w 1360"/>
                <a:gd name="T7" fmla="*/ 136 h 635"/>
                <a:gd name="T8" fmla="*/ 544 w 1360"/>
                <a:gd name="T9" fmla="*/ 45 h 635"/>
                <a:gd name="T10" fmla="*/ 680 w 1360"/>
                <a:gd name="T11" fmla="*/ 136 h 635"/>
                <a:gd name="T12" fmla="*/ 771 w 1360"/>
                <a:gd name="T13" fmla="*/ 0 h 635"/>
                <a:gd name="T14" fmla="*/ 816 w 1360"/>
                <a:gd name="T15" fmla="*/ 0 h 635"/>
                <a:gd name="T16" fmla="*/ 907 w 1360"/>
                <a:gd name="T17" fmla="*/ 90 h 635"/>
                <a:gd name="T18" fmla="*/ 1043 w 1360"/>
                <a:gd name="T19" fmla="*/ 136 h 635"/>
                <a:gd name="T20" fmla="*/ 1224 w 1360"/>
                <a:gd name="T21" fmla="*/ 317 h 635"/>
                <a:gd name="T22" fmla="*/ 1270 w 1360"/>
                <a:gd name="T23" fmla="*/ 499 h 635"/>
                <a:gd name="T24" fmla="*/ 1360 w 1360"/>
                <a:gd name="T25" fmla="*/ 635 h 6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0"/>
                <a:gd name="T40" fmla="*/ 0 h 635"/>
                <a:gd name="T41" fmla="*/ 1360 w 1360"/>
                <a:gd name="T42" fmla="*/ 635 h 635"/>
                <a:gd name="connsiteX0" fmla="*/ 0 w 9338"/>
                <a:gd name="connsiteY0" fmla="*/ 3575 h 7858"/>
                <a:gd name="connsiteX1" fmla="*/ 662 w 9338"/>
                <a:gd name="connsiteY1" fmla="*/ 2142 h 7858"/>
                <a:gd name="connsiteX2" fmla="*/ 2000 w 9338"/>
                <a:gd name="connsiteY2" fmla="*/ 1417 h 7858"/>
                <a:gd name="connsiteX3" fmla="*/ 2662 w 9338"/>
                <a:gd name="connsiteY3" fmla="*/ 2142 h 7858"/>
                <a:gd name="connsiteX4" fmla="*/ 4000 w 9338"/>
                <a:gd name="connsiteY4" fmla="*/ 709 h 7858"/>
                <a:gd name="connsiteX5" fmla="*/ 5000 w 9338"/>
                <a:gd name="connsiteY5" fmla="*/ 2142 h 7858"/>
                <a:gd name="connsiteX6" fmla="*/ 5669 w 9338"/>
                <a:gd name="connsiteY6" fmla="*/ 0 h 7858"/>
                <a:gd name="connsiteX7" fmla="*/ 6000 w 9338"/>
                <a:gd name="connsiteY7" fmla="*/ 0 h 7858"/>
                <a:gd name="connsiteX8" fmla="*/ 6669 w 9338"/>
                <a:gd name="connsiteY8" fmla="*/ 1417 h 7858"/>
                <a:gd name="connsiteX9" fmla="*/ 7669 w 9338"/>
                <a:gd name="connsiteY9" fmla="*/ 2142 h 7858"/>
                <a:gd name="connsiteX10" fmla="*/ 9000 w 9338"/>
                <a:gd name="connsiteY10" fmla="*/ 4992 h 7858"/>
                <a:gd name="connsiteX11" fmla="*/ 9338 w 9338"/>
                <a:gd name="connsiteY11" fmla="*/ 7858 h 7858"/>
                <a:gd name="connsiteX0" fmla="*/ 0 w 9638"/>
                <a:gd name="connsiteY0" fmla="*/ 4550 h 6353"/>
                <a:gd name="connsiteX1" fmla="*/ 709 w 9638"/>
                <a:gd name="connsiteY1" fmla="*/ 2726 h 6353"/>
                <a:gd name="connsiteX2" fmla="*/ 2142 w 9638"/>
                <a:gd name="connsiteY2" fmla="*/ 1803 h 6353"/>
                <a:gd name="connsiteX3" fmla="*/ 2851 w 9638"/>
                <a:gd name="connsiteY3" fmla="*/ 2726 h 6353"/>
                <a:gd name="connsiteX4" fmla="*/ 4284 w 9638"/>
                <a:gd name="connsiteY4" fmla="*/ 902 h 6353"/>
                <a:gd name="connsiteX5" fmla="*/ 5354 w 9638"/>
                <a:gd name="connsiteY5" fmla="*/ 2726 h 6353"/>
                <a:gd name="connsiteX6" fmla="*/ 6071 w 9638"/>
                <a:gd name="connsiteY6" fmla="*/ 0 h 6353"/>
                <a:gd name="connsiteX7" fmla="*/ 6425 w 9638"/>
                <a:gd name="connsiteY7" fmla="*/ 0 h 6353"/>
                <a:gd name="connsiteX8" fmla="*/ 7142 w 9638"/>
                <a:gd name="connsiteY8" fmla="*/ 1803 h 6353"/>
                <a:gd name="connsiteX9" fmla="*/ 8213 w 9638"/>
                <a:gd name="connsiteY9" fmla="*/ 2726 h 6353"/>
                <a:gd name="connsiteX10" fmla="*/ 9638 w 9638"/>
                <a:gd name="connsiteY10" fmla="*/ 6353 h 6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38" h="6353">
                  <a:moveTo>
                    <a:pt x="0" y="4550"/>
                  </a:moveTo>
                  <a:lnTo>
                    <a:pt x="709" y="2726"/>
                  </a:lnTo>
                  <a:lnTo>
                    <a:pt x="2142" y="1803"/>
                  </a:lnTo>
                  <a:lnTo>
                    <a:pt x="2851" y="2726"/>
                  </a:lnTo>
                  <a:lnTo>
                    <a:pt x="4284" y="902"/>
                  </a:lnTo>
                  <a:lnTo>
                    <a:pt x="5354" y="2726"/>
                  </a:lnTo>
                  <a:lnTo>
                    <a:pt x="6071" y="0"/>
                  </a:lnTo>
                  <a:lnTo>
                    <a:pt x="6425" y="0"/>
                  </a:lnTo>
                  <a:lnTo>
                    <a:pt x="7142" y="1803"/>
                  </a:lnTo>
                  <a:lnTo>
                    <a:pt x="8213" y="2726"/>
                  </a:lnTo>
                  <a:lnTo>
                    <a:pt x="9638" y="635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46" name="Freeform 158"/>
            <p:cNvSpPr>
              <a:spLocks/>
            </p:cNvSpPr>
            <p:nvPr/>
          </p:nvSpPr>
          <p:spPr bwMode="gray">
            <a:xfrm>
              <a:off x="6454351" y="2547378"/>
              <a:ext cx="932520" cy="210950"/>
            </a:xfrm>
            <a:custGeom>
              <a:avLst/>
              <a:gdLst>
                <a:gd name="T0" fmla="*/ 0 w 1360"/>
                <a:gd name="T1" fmla="*/ 227 h 635"/>
                <a:gd name="T2" fmla="*/ 90 w 1360"/>
                <a:gd name="T3" fmla="*/ 136 h 635"/>
                <a:gd name="T4" fmla="*/ 272 w 1360"/>
                <a:gd name="T5" fmla="*/ 90 h 635"/>
                <a:gd name="T6" fmla="*/ 362 w 1360"/>
                <a:gd name="T7" fmla="*/ 136 h 635"/>
                <a:gd name="T8" fmla="*/ 544 w 1360"/>
                <a:gd name="T9" fmla="*/ 45 h 635"/>
                <a:gd name="T10" fmla="*/ 680 w 1360"/>
                <a:gd name="T11" fmla="*/ 136 h 635"/>
                <a:gd name="T12" fmla="*/ 771 w 1360"/>
                <a:gd name="T13" fmla="*/ 0 h 635"/>
                <a:gd name="T14" fmla="*/ 816 w 1360"/>
                <a:gd name="T15" fmla="*/ 0 h 635"/>
                <a:gd name="T16" fmla="*/ 907 w 1360"/>
                <a:gd name="T17" fmla="*/ 90 h 635"/>
                <a:gd name="T18" fmla="*/ 1043 w 1360"/>
                <a:gd name="T19" fmla="*/ 136 h 635"/>
                <a:gd name="T20" fmla="*/ 1224 w 1360"/>
                <a:gd name="T21" fmla="*/ 317 h 635"/>
                <a:gd name="T22" fmla="*/ 1270 w 1360"/>
                <a:gd name="T23" fmla="*/ 499 h 635"/>
                <a:gd name="T24" fmla="*/ 1360 w 1360"/>
                <a:gd name="T25" fmla="*/ 635 h 6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0"/>
                <a:gd name="T40" fmla="*/ 0 h 635"/>
                <a:gd name="T41" fmla="*/ 1360 w 1360"/>
                <a:gd name="T42" fmla="*/ 635 h 635"/>
                <a:gd name="connsiteX0" fmla="*/ 0 w 9338"/>
                <a:gd name="connsiteY0" fmla="*/ 3575 h 7858"/>
                <a:gd name="connsiteX1" fmla="*/ 662 w 9338"/>
                <a:gd name="connsiteY1" fmla="*/ 2142 h 7858"/>
                <a:gd name="connsiteX2" fmla="*/ 2000 w 9338"/>
                <a:gd name="connsiteY2" fmla="*/ 1417 h 7858"/>
                <a:gd name="connsiteX3" fmla="*/ 2662 w 9338"/>
                <a:gd name="connsiteY3" fmla="*/ 2142 h 7858"/>
                <a:gd name="connsiteX4" fmla="*/ 4000 w 9338"/>
                <a:gd name="connsiteY4" fmla="*/ 709 h 7858"/>
                <a:gd name="connsiteX5" fmla="*/ 5000 w 9338"/>
                <a:gd name="connsiteY5" fmla="*/ 2142 h 7858"/>
                <a:gd name="connsiteX6" fmla="*/ 5669 w 9338"/>
                <a:gd name="connsiteY6" fmla="*/ 0 h 7858"/>
                <a:gd name="connsiteX7" fmla="*/ 6000 w 9338"/>
                <a:gd name="connsiteY7" fmla="*/ 0 h 7858"/>
                <a:gd name="connsiteX8" fmla="*/ 6669 w 9338"/>
                <a:gd name="connsiteY8" fmla="*/ 1417 h 7858"/>
                <a:gd name="connsiteX9" fmla="*/ 7669 w 9338"/>
                <a:gd name="connsiteY9" fmla="*/ 2142 h 7858"/>
                <a:gd name="connsiteX10" fmla="*/ 9000 w 9338"/>
                <a:gd name="connsiteY10" fmla="*/ 4992 h 7858"/>
                <a:gd name="connsiteX11" fmla="*/ 9338 w 9338"/>
                <a:gd name="connsiteY11" fmla="*/ 7858 h 7858"/>
                <a:gd name="connsiteX0" fmla="*/ 0 w 9638"/>
                <a:gd name="connsiteY0" fmla="*/ 4550 h 6353"/>
                <a:gd name="connsiteX1" fmla="*/ 709 w 9638"/>
                <a:gd name="connsiteY1" fmla="*/ 2726 h 6353"/>
                <a:gd name="connsiteX2" fmla="*/ 2142 w 9638"/>
                <a:gd name="connsiteY2" fmla="*/ 1803 h 6353"/>
                <a:gd name="connsiteX3" fmla="*/ 2851 w 9638"/>
                <a:gd name="connsiteY3" fmla="*/ 2726 h 6353"/>
                <a:gd name="connsiteX4" fmla="*/ 4284 w 9638"/>
                <a:gd name="connsiteY4" fmla="*/ 902 h 6353"/>
                <a:gd name="connsiteX5" fmla="*/ 5354 w 9638"/>
                <a:gd name="connsiteY5" fmla="*/ 2726 h 6353"/>
                <a:gd name="connsiteX6" fmla="*/ 6071 w 9638"/>
                <a:gd name="connsiteY6" fmla="*/ 0 h 6353"/>
                <a:gd name="connsiteX7" fmla="*/ 6425 w 9638"/>
                <a:gd name="connsiteY7" fmla="*/ 0 h 6353"/>
                <a:gd name="connsiteX8" fmla="*/ 7142 w 9638"/>
                <a:gd name="connsiteY8" fmla="*/ 1803 h 6353"/>
                <a:gd name="connsiteX9" fmla="*/ 8213 w 9638"/>
                <a:gd name="connsiteY9" fmla="*/ 2726 h 6353"/>
                <a:gd name="connsiteX10" fmla="*/ 9638 w 9638"/>
                <a:gd name="connsiteY10" fmla="*/ 6353 h 6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38" h="6353">
                  <a:moveTo>
                    <a:pt x="0" y="4550"/>
                  </a:moveTo>
                  <a:lnTo>
                    <a:pt x="709" y="2726"/>
                  </a:lnTo>
                  <a:lnTo>
                    <a:pt x="2142" y="1803"/>
                  </a:lnTo>
                  <a:lnTo>
                    <a:pt x="2851" y="2726"/>
                  </a:lnTo>
                  <a:lnTo>
                    <a:pt x="4284" y="902"/>
                  </a:lnTo>
                  <a:lnTo>
                    <a:pt x="5354" y="2726"/>
                  </a:lnTo>
                  <a:lnTo>
                    <a:pt x="6071" y="0"/>
                  </a:lnTo>
                  <a:lnTo>
                    <a:pt x="6425" y="0"/>
                  </a:lnTo>
                  <a:lnTo>
                    <a:pt x="7142" y="1803"/>
                  </a:lnTo>
                  <a:lnTo>
                    <a:pt x="8213" y="2726"/>
                  </a:lnTo>
                  <a:lnTo>
                    <a:pt x="9638" y="6353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47" name="グループ化 646"/>
          <p:cNvGrpSpPr/>
          <p:nvPr/>
        </p:nvGrpSpPr>
        <p:grpSpPr bwMode="gray">
          <a:xfrm>
            <a:off x="8283860" y="1536196"/>
            <a:ext cx="521711" cy="2240393"/>
            <a:chOff x="6962551" y="844100"/>
            <a:chExt cx="521711" cy="2240393"/>
          </a:xfrm>
        </p:grpSpPr>
        <p:sp>
          <p:nvSpPr>
            <p:cNvPr id="648" name="Freeform 64"/>
            <p:cNvSpPr>
              <a:spLocks/>
            </p:cNvSpPr>
            <p:nvPr/>
          </p:nvSpPr>
          <p:spPr bwMode="gray">
            <a:xfrm>
              <a:off x="6962769" y="844100"/>
              <a:ext cx="521493" cy="2240393"/>
            </a:xfrm>
            <a:custGeom>
              <a:avLst/>
              <a:gdLst>
                <a:gd name="T0" fmla="*/ 544 w 635"/>
                <a:gd name="T1" fmla="*/ 1451 h 1451"/>
                <a:gd name="T2" fmla="*/ 590 w 635"/>
                <a:gd name="T3" fmla="*/ 1270 h 1451"/>
                <a:gd name="T4" fmla="*/ 635 w 635"/>
                <a:gd name="T5" fmla="*/ 1179 h 1451"/>
                <a:gd name="T6" fmla="*/ 590 w 635"/>
                <a:gd name="T7" fmla="*/ 998 h 1451"/>
                <a:gd name="T8" fmla="*/ 590 w 635"/>
                <a:gd name="T9" fmla="*/ 952 h 1451"/>
                <a:gd name="T10" fmla="*/ 454 w 635"/>
                <a:gd name="T11" fmla="*/ 771 h 1451"/>
                <a:gd name="T12" fmla="*/ 454 w 635"/>
                <a:gd name="T13" fmla="*/ 635 h 1451"/>
                <a:gd name="T14" fmla="*/ 408 w 635"/>
                <a:gd name="T15" fmla="*/ 544 h 1451"/>
                <a:gd name="T16" fmla="*/ 454 w 635"/>
                <a:gd name="T17" fmla="*/ 499 h 1451"/>
                <a:gd name="T18" fmla="*/ 454 w 635"/>
                <a:gd name="T19" fmla="*/ 408 h 1451"/>
                <a:gd name="T20" fmla="*/ 136 w 635"/>
                <a:gd name="T21" fmla="*/ 227 h 1451"/>
                <a:gd name="T22" fmla="*/ 91 w 635"/>
                <a:gd name="T23" fmla="*/ 136 h 1451"/>
                <a:gd name="T24" fmla="*/ 91 w 635"/>
                <a:gd name="T25" fmla="*/ 45 h 1451"/>
                <a:gd name="T26" fmla="*/ 0 w 635"/>
                <a:gd name="T27" fmla="*/ 0 h 14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35"/>
                <a:gd name="T43" fmla="*/ 0 h 1451"/>
                <a:gd name="T44" fmla="*/ 635 w 635"/>
                <a:gd name="T45" fmla="*/ 1451 h 1451"/>
                <a:gd name="connsiteX0" fmla="*/ 8026 w 10000"/>
                <a:gd name="connsiteY0" fmla="*/ 10863 h 10863"/>
                <a:gd name="connsiteX1" fmla="*/ 9291 w 10000"/>
                <a:gd name="connsiteY1" fmla="*/ 8753 h 10863"/>
                <a:gd name="connsiteX2" fmla="*/ 10000 w 10000"/>
                <a:gd name="connsiteY2" fmla="*/ 8125 h 10863"/>
                <a:gd name="connsiteX3" fmla="*/ 9291 w 10000"/>
                <a:gd name="connsiteY3" fmla="*/ 6878 h 10863"/>
                <a:gd name="connsiteX4" fmla="*/ 9291 w 10000"/>
                <a:gd name="connsiteY4" fmla="*/ 6561 h 10863"/>
                <a:gd name="connsiteX5" fmla="*/ 7150 w 10000"/>
                <a:gd name="connsiteY5" fmla="*/ 5314 h 10863"/>
                <a:gd name="connsiteX6" fmla="*/ 7150 w 10000"/>
                <a:gd name="connsiteY6" fmla="*/ 4376 h 10863"/>
                <a:gd name="connsiteX7" fmla="*/ 6425 w 10000"/>
                <a:gd name="connsiteY7" fmla="*/ 3749 h 10863"/>
                <a:gd name="connsiteX8" fmla="*/ 7150 w 10000"/>
                <a:gd name="connsiteY8" fmla="*/ 3439 h 10863"/>
                <a:gd name="connsiteX9" fmla="*/ 7150 w 10000"/>
                <a:gd name="connsiteY9" fmla="*/ 2812 h 10863"/>
                <a:gd name="connsiteX10" fmla="*/ 2142 w 10000"/>
                <a:gd name="connsiteY10" fmla="*/ 1564 h 10863"/>
                <a:gd name="connsiteX11" fmla="*/ 1433 w 10000"/>
                <a:gd name="connsiteY11" fmla="*/ 937 h 10863"/>
                <a:gd name="connsiteX12" fmla="*/ 1433 w 10000"/>
                <a:gd name="connsiteY12" fmla="*/ 310 h 10863"/>
                <a:gd name="connsiteX13" fmla="*/ 0 w 10000"/>
                <a:gd name="connsiteY13" fmla="*/ 0 h 10863"/>
                <a:gd name="connsiteX0" fmla="*/ 8026 w 10000"/>
                <a:gd name="connsiteY0" fmla="*/ 10863 h 10863"/>
                <a:gd name="connsiteX1" fmla="*/ 8611 w 10000"/>
                <a:gd name="connsiteY1" fmla="*/ 9967 h 10863"/>
                <a:gd name="connsiteX2" fmla="*/ 9291 w 10000"/>
                <a:gd name="connsiteY2" fmla="*/ 8753 h 10863"/>
                <a:gd name="connsiteX3" fmla="*/ 10000 w 10000"/>
                <a:gd name="connsiteY3" fmla="*/ 8125 h 10863"/>
                <a:gd name="connsiteX4" fmla="*/ 9291 w 10000"/>
                <a:gd name="connsiteY4" fmla="*/ 6878 h 10863"/>
                <a:gd name="connsiteX5" fmla="*/ 9291 w 10000"/>
                <a:gd name="connsiteY5" fmla="*/ 6561 h 10863"/>
                <a:gd name="connsiteX6" fmla="*/ 7150 w 10000"/>
                <a:gd name="connsiteY6" fmla="*/ 5314 h 10863"/>
                <a:gd name="connsiteX7" fmla="*/ 7150 w 10000"/>
                <a:gd name="connsiteY7" fmla="*/ 4376 h 10863"/>
                <a:gd name="connsiteX8" fmla="*/ 6425 w 10000"/>
                <a:gd name="connsiteY8" fmla="*/ 3749 h 10863"/>
                <a:gd name="connsiteX9" fmla="*/ 7150 w 10000"/>
                <a:gd name="connsiteY9" fmla="*/ 3439 h 10863"/>
                <a:gd name="connsiteX10" fmla="*/ 7150 w 10000"/>
                <a:gd name="connsiteY10" fmla="*/ 2812 h 10863"/>
                <a:gd name="connsiteX11" fmla="*/ 2142 w 10000"/>
                <a:gd name="connsiteY11" fmla="*/ 1564 h 10863"/>
                <a:gd name="connsiteX12" fmla="*/ 1433 w 10000"/>
                <a:gd name="connsiteY12" fmla="*/ 937 h 10863"/>
                <a:gd name="connsiteX13" fmla="*/ 1433 w 10000"/>
                <a:gd name="connsiteY13" fmla="*/ 310 h 10863"/>
                <a:gd name="connsiteX14" fmla="*/ 0 w 10000"/>
                <a:gd name="connsiteY14" fmla="*/ 0 h 10863"/>
                <a:gd name="connsiteX0" fmla="*/ 10684 w 10684"/>
                <a:gd name="connsiteY0" fmla="*/ 12219 h 12219"/>
                <a:gd name="connsiteX1" fmla="*/ 8611 w 10684"/>
                <a:gd name="connsiteY1" fmla="*/ 9967 h 12219"/>
                <a:gd name="connsiteX2" fmla="*/ 9291 w 10684"/>
                <a:gd name="connsiteY2" fmla="*/ 8753 h 12219"/>
                <a:gd name="connsiteX3" fmla="*/ 10000 w 10684"/>
                <a:gd name="connsiteY3" fmla="*/ 8125 h 12219"/>
                <a:gd name="connsiteX4" fmla="*/ 9291 w 10684"/>
                <a:gd name="connsiteY4" fmla="*/ 6878 h 12219"/>
                <a:gd name="connsiteX5" fmla="*/ 9291 w 10684"/>
                <a:gd name="connsiteY5" fmla="*/ 6561 h 12219"/>
                <a:gd name="connsiteX6" fmla="*/ 7150 w 10684"/>
                <a:gd name="connsiteY6" fmla="*/ 5314 h 12219"/>
                <a:gd name="connsiteX7" fmla="*/ 7150 w 10684"/>
                <a:gd name="connsiteY7" fmla="*/ 4376 h 12219"/>
                <a:gd name="connsiteX8" fmla="*/ 6425 w 10684"/>
                <a:gd name="connsiteY8" fmla="*/ 3749 h 12219"/>
                <a:gd name="connsiteX9" fmla="*/ 7150 w 10684"/>
                <a:gd name="connsiteY9" fmla="*/ 3439 h 12219"/>
                <a:gd name="connsiteX10" fmla="*/ 7150 w 10684"/>
                <a:gd name="connsiteY10" fmla="*/ 2812 h 12219"/>
                <a:gd name="connsiteX11" fmla="*/ 2142 w 10684"/>
                <a:gd name="connsiteY11" fmla="*/ 1564 h 12219"/>
                <a:gd name="connsiteX12" fmla="*/ 1433 w 10684"/>
                <a:gd name="connsiteY12" fmla="*/ 937 h 12219"/>
                <a:gd name="connsiteX13" fmla="*/ 1433 w 10684"/>
                <a:gd name="connsiteY13" fmla="*/ 310 h 12219"/>
                <a:gd name="connsiteX14" fmla="*/ 0 w 10684"/>
                <a:gd name="connsiteY14" fmla="*/ 0 h 12219"/>
                <a:gd name="connsiteX0" fmla="*/ 10684 w 10684"/>
                <a:gd name="connsiteY0" fmla="*/ 12219 h 12219"/>
                <a:gd name="connsiteX1" fmla="*/ 9399 w 10684"/>
                <a:gd name="connsiteY1" fmla="*/ 10731 h 12219"/>
                <a:gd name="connsiteX2" fmla="*/ 8611 w 10684"/>
                <a:gd name="connsiteY2" fmla="*/ 9967 h 12219"/>
                <a:gd name="connsiteX3" fmla="*/ 9291 w 10684"/>
                <a:gd name="connsiteY3" fmla="*/ 8753 h 12219"/>
                <a:gd name="connsiteX4" fmla="*/ 10000 w 10684"/>
                <a:gd name="connsiteY4" fmla="*/ 8125 h 12219"/>
                <a:gd name="connsiteX5" fmla="*/ 9291 w 10684"/>
                <a:gd name="connsiteY5" fmla="*/ 6878 h 12219"/>
                <a:gd name="connsiteX6" fmla="*/ 9291 w 10684"/>
                <a:gd name="connsiteY6" fmla="*/ 6561 h 12219"/>
                <a:gd name="connsiteX7" fmla="*/ 7150 w 10684"/>
                <a:gd name="connsiteY7" fmla="*/ 5314 h 12219"/>
                <a:gd name="connsiteX8" fmla="*/ 7150 w 10684"/>
                <a:gd name="connsiteY8" fmla="*/ 4376 h 12219"/>
                <a:gd name="connsiteX9" fmla="*/ 6425 w 10684"/>
                <a:gd name="connsiteY9" fmla="*/ 3749 h 12219"/>
                <a:gd name="connsiteX10" fmla="*/ 7150 w 10684"/>
                <a:gd name="connsiteY10" fmla="*/ 3439 h 12219"/>
                <a:gd name="connsiteX11" fmla="*/ 7150 w 10684"/>
                <a:gd name="connsiteY11" fmla="*/ 2812 h 12219"/>
                <a:gd name="connsiteX12" fmla="*/ 2142 w 10684"/>
                <a:gd name="connsiteY12" fmla="*/ 1564 h 12219"/>
                <a:gd name="connsiteX13" fmla="*/ 1433 w 10684"/>
                <a:gd name="connsiteY13" fmla="*/ 937 h 12219"/>
                <a:gd name="connsiteX14" fmla="*/ 1433 w 10684"/>
                <a:gd name="connsiteY14" fmla="*/ 310 h 12219"/>
                <a:gd name="connsiteX15" fmla="*/ 0 w 10684"/>
                <a:gd name="connsiteY15" fmla="*/ 0 h 12219"/>
                <a:gd name="connsiteX0" fmla="*/ 10684 w 10684"/>
                <a:gd name="connsiteY0" fmla="*/ 12219 h 12219"/>
                <a:gd name="connsiteX1" fmla="*/ 9301 w 10684"/>
                <a:gd name="connsiteY1" fmla="*/ 11249 h 12219"/>
                <a:gd name="connsiteX2" fmla="*/ 8611 w 10684"/>
                <a:gd name="connsiteY2" fmla="*/ 9967 h 12219"/>
                <a:gd name="connsiteX3" fmla="*/ 9291 w 10684"/>
                <a:gd name="connsiteY3" fmla="*/ 8753 h 12219"/>
                <a:gd name="connsiteX4" fmla="*/ 10000 w 10684"/>
                <a:gd name="connsiteY4" fmla="*/ 8125 h 12219"/>
                <a:gd name="connsiteX5" fmla="*/ 9291 w 10684"/>
                <a:gd name="connsiteY5" fmla="*/ 6878 h 12219"/>
                <a:gd name="connsiteX6" fmla="*/ 9291 w 10684"/>
                <a:gd name="connsiteY6" fmla="*/ 6561 h 12219"/>
                <a:gd name="connsiteX7" fmla="*/ 7150 w 10684"/>
                <a:gd name="connsiteY7" fmla="*/ 5314 h 12219"/>
                <a:gd name="connsiteX8" fmla="*/ 7150 w 10684"/>
                <a:gd name="connsiteY8" fmla="*/ 4376 h 12219"/>
                <a:gd name="connsiteX9" fmla="*/ 6425 w 10684"/>
                <a:gd name="connsiteY9" fmla="*/ 3749 h 12219"/>
                <a:gd name="connsiteX10" fmla="*/ 7150 w 10684"/>
                <a:gd name="connsiteY10" fmla="*/ 3439 h 12219"/>
                <a:gd name="connsiteX11" fmla="*/ 7150 w 10684"/>
                <a:gd name="connsiteY11" fmla="*/ 2812 h 12219"/>
                <a:gd name="connsiteX12" fmla="*/ 2142 w 10684"/>
                <a:gd name="connsiteY12" fmla="*/ 1564 h 12219"/>
                <a:gd name="connsiteX13" fmla="*/ 1433 w 10684"/>
                <a:gd name="connsiteY13" fmla="*/ 937 h 12219"/>
                <a:gd name="connsiteX14" fmla="*/ 1433 w 10684"/>
                <a:gd name="connsiteY14" fmla="*/ 310 h 12219"/>
                <a:gd name="connsiteX15" fmla="*/ 0 w 10684"/>
                <a:gd name="connsiteY15" fmla="*/ 0 h 12219"/>
                <a:gd name="connsiteX0" fmla="*/ 9109 w 10000"/>
                <a:gd name="connsiteY0" fmla="*/ 13378 h 13378"/>
                <a:gd name="connsiteX1" fmla="*/ 9301 w 10000"/>
                <a:gd name="connsiteY1" fmla="*/ 11249 h 13378"/>
                <a:gd name="connsiteX2" fmla="*/ 8611 w 10000"/>
                <a:gd name="connsiteY2" fmla="*/ 9967 h 13378"/>
                <a:gd name="connsiteX3" fmla="*/ 9291 w 10000"/>
                <a:gd name="connsiteY3" fmla="*/ 8753 h 13378"/>
                <a:gd name="connsiteX4" fmla="*/ 10000 w 10000"/>
                <a:gd name="connsiteY4" fmla="*/ 8125 h 13378"/>
                <a:gd name="connsiteX5" fmla="*/ 9291 w 10000"/>
                <a:gd name="connsiteY5" fmla="*/ 6878 h 13378"/>
                <a:gd name="connsiteX6" fmla="*/ 9291 w 10000"/>
                <a:gd name="connsiteY6" fmla="*/ 6561 h 13378"/>
                <a:gd name="connsiteX7" fmla="*/ 7150 w 10000"/>
                <a:gd name="connsiteY7" fmla="*/ 5314 h 13378"/>
                <a:gd name="connsiteX8" fmla="*/ 7150 w 10000"/>
                <a:gd name="connsiteY8" fmla="*/ 4376 h 13378"/>
                <a:gd name="connsiteX9" fmla="*/ 6425 w 10000"/>
                <a:gd name="connsiteY9" fmla="*/ 3749 h 13378"/>
                <a:gd name="connsiteX10" fmla="*/ 7150 w 10000"/>
                <a:gd name="connsiteY10" fmla="*/ 3439 h 13378"/>
                <a:gd name="connsiteX11" fmla="*/ 7150 w 10000"/>
                <a:gd name="connsiteY11" fmla="*/ 2812 h 13378"/>
                <a:gd name="connsiteX12" fmla="*/ 2142 w 10000"/>
                <a:gd name="connsiteY12" fmla="*/ 1564 h 13378"/>
                <a:gd name="connsiteX13" fmla="*/ 1433 w 10000"/>
                <a:gd name="connsiteY13" fmla="*/ 937 h 13378"/>
                <a:gd name="connsiteX14" fmla="*/ 1433 w 10000"/>
                <a:gd name="connsiteY14" fmla="*/ 310 h 13378"/>
                <a:gd name="connsiteX15" fmla="*/ 0 w 10000"/>
                <a:gd name="connsiteY15" fmla="*/ 0 h 13378"/>
                <a:gd name="connsiteX0" fmla="*/ 9109 w 10000"/>
                <a:gd name="connsiteY0" fmla="*/ 13378 h 13378"/>
                <a:gd name="connsiteX1" fmla="*/ 9202 w 10000"/>
                <a:gd name="connsiteY1" fmla="*/ 12014 h 13378"/>
                <a:gd name="connsiteX2" fmla="*/ 9301 w 10000"/>
                <a:gd name="connsiteY2" fmla="*/ 11249 h 13378"/>
                <a:gd name="connsiteX3" fmla="*/ 8611 w 10000"/>
                <a:gd name="connsiteY3" fmla="*/ 9967 h 13378"/>
                <a:gd name="connsiteX4" fmla="*/ 9291 w 10000"/>
                <a:gd name="connsiteY4" fmla="*/ 8753 h 13378"/>
                <a:gd name="connsiteX5" fmla="*/ 10000 w 10000"/>
                <a:gd name="connsiteY5" fmla="*/ 8125 h 13378"/>
                <a:gd name="connsiteX6" fmla="*/ 9291 w 10000"/>
                <a:gd name="connsiteY6" fmla="*/ 6878 h 13378"/>
                <a:gd name="connsiteX7" fmla="*/ 9291 w 10000"/>
                <a:gd name="connsiteY7" fmla="*/ 6561 h 13378"/>
                <a:gd name="connsiteX8" fmla="*/ 7150 w 10000"/>
                <a:gd name="connsiteY8" fmla="*/ 5314 h 13378"/>
                <a:gd name="connsiteX9" fmla="*/ 7150 w 10000"/>
                <a:gd name="connsiteY9" fmla="*/ 4376 h 13378"/>
                <a:gd name="connsiteX10" fmla="*/ 6425 w 10000"/>
                <a:gd name="connsiteY10" fmla="*/ 3749 h 13378"/>
                <a:gd name="connsiteX11" fmla="*/ 7150 w 10000"/>
                <a:gd name="connsiteY11" fmla="*/ 3439 h 13378"/>
                <a:gd name="connsiteX12" fmla="*/ 7150 w 10000"/>
                <a:gd name="connsiteY12" fmla="*/ 2812 h 13378"/>
                <a:gd name="connsiteX13" fmla="*/ 2142 w 10000"/>
                <a:gd name="connsiteY13" fmla="*/ 1564 h 13378"/>
                <a:gd name="connsiteX14" fmla="*/ 1433 w 10000"/>
                <a:gd name="connsiteY14" fmla="*/ 937 h 13378"/>
                <a:gd name="connsiteX15" fmla="*/ 1433 w 10000"/>
                <a:gd name="connsiteY15" fmla="*/ 310 h 13378"/>
                <a:gd name="connsiteX16" fmla="*/ 0 w 10000"/>
                <a:gd name="connsiteY16" fmla="*/ 0 h 13378"/>
                <a:gd name="connsiteX0" fmla="*/ 9109 w 10580"/>
                <a:gd name="connsiteY0" fmla="*/ 13378 h 13378"/>
                <a:gd name="connsiteX1" fmla="*/ 10580 w 10580"/>
                <a:gd name="connsiteY1" fmla="*/ 12113 h 13378"/>
                <a:gd name="connsiteX2" fmla="*/ 9301 w 10580"/>
                <a:gd name="connsiteY2" fmla="*/ 11249 h 13378"/>
                <a:gd name="connsiteX3" fmla="*/ 8611 w 10580"/>
                <a:gd name="connsiteY3" fmla="*/ 9967 h 13378"/>
                <a:gd name="connsiteX4" fmla="*/ 9291 w 10580"/>
                <a:gd name="connsiteY4" fmla="*/ 8753 h 13378"/>
                <a:gd name="connsiteX5" fmla="*/ 10000 w 10580"/>
                <a:gd name="connsiteY5" fmla="*/ 8125 h 13378"/>
                <a:gd name="connsiteX6" fmla="*/ 9291 w 10580"/>
                <a:gd name="connsiteY6" fmla="*/ 6878 h 13378"/>
                <a:gd name="connsiteX7" fmla="*/ 9291 w 10580"/>
                <a:gd name="connsiteY7" fmla="*/ 6561 h 13378"/>
                <a:gd name="connsiteX8" fmla="*/ 7150 w 10580"/>
                <a:gd name="connsiteY8" fmla="*/ 5314 h 13378"/>
                <a:gd name="connsiteX9" fmla="*/ 7150 w 10580"/>
                <a:gd name="connsiteY9" fmla="*/ 4376 h 13378"/>
                <a:gd name="connsiteX10" fmla="*/ 6425 w 10580"/>
                <a:gd name="connsiteY10" fmla="*/ 3749 h 13378"/>
                <a:gd name="connsiteX11" fmla="*/ 7150 w 10580"/>
                <a:gd name="connsiteY11" fmla="*/ 3439 h 13378"/>
                <a:gd name="connsiteX12" fmla="*/ 7150 w 10580"/>
                <a:gd name="connsiteY12" fmla="*/ 2812 h 13378"/>
                <a:gd name="connsiteX13" fmla="*/ 2142 w 10580"/>
                <a:gd name="connsiteY13" fmla="*/ 1564 h 13378"/>
                <a:gd name="connsiteX14" fmla="*/ 1433 w 10580"/>
                <a:gd name="connsiteY14" fmla="*/ 937 h 13378"/>
                <a:gd name="connsiteX15" fmla="*/ 1433 w 10580"/>
                <a:gd name="connsiteY15" fmla="*/ 310 h 13378"/>
                <a:gd name="connsiteX16" fmla="*/ 0 w 10580"/>
                <a:gd name="connsiteY16" fmla="*/ 0 h 13378"/>
                <a:gd name="connsiteX0" fmla="*/ 9109 w 10580"/>
                <a:gd name="connsiteY0" fmla="*/ 13378 h 13378"/>
                <a:gd name="connsiteX1" fmla="*/ 10580 w 10580"/>
                <a:gd name="connsiteY1" fmla="*/ 12113 h 13378"/>
                <a:gd name="connsiteX2" fmla="*/ 9301 w 10580"/>
                <a:gd name="connsiteY2" fmla="*/ 11249 h 13378"/>
                <a:gd name="connsiteX3" fmla="*/ 8611 w 10580"/>
                <a:gd name="connsiteY3" fmla="*/ 9967 h 13378"/>
                <a:gd name="connsiteX4" fmla="*/ 9291 w 10580"/>
                <a:gd name="connsiteY4" fmla="*/ 8753 h 13378"/>
                <a:gd name="connsiteX5" fmla="*/ 10000 w 10580"/>
                <a:gd name="connsiteY5" fmla="*/ 8125 h 13378"/>
                <a:gd name="connsiteX6" fmla="*/ 9291 w 10580"/>
                <a:gd name="connsiteY6" fmla="*/ 6878 h 13378"/>
                <a:gd name="connsiteX7" fmla="*/ 9291 w 10580"/>
                <a:gd name="connsiteY7" fmla="*/ 6561 h 13378"/>
                <a:gd name="connsiteX8" fmla="*/ 7150 w 10580"/>
                <a:gd name="connsiteY8" fmla="*/ 5314 h 13378"/>
                <a:gd name="connsiteX9" fmla="*/ 7150 w 10580"/>
                <a:gd name="connsiteY9" fmla="*/ 4376 h 13378"/>
                <a:gd name="connsiteX10" fmla="*/ 6425 w 10580"/>
                <a:gd name="connsiteY10" fmla="*/ 3749 h 13378"/>
                <a:gd name="connsiteX11" fmla="*/ 7150 w 10580"/>
                <a:gd name="connsiteY11" fmla="*/ 3439 h 13378"/>
                <a:gd name="connsiteX12" fmla="*/ 7150 w 10580"/>
                <a:gd name="connsiteY12" fmla="*/ 2812 h 13378"/>
                <a:gd name="connsiteX13" fmla="*/ 2142 w 10580"/>
                <a:gd name="connsiteY13" fmla="*/ 1564 h 13378"/>
                <a:gd name="connsiteX14" fmla="*/ 1433 w 10580"/>
                <a:gd name="connsiteY14" fmla="*/ 937 h 13378"/>
                <a:gd name="connsiteX15" fmla="*/ 1433 w 10580"/>
                <a:gd name="connsiteY15" fmla="*/ 310 h 13378"/>
                <a:gd name="connsiteX16" fmla="*/ 0 w 10580"/>
                <a:gd name="connsiteY16" fmla="*/ 0 h 13378"/>
                <a:gd name="connsiteX0" fmla="*/ 9109 w 10580"/>
                <a:gd name="connsiteY0" fmla="*/ 13378 h 13378"/>
                <a:gd name="connsiteX1" fmla="*/ 9940 w 10580"/>
                <a:gd name="connsiteY1" fmla="*/ 12729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8463 w 10580"/>
                <a:gd name="connsiteY1" fmla="*/ 12162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9497 w 10580"/>
                <a:gd name="connsiteY1" fmla="*/ 12631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9349 w 10580"/>
                <a:gd name="connsiteY1" fmla="*/ 12606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8256 w 9727"/>
                <a:gd name="connsiteY0" fmla="*/ 22980 h 22980"/>
                <a:gd name="connsiteX1" fmla="*/ 8496 w 9727"/>
                <a:gd name="connsiteY1" fmla="*/ 22208 h 22980"/>
                <a:gd name="connsiteX2" fmla="*/ 9727 w 9727"/>
                <a:gd name="connsiteY2" fmla="*/ 21715 h 22980"/>
                <a:gd name="connsiteX3" fmla="*/ 8448 w 9727"/>
                <a:gd name="connsiteY3" fmla="*/ 20851 h 22980"/>
                <a:gd name="connsiteX4" fmla="*/ 7758 w 9727"/>
                <a:gd name="connsiteY4" fmla="*/ 19569 h 22980"/>
                <a:gd name="connsiteX5" fmla="*/ 8438 w 9727"/>
                <a:gd name="connsiteY5" fmla="*/ 18355 h 22980"/>
                <a:gd name="connsiteX6" fmla="*/ 9147 w 9727"/>
                <a:gd name="connsiteY6" fmla="*/ 17727 h 22980"/>
                <a:gd name="connsiteX7" fmla="*/ 8438 w 9727"/>
                <a:gd name="connsiteY7" fmla="*/ 16480 h 22980"/>
                <a:gd name="connsiteX8" fmla="*/ 8438 w 9727"/>
                <a:gd name="connsiteY8" fmla="*/ 16163 h 22980"/>
                <a:gd name="connsiteX9" fmla="*/ 6297 w 9727"/>
                <a:gd name="connsiteY9" fmla="*/ 14916 h 22980"/>
                <a:gd name="connsiteX10" fmla="*/ 6297 w 9727"/>
                <a:gd name="connsiteY10" fmla="*/ 13978 h 22980"/>
                <a:gd name="connsiteX11" fmla="*/ 5572 w 9727"/>
                <a:gd name="connsiteY11" fmla="*/ 13351 h 22980"/>
                <a:gd name="connsiteX12" fmla="*/ 6297 w 9727"/>
                <a:gd name="connsiteY12" fmla="*/ 13041 h 22980"/>
                <a:gd name="connsiteX13" fmla="*/ 6297 w 9727"/>
                <a:gd name="connsiteY13" fmla="*/ 12414 h 22980"/>
                <a:gd name="connsiteX14" fmla="*/ 1289 w 9727"/>
                <a:gd name="connsiteY14" fmla="*/ 11166 h 22980"/>
                <a:gd name="connsiteX15" fmla="*/ 580 w 9727"/>
                <a:gd name="connsiteY15" fmla="*/ 10539 h 22980"/>
                <a:gd name="connsiteX16" fmla="*/ 580 w 9727"/>
                <a:gd name="connsiteY16" fmla="*/ 9912 h 22980"/>
                <a:gd name="connsiteX17" fmla="*/ 0 w 9727"/>
                <a:gd name="connsiteY17" fmla="*/ 0 h 22980"/>
                <a:gd name="connsiteX0" fmla="*/ 8488 w 10000"/>
                <a:gd name="connsiteY0" fmla="*/ 10000 h 10000"/>
                <a:gd name="connsiteX1" fmla="*/ 8734 w 10000"/>
                <a:gd name="connsiteY1" fmla="*/ 9664 h 10000"/>
                <a:gd name="connsiteX2" fmla="*/ 10000 w 10000"/>
                <a:gd name="connsiteY2" fmla="*/ 9450 h 10000"/>
                <a:gd name="connsiteX3" fmla="*/ 8685 w 10000"/>
                <a:gd name="connsiteY3" fmla="*/ 9074 h 10000"/>
                <a:gd name="connsiteX4" fmla="*/ 7976 w 10000"/>
                <a:gd name="connsiteY4" fmla="*/ 8516 h 10000"/>
                <a:gd name="connsiteX5" fmla="*/ 8675 w 10000"/>
                <a:gd name="connsiteY5" fmla="*/ 7987 h 10000"/>
                <a:gd name="connsiteX6" fmla="*/ 9404 w 10000"/>
                <a:gd name="connsiteY6" fmla="*/ 7714 h 10000"/>
                <a:gd name="connsiteX7" fmla="*/ 8675 w 10000"/>
                <a:gd name="connsiteY7" fmla="*/ 7171 h 10000"/>
                <a:gd name="connsiteX8" fmla="*/ 8675 w 10000"/>
                <a:gd name="connsiteY8" fmla="*/ 7034 h 10000"/>
                <a:gd name="connsiteX9" fmla="*/ 6474 w 10000"/>
                <a:gd name="connsiteY9" fmla="*/ 6491 h 10000"/>
                <a:gd name="connsiteX10" fmla="*/ 6474 w 10000"/>
                <a:gd name="connsiteY10" fmla="*/ 6083 h 10000"/>
                <a:gd name="connsiteX11" fmla="*/ 5728 w 10000"/>
                <a:gd name="connsiteY11" fmla="*/ 5810 h 10000"/>
                <a:gd name="connsiteX12" fmla="*/ 6474 w 10000"/>
                <a:gd name="connsiteY12" fmla="*/ 5675 h 10000"/>
                <a:gd name="connsiteX13" fmla="*/ 6474 w 10000"/>
                <a:gd name="connsiteY13" fmla="*/ 5402 h 10000"/>
                <a:gd name="connsiteX14" fmla="*/ 1325 w 10000"/>
                <a:gd name="connsiteY14" fmla="*/ 4859 h 10000"/>
                <a:gd name="connsiteX15" fmla="*/ 596 w 10000"/>
                <a:gd name="connsiteY15" fmla="*/ 4586 h 10000"/>
                <a:gd name="connsiteX16" fmla="*/ 596 w 10000"/>
                <a:gd name="connsiteY16" fmla="*/ 4313 h 10000"/>
                <a:gd name="connsiteX17" fmla="*/ 537 w 10000"/>
                <a:gd name="connsiteY17" fmla="*/ 3840 h 10000"/>
                <a:gd name="connsiteX18" fmla="*/ 0 w 10000"/>
                <a:gd name="connsiteY18" fmla="*/ 0 h 10000"/>
                <a:gd name="connsiteX0" fmla="*/ 11259 w 12771"/>
                <a:gd name="connsiteY0" fmla="*/ 10000 h 10000"/>
                <a:gd name="connsiteX1" fmla="*/ 11505 w 12771"/>
                <a:gd name="connsiteY1" fmla="*/ 9664 h 10000"/>
                <a:gd name="connsiteX2" fmla="*/ 12771 w 12771"/>
                <a:gd name="connsiteY2" fmla="*/ 9450 h 10000"/>
                <a:gd name="connsiteX3" fmla="*/ 11456 w 12771"/>
                <a:gd name="connsiteY3" fmla="*/ 9074 h 10000"/>
                <a:gd name="connsiteX4" fmla="*/ 10747 w 12771"/>
                <a:gd name="connsiteY4" fmla="*/ 8516 h 10000"/>
                <a:gd name="connsiteX5" fmla="*/ 11446 w 12771"/>
                <a:gd name="connsiteY5" fmla="*/ 7987 h 10000"/>
                <a:gd name="connsiteX6" fmla="*/ 12175 w 12771"/>
                <a:gd name="connsiteY6" fmla="*/ 7714 h 10000"/>
                <a:gd name="connsiteX7" fmla="*/ 11446 w 12771"/>
                <a:gd name="connsiteY7" fmla="*/ 7171 h 10000"/>
                <a:gd name="connsiteX8" fmla="*/ 11446 w 12771"/>
                <a:gd name="connsiteY8" fmla="*/ 7034 h 10000"/>
                <a:gd name="connsiteX9" fmla="*/ 9245 w 12771"/>
                <a:gd name="connsiteY9" fmla="*/ 6491 h 10000"/>
                <a:gd name="connsiteX10" fmla="*/ 9245 w 12771"/>
                <a:gd name="connsiteY10" fmla="*/ 6083 h 10000"/>
                <a:gd name="connsiteX11" fmla="*/ 8499 w 12771"/>
                <a:gd name="connsiteY11" fmla="*/ 5810 h 10000"/>
                <a:gd name="connsiteX12" fmla="*/ 9245 w 12771"/>
                <a:gd name="connsiteY12" fmla="*/ 5675 h 10000"/>
                <a:gd name="connsiteX13" fmla="*/ 9245 w 12771"/>
                <a:gd name="connsiteY13" fmla="*/ 5402 h 10000"/>
                <a:gd name="connsiteX14" fmla="*/ 4096 w 12771"/>
                <a:gd name="connsiteY14" fmla="*/ 4859 h 10000"/>
                <a:gd name="connsiteX15" fmla="*/ 3367 w 12771"/>
                <a:gd name="connsiteY15" fmla="*/ 4586 h 10000"/>
                <a:gd name="connsiteX16" fmla="*/ 3367 w 12771"/>
                <a:gd name="connsiteY16" fmla="*/ 4313 h 10000"/>
                <a:gd name="connsiteX17" fmla="*/ 2 w 12771"/>
                <a:gd name="connsiteY17" fmla="*/ 3253 h 10000"/>
                <a:gd name="connsiteX18" fmla="*/ 2771 w 12771"/>
                <a:gd name="connsiteY18" fmla="*/ 0 h 10000"/>
                <a:gd name="connsiteX0" fmla="*/ 11259 w 12771"/>
                <a:gd name="connsiteY0" fmla="*/ 10000 h 10000"/>
                <a:gd name="connsiteX1" fmla="*/ 11505 w 12771"/>
                <a:gd name="connsiteY1" fmla="*/ 9664 h 10000"/>
                <a:gd name="connsiteX2" fmla="*/ 12771 w 12771"/>
                <a:gd name="connsiteY2" fmla="*/ 9450 h 10000"/>
                <a:gd name="connsiteX3" fmla="*/ 11456 w 12771"/>
                <a:gd name="connsiteY3" fmla="*/ 9074 h 10000"/>
                <a:gd name="connsiteX4" fmla="*/ 10747 w 12771"/>
                <a:gd name="connsiteY4" fmla="*/ 8516 h 10000"/>
                <a:gd name="connsiteX5" fmla="*/ 11446 w 12771"/>
                <a:gd name="connsiteY5" fmla="*/ 7987 h 10000"/>
                <a:gd name="connsiteX6" fmla="*/ 12175 w 12771"/>
                <a:gd name="connsiteY6" fmla="*/ 7714 h 10000"/>
                <a:gd name="connsiteX7" fmla="*/ 11446 w 12771"/>
                <a:gd name="connsiteY7" fmla="*/ 7171 h 10000"/>
                <a:gd name="connsiteX8" fmla="*/ 11446 w 12771"/>
                <a:gd name="connsiteY8" fmla="*/ 7034 h 10000"/>
                <a:gd name="connsiteX9" fmla="*/ 9245 w 12771"/>
                <a:gd name="connsiteY9" fmla="*/ 6491 h 10000"/>
                <a:gd name="connsiteX10" fmla="*/ 9245 w 12771"/>
                <a:gd name="connsiteY10" fmla="*/ 6083 h 10000"/>
                <a:gd name="connsiteX11" fmla="*/ 8499 w 12771"/>
                <a:gd name="connsiteY11" fmla="*/ 5810 h 10000"/>
                <a:gd name="connsiteX12" fmla="*/ 9245 w 12771"/>
                <a:gd name="connsiteY12" fmla="*/ 5675 h 10000"/>
                <a:gd name="connsiteX13" fmla="*/ 9245 w 12771"/>
                <a:gd name="connsiteY13" fmla="*/ 5402 h 10000"/>
                <a:gd name="connsiteX14" fmla="*/ 4096 w 12771"/>
                <a:gd name="connsiteY14" fmla="*/ 4859 h 10000"/>
                <a:gd name="connsiteX15" fmla="*/ 3367 w 12771"/>
                <a:gd name="connsiteY15" fmla="*/ 4586 h 10000"/>
                <a:gd name="connsiteX16" fmla="*/ 3367 w 12771"/>
                <a:gd name="connsiteY16" fmla="*/ 4313 h 10000"/>
                <a:gd name="connsiteX17" fmla="*/ 2 w 12771"/>
                <a:gd name="connsiteY17" fmla="*/ 3253 h 10000"/>
                <a:gd name="connsiteX18" fmla="*/ 2771 w 12771"/>
                <a:gd name="connsiteY18" fmla="*/ 0 h 10000"/>
                <a:gd name="connsiteX0" fmla="*/ 11257 w 12769"/>
                <a:gd name="connsiteY0" fmla="*/ 10000 h 10000"/>
                <a:gd name="connsiteX1" fmla="*/ 11503 w 12769"/>
                <a:gd name="connsiteY1" fmla="*/ 9664 h 10000"/>
                <a:gd name="connsiteX2" fmla="*/ 12769 w 12769"/>
                <a:gd name="connsiteY2" fmla="*/ 9450 h 10000"/>
                <a:gd name="connsiteX3" fmla="*/ 11454 w 12769"/>
                <a:gd name="connsiteY3" fmla="*/ 9074 h 10000"/>
                <a:gd name="connsiteX4" fmla="*/ 10745 w 12769"/>
                <a:gd name="connsiteY4" fmla="*/ 8516 h 10000"/>
                <a:gd name="connsiteX5" fmla="*/ 11444 w 12769"/>
                <a:gd name="connsiteY5" fmla="*/ 7987 h 10000"/>
                <a:gd name="connsiteX6" fmla="*/ 12173 w 12769"/>
                <a:gd name="connsiteY6" fmla="*/ 7714 h 10000"/>
                <a:gd name="connsiteX7" fmla="*/ 11444 w 12769"/>
                <a:gd name="connsiteY7" fmla="*/ 7171 h 10000"/>
                <a:gd name="connsiteX8" fmla="*/ 11444 w 12769"/>
                <a:gd name="connsiteY8" fmla="*/ 7034 h 10000"/>
                <a:gd name="connsiteX9" fmla="*/ 9243 w 12769"/>
                <a:gd name="connsiteY9" fmla="*/ 6491 h 10000"/>
                <a:gd name="connsiteX10" fmla="*/ 9243 w 12769"/>
                <a:gd name="connsiteY10" fmla="*/ 6083 h 10000"/>
                <a:gd name="connsiteX11" fmla="*/ 8497 w 12769"/>
                <a:gd name="connsiteY11" fmla="*/ 5810 h 10000"/>
                <a:gd name="connsiteX12" fmla="*/ 9243 w 12769"/>
                <a:gd name="connsiteY12" fmla="*/ 5675 h 10000"/>
                <a:gd name="connsiteX13" fmla="*/ 9243 w 12769"/>
                <a:gd name="connsiteY13" fmla="*/ 5402 h 10000"/>
                <a:gd name="connsiteX14" fmla="*/ 4094 w 12769"/>
                <a:gd name="connsiteY14" fmla="*/ 4859 h 10000"/>
                <a:gd name="connsiteX15" fmla="*/ 3365 w 12769"/>
                <a:gd name="connsiteY15" fmla="*/ 4586 h 10000"/>
                <a:gd name="connsiteX16" fmla="*/ 3365 w 12769"/>
                <a:gd name="connsiteY16" fmla="*/ 4313 h 10000"/>
                <a:gd name="connsiteX17" fmla="*/ 0 w 12769"/>
                <a:gd name="connsiteY17" fmla="*/ 3253 h 10000"/>
                <a:gd name="connsiteX18" fmla="*/ 2769 w 12769"/>
                <a:gd name="connsiteY18" fmla="*/ 0 h 10000"/>
                <a:gd name="connsiteX0" fmla="*/ 9233 w 10745"/>
                <a:gd name="connsiteY0" fmla="*/ 10000 h 10000"/>
                <a:gd name="connsiteX1" fmla="*/ 9479 w 10745"/>
                <a:gd name="connsiteY1" fmla="*/ 9664 h 10000"/>
                <a:gd name="connsiteX2" fmla="*/ 10745 w 10745"/>
                <a:gd name="connsiteY2" fmla="*/ 9450 h 10000"/>
                <a:gd name="connsiteX3" fmla="*/ 9430 w 10745"/>
                <a:gd name="connsiteY3" fmla="*/ 9074 h 10000"/>
                <a:gd name="connsiteX4" fmla="*/ 8721 w 10745"/>
                <a:gd name="connsiteY4" fmla="*/ 8516 h 10000"/>
                <a:gd name="connsiteX5" fmla="*/ 9420 w 10745"/>
                <a:gd name="connsiteY5" fmla="*/ 7987 h 10000"/>
                <a:gd name="connsiteX6" fmla="*/ 10149 w 10745"/>
                <a:gd name="connsiteY6" fmla="*/ 7714 h 10000"/>
                <a:gd name="connsiteX7" fmla="*/ 9420 w 10745"/>
                <a:gd name="connsiteY7" fmla="*/ 7171 h 10000"/>
                <a:gd name="connsiteX8" fmla="*/ 9420 w 10745"/>
                <a:gd name="connsiteY8" fmla="*/ 7034 h 10000"/>
                <a:gd name="connsiteX9" fmla="*/ 7219 w 10745"/>
                <a:gd name="connsiteY9" fmla="*/ 6491 h 10000"/>
                <a:gd name="connsiteX10" fmla="*/ 7219 w 10745"/>
                <a:gd name="connsiteY10" fmla="*/ 6083 h 10000"/>
                <a:gd name="connsiteX11" fmla="*/ 6473 w 10745"/>
                <a:gd name="connsiteY11" fmla="*/ 5810 h 10000"/>
                <a:gd name="connsiteX12" fmla="*/ 7219 w 10745"/>
                <a:gd name="connsiteY12" fmla="*/ 5675 h 10000"/>
                <a:gd name="connsiteX13" fmla="*/ 7219 w 10745"/>
                <a:gd name="connsiteY13" fmla="*/ 5402 h 10000"/>
                <a:gd name="connsiteX14" fmla="*/ 2070 w 10745"/>
                <a:gd name="connsiteY14" fmla="*/ 4859 h 10000"/>
                <a:gd name="connsiteX15" fmla="*/ 1341 w 10745"/>
                <a:gd name="connsiteY15" fmla="*/ 4586 h 10000"/>
                <a:gd name="connsiteX16" fmla="*/ 1341 w 10745"/>
                <a:gd name="connsiteY16" fmla="*/ 4313 h 10000"/>
                <a:gd name="connsiteX17" fmla="*/ 0 w 10745"/>
                <a:gd name="connsiteY17" fmla="*/ 4226 h 10000"/>
                <a:gd name="connsiteX18" fmla="*/ 745 w 10745"/>
                <a:gd name="connsiteY18" fmla="*/ 0 h 10000"/>
                <a:gd name="connsiteX0" fmla="*/ 8575 w 10087"/>
                <a:gd name="connsiteY0" fmla="*/ 10000 h 10000"/>
                <a:gd name="connsiteX1" fmla="*/ 8821 w 10087"/>
                <a:gd name="connsiteY1" fmla="*/ 9664 h 10000"/>
                <a:gd name="connsiteX2" fmla="*/ 10087 w 10087"/>
                <a:gd name="connsiteY2" fmla="*/ 9450 h 10000"/>
                <a:gd name="connsiteX3" fmla="*/ 8772 w 10087"/>
                <a:gd name="connsiteY3" fmla="*/ 9074 h 10000"/>
                <a:gd name="connsiteX4" fmla="*/ 8063 w 10087"/>
                <a:gd name="connsiteY4" fmla="*/ 8516 h 10000"/>
                <a:gd name="connsiteX5" fmla="*/ 8762 w 10087"/>
                <a:gd name="connsiteY5" fmla="*/ 7987 h 10000"/>
                <a:gd name="connsiteX6" fmla="*/ 9491 w 10087"/>
                <a:gd name="connsiteY6" fmla="*/ 7714 h 10000"/>
                <a:gd name="connsiteX7" fmla="*/ 8762 w 10087"/>
                <a:gd name="connsiteY7" fmla="*/ 7171 h 10000"/>
                <a:gd name="connsiteX8" fmla="*/ 8762 w 10087"/>
                <a:gd name="connsiteY8" fmla="*/ 7034 h 10000"/>
                <a:gd name="connsiteX9" fmla="*/ 6561 w 10087"/>
                <a:gd name="connsiteY9" fmla="*/ 6491 h 10000"/>
                <a:gd name="connsiteX10" fmla="*/ 6561 w 10087"/>
                <a:gd name="connsiteY10" fmla="*/ 6083 h 10000"/>
                <a:gd name="connsiteX11" fmla="*/ 5815 w 10087"/>
                <a:gd name="connsiteY11" fmla="*/ 5810 h 10000"/>
                <a:gd name="connsiteX12" fmla="*/ 6561 w 10087"/>
                <a:gd name="connsiteY12" fmla="*/ 5675 h 10000"/>
                <a:gd name="connsiteX13" fmla="*/ 6561 w 10087"/>
                <a:gd name="connsiteY13" fmla="*/ 5402 h 10000"/>
                <a:gd name="connsiteX14" fmla="*/ 1412 w 10087"/>
                <a:gd name="connsiteY14" fmla="*/ 4859 h 10000"/>
                <a:gd name="connsiteX15" fmla="*/ 683 w 10087"/>
                <a:gd name="connsiteY15" fmla="*/ 4586 h 10000"/>
                <a:gd name="connsiteX16" fmla="*/ 683 w 10087"/>
                <a:gd name="connsiteY16" fmla="*/ 4313 h 10000"/>
                <a:gd name="connsiteX17" fmla="*/ 0 w 10087"/>
                <a:gd name="connsiteY17" fmla="*/ 4162 h 10000"/>
                <a:gd name="connsiteX18" fmla="*/ 87 w 1008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947 w 1094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947 w 1094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523 w 10947"/>
                <a:gd name="connsiteY18" fmla="*/ 2033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2749 w 10947"/>
                <a:gd name="connsiteY19" fmla="*/ 2570 h 10000"/>
                <a:gd name="connsiteX20" fmla="*/ 947 w 10947"/>
                <a:gd name="connsiteY20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947 w 10947"/>
                <a:gd name="connsiteY20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2648 w 10947"/>
                <a:gd name="connsiteY20" fmla="*/ 939 h 10000"/>
                <a:gd name="connsiteX21" fmla="*/ 947 w 10947"/>
                <a:gd name="connsiteY21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947 w 10947"/>
                <a:gd name="connsiteY21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2699 w 10947"/>
                <a:gd name="connsiteY21" fmla="*/ 746 h 10000"/>
                <a:gd name="connsiteX22" fmla="*/ 947 w 10947"/>
                <a:gd name="connsiteY22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6747 w 10947"/>
                <a:gd name="connsiteY21" fmla="*/ 1315 h 10000"/>
                <a:gd name="connsiteX22" fmla="*/ 947 w 10947"/>
                <a:gd name="connsiteY22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2142 w 10947"/>
                <a:gd name="connsiteY18" fmla="*/ 3461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947 w 10947"/>
                <a:gd name="connsiteY23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947 w 10947"/>
                <a:gd name="connsiteY23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306 w 10947"/>
                <a:gd name="connsiteY23" fmla="*/ 520 h 10000"/>
                <a:gd name="connsiteX24" fmla="*/ 947 w 10947"/>
                <a:gd name="connsiteY24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947 w 10947"/>
                <a:gd name="connsiteY24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1687 w 10947"/>
                <a:gd name="connsiteY24" fmla="*/ 370 h 10000"/>
                <a:gd name="connsiteX25" fmla="*/ 947 w 10947"/>
                <a:gd name="connsiteY25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947 w 10947"/>
                <a:gd name="connsiteY25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877 w 10947"/>
                <a:gd name="connsiteY25" fmla="*/ 370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674 w 10947"/>
                <a:gd name="connsiteY25" fmla="*/ 48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085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674 w 10947"/>
                <a:gd name="connsiteY25" fmla="*/ 48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523 w 10947"/>
                <a:gd name="connsiteY18" fmla="*/ 3922 h 10000"/>
                <a:gd name="connsiteX19" fmla="*/ 1636 w 10947"/>
                <a:gd name="connsiteY19" fmla="*/ 3332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636 w 10947"/>
                <a:gd name="connsiteY19" fmla="*/ 3332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1129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1230 w 10947"/>
                <a:gd name="connsiteY26" fmla="*/ 477 h 10000"/>
                <a:gd name="connsiteX27" fmla="*/ 947 w 10947"/>
                <a:gd name="connsiteY27" fmla="*/ 0 h 10000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181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672 w 11184"/>
                <a:gd name="connsiteY0" fmla="*/ 10097 h 10097"/>
                <a:gd name="connsiteX1" fmla="*/ 9918 w 11184"/>
                <a:gd name="connsiteY1" fmla="*/ 9761 h 10097"/>
                <a:gd name="connsiteX2" fmla="*/ 11184 w 11184"/>
                <a:gd name="connsiteY2" fmla="*/ 9547 h 10097"/>
                <a:gd name="connsiteX3" fmla="*/ 9869 w 11184"/>
                <a:gd name="connsiteY3" fmla="*/ 9171 h 10097"/>
                <a:gd name="connsiteX4" fmla="*/ 9160 w 11184"/>
                <a:gd name="connsiteY4" fmla="*/ 8613 h 10097"/>
                <a:gd name="connsiteX5" fmla="*/ 9859 w 11184"/>
                <a:gd name="connsiteY5" fmla="*/ 8084 h 10097"/>
                <a:gd name="connsiteX6" fmla="*/ 10588 w 11184"/>
                <a:gd name="connsiteY6" fmla="*/ 7811 h 10097"/>
                <a:gd name="connsiteX7" fmla="*/ 9859 w 11184"/>
                <a:gd name="connsiteY7" fmla="*/ 7268 h 10097"/>
                <a:gd name="connsiteX8" fmla="*/ 9859 w 11184"/>
                <a:gd name="connsiteY8" fmla="*/ 7131 h 10097"/>
                <a:gd name="connsiteX9" fmla="*/ 7658 w 11184"/>
                <a:gd name="connsiteY9" fmla="*/ 6588 h 10097"/>
                <a:gd name="connsiteX10" fmla="*/ 7658 w 11184"/>
                <a:gd name="connsiteY10" fmla="*/ 6180 h 10097"/>
                <a:gd name="connsiteX11" fmla="*/ 6912 w 11184"/>
                <a:gd name="connsiteY11" fmla="*/ 5907 h 10097"/>
                <a:gd name="connsiteX12" fmla="*/ 7658 w 11184"/>
                <a:gd name="connsiteY12" fmla="*/ 5772 h 10097"/>
                <a:gd name="connsiteX13" fmla="*/ 7658 w 11184"/>
                <a:gd name="connsiteY13" fmla="*/ 5499 h 10097"/>
                <a:gd name="connsiteX14" fmla="*/ 2509 w 11184"/>
                <a:gd name="connsiteY14" fmla="*/ 4956 h 10097"/>
                <a:gd name="connsiteX15" fmla="*/ 1780 w 11184"/>
                <a:gd name="connsiteY15" fmla="*/ 4683 h 10097"/>
                <a:gd name="connsiteX16" fmla="*/ 1780 w 11184"/>
                <a:gd name="connsiteY16" fmla="*/ 4410 h 10097"/>
                <a:gd name="connsiteX17" fmla="*/ 237 w 11184"/>
                <a:gd name="connsiteY17" fmla="*/ 4302 h 10097"/>
                <a:gd name="connsiteX18" fmla="*/ 1 w 11184"/>
                <a:gd name="connsiteY18" fmla="*/ 4180 h 10097"/>
                <a:gd name="connsiteX19" fmla="*/ 1519 w 11184"/>
                <a:gd name="connsiteY19" fmla="*/ 3461 h 10097"/>
                <a:gd name="connsiteX20" fmla="*/ 3341 w 11184"/>
                <a:gd name="connsiteY20" fmla="*/ 3182 h 10097"/>
                <a:gd name="connsiteX21" fmla="*/ 5466 w 11184"/>
                <a:gd name="connsiteY21" fmla="*/ 2388 h 10097"/>
                <a:gd name="connsiteX22" fmla="*/ 5466 w 11184"/>
                <a:gd name="connsiteY22" fmla="*/ 2045 h 10097"/>
                <a:gd name="connsiteX23" fmla="*/ 6984 w 11184"/>
                <a:gd name="connsiteY23" fmla="*/ 1412 h 10097"/>
                <a:gd name="connsiteX24" fmla="*/ 3290 w 11184"/>
                <a:gd name="connsiteY24" fmla="*/ 1154 h 10097"/>
                <a:gd name="connsiteX25" fmla="*/ 912 w 11184"/>
                <a:gd name="connsiteY25" fmla="*/ 886 h 10097"/>
                <a:gd name="connsiteX26" fmla="*/ 1366 w 11184"/>
                <a:gd name="connsiteY26" fmla="*/ 574 h 10097"/>
                <a:gd name="connsiteX27" fmla="*/ 1488 w 11184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586 w 10947"/>
                <a:gd name="connsiteY18" fmla="*/ 4040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586 w 10947"/>
                <a:gd name="connsiteY18" fmla="*/ 4040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7 w 10947"/>
                <a:gd name="connsiteY18" fmla="*/ 4169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9767 w 11082"/>
                <a:gd name="connsiteY3" fmla="*/ 9171 h 10097"/>
                <a:gd name="connsiteX4" fmla="*/ 9058 w 11082"/>
                <a:gd name="connsiteY4" fmla="*/ 8613 h 10097"/>
                <a:gd name="connsiteX5" fmla="*/ 9757 w 11082"/>
                <a:gd name="connsiteY5" fmla="*/ 8084 h 10097"/>
                <a:gd name="connsiteX6" fmla="*/ 10486 w 11082"/>
                <a:gd name="connsiteY6" fmla="*/ 7811 h 10097"/>
                <a:gd name="connsiteX7" fmla="*/ 9757 w 11082"/>
                <a:gd name="connsiteY7" fmla="*/ 7268 h 10097"/>
                <a:gd name="connsiteX8" fmla="*/ 9757 w 11082"/>
                <a:gd name="connsiteY8" fmla="*/ 7131 h 10097"/>
                <a:gd name="connsiteX9" fmla="*/ 7556 w 11082"/>
                <a:gd name="connsiteY9" fmla="*/ 6588 h 10097"/>
                <a:gd name="connsiteX10" fmla="*/ 7556 w 11082"/>
                <a:gd name="connsiteY10" fmla="*/ 6180 h 10097"/>
                <a:gd name="connsiteX11" fmla="*/ 6810 w 11082"/>
                <a:gd name="connsiteY11" fmla="*/ 5907 h 10097"/>
                <a:gd name="connsiteX12" fmla="*/ 7556 w 11082"/>
                <a:gd name="connsiteY12" fmla="*/ 5772 h 10097"/>
                <a:gd name="connsiteX13" fmla="*/ 7556 w 11082"/>
                <a:gd name="connsiteY13" fmla="*/ 5499 h 10097"/>
                <a:gd name="connsiteX14" fmla="*/ 2407 w 11082"/>
                <a:gd name="connsiteY14" fmla="*/ 4956 h 10097"/>
                <a:gd name="connsiteX15" fmla="*/ 1678 w 11082"/>
                <a:gd name="connsiteY15" fmla="*/ 4683 h 10097"/>
                <a:gd name="connsiteX16" fmla="*/ 1678 w 11082"/>
                <a:gd name="connsiteY16" fmla="*/ 4410 h 10097"/>
                <a:gd name="connsiteX17" fmla="*/ 135 w 11082"/>
                <a:gd name="connsiteY17" fmla="*/ 4302 h 10097"/>
                <a:gd name="connsiteX18" fmla="*/ 0 w 11082"/>
                <a:gd name="connsiteY18" fmla="*/ 4169 h 10097"/>
                <a:gd name="connsiteX19" fmla="*/ 1417 w 11082"/>
                <a:gd name="connsiteY19" fmla="*/ 3461 h 10097"/>
                <a:gd name="connsiteX20" fmla="*/ 3239 w 11082"/>
                <a:gd name="connsiteY20" fmla="*/ 3182 h 10097"/>
                <a:gd name="connsiteX21" fmla="*/ 5364 w 11082"/>
                <a:gd name="connsiteY21" fmla="*/ 2388 h 10097"/>
                <a:gd name="connsiteX22" fmla="*/ 5364 w 11082"/>
                <a:gd name="connsiteY22" fmla="*/ 2045 h 10097"/>
                <a:gd name="connsiteX23" fmla="*/ 6882 w 11082"/>
                <a:gd name="connsiteY23" fmla="*/ 1412 h 10097"/>
                <a:gd name="connsiteX24" fmla="*/ 3188 w 11082"/>
                <a:gd name="connsiteY24" fmla="*/ 1154 h 10097"/>
                <a:gd name="connsiteX25" fmla="*/ 810 w 11082"/>
                <a:gd name="connsiteY25" fmla="*/ 886 h 10097"/>
                <a:gd name="connsiteX26" fmla="*/ 1264 w 11082"/>
                <a:gd name="connsiteY26" fmla="*/ 574 h 10097"/>
                <a:gd name="connsiteX27" fmla="*/ 1386 w 11082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9767 w 11082"/>
                <a:gd name="connsiteY3" fmla="*/ 9171 h 10097"/>
                <a:gd name="connsiteX4" fmla="*/ 9058 w 11082"/>
                <a:gd name="connsiteY4" fmla="*/ 8613 h 10097"/>
                <a:gd name="connsiteX5" fmla="*/ 9757 w 11082"/>
                <a:gd name="connsiteY5" fmla="*/ 8084 h 10097"/>
                <a:gd name="connsiteX6" fmla="*/ 10486 w 11082"/>
                <a:gd name="connsiteY6" fmla="*/ 7811 h 10097"/>
                <a:gd name="connsiteX7" fmla="*/ 9757 w 11082"/>
                <a:gd name="connsiteY7" fmla="*/ 7268 h 10097"/>
                <a:gd name="connsiteX8" fmla="*/ 9757 w 11082"/>
                <a:gd name="connsiteY8" fmla="*/ 7131 h 10097"/>
                <a:gd name="connsiteX9" fmla="*/ 7556 w 11082"/>
                <a:gd name="connsiteY9" fmla="*/ 6588 h 10097"/>
                <a:gd name="connsiteX10" fmla="*/ 7556 w 11082"/>
                <a:gd name="connsiteY10" fmla="*/ 6180 h 10097"/>
                <a:gd name="connsiteX11" fmla="*/ 6810 w 11082"/>
                <a:gd name="connsiteY11" fmla="*/ 5907 h 10097"/>
                <a:gd name="connsiteX12" fmla="*/ 7556 w 11082"/>
                <a:gd name="connsiteY12" fmla="*/ 5772 h 10097"/>
                <a:gd name="connsiteX13" fmla="*/ 7556 w 11082"/>
                <a:gd name="connsiteY13" fmla="*/ 5499 h 10097"/>
                <a:gd name="connsiteX14" fmla="*/ 2407 w 11082"/>
                <a:gd name="connsiteY14" fmla="*/ 4956 h 10097"/>
                <a:gd name="connsiteX15" fmla="*/ 1374 w 11082"/>
                <a:gd name="connsiteY15" fmla="*/ 4726 h 10097"/>
                <a:gd name="connsiteX16" fmla="*/ 1678 w 11082"/>
                <a:gd name="connsiteY16" fmla="*/ 4410 h 10097"/>
                <a:gd name="connsiteX17" fmla="*/ 135 w 11082"/>
                <a:gd name="connsiteY17" fmla="*/ 4302 h 10097"/>
                <a:gd name="connsiteX18" fmla="*/ 0 w 11082"/>
                <a:gd name="connsiteY18" fmla="*/ 4169 h 10097"/>
                <a:gd name="connsiteX19" fmla="*/ 1417 w 11082"/>
                <a:gd name="connsiteY19" fmla="*/ 3461 h 10097"/>
                <a:gd name="connsiteX20" fmla="*/ 3239 w 11082"/>
                <a:gd name="connsiteY20" fmla="*/ 3182 h 10097"/>
                <a:gd name="connsiteX21" fmla="*/ 5364 w 11082"/>
                <a:gd name="connsiteY21" fmla="*/ 2388 h 10097"/>
                <a:gd name="connsiteX22" fmla="*/ 5364 w 11082"/>
                <a:gd name="connsiteY22" fmla="*/ 2045 h 10097"/>
                <a:gd name="connsiteX23" fmla="*/ 6882 w 11082"/>
                <a:gd name="connsiteY23" fmla="*/ 1412 h 10097"/>
                <a:gd name="connsiteX24" fmla="*/ 3188 w 11082"/>
                <a:gd name="connsiteY24" fmla="*/ 1154 h 10097"/>
                <a:gd name="connsiteX25" fmla="*/ 810 w 11082"/>
                <a:gd name="connsiteY25" fmla="*/ 886 h 10097"/>
                <a:gd name="connsiteX26" fmla="*/ 1264 w 11082"/>
                <a:gd name="connsiteY26" fmla="*/ 574 h 10097"/>
                <a:gd name="connsiteX27" fmla="*/ 1386 w 11082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10323 w 11082"/>
                <a:gd name="connsiteY3" fmla="*/ 9374 h 10097"/>
                <a:gd name="connsiteX4" fmla="*/ 9767 w 11082"/>
                <a:gd name="connsiteY4" fmla="*/ 9171 h 10097"/>
                <a:gd name="connsiteX5" fmla="*/ 9058 w 11082"/>
                <a:gd name="connsiteY5" fmla="*/ 8613 h 10097"/>
                <a:gd name="connsiteX6" fmla="*/ 9757 w 11082"/>
                <a:gd name="connsiteY6" fmla="*/ 8084 h 10097"/>
                <a:gd name="connsiteX7" fmla="*/ 10486 w 11082"/>
                <a:gd name="connsiteY7" fmla="*/ 7811 h 10097"/>
                <a:gd name="connsiteX8" fmla="*/ 9757 w 11082"/>
                <a:gd name="connsiteY8" fmla="*/ 7268 h 10097"/>
                <a:gd name="connsiteX9" fmla="*/ 9757 w 11082"/>
                <a:gd name="connsiteY9" fmla="*/ 7131 h 10097"/>
                <a:gd name="connsiteX10" fmla="*/ 7556 w 11082"/>
                <a:gd name="connsiteY10" fmla="*/ 6588 h 10097"/>
                <a:gd name="connsiteX11" fmla="*/ 7556 w 11082"/>
                <a:gd name="connsiteY11" fmla="*/ 6180 h 10097"/>
                <a:gd name="connsiteX12" fmla="*/ 6810 w 11082"/>
                <a:gd name="connsiteY12" fmla="*/ 5907 h 10097"/>
                <a:gd name="connsiteX13" fmla="*/ 7556 w 11082"/>
                <a:gd name="connsiteY13" fmla="*/ 5772 h 10097"/>
                <a:gd name="connsiteX14" fmla="*/ 7556 w 11082"/>
                <a:gd name="connsiteY14" fmla="*/ 5499 h 10097"/>
                <a:gd name="connsiteX15" fmla="*/ 2407 w 11082"/>
                <a:gd name="connsiteY15" fmla="*/ 4956 h 10097"/>
                <a:gd name="connsiteX16" fmla="*/ 1374 w 11082"/>
                <a:gd name="connsiteY16" fmla="*/ 4726 h 10097"/>
                <a:gd name="connsiteX17" fmla="*/ 1678 w 11082"/>
                <a:gd name="connsiteY17" fmla="*/ 4410 h 10097"/>
                <a:gd name="connsiteX18" fmla="*/ 135 w 11082"/>
                <a:gd name="connsiteY18" fmla="*/ 4302 h 10097"/>
                <a:gd name="connsiteX19" fmla="*/ 0 w 11082"/>
                <a:gd name="connsiteY19" fmla="*/ 4169 h 10097"/>
                <a:gd name="connsiteX20" fmla="*/ 1417 w 11082"/>
                <a:gd name="connsiteY20" fmla="*/ 3461 h 10097"/>
                <a:gd name="connsiteX21" fmla="*/ 3239 w 11082"/>
                <a:gd name="connsiteY21" fmla="*/ 3182 h 10097"/>
                <a:gd name="connsiteX22" fmla="*/ 5364 w 11082"/>
                <a:gd name="connsiteY22" fmla="*/ 2388 h 10097"/>
                <a:gd name="connsiteX23" fmla="*/ 5364 w 11082"/>
                <a:gd name="connsiteY23" fmla="*/ 2045 h 10097"/>
                <a:gd name="connsiteX24" fmla="*/ 6882 w 11082"/>
                <a:gd name="connsiteY24" fmla="*/ 1412 h 10097"/>
                <a:gd name="connsiteX25" fmla="*/ 3188 w 11082"/>
                <a:gd name="connsiteY25" fmla="*/ 1154 h 10097"/>
                <a:gd name="connsiteX26" fmla="*/ 810 w 11082"/>
                <a:gd name="connsiteY26" fmla="*/ 886 h 10097"/>
                <a:gd name="connsiteX27" fmla="*/ 1264 w 11082"/>
                <a:gd name="connsiteY27" fmla="*/ 574 h 10097"/>
                <a:gd name="connsiteX28" fmla="*/ 1386 w 11082"/>
                <a:gd name="connsiteY28" fmla="*/ 0 h 10097"/>
                <a:gd name="connsiteX0" fmla="*/ 9570 w 12448"/>
                <a:gd name="connsiteY0" fmla="*/ 10097 h 10097"/>
                <a:gd name="connsiteX1" fmla="*/ 9816 w 12448"/>
                <a:gd name="connsiteY1" fmla="*/ 9761 h 10097"/>
                <a:gd name="connsiteX2" fmla="*/ 11082 w 12448"/>
                <a:gd name="connsiteY2" fmla="*/ 9547 h 10097"/>
                <a:gd name="connsiteX3" fmla="*/ 12448 w 12448"/>
                <a:gd name="connsiteY3" fmla="*/ 8934 h 10097"/>
                <a:gd name="connsiteX4" fmla="*/ 9767 w 12448"/>
                <a:gd name="connsiteY4" fmla="*/ 9171 h 10097"/>
                <a:gd name="connsiteX5" fmla="*/ 9058 w 12448"/>
                <a:gd name="connsiteY5" fmla="*/ 8613 h 10097"/>
                <a:gd name="connsiteX6" fmla="*/ 9757 w 12448"/>
                <a:gd name="connsiteY6" fmla="*/ 8084 h 10097"/>
                <a:gd name="connsiteX7" fmla="*/ 10486 w 12448"/>
                <a:gd name="connsiteY7" fmla="*/ 7811 h 10097"/>
                <a:gd name="connsiteX8" fmla="*/ 9757 w 12448"/>
                <a:gd name="connsiteY8" fmla="*/ 7268 h 10097"/>
                <a:gd name="connsiteX9" fmla="*/ 9757 w 12448"/>
                <a:gd name="connsiteY9" fmla="*/ 7131 h 10097"/>
                <a:gd name="connsiteX10" fmla="*/ 7556 w 12448"/>
                <a:gd name="connsiteY10" fmla="*/ 6588 h 10097"/>
                <a:gd name="connsiteX11" fmla="*/ 7556 w 12448"/>
                <a:gd name="connsiteY11" fmla="*/ 6180 h 10097"/>
                <a:gd name="connsiteX12" fmla="*/ 6810 w 12448"/>
                <a:gd name="connsiteY12" fmla="*/ 5907 h 10097"/>
                <a:gd name="connsiteX13" fmla="*/ 7556 w 12448"/>
                <a:gd name="connsiteY13" fmla="*/ 5772 h 10097"/>
                <a:gd name="connsiteX14" fmla="*/ 7556 w 12448"/>
                <a:gd name="connsiteY14" fmla="*/ 5499 h 10097"/>
                <a:gd name="connsiteX15" fmla="*/ 2407 w 12448"/>
                <a:gd name="connsiteY15" fmla="*/ 4956 h 10097"/>
                <a:gd name="connsiteX16" fmla="*/ 1374 w 12448"/>
                <a:gd name="connsiteY16" fmla="*/ 4726 h 10097"/>
                <a:gd name="connsiteX17" fmla="*/ 1678 w 12448"/>
                <a:gd name="connsiteY17" fmla="*/ 4410 h 10097"/>
                <a:gd name="connsiteX18" fmla="*/ 135 w 12448"/>
                <a:gd name="connsiteY18" fmla="*/ 4302 h 10097"/>
                <a:gd name="connsiteX19" fmla="*/ 0 w 12448"/>
                <a:gd name="connsiteY19" fmla="*/ 4169 h 10097"/>
                <a:gd name="connsiteX20" fmla="*/ 1417 w 12448"/>
                <a:gd name="connsiteY20" fmla="*/ 3461 h 10097"/>
                <a:gd name="connsiteX21" fmla="*/ 3239 w 12448"/>
                <a:gd name="connsiteY21" fmla="*/ 3182 h 10097"/>
                <a:gd name="connsiteX22" fmla="*/ 5364 w 12448"/>
                <a:gd name="connsiteY22" fmla="*/ 2388 h 10097"/>
                <a:gd name="connsiteX23" fmla="*/ 5364 w 12448"/>
                <a:gd name="connsiteY23" fmla="*/ 2045 h 10097"/>
                <a:gd name="connsiteX24" fmla="*/ 6882 w 12448"/>
                <a:gd name="connsiteY24" fmla="*/ 1412 h 10097"/>
                <a:gd name="connsiteX25" fmla="*/ 3188 w 12448"/>
                <a:gd name="connsiteY25" fmla="*/ 1154 h 10097"/>
                <a:gd name="connsiteX26" fmla="*/ 810 w 12448"/>
                <a:gd name="connsiteY26" fmla="*/ 886 h 10097"/>
                <a:gd name="connsiteX27" fmla="*/ 1264 w 12448"/>
                <a:gd name="connsiteY27" fmla="*/ 574 h 10097"/>
                <a:gd name="connsiteX28" fmla="*/ 1386 w 12448"/>
                <a:gd name="connsiteY28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11082 w 11082"/>
                <a:gd name="connsiteY3" fmla="*/ 9385 h 10097"/>
                <a:gd name="connsiteX4" fmla="*/ 9767 w 11082"/>
                <a:gd name="connsiteY4" fmla="*/ 9171 h 10097"/>
                <a:gd name="connsiteX5" fmla="*/ 9058 w 11082"/>
                <a:gd name="connsiteY5" fmla="*/ 8613 h 10097"/>
                <a:gd name="connsiteX6" fmla="*/ 9757 w 11082"/>
                <a:gd name="connsiteY6" fmla="*/ 8084 h 10097"/>
                <a:gd name="connsiteX7" fmla="*/ 10486 w 11082"/>
                <a:gd name="connsiteY7" fmla="*/ 7811 h 10097"/>
                <a:gd name="connsiteX8" fmla="*/ 9757 w 11082"/>
                <a:gd name="connsiteY8" fmla="*/ 7268 h 10097"/>
                <a:gd name="connsiteX9" fmla="*/ 9757 w 11082"/>
                <a:gd name="connsiteY9" fmla="*/ 7131 h 10097"/>
                <a:gd name="connsiteX10" fmla="*/ 7556 w 11082"/>
                <a:gd name="connsiteY10" fmla="*/ 6588 h 10097"/>
                <a:gd name="connsiteX11" fmla="*/ 7556 w 11082"/>
                <a:gd name="connsiteY11" fmla="*/ 6180 h 10097"/>
                <a:gd name="connsiteX12" fmla="*/ 6810 w 11082"/>
                <a:gd name="connsiteY12" fmla="*/ 5907 h 10097"/>
                <a:gd name="connsiteX13" fmla="*/ 7556 w 11082"/>
                <a:gd name="connsiteY13" fmla="*/ 5772 h 10097"/>
                <a:gd name="connsiteX14" fmla="*/ 7556 w 11082"/>
                <a:gd name="connsiteY14" fmla="*/ 5499 h 10097"/>
                <a:gd name="connsiteX15" fmla="*/ 2407 w 11082"/>
                <a:gd name="connsiteY15" fmla="*/ 4956 h 10097"/>
                <a:gd name="connsiteX16" fmla="*/ 1374 w 11082"/>
                <a:gd name="connsiteY16" fmla="*/ 4726 h 10097"/>
                <a:gd name="connsiteX17" fmla="*/ 1678 w 11082"/>
                <a:gd name="connsiteY17" fmla="*/ 4410 h 10097"/>
                <a:gd name="connsiteX18" fmla="*/ 135 w 11082"/>
                <a:gd name="connsiteY18" fmla="*/ 4302 h 10097"/>
                <a:gd name="connsiteX19" fmla="*/ 0 w 11082"/>
                <a:gd name="connsiteY19" fmla="*/ 4169 h 10097"/>
                <a:gd name="connsiteX20" fmla="*/ 1417 w 11082"/>
                <a:gd name="connsiteY20" fmla="*/ 3461 h 10097"/>
                <a:gd name="connsiteX21" fmla="*/ 3239 w 11082"/>
                <a:gd name="connsiteY21" fmla="*/ 3182 h 10097"/>
                <a:gd name="connsiteX22" fmla="*/ 5364 w 11082"/>
                <a:gd name="connsiteY22" fmla="*/ 2388 h 10097"/>
                <a:gd name="connsiteX23" fmla="*/ 5364 w 11082"/>
                <a:gd name="connsiteY23" fmla="*/ 2045 h 10097"/>
                <a:gd name="connsiteX24" fmla="*/ 6882 w 11082"/>
                <a:gd name="connsiteY24" fmla="*/ 1412 h 10097"/>
                <a:gd name="connsiteX25" fmla="*/ 3188 w 11082"/>
                <a:gd name="connsiteY25" fmla="*/ 1154 h 10097"/>
                <a:gd name="connsiteX26" fmla="*/ 810 w 11082"/>
                <a:gd name="connsiteY26" fmla="*/ 886 h 10097"/>
                <a:gd name="connsiteX27" fmla="*/ 1264 w 11082"/>
                <a:gd name="connsiteY27" fmla="*/ 574 h 10097"/>
                <a:gd name="connsiteX28" fmla="*/ 1386 w 11082"/>
                <a:gd name="connsiteY28" fmla="*/ 0 h 1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082" h="10097">
                  <a:moveTo>
                    <a:pt x="9570" y="10097"/>
                  </a:moveTo>
                  <a:lnTo>
                    <a:pt x="9816" y="9761"/>
                  </a:lnTo>
                  <a:lnTo>
                    <a:pt x="11082" y="9547"/>
                  </a:lnTo>
                  <a:lnTo>
                    <a:pt x="11082" y="9385"/>
                  </a:lnTo>
                  <a:lnTo>
                    <a:pt x="9767" y="9171"/>
                  </a:lnTo>
                  <a:lnTo>
                    <a:pt x="9058" y="8613"/>
                  </a:lnTo>
                  <a:lnTo>
                    <a:pt x="9757" y="8084"/>
                  </a:lnTo>
                  <a:lnTo>
                    <a:pt x="10486" y="7811"/>
                  </a:lnTo>
                  <a:lnTo>
                    <a:pt x="9757" y="7268"/>
                  </a:lnTo>
                  <a:lnTo>
                    <a:pt x="9757" y="7131"/>
                  </a:lnTo>
                  <a:lnTo>
                    <a:pt x="7556" y="6588"/>
                  </a:lnTo>
                  <a:lnTo>
                    <a:pt x="7556" y="6180"/>
                  </a:lnTo>
                  <a:lnTo>
                    <a:pt x="6810" y="5907"/>
                  </a:lnTo>
                  <a:lnTo>
                    <a:pt x="7556" y="5772"/>
                  </a:lnTo>
                  <a:lnTo>
                    <a:pt x="7556" y="5499"/>
                  </a:lnTo>
                  <a:lnTo>
                    <a:pt x="2407" y="4956"/>
                  </a:lnTo>
                  <a:lnTo>
                    <a:pt x="1374" y="4726"/>
                  </a:lnTo>
                  <a:lnTo>
                    <a:pt x="1678" y="4410"/>
                  </a:lnTo>
                  <a:lnTo>
                    <a:pt x="135" y="4302"/>
                  </a:lnTo>
                  <a:cubicBezTo>
                    <a:pt x="141" y="4258"/>
                    <a:pt x="-6" y="4213"/>
                    <a:pt x="0" y="4169"/>
                  </a:cubicBezTo>
                  <a:lnTo>
                    <a:pt x="1417" y="3461"/>
                  </a:lnTo>
                  <a:lnTo>
                    <a:pt x="3239" y="3182"/>
                  </a:lnTo>
                  <a:lnTo>
                    <a:pt x="5364" y="2388"/>
                  </a:lnTo>
                  <a:lnTo>
                    <a:pt x="5364" y="2045"/>
                  </a:lnTo>
                  <a:lnTo>
                    <a:pt x="6882" y="1412"/>
                  </a:lnTo>
                  <a:lnTo>
                    <a:pt x="3188" y="1154"/>
                  </a:lnTo>
                  <a:lnTo>
                    <a:pt x="810" y="886"/>
                  </a:lnTo>
                  <a:lnTo>
                    <a:pt x="1264" y="574"/>
                  </a:lnTo>
                  <a:cubicBezTo>
                    <a:pt x="1305" y="383"/>
                    <a:pt x="1345" y="191"/>
                    <a:pt x="1386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49" name="Freeform 64"/>
            <p:cNvSpPr>
              <a:spLocks/>
            </p:cNvSpPr>
            <p:nvPr/>
          </p:nvSpPr>
          <p:spPr bwMode="gray">
            <a:xfrm>
              <a:off x="6962551" y="844100"/>
              <a:ext cx="521493" cy="2240393"/>
            </a:xfrm>
            <a:custGeom>
              <a:avLst/>
              <a:gdLst>
                <a:gd name="T0" fmla="*/ 544 w 635"/>
                <a:gd name="T1" fmla="*/ 1451 h 1451"/>
                <a:gd name="T2" fmla="*/ 590 w 635"/>
                <a:gd name="T3" fmla="*/ 1270 h 1451"/>
                <a:gd name="T4" fmla="*/ 635 w 635"/>
                <a:gd name="T5" fmla="*/ 1179 h 1451"/>
                <a:gd name="T6" fmla="*/ 590 w 635"/>
                <a:gd name="T7" fmla="*/ 998 h 1451"/>
                <a:gd name="T8" fmla="*/ 590 w 635"/>
                <a:gd name="T9" fmla="*/ 952 h 1451"/>
                <a:gd name="T10" fmla="*/ 454 w 635"/>
                <a:gd name="T11" fmla="*/ 771 h 1451"/>
                <a:gd name="T12" fmla="*/ 454 w 635"/>
                <a:gd name="T13" fmla="*/ 635 h 1451"/>
                <a:gd name="T14" fmla="*/ 408 w 635"/>
                <a:gd name="T15" fmla="*/ 544 h 1451"/>
                <a:gd name="T16" fmla="*/ 454 w 635"/>
                <a:gd name="T17" fmla="*/ 499 h 1451"/>
                <a:gd name="T18" fmla="*/ 454 w 635"/>
                <a:gd name="T19" fmla="*/ 408 h 1451"/>
                <a:gd name="T20" fmla="*/ 136 w 635"/>
                <a:gd name="T21" fmla="*/ 227 h 1451"/>
                <a:gd name="T22" fmla="*/ 91 w 635"/>
                <a:gd name="T23" fmla="*/ 136 h 1451"/>
                <a:gd name="T24" fmla="*/ 91 w 635"/>
                <a:gd name="T25" fmla="*/ 45 h 1451"/>
                <a:gd name="T26" fmla="*/ 0 w 635"/>
                <a:gd name="T27" fmla="*/ 0 h 14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35"/>
                <a:gd name="T43" fmla="*/ 0 h 1451"/>
                <a:gd name="T44" fmla="*/ 635 w 635"/>
                <a:gd name="T45" fmla="*/ 1451 h 1451"/>
                <a:gd name="connsiteX0" fmla="*/ 8026 w 10000"/>
                <a:gd name="connsiteY0" fmla="*/ 10863 h 10863"/>
                <a:gd name="connsiteX1" fmla="*/ 9291 w 10000"/>
                <a:gd name="connsiteY1" fmla="*/ 8753 h 10863"/>
                <a:gd name="connsiteX2" fmla="*/ 10000 w 10000"/>
                <a:gd name="connsiteY2" fmla="*/ 8125 h 10863"/>
                <a:gd name="connsiteX3" fmla="*/ 9291 w 10000"/>
                <a:gd name="connsiteY3" fmla="*/ 6878 h 10863"/>
                <a:gd name="connsiteX4" fmla="*/ 9291 w 10000"/>
                <a:gd name="connsiteY4" fmla="*/ 6561 h 10863"/>
                <a:gd name="connsiteX5" fmla="*/ 7150 w 10000"/>
                <a:gd name="connsiteY5" fmla="*/ 5314 h 10863"/>
                <a:gd name="connsiteX6" fmla="*/ 7150 w 10000"/>
                <a:gd name="connsiteY6" fmla="*/ 4376 h 10863"/>
                <a:gd name="connsiteX7" fmla="*/ 6425 w 10000"/>
                <a:gd name="connsiteY7" fmla="*/ 3749 h 10863"/>
                <a:gd name="connsiteX8" fmla="*/ 7150 w 10000"/>
                <a:gd name="connsiteY8" fmla="*/ 3439 h 10863"/>
                <a:gd name="connsiteX9" fmla="*/ 7150 w 10000"/>
                <a:gd name="connsiteY9" fmla="*/ 2812 h 10863"/>
                <a:gd name="connsiteX10" fmla="*/ 2142 w 10000"/>
                <a:gd name="connsiteY10" fmla="*/ 1564 h 10863"/>
                <a:gd name="connsiteX11" fmla="*/ 1433 w 10000"/>
                <a:gd name="connsiteY11" fmla="*/ 937 h 10863"/>
                <a:gd name="connsiteX12" fmla="*/ 1433 w 10000"/>
                <a:gd name="connsiteY12" fmla="*/ 310 h 10863"/>
                <a:gd name="connsiteX13" fmla="*/ 0 w 10000"/>
                <a:gd name="connsiteY13" fmla="*/ 0 h 10863"/>
                <a:gd name="connsiteX0" fmla="*/ 8026 w 10000"/>
                <a:gd name="connsiteY0" fmla="*/ 10863 h 10863"/>
                <a:gd name="connsiteX1" fmla="*/ 8611 w 10000"/>
                <a:gd name="connsiteY1" fmla="*/ 9967 h 10863"/>
                <a:gd name="connsiteX2" fmla="*/ 9291 w 10000"/>
                <a:gd name="connsiteY2" fmla="*/ 8753 h 10863"/>
                <a:gd name="connsiteX3" fmla="*/ 10000 w 10000"/>
                <a:gd name="connsiteY3" fmla="*/ 8125 h 10863"/>
                <a:gd name="connsiteX4" fmla="*/ 9291 w 10000"/>
                <a:gd name="connsiteY4" fmla="*/ 6878 h 10863"/>
                <a:gd name="connsiteX5" fmla="*/ 9291 w 10000"/>
                <a:gd name="connsiteY5" fmla="*/ 6561 h 10863"/>
                <a:gd name="connsiteX6" fmla="*/ 7150 w 10000"/>
                <a:gd name="connsiteY6" fmla="*/ 5314 h 10863"/>
                <a:gd name="connsiteX7" fmla="*/ 7150 w 10000"/>
                <a:gd name="connsiteY7" fmla="*/ 4376 h 10863"/>
                <a:gd name="connsiteX8" fmla="*/ 6425 w 10000"/>
                <a:gd name="connsiteY8" fmla="*/ 3749 h 10863"/>
                <a:gd name="connsiteX9" fmla="*/ 7150 w 10000"/>
                <a:gd name="connsiteY9" fmla="*/ 3439 h 10863"/>
                <a:gd name="connsiteX10" fmla="*/ 7150 w 10000"/>
                <a:gd name="connsiteY10" fmla="*/ 2812 h 10863"/>
                <a:gd name="connsiteX11" fmla="*/ 2142 w 10000"/>
                <a:gd name="connsiteY11" fmla="*/ 1564 h 10863"/>
                <a:gd name="connsiteX12" fmla="*/ 1433 w 10000"/>
                <a:gd name="connsiteY12" fmla="*/ 937 h 10863"/>
                <a:gd name="connsiteX13" fmla="*/ 1433 w 10000"/>
                <a:gd name="connsiteY13" fmla="*/ 310 h 10863"/>
                <a:gd name="connsiteX14" fmla="*/ 0 w 10000"/>
                <a:gd name="connsiteY14" fmla="*/ 0 h 10863"/>
                <a:gd name="connsiteX0" fmla="*/ 10684 w 10684"/>
                <a:gd name="connsiteY0" fmla="*/ 12219 h 12219"/>
                <a:gd name="connsiteX1" fmla="*/ 8611 w 10684"/>
                <a:gd name="connsiteY1" fmla="*/ 9967 h 12219"/>
                <a:gd name="connsiteX2" fmla="*/ 9291 w 10684"/>
                <a:gd name="connsiteY2" fmla="*/ 8753 h 12219"/>
                <a:gd name="connsiteX3" fmla="*/ 10000 w 10684"/>
                <a:gd name="connsiteY3" fmla="*/ 8125 h 12219"/>
                <a:gd name="connsiteX4" fmla="*/ 9291 w 10684"/>
                <a:gd name="connsiteY4" fmla="*/ 6878 h 12219"/>
                <a:gd name="connsiteX5" fmla="*/ 9291 w 10684"/>
                <a:gd name="connsiteY5" fmla="*/ 6561 h 12219"/>
                <a:gd name="connsiteX6" fmla="*/ 7150 w 10684"/>
                <a:gd name="connsiteY6" fmla="*/ 5314 h 12219"/>
                <a:gd name="connsiteX7" fmla="*/ 7150 w 10684"/>
                <a:gd name="connsiteY7" fmla="*/ 4376 h 12219"/>
                <a:gd name="connsiteX8" fmla="*/ 6425 w 10684"/>
                <a:gd name="connsiteY8" fmla="*/ 3749 h 12219"/>
                <a:gd name="connsiteX9" fmla="*/ 7150 w 10684"/>
                <a:gd name="connsiteY9" fmla="*/ 3439 h 12219"/>
                <a:gd name="connsiteX10" fmla="*/ 7150 w 10684"/>
                <a:gd name="connsiteY10" fmla="*/ 2812 h 12219"/>
                <a:gd name="connsiteX11" fmla="*/ 2142 w 10684"/>
                <a:gd name="connsiteY11" fmla="*/ 1564 h 12219"/>
                <a:gd name="connsiteX12" fmla="*/ 1433 w 10684"/>
                <a:gd name="connsiteY12" fmla="*/ 937 h 12219"/>
                <a:gd name="connsiteX13" fmla="*/ 1433 w 10684"/>
                <a:gd name="connsiteY13" fmla="*/ 310 h 12219"/>
                <a:gd name="connsiteX14" fmla="*/ 0 w 10684"/>
                <a:gd name="connsiteY14" fmla="*/ 0 h 12219"/>
                <a:gd name="connsiteX0" fmla="*/ 10684 w 10684"/>
                <a:gd name="connsiteY0" fmla="*/ 12219 h 12219"/>
                <a:gd name="connsiteX1" fmla="*/ 9399 w 10684"/>
                <a:gd name="connsiteY1" fmla="*/ 10731 h 12219"/>
                <a:gd name="connsiteX2" fmla="*/ 8611 w 10684"/>
                <a:gd name="connsiteY2" fmla="*/ 9967 h 12219"/>
                <a:gd name="connsiteX3" fmla="*/ 9291 w 10684"/>
                <a:gd name="connsiteY3" fmla="*/ 8753 h 12219"/>
                <a:gd name="connsiteX4" fmla="*/ 10000 w 10684"/>
                <a:gd name="connsiteY4" fmla="*/ 8125 h 12219"/>
                <a:gd name="connsiteX5" fmla="*/ 9291 w 10684"/>
                <a:gd name="connsiteY5" fmla="*/ 6878 h 12219"/>
                <a:gd name="connsiteX6" fmla="*/ 9291 w 10684"/>
                <a:gd name="connsiteY6" fmla="*/ 6561 h 12219"/>
                <a:gd name="connsiteX7" fmla="*/ 7150 w 10684"/>
                <a:gd name="connsiteY7" fmla="*/ 5314 h 12219"/>
                <a:gd name="connsiteX8" fmla="*/ 7150 w 10684"/>
                <a:gd name="connsiteY8" fmla="*/ 4376 h 12219"/>
                <a:gd name="connsiteX9" fmla="*/ 6425 w 10684"/>
                <a:gd name="connsiteY9" fmla="*/ 3749 h 12219"/>
                <a:gd name="connsiteX10" fmla="*/ 7150 w 10684"/>
                <a:gd name="connsiteY10" fmla="*/ 3439 h 12219"/>
                <a:gd name="connsiteX11" fmla="*/ 7150 w 10684"/>
                <a:gd name="connsiteY11" fmla="*/ 2812 h 12219"/>
                <a:gd name="connsiteX12" fmla="*/ 2142 w 10684"/>
                <a:gd name="connsiteY12" fmla="*/ 1564 h 12219"/>
                <a:gd name="connsiteX13" fmla="*/ 1433 w 10684"/>
                <a:gd name="connsiteY13" fmla="*/ 937 h 12219"/>
                <a:gd name="connsiteX14" fmla="*/ 1433 w 10684"/>
                <a:gd name="connsiteY14" fmla="*/ 310 h 12219"/>
                <a:gd name="connsiteX15" fmla="*/ 0 w 10684"/>
                <a:gd name="connsiteY15" fmla="*/ 0 h 12219"/>
                <a:gd name="connsiteX0" fmla="*/ 10684 w 10684"/>
                <a:gd name="connsiteY0" fmla="*/ 12219 h 12219"/>
                <a:gd name="connsiteX1" fmla="*/ 9301 w 10684"/>
                <a:gd name="connsiteY1" fmla="*/ 11249 h 12219"/>
                <a:gd name="connsiteX2" fmla="*/ 8611 w 10684"/>
                <a:gd name="connsiteY2" fmla="*/ 9967 h 12219"/>
                <a:gd name="connsiteX3" fmla="*/ 9291 w 10684"/>
                <a:gd name="connsiteY3" fmla="*/ 8753 h 12219"/>
                <a:gd name="connsiteX4" fmla="*/ 10000 w 10684"/>
                <a:gd name="connsiteY4" fmla="*/ 8125 h 12219"/>
                <a:gd name="connsiteX5" fmla="*/ 9291 w 10684"/>
                <a:gd name="connsiteY5" fmla="*/ 6878 h 12219"/>
                <a:gd name="connsiteX6" fmla="*/ 9291 w 10684"/>
                <a:gd name="connsiteY6" fmla="*/ 6561 h 12219"/>
                <a:gd name="connsiteX7" fmla="*/ 7150 w 10684"/>
                <a:gd name="connsiteY7" fmla="*/ 5314 h 12219"/>
                <a:gd name="connsiteX8" fmla="*/ 7150 w 10684"/>
                <a:gd name="connsiteY8" fmla="*/ 4376 h 12219"/>
                <a:gd name="connsiteX9" fmla="*/ 6425 w 10684"/>
                <a:gd name="connsiteY9" fmla="*/ 3749 h 12219"/>
                <a:gd name="connsiteX10" fmla="*/ 7150 w 10684"/>
                <a:gd name="connsiteY10" fmla="*/ 3439 h 12219"/>
                <a:gd name="connsiteX11" fmla="*/ 7150 w 10684"/>
                <a:gd name="connsiteY11" fmla="*/ 2812 h 12219"/>
                <a:gd name="connsiteX12" fmla="*/ 2142 w 10684"/>
                <a:gd name="connsiteY12" fmla="*/ 1564 h 12219"/>
                <a:gd name="connsiteX13" fmla="*/ 1433 w 10684"/>
                <a:gd name="connsiteY13" fmla="*/ 937 h 12219"/>
                <a:gd name="connsiteX14" fmla="*/ 1433 w 10684"/>
                <a:gd name="connsiteY14" fmla="*/ 310 h 12219"/>
                <a:gd name="connsiteX15" fmla="*/ 0 w 10684"/>
                <a:gd name="connsiteY15" fmla="*/ 0 h 12219"/>
                <a:gd name="connsiteX0" fmla="*/ 9109 w 10000"/>
                <a:gd name="connsiteY0" fmla="*/ 13378 h 13378"/>
                <a:gd name="connsiteX1" fmla="*/ 9301 w 10000"/>
                <a:gd name="connsiteY1" fmla="*/ 11249 h 13378"/>
                <a:gd name="connsiteX2" fmla="*/ 8611 w 10000"/>
                <a:gd name="connsiteY2" fmla="*/ 9967 h 13378"/>
                <a:gd name="connsiteX3" fmla="*/ 9291 w 10000"/>
                <a:gd name="connsiteY3" fmla="*/ 8753 h 13378"/>
                <a:gd name="connsiteX4" fmla="*/ 10000 w 10000"/>
                <a:gd name="connsiteY4" fmla="*/ 8125 h 13378"/>
                <a:gd name="connsiteX5" fmla="*/ 9291 w 10000"/>
                <a:gd name="connsiteY5" fmla="*/ 6878 h 13378"/>
                <a:gd name="connsiteX6" fmla="*/ 9291 w 10000"/>
                <a:gd name="connsiteY6" fmla="*/ 6561 h 13378"/>
                <a:gd name="connsiteX7" fmla="*/ 7150 w 10000"/>
                <a:gd name="connsiteY7" fmla="*/ 5314 h 13378"/>
                <a:gd name="connsiteX8" fmla="*/ 7150 w 10000"/>
                <a:gd name="connsiteY8" fmla="*/ 4376 h 13378"/>
                <a:gd name="connsiteX9" fmla="*/ 6425 w 10000"/>
                <a:gd name="connsiteY9" fmla="*/ 3749 h 13378"/>
                <a:gd name="connsiteX10" fmla="*/ 7150 w 10000"/>
                <a:gd name="connsiteY10" fmla="*/ 3439 h 13378"/>
                <a:gd name="connsiteX11" fmla="*/ 7150 w 10000"/>
                <a:gd name="connsiteY11" fmla="*/ 2812 h 13378"/>
                <a:gd name="connsiteX12" fmla="*/ 2142 w 10000"/>
                <a:gd name="connsiteY12" fmla="*/ 1564 h 13378"/>
                <a:gd name="connsiteX13" fmla="*/ 1433 w 10000"/>
                <a:gd name="connsiteY13" fmla="*/ 937 h 13378"/>
                <a:gd name="connsiteX14" fmla="*/ 1433 w 10000"/>
                <a:gd name="connsiteY14" fmla="*/ 310 h 13378"/>
                <a:gd name="connsiteX15" fmla="*/ 0 w 10000"/>
                <a:gd name="connsiteY15" fmla="*/ 0 h 13378"/>
                <a:gd name="connsiteX0" fmla="*/ 9109 w 10000"/>
                <a:gd name="connsiteY0" fmla="*/ 13378 h 13378"/>
                <a:gd name="connsiteX1" fmla="*/ 9202 w 10000"/>
                <a:gd name="connsiteY1" fmla="*/ 12014 h 13378"/>
                <a:gd name="connsiteX2" fmla="*/ 9301 w 10000"/>
                <a:gd name="connsiteY2" fmla="*/ 11249 h 13378"/>
                <a:gd name="connsiteX3" fmla="*/ 8611 w 10000"/>
                <a:gd name="connsiteY3" fmla="*/ 9967 h 13378"/>
                <a:gd name="connsiteX4" fmla="*/ 9291 w 10000"/>
                <a:gd name="connsiteY4" fmla="*/ 8753 h 13378"/>
                <a:gd name="connsiteX5" fmla="*/ 10000 w 10000"/>
                <a:gd name="connsiteY5" fmla="*/ 8125 h 13378"/>
                <a:gd name="connsiteX6" fmla="*/ 9291 w 10000"/>
                <a:gd name="connsiteY6" fmla="*/ 6878 h 13378"/>
                <a:gd name="connsiteX7" fmla="*/ 9291 w 10000"/>
                <a:gd name="connsiteY7" fmla="*/ 6561 h 13378"/>
                <a:gd name="connsiteX8" fmla="*/ 7150 w 10000"/>
                <a:gd name="connsiteY8" fmla="*/ 5314 h 13378"/>
                <a:gd name="connsiteX9" fmla="*/ 7150 w 10000"/>
                <a:gd name="connsiteY9" fmla="*/ 4376 h 13378"/>
                <a:gd name="connsiteX10" fmla="*/ 6425 w 10000"/>
                <a:gd name="connsiteY10" fmla="*/ 3749 h 13378"/>
                <a:gd name="connsiteX11" fmla="*/ 7150 w 10000"/>
                <a:gd name="connsiteY11" fmla="*/ 3439 h 13378"/>
                <a:gd name="connsiteX12" fmla="*/ 7150 w 10000"/>
                <a:gd name="connsiteY12" fmla="*/ 2812 h 13378"/>
                <a:gd name="connsiteX13" fmla="*/ 2142 w 10000"/>
                <a:gd name="connsiteY13" fmla="*/ 1564 h 13378"/>
                <a:gd name="connsiteX14" fmla="*/ 1433 w 10000"/>
                <a:gd name="connsiteY14" fmla="*/ 937 h 13378"/>
                <a:gd name="connsiteX15" fmla="*/ 1433 w 10000"/>
                <a:gd name="connsiteY15" fmla="*/ 310 h 13378"/>
                <a:gd name="connsiteX16" fmla="*/ 0 w 10000"/>
                <a:gd name="connsiteY16" fmla="*/ 0 h 13378"/>
                <a:gd name="connsiteX0" fmla="*/ 9109 w 10580"/>
                <a:gd name="connsiteY0" fmla="*/ 13378 h 13378"/>
                <a:gd name="connsiteX1" fmla="*/ 10580 w 10580"/>
                <a:gd name="connsiteY1" fmla="*/ 12113 h 13378"/>
                <a:gd name="connsiteX2" fmla="*/ 9301 w 10580"/>
                <a:gd name="connsiteY2" fmla="*/ 11249 h 13378"/>
                <a:gd name="connsiteX3" fmla="*/ 8611 w 10580"/>
                <a:gd name="connsiteY3" fmla="*/ 9967 h 13378"/>
                <a:gd name="connsiteX4" fmla="*/ 9291 w 10580"/>
                <a:gd name="connsiteY4" fmla="*/ 8753 h 13378"/>
                <a:gd name="connsiteX5" fmla="*/ 10000 w 10580"/>
                <a:gd name="connsiteY5" fmla="*/ 8125 h 13378"/>
                <a:gd name="connsiteX6" fmla="*/ 9291 w 10580"/>
                <a:gd name="connsiteY6" fmla="*/ 6878 h 13378"/>
                <a:gd name="connsiteX7" fmla="*/ 9291 w 10580"/>
                <a:gd name="connsiteY7" fmla="*/ 6561 h 13378"/>
                <a:gd name="connsiteX8" fmla="*/ 7150 w 10580"/>
                <a:gd name="connsiteY8" fmla="*/ 5314 h 13378"/>
                <a:gd name="connsiteX9" fmla="*/ 7150 w 10580"/>
                <a:gd name="connsiteY9" fmla="*/ 4376 h 13378"/>
                <a:gd name="connsiteX10" fmla="*/ 6425 w 10580"/>
                <a:gd name="connsiteY10" fmla="*/ 3749 h 13378"/>
                <a:gd name="connsiteX11" fmla="*/ 7150 w 10580"/>
                <a:gd name="connsiteY11" fmla="*/ 3439 h 13378"/>
                <a:gd name="connsiteX12" fmla="*/ 7150 w 10580"/>
                <a:gd name="connsiteY12" fmla="*/ 2812 h 13378"/>
                <a:gd name="connsiteX13" fmla="*/ 2142 w 10580"/>
                <a:gd name="connsiteY13" fmla="*/ 1564 h 13378"/>
                <a:gd name="connsiteX14" fmla="*/ 1433 w 10580"/>
                <a:gd name="connsiteY14" fmla="*/ 937 h 13378"/>
                <a:gd name="connsiteX15" fmla="*/ 1433 w 10580"/>
                <a:gd name="connsiteY15" fmla="*/ 310 h 13378"/>
                <a:gd name="connsiteX16" fmla="*/ 0 w 10580"/>
                <a:gd name="connsiteY16" fmla="*/ 0 h 13378"/>
                <a:gd name="connsiteX0" fmla="*/ 9109 w 10580"/>
                <a:gd name="connsiteY0" fmla="*/ 13378 h 13378"/>
                <a:gd name="connsiteX1" fmla="*/ 10580 w 10580"/>
                <a:gd name="connsiteY1" fmla="*/ 12113 h 13378"/>
                <a:gd name="connsiteX2" fmla="*/ 9301 w 10580"/>
                <a:gd name="connsiteY2" fmla="*/ 11249 h 13378"/>
                <a:gd name="connsiteX3" fmla="*/ 8611 w 10580"/>
                <a:gd name="connsiteY3" fmla="*/ 9967 h 13378"/>
                <a:gd name="connsiteX4" fmla="*/ 9291 w 10580"/>
                <a:gd name="connsiteY4" fmla="*/ 8753 h 13378"/>
                <a:gd name="connsiteX5" fmla="*/ 10000 w 10580"/>
                <a:gd name="connsiteY5" fmla="*/ 8125 h 13378"/>
                <a:gd name="connsiteX6" fmla="*/ 9291 w 10580"/>
                <a:gd name="connsiteY6" fmla="*/ 6878 h 13378"/>
                <a:gd name="connsiteX7" fmla="*/ 9291 w 10580"/>
                <a:gd name="connsiteY7" fmla="*/ 6561 h 13378"/>
                <a:gd name="connsiteX8" fmla="*/ 7150 w 10580"/>
                <a:gd name="connsiteY8" fmla="*/ 5314 h 13378"/>
                <a:gd name="connsiteX9" fmla="*/ 7150 w 10580"/>
                <a:gd name="connsiteY9" fmla="*/ 4376 h 13378"/>
                <a:gd name="connsiteX10" fmla="*/ 6425 w 10580"/>
                <a:gd name="connsiteY10" fmla="*/ 3749 h 13378"/>
                <a:gd name="connsiteX11" fmla="*/ 7150 w 10580"/>
                <a:gd name="connsiteY11" fmla="*/ 3439 h 13378"/>
                <a:gd name="connsiteX12" fmla="*/ 7150 w 10580"/>
                <a:gd name="connsiteY12" fmla="*/ 2812 h 13378"/>
                <a:gd name="connsiteX13" fmla="*/ 2142 w 10580"/>
                <a:gd name="connsiteY13" fmla="*/ 1564 h 13378"/>
                <a:gd name="connsiteX14" fmla="*/ 1433 w 10580"/>
                <a:gd name="connsiteY14" fmla="*/ 937 h 13378"/>
                <a:gd name="connsiteX15" fmla="*/ 1433 w 10580"/>
                <a:gd name="connsiteY15" fmla="*/ 310 h 13378"/>
                <a:gd name="connsiteX16" fmla="*/ 0 w 10580"/>
                <a:gd name="connsiteY16" fmla="*/ 0 h 13378"/>
                <a:gd name="connsiteX0" fmla="*/ 9109 w 10580"/>
                <a:gd name="connsiteY0" fmla="*/ 13378 h 13378"/>
                <a:gd name="connsiteX1" fmla="*/ 9940 w 10580"/>
                <a:gd name="connsiteY1" fmla="*/ 12729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8463 w 10580"/>
                <a:gd name="connsiteY1" fmla="*/ 12162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9497 w 10580"/>
                <a:gd name="connsiteY1" fmla="*/ 12631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9349 w 10580"/>
                <a:gd name="connsiteY1" fmla="*/ 12606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8256 w 9727"/>
                <a:gd name="connsiteY0" fmla="*/ 22980 h 22980"/>
                <a:gd name="connsiteX1" fmla="*/ 8496 w 9727"/>
                <a:gd name="connsiteY1" fmla="*/ 22208 h 22980"/>
                <a:gd name="connsiteX2" fmla="*/ 9727 w 9727"/>
                <a:gd name="connsiteY2" fmla="*/ 21715 h 22980"/>
                <a:gd name="connsiteX3" fmla="*/ 8448 w 9727"/>
                <a:gd name="connsiteY3" fmla="*/ 20851 h 22980"/>
                <a:gd name="connsiteX4" fmla="*/ 7758 w 9727"/>
                <a:gd name="connsiteY4" fmla="*/ 19569 h 22980"/>
                <a:gd name="connsiteX5" fmla="*/ 8438 w 9727"/>
                <a:gd name="connsiteY5" fmla="*/ 18355 h 22980"/>
                <a:gd name="connsiteX6" fmla="*/ 9147 w 9727"/>
                <a:gd name="connsiteY6" fmla="*/ 17727 h 22980"/>
                <a:gd name="connsiteX7" fmla="*/ 8438 w 9727"/>
                <a:gd name="connsiteY7" fmla="*/ 16480 h 22980"/>
                <a:gd name="connsiteX8" fmla="*/ 8438 w 9727"/>
                <a:gd name="connsiteY8" fmla="*/ 16163 h 22980"/>
                <a:gd name="connsiteX9" fmla="*/ 6297 w 9727"/>
                <a:gd name="connsiteY9" fmla="*/ 14916 h 22980"/>
                <a:gd name="connsiteX10" fmla="*/ 6297 w 9727"/>
                <a:gd name="connsiteY10" fmla="*/ 13978 h 22980"/>
                <a:gd name="connsiteX11" fmla="*/ 5572 w 9727"/>
                <a:gd name="connsiteY11" fmla="*/ 13351 h 22980"/>
                <a:gd name="connsiteX12" fmla="*/ 6297 w 9727"/>
                <a:gd name="connsiteY12" fmla="*/ 13041 h 22980"/>
                <a:gd name="connsiteX13" fmla="*/ 6297 w 9727"/>
                <a:gd name="connsiteY13" fmla="*/ 12414 h 22980"/>
                <a:gd name="connsiteX14" fmla="*/ 1289 w 9727"/>
                <a:gd name="connsiteY14" fmla="*/ 11166 h 22980"/>
                <a:gd name="connsiteX15" fmla="*/ 580 w 9727"/>
                <a:gd name="connsiteY15" fmla="*/ 10539 h 22980"/>
                <a:gd name="connsiteX16" fmla="*/ 580 w 9727"/>
                <a:gd name="connsiteY16" fmla="*/ 9912 h 22980"/>
                <a:gd name="connsiteX17" fmla="*/ 0 w 9727"/>
                <a:gd name="connsiteY17" fmla="*/ 0 h 22980"/>
                <a:gd name="connsiteX0" fmla="*/ 8488 w 10000"/>
                <a:gd name="connsiteY0" fmla="*/ 10000 h 10000"/>
                <a:gd name="connsiteX1" fmla="*/ 8734 w 10000"/>
                <a:gd name="connsiteY1" fmla="*/ 9664 h 10000"/>
                <a:gd name="connsiteX2" fmla="*/ 10000 w 10000"/>
                <a:gd name="connsiteY2" fmla="*/ 9450 h 10000"/>
                <a:gd name="connsiteX3" fmla="*/ 8685 w 10000"/>
                <a:gd name="connsiteY3" fmla="*/ 9074 h 10000"/>
                <a:gd name="connsiteX4" fmla="*/ 7976 w 10000"/>
                <a:gd name="connsiteY4" fmla="*/ 8516 h 10000"/>
                <a:gd name="connsiteX5" fmla="*/ 8675 w 10000"/>
                <a:gd name="connsiteY5" fmla="*/ 7987 h 10000"/>
                <a:gd name="connsiteX6" fmla="*/ 9404 w 10000"/>
                <a:gd name="connsiteY6" fmla="*/ 7714 h 10000"/>
                <a:gd name="connsiteX7" fmla="*/ 8675 w 10000"/>
                <a:gd name="connsiteY7" fmla="*/ 7171 h 10000"/>
                <a:gd name="connsiteX8" fmla="*/ 8675 w 10000"/>
                <a:gd name="connsiteY8" fmla="*/ 7034 h 10000"/>
                <a:gd name="connsiteX9" fmla="*/ 6474 w 10000"/>
                <a:gd name="connsiteY9" fmla="*/ 6491 h 10000"/>
                <a:gd name="connsiteX10" fmla="*/ 6474 w 10000"/>
                <a:gd name="connsiteY10" fmla="*/ 6083 h 10000"/>
                <a:gd name="connsiteX11" fmla="*/ 5728 w 10000"/>
                <a:gd name="connsiteY11" fmla="*/ 5810 h 10000"/>
                <a:gd name="connsiteX12" fmla="*/ 6474 w 10000"/>
                <a:gd name="connsiteY12" fmla="*/ 5675 h 10000"/>
                <a:gd name="connsiteX13" fmla="*/ 6474 w 10000"/>
                <a:gd name="connsiteY13" fmla="*/ 5402 h 10000"/>
                <a:gd name="connsiteX14" fmla="*/ 1325 w 10000"/>
                <a:gd name="connsiteY14" fmla="*/ 4859 h 10000"/>
                <a:gd name="connsiteX15" fmla="*/ 596 w 10000"/>
                <a:gd name="connsiteY15" fmla="*/ 4586 h 10000"/>
                <a:gd name="connsiteX16" fmla="*/ 596 w 10000"/>
                <a:gd name="connsiteY16" fmla="*/ 4313 h 10000"/>
                <a:gd name="connsiteX17" fmla="*/ 537 w 10000"/>
                <a:gd name="connsiteY17" fmla="*/ 3840 h 10000"/>
                <a:gd name="connsiteX18" fmla="*/ 0 w 10000"/>
                <a:gd name="connsiteY18" fmla="*/ 0 h 10000"/>
                <a:gd name="connsiteX0" fmla="*/ 11259 w 12771"/>
                <a:gd name="connsiteY0" fmla="*/ 10000 h 10000"/>
                <a:gd name="connsiteX1" fmla="*/ 11505 w 12771"/>
                <a:gd name="connsiteY1" fmla="*/ 9664 h 10000"/>
                <a:gd name="connsiteX2" fmla="*/ 12771 w 12771"/>
                <a:gd name="connsiteY2" fmla="*/ 9450 h 10000"/>
                <a:gd name="connsiteX3" fmla="*/ 11456 w 12771"/>
                <a:gd name="connsiteY3" fmla="*/ 9074 h 10000"/>
                <a:gd name="connsiteX4" fmla="*/ 10747 w 12771"/>
                <a:gd name="connsiteY4" fmla="*/ 8516 h 10000"/>
                <a:gd name="connsiteX5" fmla="*/ 11446 w 12771"/>
                <a:gd name="connsiteY5" fmla="*/ 7987 h 10000"/>
                <a:gd name="connsiteX6" fmla="*/ 12175 w 12771"/>
                <a:gd name="connsiteY6" fmla="*/ 7714 h 10000"/>
                <a:gd name="connsiteX7" fmla="*/ 11446 w 12771"/>
                <a:gd name="connsiteY7" fmla="*/ 7171 h 10000"/>
                <a:gd name="connsiteX8" fmla="*/ 11446 w 12771"/>
                <a:gd name="connsiteY8" fmla="*/ 7034 h 10000"/>
                <a:gd name="connsiteX9" fmla="*/ 9245 w 12771"/>
                <a:gd name="connsiteY9" fmla="*/ 6491 h 10000"/>
                <a:gd name="connsiteX10" fmla="*/ 9245 w 12771"/>
                <a:gd name="connsiteY10" fmla="*/ 6083 h 10000"/>
                <a:gd name="connsiteX11" fmla="*/ 8499 w 12771"/>
                <a:gd name="connsiteY11" fmla="*/ 5810 h 10000"/>
                <a:gd name="connsiteX12" fmla="*/ 9245 w 12771"/>
                <a:gd name="connsiteY12" fmla="*/ 5675 h 10000"/>
                <a:gd name="connsiteX13" fmla="*/ 9245 w 12771"/>
                <a:gd name="connsiteY13" fmla="*/ 5402 h 10000"/>
                <a:gd name="connsiteX14" fmla="*/ 4096 w 12771"/>
                <a:gd name="connsiteY14" fmla="*/ 4859 h 10000"/>
                <a:gd name="connsiteX15" fmla="*/ 3367 w 12771"/>
                <a:gd name="connsiteY15" fmla="*/ 4586 h 10000"/>
                <a:gd name="connsiteX16" fmla="*/ 3367 w 12771"/>
                <a:gd name="connsiteY16" fmla="*/ 4313 h 10000"/>
                <a:gd name="connsiteX17" fmla="*/ 2 w 12771"/>
                <a:gd name="connsiteY17" fmla="*/ 3253 h 10000"/>
                <a:gd name="connsiteX18" fmla="*/ 2771 w 12771"/>
                <a:gd name="connsiteY18" fmla="*/ 0 h 10000"/>
                <a:gd name="connsiteX0" fmla="*/ 11259 w 12771"/>
                <a:gd name="connsiteY0" fmla="*/ 10000 h 10000"/>
                <a:gd name="connsiteX1" fmla="*/ 11505 w 12771"/>
                <a:gd name="connsiteY1" fmla="*/ 9664 h 10000"/>
                <a:gd name="connsiteX2" fmla="*/ 12771 w 12771"/>
                <a:gd name="connsiteY2" fmla="*/ 9450 h 10000"/>
                <a:gd name="connsiteX3" fmla="*/ 11456 w 12771"/>
                <a:gd name="connsiteY3" fmla="*/ 9074 h 10000"/>
                <a:gd name="connsiteX4" fmla="*/ 10747 w 12771"/>
                <a:gd name="connsiteY4" fmla="*/ 8516 h 10000"/>
                <a:gd name="connsiteX5" fmla="*/ 11446 w 12771"/>
                <a:gd name="connsiteY5" fmla="*/ 7987 h 10000"/>
                <a:gd name="connsiteX6" fmla="*/ 12175 w 12771"/>
                <a:gd name="connsiteY6" fmla="*/ 7714 h 10000"/>
                <a:gd name="connsiteX7" fmla="*/ 11446 w 12771"/>
                <a:gd name="connsiteY7" fmla="*/ 7171 h 10000"/>
                <a:gd name="connsiteX8" fmla="*/ 11446 w 12771"/>
                <a:gd name="connsiteY8" fmla="*/ 7034 h 10000"/>
                <a:gd name="connsiteX9" fmla="*/ 9245 w 12771"/>
                <a:gd name="connsiteY9" fmla="*/ 6491 h 10000"/>
                <a:gd name="connsiteX10" fmla="*/ 9245 w 12771"/>
                <a:gd name="connsiteY10" fmla="*/ 6083 h 10000"/>
                <a:gd name="connsiteX11" fmla="*/ 8499 w 12771"/>
                <a:gd name="connsiteY11" fmla="*/ 5810 h 10000"/>
                <a:gd name="connsiteX12" fmla="*/ 9245 w 12771"/>
                <a:gd name="connsiteY12" fmla="*/ 5675 h 10000"/>
                <a:gd name="connsiteX13" fmla="*/ 9245 w 12771"/>
                <a:gd name="connsiteY13" fmla="*/ 5402 h 10000"/>
                <a:gd name="connsiteX14" fmla="*/ 4096 w 12771"/>
                <a:gd name="connsiteY14" fmla="*/ 4859 h 10000"/>
                <a:gd name="connsiteX15" fmla="*/ 3367 w 12771"/>
                <a:gd name="connsiteY15" fmla="*/ 4586 h 10000"/>
                <a:gd name="connsiteX16" fmla="*/ 3367 w 12771"/>
                <a:gd name="connsiteY16" fmla="*/ 4313 h 10000"/>
                <a:gd name="connsiteX17" fmla="*/ 2 w 12771"/>
                <a:gd name="connsiteY17" fmla="*/ 3253 h 10000"/>
                <a:gd name="connsiteX18" fmla="*/ 2771 w 12771"/>
                <a:gd name="connsiteY18" fmla="*/ 0 h 10000"/>
                <a:gd name="connsiteX0" fmla="*/ 11257 w 12769"/>
                <a:gd name="connsiteY0" fmla="*/ 10000 h 10000"/>
                <a:gd name="connsiteX1" fmla="*/ 11503 w 12769"/>
                <a:gd name="connsiteY1" fmla="*/ 9664 h 10000"/>
                <a:gd name="connsiteX2" fmla="*/ 12769 w 12769"/>
                <a:gd name="connsiteY2" fmla="*/ 9450 h 10000"/>
                <a:gd name="connsiteX3" fmla="*/ 11454 w 12769"/>
                <a:gd name="connsiteY3" fmla="*/ 9074 h 10000"/>
                <a:gd name="connsiteX4" fmla="*/ 10745 w 12769"/>
                <a:gd name="connsiteY4" fmla="*/ 8516 h 10000"/>
                <a:gd name="connsiteX5" fmla="*/ 11444 w 12769"/>
                <a:gd name="connsiteY5" fmla="*/ 7987 h 10000"/>
                <a:gd name="connsiteX6" fmla="*/ 12173 w 12769"/>
                <a:gd name="connsiteY6" fmla="*/ 7714 h 10000"/>
                <a:gd name="connsiteX7" fmla="*/ 11444 w 12769"/>
                <a:gd name="connsiteY7" fmla="*/ 7171 h 10000"/>
                <a:gd name="connsiteX8" fmla="*/ 11444 w 12769"/>
                <a:gd name="connsiteY8" fmla="*/ 7034 h 10000"/>
                <a:gd name="connsiteX9" fmla="*/ 9243 w 12769"/>
                <a:gd name="connsiteY9" fmla="*/ 6491 h 10000"/>
                <a:gd name="connsiteX10" fmla="*/ 9243 w 12769"/>
                <a:gd name="connsiteY10" fmla="*/ 6083 h 10000"/>
                <a:gd name="connsiteX11" fmla="*/ 8497 w 12769"/>
                <a:gd name="connsiteY11" fmla="*/ 5810 h 10000"/>
                <a:gd name="connsiteX12" fmla="*/ 9243 w 12769"/>
                <a:gd name="connsiteY12" fmla="*/ 5675 h 10000"/>
                <a:gd name="connsiteX13" fmla="*/ 9243 w 12769"/>
                <a:gd name="connsiteY13" fmla="*/ 5402 h 10000"/>
                <a:gd name="connsiteX14" fmla="*/ 4094 w 12769"/>
                <a:gd name="connsiteY14" fmla="*/ 4859 h 10000"/>
                <a:gd name="connsiteX15" fmla="*/ 3365 w 12769"/>
                <a:gd name="connsiteY15" fmla="*/ 4586 h 10000"/>
                <a:gd name="connsiteX16" fmla="*/ 3365 w 12769"/>
                <a:gd name="connsiteY16" fmla="*/ 4313 h 10000"/>
                <a:gd name="connsiteX17" fmla="*/ 0 w 12769"/>
                <a:gd name="connsiteY17" fmla="*/ 3253 h 10000"/>
                <a:gd name="connsiteX18" fmla="*/ 2769 w 12769"/>
                <a:gd name="connsiteY18" fmla="*/ 0 h 10000"/>
                <a:gd name="connsiteX0" fmla="*/ 9233 w 10745"/>
                <a:gd name="connsiteY0" fmla="*/ 10000 h 10000"/>
                <a:gd name="connsiteX1" fmla="*/ 9479 w 10745"/>
                <a:gd name="connsiteY1" fmla="*/ 9664 h 10000"/>
                <a:gd name="connsiteX2" fmla="*/ 10745 w 10745"/>
                <a:gd name="connsiteY2" fmla="*/ 9450 h 10000"/>
                <a:gd name="connsiteX3" fmla="*/ 9430 w 10745"/>
                <a:gd name="connsiteY3" fmla="*/ 9074 h 10000"/>
                <a:gd name="connsiteX4" fmla="*/ 8721 w 10745"/>
                <a:gd name="connsiteY4" fmla="*/ 8516 h 10000"/>
                <a:gd name="connsiteX5" fmla="*/ 9420 w 10745"/>
                <a:gd name="connsiteY5" fmla="*/ 7987 h 10000"/>
                <a:gd name="connsiteX6" fmla="*/ 10149 w 10745"/>
                <a:gd name="connsiteY6" fmla="*/ 7714 h 10000"/>
                <a:gd name="connsiteX7" fmla="*/ 9420 w 10745"/>
                <a:gd name="connsiteY7" fmla="*/ 7171 h 10000"/>
                <a:gd name="connsiteX8" fmla="*/ 9420 w 10745"/>
                <a:gd name="connsiteY8" fmla="*/ 7034 h 10000"/>
                <a:gd name="connsiteX9" fmla="*/ 7219 w 10745"/>
                <a:gd name="connsiteY9" fmla="*/ 6491 h 10000"/>
                <a:gd name="connsiteX10" fmla="*/ 7219 w 10745"/>
                <a:gd name="connsiteY10" fmla="*/ 6083 h 10000"/>
                <a:gd name="connsiteX11" fmla="*/ 6473 w 10745"/>
                <a:gd name="connsiteY11" fmla="*/ 5810 h 10000"/>
                <a:gd name="connsiteX12" fmla="*/ 7219 w 10745"/>
                <a:gd name="connsiteY12" fmla="*/ 5675 h 10000"/>
                <a:gd name="connsiteX13" fmla="*/ 7219 w 10745"/>
                <a:gd name="connsiteY13" fmla="*/ 5402 h 10000"/>
                <a:gd name="connsiteX14" fmla="*/ 2070 w 10745"/>
                <a:gd name="connsiteY14" fmla="*/ 4859 h 10000"/>
                <a:gd name="connsiteX15" fmla="*/ 1341 w 10745"/>
                <a:gd name="connsiteY15" fmla="*/ 4586 h 10000"/>
                <a:gd name="connsiteX16" fmla="*/ 1341 w 10745"/>
                <a:gd name="connsiteY16" fmla="*/ 4313 h 10000"/>
                <a:gd name="connsiteX17" fmla="*/ 0 w 10745"/>
                <a:gd name="connsiteY17" fmla="*/ 4226 h 10000"/>
                <a:gd name="connsiteX18" fmla="*/ 745 w 10745"/>
                <a:gd name="connsiteY18" fmla="*/ 0 h 10000"/>
                <a:gd name="connsiteX0" fmla="*/ 8575 w 10087"/>
                <a:gd name="connsiteY0" fmla="*/ 10000 h 10000"/>
                <a:gd name="connsiteX1" fmla="*/ 8821 w 10087"/>
                <a:gd name="connsiteY1" fmla="*/ 9664 h 10000"/>
                <a:gd name="connsiteX2" fmla="*/ 10087 w 10087"/>
                <a:gd name="connsiteY2" fmla="*/ 9450 h 10000"/>
                <a:gd name="connsiteX3" fmla="*/ 8772 w 10087"/>
                <a:gd name="connsiteY3" fmla="*/ 9074 h 10000"/>
                <a:gd name="connsiteX4" fmla="*/ 8063 w 10087"/>
                <a:gd name="connsiteY4" fmla="*/ 8516 h 10000"/>
                <a:gd name="connsiteX5" fmla="*/ 8762 w 10087"/>
                <a:gd name="connsiteY5" fmla="*/ 7987 h 10000"/>
                <a:gd name="connsiteX6" fmla="*/ 9491 w 10087"/>
                <a:gd name="connsiteY6" fmla="*/ 7714 h 10000"/>
                <a:gd name="connsiteX7" fmla="*/ 8762 w 10087"/>
                <a:gd name="connsiteY7" fmla="*/ 7171 h 10000"/>
                <a:gd name="connsiteX8" fmla="*/ 8762 w 10087"/>
                <a:gd name="connsiteY8" fmla="*/ 7034 h 10000"/>
                <a:gd name="connsiteX9" fmla="*/ 6561 w 10087"/>
                <a:gd name="connsiteY9" fmla="*/ 6491 h 10000"/>
                <a:gd name="connsiteX10" fmla="*/ 6561 w 10087"/>
                <a:gd name="connsiteY10" fmla="*/ 6083 h 10000"/>
                <a:gd name="connsiteX11" fmla="*/ 5815 w 10087"/>
                <a:gd name="connsiteY11" fmla="*/ 5810 h 10000"/>
                <a:gd name="connsiteX12" fmla="*/ 6561 w 10087"/>
                <a:gd name="connsiteY12" fmla="*/ 5675 h 10000"/>
                <a:gd name="connsiteX13" fmla="*/ 6561 w 10087"/>
                <a:gd name="connsiteY13" fmla="*/ 5402 h 10000"/>
                <a:gd name="connsiteX14" fmla="*/ 1412 w 10087"/>
                <a:gd name="connsiteY14" fmla="*/ 4859 h 10000"/>
                <a:gd name="connsiteX15" fmla="*/ 683 w 10087"/>
                <a:gd name="connsiteY15" fmla="*/ 4586 h 10000"/>
                <a:gd name="connsiteX16" fmla="*/ 683 w 10087"/>
                <a:gd name="connsiteY16" fmla="*/ 4313 h 10000"/>
                <a:gd name="connsiteX17" fmla="*/ 0 w 10087"/>
                <a:gd name="connsiteY17" fmla="*/ 4162 h 10000"/>
                <a:gd name="connsiteX18" fmla="*/ 87 w 1008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947 w 1094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947 w 1094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523 w 10947"/>
                <a:gd name="connsiteY18" fmla="*/ 2033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2749 w 10947"/>
                <a:gd name="connsiteY19" fmla="*/ 2570 h 10000"/>
                <a:gd name="connsiteX20" fmla="*/ 947 w 10947"/>
                <a:gd name="connsiteY20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947 w 10947"/>
                <a:gd name="connsiteY20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2648 w 10947"/>
                <a:gd name="connsiteY20" fmla="*/ 939 h 10000"/>
                <a:gd name="connsiteX21" fmla="*/ 947 w 10947"/>
                <a:gd name="connsiteY21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947 w 10947"/>
                <a:gd name="connsiteY21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2699 w 10947"/>
                <a:gd name="connsiteY21" fmla="*/ 746 h 10000"/>
                <a:gd name="connsiteX22" fmla="*/ 947 w 10947"/>
                <a:gd name="connsiteY22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6747 w 10947"/>
                <a:gd name="connsiteY21" fmla="*/ 1315 h 10000"/>
                <a:gd name="connsiteX22" fmla="*/ 947 w 10947"/>
                <a:gd name="connsiteY22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2142 w 10947"/>
                <a:gd name="connsiteY18" fmla="*/ 3461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947 w 10947"/>
                <a:gd name="connsiteY23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947 w 10947"/>
                <a:gd name="connsiteY23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306 w 10947"/>
                <a:gd name="connsiteY23" fmla="*/ 520 h 10000"/>
                <a:gd name="connsiteX24" fmla="*/ 947 w 10947"/>
                <a:gd name="connsiteY24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947 w 10947"/>
                <a:gd name="connsiteY24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1687 w 10947"/>
                <a:gd name="connsiteY24" fmla="*/ 370 h 10000"/>
                <a:gd name="connsiteX25" fmla="*/ 947 w 10947"/>
                <a:gd name="connsiteY25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947 w 10947"/>
                <a:gd name="connsiteY25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877 w 10947"/>
                <a:gd name="connsiteY25" fmla="*/ 370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674 w 10947"/>
                <a:gd name="connsiteY25" fmla="*/ 48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085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674 w 10947"/>
                <a:gd name="connsiteY25" fmla="*/ 48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523 w 10947"/>
                <a:gd name="connsiteY18" fmla="*/ 3922 h 10000"/>
                <a:gd name="connsiteX19" fmla="*/ 1636 w 10947"/>
                <a:gd name="connsiteY19" fmla="*/ 3332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636 w 10947"/>
                <a:gd name="connsiteY19" fmla="*/ 3332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1129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1230 w 10947"/>
                <a:gd name="connsiteY26" fmla="*/ 477 h 10000"/>
                <a:gd name="connsiteX27" fmla="*/ 947 w 10947"/>
                <a:gd name="connsiteY27" fmla="*/ 0 h 10000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181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672 w 11184"/>
                <a:gd name="connsiteY0" fmla="*/ 10097 h 10097"/>
                <a:gd name="connsiteX1" fmla="*/ 9918 w 11184"/>
                <a:gd name="connsiteY1" fmla="*/ 9761 h 10097"/>
                <a:gd name="connsiteX2" fmla="*/ 11184 w 11184"/>
                <a:gd name="connsiteY2" fmla="*/ 9547 h 10097"/>
                <a:gd name="connsiteX3" fmla="*/ 9869 w 11184"/>
                <a:gd name="connsiteY3" fmla="*/ 9171 h 10097"/>
                <a:gd name="connsiteX4" fmla="*/ 9160 w 11184"/>
                <a:gd name="connsiteY4" fmla="*/ 8613 h 10097"/>
                <a:gd name="connsiteX5" fmla="*/ 9859 w 11184"/>
                <a:gd name="connsiteY5" fmla="*/ 8084 h 10097"/>
                <a:gd name="connsiteX6" fmla="*/ 10588 w 11184"/>
                <a:gd name="connsiteY6" fmla="*/ 7811 h 10097"/>
                <a:gd name="connsiteX7" fmla="*/ 9859 w 11184"/>
                <a:gd name="connsiteY7" fmla="*/ 7268 h 10097"/>
                <a:gd name="connsiteX8" fmla="*/ 9859 w 11184"/>
                <a:gd name="connsiteY8" fmla="*/ 7131 h 10097"/>
                <a:gd name="connsiteX9" fmla="*/ 7658 w 11184"/>
                <a:gd name="connsiteY9" fmla="*/ 6588 h 10097"/>
                <a:gd name="connsiteX10" fmla="*/ 7658 w 11184"/>
                <a:gd name="connsiteY10" fmla="*/ 6180 h 10097"/>
                <a:gd name="connsiteX11" fmla="*/ 6912 w 11184"/>
                <a:gd name="connsiteY11" fmla="*/ 5907 h 10097"/>
                <a:gd name="connsiteX12" fmla="*/ 7658 w 11184"/>
                <a:gd name="connsiteY12" fmla="*/ 5772 h 10097"/>
                <a:gd name="connsiteX13" fmla="*/ 7658 w 11184"/>
                <a:gd name="connsiteY13" fmla="*/ 5499 h 10097"/>
                <a:gd name="connsiteX14" fmla="*/ 2509 w 11184"/>
                <a:gd name="connsiteY14" fmla="*/ 4956 h 10097"/>
                <a:gd name="connsiteX15" fmla="*/ 1780 w 11184"/>
                <a:gd name="connsiteY15" fmla="*/ 4683 h 10097"/>
                <a:gd name="connsiteX16" fmla="*/ 1780 w 11184"/>
                <a:gd name="connsiteY16" fmla="*/ 4410 h 10097"/>
                <a:gd name="connsiteX17" fmla="*/ 237 w 11184"/>
                <a:gd name="connsiteY17" fmla="*/ 4302 h 10097"/>
                <a:gd name="connsiteX18" fmla="*/ 1 w 11184"/>
                <a:gd name="connsiteY18" fmla="*/ 4180 h 10097"/>
                <a:gd name="connsiteX19" fmla="*/ 1519 w 11184"/>
                <a:gd name="connsiteY19" fmla="*/ 3461 h 10097"/>
                <a:gd name="connsiteX20" fmla="*/ 3341 w 11184"/>
                <a:gd name="connsiteY20" fmla="*/ 3182 h 10097"/>
                <a:gd name="connsiteX21" fmla="*/ 5466 w 11184"/>
                <a:gd name="connsiteY21" fmla="*/ 2388 h 10097"/>
                <a:gd name="connsiteX22" fmla="*/ 5466 w 11184"/>
                <a:gd name="connsiteY22" fmla="*/ 2045 h 10097"/>
                <a:gd name="connsiteX23" fmla="*/ 6984 w 11184"/>
                <a:gd name="connsiteY23" fmla="*/ 1412 h 10097"/>
                <a:gd name="connsiteX24" fmla="*/ 3290 w 11184"/>
                <a:gd name="connsiteY24" fmla="*/ 1154 h 10097"/>
                <a:gd name="connsiteX25" fmla="*/ 912 w 11184"/>
                <a:gd name="connsiteY25" fmla="*/ 886 h 10097"/>
                <a:gd name="connsiteX26" fmla="*/ 1366 w 11184"/>
                <a:gd name="connsiteY26" fmla="*/ 574 h 10097"/>
                <a:gd name="connsiteX27" fmla="*/ 1488 w 11184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586 w 10947"/>
                <a:gd name="connsiteY18" fmla="*/ 4040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586 w 10947"/>
                <a:gd name="connsiteY18" fmla="*/ 4040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7 w 10947"/>
                <a:gd name="connsiteY18" fmla="*/ 4169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9767 w 11082"/>
                <a:gd name="connsiteY3" fmla="*/ 9171 h 10097"/>
                <a:gd name="connsiteX4" fmla="*/ 9058 w 11082"/>
                <a:gd name="connsiteY4" fmla="*/ 8613 h 10097"/>
                <a:gd name="connsiteX5" fmla="*/ 9757 w 11082"/>
                <a:gd name="connsiteY5" fmla="*/ 8084 h 10097"/>
                <a:gd name="connsiteX6" fmla="*/ 10486 w 11082"/>
                <a:gd name="connsiteY6" fmla="*/ 7811 h 10097"/>
                <a:gd name="connsiteX7" fmla="*/ 9757 w 11082"/>
                <a:gd name="connsiteY7" fmla="*/ 7268 h 10097"/>
                <a:gd name="connsiteX8" fmla="*/ 9757 w 11082"/>
                <a:gd name="connsiteY8" fmla="*/ 7131 h 10097"/>
                <a:gd name="connsiteX9" fmla="*/ 7556 w 11082"/>
                <a:gd name="connsiteY9" fmla="*/ 6588 h 10097"/>
                <a:gd name="connsiteX10" fmla="*/ 7556 w 11082"/>
                <a:gd name="connsiteY10" fmla="*/ 6180 h 10097"/>
                <a:gd name="connsiteX11" fmla="*/ 6810 w 11082"/>
                <a:gd name="connsiteY11" fmla="*/ 5907 h 10097"/>
                <a:gd name="connsiteX12" fmla="*/ 7556 w 11082"/>
                <a:gd name="connsiteY12" fmla="*/ 5772 h 10097"/>
                <a:gd name="connsiteX13" fmla="*/ 7556 w 11082"/>
                <a:gd name="connsiteY13" fmla="*/ 5499 h 10097"/>
                <a:gd name="connsiteX14" fmla="*/ 2407 w 11082"/>
                <a:gd name="connsiteY14" fmla="*/ 4956 h 10097"/>
                <a:gd name="connsiteX15" fmla="*/ 1678 w 11082"/>
                <a:gd name="connsiteY15" fmla="*/ 4683 h 10097"/>
                <a:gd name="connsiteX16" fmla="*/ 1678 w 11082"/>
                <a:gd name="connsiteY16" fmla="*/ 4410 h 10097"/>
                <a:gd name="connsiteX17" fmla="*/ 135 w 11082"/>
                <a:gd name="connsiteY17" fmla="*/ 4302 h 10097"/>
                <a:gd name="connsiteX18" fmla="*/ 0 w 11082"/>
                <a:gd name="connsiteY18" fmla="*/ 4169 h 10097"/>
                <a:gd name="connsiteX19" fmla="*/ 1417 w 11082"/>
                <a:gd name="connsiteY19" fmla="*/ 3461 h 10097"/>
                <a:gd name="connsiteX20" fmla="*/ 3239 w 11082"/>
                <a:gd name="connsiteY20" fmla="*/ 3182 h 10097"/>
                <a:gd name="connsiteX21" fmla="*/ 5364 w 11082"/>
                <a:gd name="connsiteY21" fmla="*/ 2388 h 10097"/>
                <a:gd name="connsiteX22" fmla="*/ 5364 w 11082"/>
                <a:gd name="connsiteY22" fmla="*/ 2045 h 10097"/>
                <a:gd name="connsiteX23" fmla="*/ 6882 w 11082"/>
                <a:gd name="connsiteY23" fmla="*/ 1412 h 10097"/>
                <a:gd name="connsiteX24" fmla="*/ 3188 w 11082"/>
                <a:gd name="connsiteY24" fmla="*/ 1154 h 10097"/>
                <a:gd name="connsiteX25" fmla="*/ 810 w 11082"/>
                <a:gd name="connsiteY25" fmla="*/ 886 h 10097"/>
                <a:gd name="connsiteX26" fmla="*/ 1264 w 11082"/>
                <a:gd name="connsiteY26" fmla="*/ 574 h 10097"/>
                <a:gd name="connsiteX27" fmla="*/ 1386 w 11082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9767 w 11082"/>
                <a:gd name="connsiteY3" fmla="*/ 9171 h 10097"/>
                <a:gd name="connsiteX4" fmla="*/ 9058 w 11082"/>
                <a:gd name="connsiteY4" fmla="*/ 8613 h 10097"/>
                <a:gd name="connsiteX5" fmla="*/ 9757 w 11082"/>
                <a:gd name="connsiteY5" fmla="*/ 8084 h 10097"/>
                <a:gd name="connsiteX6" fmla="*/ 10486 w 11082"/>
                <a:gd name="connsiteY6" fmla="*/ 7811 h 10097"/>
                <a:gd name="connsiteX7" fmla="*/ 9757 w 11082"/>
                <a:gd name="connsiteY7" fmla="*/ 7268 h 10097"/>
                <a:gd name="connsiteX8" fmla="*/ 9757 w 11082"/>
                <a:gd name="connsiteY8" fmla="*/ 7131 h 10097"/>
                <a:gd name="connsiteX9" fmla="*/ 7556 w 11082"/>
                <a:gd name="connsiteY9" fmla="*/ 6588 h 10097"/>
                <a:gd name="connsiteX10" fmla="*/ 7556 w 11082"/>
                <a:gd name="connsiteY10" fmla="*/ 6180 h 10097"/>
                <a:gd name="connsiteX11" fmla="*/ 6810 w 11082"/>
                <a:gd name="connsiteY11" fmla="*/ 5907 h 10097"/>
                <a:gd name="connsiteX12" fmla="*/ 7556 w 11082"/>
                <a:gd name="connsiteY12" fmla="*/ 5772 h 10097"/>
                <a:gd name="connsiteX13" fmla="*/ 7556 w 11082"/>
                <a:gd name="connsiteY13" fmla="*/ 5499 h 10097"/>
                <a:gd name="connsiteX14" fmla="*/ 2407 w 11082"/>
                <a:gd name="connsiteY14" fmla="*/ 4956 h 10097"/>
                <a:gd name="connsiteX15" fmla="*/ 1374 w 11082"/>
                <a:gd name="connsiteY15" fmla="*/ 4726 h 10097"/>
                <a:gd name="connsiteX16" fmla="*/ 1678 w 11082"/>
                <a:gd name="connsiteY16" fmla="*/ 4410 h 10097"/>
                <a:gd name="connsiteX17" fmla="*/ 135 w 11082"/>
                <a:gd name="connsiteY17" fmla="*/ 4302 h 10097"/>
                <a:gd name="connsiteX18" fmla="*/ 0 w 11082"/>
                <a:gd name="connsiteY18" fmla="*/ 4169 h 10097"/>
                <a:gd name="connsiteX19" fmla="*/ 1417 w 11082"/>
                <a:gd name="connsiteY19" fmla="*/ 3461 h 10097"/>
                <a:gd name="connsiteX20" fmla="*/ 3239 w 11082"/>
                <a:gd name="connsiteY20" fmla="*/ 3182 h 10097"/>
                <a:gd name="connsiteX21" fmla="*/ 5364 w 11082"/>
                <a:gd name="connsiteY21" fmla="*/ 2388 h 10097"/>
                <a:gd name="connsiteX22" fmla="*/ 5364 w 11082"/>
                <a:gd name="connsiteY22" fmla="*/ 2045 h 10097"/>
                <a:gd name="connsiteX23" fmla="*/ 6882 w 11082"/>
                <a:gd name="connsiteY23" fmla="*/ 1412 h 10097"/>
                <a:gd name="connsiteX24" fmla="*/ 3188 w 11082"/>
                <a:gd name="connsiteY24" fmla="*/ 1154 h 10097"/>
                <a:gd name="connsiteX25" fmla="*/ 810 w 11082"/>
                <a:gd name="connsiteY25" fmla="*/ 886 h 10097"/>
                <a:gd name="connsiteX26" fmla="*/ 1264 w 11082"/>
                <a:gd name="connsiteY26" fmla="*/ 574 h 10097"/>
                <a:gd name="connsiteX27" fmla="*/ 1386 w 11082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10323 w 11082"/>
                <a:gd name="connsiteY3" fmla="*/ 9374 h 10097"/>
                <a:gd name="connsiteX4" fmla="*/ 9767 w 11082"/>
                <a:gd name="connsiteY4" fmla="*/ 9171 h 10097"/>
                <a:gd name="connsiteX5" fmla="*/ 9058 w 11082"/>
                <a:gd name="connsiteY5" fmla="*/ 8613 h 10097"/>
                <a:gd name="connsiteX6" fmla="*/ 9757 w 11082"/>
                <a:gd name="connsiteY6" fmla="*/ 8084 h 10097"/>
                <a:gd name="connsiteX7" fmla="*/ 10486 w 11082"/>
                <a:gd name="connsiteY7" fmla="*/ 7811 h 10097"/>
                <a:gd name="connsiteX8" fmla="*/ 9757 w 11082"/>
                <a:gd name="connsiteY8" fmla="*/ 7268 h 10097"/>
                <a:gd name="connsiteX9" fmla="*/ 9757 w 11082"/>
                <a:gd name="connsiteY9" fmla="*/ 7131 h 10097"/>
                <a:gd name="connsiteX10" fmla="*/ 7556 w 11082"/>
                <a:gd name="connsiteY10" fmla="*/ 6588 h 10097"/>
                <a:gd name="connsiteX11" fmla="*/ 7556 w 11082"/>
                <a:gd name="connsiteY11" fmla="*/ 6180 h 10097"/>
                <a:gd name="connsiteX12" fmla="*/ 6810 w 11082"/>
                <a:gd name="connsiteY12" fmla="*/ 5907 h 10097"/>
                <a:gd name="connsiteX13" fmla="*/ 7556 w 11082"/>
                <a:gd name="connsiteY13" fmla="*/ 5772 h 10097"/>
                <a:gd name="connsiteX14" fmla="*/ 7556 w 11082"/>
                <a:gd name="connsiteY14" fmla="*/ 5499 h 10097"/>
                <a:gd name="connsiteX15" fmla="*/ 2407 w 11082"/>
                <a:gd name="connsiteY15" fmla="*/ 4956 h 10097"/>
                <a:gd name="connsiteX16" fmla="*/ 1374 w 11082"/>
                <a:gd name="connsiteY16" fmla="*/ 4726 h 10097"/>
                <a:gd name="connsiteX17" fmla="*/ 1678 w 11082"/>
                <a:gd name="connsiteY17" fmla="*/ 4410 h 10097"/>
                <a:gd name="connsiteX18" fmla="*/ 135 w 11082"/>
                <a:gd name="connsiteY18" fmla="*/ 4302 h 10097"/>
                <a:gd name="connsiteX19" fmla="*/ 0 w 11082"/>
                <a:gd name="connsiteY19" fmla="*/ 4169 h 10097"/>
                <a:gd name="connsiteX20" fmla="*/ 1417 w 11082"/>
                <a:gd name="connsiteY20" fmla="*/ 3461 h 10097"/>
                <a:gd name="connsiteX21" fmla="*/ 3239 w 11082"/>
                <a:gd name="connsiteY21" fmla="*/ 3182 h 10097"/>
                <a:gd name="connsiteX22" fmla="*/ 5364 w 11082"/>
                <a:gd name="connsiteY22" fmla="*/ 2388 h 10097"/>
                <a:gd name="connsiteX23" fmla="*/ 5364 w 11082"/>
                <a:gd name="connsiteY23" fmla="*/ 2045 h 10097"/>
                <a:gd name="connsiteX24" fmla="*/ 6882 w 11082"/>
                <a:gd name="connsiteY24" fmla="*/ 1412 h 10097"/>
                <a:gd name="connsiteX25" fmla="*/ 3188 w 11082"/>
                <a:gd name="connsiteY25" fmla="*/ 1154 h 10097"/>
                <a:gd name="connsiteX26" fmla="*/ 810 w 11082"/>
                <a:gd name="connsiteY26" fmla="*/ 886 h 10097"/>
                <a:gd name="connsiteX27" fmla="*/ 1264 w 11082"/>
                <a:gd name="connsiteY27" fmla="*/ 574 h 10097"/>
                <a:gd name="connsiteX28" fmla="*/ 1386 w 11082"/>
                <a:gd name="connsiteY28" fmla="*/ 0 h 10097"/>
                <a:gd name="connsiteX0" fmla="*/ 9570 w 12448"/>
                <a:gd name="connsiteY0" fmla="*/ 10097 h 10097"/>
                <a:gd name="connsiteX1" fmla="*/ 9816 w 12448"/>
                <a:gd name="connsiteY1" fmla="*/ 9761 h 10097"/>
                <a:gd name="connsiteX2" fmla="*/ 11082 w 12448"/>
                <a:gd name="connsiteY2" fmla="*/ 9547 h 10097"/>
                <a:gd name="connsiteX3" fmla="*/ 12448 w 12448"/>
                <a:gd name="connsiteY3" fmla="*/ 8934 h 10097"/>
                <a:gd name="connsiteX4" fmla="*/ 9767 w 12448"/>
                <a:gd name="connsiteY4" fmla="*/ 9171 h 10097"/>
                <a:gd name="connsiteX5" fmla="*/ 9058 w 12448"/>
                <a:gd name="connsiteY5" fmla="*/ 8613 h 10097"/>
                <a:gd name="connsiteX6" fmla="*/ 9757 w 12448"/>
                <a:gd name="connsiteY6" fmla="*/ 8084 h 10097"/>
                <a:gd name="connsiteX7" fmla="*/ 10486 w 12448"/>
                <a:gd name="connsiteY7" fmla="*/ 7811 h 10097"/>
                <a:gd name="connsiteX8" fmla="*/ 9757 w 12448"/>
                <a:gd name="connsiteY8" fmla="*/ 7268 h 10097"/>
                <a:gd name="connsiteX9" fmla="*/ 9757 w 12448"/>
                <a:gd name="connsiteY9" fmla="*/ 7131 h 10097"/>
                <a:gd name="connsiteX10" fmla="*/ 7556 w 12448"/>
                <a:gd name="connsiteY10" fmla="*/ 6588 h 10097"/>
                <a:gd name="connsiteX11" fmla="*/ 7556 w 12448"/>
                <a:gd name="connsiteY11" fmla="*/ 6180 h 10097"/>
                <a:gd name="connsiteX12" fmla="*/ 6810 w 12448"/>
                <a:gd name="connsiteY12" fmla="*/ 5907 h 10097"/>
                <a:gd name="connsiteX13" fmla="*/ 7556 w 12448"/>
                <a:gd name="connsiteY13" fmla="*/ 5772 h 10097"/>
                <a:gd name="connsiteX14" fmla="*/ 7556 w 12448"/>
                <a:gd name="connsiteY14" fmla="*/ 5499 h 10097"/>
                <a:gd name="connsiteX15" fmla="*/ 2407 w 12448"/>
                <a:gd name="connsiteY15" fmla="*/ 4956 h 10097"/>
                <a:gd name="connsiteX16" fmla="*/ 1374 w 12448"/>
                <a:gd name="connsiteY16" fmla="*/ 4726 h 10097"/>
                <a:gd name="connsiteX17" fmla="*/ 1678 w 12448"/>
                <a:gd name="connsiteY17" fmla="*/ 4410 h 10097"/>
                <a:gd name="connsiteX18" fmla="*/ 135 w 12448"/>
                <a:gd name="connsiteY18" fmla="*/ 4302 h 10097"/>
                <a:gd name="connsiteX19" fmla="*/ 0 w 12448"/>
                <a:gd name="connsiteY19" fmla="*/ 4169 h 10097"/>
                <a:gd name="connsiteX20" fmla="*/ 1417 w 12448"/>
                <a:gd name="connsiteY20" fmla="*/ 3461 h 10097"/>
                <a:gd name="connsiteX21" fmla="*/ 3239 w 12448"/>
                <a:gd name="connsiteY21" fmla="*/ 3182 h 10097"/>
                <a:gd name="connsiteX22" fmla="*/ 5364 w 12448"/>
                <a:gd name="connsiteY22" fmla="*/ 2388 h 10097"/>
                <a:gd name="connsiteX23" fmla="*/ 5364 w 12448"/>
                <a:gd name="connsiteY23" fmla="*/ 2045 h 10097"/>
                <a:gd name="connsiteX24" fmla="*/ 6882 w 12448"/>
                <a:gd name="connsiteY24" fmla="*/ 1412 h 10097"/>
                <a:gd name="connsiteX25" fmla="*/ 3188 w 12448"/>
                <a:gd name="connsiteY25" fmla="*/ 1154 h 10097"/>
                <a:gd name="connsiteX26" fmla="*/ 810 w 12448"/>
                <a:gd name="connsiteY26" fmla="*/ 886 h 10097"/>
                <a:gd name="connsiteX27" fmla="*/ 1264 w 12448"/>
                <a:gd name="connsiteY27" fmla="*/ 574 h 10097"/>
                <a:gd name="connsiteX28" fmla="*/ 1386 w 12448"/>
                <a:gd name="connsiteY28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11082 w 11082"/>
                <a:gd name="connsiteY3" fmla="*/ 9385 h 10097"/>
                <a:gd name="connsiteX4" fmla="*/ 9767 w 11082"/>
                <a:gd name="connsiteY4" fmla="*/ 9171 h 10097"/>
                <a:gd name="connsiteX5" fmla="*/ 9058 w 11082"/>
                <a:gd name="connsiteY5" fmla="*/ 8613 h 10097"/>
                <a:gd name="connsiteX6" fmla="*/ 9757 w 11082"/>
                <a:gd name="connsiteY6" fmla="*/ 8084 h 10097"/>
                <a:gd name="connsiteX7" fmla="*/ 10486 w 11082"/>
                <a:gd name="connsiteY7" fmla="*/ 7811 h 10097"/>
                <a:gd name="connsiteX8" fmla="*/ 9757 w 11082"/>
                <a:gd name="connsiteY8" fmla="*/ 7268 h 10097"/>
                <a:gd name="connsiteX9" fmla="*/ 9757 w 11082"/>
                <a:gd name="connsiteY9" fmla="*/ 7131 h 10097"/>
                <a:gd name="connsiteX10" fmla="*/ 7556 w 11082"/>
                <a:gd name="connsiteY10" fmla="*/ 6588 h 10097"/>
                <a:gd name="connsiteX11" fmla="*/ 7556 w 11082"/>
                <a:gd name="connsiteY11" fmla="*/ 6180 h 10097"/>
                <a:gd name="connsiteX12" fmla="*/ 6810 w 11082"/>
                <a:gd name="connsiteY12" fmla="*/ 5907 h 10097"/>
                <a:gd name="connsiteX13" fmla="*/ 7556 w 11082"/>
                <a:gd name="connsiteY13" fmla="*/ 5772 h 10097"/>
                <a:gd name="connsiteX14" fmla="*/ 7556 w 11082"/>
                <a:gd name="connsiteY14" fmla="*/ 5499 h 10097"/>
                <a:gd name="connsiteX15" fmla="*/ 2407 w 11082"/>
                <a:gd name="connsiteY15" fmla="*/ 4956 h 10097"/>
                <a:gd name="connsiteX16" fmla="*/ 1374 w 11082"/>
                <a:gd name="connsiteY16" fmla="*/ 4726 h 10097"/>
                <a:gd name="connsiteX17" fmla="*/ 1678 w 11082"/>
                <a:gd name="connsiteY17" fmla="*/ 4410 h 10097"/>
                <a:gd name="connsiteX18" fmla="*/ 135 w 11082"/>
                <a:gd name="connsiteY18" fmla="*/ 4302 h 10097"/>
                <a:gd name="connsiteX19" fmla="*/ 0 w 11082"/>
                <a:gd name="connsiteY19" fmla="*/ 4169 h 10097"/>
                <a:gd name="connsiteX20" fmla="*/ 1417 w 11082"/>
                <a:gd name="connsiteY20" fmla="*/ 3461 h 10097"/>
                <a:gd name="connsiteX21" fmla="*/ 3239 w 11082"/>
                <a:gd name="connsiteY21" fmla="*/ 3182 h 10097"/>
                <a:gd name="connsiteX22" fmla="*/ 5364 w 11082"/>
                <a:gd name="connsiteY22" fmla="*/ 2388 h 10097"/>
                <a:gd name="connsiteX23" fmla="*/ 5364 w 11082"/>
                <a:gd name="connsiteY23" fmla="*/ 2045 h 10097"/>
                <a:gd name="connsiteX24" fmla="*/ 6882 w 11082"/>
                <a:gd name="connsiteY24" fmla="*/ 1412 h 10097"/>
                <a:gd name="connsiteX25" fmla="*/ 3188 w 11082"/>
                <a:gd name="connsiteY25" fmla="*/ 1154 h 10097"/>
                <a:gd name="connsiteX26" fmla="*/ 810 w 11082"/>
                <a:gd name="connsiteY26" fmla="*/ 886 h 10097"/>
                <a:gd name="connsiteX27" fmla="*/ 1264 w 11082"/>
                <a:gd name="connsiteY27" fmla="*/ 574 h 10097"/>
                <a:gd name="connsiteX28" fmla="*/ 1386 w 11082"/>
                <a:gd name="connsiteY28" fmla="*/ 0 h 1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082" h="10097">
                  <a:moveTo>
                    <a:pt x="9570" y="10097"/>
                  </a:moveTo>
                  <a:lnTo>
                    <a:pt x="9816" y="9761"/>
                  </a:lnTo>
                  <a:lnTo>
                    <a:pt x="11082" y="9547"/>
                  </a:lnTo>
                  <a:lnTo>
                    <a:pt x="11082" y="9385"/>
                  </a:lnTo>
                  <a:lnTo>
                    <a:pt x="9767" y="9171"/>
                  </a:lnTo>
                  <a:lnTo>
                    <a:pt x="9058" y="8613"/>
                  </a:lnTo>
                  <a:lnTo>
                    <a:pt x="9757" y="8084"/>
                  </a:lnTo>
                  <a:lnTo>
                    <a:pt x="10486" y="7811"/>
                  </a:lnTo>
                  <a:lnTo>
                    <a:pt x="9757" y="7268"/>
                  </a:lnTo>
                  <a:lnTo>
                    <a:pt x="9757" y="7131"/>
                  </a:lnTo>
                  <a:lnTo>
                    <a:pt x="7556" y="6588"/>
                  </a:lnTo>
                  <a:lnTo>
                    <a:pt x="7556" y="6180"/>
                  </a:lnTo>
                  <a:lnTo>
                    <a:pt x="6810" y="5907"/>
                  </a:lnTo>
                  <a:lnTo>
                    <a:pt x="7556" y="5772"/>
                  </a:lnTo>
                  <a:lnTo>
                    <a:pt x="7556" y="5499"/>
                  </a:lnTo>
                  <a:lnTo>
                    <a:pt x="2407" y="4956"/>
                  </a:lnTo>
                  <a:lnTo>
                    <a:pt x="1374" y="4726"/>
                  </a:lnTo>
                  <a:lnTo>
                    <a:pt x="1678" y="4410"/>
                  </a:lnTo>
                  <a:lnTo>
                    <a:pt x="135" y="4302"/>
                  </a:lnTo>
                  <a:cubicBezTo>
                    <a:pt x="141" y="4258"/>
                    <a:pt x="-6" y="4213"/>
                    <a:pt x="0" y="4169"/>
                  </a:cubicBezTo>
                  <a:lnTo>
                    <a:pt x="1417" y="3461"/>
                  </a:lnTo>
                  <a:lnTo>
                    <a:pt x="3239" y="3182"/>
                  </a:lnTo>
                  <a:lnTo>
                    <a:pt x="5364" y="2388"/>
                  </a:lnTo>
                  <a:lnTo>
                    <a:pt x="5364" y="2045"/>
                  </a:lnTo>
                  <a:lnTo>
                    <a:pt x="6882" y="1412"/>
                  </a:lnTo>
                  <a:lnTo>
                    <a:pt x="3188" y="1154"/>
                  </a:lnTo>
                  <a:lnTo>
                    <a:pt x="810" y="886"/>
                  </a:lnTo>
                  <a:lnTo>
                    <a:pt x="1264" y="574"/>
                  </a:lnTo>
                  <a:cubicBezTo>
                    <a:pt x="1305" y="383"/>
                    <a:pt x="1345" y="191"/>
                    <a:pt x="1386" y="0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650" name="Freeform 67"/>
          <p:cNvSpPr>
            <a:spLocks/>
          </p:cNvSpPr>
          <p:nvPr/>
        </p:nvSpPr>
        <p:spPr bwMode="gray">
          <a:xfrm>
            <a:off x="7326159" y="1790111"/>
            <a:ext cx="1105466" cy="1177195"/>
          </a:xfrm>
          <a:custGeom>
            <a:avLst/>
            <a:gdLst>
              <a:gd name="T0" fmla="*/ 0 w 1451"/>
              <a:gd name="T1" fmla="*/ 1859 h 1859"/>
              <a:gd name="T2" fmla="*/ 136 w 1451"/>
              <a:gd name="T3" fmla="*/ 1542 h 1859"/>
              <a:gd name="T4" fmla="*/ 227 w 1451"/>
              <a:gd name="T5" fmla="*/ 1224 h 1859"/>
              <a:gd name="T6" fmla="*/ 317 w 1451"/>
              <a:gd name="T7" fmla="*/ 1134 h 1859"/>
              <a:gd name="T8" fmla="*/ 408 w 1451"/>
              <a:gd name="T9" fmla="*/ 1043 h 1859"/>
              <a:gd name="T10" fmla="*/ 862 w 1451"/>
              <a:gd name="T11" fmla="*/ 952 h 1859"/>
              <a:gd name="T12" fmla="*/ 862 w 1451"/>
              <a:gd name="T13" fmla="*/ 862 h 1859"/>
              <a:gd name="T14" fmla="*/ 952 w 1451"/>
              <a:gd name="T15" fmla="*/ 816 h 1859"/>
              <a:gd name="T16" fmla="*/ 1043 w 1451"/>
              <a:gd name="T17" fmla="*/ 725 h 1859"/>
              <a:gd name="T18" fmla="*/ 1225 w 1451"/>
              <a:gd name="T19" fmla="*/ 363 h 1859"/>
              <a:gd name="T20" fmla="*/ 1225 w 1451"/>
              <a:gd name="T21" fmla="*/ 227 h 1859"/>
              <a:gd name="T22" fmla="*/ 1361 w 1451"/>
              <a:gd name="T23" fmla="*/ 181 h 1859"/>
              <a:gd name="T24" fmla="*/ 1406 w 1451"/>
              <a:gd name="T25" fmla="*/ 136 h 1859"/>
              <a:gd name="T26" fmla="*/ 1451 w 1451"/>
              <a:gd name="T27" fmla="*/ 90 h 1859"/>
              <a:gd name="T28" fmla="*/ 1315 w 1451"/>
              <a:gd name="T29" fmla="*/ 0 h 18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451"/>
              <a:gd name="T46" fmla="*/ 0 h 1859"/>
              <a:gd name="T47" fmla="*/ 1451 w 1451"/>
              <a:gd name="T48" fmla="*/ 1859 h 1859"/>
              <a:gd name="connsiteX0" fmla="*/ 0 w 10000"/>
              <a:gd name="connsiteY0" fmla="*/ 9516 h 9516"/>
              <a:gd name="connsiteX1" fmla="*/ 937 w 10000"/>
              <a:gd name="connsiteY1" fmla="*/ 7811 h 9516"/>
              <a:gd name="connsiteX2" fmla="*/ 1564 w 10000"/>
              <a:gd name="connsiteY2" fmla="*/ 6100 h 9516"/>
              <a:gd name="connsiteX3" fmla="*/ 2185 w 10000"/>
              <a:gd name="connsiteY3" fmla="*/ 5616 h 9516"/>
              <a:gd name="connsiteX4" fmla="*/ 2812 w 10000"/>
              <a:gd name="connsiteY4" fmla="*/ 5127 h 9516"/>
              <a:gd name="connsiteX5" fmla="*/ 5941 w 10000"/>
              <a:gd name="connsiteY5" fmla="*/ 4637 h 9516"/>
              <a:gd name="connsiteX6" fmla="*/ 5941 w 10000"/>
              <a:gd name="connsiteY6" fmla="*/ 4153 h 9516"/>
              <a:gd name="connsiteX7" fmla="*/ 6561 w 10000"/>
              <a:gd name="connsiteY7" fmla="*/ 3905 h 9516"/>
              <a:gd name="connsiteX8" fmla="*/ 7188 w 10000"/>
              <a:gd name="connsiteY8" fmla="*/ 3416 h 9516"/>
              <a:gd name="connsiteX9" fmla="*/ 8442 w 10000"/>
              <a:gd name="connsiteY9" fmla="*/ 1469 h 9516"/>
              <a:gd name="connsiteX10" fmla="*/ 8442 w 10000"/>
              <a:gd name="connsiteY10" fmla="*/ 737 h 9516"/>
              <a:gd name="connsiteX11" fmla="*/ 9380 w 10000"/>
              <a:gd name="connsiteY11" fmla="*/ 490 h 9516"/>
              <a:gd name="connsiteX12" fmla="*/ 9690 w 10000"/>
              <a:gd name="connsiteY12" fmla="*/ 248 h 9516"/>
              <a:gd name="connsiteX13" fmla="*/ 10000 w 10000"/>
              <a:gd name="connsiteY13" fmla="*/ 0 h 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0" h="9516">
                <a:moveTo>
                  <a:pt x="0" y="9516"/>
                </a:moveTo>
                <a:lnTo>
                  <a:pt x="937" y="7811"/>
                </a:lnTo>
                <a:lnTo>
                  <a:pt x="1564" y="6100"/>
                </a:lnTo>
                <a:lnTo>
                  <a:pt x="2185" y="5616"/>
                </a:lnTo>
                <a:lnTo>
                  <a:pt x="2812" y="5127"/>
                </a:lnTo>
                <a:lnTo>
                  <a:pt x="5941" y="4637"/>
                </a:lnTo>
                <a:lnTo>
                  <a:pt x="5941" y="4153"/>
                </a:lnTo>
                <a:lnTo>
                  <a:pt x="6561" y="3905"/>
                </a:lnTo>
                <a:lnTo>
                  <a:pt x="7188" y="3416"/>
                </a:lnTo>
                <a:lnTo>
                  <a:pt x="8442" y="1469"/>
                </a:lnTo>
                <a:lnTo>
                  <a:pt x="8442" y="737"/>
                </a:lnTo>
                <a:lnTo>
                  <a:pt x="9380" y="490"/>
                </a:lnTo>
                <a:lnTo>
                  <a:pt x="9690" y="248"/>
                </a:lnTo>
                <a:lnTo>
                  <a:pt x="10000" y="0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651" name="グループ化 650"/>
          <p:cNvGrpSpPr/>
          <p:nvPr/>
        </p:nvGrpSpPr>
        <p:grpSpPr bwMode="gray">
          <a:xfrm>
            <a:off x="8604570" y="1277066"/>
            <a:ext cx="1451353" cy="573617"/>
            <a:chOff x="7283261" y="584970"/>
            <a:chExt cx="1451353" cy="573617"/>
          </a:xfrm>
        </p:grpSpPr>
        <p:sp>
          <p:nvSpPr>
            <p:cNvPr id="652" name="Freeform 71"/>
            <p:cNvSpPr>
              <a:spLocks/>
            </p:cNvSpPr>
            <p:nvPr/>
          </p:nvSpPr>
          <p:spPr bwMode="gray">
            <a:xfrm>
              <a:off x="7283261" y="584970"/>
              <a:ext cx="1451353" cy="573617"/>
            </a:xfrm>
            <a:custGeom>
              <a:avLst/>
              <a:gdLst>
                <a:gd name="T0" fmla="*/ 0 w 1905"/>
                <a:gd name="T1" fmla="*/ 862 h 862"/>
                <a:gd name="T2" fmla="*/ 46 w 1905"/>
                <a:gd name="T3" fmla="*/ 681 h 862"/>
                <a:gd name="T4" fmla="*/ 182 w 1905"/>
                <a:gd name="T5" fmla="*/ 590 h 862"/>
                <a:gd name="T6" fmla="*/ 227 w 1905"/>
                <a:gd name="T7" fmla="*/ 499 h 862"/>
                <a:gd name="T8" fmla="*/ 272 w 1905"/>
                <a:gd name="T9" fmla="*/ 545 h 862"/>
                <a:gd name="T10" fmla="*/ 408 w 1905"/>
                <a:gd name="T11" fmla="*/ 590 h 862"/>
                <a:gd name="T12" fmla="*/ 454 w 1905"/>
                <a:gd name="T13" fmla="*/ 635 h 862"/>
                <a:gd name="T14" fmla="*/ 635 w 1905"/>
                <a:gd name="T15" fmla="*/ 681 h 862"/>
                <a:gd name="T16" fmla="*/ 862 w 1905"/>
                <a:gd name="T17" fmla="*/ 499 h 862"/>
                <a:gd name="T18" fmla="*/ 862 w 1905"/>
                <a:gd name="T19" fmla="*/ 454 h 862"/>
                <a:gd name="T20" fmla="*/ 953 w 1905"/>
                <a:gd name="T21" fmla="*/ 363 h 862"/>
                <a:gd name="T22" fmla="*/ 1270 w 1905"/>
                <a:gd name="T23" fmla="*/ 363 h 862"/>
                <a:gd name="T24" fmla="*/ 1316 w 1905"/>
                <a:gd name="T25" fmla="*/ 227 h 862"/>
                <a:gd name="T26" fmla="*/ 1406 w 1905"/>
                <a:gd name="T27" fmla="*/ 182 h 862"/>
                <a:gd name="T28" fmla="*/ 1406 w 1905"/>
                <a:gd name="T29" fmla="*/ 91 h 862"/>
                <a:gd name="T30" fmla="*/ 1497 w 1905"/>
                <a:gd name="T31" fmla="*/ 91 h 862"/>
                <a:gd name="T32" fmla="*/ 1588 w 1905"/>
                <a:gd name="T33" fmla="*/ 182 h 862"/>
                <a:gd name="T34" fmla="*/ 1633 w 1905"/>
                <a:gd name="T35" fmla="*/ 182 h 862"/>
                <a:gd name="T36" fmla="*/ 1769 w 1905"/>
                <a:gd name="T37" fmla="*/ 46 h 862"/>
                <a:gd name="T38" fmla="*/ 1860 w 1905"/>
                <a:gd name="T39" fmla="*/ 46 h 862"/>
                <a:gd name="T40" fmla="*/ 1905 w 1905"/>
                <a:gd name="T41" fmla="*/ 0 h 8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05"/>
                <a:gd name="T64" fmla="*/ 0 h 862"/>
                <a:gd name="T65" fmla="*/ 1905 w 1905"/>
                <a:gd name="T66" fmla="*/ 862 h 8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05" h="862">
                  <a:moveTo>
                    <a:pt x="0" y="862"/>
                  </a:moveTo>
                  <a:lnTo>
                    <a:pt x="46" y="681"/>
                  </a:lnTo>
                  <a:lnTo>
                    <a:pt x="182" y="590"/>
                  </a:lnTo>
                  <a:lnTo>
                    <a:pt x="227" y="499"/>
                  </a:lnTo>
                  <a:lnTo>
                    <a:pt x="272" y="545"/>
                  </a:lnTo>
                  <a:lnTo>
                    <a:pt x="408" y="590"/>
                  </a:lnTo>
                  <a:lnTo>
                    <a:pt x="454" y="635"/>
                  </a:lnTo>
                  <a:lnTo>
                    <a:pt x="635" y="681"/>
                  </a:lnTo>
                  <a:lnTo>
                    <a:pt x="862" y="499"/>
                  </a:lnTo>
                  <a:lnTo>
                    <a:pt x="862" y="454"/>
                  </a:lnTo>
                  <a:lnTo>
                    <a:pt x="953" y="363"/>
                  </a:lnTo>
                  <a:lnTo>
                    <a:pt x="1270" y="363"/>
                  </a:lnTo>
                  <a:lnTo>
                    <a:pt x="1316" y="227"/>
                  </a:lnTo>
                  <a:lnTo>
                    <a:pt x="1406" y="182"/>
                  </a:lnTo>
                  <a:lnTo>
                    <a:pt x="1406" y="91"/>
                  </a:lnTo>
                  <a:lnTo>
                    <a:pt x="1497" y="91"/>
                  </a:lnTo>
                  <a:lnTo>
                    <a:pt x="1588" y="182"/>
                  </a:lnTo>
                  <a:lnTo>
                    <a:pt x="1633" y="182"/>
                  </a:lnTo>
                  <a:lnTo>
                    <a:pt x="1769" y="46"/>
                  </a:lnTo>
                  <a:lnTo>
                    <a:pt x="1860" y="46"/>
                  </a:lnTo>
                  <a:lnTo>
                    <a:pt x="1905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53" name="Freeform 166"/>
            <p:cNvSpPr>
              <a:spLocks/>
            </p:cNvSpPr>
            <p:nvPr/>
          </p:nvSpPr>
          <p:spPr bwMode="gray">
            <a:xfrm>
              <a:off x="7283261" y="584970"/>
              <a:ext cx="1451353" cy="573617"/>
            </a:xfrm>
            <a:custGeom>
              <a:avLst/>
              <a:gdLst>
                <a:gd name="T0" fmla="*/ 0 w 1905"/>
                <a:gd name="T1" fmla="*/ 862 h 862"/>
                <a:gd name="T2" fmla="*/ 46 w 1905"/>
                <a:gd name="T3" fmla="*/ 681 h 862"/>
                <a:gd name="T4" fmla="*/ 182 w 1905"/>
                <a:gd name="T5" fmla="*/ 590 h 862"/>
                <a:gd name="T6" fmla="*/ 227 w 1905"/>
                <a:gd name="T7" fmla="*/ 499 h 862"/>
                <a:gd name="T8" fmla="*/ 272 w 1905"/>
                <a:gd name="T9" fmla="*/ 545 h 862"/>
                <a:gd name="T10" fmla="*/ 408 w 1905"/>
                <a:gd name="T11" fmla="*/ 590 h 862"/>
                <a:gd name="T12" fmla="*/ 454 w 1905"/>
                <a:gd name="T13" fmla="*/ 635 h 862"/>
                <a:gd name="T14" fmla="*/ 635 w 1905"/>
                <a:gd name="T15" fmla="*/ 681 h 862"/>
                <a:gd name="T16" fmla="*/ 862 w 1905"/>
                <a:gd name="T17" fmla="*/ 499 h 862"/>
                <a:gd name="T18" fmla="*/ 862 w 1905"/>
                <a:gd name="T19" fmla="*/ 454 h 862"/>
                <a:gd name="T20" fmla="*/ 953 w 1905"/>
                <a:gd name="T21" fmla="*/ 363 h 862"/>
                <a:gd name="T22" fmla="*/ 1270 w 1905"/>
                <a:gd name="T23" fmla="*/ 363 h 862"/>
                <a:gd name="T24" fmla="*/ 1316 w 1905"/>
                <a:gd name="T25" fmla="*/ 227 h 862"/>
                <a:gd name="T26" fmla="*/ 1406 w 1905"/>
                <a:gd name="T27" fmla="*/ 182 h 862"/>
                <a:gd name="T28" fmla="*/ 1406 w 1905"/>
                <a:gd name="T29" fmla="*/ 91 h 862"/>
                <a:gd name="T30" fmla="*/ 1497 w 1905"/>
                <a:gd name="T31" fmla="*/ 91 h 862"/>
                <a:gd name="T32" fmla="*/ 1588 w 1905"/>
                <a:gd name="T33" fmla="*/ 182 h 862"/>
                <a:gd name="T34" fmla="*/ 1633 w 1905"/>
                <a:gd name="T35" fmla="*/ 182 h 862"/>
                <a:gd name="T36" fmla="*/ 1769 w 1905"/>
                <a:gd name="T37" fmla="*/ 46 h 862"/>
                <a:gd name="T38" fmla="*/ 1860 w 1905"/>
                <a:gd name="T39" fmla="*/ 46 h 862"/>
                <a:gd name="T40" fmla="*/ 1905 w 1905"/>
                <a:gd name="T41" fmla="*/ 0 h 8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05"/>
                <a:gd name="T64" fmla="*/ 0 h 862"/>
                <a:gd name="T65" fmla="*/ 1905 w 1905"/>
                <a:gd name="T66" fmla="*/ 862 h 8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05" h="862">
                  <a:moveTo>
                    <a:pt x="0" y="862"/>
                  </a:moveTo>
                  <a:lnTo>
                    <a:pt x="46" y="681"/>
                  </a:lnTo>
                  <a:lnTo>
                    <a:pt x="182" y="590"/>
                  </a:lnTo>
                  <a:lnTo>
                    <a:pt x="227" y="499"/>
                  </a:lnTo>
                  <a:lnTo>
                    <a:pt x="272" y="545"/>
                  </a:lnTo>
                  <a:lnTo>
                    <a:pt x="408" y="590"/>
                  </a:lnTo>
                  <a:lnTo>
                    <a:pt x="454" y="635"/>
                  </a:lnTo>
                  <a:lnTo>
                    <a:pt x="635" y="681"/>
                  </a:lnTo>
                  <a:lnTo>
                    <a:pt x="862" y="499"/>
                  </a:lnTo>
                  <a:lnTo>
                    <a:pt x="862" y="454"/>
                  </a:lnTo>
                  <a:lnTo>
                    <a:pt x="953" y="363"/>
                  </a:lnTo>
                  <a:lnTo>
                    <a:pt x="1270" y="363"/>
                  </a:lnTo>
                  <a:lnTo>
                    <a:pt x="1316" y="227"/>
                  </a:lnTo>
                  <a:lnTo>
                    <a:pt x="1406" y="182"/>
                  </a:lnTo>
                  <a:lnTo>
                    <a:pt x="1406" y="91"/>
                  </a:lnTo>
                  <a:lnTo>
                    <a:pt x="1497" y="91"/>
                  </a:lnTo>
                  <a:lnTo>
                    <a:pt x="1588" y="182"/>
                  </a:lnTo>
                  <a:lnTo>
                    <a:pt x="1633" y="182"/>
                  </a:lnTo>
                  <a:lnTo>
                    <a:pt x="1769" y="46"/>
                  </a:lnTo>
                  <a:lnTo>
                    <a:pt x="1860" y="46"/>
                  </a:lnTo>
                  <a:lnTo>
                    <a:pt x="1905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54" name="グループ化 653"/>
          <p:cNvGrpSpPr/>
          <p:nvPr/>
        </p:nvGrpSpPr>
        <p:grpSpPr bwMode="gray">
          <a:xfrm>
            <a:off x="8785672" y="3601476"/>
            <a:ext cx="1470365" cy="181008"/>
            <a:chOff x="7464363" y="2909381"/>
            <a:chExt cx="1470365" cy="181008"/>
          </a:xfrm>
        </p:grpSpPr>
        <p:sp>
          <p:nvSpPr>
            <p:cNvPr id="655" name="Freeform 72"/>
            <p:cNvSpPr>
              <a:spLocks/>
            </p:cNvSpPr>
            <p:nvPr/>
          </p:nvSpPr>
          <p:spPr bwMode="gray">
            <a:xfrm>
              <a:off x="7464363" y="2909381"/>
              <a:ext cx="1470365" cy="181002"/>
            </a:xfrm>
            <a:custGeom>
              <a:avLst/>
              <a:gdLst>
                <a:gd name="T0" fmla="*/ 0 w 1905"/>
                <a:gd name="T1" fmla="*/ 91 h 272"/>
                <a:gd name="T2" fmla="*/ 318 w 1905"/>
                <a:gd name="T3" fmla="*/ 272 h 272"/>
                <a:gd name="T4" fmla="*/ 545 w 1905"/>
                <a:gd name="T5" fmla="*/ 45 h 272"/>
                <a:gd name="T6" fmla="*/ 635 w 1905"/>
                <a:gd name="T7" fmla="*/ 0 h 272"/>
                <a:gd name="T8" fmla="*/ 726 w 1905"/>
                <a:gd name="T9" fmla="*/ 0 h 272"/>
                <a:gd name="T10" fmla="*/ 908 w 1905"/>
                <a:gd name="T11" fmla="*/ 227 h 272"/>
                <a:gd name="T12" fmla="*/ 1134 w 1905"/>
                <a:gd name="T13" fmla="*/ 272 h 272"/>
                <a:gd name="T14" fmla="*/ 1407 w 1905"/>
                <a:gd name="T15" fmla="*/ 272 h 272"/>
                <a:gd name="T16" fmla="*/ 1543 w 1905"/>
                <a:gd name="T17" fmla="*/ 227 h 272"/>
                <a:gd name="T18" fmla="*/ 1633 w 1905"/>
                <a:gd name="T19" fmla="*/ 181 h 272"/>
                <a:gd name="T20" fmla="*/ 1679 w 1905"/>
                <a:gd name="T21" fmla="*/ 91 h 272"/>
                <a:gd name="T22" fmla="*/ 1724 w 1905"/>
                <a:gd name="T23" fmla="*/ 91 h 272"/>
                <a:gd name="T24" fmla="*/ 1905 w 1905"/>
                <a:gd name="T25" fmla="*/ 227 h 2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05"/>
                <a:gd name="T40" fmla="*/ 0 h 272"/>
                <a:gd name="T41" fmla="*/ 1905 w 1905"/>
                <a:gd name="T42" fmla="*/ 272 h 272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10 w 10000"/>
                <a:gd name="connsiteY2" fmla="*/ 8579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1278"/>
                <a:gd name="connsiteX1" fmla="*/ 1669 w 10000"/>
                <a:gd name="connsiteY1" fmla="*/ 10000 h 11278"/>
                <a:gd name="connsiteX2" fmla="*/ 2320 w 10000"/>
                <a:gd name="connsiteY2" fmla="*/ 11210 h 11278"/>
                <a:gd name="connsiteX3" fmla="*/ 2861 w 10000"/>
                <a:gd name="connsiteY3" fmla="*/ 1654 h 11278"/>
                <a:gd name="connsiteX4" fmla="*/ 3333 w 10000"/>
                <a:gd name="connsiteY4" fmla="*/ 0 h 11278"/>
                <a:gd name="connsiteX5" fmla="*/ 3811 w 10000"/>
                <a:gd name="connsiteY5" fmla="*/ 0 h 11278"/>
                <a:gd name="connsiteX6" fmla="*/ 4766 w 10000"/>
                <a:gd name="connsiteY6" fmla="*/ 8346 h 11278"/>
                <a:gd name="connsiteX7" fmla="*/ 5953 w 10000"/>
                <a:gd name="connsiteY7" fmla="*/ 10000 h 11278"/>
                <a:gd name="connsiteX8" fmla="*/ 7386 w 10000"/>
                <a:gd name="connsiteY8" fmla="*/ 10000 h 11278"/>
                <a:gd name="connsiteX9" fmla="*/ 8100 w 10000"/>
                <a:gd name="connsiteY9" fmla="*/ 8346 h 11278"/>
                <a:gd name="connsiteX10" fmla="*/ 8572 w 10000"/>
                <a:gd name="connsiteY10" fmla="*/ 6654 h 11278"/>
                <a:gd name="connsiteX11" fmla="*/ 8814 w 10000"/>
                <a:gd name="connsiteY11" fmla="*/ 3346 h 11278"/>
                <a:gd name="connsiteX12" fmla="*/ 9050 w 10000"/>
                <a:gd name="connsiteY12" fmla="*/ 3346 h 11278"/>
                <a:gd name="connsiteX13" fmla="*/ 10000 w 10000"/>
                <a:gd name="connsiteY13" fmla="*/ 8346 h 11278"/>
                <a:gd name="connsiteX0" fmla="*/ 0 w 10000"/>
                <a:gd name="connsiteY0" fmla="*/ 3346 h 11210"/>
                <a:gd name="connsiteX1" fmla="*/ 1669 w 10000"/>
                <a:gd name="connsiteY1" fmla="*/ 10000 h 11210"/>
                <a:gd name="connsiteX2" fmla="*/ 2320 w 10000"/>
                <a:gd name="connsiteY2" fmla="*/ 11210 h 11210"/>
                <a:gd name="connsiteX3" fmla="*/ 2861 w 10000"/>
                <a:gd name="connsiteY3" fmla="*/ 1654 h 11210"/>
                <a:gd name="connsiteX4" fmla="*/ 3333 w 10000"/>
                <a:gd name="connsiteY4" fmla="*/ 0 h 11210"/>
                <a:gd name="connsiteX5" fmla="*/ 3811 w 10000"/>
                <a:gd name="connsiteY5" fmla="*/ 0 h 11210"/>
                <a:gd name="connsiteX6" fmla="*/ 4766 w 10000"/>
                <a:gd name="connsiteY6" fmla="*/ 8346 h 11210"/>
                <a:gd name="connsiteX7" fmla="*/ 5953 w 10000"/>
                <a:gd name="connsiteY7" fmla="*/ 10000 h 11210"/>
                <a:gd name="connsiteX8" fmla="*/ 7386 w 10000"/>
                <a:gd name="connsiteY8" fmla="*/ 10000 h 11210"/>
                <a:gd name="connsiteX9" fmla="*/ 8100 w 10000"/>
                <a:gd name="connsiteY9" fmla="*/ 8346 h 11210"/>
                <a:gd name="connsiteX10" fmla="*/ 8572 w 10000"/>
                <a:gd name="connsiteY10" fmla="*/ 6654 h 11210"/>
                <a:gd name="connsiteX11" fmla="*/ 8814 w 10000"/>
                <a:gd name="connsiteY11" fmla="*/ 3346 h 11210"/>
                <a:gd name="connsiteX12" fmla="*/ 9050 w 10000"/>
                <a:gd name="connsiteY12" fmla="*/ 3346 h 11210"/>
                <a:gd name="connsiteX13" fmla="*/ 10000 w 10000"/>
                <a:gd name="connsiteY13" fmla="*/ 8346 h 1121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08 w 10000"/>
                <a:gd name="connsiteY2" fmla="*/ 6474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08 w 10000"/>
                <a:gd name="connsiteY2" fmla="*/ 6474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24 w 10000"/>
                <a:gd name="connsiteY2" fmla="*/ 9105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947"/>
                <a:gd name="connsiteX1" fmla="*/ 1669 w 10000"/>
                <a:gd name="connsiteY1" fmla="*/ 10000 h 10947"/>
                <a:gd name="connsiteX2" fmla="*/ 2451 w 10000"/>
                <a:gd name="connsiteY2" fmla="*/ 10947 h 10947"/>
                <a:gd name="connsiteX3" fmla="*/ 2861 w 10000"/>
                <a:gd name="connsiteY3" fmla="*/ 1654 h 10947"/>
                <a:gd name="connsiteX4" fmla="*/ 3333 w 10000"/>
                <a:gd name="connsiteY4" fmla="*/ 0 h 10947"/>
                <a:gd name="connsiteX5" fmla="*/ 3811 w 10000"/>
                <a:gd name="connsiteY5" fmla="*/ 0 h 10947"/>
                <a:gd name="connsiteX6" fmla="*/ 4766 w 10000"/>
                <a:gd name="connsiteY6" fmla="*/ 8346 h 10947"/>
                <a:gd name="connsiteX7" fmla="*/ 5953 w 10000"/>
                <a:gd name="connsiteY7" fmla="*/ 10000 h 10947"/>
                <a:gd name="connsiteX8" fmla="*/ 7386 w 10000"/>
                <a:gd name="connsiteY8" fmla="*/ 10000 h 10947"/>
                <a:gd name="connsiteX9" fmla="*/ 8100 w 10000"/>
                <a:gd name="connsiteY9" fmla="*/ 8346 h 10947"/>
                <a:gd name="connsiteX10" fmla="*/ 8572 w 10000"/>
                <a:gd name="connsiteY10" fmla="*/ 6654 h 10947"/>
                <a:gd name="connsiteX11" fmla="*/ 8814 w 10000"/>
                <a:gd name="connsiteY11" fmla="*/ 3346 h 10947"/>
                <a:gd name="connsiteX12" fmla="*/ 9050 w 10000"/>
                <a:gd name="connsiteY12" fmla="*/ 3346 h 10947"/>
                <a:gd name="connsiteX13" fmla="*/ 10000 w 10000"/>
                <a:gd name="connsiteY13" fmla="*/ 8346 h 10947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697 w 10000"/>
                <a:gd name="connsiteY3" fmla="*/ 3759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697 w 10000"/>
                <a:gd name="connsiteY3" fmla="*/ 3759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746 w 10000"/>
                <a:gd name="connsiteY3" fmla="*/ 4285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746 w 10000"/>
                <a:gd name="connsiteY3" fmla="*/ 4285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180"/>
                <a:gd name="connsiteY0" fmla="*/ 3741 h 10000"/>
                <a:gd name="connsiteX1" fmla="*/ 1849 w 10180"/>
                <a:gd name="connsiteY1" fmla="*/ 10000 h 10000"/>
                <a:gd name="connsiteX2" fmla="*/ 2122 w 10180"/>
                <a:gd name="connsiteY2" fmla="*/ 9763 h 10000"/>
                <a:gd name="connsiteX3" fmla="*/ 2926 w 10180"/>
                <a:gd name="connsiteY3" fmla="*/ 4285 h 10000"/>
                <a:gd name="connsiteX4" fmla="*/ 3743 w 10180"/>
                <a:gd name="connsiteY4" fmla="*/ 0 h 10000"/>
                <a:gd name="connsiteX5" fmla="*/ 3991 w 10180"/>
                <a:gd name="connsiteY5" fmla="*/ 0 h 10000"/>
                <a:gd name="connsiteX6" fmla="*/ 4946 w 10180"/>
                <a:gd name="connsiteY6" fmla="*/ 8346 h 10000"/>
                <a:gd name="connsiteX7" fmla="*/ 6133 w 10180"/>
                <a:gd name="connsiteY7" fmla="*/ 10000 h 10000"/>
                <a:gd name="connsiteX8" fmla="*/ 7566 w 10180"/>
                <a:gd name="connsiteY8" fmla="*/ 10000 h 10000"/>
                <a:gd name="connsiteX9" fmla="*/ 8280 w 10180"/>
                <a:gd name="connsiteY9" fmla="*/ 8346 h 10000"/>
                <a:gd name="connsiteX10" fmla="*/ 8752 w 10180"/>
                <a:gd name="connsiteY10" fmla="*/ 6654 h 10000"/>
                <a:gd name="connsiteX11" fmla="*/ 8994 w 10180"/>
                <a:gd name="connsiteY11" fmla="*/ 3346 h 10000"/>
                <a:gd name="connsiteX12" fmla="*/ 9230 w 10180"/>
                <a:gd name="connsiteY12" fmla="*/ 3346 h 10000"/>
                <a:gd name="connsiteX13" fmla="*/ 10180 w 10180"/>
                <a:gd name="connsiteY13" fmla="*/ 8346 h 10000"/>
                <a:gd name="connsiteX0" fmla="*/ 0 w 10180"/>
                <a:gd name="connsiteY0" fmla="*/ 3741 h 10000"/>
                <a:gd name="connsiteX1" fmla="*/ 941 w 10180"/>
                <a:gd name="connsiteY1" fmla="*/ 7132 h 10000"/>
                <a:gd name="connsiteX2" fmla="*/ 1849 w 10180"/>
                <a:gd name="connsiteY2" fmla="*/ 10000 h 10000"/>
                <a:gd name="connsiteX3" fmla="*/ 2122 w 10180"/>
                <a:gd name="connsiteY3" fmla="*/ 9763 h 10000"/>
                <a:gd name="connsiteX4" fmla="*/ 2926 w 10180"/>
                <a:gd name="connsiteY4" fmla="*/ 4285 h 10000"/>
                <a:gd name="connsiteX5" fmla="*/ 3743 w 10180"/>
                <a:gd name="connsiteY5" fmla="*/ 0 h 10000"/>
                <a:gd name="connsiteX6" fmla="*/ 3991 w 10180"/>
                <a:gd name="connsiteY6" fmla="*/ 0 h 10000"/>
                <a:gd name="connsiteX7" fmla="*/ 4946 w 10180"/>
                <a:gd name="connsiteY7" fmla="*/ 8346 h 10000"/>
                <a:gd name="connsiteX8" fmla="*/ 6133 w 10180"/>
                <a:gd name="connsiteY8" fmla="*/ 10000 h 10000"/>
                <a:gd name="connsiteX9" fmla="*/ 7566 w 10180"/>
                <a:gd name="connsiteY9" fmla="*/ 10000 h 10000"/>
                <a:gd name="connsiteX10" fmla="*/ 8280 w 10180"/>
                <a:gd name="connsiteY10" fmla="*/ 8346 h 10000"/>
                <a:gd name="connsiteX11" fmla="*/ 8752 w 10180"/>
                <a:gd name="connsiteY11" fmla="*/ 6654 h 10000"/>
                <a:gd name="connsiteX12" fmla="*/ 8994 w 10180"/>
                <a:gd name="connsiteY12" fmla="*/ 3346 h 10000"/>
                <a:gd name="connsiteX13" fmla="*/ 9230 w 10180"/>
                <a:gd name="connsiteY13" fmla="*/ 3346 h 10000"/>
                <a:gd name="connsiteX14" fmla="*/ 10180 w 10180"/>
                <a:gd name="connsiteY14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849 w 10180"/>
                <a:gd name="connsiteY2" fmla="*/ 10000 h 10000"/>
                <a:gd name="connsiteX3" fmla="*/ 2122 w 10180"/>
                <a:gd name="connsiteY3" fmla="*/ 9763 h 10000"/>
                <a:gd name="connsiteX4" fmla="*/ 2926 w 10180"/>
                <a:gd name="connsiteY4" fmla="*/ 4285 h 10000"/>
                <a:gd name="connsiteX5" fmla="*/ 3743 w 10180"/>
                <a:gd name="connsiteY5" fmla="*/ 0 h 10000"/>
                <a:gd name="connsiteX6" fmla="*/ 3991 w 10180"/>
                <a:gd name="connsiteY6" fmla="*/ 0 h 10000"/>
                <a:gd name="connsiteX7" fmla="*/ 4946 w 10180"/>
                <a:gd name="connsiteY7" fmla="*/ 8346 h 10000"/>
                <a:gd name="connsiteX8" fmla="*/ 6133 w 10180"/>
                <a:gd name="connsiteY8" fmla="*/ 10000 h 10000"/>
                <a:gd name="connsiteX9" fmla="*/ 7566 w 10180"/>
                <a:gd name="connsiteY9" fmla="*/ 10000 h 10000"/>
                <a:gd name="connsiteX10" fmla="*/ 8280 w 10180"/>
                <a:gd name="connsiteY10" fmla="*/ 8346 h 10000"/>
                <a:gd name="connsiteX11" fmla="*/ 8752 w 10180"/>
                <a:gd name="connsiteY11" fmla="*/ 6654 h 10000"/>
                <a:gd name="connsiteX12" fmla="*/ 8994 w 10180"/>
                <a:gd name="connsiteY12" fmla="*/ 3346 h 10000"/>
                <a:gd name="connsiteX13" fmla="*/ 9230 w 10180"/>
                <a:gd name="connsiteY13" fmla="*/ 3346 h 10000"/>
                <a:gd name="connsiteX14" fmla="*/ 10180 w 10180"/>
                <a:gd name="connsiteY14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532 w 10180"/>
                <a:gd name="connsiteY2" fmla="*/ 8316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8581 h 14840"/>
                <a:gd name="connsiteX1" fmla="*/ 318 w 10180"/>
                <a:gd name="connsiteY1" fmla="*/ 7367 h 14840"/>
                <a:gd name="connsiteX2" fmla="*/ 1040 w 10180"/>
                <a:gd name="connsiteY2" fmla="*/ 0 h 14840"/>
                <a:gd name="connsiteX3" fmla="*/ 1849 w 10180"/>
                <a:gd name="connsiteY3" fmla="*/ 14840 h 14840"/>
                <a:gd name="connsiteX4" fmla="*/ 2122 w 10180"/>
                <a:gd name="connsiteY4" fmla="*/ 14603 h 14840"/>
                <a:gd name="connsiteX5" fmla="*/ 2926 w 10180"/>
                <a:gd name="connsiteY5" fmla="*/ 9125 h 14840"/>
                <a:gd name="connsiteX6" fmla="*/ 3743 w 10180"/>
                <a:gd name="connsiteY6" fmla="*/ 4840 h 14840"/>
                <a:gd name="connsiteX7" fmla="*/ 3991 w 10180"/>
                <a:gd name="connsiteY7" fmla="*/ 4840 h 14840"/>
                <a:gd name="connsiteX8" fmla="*/ 4946 w 10180"/>
                <a:gd name="connsiteY8" fmla="*/ 13186 h 14840"/>
                <a:gd name="connsiteX9" fmla="*/ 6133 w 10180"/>
                <a:gd name="connsiteY9" fmla="*/ 14840 h 14840"/>
                <a:gd name="connsiteX10" fmla="*/ 7566 w 10180"/>
                <a:gd name="connsiteY10" fmla="*/ 14840 h 14840"/>
                <a:gd name="connsiteX11" fmla="*/ 8280 w 10180"/>
                <a:gd name="connsiteY11" fmla="*/ 13186 h 14840"/>
                <a:gd name="connsiteX12" fmla="*/ 8752 w 10180"/>
                <a:gd name="connsiteY12" fmla="*/ 11494 h 14840"/>
                <a:gd name="connsiteX13" fmla="*/ 8994 w 10180"/>
                <a:gd name="connsiteY13" fmla="*/ 8186 h 14840"/>
                <a:gd name="connsiteX14" fmla="*/ 9230 w 10180"/>
                <a:gd name="connsiteY14" fmla="*/ 8186 h 14840"/>
                <a:gd name="connsiteX15" fmla="*/ 10180 w 10180"/>
                <a:gd name="connsiteY15" fmla="*/ 13186 h 14840"/>
                <a:gd name="connsiteX0" fmla="*/ 0 w 10180"/>
                <a:gd name="connsiteY0" fmla="*/ 8581 h 14840"/>
                <a:gd name="connsiteX1" fmla="*/ 318 w 10180"/>
                <a:gd name="connsiteY1" fmla="*/ 7367 h 14840"/>
                <a:gd name="connsiteX2" fmla="*/ 1040 w 10180"/>
                <a:gd name="connsiteY2" fmla="*/ 0 h 14840"/>
                <a:gd name="connsiteX3" fmla="*/ 1849 w 10180"/>
                <a:gd name="connsiteY3" fmla="*/ 14840 h 14840"/>
                <a:gd name="connsiteX4" fmla="*/ 2122 w 10180"/>
                <a:gd name="connsiteY4" fmla="*/ 14603 h 14840"/>
                <a:gd name="connsiteX5" fmla="*/ 2926 w 10180"/>
                <a:gd name="connsiteY5" fmla="*/ 9125 h 14840"/>
                <a:gd name="connsiteX6" fmla="*/ 3743 w 10180"/>
                <a:gd name="connsiteY6" fmla="*/ 4840 h 14840"/>
                <a:gd name="connsiteX7" fmla="*/ 3991 w 10180"/>
                <a:gd name="connsiteY7" fmla="*/ 4840 h 14840"/>
                <a:gd name="connsiteX8" fmla="*/ 4946 w 10180"/>
                <a:gd name="connsiteY8" fmla="*/ 13186 h 14840"/>
                <a:gd name="connsiteX9" fmla="*/ 6133 w 10180"/>
                <a:gd name="connsiteY9" fmla="*/ 14840 h 14840"/>
                <a:gd name="connsiteX10" fmla="*/ 7566 w 10180"/>
                <a:gd name="connsiteY10" fmla="*/ 14840 h 14840"/>
                <a:gd name="connsiteX11" fmla="*/ 8280 w 10180"/>
                <a:gd name="connsiteY11" fmla="*/ 13186 h 14840"/>
                <a:gd name="connsiteX12" fmla="*/ 8752 w 10180"/>
                <a:gd name="connsiteY12" fmla="*/ 11494 h 14840"/>
                <a:gd name="connsiteX13" fmla="*/ 8994 w 10180"/>
                <a:gd name="connsiteY13" fmla="*/ 8186 h 14840"/>
                <a:gd name="connsiteX14" fmla="*/ 9230 w 10180"/>
                <a:gd name="connsiteY14" fmla="*/ 8186 h 14840"/>
                <a:gd name="connsiteX15" fmla="*/ 10180 w 10180"/>
                <a:gd name="connsiteY15" fmla="*/ 13186 h 14840"/>
                <a:gd name="connsiteX0" fmla="*/ 0 w 10180"/>
                <a:gd name="connsiteY0" fmla="*/ 3741 h 10758"/>
                <a:gd name="connsiteX1" fmla="*/ 318 w 10180"/>
                <a:gd name="connsiteY1" fmla="*/ 2527 h 10758"/>
                <a:gd name="connsiteX2" fmla="*/ 1007 w 10180"/>
                <a:gd name="connsiteY2" fmla="*/ 9237 h 10758"/>
                <a:gd name="connsiteX3" fmla="*/ 1849 w 10180"/>
                <a:gd name="connsiteY3" fmla="*/ 10000 h 10758"/>
                <a:gd name="connsiteX4" fmla="*/ 2122 w 10180"/>
                <a:gd name="connsiteY4" fmla="*/ 9763 h 10758"/>
                <a:gd name="connsiteX5" fmla="*/ 2926 w 10180"/>
                <a:gd name="connsiteY5" fmla="*/ 4285 h 10758"/>
                <a:gd name="connsiteX6" fmla="*/ 3743 w 10180"/>
                <a:gd name="connsiteY6" fmla="*/ 0 h 10758"/>
                <a:gd name="connsiteX7" fmla="*/ 3991 w 10180"/>
                <a:gd name="connsiteY7" fmla="*/ 0 h 10758"/>
                <a:gd name="connsiteX8" fmla="*/ 4946 w 10180"/>
                <a:gd name="connsiteY8" fmla="*/ 8346 h 10758"/>
                <a:gd name="connsiteX9" fmla="*/ 6133 w 10180"/>
                <a:gd name="connsiteY9" fmla="*/ 10000 h 10758"/>
                <a:gd name="connsiteX10" fmla="*/ 7566 w 10180"/>
                <a:gd name="connsiteY10" fmla="*/ 10000 h 10758"/>
                <a:gd name="connsiteX11" fmla="*/ 8280 w 10180"/>
                <a:gd name="connsiteY11" fmla="*/ 8346 h 10758"/>
                <a:gd name="connsiteX12" fmla="*/ 8752 w 10180"/>
                <a:gd name="connsiteY12" fmla="*/ 6654 h 10758"/>
                <a:gd name="connsiteX13" fmla="*/ 8994 w 10180"/>
                <a:gd name="connsiteY13" fmla="*/ 3346 h 10758"/>
                <a:gd name="connsiteX14" fmla="*/ 9230 w 10180"/>
                <a:gd name="connsiteY14" fmla="*/ 3346 h 10758"/>
                <a:gd name="connsiteX15" fmla="*/ 10180 w 10180"/>
                <a:gd name="connsiteY15" fmla="*/ 8346 h 10758"/>
                <a:gd name="connsiteX0" fmla="*/ 0 w 10180"/>
                <a:gd name="connsiteY0" fmla="*/ 3741 h 10758"/>
                <a:gd name="connsiteX1" fmla="*/ 318 w 10180"/>
                <a:gd name="connsiteY1" fmla="*/ 2527 h 10758"/>
                <a:gd name="connsiteX2" fmla="*/ 1007 w 10180"/>
                <a:gd name="connsiteY2" fmla="*/ 9237 h 10758"/>
                <a:gd name="connsiteX3" fmla="*/ 1849 w 10180"/>
                <a:gd name="connsiteY3" fmla="*/ 10000 h 10758"/>
                <a:gd name="connsiteX4" fmla="*/ 2122 w 10180"/>
                <a:gd name="connsiteY4" fmla="*/ 9763 h 10758"/>
                <a:gd name="connsiteX5" fmla="*/ 2926 w 10180"/>
                <a:gd name="connsiteY5" fmla="*/ 4285 h 10758"/>
                <a:gd name="connsiteX6" fmla="*/ 3743 w 10180"/>
                <a:gd name="connsiteY6" fmla="*/ 0 h 10758"/>
                <a:gd name="connsiteX7" fmla="*/ 3991 w 10180"/>
                <a:gd name="connsiteY7" fmla="*/ 0 h 10758"/>
                <a:gd name="connsiteX8" fmla="*/ 4946 w 10180"/>
                <a:gd name="connsiteY8" fmla="*/ 8346 h 10758"/>
                <a:gd name="connsiteX9" fmla="*/ 6133 w 10180"/>
                <a:gd name="connsiteY9" fmla="*/ 10000 h 10758"/>
                <a:gd name="connsiteX10" fmla="*/ 7566 w 10180"/>
                <a:gd name="connsiteY10" fmla="*/ 10000 h 10758"/>
                <a:gd name="connsiteX11" fmla="*/ 8280 w 10180"/>
                <a:gd name="connsiteY11" fmla="*/ 8346 h 10758"/>
                <a:gd name="connsiteX12" fmla="*/ 8752 w 10180"/>
                <a:gd name="connsiteY12" fmla="*/ 6654 h 10758"/>
                <a:gd name="connsiteX13" fmla="*/ 8994 w 10180"/>
                <a:gd name="connsiteY13" fmla="*/ 3346 h 10758"/>
                <a:gd name="connsiteX14" fmla="*/ 9230 w 10180"/>
                <a:gd name="connsiteY14" fmla="*/ 3346 h 10758"/>
                <a:gd name="connsiteX15" fmla="*/ 10180 w 10180"/>
                <a:gd name="connsiteY15" fmla="*/ 8346 h 10758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07 w 10180"/>
                <a:gd name="connsiteY2" fmla="*/ 923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56 w 10180"/>
                <a:gd name="connsiteY2" fmla="*/ 160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56 w 10180"/>
                <a:gd name="connsiteY2" fmla="*/ 160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925 w 10180"/>
                <a:gd name="connsiteY2" fmla="*/ 8185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925 w 10180"/>
                <a:gd name="connsiteY2" fmla="*/ 8185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6096 h 12355"/>
                <a:gd name="connsiteX1" fmla="*/ 318 w 10180"/>
                <a:gd name="connsiteY1" fmla="*/ 4882 h 12355"/>
                <a:gd name="connsiteX2" fmla="*/ 1827 w 10180"/>
                <a:gd name="connsiteY2" fmla="*/ 278 h 12355"/>
                <a:gd name="connsiteX3" fmla="*/ 1849 w 10180"/>
                <a:gd name="connsiteY3" fmla="*/ 12355 h 12355"/>
                <a:gd name="connsiteX4" fmla="*/ 2122 w 10180"/>
                <a:gd name="connsiteY4" fmla="*/ 12118 h 12355"/>
                <a:gd name="connsiteX5" fmla="*/ 2926 w 10180"/>
                <a:gd name="connsiteY5" fmla="*/ 6640 h 12355"/>
                <a:gd name="connsiteX6" fmla="*/ 3743 w 10180"/>
                <a:gd name="connsiteY6" fmla="*/ 2355 h 12355"/>
                <a:gd name="connsiteX7" fmla="*/ 3991 w 10180"/>
                <a:gd name="connsiteY7" fmla="*/ 2355 h 12355"/>
                <a:gd name="connsiteX8" fmla="*/ 4946 w 10180"/>
                <a:gd name="connsiteY8" fmla="*/ 10701 h 12355"/>
                <a:gd name="connsiteX9" fmla="*/ 6133 w 10180"/>
                <a:gd name="connsiteY9" fmla="*/ 12355 h 12355"/>
                <a:gd name="connsiteX10" fmla="*/ 7566 w 10180"/>
                <a:gd name="connsiteY10" fmla="*/ 12355 h 12355"/>
                <a:gd name="connsiteX11" fmla="*/ 8280 w 10180"/>
                <a:gd name="connsiteY11" fmla="*/ 10701 h 12355"/>
                <a:gd name="connsiteX12" fmla="*/ 8752 w 10180"/>
                <a:gd name="connsiteY12" fmla="*/ 9009 h 12355"/>
                <a:gd name="connsiteX13" fmla="*/ 8994 w 10180"/>
                <a:gd name="connsiteY13" fmla="*/ 5701 h 12355"/>
                <a:gd name="connsiteX14" fmla="*/ 9230 w 10180"/>
                <a:gd name="connsiteY14" fmla="*/ 5701 h 12355"/>
                <a:gd name="connsiteX15" fmla="*/ 10180 w 10180"/>
                <a:gd name="connsiteY15" fmla="*/ 10701 h 12355"/>
                <a:gd name="connsiteX0" fmla="*/ 0 w 10180"/>
                <a:gd name="connsiteY0" fmla="*/ 5818 h 12077"/>
                <a:gd name="connsiteX1" fmla="*/ 318 w 10180"/>
                <a:gd name="connsiteY1" fmla="*/ 4604 h 12077"/>
                <a:gd name="connsiteX2" fmla="*/ 1827 w 10180"/>
                <a:gd name="connsiteY2" fmla="*/ 0 h 12077"/>
                <a:gd name="connsiteX3" fmla="*/ 1849 w 10180"/>
                <a:gd name="connsiteY3" fmla="*/ 12077 h 12077"/>
                <a:gd name="connsiteX4" fmla="*/ 2122 w 10180"/>
                <a:gd name="connsiteY4" fmla="*/ 11840 h 12077"/>
                <a:gd name="connsiteX5" fmla="*/ 2926 w 10180"/>
                <a:gd name="connsiteY5" fmla="*/ 6362 h 12077"/>
                <a:gd name="connsiteX6" fmla="*/ 3743 w 10180"/>
                <a:gd name="connsiteY6" fmla="*/ 2077 h 12077"/>
                <a:gd name="connsiteX7" fmla="*/ 3991 w 10180"/>
                <a:gd name="connsiteY7" fmla="*/ 2077 h 12077"/>
                <a:gd name="connsiteX8" fmla="*/ 4946 w 10180"/>
                <a:gd name="connsiteY8" fmla="*/ 10423 h 12077"/>
                <a:gd name="connsiteX9" fmla="*/ 6133 w 10180"/>
                <a:gd name="connsiteY9" fmla="*/ 12077 h 12077"/>
                <a:gd name="connsiteX10" fmla="*/ 7566 w 10180"/>
                <a:gd name="connsiteY10" fmla="*/ 12077 h 12077"/>
                <a:gd name="connsiteX11" fmla="*/ 8280 w 10180"/>
                <a:gd name="connsiteY11" fmla="*/ 10423 h 12077"/>
                <a:gd name="connsiteX12" fmla="*/ 8752 w 10180"/>
                <a:gd name="connsiteY12" fmla="*/ 8731 h 12077"/>
                <a:gd name="connsiteX13" fmla="*/ 8994 w 10180"/>
                <a:gd name="connsiteY13" fmla="*/ 5423 h 12077"/>
                <a:gd name="connsiteX14" fmla="*/ 9230 w 10180"/>
                <a:gd name="connsiteY14" fmla="*/ 5423 h 12077"/>
                <a:gd name="connsiteX15" fmla="*/ 10180 w 10180"/>
                <a:gd name="connsiteY15" fmla="*/ 10423 h 12077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9932 w 10180"/>
                <a:gd name="connsiteY15" fmla="*/ 6869 h 10000"/>
                <a:gd name="connsiteX16" fmla="*/ 10180 w 10180"/>
                <a:gd name="connsiteY16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9932 w 10180"/>
                <a:gd name="connsiteY15" fmla="*/ 6869 h 10000"/>
                <a:gd name="connsiteX16" fmla="*/ 10180 w 10180"/>
                <a:gd name="connsiteY16" fmla="*/ 8346 h 10000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81 w 10098"/>
                <a:gd name="connsiteY15" fmla="*/ 6869 h 10056"/>
                <a:gd name="connsiteX16" fmla="*/ 10098 w 10098"/>
                <a:gd name="connsiteY16" fmla="*/ 10056 h 10056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267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267 h 10000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131" h="10000">
                  <a:moveTo>
                    <a:pt x="0" y="3741"/>
                  </a:moveTo>
                  <a:lnTo>
                    <a:pt x="318" y="2527"/>
                  </a:lnTo>
                  <a:lnTo>
                    <a:pt x="613" y="2528"/>
                  </a:lnTo>
                  <a:lnTo>
                    <a:pt x="1849" y="10000"/>
                  </a:lnTo>
                  <a:lnTo>
                    <a:pt x="2122" y="9763"/>
                  </a:lnTo>
                  <a:lnTo>
                    <a:pt x="2926" y="4285"/>
                  </a:lnTo>
                  <a:lnTo>
                    <a:pt x="3743" y="0"/>
                  </a:lnTo>
                  <a:lnTo>
                    <a:pt x="3991" y="0"/>
                  </a:lnTo>
                  <a:lnTo>
                    <a:pt x="4946" y="8346"/>
                  </a:lnTo>
                  <a:lnTo>
                    <a:pt x="6133" y="10000"/>
                  </a:lnTo>
                  <a:lnTo>
                    <a:pt x="7566" y="10000"/>
                  </a:lnTo>
                  <a:lnTo>
                    <a:pt x="8280" y="8346"/>
                  </a:lnTo>
                  <a:lnTo>
                    <a:pt x="8752" y="6654"/>
                  </a:lnTo>
                  <a:cubicBezTo>
                    <a:pt x="8833" y="5551"/>
                    <a:pt x="8913" y="4449"/>
                    <a:pt x="8994" y="3346"/>
                  </a:cubicBezTo>
                  <a:lnTo>
                    <a:pt x="9230" y="3346"/>
                  </a:lnTo>
                  <a:lnTo>
                    <a:pt x="9981" y="6869"/>
                  </a:lnTo>
                  <a:lnTo>
                    <a:pt x="10131" y="939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56" name="Freeform 72"/>
            <p:cNvSpPr>
              <a:spLocks/>
            </p:cNvSpPr>
            <p:nvPr/>
          </p:nvSpPr>
          <p:spPr bwMode="gray">
            <a:xfrm>
              <a:off x="7464363" y="2909387"/>
              <a:ext cx="1470365" cy="181002"/>
            </a:xfrm>
            <a:custGeom>
              <a:avLst/>
              <a:gdLst>
                <a:gd name="T0" fmla="*/ 0 w 1905"/>
                <a:gd name="T1" fmla="*/ 91 h 272"/>
                <a:gd name="T2" fmla="*/ 318 w 1905"/>
                <a:gd name="T3" fmla="*/ 272 h 272"/>
                <a:gd name="T4" fmla="*/ 545 w 1905"/>
                <a:gd name="T5" fmla="*/ 45 h 272"/>
                <a:gd name="T6" fmla="*/ 635 w 1905"/>
                <a:gd name="T7" fmla="*/ 0 h 272"/>
                <a:gd name="T8" fmla="*/ 726 w 1905"/>
                <a:gd name="T9" fmla="*/ 0 h 272"/>
                <a:gd name="T10" fmla="*/ 908 w 1905"/>
                <a:gd name="T11" fmla="*/ 227 h 272"/>
                <a:gd name="T12" fmla="*/ 1134 w 1905"/>
                <a:gd name="T13" fmla="*/ 272 h 272"/>
                <a:gd name="T14" fmla="*/ 1407 w 1905"/>
                <a:gd name="T15" fmla="*/ 272 h 272"/>
                <a:gd name="T16" fmla="*/ 1543 w 1905"/>
                <a:gd name="T17" fmla="*/ 227 h 272"/>
                <a:gd name="T18" fmla="*/ 1633 w 1905"/>
                <a:gd name="T19" fmla="*/ 181 h 272"/>
                <a:gd name="T20" fmla="*/ 1679 w 1905"/>
                <a:gd name="T21" fmla="*/ 91 h 272"/>
                <a:gd name="T22" fmla="*/ 1724 w 1905"/>
                <a:gd name="T23" fmla="*/ 91 h 272"/>
                <a:gd name="T24" fmla="*/ 1905 w 1905"/>
                <a:gd name="T25" fmla="*/ 227 h 2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05"/>
                <a:gd name="T40" fmla="*/ 0 h 272"/>
                <a:gd name="T41" fmla="*/ 1905 w 1905"/>
                <a:gd name="T42" fmla="*/ 272 h 272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10 w 10000"/>
                <a:gd name="connsiteY2" fmla="*/ 8579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1278"/>
                <a:gd name="connsiteX1" fmla="*/ 1669 w 10000"/>
                <a:gd name="connsiteY1" fmla="*/ 10000 h 11278"/>
                <a:gd name="connsiteX2" fmla="*/ 2320 w 10000"/>
                <a:gd name="connsiteY2" fmla="*/ 11210 h 11278"/>
                <a:gd name="connsiteX3" fmla="*/ 2861 w 10000"/>
                <a:gd name="connsiteY3" fmla="*/ 1654 h 11278"/>
                <a:gd name="connsiteX4" fmla="*/ 3333 w 10000"/>
                <a:gd name="connsiteY4" fmla="*/ 0 h 11278"/>
                <a:gd name="connsiteX5" fmla="*/ 3811 w 10000"/>
                <a:gd name="connsiteY5" fmla="*/ 0 h 11278"/>
                <a:gd name="connsiteX6" fmla="*/ 4766 w 10000"/>
                <a:gd name="connsiteY6" fmla="*/ 8346 h 11278"/>
                <a:gd name="connsiteX7" fmla="*/ 5953 w 10000"/>
                <a:gd name="connsiteY7" fmla="*/ 10000 h 11278"/>
                <a:gd name="connsiteX8" fmla="*/ 7386 w 10000"/>
                <a:gd name="connsiteY8" fmla="*/ 10000 h 11278"/>
                <a:gd name="connsiteX9" fmla="*/ 8100 w 10000"/>
                <a:gd name="connsiteY9" fmla="*/ 8346 h 11278"/>
                <a:gd name="connsiteX10" fmla="*/ 8572 w 10000"/>
                <a:gd name="connsiteY10" fmla="*/ 6654 h 11278"/>
                <a:gd name="connsiteX11" fmla="*/ 8814 w 10000"/>
                <a:gd name="connsiteY11" fmla="*/ 3346 h 11278"/>
                <a:gd name="connsiteX12" fmla="*/ 9050 w 10000"/>
                <a:gd name="connsiteY12" fmla="*/ 3346 h 11278"/>
                <a:gd name="connsiteX13" fmla="*/ 10000 w 10000"/>
                <a:gd name="connsiteY13" fmla="*/ 8346 h 11278"/>
                <a:gd name="connsiteX0" fmla="*/ 0 w 10000"/>
                <a:gd name="connsiteY0" fmla="*/ 3346 h 11210"/>
                <a:gd name="connsiteX1" fmla="*/ 1669 w 10000"/>
                <a:gd name="connsiteY1" fmla="*/ 10000 h 11210"/>
                <a:gd name="connsiteX2" fmla="*/ 2320 w 10000"/>
                <a:gd name="connsiteY2" fmla="*/ 11210 h 11210"/>
                <a:gd name="connsiteX3" fmla="*/ 2861 w 10000"/>
                <a:gd name="connsiteY3" fmla="*/ 1654 h 11210"/>
                <a:gd name="connsiteX4" fmla="*/ 3333 w 10000"/>
                <a:gd name="connsiteY4" fmla="*/ 0 h 11210"/>
                <a:gd name="connsiteX5" fmla="*/ 3811 w 10000"/>
                <a:gd name="connsiteY5" fmla="*/ 0 h 11210"/>
                <a:gd name="connsiteX6" fmla="*/ 4766 w 10000"/>
                <a:gd name="connsiteY6" fmla="*/ 8346 h 11210"/>
                <a:gd name="connsiteX7" fmla="*/ 5953 w 10000"/>
                <a:gd name="connsiteY7" fmla="*/ 10000 h 11210"/>
                <a:gd name="connsiteX8" fmla="*/ 7386 w 10000"/>
                <a:gd name="connsiteY8" fmla="*/ 10000 h 11210"/>
                <a:gd name="connsiteX9" fmla="*/ 8100 w 10000"/>
                <a:gd name="connsiteY9" fmla="*/ 8346 h 11210"/>
                <a:gd name="connsiteX10" fmla="*/ 8572 w 10000"/>
                <a:gd name="connsiteY10" fmla="*/ 6654 h 11210"/>
                <a:gd name="connsiteX11" fmla="*/ 8814 w 10000"/>
                <a:gd name="connsiteY11" fmla="*/ 3346 h 11210"/>
                <a:gd name="connsiteX12" fmla="*/ 9050 w 10000"/>
                <a:gd name="connsiteY12" fmla="*/ 3346 h 11210"/>
                <a:gd name="connsiteX13" fmla="*/ 10000 w 10000"/>
                <a:gd name="connsiteY13" fmla="*/ 8346 h 1121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08 w 10000"/>
                <a:gd name="connsiteY2" fmla="*/ 6474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08 w 10000"/>
                <a:gd name="connsiteY2" fmla="*/ 6474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24 w 10000"/>
                <a:gd name="connsiteY2" fmla="*/ 9105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947"/>
                <a:gd name="connsiteX1" fmla="*/ 1669 w 10000"/>
                <a:gd name="connsiteY1" fmla="*/ 10000 h 10947"/>
                <a:gd name="connsiteX2" fmla="*/ 2451 w 10000"/>
                <a:gd name="connsiteY2" fmla="*/ 10947 h 10947"/>
                <a:gd name="connsiteX3" fmla="*/ 2861 w 10000"/>
                <a:gd name="connsiteY3" fmla="*/ 1654 h 10947"/>
                <a:gd name="connsiteX4" fmla="*/ 3333 w 10000"/>
                <a:gd name="connsiteY4" fmla="*/ 0 h 10947"/>
                <a:gd name="connsiteX5" fmla="*/ 3811 w 10000"/>
                <a:gd name="connsiteY5" fmla="*/ 0 h 10947"/>
                <a:gd name="connsiteX6" fmla="*/ 4766 w 10000"/>
                <a:gd name="connsiteY6" fmla="*/ 8346 h 10947"/>
                <a:gd name="connsiteX7" fmla="*/ 5953 w 10000"/>
                <a:gd name="connsiteY7" fmla="*/ 10000 h 10947"/>
                <a:gd name="connsiteX8" fmla="*/ 7386 w 10000"/>
                <a:gd name="connsiteY8" fmla="*/ 10000 h 10947"/>
                <a:gd name="connsiteX9" fmla="*/ 8100 w 10000"/>
                <a:gd name="connsiteY9" fmla="*/ 8346 h 10947"/>
                <a:gd name="connsiteX10" fmla="*/ 8572 w 10000"/>
                <a:gd name="connsiteY10" fmla="*/ 6654 h 10947"/>
                <a:gd name="connsiteX11" fmla="*/ 8814 w 10000"/>
                <a:gd name="connsiteY11" fmla="*/ 3346 h 10947"/>
                <a:gd name="connsiteX12" fmla="*/ 9050 w 10000"/>
                <a:gd name="connsiteY12" fmla="*/ 3346 h 10947"/>
                <a:gd name="connsiteX13" fmla="*/ 10000 w 10000"/>
                <a:gd name="connsiteY13" fmla="*/ 8346 h 10947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697 w 10000"/>
                <a:gd name="connsiteY3" fmla="*/ 3759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697 w 10000"/>
                <a:gd name="connsiteY3" fmla="*/ 3759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746 w 10000"/>
                <a:gd name="connsiteY3" fmla="*/ 4285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746 w 10000"/>
                <a:gd name="connsiteY3" fmla="*/ 4285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180"/>
                <a:gd name="connsiteY0" fmla="*/ 3741 h 10000"/>
                <a:gd name="connsiteX1" fmla="*/ 1849 w 10180"/>
                <a:gd name="connsiteY1" fmla="*/ 10000 h 10000"/>
                <a:gd name="connsiteX2" fmla="*/ 2122 w 10180"/>
                <a:gd name="connsiteY2" fmla="*/ 9763 h 10000"/>
                <a:gd name="connsiteX3" fmla="*/ 2926 w 10180"/>
                <a:gd name="connsiteY3" fmla="*/ 4285 h 10000"/>
                <a:gd name="connsiteX4" fmla="*/ 3743 w 10180"/>
                <a:gd name="connsiteY4" fmla="*/ 0 h 10000"/>
                <a:gd name="connsiteX5" fmla="*/ 3991 w 10180"/>
                <a:gd name="connsiteY5" fmla="*/ 0 h 10000"/>
                <a:gd name="connsiteX6" fmla="*/ 4946 w 10180"/>
                <a:gd name="connsiteY6" fmla="*/ 8346 h 10000"/>
                <a:gd name="connsiteX7" fmla="*/ 6133 w 10180"/>
                <a:gd name="connsiteY7" fmla="*/ 10000 h 10000"/>
                <a:gd name="connsiteX8" fmla="*/ 7566 w 10180"/>
                <a:gd name="connsiteY8" fmla="*/ 10000 h 10000"/>
                <a:gd name="connsiteX9" fmla="*/ 8280 w 10180"/>
                <a:gd name="connsiteY9" fmla="*/ 8346 h 10000"/>
                <a:gd name="connsiteX10" fmla="*/ 8752 w 10180"/>
                <a:gd name="connsiteY10" fmla="*/ 6654 h 10000"/>
                <a:gd name="connsiteX11" fmla="*/ 8994 w 10180"/>
                <a:gd name="connsiteY11" fmla="*/ 3346 h 10000"/>
                <a:gd name="connsiteX12" fmla="*/ 9230 w 10180"/>
                <a:gd name="connsiteY12" fmla="*/ 3346 h 10000"/>
                <a:gd name="connsiteX13" fmla="*/ 10180 w 10180"/>
                <a:gd name="connsiteY13" fmla="*/ 8346 h 10000"/>
                <a:gd name="connsiteX0" fmla="*/ 0 w 10180"/>
                <a:gd name="connsiteY0" fmla="*/ 3741 h 10000"/>
                <a:gd name="connsiteX1" fmla="*/ 941 w 10180"/>
                <a:gd name="connsiteY1" fmla="*/ 7132 h 10000"/>
                <a:gd name="connsiteX2" fmla="*/ 1849 w 10180"/>
                <a:gd name="connsiteY2" fmla="*/ 10000 h 10000"/>
                <a:gd name="connsiteX3" fmla="*/ 2122 w 10180"/>
                <a:gd name="connsiteY3" fmla="*/ 9763 h 10000"/>
                <a:gd name="connsiteX4" fmla="*/ 2926 w 10180"/>
                <a:gd name="connsiteY4" fmla="*/ 4285 h 10000"/>
                <a:gd name="connsiteX5" fmla="*/ 3743 w 10180"/>
                <a:gd name="connsiteY5" fmla="*/ 0 h 10000"/>
                <a:gd name="connsiteX6" fmla="*/ 3991 w 10180"/>
                <a:gd name="connsiteY6" fmla="*/ 0 h 10000"/>
                <a:gd name="connsiteX7" fmla="*/ 4946 w 10180"/>
                <a:gd name="connsiteY7" fmla="*/ 8346 h 10000"/>
                <a:gd name="connsiteX8" fmla="*/ 6133 w 10180"/>
                <a:gd name="connsiteY8" fmla="*/ 10000 h 10000"/>
                <a:gd name="connsiteX9" fmla="*/ 7566 w 10180"/>
                <a:gd name="connsiteY9" fmla="*/ 10000 h 10000"/>
                <a:gd name="connsiteX10" fmla="*/ 8280 w 10180"/>
                <a:gd name="connsiteY10" fmla="*/ 8346 h 10000"/>
                <a:gd name="connsiteX11" fmla="*/ 8752 w 10180"/>
                <a:gd name="connsiteY11" fmla="*/ 6654 h 10000"/>
                <a:gd name="connsiteX12" fmla="*/ 8994 w 10180"/>
                <a:gd name="connsiteY12" fmla="*/ 3346 h 10000"/>
                <a:gd name="connsiteX13" fmla="*/ 9230 w 10180"/>
                <a:gd name="connsiteY13" fmla="*/ 3346 h 10000"/>
                <a:gd name="connsiteX14" fmla="*/ 10180 w 10180"/>
                <a:gd name="connsiteY14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849 w 10180"/>
                <a:gd name="connsiteY2" fmla="*/ 10000 h 10000"/>
                <a:gd name="connsiteX3" fmla="*/ 2122 w 10180"/>
                <a:gd name="connsiteY3" fmla="*/ 9763 h 10000"/>
                <a:gd name="connsiteX4" fmla="*/ 2926 w 10180"/>
                <a:gd name="connsiteY4" fmla="*/ 4285 h 10000"/>
                <a:gd name="connsiteX5" fmla="*/ 3743 w 10180"/>
                <a:gd name="connsiteY5" fmla="*/ 0 h 10000"/>
                <a:gd name="connsiteX6" fmla="*/ 3991 w 10180"/>
                <a:gd name="connsiteY6" fmla="*/ 0 h 10000"/>
                <a:gd name="connsiteX7" fmla="*/ 4946 w 10180"/>
                <a:gd name="connsiteY7" fmla="*/ 8346 h 10000"/>
                <a:gd name="connsiteX8" fmla="*/ 6133 w 10180"/>
                <a:gd name="connsiteY8" fmla="*/ 10000 h 10000"/>
                <a:gd name="connsiteX9" fmla="*/ 7566 w 10180"/>
                <a:gd name="connsiteY9" fmla="*/ 10000 h 10000"/>
                <a:gd name="connsiteX10" fmla="*/ 8280 w 10180"/>
                <a:gd name="connsiteY10" fmla="*/ 8346 h 10000"/>
                <a:gd name="connsiteX11" fmla="*/ 8752 w 10180"/>
                <a:gd name="connsiteY11" fmla="*/ 6654 h 10000"/>
                <a:gd name="connsiteX12" fmla="*/ 8994 w 10180"/>
                <a:gd name="connsiteY12" fmla="*/ 3346 h 10000"/>
                <a:gd name="connsiteX13" fmla="*/ 9230 w 10180"/>
                <a:gd name="connsiteY13" fmla="*/ 3346 h 10000"/>
                <a:gd name="connsiteX14" fmla="*/ 10180 w 10180"/>
                <a:gd name="connsiteY14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532 w 10180"/>
                <a:gd name="connsiteY2" fmla="*/ 8316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8581 h 14840"/>
                <a:gd name="connsiteX1" fmla="*/ 318 w 10180"/>
                <a:gd name="connsiteY1" fmla="*/ 7367 h 14840"/>
                <a:gd name="connsiteX2" fmla="*/ 1040 w 10180"/>
                <a:gd name="connsiteY2" fmla="*/ 0 h 14840"/>
                <a:gd name="connsiteX3" fmla="*/ 1849 w 10180"/>
                <a:gd name="connsiteY3" fmla="*/ 14840 h 14840"/>
                <a:gd name="connsiteX4" fmla="*/ 2122 w 10180"/>
                <a:gd name="connsiteY4" fmla="*/ 14603 h 14840"/>
                <a:gd name="connsiteX5" fmla="*/ 2926 w 10180"/>
                <a:gd name="connsiteY5" fmla="*/ 9125 h 14840"/>
                <a:gd name="connsiteX6" fmla="*/ 3743 w 10180"/>
                <a:gd name="connsiteY6" fmla="*/ 4840 h 14840"/>
                <a:gd name="connsiteX7" fmla="*/ 3991 w 10180"/>
                <a:gd name="connsiteY7" fmla="*/ 4840 h 14840"/>
                <a:gd name="connsiteX8" fmla="*/ 4946 w 10180"/>
                <a:gd name="connsiteY8" fmla="*/ 13186 h 14840"/>
                <a:gd name="connsiteX9" fmla="*/ 6133 w 10180"/>
                <a:gd name="connsiteY9" fmla="*/ 14840 h 14840"/>
                <a:gd name="connsiteX10" fmla="*/ 7566 w 10180"/>
                <a:gd name="connsiteY10" fmla="*/ 14840 h 14840"/>
                <a:gd name="connsiteX11" fmla="*/ 8280 w 10180"/>
                <a:gd name="connsiteY11" fmla="*/ 13186 h 14840"/>
                <a:gd name="connsiteX12" fmla="*/ 8752 w 10180"/>
                <a:gd name="connsiteY12" fmla="*/ 11494 h 14840"/>
                <a:gd name="connsiteX13" fmla="*/ 8994 w 10180"/>
                <a:gd name="connsiteY13" fmla="*/ 8186 h 14840"/>
                <a:gd name="connsiteX14" fmla="*/ 9230 w 10180"/>
                <a:gd name="connsiteY14" fmla="*/ 8186 h 14840"/>
                <a:gd name="connsiteX15" fmla="*/ 10180 w 10180"/>
                <a:gd name="connsiteY15" fmla="*/ 13186 h 14840"/>
                <a:gd name="connsiteX0" fmla="*/ 0 w 10180"/>
                <a:gd name="connsiteY0" fmla="*/ 8581 h 14840"/>
                <a:gd name="connsiteX1" fmla="*/ 318 w 10180"/>
                <a:gd name="connsiteY1" fmla="*/ 7367 h 14840"/>
                <a:gd name="connsiteX2" fmla="*/ 1040 w 10180"/>
                <a:gd name="connsiteY2" fmla="*/ 0 h 14840"/>
                <a:gd name="connsiteX3" fmla="*/ 1849 w 10180"/>
                <a:gd name="connsiteY3" fmla="*/ 14840 h 14840"/>
                <a:gd name="connsiteX4" fmla="*/ 2122 w 10180"/>
                <a:gd name="connsiteY4" fmla="*/ 14603 h 14840"/>
                <a:gd name="connsiteX5" fmla="*/ 2926 w 10180"/>
                <a:gd name="connsiteY5" fmla="*/ 9125 h 14840"/>
                <a:gd name="connsiteX6" fmla="*/ 3743 w 10180"/>
                <a:gd name="connsiteY6" fmla="*/ 4840 h 14840"/>
                <a:gd name="connsiteX7" fmla="*/ 3991 w 10180"/>
                <a:gd name="connsiteY7" fmla="*/ 4840 h 14840"/>
                <a:gd name="connsiteX8" fmla="*/ 4946 w 10180"/>
                <a:gd name="connsiteY8" fmla="*/ 13186 h 14840"/>
                <a:gd name="connsiteX9" fmla="*/ 6133 w 10180"/>
                <a:gd name="connsiteY9" fmla="*/ 14840 h 14840"/>
                <a:gd name="connsiteX10" fmla="*/ 7566 w 10180"/>
                <a:gd name="connsiteY10" fmla="*/ 14840 h 14840"/>
                <a:gd name="connsiteX11" fmla="*/ 8280 w 10180"/>
                <a:gd name="connsiteY11" fmla="*/ 13186 h 14840"/>
                <a:gd name="connsiteX12" fmla="*/ 8752 w 10180"/>
                <a:gd name="connsiteY12" fmla="*/ 11494 h 14840"/>
                <a:gd name="connsiteX13" fmla="*/ 8994 w 10180"/>
                <a:gd name="connsiteY13" fmla="*/ 8186 h 14840"/>
                <a:gd name="connsiteX14" fmla="*/ 9230 w 10180"/>
                <a:gd name="connsiteY14" fmla="*/ 8186 h 14840"/>
                <a:gd name="connsiteX15" fmla="*/ 10180 w 10180"/>
                <a:gd name="connsiteY15" fmla="*/ 13186 h 14840"/>
                <a:gd name="connsiteX0" fmla="*/ 0 w 10180"/>
                <a:gd name="connsiteY0" fmla="*/ 3741 h 10758"/>
                <a:gd name="connsiteX1" fmla="*/ 318 w 10180"/>
                <a:gd name="connsiteY1" fmla="*/ 2527 h 10758"/>
                <a:gd name="connsiteX2" fmla="*/ 1007 w 10180"/>
                <a:gd name="connsiteY2" fmla="*/ 9237 h 10758"/>
                <a:gd name="connsiteX3" fmla="*/ 1849 w 10180"/>
                <a:gd name="connsiteY3" fmla="*/ 10000 h 10758"/>
                <a:gd name="connsiteX4" fmla="*/ 2122 w 10180"/>
                <a:gd name="connsiteY4" fmla="*/ 9763 h 10758"/>
                <a:gd name="connsiteX5" fmla="*/ 2926 w 10180"/>
                <a:gd name="connsiteY5" fmla="*/ 4285 h 10758"/>
                <a:gd name="connsiteX6" fmla="*/ 3743 w 10180"/>
                <a:gd name="connsiteY6" fmla="*/ 0 h 10758"/>
                <a:gd name="connsiteX7" fmla="*/ 3991 w 10180"/>
                <a:gd name="connsiteY7" fmla="*/ 0 h 10758"/>
                <a:gd name="connsiteX8" fmla="*/ 4946 w 10180"/>
                <a:gd name="connsiteY8" fmla="*/ 8346 h 10758"/>
                <a:gd name="connsiteX9" fmla="*/ 6133 w 10180"/>
                <a:gd name="connsiteY9" fmla="*/ 10000 h 10758"/>
                <a:gd name="connsiteX10" fmla="*/ 7566 w 10180"/>
                <a:gd name="connsiteY10" fmla="*/ 10000 h 10758"/>
                <a:gd name="connsiteX11" fmla="*/ 8280 w 10180"/>
                <a:gd name="connsiteY11" fmla="*/ 8346 h 10758"/>
                <a:gd name="connsiteX12" fmla="*/ 8752 w 10180"/>
                <a:gd name="connsiteY12" fmla="*/ 6654 h 10758"/>
                <a:gd name="connsiteX13" fmla="*/ 8994 w 10180"/>
                <a:gd name="connsiteY13" fmla="*/ 3346 h 10758"/>
                <a:gd name="connsiteX14" fmla="*/ 9230 w 10180"/>
                <a:gd name="connsiteY14" fmla="*/ 3346 h 10758"/>
                <a:gd name="connsiteX15" fmla="*/ 10180 w 10180"/>
                <a:gd name="connsiteY15" fmla="*/ 8346 h 10758"/>
                <a:gd name="connsiteX0" fmla="*/ 0 w 10180"/>
                <a:gd name="connsiteY0" fmla="*/ 3741 h 10758"/>
                <a:gd name="connsiteX1" fmla="*/ 318 w 10180"/>
                <a:gd name="connsiteY1" fmla="*/ 2527 h 10758"/>
                <a:gd name="connsiteX2" fmla="*/ 1007 w 10180"/>
                <a:gd name="connsiteY2" fmla="*/ 9237 h 10758"/>
                <a:gd name="connsiteX3" fmla="*/ 1849 w 10180"/>
                <a:gd name="connsiteY3" fmla="*/ 10000 h 10758"/>
                <a:gd name="connsiteX4" fmla="*/ 2122 w 10180"/>
                <a:gd name="connsiteY4" fmla="*/ 9763 h 10758"/>
                <a:gd name="connsiteX5" fmla="*/ 2926 w 10180"/>
                <a:gd name="connsiteY5" fmla="*/ 4285 h 10758"/>
                <a:gd name="connsiteX6" fmla="*/ 3743 w 10180"/>
                <a:gd name="connsiteY6" fmla="*/ 0 h 10758"/>
                <a:gd name="connsiteX7" fmla="*/ 3991 w 10180"/>
                <a:gd name="connsiteY7" fmla="*/ 0 h 10758"/>
                <a:gd name="connsiteX8" fmla="*/ 4946 w 10180"/>
                <a:gd name="connsiteY8" fmla="*/ 8346 h 10758"/>
                <a:gd name="connsiteX9" fmla="*/ 6133 w 10180"/>
                <a:gd name="connsiteY9" fmla="*/ 10000 h 10758"/>
                <a:gd name="connsiteX10" fmla="*/ 7566 w 10180"/>
                <a:gd name="connsiteY10" fmla="*/ 10000 h 10758"/>
                <a:gd name="connsiteX11" fmla="*/ 8280 w 10180"/>
                <a:gd name="connsiteY11" fmla="*/ 8346 h 10758"/>
                <a:gd name="connsiteX12" fmla="*/ 8752 w 10180"/>
                <a:gd name="connsiteY12" fmla="*/ 6654 h 10758"/>
                <a:gd name="connsiteX13" fmla="*/ 8994 w 10180"/>
                <a:gd name="connsiteY13" fmla="*/ 3346 h 10758"/>
                <a:gd name="connsiteX14" fmla="*/ 9230 w 10180"/>
                <a:gd name="connsiteY14" fmla="*/ 3346 h 10758"/>
                <a:gd name="connsiteX15" fmla="*/ 10180 w 10180"/>
                <a:gd name="connsiteY15" fmla="*/ 8346 h 10758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07 w 10180"/>
                <a:gd name="connsiteY2" fmla="*/ 923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56 w 10180"/>
                <a:gd name="connsiteY2" fmla="*/ 160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56 w 10180"/>
                <a:gd name="connsiteY2" fmla="*/ 160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925 w 10180"/>
                <a:gd name="connsiteY2" fmla="*/ 8185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925 w 10180"/>
                <a:gd name="connsiteY2" fmla="*/ 8185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6096 h 12355"/>
                <a:gd name="connsiteX1" fmla="*/ 318 w 10180"/>
                <a:gd name="connsiteY1" fmla="*/ 4882 h 12355"/>
                <a:gd name="connsiteX2" fmla="*/ 1827 w 10180"/>
                <a:gd name="connsiteY2" fmla="*/ 278 h 12355"/>
                <a:gd name="connsiteX3" fmla="*/ 1849 w 10180"/>
                <a:gd name="connsiteY3" fmla="*/ 12355 h 12355"/>
                <a:gd name="connsiteX4" fmla="*/ 2122 w 10180"/>
                <a:gd name="connsiteY4" fmla="*/ 12118 h 12355"/>
                <a:gd name="connsiteX5" fmla="*/ 2926 w 10180"/>
                <a:gd name="connsiteY5" fmla="*/ 6640 h 12355"/>
                <a:gd name="connsiteX6" fmla="*/ 3743 w 10180"/>
                <a:gd name="connsiteY6" fmla="*/ 2355 h 12355"/>
                <a:gd name="connsiteX7" fmla="*/ 3991 w 10180"/>
                <a:gd name="connsiteY7" fmla="*/ 2355 h 12355"/>
                <a:gd name="connsiteX8" fmla="*/ 4946 w 10180"/>
                <a:gd name="connsiteY8" fmla="*/ 10701 h 12355"/>
                <a:gd name="connsiteX9" fmla="*/ 6133 w 10180"/>
                <a:gd name="connsiteY9" fmla="*/ 12355 h 12355"/>
                <a:gd name="connsiteX10" fmla="*/ 7566 w 10180"/>
                <a:gd name="connsiteY10" fmla="*/ 12355 h 12355"/>
                <a:gd name="connsiteX11" fmla="*/ 8280 w 10180"/>
                <a:gd name="connsiteY11" fmla="*/ 10701 h 12355"/>
                <a:gd name="connsiteX12" fmla="*/ 8752 w 10180"/>
                <a:gd name="connsiteY12" fmla="*/ 9009 h 12355"/>
                <a:gd name="connsiteX13" fmla="*/ 8994 w 10180"/>
                <a:gd name="connsiteY13" fmla="*/ 5701 h 12355"/>
                <a:gd name="connsiteX14" fmla="*/ 9230 w 10180"/>
                <a:gd name="connsiteY14" fmla="*/ 5701 h 12355"/>
                <a:gd name="connsiteX15" fmla="*/ 10180 w 10180"/>
                <a:gd name="connsiteY15" fmla="*/ 10701 h 12355"/>
                <a:gd name="connsiteX0" fmla="*/ 0 w 10180"/>
                <a:gd name="connsiteY0" fmla="*/ 5818 h 12077"/>
                <a:gd name="connsiteX1" fmla="*/ 318 w 10180"/>
                <a:gd name="connsiteY1" fmla="*/ 4604 h 12077"/>
                <a:gd name="connsiteX2" fmla="*/ 1827 w 10180"/>
                <a:gd name="connsiteY2" fmla="*/ 0 h 12077"/>
                <a:gd name="connsiteX3" fmla="*/ 1849 w 10180"/>
                <a:gd name="connsiteY3" fmla="*/ 12077 h 12077"/>
                <a:gd name="connsiteX4" fmla="*/ 2122 w 10180"/>
                <a:gd name="connsiteY4" fmla="*/ 11840 h 12077"/>
                <a:gd name="connsiteX5" fmla="*/ 2926 w 10180"/>
                <a:gd name="connsiteY5" fmla="*/ 6362 h 12077"/>
                <a:gd name="connsiteX6" fmla="*/ 3743 w 10180"/>
                <a:gd name="connsiteY6" fmla="*/ 2077 h 12077"/>
                <a:gd name="connsiteX7" fmla="*/ 3991 w 10180"/>
                <a:gd name="connsiteY7" fmla="*/ 2077 h 12077"/>
                <a:gd name="connsiteX8" fmla="*/ 4946 w 10180"/>
                <a:gd name="connsiteY8" fmla="*/ 10423 h 12077"/>
                <a:gd name="connsiteX9" fmla="*/ 6133 w 10180"/>
                <a:gd name="connsiteY9" fmla="*/ 12077 h 12077"/>
                <a:gd name="connsiteX10" fmla="*/ 7566 w 10180"/>
                <a:gd name="connsiteY10" fmla="*/ 12077 h 12077"/>
                <a:gd name="connsiteX11" fmla="*/ 8280 w 10180"/>
                <a:gd name="connsiteY11" fmla="*/ 10423 h 12077"/>
                <a:gd name="connsiteX12" fmla="*/ 8752 w 10180"/>
                <a:gd name="connsiteY12" fmla="*/ 8731 h 12077"/>
                <a:gd name="connsiteX13" fmla="*/ 8994 w 10180"/>
                <a:gd name="connsiteY13" fmla="*/ 5423 h 12077"/>
                <a:gd name="connsiteX14" fmla="*/ 9230 w 10180"/>
                <a:gd name="connsiteY14" fmla="*/ 5423 h 12077"/>
                <a:gd name="connsiteX15" fmla="*/ 10180 w 10180"/>
                <a:gd name="connsiteY15" fmla="*/ 10423 h 12077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9932 w 10180"/>
                <a:gd name="connsiteY15" fmla="*/ 6869 h 10000"/>
                <a:gd name="connsiteX16" fmla="*/ 10180 w 10180"/>
                <a:gd name="connsiteY16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9932 w 10180"/>
                <a:gd name="connsiteY15" fmla="*/ 6869 h 10000"/>
                <a:gd name="connsiteX16" fmla="*/ 10180 w 10180"/>
                <a:gd name="connsiteY16" fmla="*/ 8346 h 10000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81 w 10098"/>
                <a:gd name="connsiteY15" fmla="*/ 6869 h 10056"/>
                <a:gd name="connsiteX16" fmla="*/ 10098 w 10098"/>
                <a:gd name="connsiteY16" fmla="*/ 10056 h 10056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267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267 h 10000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131" h="10000">
                  <a:moveTo>
                    <a:pt x="0" y="3741"/>
                  </a:moveTo>
                  <a:lnTo>
                    <a:pt x="318" y="2527"/>
                  </a:lnTo>
                  <a:lnTo>
                    <a:pt x="613" y="2528"/>
                  </a:lnTo>
                  <a:lnTo>
                    <a:pt x="1849" y="10000"/>
                  </a:lnTo>
                  <a:lnTo>
                    <a:pt x="2122" y="9763"/>
                  </a:lnTo>
                  <a:lnTo>
                    <a:pt x="2926" y="4285"/>
                  </a:lnTo>
                  <a:lnTo>
                    <a:pt x="3743" y="0"/>
                  </a:lnTo>
                  <a:lnTo>
                    <a:pt x="3991" y="0"/>
                  </a:lnTo>
                  <a:lnTo>
                    <a:pt x="4946" y="8346"/>
                  </a:lnTo>
                  <a:lnTo>
                    <a:pt x="6133" y="10000"/>
                  </a:lnTo>
                  <a:lnTo>
                    <a:pt x="7566" y="10000"/>
                  </a:lnTo>
                  <a:lnTo>
                    <a:pt x="8280" y="8346"/>
                  </a:lnTo>
                  <a:lnTo>
                    <a:pt x="8752" y="6654"/>
                  </a:lnTo>
                  <a:cubicBezTo>
                    <a:pt x="8833" y="5551"/>
                    <a:pt x="8913" y="4449"/>
                    <a:pt x="8994" y="3346"/>
                  </a:cubicBezTo>
                  <a:lnTo>
                    <a:pt x="9230" y="3346"/>
                  </a:lnTo>
                  <a:lnTo>
                    <a:pt x="9981" y="6869"/>
                  </a:lnTo>
                  <a:lnTo>
                    <a:pt x="10131" y="939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57" name="グループ化 656"/>
          <p:cNvGrpSpPr/>
          <p:nvPr/>
        </p:nvGrpSpPr>
        <p:grpSpPr bwMode="gray">
          <a:xfrm>
            <a:off x="9845366" y="2933061"/>
            <a:ext cx="518068" cy="453171"/>
            <a:chOff x="8562432" y="2178719"/>
            <a:chExt cx="518068" cy="453171"/>
          </a:xfrm>
        </p:grpSpPr>
        <p:sp>
          <p:nvSpPr>
            <p:cNvPr id="658" name="Freeform 73"/>
            <p:cNvSpPr>
              <a:spLocks/>
            </p:cNvSpPr>
            <p:nvPr/>
          </p:nvSpPr>
          <p:spPr bwMode="gray">
            <a:xfrm>
              <a:off x="8562432" y="2178719"/>
              <a:ext cx="518068" cy="453171"/>
            </a:xfrm>
            <a:custGeom>
              <a:avLst/>
              <a:gdLst>
                <a:gd name="T0" fmla="*/ 0 w 680"/>
                <a:gd name="T1" fmla="*/ 0 h 681"/>
                <a:gd name="T2" fmla="*/ 181 w 680"/>
                <a:gd name="T3" fmla="*/ 91 h 681"/>
                <a:gd name="T4" fmla="*/ 272 w 680"/>
                <a:gd name="T5" fmla="*/ 182 h 681"/>
                <a:gd name="T6" fmla="*/ 226 w 680"/>
                <a:gd name="T7" fmla="*/ 273 h 681"/>
                <a:gd name="T8" fmla="*/ 362 w 680"/>
                <a:gd name="T9" fmla="*/ 590 h 681"/>
                <a:gd name="T10" fmla="*/ 544 w 680"/>
                <a:gd name="T11" fmla="*/ 681 h 681"/>
                <a:gd name="T12" fmla="*/ 680 w 680"/>
                <a:gd name="T13" fmla="*/ 681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0"/>
                <a:gd name="T22" fmla="*/ 0 h 681"/>
                <a:gd name="T23" fmla="*/ 680 w 680"/>
                <a:gd name="T24" fmla="*/ 681 h 6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0" h="681">
                  <a:moveTo>
                    <a:pt x="0" y="0"/>
                  </a:moveTo>
                  <a:lnTo>
                    <a:pt x="181" y="91"/>
                  </a:lnTo>
                  <a:lnTo>
                    <a:pt x="272" y="182"/>
                  </a:lnTo>
                  <a:lnTo>
                    <a:pt x="226" y="273"/>
                  </a:lnTo>
                  <a:lnTo>
                    <a:pt x="362" y="590"/>
                  </a:lnTo>
                  <a:lnTo>
                    <a:pt x="544" y="681"/>
                  </a:lnTo>
                  <a:lnTo>
                    <a:pt x="680" y="68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59" name="Freeform 168"/>
            <p:cNvSpPr>
              <a:spLocks/>
            </p:cNvSpPr>
            <p:nvPr/>
          </p:nvSpPr>
          <p:spPr bwMode="gray">
            <a:xfrm>
              <a:off x="8562432" y="2178719"/>
              <a:ext cx="518068" cy="453171"/>
            </a:xfrm>
            <a:custGeom>
              <a:avLst/>
              <a:gdLst>
                <a:gd name="T0" fmla="*/ 0 w 680"/>
                <a:gd name="T1" fmla="*/ 0 h 681"/>
                <a:gd name="T2" fmla="*/ 181 w 680"/>
                <a:gd name="T3" fmla="*/ 91 h 681"/>
                <a:gd name="T4" fmla="*/ 272 w 680"/>
                <a:gd name="T5" fmla="*/ 182 h 681"/>
                <a:gd name="T6" fmla="*/ 226 w 680"/>
                <a:gd name="T7" fmla="*/ 273 h 681"/>
                <a:gd name="T8" fmla="*/ 362 w 680"/>
                <a:gd name="T9" fmla="*/ 590 h 681"/>
                <a:gd name="T10" fmla="*/ 544 w 680"/>
                <a:gd name="T11" fmla="*/ 681 h 681"/>
                <a:gd name="T12" fmla="*/ 680 w 680"/>
                <a:gd name="T13" fmla="*/ 681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0"/>
                <a:gd name="T22" fmla="*/ 0 h 681"/>
                <a:gd name="T23" fmla="*/ 680 w 680"/>
                <a:gd name="T24" fmla="*/ 681 h 6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0" h="681">
                  <a:moveTo>
                    <a:pt x="0" y="0"/>
                  </a:moveTo>
                  <a:lnTo>
                    <a:pt x="181" y="91"/>
                  </a:lnTo>
                  <a:lnTo>
                    <a:pt x="272" y="182"/>
                  </a:lnTo>
                  <a:lnTo>
                    <a:pt x="226" y="273"/>
                  </a:lnTo>
                  <a:lnTo>
                    <a:pt x="362" y="590"/>
                  </a:lnTo>
                  <a:lnTo>
                    <a:pt x="544" y="681"/>
                  </a:lnTo>
                  <a:lnTo>
                    <a:pt x="680" y="68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60" name="グループ化 659"/>
          <p:cNvGrpSpPr/>
          <p:nvPr/>
        </p:nvGrpSpPr>
        <p:grpSpPr bwMode="gray">
          <a:xfrm>
            <a:off x="8880988" y="4839136"/>
            <a:ext cx="594462" cy="245061"/>
            <a:chOff x="7559680" y="4147040"/>
            <a:chExt cx="594462" cy="245061"/>
          </a:xfrm>
        </p:grpSpPr>
        <p:sp>
          <p:nvSpPr>
            <p:cNvPr id="661" name="Freeform 76"/>
            <p:cNvSpPr>
              <a:spLocks/>
            </p:cNvSpPr>
            <p:nvPr/>
          </p:nvSpPr>
          <p:spPr bwMode="gray">
            <a:xfrm>
              <a:off x="7559680" y="4147040"/>
              <a:ext cx="594462" cy="244712"/>
            </a:xfrm>
            <a:custGeom>
              <a:avLst/>
              <a:gdLst>
                <a:gd name="T0" fmla="*/ 0 w 1588"/>
                <a:gd name="T1" fmla="*/ 2147483647 h 363"/>
                <a:gd name="T2" fmla="*/ 2147483647 w 1588"/>
                <a:gd name="T3" fmla="*/ 0 h 363"/>
                <a:gd name="T4" fmla="*/ 2147483647 w 1588"/>
                <a:gd name="T5" fmla="*/ 2147483647 h 363"/>
                <a:gd name="T6" fmla="*/ 2147483647 w 1588"/>
                <a:gd name="T7" fmla="*/ 2147483647 h 363"/>
                <a:gd name="T8" fmla="*/ 2147483647 w 1588"/>
                <a:gd name="T9" fmla="*/ 2147483647 h 363"/>
                <a:gd name="T10" fmla="*/ 2147483647 w 1588"/>
                <a:gd name="T11" fmla="*/ 2147483647 h 363"/>
                <a:gd name="T12" fmla="*/ 2147483647 w 1588"/>
                <a:gd name="T13" fmla="*/ 2147483647 h 363"/>
                <a:gd name="T14" fmla="*/ 2147483647 w 1588"/>
                <a:gd name="T15" fmla="*/ 2147483647 h 363"/>
                <a:gd name="T16" fmla="*/ 2147483647 w 1588"/>
                <a:gd name="T17" fmla="*/ 2147483647 h 3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8"/>
                <a:gd name="T28" fmla="*/ 0 h 363"/>
                <a:gd name="T29" fmla="*/ 1588 w 1588"/>
                <a:gd name="T30" fmla="*/ 363 h 363"/>
                <a:gd name="connsiteX0" fmla="*/ 0 w 4855"/>
                <a:gd name="connsiteY0" fmla="*/ 1240 h 10000"/>
                <a:gd name="connsiteX1" fmla="*/ 856 w 4855"/>
                <a:gd name="connsiteY1" fmla="*/ 0 h 10000"/>
                <a:gd name="connsiteX2" fmla="*/ 1429 w 4855"/>
                <a:gd name="connsiteY2" fmla="*/ 1240 h 10000"/>
                <a:gd name="connsiteX3" fmla="*/ 2003 w 4855"/>
                <a:gd name="connsiteY3" fmla="*/ 1240 h 10000"/>
                <a:gd name="connsiteX4" fmla="*/ 2286 w 4855"/>
                <a:gd name="connsiteY4" fmla="*/ 2479 h 10000"/>
                <a:gd name="connsiteX5" fmla="*/ 2859 w 4855"/>
                <a:gd name="connsiteY5" fmla="*/ 2479 h 10000"/>
                <a:gd name="connsiteX6" fmla="*/ 3999 w 4855"/>
                <a:gd name="connsiteY6" fmla="*/ 7493 h 10000"/>
                <a:gd name="connsiteX7" fmla="*/ 4855 w 4855"/>
                <a:gd name="connsiteY7" fmla="*/ 10000 h 10000"/>
                <a:gd name="connsiteX0" fmla="*/ 0 w 10122"/>
                <a:gd name="connsiteY0" fmla="*/ 1240 h 10098"/>
                <a:gd name="connsiteX1" fmla="*/ 1763 w 10122"/>
                <a:gd name="connsiteY1" fmla="*/ 0 h 10098"/>
                <a:gd name="connsiteX2" fmla="*/ 2943 w 10122"/>
                <a:gd name="connsiteY2" fmla="*/ 1240 h 10098"/>
                <a:gd name="connsiteX3" fmla="*/ 4126 w 10122"/>
                <a:gd name="connsiteY3" fmla="*/ 1240 h 10098"/>
                <a:gd name="connsiteX4" fmla="*/ 4709 w 10122"/>
                <a:gd name="connsiteY4" fmla="*/ 2479 h 10098"/>
                <a:gd name="connsiteX5" fmla="*/ 5889 w 10122"/>
                <a:gd name="connsiteY5" fmla="*/ 2479 h 10098"/>
                <a:gd name="connsiteX6" fmla="*/ 8237 w 10122"/>
                <a:gd name="connsiteY6" fmla="*/ 7493 h 10098"/>
                <a:gd name="connsiteX7" fmla="*/ 10122 w 10122"/>
                <a:gd name="connsiteY7" fmla="*/ 10098 h 10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22" h="10098">
                  <a:moveTo>
                    <a:pt x="0" y="1240"/>
                  </a:moveTo>
                  <a:lnTo>
                    <a:pt x="1763" y="0"/>
                  </a:lnTo>
                  <a:lnTo>
                    <a:pt x="2943" y="1240"/>
                  </a:lnTo>
                  <a:lnTo>
                    <a:pt x="4126" y="1240"/>
                  </a:lnTo>
                  <a:cubicBezTo>
                    <a:pt x="4319" y="1653"/>
                    <a:pt x="4515" y="2066"/>
                    <a:pt x="4709" y="2479"/>
                  </a:cubicBezTo>
                  <a:lnTo>
                    <a:pt x="5889" y="2479"/>
                  </a:lnTo>
                  <a:lnTo>
                    <a:pt x="8237" y="7493"/>
                  </a:lnTo>
                  <a:lnTo>
                    <a:pt x="10122" y="1009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62" name="Freeform 76"/>
            <p:cNvSpPr>
              <a:spLocks/>
            </p:cNvSpPr>
            <p:nvPr/>
          </p:nvSpPr>
          <p:spPr bwMode="gray">
            <a:xfrm>
              <a:off x="7559680" y="4147389"/>
              <a:ext cx="594462" cy="244712"/>
            </a:xfrm>
            <a:custGeom>
              <a:avLst/>
              <a:gdLst>
                <a:gd name="T0" fmla="*/ 0 w 1588"/>
                <a:gd name="T1" fmla="*/ 2147483647 h 363"/>
                <a:gd name="T2" fmla="*/ 2147483647 w 1588"/>
                <a:gd name="T3" fmla="*/ 0 h 363"/>
                <a:gd name="T4" fmla="*/ 2147483647 w 1588"/>
                <a:gd name="T5" fmla="*/ 2147483647 h 363"/>
                <a:gd name="T6" fmla="*/ 2147483647 w 1588"/>
                <a:gd name="T7" fmla="*/ 2147483647 h 363"/>
                <a:gd name="T8" fmla="*/ 2147483647 w 1588"/>
                <a:gd name="T9" fmla="*/ 2147483647 h 363"/>
                <a:gd name="T10" fmla="*/ 2147483647 w 1588"/>
                <a:gd name="T11" fmla="*/ 2147483647 h 363"/>
                <a:gd name="T12" fmla="*/ 2147483647 w 1588"/>
                <a:gd name="T13" fmla="*/ 2147483647 h 363"/>
                <a:gd name="T14" fmla="*/ 2147483647 w 1588"/>
                <a:gd name="T15" fmla="*/ 2147483647 h 363"/>
                <a:gd name="T16" fmla="*/ 2147483647 w 1588"/>
                <a:gd name="T17" fmla="*/ 2147483647 h 3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8"/>
                <a:gd name="T28" fmla="*/ 0 h 363"/>
                <a:gd name="T29" fmla="*/ 1588 w 1588"/>
                <a:gd name="T30" fmla="*/ 363 h 363"/>
                <a:gd name="connsiteX0" fmla="*/ 0 w 4855"/>
                <a:gd name="connsiteY0" fmla="*/ 1240 h 10000"/>
                <a:gd name="connsiteX1" fmla="*/ 856 w 4855"/>
                <a:gd name="connsiteY1" fmla="*/ 0 h 10000"/>
                <a:gd name="connsiteX2" fmla="*/ 1429 w 4855"/>
                <a:gd name="connsiteY2" fmla="*/ 1240 h 10000"/>
                <a:gd name="connsiteX3" fmla="*/ 2003 w 4855"/>
                <a:gd name="connsiteY3" fmla="*/ 1240 h 10000"/>
                <a:gd name="connsiteX4" fmla="*/ 2286 w 4855"/>
                <a:gd name="connsiteY4" fmla="*/ 2479 h 10000"/>
                <a:gd name="connsiteX5" fmla="*/ 2859 w 4855"/>
                <a:gd name="connsiteY5" fmla="*/ 2479 h 10000"/>
                <a:gd name="connsiteX6" fmla="*/ 3999 w 4855"/>
                <a:gd name="connsiteY6" fmla="*/ 7493 h 10000"/>
                <a:gd name="connsiteX7" fmla="*/ 4855 w 4855"/>
                <a:gd name="connsiteY7" fmla="*/ 10000 h 10000"/>
                <a:gd name="connsiteX0" fmla="*/ 0 w 10122"/>
                <a:gd name="connsiteY0" fmla="*/ 1240 h 10098"/>
                <a:gd name="connsiteX1" fmla="*/ 1763 w 10122"/>
                <a:gd name="connsiteY1" fmla="*/ 0 h 10098"/>
                <a:gd name="connsiteX2" fmla="*/ 2943 w 10122"/>
                <a:gd name="connsiteY2" fmla="*/ 1240 h 10098"/>
                <a:gd name="connsiteX3" fmla="*/ 4126 w 10122"/>
                <a:gd name="connsiteY3" fmla="*/ 1240 h 10098"/>
                <a:gd name="connsiteX4" fmla="*/ 4709 w 10122"/>
                <a:gd name="connsiteY4" fmla="*/ 2479 h 10098"/>
                <a:gd name="connsiteX5" fmla="*/ 5889 w 10122"/>
                <a:gd name="connsiteY5" fmla="*/ 2479 h 10098"/>
                <a:gd name="connsiteX6" fmla="*/ 8237 w 10122"/>
                <a:gd name="connsiteY6" fmla="*/ 7493 h 10098"/>
                <a:gd name="connsiteX7" fmla="*/ 10122 w 10122"/>
                <a:gd name="connsiteY7" fmla="*/ 10098 h 10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22" h="10098">
                  <a:moveTo>
                    <a:pt x="0" y="1240"/>
                  </a:moveTo>
                  <a:lnTo>
                    <a:pt x="1763" y="0"/>
                  </a:lnTo>
                  <a:lnTo>
                    <a:pt x="2943" y="1240"/>
                  </a:lnTo>
                  <a:lnTo>
                    <a:pt x="4126" y="1240"/>
                  </a:lnTo>
                  <a:cubicBezTo>
                    <a:pt x="4319" y="1653"/>
                    <a:pt x="4515" y="2066"/>
                    <a:pt x="4709" y="2479"/>
                  </a:cubicBezTo>
                  <a:lnTo>
                    <a:pt x="5889" y="2479"/>
                  </a:lnTo>
                  <a:lnTo>
                    <a:pt x="8237" y="7493"/>
                  </a:lnTo>
                  <a:lnTo>
                    <a:pt x="10122" y="10098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63" name="グループ化 662"/>
          <p:cNvGrpSpPr/>
          <p:nvPr/>
        </p:nvGrpSpPr>
        <p:grpSpPr bwMode="gray">
          <a:xfrm>
            <a:off x="9123871" y="5020153"/>
            <a:ext cx="241300" cy="1460"/>
            <a:chOff x="7802563" y="4328058"/>
            <a:chExt cx="241300" cy="1460"/>
          </a:xfrm>
        </p:grpSpPr>
        <p:sp>
          <p:nvSpPr>
            <p:cNvPr id="664" name="Line 77"/>
            <p:cNvSpPr>
              <a:spLocks noChangeShapeType="1"/>
            </p:cNvSpPr>
            <p:nvPr/>
          </p:nvSpPr>
          <p:spPr bwMode="gray">
            <a:xfrm>
              <a:off x="7802563" y="4328058"/>
              <a:ext cx="241300" cy="14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65" name="Line 172"/>
            <p:cNvSpPr>
              <a:spLocks noChangeShapeType="1"/>
            </p:cNvSpPr>
            <p:nvPr/>
          </p:nvSpPr>
          <p:spPr bwMode="gray">
            <a:xfrm>
              <a:off x="7802563" y="4328058"/>
              <a:ext cx="241300" cy="146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66" name="グループ化 665"/>
          <p:cNvGrpSpPr/>
          <p:nvPr/>
        </p:nvGrpSpPr>
        <p:grpSpPr bwMode="gray">
          <a:xfrm>
            <a:off x="9467551" y="5079088"/>
            <a:ext cx="672317" cy="404746"/>
            <a:chOff x="8146242" y="4386993"/>
            <a:chExt cx="672317" cy="404746"/>
          </a:xfrm>
        </p:grpSpPr>
        <p:sp>
          <p:nvSpPr>
            <p:cNvPr id="667" name="Freeform 80"/>
            <p:cNvSpPr>
              <a:spLocks/>
            </p:cNvSpPr>
            <p:nvPr/>
          </p:nvSpPr>
          <p:spPr bwMode="gray">
            <a:xfrm>
              <a:off x="8146242" y="4386993"/>
              <a:ext cx="672317" cy="403137"/>
            </a:xfrm>
            <a:custGeom>
              <a:avLst/>
              <a:gdLst>
                <a:gd name="T0" fmla="*/ 0 w 680"/>
                <a:gd name="T1" fmla="*/ 0 h 589"/>
                <a:gd name="T2" fmla="*/ 2147483647 w 680"/>
                <a:gd name="T3" fmla="*/ 2147483647 h 589"/>
                <a:gd name="T4" fmla="*/ 2147483647 w 680"/>
                <a:gd name="T5" fmla="*/ 2147483647 h 589"/>
                <a:gd name="T6" fmla="*/ 2147483647 w 680"/>
                <a:gd name="T7" fmla="*/ 2147483647 h 589"/>
                <a:gd name="T8" fmla="*/ 2147483647 w 680"/>
                <a:gd name="T9" fmla="*/ 2147483647 h 589"/>
                <a:gd name="T10" fmla="*/ 2147483647 w 680"/>
                <a:gd name="T11" fmla="*/ 2147483647 h 5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0"/>
                <a:gd name="T19" fmla="*/ 0 h 589"/>
                <a:gd name="T20" fmla="*/ 680 w 680"/>
                <a:gd name="T21" fmla="*/ 589 h 589"/>
                <a:gd name="connsiteX0" fmla="*/ 0 w 10000"/>
                <a:gd name="connsiteY0" fmla="*/ 0 h 10000"/>
                <a:gd name="connsiteX1" fmla="*/ 414 w 10000"/>
                <a:gd name="connsiteY1" fmla="*/ 2111 h 10000"/>
                <a:gd name="connsiteX2" fmla="*/ 662 w 10000"/>
                <a:gd name="connsiteY2" fmla="*/ 3073 h 10000"/>
                <a:gd name="connsiteX3" fmla="*/ 4662 w 10000"/>
                <a:gd name="connsiteY3" fmla="*/ 4618 h 10000"/>
                <a:gd name="connsiteX4" fmla="*/ 7338 w 10000"/>
                <a:gd name="connsiteY4" fmla="*/ 6927 h 10000"/>
                <a:gd name="connsiteX5" fmla="*/ 8662 w 10000"/>
                <a:gd name="connsiteY5" fmla="*/ 9236 h 10000"/>
                <a:gd name="connsiteX6" fmla="*/ 10000 w 10000"/>
                <a:gd name="connsiteY6" fmla="*/ 10000 h 10000"/>
                <a:gd name="connsiteX0" fmla="*/ 0 w 12715"/>
                <a:gd name="connsiteY0" fmla="*/ 0 h 10061"/>
                <a:gd name="connsiteX1" fmla="*/ 3129 w 12715"/>
                <a:gd name="connsiteY1" fmla="*/ 2172 h 10061"/>
                <a:gd name="connsiteX2" fmla="*/ 3377 w 12715"/>
                <a:gd name="connsiteY2" fmla="*/ 3134 h 10061"/>
                <a:gd name="connsiteX3" fmla="*/ 7377 w 12715"/>
                <a:gd name="connsiteY3" fmla="*/ 4679 h 10061"/>
                <a:gd name="connsiteX4" fmla="*/ 10053 w 12715"/>
                <a:gd name="connsiteY4" fmla="*/ 6988 h 10061"/>
                <a:gd name="connsiteX5" fmla="*/ 11377 w 12715"/>
                <a:gd name="connsiteY5" fmla="*/ 9297 h 10061"/>
                <a:gd name="connsiteX6" fmla="*/ 12715 w 12715"/>
                <a:gd name="connsiteY6" fmla="*/ 10061 h 10061"/>
                <a:gd name="connsiteX0" fmla="*/ 0 w 12991"/>
                <a:gd name="connsiteY0" fmla="*/ 0 h 10304"/>
                <a:gd name="connsiteX1" fmla="*/ 3129 w 12991"/>
                <a:gd name="connsiteY1" fmla="*/ 2172 h 10304"/>
                <a:gd name="connsiteX2" fmla="*/ 3377 w 12991"/>
                <a:gd name="connsiteY2" fmla="*/ 3134 h 10304"/>
                <a:gd name="connsiteX3" fmla="*/ 7377 w 12991"/>
                <a:gd name="connsiteY3" fmla="*/ 4679 h 10304"/>
                <a:gd name="connsiteX4" fmla="*/ 10053 w 12991"/>
                <a:gd name="connsiteY4" fmla="*/ 6988 h 10304"/>
                <a:gd name="connsiteX5" fmla="*/ 11377 w 12991"/>
                <a:gd name="connsiteY5" fmla="*/ 9297 h 10304"/>
                <a:gd name="connsiteX6" fmla="*/ 12991 w 12991"/>
                <a:gd name="connsiteY6" fmla="*/ 10304 h 1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91" h="10304">
                  <a:moveTo>
                    <a:pt x="0" y="0"/>
                  </a:moveTo>
                  <a:lnTo>
                    <a:pt x="3129" y="2172"/>
                  </a:lnTo>
                  <a:cubicBezTo>
                    <a:pt x="3212" y="2493"/>
                    <a:pt x="3294" y="2813"/>
                    <a:pt x="3377" y="3134"/>
                  </a:cubicBezTo>
                  <a:lnTo>
                    <a:pt x="7377" y="4679"/>
                  </a:lnTo>
                  <a:lnTo>
                    <a:pt x="10053" y="6988"/>
                  </a:lnTo>
                  <a:lnTo>
                    <a:pt x="11377" y="9297"/>
                  </a:lnTo>
                  <a:lnTo>
                    <a:pt x="12991" y="1030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68" name="Freeform 80"/>
            <p:cNvSpPr>
              <a:spLocks/>
            </p:cNvSpPr>
            <p:nvPr/>
          </p:nvSpPr>
          <p:spPr bwMode="gray">
            <a:xfrm>
              <a:off x="8146242" y="4388602"/>
              <a:ext cx="672317" cy="403137"/>
            </a:xfrm>
            <a:custGeom>
              <a:avLst/>
              <a:gdLst>
                <a:gd name="T0" fmla="*/ 0 w 680"/>
                <a:gd name="T1" fmla="*/ 0 h 589"/>
                <a:gd name="T2" fmla="*/ 2147483647 w 680"/>
                <a:gd name="T3" fmla="*/ 2147483647 h 589"/>
                <a:gd name="T4" fmla="*/ 2147483647 w 680"/>
                <a:gd name="T5" fmla="*/ 2147483647 h 589"/>
                <a:gd name="T6" fmla="*/ 2147483647 w 680"/>
                <a:gd name="T7" fmla="*/ 2147483647 h 589"/>
                <a:gd name="T8" fmla="*/ 2147483647 w 680"/>
                <a:gd name="T9" fmla="*/ 2147483647 h 589"/>
                <a:gd name="T10" fmla="*/ 2147483647 w 680"/>
                <a:gd name="T11" fmla="*/ 2147483647 h 5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0"/>
                <a:gd name="T19" fmla="*/ 0 h 589"/>
                <a:gd name="T20" fmla="*/ 680 w 680"/>
                <a:gd name="T21" fmla="*/ 589 h 589"/>
                <a:gd name="connsiteX0" fmla="*/ 0 w 10000"/>
                <a:gd name="connsiteY0" fmla="*/ 0 h 10000"/>
                <a:gd name="connsiteX1" fmla="*/ 414 w 10000"/>
                <a:gd name="connsiteY1" fmla="*/ 2111 h 10000"/>
                <a:gd name="connsiteX2" fmla="*/ 662 w 10000"/>
                <a:gd name="connsiteY2" fmla="*/ 3073 h 10000"/>
                <a:gd name="connsiteX3" fmla="*/ 4662 w 10000"/>
                <a:gd name="connsiteY3" fmla="*/ 4618 h 10000"/>
                <a:gd name="connsiteX4" fmla="*/ 7338 w 10000"/>
                <a:gd name="connsiteY4" fmla="*/ 6927 h 10000"/>
                <a:gd name="connsiteX5" fmla="*/ 8662 w 10000"/>
                <a:gd name="connsiteY5" fmla="*/ 9236 h 10000"/>
                <a:gd name="connsiteX6" fmla="*/ 10000 w 10000"/>
                <a:gd name="connsiteY6" fmla="*/ 10000 h 10000"/>
                <a:gd name="connsiteX0" fmla="*/ 0 w 12715"/>
                <a:gd name="connsiteY0" fmla="*/ 0 h 10061"/>
                <a:gd name="connsiteX1" fmla="*/ 3129 w 12715"/>
                <a:gd name="connsiteY1" fmla="*/ 2172 h 10061"/>
                <a:gd name="connsiteX2" fmla="*/ 3377 w 12715"/>
                <a:gd name="connsiteY2" fmla="*/ 3134 h 10061"/>
                <a:gd name="connsiteX3" fmla="*/ 7377 w 12715"/>
                <a:gd name="connsiteY3" fmla="*/ 4679 h 10061"/>
                <a:gd name="connsiteX4" fmla="*/ 10053 w 12715"/>
                <a:gd name="connsiteY4" fmla="*/ 6988 h 10061"/>
                <a:gd name="connsiteX5" fmla="*/ 11377 w 12715"/>
                <a:gd name="connsiteY5" fmla="*/ 9297 h 10061"/>
                <a:gd name="connsiteX6" fmla="*/ 12715 w 12715"/>
                <a:gd name="connsiteY6" fmla="*/ 10061 h 10061"/>
                <a:gd name="connsiteX0" fmla="*/ 0 w 12991"/>
                <a:gd name="connsiteY0" fmla="*/ 0 h 10304"/>
                <a:gd name="connsiteX1" fmla="*/ 3129 w 12991"/>
                <a:gd name="connsiteY1" fmla="*/ 2172 h 10304"/>
                <a:gd name="connsiteX2" fmla="*/ 3377 w 12991"/>
                <a:gd name="connsiteY2" fmla="*/ 3134 h 10304"/>
                <a:gd name="connsiteX3" fmla="*/ 7377 w 12991"/>
                <a:gd name="connsiteY3" fmla="*/ 4679 h 10304"/>
                <a:gd name="connsiteX4" fmla="*/ 10053 w 12991"/>
                <a:gd name="connsiteY4" fmla="*/ 6988 h 10304"/>
                <a:gd name="connsiteX5" fmla="*/ 11377 w 12991"/>
                <a:gd name="connsiteY5" fmla="*/ 9297 h 10304"/>
                <a:gd name="connsiteX6" fmla="*/ 12991 w 12991"/>
                <a:gd name="connsiteY6" fmla="*/ 10304 h 1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91" h="10304">
                  <a:moveTo>
                    <a:pt x="0" y="0"/>
                  </a:moveTo>
                  <a:lnTo>
                    <a:pt x="3129" y="2172"/>
                  </a:lnTo>
                  <a:cubicBezTo>
                    <a:pt x="3212" y="2493"/>
                    <a:pt x="3294" y="2813"/>
                    <a:pt x="3377" y="3134"/>
                  </a:cubicBezTo>
                  <a:lnTo>
                    <a:pt x="7377" y="4679"/>
                  </a:lnTo>
                  <a:lnTo>
                    <a:pt x="10053" y="6988"/>
                  </a:lnTo>
                  <a:lnTo>
                    <a:pt x="11377" y="9297"/>
                  </a:lnTo>
                  <a:lnTo>
                    <a:pt x="12991" y="10304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69" name="グループ化 668"/>
          <p:cNvGrpSpPr/>
          <p:nvPr/>
        </p:nvGrpSpPr>
        <p:grpSpPr bwMode="gray">
          <a:xfrm>
            <a:off x="10210240" y="3839671"/>
            <a:ext cx="161132" cy="35718"/>
            <a:chOff x="8927306" y="3085330"/>
            <a:chExt cx="161132" cy="35718"/>
          </a:xfrm>
        </p:grpSpPr>
        <p:sp>
          <p:nvSpPr>
            <p:cNvPr id="670" name="Line 85"/>
            <p:cNvSpPr>
              <a:spLocks noChangeShapeType="1"/>
            </p:cNvSpPr>
            <p:nvPr/>
          </p:nvSpPr>
          <p:spPr bwMode="gray">
            <a:xfrm>
              <a:off x="8927306" y="3085330"/>
              <a:ext cx="161132" cy="35421"/>
            </a:xfrm>
            <a:custGeom>
              <a:avLst/>
              <a:gdLst>
                <a:gd name="connsiteX0" fmla="*/ 0 w 173038"/>
                <a:gd name="connsiteY0" fmla="*/ 0 h 30658"/>
                <a:gd name="connsiteX1" fmla="*/ 173038 w 173038"/>
                <a:gd name="connsiteY1" fmla="*/ 30658 h 30658"/>
                <a:gd name="connsiteX0" fmla="*/ 0 w 161132"/>
                <a:gd name="connsiteY0" fmla="*/ 0 h 35421"/>
                <a:gd name="connsiteX1" fmla="*/ 161132 w 161132"/>
                <a:gd name="connsiteY1" fmla="*/ 35421 h 35421"/>
                <a:gd name="connsiteX0" fmla="*/ 0 w 161132"/>
                <a:gd name="connsiteY0" fmla="*/ 0 h 35421"/>
                <a:gd name="connsiteX1" fmla="*/ 95250 w 161132"/>
                <a:gd name="connsiteY1" fmla="*/ 19820 h 35421"/>
                <a:gd name="connsiteX2" fmla="*/ 161132 w 161132"/>
                <a:gd name="connsiteY2" fmla="*/ 35421 h 35421"/>
                <a:gd name="connsiteX0" fmla="*/ 0 w 161132"/>
                <a:gd name="connsiteY0" fmla="*/ 0 h 74589"/>
                <a:gd name="connsiteX1" fmla="*/ 88107 w 161132"/>
                <a:gd name="connsiteY1" fmla="*/ 74589 h 74589"/>
                <a:gd name="connsiteX2" fmla="*/ 161132 w 161132"/>
                <a:gd name="connsiteY2" fmla="*/ 35421 h 74589"/>
                <a:gd name="connsiteX0" fmla="*/ 0 w 161132"/>
                <a:gd name="connsiteY0" fmla="*/ 0 h 74589"/>
                <a:gd name="connsiteX1" fmla="*/ 88107 w 161132"/>
                <a:gd name="connsiteY1" fmla="*/ 74589 h 74589"/>
                <a:gd name="connsiteX2" fmla="*/ 161132 w 161132"/>
                <a:gd name="connsiteY2" fmla="*/ 35421 h 74589"/>
                <a:gd name="connsiteX0" fmla="*/ 0 w 161132"/>
                <a:gd name="connsiteY0" fmla="*/ 0 h 35421"/>
                <a:gd name="connsiteX1" fmla="*/ 9526 w 161132"/>
                <a:gd name="connsiteY1" fmla="*/ 26964 h 35421"/>
                <a:gd name="connsiteX2" fmla="*/ 161132 w 161132"/>
                <a:gd name="connsiteY2" fmla="*/ 35421 h 3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132" h="35421">
                  <a:moveTo>
                    <a:pt x="0" y="0"/>
                  </a:moveTo>
                  <a:lnTo>
                    <a:pt x="9526" y="26964"/>
                  </a:lnTo>
                  <a:lnTo>
                    <a:pt x="161132" y="3542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71" name="Line 85"/>
            <p:cNvSpPr>
              <a:spLocks noChangeShapeType="1"/>
            </p:cNvSpPr>
            <p:nvPr/>
          </p:nvSpPr>
          <p:spPr bwMode="gray">
            <a:xfrm>
              <a:off x="8927306" y="3085627"/>
              <a:ext cx="161132" cy="35421"/>
            </a:xfrm>
            <a:custGeom>
              <a:avLst/>
              <a:gdLst>
                <a:gd name="connsiteX0" fmla="*/ 0 w 173038"/>
                <a:gd name="connsiteY0" fmla="*/ 0 h 30658"/>
                <a:gd name="connsiteX1" fmla="*/ 173038 w 173038"/>
                <a:gd name="connsiteY1" fmla="*/ 30658 h 30658"/>
                <a:gd name="connsiteX0" fmla="*/ 0 w 161132"/>
                <a:gd name="connsiteY0" fmla="*/ 0 h 35421"/>
                <a:gd name="connsiteX1" fmla="*/ 161132 w 161132"/>
                <a:gd name="connsiteY1" fmla="*/ 35421 h 35421"/>
                <a:gd name="connsiteX0" fmla="*/ 0 w 161132"/>
                <a:gd name="connsiteY0" fmla="*/ 0 h 35421"/>
                <a:gd name="connsiteX1" fmla="*/ 95250 w 161132"/>
                <a:gd name="connsiteY1" fmla="*/ 19820 h 35421"/>
                <a:gd name="connsiteX2" fmla="*/ 161132 w 161132"/>
                <a:gd name="connsiteY2" fmla="*/ 35421 h 35421"/>
                <a:gd name="connsiteX0" fmla="*/ 0 w 161132"/>
                <a:gd name="connsiteY0" fmla="*/ 0 h 74589"/>
                <a:gd name="connsiteX1" fmla="*/ 88107 w 161132"/>
                <a:gd name="connsiteY1" fmla="*/ 74589 h 74589"/>
                <a:gd name="connsiteX2" fmla="*/ 161132 w 161132"/>
                <a:gd name="connsiteY2" fmla="*/ 35421 h 74589"/>
                <a:gd name="connsiteX0" fmla="*/ 0 w 161132"/>
                <a:gd name="connsiteY0" fmla="*/ 0 h 74589"/>
                <a:gd name="connsiteX1" fmla="*/ 88107 w 161132"/>
                <a:gd name="connsiteY1" fmla="*/ 74589 h 74589"/>
                <a:gd name="connsiteX2" fmla="*/ 161132 w 161132"/>
                <a:gd name="connsiteY2" fmla="*/ 35421 h 74589"/>
                <a:gd name="connsiteX0" fmla="*/ 0 w 161132"/>
                <a:gd name="connsiteY0" fmla="*/ 0 h 35421"/>
                <a:gd name="connsiteX1" fmla="*/ 9526 w 161132"/>
                <a:gd name="connsiteY1" fmla="*/ 26964 h 35421"/>
                <a:gd name="connsiteX2" fmla="*/ 161132 w 161132"/>
                <a:gd name="connsiteY2" fmla="*/ 35421 h 3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132" h="35421">
                  <a:moveTo>
                    <a:pt x="0" y="0"/>
                  </a:moveTo>
                  <a:lnTo>
                    <a:pt x="9526" y="26964"/>
                  </a:lnTo>
                  <a:lnTo>
                    <a:pt x="161132" y="3542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72" name="グループ化 671"/>
          <p:cNvGrpSpPr/>
          <p:nvPr/>
        </p:nvGrpSpPr>
        <p:grpSpPr bwMode="gray">
          <a:xfrm>
            <a:off x="10081037" y="4992641"/>
            <a:ext cx="144656" cy="247185"/>
            <a:chOff x="8759729" y="4300545"/>
            <a:chExt cx="144656" cy="247185"/>
          </a:xfrm>
        </p:grpSpPr>
        <p:sp>
          <p:nvSpPr>
            <p:cNvPr id="673" name="Freeform 88"/>
            <p:cNvSpPr>
              <a:spLocks/>
            </p:cNvSpPr>
            <p:nvPr/>
          </p:nvSpPr>
          <p:spPr bwMode="gray">
            <a:xfrm>
              <a:off x="8759729" y="4300545"/>
              <a:ext cx="142747" cy="247185"/>
            </a:xfrm>
            <a:custGeom>
              <a:avLst/>
              <a:gdLst>
                <a:gd name="T0" fmla="*/ 2147483647 w 68"/>
                <a:gd name="T1" fmla="*/ 0 h 462"/>
                <a:gd name="T2" fmla="*/ 2147483647 w 68"/>
                <a:gd name="T3" fmla="*/ 2147483647 h 462"/>
                <a:gd name="T4" fmla="*/ 2147483647 w 68"/>
                <a:gd name="T5" fmla="*/ 2147483647 h 462"/>
                <a:gd name="T6" fmla="*/ 2147483647 w 68"/>
                <a:gd name="T7" fmla="*/ 2147483647 h 462"/>
                <a:gd name="T8" fmla="*/ 2147483647 w 68"/>
                <a:gd name="T9" fmla="*/ 2147483647 h 462"/>
                <a:gd name="T10" fmla="*/ 2147483647 w 68"/>
                <a:gd name="T11" fmla="*/ 2147483647 h 462"/>
                <a:gd name="T12" fmla="*/ 2147483647 w 68"/>
                <a:gd name="T13" fmla="*/ 2147483647 h 462"/>
                <a:gd name="T14" fmla="*/ 2147483647 w 68"/>
                <a:gd name="T15" fmla="*/ 2147483647 h 462"/>
                <a:gd name="T16" fmla="*/ 2147483647 w 68"/>
                <a:gd name="T17" fmla="*/ 2147483647 h 462"/>
                <a:gd name="T18" fmla="*/ 2147483647 w 68"/>
                <a:gd name="T19" fmla="*/ 2147483647 h 462"/>
                <a:gd name="T20" fmla="*/ 2147483647 w 68"/>
                <a:gd name="T21" fmla="*/ 2147483647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62"/>
                <a:gd name="T35" fmla="*/ 68 w 68"/>
                <a:gd name="T36" fmla="*/ 462 h 462"/>
                <a:gd name="connsiteX0" fmla="*/ 7191 w 11202"/>
                <a:gd name="connsiteY0" fmla="*/ 0 h 9689"/>
                <a:gd name="connsiteX1" fmla="*/ 6309 w 11202"/>
                <a:gd name="connsiteY1" fmla="*/ 411 h 9689"/>
                <a:gd name="connsiteX2" fmla="*/ 5426 w 11202"/>
                <a:gd name="connsiteY2" fmla="*/ 844 h 9689"/>
                <a:gd name="connsiteX3" fmla="*/ 3662 w 11202"/>
                <a:gd name="connsiteY3" fmla="*/ 2554 h 9689"/>
                <a:gd name="connsiteX4" fmla="*/ 3073 w 11202"/>
                <a:gd name="connsiteY4" fmla="*/ 2987 h 9689"/>
                <a:gd name="connsiteX5" fmla="*/ 132 w 11202"/>
                <a:gd name="connsiteY5" fmla="*/ 6169 h 9689"/>
                <a:gd name="connsiteX6" fmla="*/ 426 w 11202"/>
                <a:gd name="connsiteY6" fmla="*/ 6710 h 9689"/>
                <a:gd name="connsiteX7" fmla="*/ 1750 w 11202"/>
                <a:gd name="connsiteY7" fmla="*/ 7489 h 9689"/>
                <a:gd name="connsiteX8" fmla="*/ 3956 w 11202"/>
                <a:gd name="connsiteY8" fmla="*/ 8333 h 9689"/>
                <a:gd name="connsiteX9" fmla="*/ 8809 w 11202"/>
                <a:gd name="connsiteY9" fmla="*/ 9632 h 9689"/>
                <a:gd name="connsiteX10" fmla="*/ 11202 w 11202"/>
                <a:gd name="connsiteY10" fmla="*/ 9689 h 9689"/>
                <a:gd name="connsiteX0" fmla="*/ 6419 w 10000"/>
                <a:gd name="connsiteY0" fmla="*/ 0 h 10000"/>
                <a:gd name="connsiteX1" fmla="*/ 5632 w 10000"/>
                <a:gd name="connsiteY1" fmla="*/ 424 h 10000"/>
                <a:gd name="connsiteX2" fmla="*/ 4844 w 10000"/>
                <a:gd name="connsiteY2" fmla="*/ 871 h 10000"/>
                <a:gd name="connsiteX3" fmla="*/ 3269 w 10000"/>
                <a:gd name="connsiteY3" fmla="*/ 2636 h 10000"/>
                <a:gd name="connsiteX4" fmla="*/ 2743 w 10000"/>
                <a:gd name="connsiteY4" fmla="*/ 3083 h 10000"/>
                <a:gd name="connsiteX5" fmla="*/ 118 w 10000"/>
                <a:gd name="connsiteY5" fmla="*/ 6367 h 10000"/>
                <a:gd name="connsiteX6" fmla="*/ 380 w 10000"/>
                <a:gd name="connsiteY6" fmla="*/ 6925 h 10000"/>
                <a:gd name="connsiteX7" fmla="*/ 3532 w 10000"/>
                <a:gd name="connsiteY7" fmla="*/ 8600 h 10000"/>
                <a:gd name="connsiteX8" fmla="*/ 7864 w 10000"/>
                <a:gd name="connsiteY8" fmla="*/ 9941 h 10000"/>
                <a:gd name="connsiteX9" fmla="*/ 10000 w 10000"/>
                <a:gd name="connsiteY9" fmla="*/ 10000 h 10000"/>
                <a:gd name="connsiteX0" fmla="*/ 6046 w 9627"/>
                <a:gd name="connsiteY0" fmla="*/ 0 h 10000"/>
                <a:gd name="connsiteX1" fmla="*/ 5259 w 9627"/>
                <a:gd name="connsiteY1" fmla="*/ 424 h 10000"/>
                <a:gd name="connsiteX2" fmla="*/ 4471 w 9627"/>
                <a:gd name="connsiteY2" fmla="*/ 871 h 10000"/>
                <a:gd name="connsiteX3" fmla="*/ 2896 w 9627"/>
                <a:gd name="connsiteY3" fmla="*/ 2636 h 10000"/>
                <a:gd name="connsiteX4" fmla="*/ 2370 w 9627"/>
                <a:gd name="connsiteY4" fmla="*/ 3083 h 10000"/>
                <a:gd name="connsiteX5" fmla="*/ 7 w 9627"/>
                <a:gd name="connsiteY5" fmla="*/ 6925 h 10000"/>
                <a:gd name="connsiteX6" fmla="*/ 3159 w 9627"/>
                <a:gd name="connsiteY6" fmla="*/ 8600 h 10000"/>
                <a:gd name="connsiteX7" fmla="*/ 7491 w 9627"/>
                <a:gd name="connsiteY7" fmla="*/ 9941 h 10000"/>
                <a:gd name="connsiteX8" fmla="*/ 9627 w 9627"/>
                <a:gd name="connsiteY8" fmla="*/ 10000 h 10000"/>
                <a:gd name="connsiteX0" fmla="*/ 6273 w 9993"/>
                <a:gd name="connsiteY0" fmla="*/ 0 h 10000"/>
                <a:gd name="connsiteX1" fmla="*/ 5456 w 9993"/>
                <a:gd name="connsiteY1" fmla="*/ 424 h 10000"/>
                <a:gd name="connsiteX2" fmla="*/ 4637 w 9993"/>
                <a:gd name="connsiteY2" fmla="*/ 871 h 10000"/>
                <a:gd name="connsiteX3" fmla="*/ 3001 w 9993"/>
                <a:gd name="connsiteY3" fmla="*/ 2636 h 10000"/>
                <a:gd name="connsiteX4" fmla="*/ 2455 w 9993"/>
                <a:gd name="connsiteY4" fmla="*/ 3083 h 10000"/>
                <a:gd name="connsiteX5" fmla="*/ 0 w 9993"/>
                <a:gd name="connsiteY5" fmla="*/ 6925 h 10000"/>
                <a:gd name="connsiteX6" fmla="*/ 3274 w 9993"/>
                <a:gd name="connsiteY6" fmla="*/ 8600 h 10000"/>
                <a:gd name="connsiteX7" fmla="*/ 7774 w 9993"/>
                <a:gd name="connsiteY7" fmla="*/ 9941 h 10000"/>
                <a:gd name="connsiteX8" fmla="*/ 9993 w 9993"/>
                <a:gd name="connsiteY8" fmla="*/ 10000 h 10000"/>
                <a:gd name="connsiteX0" fmla="*/ 5460 w 10000"/>
                <a:gd name="connsiteY0" fmla="*/ 0 h 9576"/>
                <a:gd name="connsiteX1" fmla="*/ 4640 w 10000"/>
                <a:gd name="connsiteY1" fmla="*/ 447 h 9576"/>
                <a:gd name="connsiteX2" fmla="*/ 3003 w 10000"/>
                <a:gd name="connsiteY2" fmla="*/ 2212 h 9576"/>
                <a:gd name="connsiteX3" fmla="*/ 2457 w 10000"/>
                <a:gd name="connsiteY3" fmla="*/ 2659 h 9576"/>
                <a:gd name="connsiteX4" fmla="*/ 0 w 10000"/>
                <a:gd name="connsiteY4" fmla="*/ 6501 h 9576"/>
                <a:gd name="connsiteX5" fmla="*/ 3276 w 10000"/>
                <a:gd name="connsiteY5" fmla="*/ 8176 h 9576"/>
                <a:gd name="connsiteX6" fmla="*/ 7779 w 10000"/>
                <a:gd name="connsiteY6" fmla="*/ 9517 h 9576"/>
                <a:gd name="connsiteX7" fmla="*/ 10000 w 10000"/>
                <a:gd name="connsiteY7" fmla="*/ 9576 h 9576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6485 w 10000"/>
                <a:gd name="connsiteY2" fmla="*/ 138 h 10000"/>
                <a:gd name="connsiteX3" fmla="*/ 3003 w 10000"/>
                <a:gd name="connsiteY3" fmla="*/ 2310 h 10000"/>
                <a:gd name="connsiteX4" fmla="*/ 2457 w 10000"/>
                <a:gd name="connsiteY4" fmla="*/ 2777 h 10000"/>
                <a:gd name="connsiteX5" fmla="*/ 0 w 10000"/>
                <a:gd name="connsiteY5" fmla="*/ 6789 h 10000"/>
                <a:gd name="connsiteX6" fmla="*/ 3276 w 10000"/>
                <a:gd name="connsiteY6" fmla="*/ 8538 h 10000"/>
                <a:gd name="connsiteX7" fmla="*/ 7779 w 10000"/>
                <a:gd name="connsiteY7" fmla="*/ 9938 h 10000"/>
                <a:gd name="connsiteX8" fmla="*/ 10000 w 10000"/>
                <a:gd name="connsiteY8" fmla="*/ 10000 h 10000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3003 w 10000"/>
                <a:gd name="connsiteY2" fmla="*/ 2310 h 10000"/>
                <a:gd name="connsiteX3" fmla="*/ 2457 w 10000"/>
                <a:gd name="connsiteY3" fmla="*/ 2777 h 10000"/>
                <a:gd name="connsiteX4" fmla="*/ 0 w 10000"/>
                <a:gd name="connsiteY4" fmla="*/ 6789 h 10000"/>
                <a:gd name="connsiteX5" fmla="*/ 3276 w 10000"/>
                <a:gd name="connsiteY5" fmla="*/ 8538 h 10000"/>
                <a:gd name="connsiteX6" fmla="*/ 7779 w 10000"/>
                <a:gd name="connsiteY6" fmla="*/ 9938 h 10000"/>
                <a:gd name="connsiteX7" fmla="*/ 10000 w 10000"/>
                <a:gd name="connsiteY7" fmla="*/ 10000 h 10000"/>
                <a:gd name="connsiteX0" fmla="*/ 5460 w 10000"/>
                <a:gd name="connsiteY0" fmla="*/ 0 h 10000"/>
                <a:gd name="connsiteX1" fmla="*/ 3003 w 10000"/>
                <a:gd name="connsiteY1" fmla="*/ 2310 h 10000"/>
                <a:gd name="connsiteX2" fmla="*/ 2457 w 10000"/>
                <a:gd name="connsiteY2" fmla="*/ 2777 h 10000"/>
                <a:gd name="connsiteX3" fmla="*/ 0 w 10000"/>
                <a:gd name="connsiteY3" fmla="*/ 6789 h 10000"/>
                <a:gd name="connsiteX4" fmla="*/ 3276 w 10000"/>
                <a:gd name="connsiteY4" fmla="*/ 8538 h 10000"/>
                <a:gd name="connsiteX5" fmla="*/ 7779 w 10000"/>
                <a:gd name="connsiteY5" fmla="*/ 9938 h 10000"/>
                <a:gd name="connsiteX6" fmla="*/ 10000 w 10000"/>
                <a:gd name="connsiteY6" fmla="*/ 10000 h 10000"/>
                <a:gd name="connsiteX0" fmla="*/ 26549 w 26549"/>
                <a:gd name="connsiteY0" fmla="*/ 285 h 7690"/>
                <a:gd name="connsiteX1" fmla="*/ 3003 w 26549"/>
                <a:gd name="connsiteY1" fmla="*/ 0 h 7690"/>
                <a:gd name="connsiteX2" fmla="*/ 2457 w 26549"/>
                <a:gd name="connsiteY2" fmla="*/ 467 h 7690"/>
                <a:gd name="connsiteX3" fmla="*/ 0 w 26549"/>
                <a:gd name="connsiteY3" fmla="*/ 4479 h 7690"/>
                <a:gd name="connsiteX4" fmla="*/ 3276 w 26549"/>
                <a:gd name="connsiteY4" fmla="*/ 6228 h 7690"/>
                <a:gd name="connsiteX5" fmla="*/ 7779 w 26549"/>
                <a:gd name="connsiteY5" fmla="*/ 7628 h 7690"/>
                <a:gd name="connsiteX6" fmla="*/ 10000 w 26549"/>
                <a:gd name="connsiteY6" fmla="*/ 7690 h 7690"/>
                <a:gd name="connsiteX0" fmla="*/ 10000 w 10000"/>
                <a:gd name="connsiteY0" fmla="*/ 371 h 10000"/>
                <a:gd name="connsiteX1" fmla="*/ 4349 w 10000"/>
                <a:gd name="connsiteY1" fmla="*/ 223 h 10000"/>
                <a:gd name="connsiteX2" fmla="*/ 1131 w 10000"/>
                <a:gd name="connsiteY2" fmla="*/ 0 h 10000"/>
                <a:gd name="connsiteX3" fmla="*/ 925 w 10000"/>
                <a:gd name="connsiteY3" fmla="*/ 607 h 10000"/>
                <a:gd name="connsiteX4" fmla="*/ 0 w 10000"/>
                <a:gd name="connsiteY4" fmla="*/ 5824 h 10000"/>
                <a:gd name="connsiteX5" fmla="*/ 1234 w 10000"/>
                <a:gd name="connsiteY5" fmla="*/ 8099 h 10000"/>
                <a:gd name="connsiteX6" fmla="*/ 2930 w 10000"/>
                <a:gd name="connsiteY6" fmla="*/ 9919 h 10000"/>
                <a:gd name="connsiteX7" fmla="*/ 3767 w 10000"/>
                <a:gd name="connsiteY7" fmla="*/ 10000 h 10000"/>
                <a:gd name="connsiteX0" fmla="*/ 10000 w 10000"/>
                <a:gd name="connsiteY0" fmla="*/ 3740 h 13369"/>
                <a:gd name="connsiteX1" fmla="*/ 8480 w 10000"/>
                <a:gd name="connsiteY1" fmla="*/ 0 h 13369"/>
                <a:gd name="connsiteX2" fmla="*/ 1131 w 10000"/>
                <a:gd name="connsiteY2" fmla="*/ 3369 h 13369"/>
                <a:gd name="connsiteX3" fmla="*/ 925 w 10000"/>
                <a:gd name="connsiteY3" fmla="*/ 3976 h 13369"/>
                <a:gd name="connsiteX4" fmla="*/ 0 w 10000"/>
                <a:gd name="connsiteY4" fmla="*/ 9193 h 13369"/>
                <a:gd name="connsiteX5" fmla="*/ 1234 w 10000"/>
                <a:gd name="connsiteY5" fmla="*/ 11468 h 13369"/>
                <a:gd name="connsiteX6" fmla="*/ 2930 w 10000"/>
                <a:gd name="connsiteY6" fmla="*/ 13288 h 13369"/>
                <a:gd name="connsiteX7" fmla="*/ 3767 w 10000"/>
                <a:gd name="connsiteY7" fmla="*/ 13369 h 13369"/>
                <a:gd name="connsiteX0" fmla="*/ 10000 w 10000"/>
                <a:gd name="connsiteY0" fmla="*/ 1563 h 11192"/>
                <a:gd name="connsiteX1" fmla="*/ 7844 w 10000"/>
                <a:gd name="connsiteY1" fmla="*/ 0 h 11192"/>
                <a:gd name="connsiteX2" fmla="*/ 1131 w 10000"/>
                <a:gd name="connsiteY2" fmla="*/ 1192 h 11192"/>
                <a:gd name="connsiteX3" fmla="*/ 925 w 10000"/>
                <a:gd name="connsiteY3" fmla="*/ 1799 h 11192"/>
                <a:gd name="connsiteX4" fmla="*/ 0 w 10000"/>
                <a:gd name="connsiteY4" fmla="*/ 7016 h 11192"/>
                <a:gd name="connsiteX5" fmla="*/ 1234 w 10000"/>
                <a:gd name="connsiteY5" fmla="*/ 9291 h 11192"/>
                <a:gd name="connsiteX6" fmla="*/ 2930 w 10000"/>
                <a:gd name="connsiteY6" fmla="*/ 11111 h 11192"/>
                <a:gd name="connsiteX7" fmla="*/ 3767 w 10000"/>
                <a:gd name="connsiteY7" fmla="*/ 11192 h 11192"/>
                <a:gd name="connsiteX0" fmla="*/ 9047 w 9047"/>
                <a:gd name="connsiteY0" fmla="*/ 2216 h 11192"/>
                <a:gd name="connsiteX1" fmla="*/ 7844 w 9047"/>
                <a:gd name="connsiteY1" fmla="*/ 0 h 11192"/>
                <a:gd name="connsiteX2" fmla="*/ 1131 w 9047"/>
                <a:gd name="connsiteY2" fmla="*/ 1192 h 11192"/>
                <a:gd name="connsiteX3" fmla="*/ 925 w 9047"/>
                <a:gd name="connsiteY3" fmla="*/ 1799 h 11192"/>
                <a:gd name="connsiteX4" fmla="*/ 0 w 9047"/>
                <a:gd name="connsiteY4" fmla="*/ 7016 h 11192"/>
                <a:gd name="connsiteX5" fmla="*/ 1234 w 9047"/>
                <a:gd name="connsiteY5" fmla="*/ 9291 h 11192"/>
                <a:gd name="connsiteX6" fmla="*/ 2930 w 9047"/>
                <a:gd name="connsiteY6" fmla="*/ 11111 h 11192"/>
                <a:gd name="connsiteX7" fmla="*/ 3767 w 9047"/>
                <a:gd name="connsiteY7" fmla="*/ 11192 h 11192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250 w 10527"/>
                <a:gd name="connsiteY2" fmla="*/ 1065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426 w 10527"/>
                <a:gd name="connsiteY2" fmla="*/ 870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292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584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2077 h 10097"/>
                <a:gd name="connsiteX1" fmla="*/ 8494 w 10527"/>
                <a:gd name="connsiteY1" fmla="*/ 0 h 10097"/>
                <a:gd name="connsiteX2" fmla="*/ 6212 w 10527"/>
                <a:gd name="connsiteY2" fmla="*/ 681 h 10097"/>
                <a:gd name="connsiteX3" fmla="*/ 1426 w 10527"/>
                <a:gd name="connsiteY3" fmla="*/ 967 h 10097"/>
                <a:gd name="connsiteX4" fmla="*/ 1022 w 10527"/>
                <a:gd name="connsiteY4" fmla="*/ 1704 h 10097"/>
                <a:gd name="connsiteX5" fmla="*/ 0 w 10527"/>
                <a:gd name="connsiteY5" fmla="*/ 6366 h 10097"/>
                <a:gd name="connsiteX6" fmla="*/ 1364 w 10527"/>
                <a:gd name="connsiteY6" fmla="*/ 8398 h 10097"/>
                <a:gd name="connsiteX7" fmla="*/ 3239 w 10527"/>
                <a:gd name="connsiteY7" fmla="*/ 10025 h 10097"/>
                <a:gd name="connsiteX8" fmla="*/ 4164 w 10527"/>
                <a:gd name="connsiteY8" fmla="*/ 10097 h 1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7" h="10097">
                  <a:moveTo>
                    <a:pt x="10527" y="2077"/>
                  </a:moveTo>
                  <a:lnTo>
                    <a:pt x="8494" y="0"/>
                  </a:lnTo>
                  <a:lnTo>
                    <a:pt x="6212" y="681"/>
                  </a:lnTo>
                  <a:lnTo>
                    <a:pt x="1426" y="967"/>
                  </a:lnTo>
                  <a:cubicBezTo>
                    <a:pt x="1370" y="1157"/>
                    <a:pt x="1080" y="1514"/>
                    <a:pt x="1022" y="1704"/>
                  </a:cubicBezTo>
                  <a:lnTo>
                    <a:pt x="0" y="6366"/>
                  </a:lnTo>
                  <a:cubicBezTo>
                    <a:pt x="246" y="6817"/>
                    <a:pt x="825" y="7788"/>
                    <a:pt x="1364" y="8398"/>
                  </a:cubicBezTo>
                  <a:cubicBezTo>
                    <a:pt x="1592" y="8997"/>
                    <a:pt x="2500" y="9539"/>
                    <a:pt x="3239" y="10025"/>
                  </a:cubicBezTo>
                  <a:cubicBezTo>
                    <a:pt x="3296" y="10187"/>
                    <a:pt x="4050" y="9934"/>
                    <a:pt x="4164" y="10097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74" name="Freeform 88"/>
            <p:cNvSpPr>
              <a:spLocks/>
            </p:cNvSpPr>
            <p:nvPr/>
          </p:nvSpPr>
          <p:spPr bwMode="gray">
            <a:xfrm>
              <a:off x="8761638" y="4300545"/>
              <a:ext cx="142747" cy="247185"/>
            </a:xfrm>
            <a:custGeom>
              <a:avLst/>
              <a:gdLst>
                <a:gd name="T0" fmla="*/ 2147483647 w 68"/>
                <a:gd name="T1" fmla="*/ 0 h 462"/>
                <a:gd name="T2" fmla="*/ 2147483647 w 68"/>
                <a:gd name="T3" fmla="*/ 2147483647 h 462"/>
                <a:gd name="T4" fmla="*/ 2147483647 w 68"/>
                <a:gd name="T5" fmla="*/ 2147483647 h 462"/>
                <a:gd name="T6" fmla="*/ 2147483647 w 68"/>
                <a:gd name="T7" fmla="*/ 2147483647 h 462"/>
                <a:gd name="T8" fmla="*/ 2147483647 w 68"/>
                <a:gd name="T9" fmla="*/ 2147483647 h 462"/>
                <a:gd name="T10" fmla="*/ 2147483647 w 68"/>
                <a:gd name="T11" fmla="*/ 2147483647 h 462"/>
                <a:gd name="T12" fmla="*/ 2147483647 w 68"/>
                <a:gd name="T13" fmla="*/ 2147483647 h 462"/>
                <a:gd name="T14" fmla="*/ 2147483647 w 68"/>
                <a:gd name="T15" fmla="*/ 2147483647 h 462"/>
                <a:gd name="T16" fmla="*/ 2147483647 w 68"/>
                <a:gd name="T17" fmla="*/ 2147483647 h 462"/>
                <a:gd name="T18" fmla="*/ 2147483647 w 68"/>
                <a:gd name="T19" fmla="*/ 2147483647 h 462"/>
                <a:gd name="T20" fmla="*/ 2147483647 w 68"/>
                <a:gd name="T21" fmla="*/ 2147483647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62"/>
                <a:gd name="T35" fmla="*/ 68 w 68"/>
                <a:gd name="T36" fmla="*/ 462 h 462"/>
                <a:gd name="connsiteX0" fmla="*/ 7191 w 11202"/>
                <a:gd name="connsiteY0" fmla="*/ 0 h 9689"/>
                <a:gd name="connsiteX1" fmla="*/ 6309 w 11202"/>
                <a:gd name="connsiteY1" fmla="*/ 411 h 9689"/>
                <a:gd name="connsiteX2" fmla="*/ 5426 w 11202"/>
                <a:gd name="connsiteY2" fmla="*/ 844 h 9689"/>
                <a:gd name="connsiteX3" fmla="*/ 3662 w 11202"/>
                <a:gd name="connsiteY3" fmla="*/ 2554 h 9689"/>
                <a:gd name="connsiteX4" fmla="*/ 3073 w 11202"/>
                <a:gd name="connsiteY4" fmla="*/ 2987 h 9689"/>
                <a:gd name="connsiteX5" fmla="*/ 132 w 11202"/>
                <a:gd name="connsiteY5" fmla="*/ 6169 h 9689"/>
                <a:gd name="connsiteX6" fmla="*/ 426 w 11202"/>
                <a:gd name="connsiteY6" fmla="*/ 6710 h 9689"/>
                <a:gd name="connsiteX7" fmla="*/ 1750 w 11202"/>
                <a:gd name="connsiteY7" fmla="*/ 7489 h 9689"/>
                <a:gd name="connsiteX8" fmla="*/ 3956 w 11202"/>
                <a:gd name="connsiteY8" fmla="*/ 8333 h 9689"/>
                <a:gd name="connsiteX9" fmla="*/ 8809 w 11202"/>
                <a:gd name="connsiteY9" fmla="*/ 9632 h 9689"/>
                <a:gd name="connsiteX10" fmla="*/ 11202 w 11202"/>
                <a:gd name="connsiteY10" fmla="*/ 9689 h 9689"/>
                <a:gd name="connsiteX0" fmla="*/ 6419 w 10000"/>
                <a:gd name="connsiteY0" fmla="*/ 0 h 10000"/>
                <a:gd name="connsiteX1" fmla="*/ 5632 w 10000"/>
                <a:gd name="connsiteY1" fmla="*/ 424 h 10000"/>
                <a:gd name="connsiteX2" fmla="*/ 4844 w 10000"/>
                <a:gd name="connsiteY2" fmla="*/ 871 h 10000"/>
                <a:gd name="connsiteX3" fmla="*/ 3269 w 10000"/>
                <a:gd name="connsiteY3" fmla="*/ 2636 h 10000"/>
                <a:gd name="connsiteX4" fmla="*/ 2743 w 10000"/>
                <a:gd name="connsiteY4" fmla="*/ 3083 h 10000"/>
                <a:gd name="connsiteX5" fmla="*/ 118 w 10000"/>
                <a:gd name="connsiteY5" fmla="*/ 6367 h 10000"/>
                <a:gd name="connsiteX6" fmla="*/ 380 w 10000"/>
                <a:gd name="connsiteY6" fmla="*/ 6925 h 10000"/>
                <a:gd name="connsiteX7" fmla="*/ 3532 w 10000"/>
                <a:gd name="connsiteY7" fmla="*/ 8600 h 10000"/>
                <a:gd name="connsiteX8" fmla="*/ 7864 w 10000"/>
                <a:gd name="connsiteY8" fmla="*/ 9941 h 10000"/>
                <a:gd name="connsiteX9" fmla="*/ 10000 w 10000"/>
                <a:gd name="connsiteY9" fmla="*/ 10000 h 10000"/>
                <a:gd name="connsiteX0" fmla="*/ 6046 w 9627"/>
                <a:gd name="connsiteY0" fmla="*/ 0 h 10000"/>
                <a:gd name="connsiteX1" fmla="*/ 5259 w 9627"/>
                <a:gd name="connsiteY1" fmla="*/ 424 h 10000"/>
                <a:gd name="connsiteX2" fmla="*/ 4471 w 9627"/>
                <a:gd name="connsiteY2" fmla="*/ 871 h 10000"/>
                <a:gd name="connsiteX3" fmla="*/ 2896 w 9627"/>
                <a:gd name="connsiteY3" fmla="*/ 2636 h 10000"/>
                <a:gd name="connsiteX4" fmla="*/ 2370 w 9627"/>
                <a:gd name="connsiteY4" fmla="*/ 3083 h 10000"/>
                <a:gd name="connsiteX5" fmla="*/ 7 w 9627"/>
                <a:gd name="connsiteY5" fmla="*/ 6925 h 10000"/>
                <a:gd name="connsiteX6" fmla="*/ 3159 w 9627"/>
                <a:gd name="connsiteY6" fmla="*/ 8600 h 10000"/>
                <a:gd name="connsiteX7" fmla="*/ 7491 w 9627"/>
                <a:gd name="connsiteY7" fmla="*/ 9941 h 10000"/>
                <a:gd name="connsiteX8" fmla="*/ 9627 w 9627"/>
                <a:gd name="connsiteY8" fmla="*/ 10000 h 10000"/>
                <a:gd name="connsiteX0" fmla="*/ 6273 w 9993"/>
                <a:gd name="connsiteY0" fmla="*/ 0 h 10000"/>
                <a:gd name="connsiteX1" fmla="*/ 5456 w 9993"/>
                <a:gd name="connsiteY1" fmla="*/ 424 h 10000"/>
                <a:gd name="connsiteX2" fmla="*/ 4637 w 9993"/>
                <a:gd name="connsiteY2" fmla="*/ 871 h 10000"/>
                <a:gd name="connsiteX3" fmla="*/ 3001 w 9993"/>
                <a:gd name="connsiteY3" fmla="*/ 2636 h 10000"/>
                <a:gd name="connsiteX4" fmla="*/ 2455 w 9993"/>
                <a:gd name="connsiteY4" fmla="*/ 3083 h 10000"/>
                <a:gd name="connsiteX5" fmla="*/ 0 w 9993"/>
                <a:gd name="connsiteY5" fmla="*/ 6925 h 10000"/>
                <a:gd name="connsiteX6" fmla="*/ 3274 w 9993"/>
                <a:gd name="connsiteY6" fmla="*/ 8600 h 10000"/>
                <a:gd name="connsiteX7" fmla="*/ 7774 w 9993"/>
                <a:gd name="connsiteY7" fmla="*/ 9941 h 10000"/>
                <a:gd name="connsiteX8" fmla="*/ 9993 w 9993"/>
                <a:gd name="connsiteY8" fmla="*/ 10000 h 10000"/>
                <a:gd name="connsiteX0" fmla="*/ 5460 w 10000"/>
                <a:gd name="connsiteY0" fmla="*/ 0 h 9576"/>
                <a:gd name="connsiteX1" fmla="*/ 4640 w 10000"/>
                <a:gd name="connsiteY1" fmla="*/ 447 h 9576"/>
                <a:gd name="connsiteX2" fmla="*/ 3003 w 10000"/>
                <a:gd name="connsiteY2" fmla="*/ 2212 h 9576"/>
                <a:gd name="connsiteX3" fmla="*/ 2457 w 10000"/>
                <a:gd name="connsiteY3" fmla="*/ 2659 h 9576"/>
                <a:gd name="connsiteX4" fmla="*/ 0 w 10000"/>
                <a:gd name="connsiteY4" fmla="*/ 6501 h 9576"/>
                <a:gd name="connsiteX5" fmla="*/ 3276 w 10000"/>
                <a:gd name="connsiteY5" fmla="*/ 8176 h 9576"/>
                <a:gd name="connsiteX6" fmla="*/ 7779 w 10000"/>
                <a:gd name="connsiteY6" fmla="*/ 9517 h 9576"/>
                <a:gd name="connsiteX7" fmla="*/ 10000 w 10000"/>
                <a:gd name="connsiteY7" fmla="*/ 9576 h 9576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6485 w 10000"/>
                <a:gd name="connsiteY2" fmla="*/ 138 h 10000"/>
                <a:gd name="connsiteX3" fmla="*/ 3003 w 10000"/>
                <a:gd name="connsiteY3" fmla="*/ 2310 h 10000"/>
                <a:gd name="connsiteX4" fmla="*/ 2457 w 10000"/>
                <a:gd name="connsiteY4" fmla="*/ 2777 h 10000"/>
                <a:gd name="connsiteX5" fmla="*/ 0 w 10000"/>
                <a:gd name="connsiteY5" fmla="*/ 6789 h 10000"/>
                <a:gd name="connsiteX6" fmla="*/ 3276 w 10000"/>
                <a:gd name="connsiteY6" fmla="*/ 8538 h 10000"/>
                <a:gd name="connsiteX7" fmla="*/ 7779 w 10000"/>
                <a:gd name="connsiteY7" fmla="*/ 9938 h 10000"/>
                <a:gd name="connsiteX8" fmla="*/ 10000 w 10000"/>
                <a:gd name="connsiteY8" fmla="*/ 10000 h 10000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3003 w 10000"/>
                <a:gd name="connsiteY2" fmla="*/ 2310 h 10000"/>
                <a:gd name="connsiteX3" fmla="*/ 2457 w 10000"/>
                <a:gd name="connsiteY3" fmla="*/ 2777 h 10000"/>
                <a:gd name="connsiteX4" fmla="*/ 0 w 10000"/>
                <a:gd name="connsiteY4" fmla="*/ 6789 h 10000"/>
                <a:gd name="connsiteX5" fmla="*/ 3276 w 10000"/>
                <a:gd name="connsiteY5" fmla="*/ 8538 h 10000"/>
                <a:gd name="connsiteX6" fmla="*/ 7779 w 10000"/>
                <a:gd name="connsiteY6" fmla="*/ 9938 h 10000"/>
                <a:gd name="connsiteX7" fmla="*/ 10000 w 10000"/>
                <a:gd name="connsiteY7" fmla="*/ 10000 h 10000"/>
                <a:gd name="connsiteX0" fmla="*/ 5460 w 10000"/>
                <a:gd name="connsiteY0" fmla="*/ 0 h 10000"/>
                <a:gd name="connsiteX1" fmla="*/ 3003 w 10000"/>
                <a:gd name="connsiteY1" fmla="*/ 2310 h 10000"/>
                <a:gd name="connsiteX2" fmla="*/ 2457 w 10000"/>
                <a:gd name="connsiteY2" fmla="*/ 2777 h 10000"/>
                <a:gd name="connsiteX3" fmla="*/ 0 w 10000"/>
                <a:gd name="connsiteY3" fmla="*/ 6789 h 10000"/>
                <a:gd name="connsiteX4" fmla="*/ 3276 w 10000"/>
                <a:gd name="connsiteY4" fmla="*/ 8538 h 10000"/>
                <a:gd name="connsiteX5" fmla="*/ 7779 w 10000"/>
                <a:gd name="connsiteY5" fmla="*/ 9938 h 10000"/>
                <a:gd name="connsiteX6" fmla="*/ 10000 w 10000"/>
                <a:gd name="connsiteY6" fmla="*/ 10000 h 10000"/>
                <a:gd name="connsiteX0" fmla="*/ 26549 w 26549"/>
                <a:gd name="connsiteY0" fmla="*/ 285 h 7690"/>
                <a:gd name="connsiteX1" fmla="*/ 3003 w 26549"/>
                <a:gd name="connsiteY1" fmla="*/ 0 h 7690"/>
                <a:gd name="connsiteX2" fmla="*/ 2457 w 26549"/>
                <a:gd name="connsiteY2" fmla="*/ 467 h 7690"/>
                <a:gd name="connsiteX3" fmla="*/ 0 w 26549"/>
                <a:gd name="connsiteY3" fmla="*/ 4479 h 7690"/>
                <a:gd name="connsiteX4" fmla="*/ 3276 w 26549"/>
                <a:gd name="connsiteY4" fmla="*/ 6228 h 7690"/>
                <a:gd name="connsiteX5" fmla="*/ 7779 w 26549"/>
                <a:gd name="connsiteY5" fmla="*/ 7628 h 7690"/>
                <a:gd name="connsiteX6" fmla="*/ 10000 w 26549"/>
                <a:gd name="connsiteY6" fmla="*/ 7690 h 7690"/>
                <a:gd name="connsiteX0" fmla="*/ 10000 w 10000"/>
                <a:gd name="connsiteY0" fmla="*/ 371 h 10000"/>
                <a:gd name="connsiteX1" fmla="*/ 4349 w 10000"/>
                <a:gd name="connsiteY1" fmla="*/ 223 h 10000"/>
                <a:gd name="connsiteX2" fmla="*/ 1131 w 10000"/>
                <a:gd name="connsiteY2" fmla="*/ 0 h 10000"/>
                <a:gd name="connsiteX3" fmla="*/ 925 w 10000"/>
                <a:gd name="connsiteY3" fmla="*/ 607 h 10000"/>
                <a:gd name="connsiteX4" fmla="*/ 0 w 10000"/>
                <a:gd name="connsiteY4" fmla="*/ 5824 h 10000"/>
                <a:gd name="connsiteX5" fmla="*/ 1234 w 10000"/>
                <a:gd name="connsiteY5" fmla="*/ 8099 h 10000"/>
                <a:gd name="connsiteX6" fmla="*/ 2930 w 10000"/>
                <a:gd name="connsiteY6" fmla="*/ 9919 h 10000"/>
                <a:gd name="connsiteX7" fmla="*/ 3767 w 10000"/>
                <a:gd name="connsiteY7" fmla="*/ 10000 h 10000"/>
                <a:gd name="connsiteX0" fmla="*/ 10000 w 10000"/>
                <a:gd name="connsiteY0" fmla="*/ 3740 h 13369"/>
                <a:gd name="connsiteX1" fmla="*/ 8480 w 10000"/>
                <a:gd name="connsiteY1" fmla="*/ 0 h 13369"/>
                <a:gd name="connsiteX2" fmla="*/ 1131 w 10000"/>
                <a:gd name="connsiteY2" fmla="*/ 3369 h 13369"/>
                <a:gd name="connsiteX3" fmla="*/ 925 w 10000"/>
                <a:gd name="connsiteY3" fmla="*/ 3976 h 13369"/>
                <a:gd name="connsiteX4" fmla="*/ 0 w 10000"/>
                <a:gd name="connsiteY4" fmla="*/ 9193 h 13369"/>
                <a:gd name="connsiteX5" fmla="*/ 1234 w 10000"/>
                <a:gd name="connsiteY5" fmla="*/ 11468 h 13369"/>
                <a:gd name="connsiteX6" fmla="*/ 2930 w 10000"/>
                <a:gd name="connsiteY6" fmla="*/ 13288 h 13369"/>
                <a:gd name="connsiteX7" fmla="*/ 3767 w 10000"/>
                <a:gd name="connsiteY7" fmla="*/ 13369 h 13369"/>
                <a:gd name="connsiteX0" fmla="*/ 10000 w 10000"/>
                <a:gd name="connsiteY0" fmla="*/ 1563 h 11192"/>
                <a:gd name="connsiteX1" fmla="*/ 7844 w 10000"/>
                <a:gd name="connsiteY1" fmla="*/ 0 h 11192"/>
                <a:gd name="connsiteX2" fmla="*/ 1131 w 10000"/>
                <a:gd name="connsiteY2" fmla="*/ 1192 h 11192"/>
                <a:gd name="connsiteX3" fmla="*/ 925 w 10000"/>
                <a:gd name="connsiteY3" fmla="*/ 1799 h 11192"/>
                <a:gd name="connsiteX4" fmla="*/ 0 w 10000"/>
                <a:gd name="connsiteY4" fmla="*/ 7016 h 11192"/>
                <a:gd name="connsiteX5" fmla="*/ 1234 w 10000"/>
                <a:gd name="connsiteY5" fmla="*/ 9291 h 11192"/>
                <a:gd name="connsiteX6" fmla="*/ 2930 w 10000"/>
                <a:gd name="connsiteY6" fmla="*/ 11111 h 11192"/>
                <a:gd name="connsiteX7" fmla="*/ 3767 w 10000"/>
                <a:gd name="connsiteY7" fmla="*/ 11192 h 11192"/>
                <a:gd name="connsiteX0" fmla="*/ 9047 w 9047"/>
                <a:gd name="connsiteY0" fmla="*/ 2216 h 11192"/>
                <a:gd name="connsiteX1" fmla="*/ 7844 w 9047"/>
                <a:gd name="connsiteY1" fmla="*/ 0 h 11192"/>
                <a:gd name="connsiteX2" fmla="*/ 1131 w 9047"/>
                <a:gd name="connsiteY2" fmla="*/ 1192 h 11192"/>
                <a:gd name="connsiteX3" fmla="*/ 925 w 9047"/>
                <a:gd name="connsiteY3" fmla="*/ 1799 h 11192"/>
                <a:gd name="connsiteX4" fmla="*/ 0 w 9047"/>
                <a:gd name="connsiteY4" fmla="*/ 7016 h 11192"/>
                <a:gd name="connsiteX5" fmla="*/ 1234 w 9047"/>
                <a:gd name="connsiteY5" fmla="*/ 9291 h 11192"/>
                <a:gd name="connsiteX6" fmla="*/ 2930 w 9047"/>
                <a:gd name="connsiteY6" fmla="*/ 11111 h 11192"/>
                <a:gd name="connsiteX7" fmla="*/ 3767 w 9047"/>
                <a:gd name="connsiteY7" fmla="*/ 11192 h 11192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250 w 10527"/>
                <a:gd name="connsiteY2" fmla="*/ 1065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426 w 10527"/>
                <a:gd name="connsiteY2" fmla="*/ 870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292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584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2077 h 10097"/>
                <a:gd name="connsiteX1" fmla="*/ 8494 w 10527"/>
                <a:gd name="connsiteY1" fmla="*/ 0 h 10097"/>
                <a:gd name="connsiteX2" fmla="*/ 6212 w 10527"/>
                <a:gd name="connsiteY2" fmla="*/ 681 h 10097"/>
                <a:gd name="connsiteX3" fmla="*/ 1426 w 10527"/>
                <a:gd name="connsiteY3" fmla="*/ 967 h 10097"/>
                <a:gd name="connsiteX4" fmla="*/ 1022 w 10527"/>
                <a:gd name="connsiteY4" fmla="*/ 1704 h 10097"/>
                <a:gd name="connsiteX5" fmla="*/ 0 w 10527"/>
                <a:gd name="connsiteY5" fmla="*/ 6366 h 10097"/>
                <a:gd name="connsiteX6" fmla="*/ 1364 w 10527"/>
                <a:gd name="connsiteY6" fmla="*/ 8398 h 10097"/>
                <a:gd name="connsiteX7" fmla="*/ 3239 w 10527"/>
                <a:gd name="connsiteY7" fmla="*/ 10025 h 10097"/>
                <a:gd name="connsiteX8" fmla="*/ 4164 w 10527"/>
                <a:gd name="connsiteY8" fmla="*/ 10097 h 1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7" h="10097">
                  <a:moveTo>
                    <a:pt x="10527" y="2077"/>
                  </a:moveTo>
                  <a:lnTo>
                    <a:pt x="8494" y="0"/>
                  </a:lnTo>
                  <a:lnTo>
                    <a:pt x="6212" y="681"/>
                  </a:lnTo>
                  <a:lnTo>
                    <a:pt x="1426" y="967"/>
                  </a:lnTo>
                  <a:cubicBezTo>
                    <a:pt x="1370" y="1157"/>
                    <a:pt x="1080" y="1514"/>
                    <a:pt x="1022" y="1704"/>
                  </a:cubicBezTo>
                  <a:lnTo>
                    <a:pt x="0" y="6366"/>
                  </a:lnTo>
                  <a:cubicBezTo>
                    <a:pt x="246" y="6817"/>
                    <a:pt x="825" y="7788"/>
                    <a:pt x="1364" y="8398"/>
                  </a:cubicBezTo>
                  <a:cubicBezTo>
                    <a:pt x="1592" y="8997"/>
                    <a:pt x="2500" y="9539"/>
                    <a:pt x="3239" y="10025"/>
                  </a:cubicBezTo>
                  <a:cubicBezTo>
                    <a:pt x="3296" y="10187"/>
                    <a:pt x="4050" y="9934"/>
                    <a:pt x="4164" y="10097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75" name="グループ化 674"/>
          <p:cNvGrpSpPr/>
          <p:nvPr/>
        </p:nvGrpSpPr>
        <p:grpSpPr bwMode="gray">
          <a:xfrm>
            <a:off x="10095817" y="4914067"/>
            <a:ext cx="14835" cy="120268"/>
            <a:chOff x="8774508" y="4221972"/>
            <a:chExt cx="14835" cy="120268"/>
          </a:xfrm>
        </p:grpSpPr>
        <p:sp>
          <p:nvSpPr>
            <p:cNvPr id="676" name="Freeform 88"/>
            <p:cNvSpPr>
              <a:spLocks/>
            </p:cNvSpPr>
            <p:nvPr/>
          </p:nvSpPr>
          <p:spPr bwMode="gray">
            <a:xfrm>
              <a:off x="8774508" y="4221972"/>
              <a:ext cx="14688" cy="120268"/>
            </a:xfrm>
            <a:custGeom>
              <a:avLst/>
              <a:gdLst>
                <a:gd name="T0" fmla="*/ 2147483647 w 68"/>
                <a:gd name="T1" fmla="*/ 0 h 462"/>
                <a:gd name="T2" fmla="*/ 2147483647 w 68"/>
                <a:gd name="T3" fmla="*/ 2147483647 h 462"/>
                <a:gd name="T4" fmla="*/ 2147483647 w 68"/>
                <a:gd name="T5" fmla="*/ 2147483647 h 462"/>
                <a:gd name="T6" fmla="*/ 2147483647 w 68"/>
                <a:gd name="T7" fmla="*/ 2147483647 h 462"/>
                <a:gd name="T8" fmla="*/ 2147483647 w 68"/>
                <a:gd name="T9" fmla="*/ 2147483647 h 462"/>
                <a:gd name="T10" fmla="*/ 2147483647 w 68"/>
                <a:gd name="T11" fmla="*/ 2147483647 h 462"/>
                <a:gd name="T12" fmla="*/ 2147483647 w 68"/>
                <a:gd name="T13" fmla="*/ 2147483647 h 462"/>
                <a:gd name="T14" fmla="*/ 2147483647 w 68"/>
                <a:gd name="T15" fmla="*/ 2147483647 h 462"/>
                <a:gd name="T16" fmla="*/ 2147483647 w 68"/>
                <a:gd name="T17" fmla="*/ 2147483647 h 462"/>
                <a:gd name="T18" fmla="*/ 2147483647 w 68"/>
                <a:gd name="T19" fmla="*/ 2147483647 h 462"/>
                <a:gd name="T20" fmla="*/ 2147483647 w 68"/>
                <a:gd name="T21" fmla="*/ 2147483647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62"/>
                <a:gd name="T35" fmla="*/ 68 w 68"/>
                <a:gd name="T36" fmla="*/ 462 h 462"/>
                <a:gd name="connsiteX0" fmla="*/ 7191 w 11202"/>
                <a:gd name="connsiteY0" fmla="*/ 0 h 9689"/>
                <a:gd name="connsiteX1" fmla="*/ 6309 w 11202"/>
                <a:gd name="connsiteY1" fmla="*/ 411 h 9689"/>
                <a:gd name="connsiteX2" fmla="*/ 5426 w 11202"/>
                <a:gd name="connsiteY2" fmla="*/ 844 h 9689"/>
                <a:gd name="connsiteX3" fmla="*/ 3662 w 11202"/>
                <a:gd name="connsiteY3" fmla="*/ 2554 h 9689"/>
                <a:gd name="connsiteX4" fmla="*/ 3073 w 11202"/>
                <a:gd name="connsiteY4" fmla="*/ 2987 h 9689"/>
                <a:gd name="connsiteX5" fmla="*/ 132 w 11202"/>
                <a:gd name="connsiteY5" fmla="*/ 6169 h 9689"/>
                <a:gd name="connsiteX6" fmla="*/ 426 w 11202"/>
                <a:gd name="connsiteY6" fmla="*/ 6710 h 9689"/>
                <a:gd name="connsiteX7" fmla="*/ 1750 w 11202"/>
                <a:gd name="connsiteY7" fmla="*/ 7489 h 9689"/>
                <a:gd name="connsiteX8" fmla="*/ 3956 w 11202"/>
                <a:gd name="connsiteY8" fmla="*/ 8333 h 9689"/>
                <a:gd name="connsiteX9" fmla="*/ 8809 w 11202"/>
                <a:gd name="connsiteY9" fmla="*/ 9632 h 9689"/>
                <a:gd name="connsiteX10" fmla="*/ 11202 w 11202"/>
                <a:gd name="connsiteY10" fmla="*/ 9689 h 9689"/>
                <a:gd name="connsiteX0" fmla="*/ 6419 w 10000"/>
                <a:gd name="connsiteY0" fmla="*/ 0 h 10000"/>
                <a:gd name="connsiteX1" fmla="*/ 5632 w 10000"/>
                <a:gd name="connsiteY1" fmla="*/ 424 h 10000"/>
                <a:gd name="connsiteX2" fmla="*/ 4844 w 10000"/>
                <a:gd name="connsiteY2" fmla="*/ 871 h 10000"/>
                <a:gd name="connsiteX3" fmla="*/ 3269 w 10000"/>
                <a:gd name="connsiteY3" fmla="*/ 2636 h 10000"/>
                <a:gd name="connsiteX4" fmla="*/ 2743 w 10000"/>
                <a:gd name="connsiteY4" fmla="*/ 3083 h 10000"/>
                <a:gd name="connsiteX5" fmla="*/ 118 w 10000"/>
                <a:gd name="connsiteY5" fmla="*/ 6367 h 10000"/>
                <a:gd name="connsiteX6" fmla="*/ 380 w 10000"/>
                <a:gd name="connsiteY6" fmla="*/ 6925 h 10000"/>
                <a:gd name="connsiteX7" fmla="*/ 3532 w 10000"/>
                <a:gd name="connsiteY7" fmla="*/ 8600 h 10000"/>
                <a:gd name="connsiteX8" fmla="*/ 7864 w 10000"/>
                <a:gd name="connsiteY8" fmla="*/ 9941 h 10000"/>
                <a:gd name="connsiteX9" fmla="*/ 10000 w 10000"/>
                <a:gd name="connsiteY9" fmla="*/ 10000 h 10000"/>
                <a:gd name="connsiteX0" fmla="*/ 6046 w 9627"/>
                <a:gd name="connsiteY0" fmla="*/ 0 h 10000"/>
                <a:gd name="connsiteX1" fmla="*/ 5259 w 9627"/>
                <a:gd name="connsiteY1" fmla="*/ 424 h 10000"/>
                <a:gd name="connsiteX2" fmla="*/ 4471 w 9627"/>
                <a:gd name="connsiteY2" fmla="*/ 871 h 10000"/>
                <a:gd name="connsiteX3" fmla="*/ 2896 w 9627"/>
                <a:gd name="connsiteY3" fmla="*/ 2636 h 10000"/>
                <a:gd name="connsiteX4" fmla="*/ 2370 w 9627"/>
                <a:gd name="connsiteY4" fmla="*/ 3083 h 10000"/>
                <a:gd name="connsiteX5" fmla="*/ 7 w 9627"/>
                <a:gd name="connsiteY5" fmla="*/ 6925 h 10000"/>
                <a:gd name="connsiteX6" fmla="*/ 3159 w 9627"/>
                <a:gd name="connsiteY6" fmla="*/ 8600 h 10000"/>
                <a:gd name="connsiteX7" fmla="*/ 7491 w 9627"/>
                <a:gd name="connsiteY7" fmla="*/ 9941 h 10000"/>
                <a:gd name="connsiteX8" fmla="*/ 9627 w 9627"/>
                <a:gd name="connsiteY8" fmla="*/ 10000 h 10000"/>
                <a:gd name="connsiteX0" fmla="*/ 6273 w 9993"/>
                <a:gd name="connsiteY0" fmla="*/ 0 h 10000"/>
                <a:gd name="connsiteX1" fmla="*/ 5456 w 9993"/>
                <a:gd name="connsiteY1" fmla="*/ 424 h 10000"/>
                <a:gd name="connsiteX2" fmla="*/ 4637 w 9993"/>
                <a:gd name="connsiteY2" fmla="*/ 871 h 10000"/>
                <a:gd name="connsiteX3" fmla="*/ 3001 w 9993"/>
                <a:gd name="connsiteY3" fmla="*/ 2636 h 10000"/>
                <a:gd name="connsiteX4" fmla="*/ 2455 w 9993"/>
                <a:gd name="connsiteY4" fmla="*/ 3083 h 10000"/>
                <a:gd name="connsiteX5" fmla="*/ 0 w 9993"/>
                <a:gd name="connsiteY5" fmla="*/ 6925 h 10000"/>
                <a:gd name="connsiteX6" fmla="*/ 3274 w 9993"/>
                <a:gd name="connsiteY6" fmla="*/ 8600 h 10000"/>
                <a:gd name="connsiteX7" fmla="*/ 7774 w 9993"/>
                <a:gd name="connsiteY7" fmla="*/ 9941 h 10000"/>
                <a:gd name="connsiteX8" fmla="*/ 9993 w 9993"/>
                <a:gd name="connsiteY8" fmla="*/ 10000 h 10000"/>
                <a:gd name="connsiteX0" fmla="*/ 5460 w 10000"/>
                <a:gd name="connsiteY0" fmla="*/ 0 h 9576"/>
                <a:gd name="connsiteX1" fmla="*/ 4640 w 10000"/>
                <a:gd name="connsiteY1" fmla="*/ 447 h 9576"/>
                <a:gd name="connsiteX2" fmla="*/ 3003 w 10000"/>
                <a:gd name="connsiteY2" fmla="*/ 2212 h 9576"/>
                <a:gd name="connsiteX3" fmla="*/ 2457 w 10000"/>
                <a:gd name="connsiteY3" fmla="*/ 2659 h 9576"/>
                <a:gd name="connsiteX4" fmla="*/ 0 w 10000"/>
                <a:gd name="connsiteY4" fmla="*/ 6501 h 9576"/>
                <a:gd name="connsiteX5" fmla="*/ 3276 w 10000"/>
                <a:gd name="connsiteY5" fmla="*/ 8176 h 9576"/>
                <a:gd name="connsiteX6" fmla="*/ 7779 w 10000"/>
                <a:gd name="connsiteY6" fmla="*/ 9517 h 9576"/>
                <a:gd name="connsiteX7" fmla="*/ 10000 w 10000"/>
                <a:gd name="connsiteY7" fmla="*/ 9576 h 9576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6485 w 10000"/>
                <a:gd name="connsiteY2" fmla="*/ 138 h 10000"/>
                <a:gd name="connsiteX3" fmla="*/ 3003 w 10000"/>
                <a:gd name="connsiteY3" fmla="*/ 2310 h 10000"/>
                <a:gd name="connsiteX4" fmla="*/ 2457 w 10000"/>
                <a:gd name="connsiteY4" fmla="*/ 2777 h 10000"/>
                <a:gd name="connsiteX5" fmla="*/ 0 w 10000"/>
                <a:gd name="connsiteY5" fmla="*/ 6789 h 10000"/>
                <a:gd name="connsiteX6" fmla="*/ 3276 w 10000"/>
                <a:gd name="connsiteY6" fmla="*/ 8538 h 10000"/>
                <a:gd name="connsiteX7" fmla="*/ 7779 w 10000"/>
                <a:gd name="connsiteY7" fmla="*/ 9938 h 10000"/>
                <a:gd name="connsiteX8" fmla="*/ 10000 w 10000"/>
                <a:gd name="connsiteY8" fmla="*/ 10000 h 10000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3003 w 10000"/>
                <a:gd name="connsiteY2" fmla="*/ 2310 h 10000"/>
                <a:gd name="connsiteX3" fmla="*/ 2457 w 10000"/>
                <a:gd name="connsiteY3" fmla="*/ 2777 h 10000"/>
                <a:gd name="connsiteX4" fmla="*/ 0 w 10000"/>
                <a:gd name="connsiteY4" fmla="*/ 6789 h 10000"/>
                <a:gd name="connsiteX5" fmla="*/ 3276 w 10000"/>
                <a:gd name="connsiteY5" fmla="*/ 8538 h 10000"/>
                <a:gd name="connsiteX6" fmla="*/ 7779 w 10000"/>
                <a:gd name="connsiteY6" fmla="*/ 9938 h 10000"/>
                <a:gd name="connsiteX7" fmla="*/ 10000 w 10000"/>
                <a:gd name="connsiteY7" fmla="*/ 10000 h 10000"/>
                <a:gd name="connsiteX0" fmla="*/ 5460 w 10000"/>
                <a:gd name="connsiteY0" fmla="*/ 0 h 10000"/>
                <a:gd name="connsiteX1" fmla="*/ 3003 w 10000"/>
                <a:gd name="connsiteY1" fmla="*/ 2310 h 10000"/>
                <a:gd name="connsiteX2" fmla="*/ 2457 w 10000"/>
                <a:gd name="connsiteY2" fmla="*/ 2777 h 10000"/>
                <a:gd name="connsiteX3" fmla="*/ 0 w 10000"/>
                <a:gd name="connsiteY3" fmla="*/ 6789 h 10000"/>
                <a:gd name="connsiteX4" fmla="*/ 3276 w 10000"/>
                <a:gd name="connsiteY4" fmla="*/ 8538 h 10000"/>
                <a:gd name="connsiteX5" fmla="*/ 7779 w 10000"/>
                <a:gd name="connsiteY5" fmla="*/ 9938 h 10000"/>
                <a:gd name="connsiteX6" fmla="*/ 10000 w 10000"/>
                <a:gd name="connsiteY6" fmla="*/ 10000 h 10000"/>
                <a:gd name="connsiteX0" fmla="*/ 26549 w 26549"/>
                <a:gd name="connsiteY0" fmla="*/ 285 h 7690"/>
                <a:gd name="connsiteX1" fmla="*/ 3003 w 26549"/>
                <a:gd name="connsiteY1" fmla="*/ 0 h 7690"/>
                <a:gd name="connsiteX2" fmla="*/ 2457 w 26549"/>
                <a:gd name="connsiteY2" fmla="*/ 467 h 7690"/>
                <a:gd name="connsiteX3" fmla="*/ 0 w 26549"/>
                <a:gd name="connsiteY3" fmla="*/ 4479 h 7690"/>
                <a:gd name="connsiteX4" fmla="*/ 3276 w 26549"/>
                <a:gd name="connsiteY4" fmla="*/ 6228 h 7690"/>
                <a:gd name="connsiteX5" fmla="*/ 7779 w 26549"/>
                <a:gd name="connsiteY5" fmla="*/ 7628 h 7690"/>
                <a:gd name="connsiteX6" fmla="*/ 10000 w 26549"/>
                <a:gd name="connsiteY6" fmla="*/ 7690 h 7690"/>
                <a:gd name="connsiteX0" fmla="*/ 10000 w 10000"/>
                <a:gd name="connsiteY0" fmla="*/ 371 h 10000"/>
                <a:gd name="connsiteX1" fmla="*/ 4349 w 10000"/>
                <a:gd name="connsiteY1" fmla="*/ 223 h 10000"/>
                <a:gd name="connsiteX2" fmla="*/ 1131 w 10000"/>
                <a:gd name="connsiteY2" fmla="*/ 0 h 10000"/>
                <a:gd name="connsiteX3" fmla="*/ 925 w 10000"/>
                <a:gd name="connsiteY3" fmla="*/ 607 h 10000"/>
                <a:gd name="connsiteX4" fmla="*/ 0 w 10000"/>
                <a:gd name="connsiteY4" fmla="*/ 5824 h 10000"/>
                <a:gd name="connsiteX5" fmla="*/ 1234 w 10000"/>
                <a:gd name="connsiteY5" fmla="*/ 8099 h 10000"/>
                <a:gd name="connsiteX6" fmla="*/ 2930 w 10000"/>
                <a:gd name="connsiteY6" fmla="*/ 9919 h 10000"/>
                <a:gd name="connsiteX7" fmla="*/ 3767 w 10000"/>
                <a:gd name="connsiteY7" fmla="*/ 10000 h 10000"/>
                <a:gd name="connsiteX0" fmla="*/ 10000 w 10000"/>
                <a:gd name="connsiteY0" fmla="*/ 3740 h 13369"/>
                <a:gd name="connsiteX1" fmla="*/ 8480 w 10000"/>
                <a:gd name="connsiteY1" fmla="*/ 0 h 13369"/>
                <a:gd name="connsiteX2" fmla="*/ 1131 w 10000"/>
                <a:gd name="connsiteY2" fmla="*/ 3369 h 13369"/>
                <a:gd name="connsiteX3" fmla="*/ 925 w 10000"/>
                <a:gd name="connsiteY3" fmla="*/ 3976 h 13369"/>
                <a:gd name="connsiteX4" fmla="*/ 0 w 10000"/>
                <a:gd name="connsiteY4" fmla="*/ 9193 h 13369"/>
                <a:gd name="connsiteX5" fmla="*/ 1234 w 10000"/>
                <a:gd name="connsiteY5" fmla="*/ 11468 h 13369"/>
                <a:gd name="connsiteX6" fmla="*/ 2930 w 10000"/>
                <a:gd name="connsiteY6" fmla="*/ 13288 h 13369"/>
                <a:gd name="connsiteX7" fmla="*/ 3767 w 10000"/>
                <a:gd name="connsiteY7" fmla="*/ 13369 h 13369"/>
                <a:gd name="connsiteX0" fmla="*/ 10000 w 10000"/>
                <a:gd name="connsiteY0" fmla="*/ 1563 h 11192"/>
                <a:gd name="connsiteX1" fmla="*/ 7844 w 10000"/>
                <a:gd name="connsiteY1" fmla="*/ 0 h 11192"/>
                <a:gd name="connsiteX2" fmla="*/ 1131 w 10000"/>
                <a:gd name="connsiteY2" fmla="*/ 1192 h 11192"/>
                <a:gd name="connsiteX3" fmla="*/ 925 w 10000"/>
                <a:gd name="connsiteY3" fmla="*/ 1799 h 11192"/>
                <a:gd name="connsiteX4" fmla="*/ 0 w 10000"/>
                <a:gd name="connsiteY4" fmla="*/ 7016 h 11192"/>
                <a:gd name="connsiteX5" fmla="*/ 1234 w 10000"/>
                <a:gd name="connsiteY5" fmla="*/ 9291 h 11192"/>
                <a:gd name="connsiteX6" fmla="*/ 2930 w 10000"/>
                <a:gd name="connsiteY6" fmla="*/ 11111 h 11192"/>
                <a:gd name="connsiteX7" fmla="*/ 3767 w 10000"/>
                <a:gd name="connsiteY7" fmla="*/ 11192 h 11192"/>
                <a:gd name="connsiteX0" fmla="*/ 9047 w 9047"/>
                <a:gd name="connsiteY0" fmla="*/ 2216 h 11192"/>
                <a:gd name="connsiteX1" fmla="*/ 7844 w 9047"/>
                <a:gd name="connsiteY1" fmla="*/ 0 h 11192"/>
                <a:gd name="connsiteX2" fmla="*/ 1131 w 9047"/>
                <a:gd name="connsiteY2" fmla="*/ 1192 h 11192"/>
                <a:gd name="connsiteX3" fmla="*/ 925 w 9047"/>
                <a:gd name="connsiteY3" fmla="*/ 1799 h 11192"/>
                <a:gd name="connsiteX4" fmla="*/ 0 w 9047"/>
                <a:gd name="connsiteY4" fmla="*/ 7016 h 11192"/>
                <a:gd name="connsiteX5" fmla="*/ 1234 w 9047"/>
                <a:gd name="connsiteY5" fmla="*/ 9291 h 11192"/>
                <a:gd name="connsiteX6" fmla="*/ 2930 w 9047"/>
                <a:gd name="connsiteY6" fmla="*/ 11111 h 11192"/>
                <a:gd name="connsiteX7" fmla="*/ 3767 w 9047"/>
                <a:gd name="connsiteY7" fmla="*/ 11192 h 11192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250 w 10527"/>
                <a:gd name="connsiteY2" fmla="*/ 1065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426 w 10527"/>
                <a:gd name="connsiteY2" fmla="*/ 870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292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584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2077 h 10097"/>
                <a:gd name="connsiteX1" fmla="*/ 8494 w 10527"/>
                <a:gd name="connsiteY1" fmla="*/ 0 h 10097"/>
                <a:gd name="connsiteX2" fmla="*/ 6212 w 10527"/>
                <a:gd name="connsiteY2" fmla="*/ 681 h 10097"/>
                <a:gd name="connsiteX3" fmla="*/ 1426 w 10527"/>
                <a:gd name="connsiteY3" fmla="*/ 967 h 10097"/>
                <a:gd name="connsiteX4" fmla="*/ 1022 w 10527"/>
                <a:gd name="connsiteY4" fmla="*/ 1704 h 10097"/>
                <a:gd name="connsiteX5" fmla="*/ 0 w 10527"/>
                <a:gd name="connsiteY5" fmla="*/ 6366 h 10097"/>
                <a:gd name="connsiteX6" fmla="*/ 1364 w 10527"/>
                <a:gd name="connsiteY6" fmla="*/ 8398 h 10097"/>
                <a:gd name="connsiteX7" fmla="*/ 3239 w 10527"/>
                <a:gd name="connsiteY7" fmla="*/ 10025 h 10097"/>
                <a:gd name="connsiteX8" fmla="*/ 4164 w 10527"/>
                <a:gd name="connsiteY8" fmla="*/ 10097 h 10097"/>
                <a:gd name="connsiteX0" fmla="*/ 8494 w 8494"/>
                <a:gd name="connsiteY0" fmla="*/ 0 h 10097"/>
                <a:gd name="connsiteX1" fmla="*/ 6212 w 8494"/>
                <a:gd name="connsiteY1" fmla="*/ 681 h 10097"/>
                <a:gd name="connsiteX2" fmla="*/ 1426 w 8494"/>
                <a:gd name="connsiteY2" fmla="*/ 967 h 10097"/>
                <a:gd name="connsiteX3" fmla="*/ 1022 w 8494"/>
                <a:gd name="connsiteY3" fmla="*/ 1704 h 10097"/>
                <a:gd name="connsiteX4" fmla="*/ 0 w 8494"/>
                <a:gd name="connsiteY4" fmla="*/ 6366 h 10097"/>
                <a:gd name="connsiteX5" fmla="*/ 1364 w 8494"/>
                <a:gd name="connsiteY5" fmla="*/ 8398 h 10097"/>
                <a:gd name="connsiteX6" fmla="*/ 3239 w 8494"/>
                <a:gd name="connsiteY6" fmla="*/ 10025 h 10097"/>
                <a:gd name="connsiteX7" fmla="*/ 4164 w 8494"/>
                <a:gd name="connsiteY7" fmla="*/ 10097 h 10097"/>
                <a:gd name="connsiteX0" fmla="*/ 7313 w 7313"/>
                <a:gd name="connsiteY0" fmla="*/ 0 h 9326"/>
                <a:gd name="connsiteX1" fmla="*/ 1679 w 7313"/>
                <a:gd name="connsiteY1" fmla="*/ 284 h 9326"/>
                <a:gd name="connsiteX2" fmla="*/ 1203 w 7313"/>
                <a:gd name="connsiteY2" fmla="*/ 1014 h 9326"/>
                <a:gd name="connsiteX3" fmla="*/ 0 w 7313"/>
                <a:gd name="connsiteY3" fmla="*/ 5631 h 9326"/>
                <a:gd name="connsiteX4" fmla="*/ 1606 w 7313"/>
                <a:gd name="connsiteY4" fmla="*/ 7643 h 9326"/>
                <a:gd name="connsiteX5" fmla="*/ 3813 w 7313"/>
                <a:gd name="connsiteY5" fmla="*/ 9255 h 9326"/>
                <a:gd name="connsiteX6" fmla="*/ 4902 w 7313"/>
                <a:gd name="connsiteY6" fmla="*/ 9326 h 9326"/>
                <a:gd name="connsiteX0" fmla="*/ 388 w 6703"/>
                <a:gd name="connsiteY0" fmla="*/ 0 h 13925"/>
                <a:gd name="connsiteX1" fmla="*/ 2296 w 6703"/>
                <a:gd name="connsiteY1" fmla="*/ 4230 h 13925"/>
                <a:gd name="connsiteX2" fmla="*/ 1645 w 6703"/>
                <a:gd name="connsiteY2" fmla="*/ 5012 h 13925"/>
                <a:gd name="connsiteX3" fmla="*/ 0 w 6703"/>
                <a:gd name="connsiteY3" fmla="*/ 9963 h 13925"/>
                <a:gd name="connsiteX4" fmla="*/ 2196 w 6703"/>
                <a:gd name="connsiteY4" fmla="*/ 12120 h 13925"/>
                <a:gd name="connsiteX5" fmla="*/ 5214 w 6703"/>
                <a:gd name="connsiteY5" fmla="*/ 13849 h 13925"/>
                <a:gd name="connsiteX6" fmla="*/ 6703 w 6703"/>
                <a:gd name="connsiteY6" fmla="*/ 13925 h 13925"/>
                <a:gd name="connsiteX0" fmla="*/ 2266 w 10000"/>
                <a:gd name="connsiteY0" fmla="*/ 0 h 10148"/>
                <a:gd name="connsiteX1" fmla="*/ 3425 w 10000"/>
                <a:gd name="connsiteY1" fmla="*/ 3186 h 10148"/>
                <a:gd name="connsiteX2" fmla="*/ 2454 w 10000"/>
                <a:gd name="connsiteY2" fmla="*/ 3747 h 10148"/>
                <a:gd name="connsiteX3" fmla="*/ 0 w 10000"/>
                <a:gd name="connsiteY3" fmla="*/ 7303 h 10148"/>
                <a:gd name="connsiteX4" fmla="*/ 3276 w 10000"/>
                <a:gd name="connsiteY4" fmla="*/ 8852 h 10148"/>
                <a:gd name="connsiteX5" fmla="*/ 7779 w 10000"/>
                <a:gd name="connsiteY5" fmla="*/ 10093 h 10148"/>
                <a:gd name="connsiteX6" fmla="*/ 10000 w 10000"/>
                <a:gd name="connsiteY6" fmla="*/ 10148 h 10148"/>
                <a:gd name="connsiteX0" fmla="*/ 2266 w 10000"/>
                <a:gd name="connsiteY0" fmla="*/ 0 h 10148"/>
                <a:gd name="connsiteX1" fmla="*/ 2454 w 10000"/>
                <a:gd name="connsiteY1" fmla="*/ 3747 h 10148"/>
                <a:gd name="connsiteX2" fmla="*/ 0 w 10000"/>
                <a:gd name="connsiteY2" fmla="*/ 7303 h 10148"/>
                <a:gd name="connsiteX3" fmla="*/ 3276 w 10000"/>
                <a:gd name="connsiteY3" fmla="*/ 8852 h 10148"/>
                <a:gd name="connsiteX4" fmla="*/ 7779 w 10000"/>
                <a:gd name="connsiteY4" fmla="*/ 10093 h 10148"/>
                <a:gd name="connsiteX5" fmla="*/ 10000 w 10000"/>
                <a:gd name="connsiteY5" fmla="*/ 10148 h 10148"/>
                <a:gd name="connsiteX0" fmla="*/ 2266 w 7779"/>
                <a:gd name="connsiteY0" fmla="*/ 0 h 10093"/>
                <a:gd name="connsiteX1" fmla="*/ 2454 w 7779"/>
                <a:gd name="connsiteY1" fmla="*/ 3747 h 10093"/>
                <a:gd name="connsiteX2" fmla="*/ 0 w 7779"/>
                <a:gd name="connsiteY2" fmla="*/ 7303 h 10093"/>
                <a:gd name="connsiteX3" fmla="*/ 3276 w 7779"/>
                <a:gd name="connsiteY3" fmla="*/ 8852 h 10093"/>
                <a:gd name="connsiteX4" fmla="*/ 7779 w 7779"/>
                <a:gd name="connsiteY4" fmla="*/ 10093 h 10093"/>
                <a:gd name="connsiteX0" fmla="*/ 2913 w 10000"/>
                <a:gd name="connsiteY0" fmla="*/ 0 h 10000"/>
                <a:gd name="connsiteX1" fmla="*/ 3155 w 10000"/>
                <a:gd name="connsiteY1" fmla="*/ 3712 h 10000"/>
                <a:gd name="connsiteX2" fmla="*/ 0 w 10000"/>
                <a:gd name="connsiteY2" fmla="*/ 7236 h 10000"/>
                <a:gd name="connsiteX3" fmla="*/ 10000 w 10000"/>
                <a:gd name="connsiteY3" fmla="*/ 10000 h 10000"/>
                <a:gd name="connsiteX0" fmla="*/ 2913 w 3155"/>
                <a:gd name="connsiteY0" fmla="*/ 0 h 7236"/>
                <a:gd name="connsiteX1" fmla="*/ 3155 w 3155"/>
                <a:gd name="connsiteY1" fmla="*/ 3712 h 7236"/>
                <a:gd name="connsiteX2" fmla="*/ 0 w 3155"/>
                <a:gd name="connsiteY2" fmla="*/ 7236 h 7236"/>
                <a:gd name="connsiteX0" fmla="*/ 0 w 767"/>
                <a:gd name="connsiteY0" fmla="*/ 0 h 5130"/>
                <a:gd name="connsiteX1" fmla="*/ 767 w 767"/>
                <a:gd name="connsiteY1" fmla="*/ 5130 h 5130"/>
                <a:gd name="connsiteX0" fmla="*/ 0 w 13754"/>
                <a:gd name="connsiteY0" fmla="*/ 0 h 10000"/>
                <a:gd name="connsiteX1" fmla="*/ 13754 w 13754"/>
                <a:gd name="connsiteY1" fmla="*/ 4553 h 10000"/>
                <a:gd name="connsiteX2" fmla="*/ 10000 w 13754"/>
                <a:gd name="connsiteY2" fmla="*/ 10000 h 10000"/>
                <a:gd name="connsiteX0" fmla="*/ 1240823 w 1250824"/>
                <a:gd name="connsiteY0" fmla="*/ 0 h 10000"/>
                <a:gd name="connsiteX1" fmla="*/ 65 w 1250824"/>
                <a:gd name="connsiteY1" fmla="*/ 4355 h 10000"/>
                <a:gd name="connsiteX2" fmla="*/ 1250823 w 1250824"/>
                <a:gd name="connsiteY2" fmla="*/ 10000 h 10000"/>
                <a:gd name="connsiteX0" fmla="*/ 1240757 w 1250758"/>
                <a:gd name="connsiteY0" fmla="*/ 0 h 10000"/>
                <a:gd name="connsiteX1" fmla="*/ -1 w 1250758"/>
                <a:gd name="connsiteY1" fmla="*/ 4355 h 10000"/>
                <a:gd name="connsiteX2" fmla="*/ 1250757 w 1250758"/>
                <a:gd name="connsiteY2" fmla="*/ 10000 h 10000"/>
                <a:gd name="connsiteX0" fmla="*/ -1 w 125771"/>
                <a:gd name="connsiteY0" fmla="*/ 0 h 10000"/>
                <a:gd name="connsiteX1" fmla="*/ 125771 w 125771"/>
                <a:gd name="connsiteY1" fmla="*/ 4751 h 10000"/>
                <a:gd name="connsiteX2" fmla="*/ 9999 w 125771"/>
                <a:gd name="connsiteY2" fmla="*/ 10000 h 10000"/>
                <a:gd name="connsiteX0" fmla="*/ -1 w 103371"/>
                <a:gd name="connsiteY0" fmla="*/ 0 h 10000"/>
                <a:gd name="connsiteX1" fmla="*/ 103371 w 103371"/>
                <a:gd name="connsiteY1" fmla="*/ 4553 h 10000"/>
                <a:gd name="connsiteX2" fmla="*/ 9999 w 103371"/>
                <a:gd name="connsiteY2" fmla="*/ 10000 h 10000"/>
                <a:gd name="connsiteX0" fmla="*/ 34809 w 93371"/>
                <a:gd name="connsiteY0" fmla="*/ 0 h 10198"/>
                <a:gd name="connsiteX1" fmla="*/ 93371 w 93371"/>
                <a:gd name="connsiteY1" fmla="*/ 4751 h 10198"/>
                <a:gd name="connsiteX2" fmla="*/ -1 w 93371"/>
                <a:gd name="connsiteY2" fmla="*/ 10198 h 10198"/>
                <a:gd name="connsiteX0" fmla="*/ 34809 w 138180"/>
                <a:gd name="connsiteY0" fmla="*/ 0 h 10198"/>
                <a:gd name="connsiteX1" fmla="*/ 138180 w 138180"/>
                <a:gd name="connsiteY1" fmla="*/ 4355 h 10198"/>
                <a:gd name="connsiteX2" fmla="*/ -1 w 138180"/>
                <a:gd name="connsiteY2" fmla="*/ 10198 h 10198"/>
                <a:gd name="connsiteX0" fmla="*/ 57208 w 138180"/>
                <a:gd name="connsiteY0" fmla="*/ 0 h 10000"/>
                <a:gd name="connsiteX1" fmla="*/ 138180 w 138180"/>
                <a:gd name="connsiteY1" fmla="*/ 4157 h 10000"/>
                <a:gd name="connsiteX2" fmla="*/ -1 w 138180"/>
                <a:gd name="connsiteY2" fmla="*/ 10000 h 10000"/>
                <a:gd name="connsiteX0" fmla="*/ 57208 w 138180"/>
                <a:gd name="connsiteY0" fmla="*/ 0 h 10000"/>
                <a:gd name="connsiteX1" fmla="*/ 138180 w 138180"/>
                <a:gd name="connsiteY1" fmla="*/ 5147 h 10000"/>
                <a:gd name="connsiteX2" fmla="*/ -1 w 138180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180" h="10000">
                  <a:moveTo>
                    <a:pt x="57208" y="0"/>
                  </a:moveTo>
                  <a:lnTo>
                    <a:pt x="138180" y="5147"/>
                  </a:lnTo>
                  <a:lnTo>
                    <a:pt x="-1" y="1000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77" name="Freeform 88"/>
            <p:cNvSpPr>
              <a:spLocks/>
            </p:cNvSpPr>
            <p:nvPr/>
          </p:nvSpPr>
          <p:spPr bwMode="gray">
            <a:xfrm>
              <a:off x="8774655" y="4221972"/>
              <a:ext cx="14688" cy="120268"/>
            </a:xfrm>
            <a:custGeom>
              <a:avLst/>
              <a:gdLst>
                <a:gd name="T0" fmla="*/ 2147483647 w 68"/>
                <a:gd name="T1" fmla="*/ 0 h 462"/>
                <a:gd name="T2" fmla="*/ 2147483647 w 68"/>
                <a:gd name="T3" fmla="*/ 2147483647 h 462"/>
                <a:gd name="T4" fmla="*/ 2147483647 w 68"/>
                <a:gd name="T5" fmla="*/ 2147483647 h 462"/>
                <a:gd name="T6" fmla="*/ 2147483647 w 68"/>
                <a:gd name="T7" fmla="*/ 2147483647 h 462"/>
                <a:gd name="T8" fmla="*/ 2147483647 w 68"/>
                <a:gd name="T9" fmla="*/ 2147483647 h 462"/>
                <a:gd name="T10" fmla="*/ 2147483647 w 68"/>
                <a:gd name="T11" fmla="*/ 2147483647 h 462"/>
                <a:gd name="T12" fmla="*/ 2147483647 w 68"/>
                <a:gd name="T13" fmla="*/ 2147483647 h 462"/>
                <a:gd name="T14" fmla="*/ 2147483647 w 68"/>
                <a:gd name="T15" fmla="*/ 2147483647 h 462"/>
                <a:gd name="T16" fmla="*/ 2147483647 w 68"/>
                <a:gd name="T17" fmla="*/ 2147483647 h 462"/>
                <a:gd name="T18" fmla="*/ 2147483647 w 68"/>
                <a:gd name="T19" fmla="*/ 2147483647 h 462"/>
                <a:gd name="T20" fmla="*/ 2147483647 w 68"/>
                <a:gd name="T21" fmla="*/ 2147483647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62"/>
                <a:gd name="T35" fmla="*/ 68 w 68"/>
                <a:gd name="T36" fmla="*/ 462 h 462"/>
                <a:gd name="connsiteX0" fmla="*/ 7191 w 11202"/>
                <a:gd name="connsiteY0" fmla="*/ 0 h 9689"/>
                <a:gd name="connsiteX1" fmla="*/ 6309 w 11202"/>
                <a:gd name="connsiteY1" fmla="*/ 411 h 9689"/>
                <a:gd name="connsiteX2" fmla="*/ 5426 w 11202"/>
                <a:gd name="connsiteY2" fmla="*/ 844 h 9689"/>
                <a:gd name="connsiteX3" fmla="*/ 3662 w 11202"/>
                <a:gd name="connsiteY3" fmla="*/ 2554 h 9689"/>
                <a:gd name="connsiteX4" fmla="*/ 3073 w 11202"/>
                <a:gd name="connsiteY4" fmla="*/ 2987 h 9689"/>
                <a:gd name="connsiteX5" fmla="*/ 132 w 11202"/>
                <a:gd name="connsiteY5" fmla="*/ 6169 h 9689"/>
                <a:gd name="connsiteX6" fmla="*/ 426 w 11202"/>
                <a:gd name="connsiteY6" fmla="*/ 6710 h 9689"/>
                <a:gd name="connsiteX7" fmla="*/ 1750 w 11202"/>
                <a:gd name="connsiteY7" fmla="*/ 7489 h 9689"/>
                <a:gd name="connsiteX8" fmla="*/ 3956 w 11202"/>
                <a:gd name="connsiteY8" fmla="*/ 8333 h 9689"/>
                <a:gd name="connsiteX9" fmla="*/ 8809 w 11202"/>
                <a:gd name="connsiteY9" fmla="*/ 9632 h 9689"/>
                <a:gd name="connsiteX10" fmla="*/ 11202 w 11202"/>
                <a:gd name="connsiteY10" fmla="*/ 9689 h 9689"/>
                <a:gd name="connsiteX0" fmla="*/ 6419 w 10000"/>
                <a:gd name="connsiteY0" fmla="*/ 0 h 10000"/>
                <a:gd name="connsiteX1" fmla="*/ 5632 w 10000"/>
                <a:gd name="connsiteY1" fmla="*/ 424 h 10000"/>
                <a:gd name="connsiteX2" fmla="*/ 4844 w 10000"/>
                <a:gd name="connsiteY2" fmla="*/ 871 h 10000"/>
                <a:gd name="connsiteX3" fmla="*/ 3269 w 10000"/>
                <a:gd name="connsiteY3" fmla="*/ 2636 h 10000"/>
                <a:gd name="connsiteX4" fmla="*/ 2743 w 10000"/>
                <a:gd name="connsiteY4" fmla="*/ 3083 h 10000"/>
                <a:gd name="connsiteX5" fmla="*/ 118 w 10000"/>
                <a:gd name="connsiteY5" fmla="*/ 6367 h 10000"/>
                <a:gd name="connsiteX6" fmla="*/ 380 w 10000"/>
                <a:gd name="connsiteY6" fmla="*/ 6925 h 10000"/>
                <a:gd name="connsiteX7" fmla="*/ 3532 w 10000"/>
                <a:gd name="connsiteY7" fmla="*/ 8600 h 10000"/>
                <a:gd name="connsiteX8" fmla="*/ 7864 w 10000"/>
                <a:gd name="connsiteY8" fmla="*/ 9941 h 10000"/>
                <a:gd name="connsiteX9" fmla="*/ 10000 w 10000"/>
                <a:gd name="connsiteY9" fmla="*/ 10000 h 10000"/>
                <a:gd name="connsiteX0" fmla="*/ 6046 w 9627"/>
                <a:gd name="connsiteY0" fmla="*/ 0 h 10000"/>
                <a:gd name="connsiteX1" fmla="*/ 5259 w 9627"/>
                <a:gd name="connsiteY1" fmla="*/ 424 h 10000"/>
                <a:gd name="connsiteX2" fmla="*/ 4471 w 9627"/>
                <a:gd name="connsiteY2" fmla="*/ 871 h 10000"/>
                <a:gd name="connsiteX3" fmla="*/ 2896 w 9627"/>
                <a:gd name="connsiteY3" fmla="*/ 2636 h 10000"/>
                <a:gd name="connsiteX4" fmla="*/ 2370 w 9627"/>
                <a:gd name="connsiteY4" fmla="*/ 3083 h 10000"/>
                <a:gd name="connsiteX5" fmla="*/ 7 w 9627"/>
                <a:gd name="connsiteY5" fmla="*/ 6925 h 10000"/>
                <a:gd name="connsiteX6" fmla="*/ 3159 w 9627"/>
                <a:gd name="connsiteY6" fmla="*/ 8600 h 10000"/>
                <a:gd name="connsiteX7" fmla="*/ 7491 w 9627"/>
                <a:gd name="connsiteY7" fmla="*/ 9941 h 10000"/>
                <a:gd name="connsiteX8" fmla="*/ 9627 w 9627"/>
                <a:gd name="connsiteY8" fmla="*/ 10000 h 10000"/>
                <a:gd name="connsiteX0" fmla="*/ 6273 w 9993"/>
                <a:gd name="connsiteY0" fmla="*/ 0 h 10000"/>
                <a:gd name="connsiteX1" fmla="*/ 5456 w 9993"/>
                <a:gd name="connsiteY1" fmla="*/ 424 h 10000"/>
                <a:gd name="connsiteX2" fmla="*/ 4637 w 9993"/>
                <a:gd name="connsiteY2" fmla="*/ 871 h 10000"/>
                <a:gd name="connsiteX3" fmla="*/ 3001 w 9993"/>
                <a:gd name="connsiteY3" fmla="*/ 2636 h 10000"/>
                <a:gd name="connsiteX4" fmla="*/ 2455 w 9993"/>
                <a:gd name="connsiteY4" fmla="*/ 3083 h 10000"/>
                <a:gd name="connsiteX5" fmla="*/ 0 w 9993"/>
                <a:gd name="connsiteY5" fmla="*/ 6925 h 10000"/>
                <a:gd name="connsiteX6" fmla="*/ 3274 w 9993"/>
                <a:gd name="connsiteY6" fmla="*/ 8600 h 10000"/>
                <a:gd name="connsiteX7" fmla="*/ 7774 w 9993"/>
                <a:gd name="connsiteY7" fmla="*/ 9941 h 10000"/>
                <a:gd name="connsiteX8" fmla="*/ 9993 w 9993"/>
                <a:gd name="connsiteY8" fmla="*/ 10000 h 10000"/>
                <a:gd name="connsiteX0" fmla="*/ 5460 w 10000"/>
                <a:gd name="connsiteY0" fmla="*/ 0 h 9576"/>
                <a:gd name="connsiteX1" fmla="*/ 4640 w 10000"/>
                <a:gd name="connsiteY1" fmla="*/ 447 h 9576"/>
                <a:gd name="connsiteX2" fmla="*/ 3003 w 10000"/>
                <a:gd name="connsiteY2" fmla="*/ 2212 h 9576"/>
                <a:gd name="connsiteX3" fmla="*/ 2457 w 10000"/>
                <a:gd name="connsiteY3" fmla="*/ 2659 h 9576"/>
                <a:gd name="connsiteX4" fmla="*/ 0 w 10000"/>
                <a:gd name="connsiteY4" fmla="*/ 6501 h 9576"/>
                <a:gd name="connsiteX5" fmla="*/ 3276 w 10000"/>
                <a:gd name="connsiteY5" fmla="*/ 8176 h 9576"/>
                <a:gd name="connsiteX6" fmla="*/ 7779 w 10000"/>
                <a:gd name="connsiteY6" fmla="*/ 9517 h 9576"/>
                <a:gd name="connsiteX7" fmla="*/ 10000 w 10000"/>
                <a:gd name="connsiteY7" fmla="*/ 9576 h 9576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6485 w 10000"/>
                <a:gd name="connsiteY2" fmla="*/ 138 h 10000"/>
                <a:gd name="connsiteX3" fmla="*/ 3003 w 10000"/>
                <a:gd name="connsiteY3" fmla="*/ 2310 h 10000"/>
                <a:gd name="connsiteX4" fmla="*/ 2457 w 10000"/>
                <a:gd name="connsiteY4" fmla="*/ 2777 h 10000"/>
                <a:gd name="connsiteX5" fmla="*/ 0 w 10000"/>
                <a:gd name="connsiteY5" fmla="*/ 6789 h 10000"/>
                <a:gd name="connsiteX6" fmla="*/ 3276 w 10000"/>
                <a:gd name="connsiteY6" fmla="*/ 8538 h 10000"/>
                <a:gd name="connsiteX7" fmla="*/ 7779 w 10000"/>
                <a:gd name="connsiteY7" fmla="*/ 9938 h 10000"/>
                <a:gd name="connsiteX8" fmla="*/ 10000 w 10000"/>
                <a:gd name="connsiteY8" fmla="*/ 10000 h 10000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3003 w 10000"/>
                <a:gd name="connsiteY2" fmla="*/ 2310 h 10000"/>
                <a:gd name="connsiteX3" fmla="*/ 2457 w 10000"/>
                <a:gd name="connsiteY3" fmla="*/ 2777 h 10000"/>
                <a:gd name="connsiteX4" fmla="*/ 0 w 10000"/>
                <a:gd name="connsiteY4" fmla="*/ 6789 h 10000"/>
                <a:gd name="connsiteX5" fmla="*/ 3276 w 10000"/>
                <a:gd name="connsiteY5" fmla="*/ 8538 h 10000"/>
                <a:gd name="connsiteX6" fmla="*/ 7779 w 10000"/>
                <a:gd name="connsiteY6" fmla="*/ 9938 h 10000"/>
                <a:gd name="connsiteX7" fmla="*/ 10000 w 10000"/>
                <a:gd name="connsiteY7" fmla="*/ 10000 h 10000"/>
                <a:gd name="connsiteX0" fmla="*/ 5460 w 10000"/>
                <a:gd name="connsiteY0" fmla="*/ 0 h 10000"/>
                <a:gd name="connsiteX1" fmla="*/ 3003 w 10000"/>
                <a:gd name="connsiteY1" fmla="*/ 2310 h 10000"/>
                <a:gd name="connsiteX2" fmla="*/ 2457 w 10000"/>
                <a:gd name="connsiteY2" fmla="*/ 2777 h 10000"/>
                <a:gd name="connsiteX3" fmla="*/ 0 w 10000"/>
                <a:gd name="connsiteY3" fmla="*/ 6789 h 10000"/>
                <a:gd name="connsiteX4" fmla="*/ 3276 w 10000"/>
                <a:gd name="connsiteY4" fmla="*/ 8538 h 10000"/>
                <a:gd name="connsiteX5" fmla="*/ 7779 w 10000"/>
                <a:gd name="connsiteY5" fmla="*/ 9938 h 10000"/>
                <a:gd name="connsiteX6" fmla="*/ 10000 w 10000"/>
                <a:gd name="connsiteY6" fmla="*/ 10000 h 10000"/>
                <a:gd name="connsiteX0" fmla="*/ 26549 w 26549"/>
                <a:gd name="connsiteY0" fmla="*/ 285 h 7690"/>
                <a:gd name="connsiteX1" fmla="*/ 3003 w 26549"/>
                <a:gd name="connsiteY1" fmla="*/ 0 h 7690"/>
                <a:gd name="connsiteX2" fmla="*/ 2457 w 26549"/>
                <a:gd name="connsiteY2" fmla="*/ 467 h 7690"/>
                <a:gd name="connsiteX3" fmla="*/ 0 w 26549"/>
                <a:gd name="connsiteY3" fmla="*/ 4479 h 7690"/>
                <a:gd name="connsiteX4" fmla="*/ 3276 w 26549"/>
                <a:gd name="connsiteY4" fmla="*/ 6228 h 7690"/>
                <a:gd name="connsiteX5" fmla="*/ 7779 w 26549"/>
                <a:gd name="connsiteY5" fmla="*/ 7628 h 7690"/>
                <a:gd name="connsiteX6" fmla="*/ 10000 w 26549"/>
                <a:gd name="connsiteY6" fmla="*/ 7690 h 7690"/>
                <a:gd name="connsiteX0" fmla="*/ 10000 w 10000"/>
                <a:gd name="connsiteY0" fmla="*/ 371 h 10000"/>
                <a:gd name="connsiteX1" fmla="*/ 4349 w 10000"/>
                <a:gd name="connsiteY1" fmla="*/ 223 h 10000"/>
                <a:gd name="connsiteX2" fmla="*/ 1131 w 10000"/>
                <a:gd name="connsiteY2" fmla="*/ 0 h 10000"/>
                <a:gd name="connsiteX3" fmla="*/ 925 w 10000"/>
                <a:gd name="connsiteY3" fmla="*/ 607 h 10000"/>
                <a:gd name="connsiteX4" fmla="*/ 0 w 10000"/>
                <a:gd name="connsiteY4" fmla="*/ 5824 h 10000"/>
                <a:gd name="connsiteX5" fmla="*/ 1234 w 10000"/>
                <a:gd name="connsiteY5" fmla="*/ 8099 h 10000"/>
                <a:gd name="connsiteX6" fmla="*/ 2930 w 10000"/>
                <a:gd name="connsiteY6" fmla="*/ 9919 h 10000"/>
                <a:gd name="connsiteX7" fmla="*/ 3767 w 10000"/>
                <a:gd name="connsiteY7" fmla="*/ 10000 h 10000"/>
                <a:gd name="connsiteX0" fmla="*/ 10000 w 10000"/>
                <a:gd name="connsiteY0" fmla="*/ 3740 h 13369"/>
                <a:gd name="connsiteX1" fmla="*/ 8480 w 10000"/>
                <a:gd name="connsiteY1" fmla="*/ 0 h 13369"/>
                <a:gd name="connsiteX2" fmla="*/ 1131 w 10000"/>
                <a:gd name="connsiteY2" fmla="*/ 3369 h 13369"/>
                <a:gd name="connsiteX3" fmla="*/ 925 w 10000"/>
                <a:gd name="connsiteY3" fmla="*/ 3976 h 13369"/>
                <a:gd name="connsiteX4" fmla="*/ 0 w 10000"/>
                <a:gd name="connsiteY4" fmla="*/ 9193 h 13369"/>
                <a:gd name="connsiteX5" fmla="*/ 1234 w 10000"/>
                <a:gd name="connsiteY5" fmla="*/ 11468 h 13369"/>
                <a:gd name="connsiteX6" fmla="*/ 2930 w 10000"/>
                <a:gd name="connsiteY6" fmla="*/ 13288 h 13369"/>
                <a:gd name="connsiteX7" fmla="*/ 3767 w 10000"/>
                <a:gd name="connsiteY7" fmla="*/ 13369 h 13369"/>
                <a:gd name="connsiteX0" fmla="*/ 10000 w 10000"/>
                <a:gd name="connsiteY0" fmla="*/ 1563 h 11192"/>
                <a:gd name="connsiteX1" fmla="*/ 7844 w 10000"/>
                <a:gd name="connsiteY1" fmla="*/ 0 h 11192"/>
                <a:gd name="connsiteX2" fmla="*/ 1131 w 10000"/>
                <a:gd name="connsiteY2" fmla="*/ 1192 h 11192"/>
                <a:gd name="connsiteX3" fmla="*/ 925 w 10000"/>
                <a:gd name="connsiteY3" fmla="*/ 1799 h 11192"/>
                <a:gd name="connsiteX4" fmla="*/ 0 w 10000"/>
                <a:gd name="connsiteY4" fmla="*/ 7016 h 11192"/>
                <a:gd name="connsiteX5" fmla="*/ 1234 w 10000"/>
                <a:gd name="connsiteY5" fmla="*/ 9291 h 11192"/>
                <a:gd name="connsiteX6" fmla="*/ 2930 w 10000"/>
                <a:gd name="connsiteY6" fmla="*/ 11111 h 11192"/>
                <a:gd name="connsiteX7" fmla="*/ 3767 w 10000"/>
                <a:gd name="connsiteY7" fmla="*/ 11192 h 11192"/>
                <a:gd name="connsiteX0" fmla="*/ 9047 w 9047"/>
                <a:gd name="connsiteY0" fmla="*/ 2216 h 11192"/>
                <a:gd name="connsiteX1" fmla="*/ 7844 w 9047"/>
                <a:gd name="connsiteY1" fmla="*/ 0 h 11192"/>
                <a:gd name="connsiteX2" fmla="*/ 1131 w 9047"/>
                <a:gd name="connsiteY2" fmla="*/ 1192 h 11192"/>
                <a:gd name="connsiteX3" fmla="*/ 925 w 9047"/>
                <a:gd name="connsiteY3" fmla="*/ 1799 h 11192"/>
                <a:gd name="connsiteX4" fmla="*/ 0 w 9047"/>
                <a:gd name="connsiteY4" fmla="*/ 7016 h 11192"/>
                <a:gd name="connsiteX5" fmla="*/ 1234 w 9047"/>
                <a:gd name="connsiteY5" fmla="*/ 9291 h 11192"/>
                <a:gd name="connsiteX6" fmla="*/ 2930 w 9047"/>
                <a:gd name="connsiteY6" fmla="*/ 11111 h 11192"/>
                <a:gd name="connsiteX7" fmla="*/ 3767 w 9047"/>
                <a:gd name="connsiteY7" fmla="*/ 11192 h 11192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250 w 10527"/>
                <a:gd name="connsiteY2" fmla="*/ 1065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426 w 10527"/>
                <a:gd name="connsiteY2" fmla="*/ 870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292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584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2077 h 10097"/>
                <a:gd name="connsiteX1" fmla="*/ 8494 w 10527"/>
                <a:gd name="connsiteY1" fmla="*/ 0 h 10097"/>
                <a:gd name="connsiteX2" fmla="*/ 6212 w 10527"/>
                <a:gd name="connsiteY2" fmla="*/ 681 h 10097"/>
                <a:gd name="connsiteX3" fmla="*/ 1426 w 10527"/>
                <a:gd name="connsiteY3" fmla="*/ 967 h 10097"/>
                <a:gd name="connsiteX4" fmla="*/ 1022 w 10527"/>
                <a:gd name="connsiteY4" fmla="*/ 1704 h 10097"/>
                <a:gd name="connsiteX5" fmla="*/ 0 w 10527"/>
                <a:gd name="connsiteY5" fmla="*/ 6366 h 10097"/>
                <a:gd name="connsiteX6" fmla="*/ 1364 w 10527"/>
                <a:gd name="connsiteY6" fmla="*/ 8398 h 10097"/>
                <a:gd name="connsiteX7" fmla="*/ 3239 w 10527"/>
                <a:gd name="connsiteY7" fmla="*/ 10025 h 10097"/>
                <a:gd name="connsiteX8" fmla="*/ 4164 w 10527"/>
                <a:gd name="connsiteY8" fmla="*/ 10097 h 10097"/>
                <a:gd name="connsiteX0" fmla="*/ 8494 w 8494"/>
                <a:gd name="connsiteY0" fmla="*/ 0 h 10097"/>
                <a:gd name="connsiteX1" fmla="*/ 6212 w 8494"/>
                <a:gd name="connsiteY1" fmla="*/ 681 h 10097"/>
                <a:gd name="connsiteX2" fmla="*/ 1426 w 8494"/>
                <a:gd name="connsiteY2" fmla="*/ 967 h 10097"/>
                <a:gd name="connsiteX3" fmla="*/ 1022 w 8494"/>
                <a:gd name="connsiteY3" fmla="*/ 1704 h 10097"/>
                <a:gd name="connsiteX4" fmla="*/ 0 w 8494"/>
                <a:gd name="connsiteY4" fmla="*/ 6366 h 10097"/>
                <a:gd name="connsiteX5" fmla="*/ 1364 w 8494"/>
                <a:gd name="connsiteY5" fmla="*/ 8398 h 10097"/>
                <a:gd name="connsiteX6" fmla="*/ 3239 w 8494"/>
                <a:gd name="connsiteY6" fmla="*/ 10025 h 10097"/>
                <a:gd name="connsiteX7" fmla="*/ 4164 w 8494"/>
                <a:gd name="connsiteY7" fmla="*/ 10097 h 10097"/>
                <a:gd name="connsiteX0" fmla="*/ 7313 w 7313"/>
                <a:gd name="connsiteY0" fmla="*/ 0 h 9326"/>
                <a:gd name="connsiteX1" fmla="*/ 1679 w 7313"/>
                <a:gd name="connsiteY1" fmla="*/ 284 h 9326"/>
                <a:gd name="connsiteX2" fmla="*/ 1203 w 7313"/>
                <a:gd name="connsiteY2" fmla="*/ 1014 h 9326"/>
                <a:gd name="connsiteX3" fmla="*/ 0 w 7313"/>
                <a:gd name="connsiteY3" fmla="*/ 5631 h 9326"/>
                <a:gd name="connsiteX4" fmla="*/ 1606 w 7313"/>
                <a:gd name="connsiteY4" fmla="*/ 7643 h 9326"/>
                <a:gd name="connsiteX5" fmla="*/ 3813 w 7313"/>
                <a:gd name="connsiteY5" fmla="*/ 9255 h 9326"/>
                <a:gd name="connsiteX6" fmla="*/ 4902 w 7313"/>
                <a:gd name="connsiteY6" fmla="*/ 9326 h 9326"/>
                <a:gd name="connsiteX0" fmla="*/ 388 w 6703"/>
                <a:gd name="connsiteY0" fmla="*/ 0 h 13925"/>
                <a:gd name="connsiteX1" fmla="*/ 2296 w 6703"/>
                <a:gd name="connsiteY1" fmla="*/ 4230 h 13925"/>
                <a:gd name="connsiteX2" fmla="*/ 1645 w 6703"/>
                <a:gd name="connsiteY2" fmla="*/ 5012 h 13925"/>
                <a:gd name="connsiteX3" fmla="*/ 0 w 6703"/>
                <a:gd name="connsiteY3" fmla="*/ 9963 h 13925"/>
                <a:gd name="connsiteX4" fmla="*/ 2196 w 6703"/>
                <a:gd name="connsiteY4" fmla="*/ 12120 h 13925"/>
                <a:gd name="connsiteX5" fmla="*/ 5214 w 6703"/>
                <a:gd name="connsiteY5" fmla="*/ 13849 h 13925"/>
                <a:gd name="connsiteX6" fmla="*/ 6703 w 6703"/>
                <a:gd name="connsiteY6" fmla="*/ 13925 h 13925"/>
                <a:gd name="connsiteX0" fmla="*/ 2266 w 10000"/>
                <a:gd name="connsiteY0" fmla="*/ 0 h 10148"/>
                <a:gd name="connsiteX1" fmla="*/ 3425 w 10000"/>
                <a:gd name="connsiteY1" fmla="*/ 3186 h 10148"/>
                <a:gd name="connsiteX2" fmla="*/ 2454 w 10000"/>
                <a:gd name="connsiteY2" fmla="*/ 3747 h 10148"/>
                <a:gd name="connsiteX3" fmla="*/ 0 w 10000"/>
                <a:gd name="connsiteY3" fmla="*/ 7303 h 10148"/>
                <a:gd name="connsiteX4" fmla="*/ 3276 w 10000"/>
                <a:gd name="connsiteY4" fmla="*/ 8852 h 10148"/>
                <a:gd name="connsiteX5" fmla="*/ 7779 w 10000"/>
                <a:gd name="connsiteY5" fmla="*/ 10093 h 10148"/>
                <a:gd name="connsiteX6" fmla="*/ 10000 w 10000"/>
                <a:gd name="connsiteY6" fmla="*/ 10148 h 10148"/>
                <a:gd name="connsiteX0" fmla="*/ 2266 w 10000"/>
                <a:gd name="connsiteY0" fmla="*/ 0 h 10148"/>
                <a:gd name="connsiteX1" fmla="*/ 2454 w 10000"/>
                <a:gd name="connsiteY1" fmla="*/ 3747 h 10148"/>
                <a:gd name="connsiteX2" fmla="*/ 0 w 10000"/>
                <a:gd name="connsiteY2" fmla="*/ 7303 h 10148"/>
                <a:gd name="connsiteX3" fmla="*/ 3276 w 10000"/>
                <a:gd name="connsiteY3" fmla="*/ 8852 h 10148"/>
                <a:gd name="connsiteX4" fmla="*/ 7779 w 10000"/>
                <a:gd name="connsiteY4" fmla="*/ 10093 h 10148"/>
                <a:gd name="connsiteX5" fmla="*/ 10000 w 10000"/>
                <a:gd name="connsiteY5" fmla="*/ 10148 h 10148"/>
                <a:gd name="connsiteX0" fmla="*/ 2266 w 7779"/>
                <a:gd name="connsiteY0" fmla="*/ 0 h 10093"/>
                <a:gd name="connsiteX1" fmla="*/ 2454 w 7779"/>
                <a:gd name="connsiteY1" fmla="*/ 3747 h 10093"/>
                <a:gd name="connsiteX2" fmla="*/ 0 w 7779"/>
                <a:gd name="connsiteY2" fmla="*/ 7303 h 10093"/>
                <a:gd name="connsiteX3" fmla="*/ 3276 w 7779"/>
                <a:gd name="connsiteY3" fmla="*/ 8852 h 10093"/>
                <a:gd name="connsiteX4" fmla="*/ 7779 w 7779"/>
                <a:gd name="connsiteY4" fmla="*/ 10093 h 10093"/>
                <a:gd name="connsiteX0" fmla="*/ 2913 w 10000"/>
                <a:gd name="connsiteY0" fmla="*/ 0 h 10000"/>
                <a:gd name="connsiteX1" fmla="*/ 3155 w 10000"/>
                <a:gd name="connsiteY1" fmla="*/ 3712 h 10000"/>
                <a:gd name="connsiteX2" fmla="*/ 0 w 10000"/>
                <a:gd name="connsiteY2" fmla="*/ 7236 h 10000"/>
                <a:gd name="connsiteX3" fmla="*/ 10000 w 10000"/>
                <a:gd name="connsiteY3" fmla="*/ 10000 h 10000"/>
                <a:gd name="connsiteX0" fmla="*/ 2913 w 3155"/>
                <a:gd name="connsiteY0" fmla="*/ 0 h 7236"/>
                <a:gd name="connsiteX1" fmla="*/ 3155 w 3155"/>
                <a:gd name="connsiteY1" fmla="*/ 3712 h 7236"/>
                <a:gd name="connsiteX2" fmla="*/ 0 w 3155"/>
                <a:gd name="connsiteY2" fmla="*/ 7236 h 7236"/>
                <a:gd name="connsiteX0" fmla="*/ 0 w 767"/>
                <a:gd name="connsiteY0" fmla="*/ 0 h 5130"/>
                <a:gd name="connsiteX1" fmla="*/ 767 w 767"/>
                <a:gd name="connsiteY1" fmla="*/ 5130 h 5130"/>
                <a:gd name="connsiteX0" fmla="*/ 0 w 13754"/>
                <a:gd name="connsiteY0" fmla="*/ 0 h 10000"/>
                <a:gd name="connsiteX1" fmla="*/ 13754 w 13754"/>
                <a:gd name="connsiteY1" fmla="*/ 4553 h 10000"/>
                <a:gd name="connsiteX2" fmla="*/ 10000 w 13754"/>
                <a:gd name="connsiteY2" fmla="*/ 10000 h 10000"/>
                <a:gd name="connsiteX0" fmla="*/ 1240823 w 1250824"/>
                <a:gd name="connsiteY0" fmla="*/ 0 h 10000"/>
                <a:gd name="connsiteX1" fmla="*/ 65 w 1250824"/>
                <a:gd name="connsiteY1" fmla="*/ 4355 h 10000"/>
                <a:gd name="connsiteX2" fmla="*/ 1250823 w 1250824"/>
                <a:gd name="connsiteY2" fmla="*/ 10000 h 10000"/>
                <a:gd name="connsiteX0" fmla="*/ 1240757 w 1250758"/>
                <a:gd name="connsiteY0" fmla="*/ 0 h 10000"/>
                <a:gd name="connsiteX1" fmla="*/ -1 w 1250758"/>
                <a:gd name="connsiteY1" fmla="*/ 4355 h 10000"/>
                <a:gd name="connsiteX2" fmla="*/ 1250757 w 1250758"/>
                <a:gd name="connsiteY2" fmla="*/ 10000 h 10000"/>
                <a:gd name="connsiteX0" fmla="*/ -1 w 125771"/>
                <a:gd name="connsiteY0" fmla="*/ 0 h 10000"/>
                <a:gd name="connsiteX1" fmla="*/ 125771 w 125771"/>
                <a:gd name="connsiteY1" fmla="*/ 4751 h 10000"/>
                <a:gd name="connsiteX2" fmla="*/ 9999 w 125771"/>
                <a:gd name="connsiteY2" fmla="*/ 10000 h 10000"/>
                <a:gd name="connsiteX0" fmla="*/ -1 w 103371"/>
                <a:gd name="connsiteY0" fmla="*/ 0 h 10000"/>
                <a:gd name="connsiteX1" fmla="*/ 103371 w 103371"/>
                <a:gd name="connsiteY1" fmla="*/ 4553 h 10000"/>
                <a:gd name="connsiteX2" fmla="*/ 9999 w 103371"/>
                <a:gd name="connsiteY2" fmla="*/ 10000 h 10000"/>
                <a:gd name="connsiteX0" fmla="*/ 34809 w 93371"/>
                <a:gd name="connsiteY0" fmla="*/ 0 h 10198"/>
                <a:gd name="connsiteX1" fmla="*/ 93371 w 93371"/>
                <a:gd name="connsiteY1" fmla="*/ 4751 h 10198"/>
                <a:gd name="connsiteX2" fmla="*/ -1 w 93371"/>
                <a:gd name="connsiteY2" fmla="*/ 10198 h 10198"/>
                <a:gd name="connsiteX0" fmla="*/ 34809 w 138180"/>
                <a:gd name="connsiteY0" fmla="*/ 0 h 10198"/>
                <a:gd name="connsiteX1" fmla="*/ 138180 w 138180"/>
                <a:gd name="connsiteY1" fmla="*/ 4355 h 10198"/>
                <a:gd name="connsiteX2" fmla="*/ -1 w 138180"/>
                <a:gd name="connsiteY2" fmla="*/ 10198 h 10198"/>
                <a:gd name="connsiteX0" fmla="*/ 57208 w 138180"/>
                <a:gd name="connsiteY0" fmla="*/ 0 h 10000"/>
                <a:gd name="connsiteX1" fmla="*/ 138180 w 138180"/>
                <a:gd name="connsiteY1" fmla="*/ 4157 h 10000"/>
                <a:gd name="connsiteX2" fmla="*/ -1 w 138180"/>
                <a:gd name="connsiteY2" fmla="*/ 10000 h 10000"/>
                <a:gd name="connsiteX0" fmla="*/ 57208 w 138180"/>
                <a:gd name="connsiteY0" fmla="*/ 0 h 10000"/>
                <a:gd name="connsiteX1" fmla="*/ 138180 w 138180"/>
                <a:gd name="connsiteY1" fmla="*/ 5147 h 10000"/>
                <a:gd name="connsiteX2" fmla="*/ -1 w 138180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180" h="10000">
                  <a:moveTo>
                    <a:pt x="57208" y="0"/>
                  </a:moveTo>
                  <a:lnTo>
                    <a:pt x="138180" y="5147"/>
                  </a:lnTo>
                  <a:lnTo>
                    <a:pt x="-1" y="1000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78" name="グループ化 677"/>
          <p:cNvGrpSpPr/>
          <p:nvPr/>
        </p:nvGrpSpPr>
        <p:grpSpPr bwMode="gray">
          <a:xfrm>
            <a:off x="10208367" y="4922520"/>
            <a:ext cx="196619" cy="87912"/>
            <a:chOff x="8887058" y="4230425"/>
            <a:chExt cx="196619" cy="87912"/>
          </a:xfrm>
        </p:grpSpPr>
        <p:sp>
          <p:nvSpPr>
            <p:cNvPr id="679" name="Freeform 90"/>
            <p:cNvSpPr>
              <a:spLocks/>
            </p:cNvSpPr>
            <p:nvPr/>
          </p:nvSpPr>
          <p:spPr bwMode="gray">
            <a:xfrm>
              <a:off x="8887058" y="4230425"/>
              <a:ext cx="196619" cy="87725"/>
            </a:xfrm>
            <a:custGeom>
              <a:avLst/>
              <a:gdLst>
                <a:gd name="T0" fmla="*/ 0 w 280"/>
                <a:gd name="T1" fmla="*/ 2147483647 h 162"/>
                <a:gd name="T2" fmla="*/ 2147483647 w 280"/>
                <a:gd name="T3" fmla="*/ 2147483647 h 162"/>
                <a:gd name="T4" fmla="*/ 2147483647 w 280"/>
                <a:gd name="T5" fmla="*/ 2147483647 h 162"/>
                <a:gd name="T6" fmla="*/ 2147483647 w 280"/>
                <a:gd name="T7" fmla="*/ 2147483647 h 162"/>
                <a:gd name="T8" fmla="*/ 2147483647 w 280"/>
                <a:gd name="T9" fmla="*/ 2147483647 h 162"/>
                <a:gd name="T10" fmla="*/ 2147483647 w 280"/>
                <a:gd name="T11" fmla="*/ 2147483647 h 162"/>
                <a:gd name="T12" fmla="*/ 2147483647 w 280"/>
                <a:gd name="T13" fmla="*/ 2147483647 h 162"/>
                <a:gd name="T14" fmla="*/ 2147483647 w 280"/>
                <a:gd name="T15" fmla="*/ 2147483647 h 162"/>
                <a:gd name="T16" fmla="*/ 2147483647 w 280"/>
                <a:gd name="T17" fmla="*/ 2147483647 h 162"/>
                <a:gd name="T18" fmla="*/ 2147483647 w 280"/>
                <a:gd name="T19" fmla="*/ 2147483647 h 162"/>
                <a:gd name="T20" fmla="*/ 2147483647 w 280"/>
                <a:gd name="T21" fmla="*/ 2147483647 h 162"/>
                <a:gd name="T22" fmla="*/ 2147483647 w 280"/>
                <a:gd name="T23" fmla="*/ 2147483647 h 162"/>
                <a:gd name="T24" fmla="*/ 2147483647 w 280"/>
                <a:gd name="T25" fmla="*/ 2147483647 h 1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0"/>
                <a:gd name="T40" fmla="*/ 0 h 162"/>
                <a:gd name="T41" fmla="*/ 280 w 280"/>
                <a:gd name="T42" fmla="*/ 162 h 162"/>
                <a:gd name="connsiteX0" fmla="*/ 0 w 9107"/>
                <a:gd name="connsiteY0" fmla="*/ 7005 h 9659"/>
                <a:gd name="connsiteX1" fmla="*/ 178 w 9107"/>
                <a:gd name="connsiteY1" fmla="*/ 7252 h 9659"/>
                <a:gd name="connsiteX2" fmla="*/ 607 w 9107"/>
                <a:gd name="connsiteY2" fmla="*/ 8486 h 9659"/>
                <a:gd name="connsiteX3" fmla="*/ 821 w 9107"/>
                <a:gd name="connsiteY3" fmla="*/ 9659 h 9659"/>
                <a:gd name="connsiteX4" fmla="*/ 1571 w 9107"/>
                <a:gd name="connsiteY4" fmla="*/ 9042 h 9659"/>
                <a:gd name="connsiteX5" fmla="*/ 2428 w 9107"/>
                <a:gd name="connsiteY5" fmla="*/ 7560 h 9659"/>
                <a:gd name="connsiteX6" fmla="*/ 3071 w 9107"/>
                <a:gd name="connsiteY6" fmla="*/ 5955 h 9659"/>
                <a:gd name="connsiteX7" fmla="*/ 3500 w 9107"/>
                <a:gd name="connsiteY7" fmla="*/ 4474 h 9659"/>
                <a:gd name="connsiteX8" fmla="*/ 5321 w 9107"/>
                <a:gd name="connsiteY8" fmla="*/ 1079 h 9659"/>
                <a:gd name="connsiteX9" fmla="*/ 6000 w 9107"/>
                <a:gd name="connsiteY9" fmla="*/ 708 h 9659"/>
                <a:gd name="connsiteX10" fmla="*/ 6714 w 9107"/>
                <a:gd name="connsiteY10" fmla="*/ 338 h 9659"/>
                <a:gd name="connsiteX11" fmla="*/ 9107 w 9107"/>
                <a:gd name="connsiteY11" fmla="*/ 215 h 9659"/>
                <a:gd name="connsiteX0" fmla="*/ 0 w 10000"/>
                <a:gd name="connsiteY0" fmla="*/ 7252 h 10000"/>
                <a:gd name="connsiteX1" fmla="*/ 667 w 10000"/>
                <a:gd name="connsiteY1" fmla="*/ 8786 h 10000"/>
                <a:gd name="connsiteX2" fmla="*/ 902 w 10000"/>
                <a:gd name="connsiteY2" fmla="*/ 10000 h 10000"/>
                <a:gd name="connsiteX3" fmla="*/ 1725 w 10000"/>
                <a:gd name="connsiteY3" fmla="*/ 9361 h 10000"/>
                <a:gd name="connsiteX4" fmla="*/ 2666 w 10000"/>
                <a:gd name="connsiteY4" fmla="*/ 7827 h 10000"/>
                <a:gd name="connsiteX5" fmla="*/ 3372 w 10000"/>
                <a:gd name="connsiteY5" fmla="*/ 6165 h 10000"/>
                <a:gd name="connsiteX6" fmla="*/ 3843 w 10000"/>
                <a:gd name="connsiteY6" fmla="*/ 4632 h 10000"/>
                <a:gd name="connsiteX7" fmla="*/ 5843 w 10000"/>
                <a:gd name="connsiteY7" fmla="*/ 1117 h 10000"/>
                <a:gd name="connsiteX8" fmla="*/ 6588 w 10000"/>
                <a:gd name="connsiteY8" fmla="*/ 733 h 10000"/>
                <a:gd name="connsiteX9" fmla="*/ 7372 w 10000"/>
                <a:gd name="connsiteY9" fmla="*/ 350 h 10000"/>
                <a:gd name="connsiteX10" fmla="*/ 10000 w 10000"/>
                <a:gd name="connsiteY10" fmla="*/ 223 h 10000"/>
                <a:gd name="connsiteX0" fmla="*/ 0 w 9333"/>
                <a:gd name="connsiteY0" fmla="*/ 8786 h 10000"/>
                <a:gd name="connsiteX1" fmla="*/ 235 w 9333"/>
                <a:gd name="connsiteY1" fmla="*/ 10000 h 10000"/>
                <a:gd name="connsiteX2" fmla="*/ 1058 w 9333"/>
                <a:gd name="connsiteY2" fmla="*/ 9361 h 10000"/>
                <a:gd name="connsiteX3" fmla="*/ 1999 w 9333"/>
                <a:gd name="connsiteY3" fmla="*/ 7827 h 10000"/>
                <a:gd name="connsiteX4" fmla="*/ 2705 w 9333"/>
                <a:gd name="connsiteY4" fmla="*/ 6165 h 10000"/>
                <a:gd name="connsiteX5" fmla="*/ 3176 w 9333"/>
                <a:gd name="connsiteY5" fmla="*/ 4632 h 10000"/>
                <a:gd name="connsiteX6" fmla="*/ 5176 w 9333"/>
                <a:gd name="connsiteY6" fmla="*/ 1117 h 10000"/>
                <a:gd name="connsiteX7" fmla="*/ 5921 w 9333"/>
                <a:gd name="connsiteY7" fmla="*/ 733 h 10000"/>
                <a:gd name="connsiteX8" fmla="*/ 6705 w 9333"/>
                <a:gd name="connsiteY8" fmla="*/ 350 h 10000"/>
                <a:gd name="connsiteX9" fmla="*/ 9333 w 9333"/>
                <a:gd name="connsiteY9" fmla="*/ 223 h 10000"/>
                <a:gd name="connsiteX0" fmla="*/ 0 w 9748"/>
                <a:gd name="connsiteY0" fmla="*/ 10000 h 10000"/>
                <a:gd name="connsiteX1" fmla="*/ 882 w 9748"/>
                <a:gd name="connsiteY1" fmla="*/ 9361 h 10000"/>
                <a:gd name="connsiteX2" fmla="*/ 1890 w 9748"/>
                <a:gd name="connsiteY2" fmla="*/ 7827 h 10000"/>
                <a:gd name="connsiteX3" fmla="*/ 2646 w 9748"/>
                <a:gd name="connsiteY3" fmla="*/ 6165 h 10000"/>
                <a:gd name="connsiteX4" fmla="*/ 3151 w 9748"/>
                <a:gd name="connsiteY4" fmla="*/ 4632 h 10000"/>
                <a:gd name="connsiteX5" fmla="*/ 5294 w 9748"/>
                <a:gd name="connsiteY5" fmla="*/ 1117 h 10000"/>
                <a:gd name="connsiteX6" fmla="*/ 6092 w 9748"/>
                <a:gd name="connsiteY6" fmla="*/ 733 h 10000"/>
                <a:gd name="connsiteX7" fmla="*/ 6932 w 9748"/>
                <a:gd name="connsiteY7" fmla="*/ 350 h 10000"/>
                <a:gd name="connsiteX8" fmla="*/ 9748 w 9748"/>
                <a:gd name="connsiteY8" fmla="*/ 223 h 10000"/>
                <a:gd name="connsiteX0" fmla="*/ 0 w 10671"/>
                <a:gd name="connsiteY0" fmla="*/ 10228 h 10228"/>
                <a:gd name="connsiteX1" fmla="*/ 1576 w 10671"/>
                <a:gd name="connsiteY1" fmla="*/ 9361 h 10228"/>
                <a:gd name="connsiteX2" fmla="*/ 2610 w 10671"/>
                <a:gd name="connsiteY2" fmla="*/ 7827 h 10228"/>
                <a:gd name="connsiteX3" fmla="*/ 3385 w 10671"/>
                <a:gd name="connsiteY3" fmla="*/ 6165 h 10228"/>
                <a:gd name="connsiteX4" fmla="*/ 3903 w 10671"/>
                <a:gd name="connsiteY4" fmla="*/ 4632 h 10228"/>
                <a:gd name="connsiteX5" fmla="*/ 6102 w 10671"/>
                <a:gd name="connsiteY5" fmla="*/ 1117 h 10228"/>
                <a:gd name="connsiteX6" fmla="*/ 6920 w 10671"/>
                <a:gd name="connsiteY6" fmla="*/ 733 h 10228"/>
                <a:gd name="connsiteX7" fmla="*/ 7782 w 10671"/>
                <a:gd name="connsiteY7" fmla="*/ 350 h 10228"/>
                <a:gd name="connsiteX8" fmla="*/ 10671 w 10671"/>
                <a:gd name="connsiteY8" fmla="*/ 223 h 10228"/>
                <a:gd name="connsiteX0" fmla="*/ 0 w 11073"/>
                <a:gd name="connsiteY0" fmla="*/ 8631 h 9418"/>
                <a:gd name="connsiteX1" fmla="*/ 1978 w 11073"/>
                <a:gd name="connsiteY1" fmla="*/ 9361 h 9418"/>
                <a:gd name="connsiteX2" fmla="*/ 3012 w 11073"/>
                <a:gd name="connsiteY2" fmla="*/ 7827 h 9418"/>
                <a:gd name="connsiteX3" fmla="*/ 3787 w 11073"/>
                <a:gd name="connsiteY3" fmla="*/ 6165 h 9418"/>
                <a:gd name="connsiteX4" fmla="*/ 4305 w 11073"/>
                <a:gd name="connsiteY4" fmla="*/ 4632 h 9418"/>
                <a:gd name="connsiteX5" fmla="*/ 6504 w 11073"/>
                <a:gd name="connsiteY5" fmla="*/ 1117 h 9418"/>
                <a:gd name="connsiteX6" fmla="*/ 7322 w 11073"/>
                <a:gd name="connsiteY6" fmla="*/ 733 h 9418"/>
                <a:gd name="connsiteX7" fmla="*/ 8184 w 11073"/>
                <a:gd name="connsiteY7" fmla="*/ 350 h 9418"/>
                <a:gd name="connsiteX8" fmla="*/ 11073 w 11073"/>
                <a:gd name="connsiteY8" fmla="*/ 223 h 9418"/>
                <a:gd name="connsiteX0" fmla="*/ 0 w 10000"/>
                <a:gd name="connsiteY0" fmla="*/ 9164 h 9164"/>
                <a:gd name="connsiteX1" fmla="*/ 2720 w 10000"/>
                <a:gd name="connsiteY1" fmla="*/ 8311 h 9164"/>
                <a:gd name="connsiteX2" fmla="*/ 3420 w 10000"/>
                <a:gd name="connsiteY2" fmla="*/ 6546 h 9164"/>
                <a:gd name="connsiteX3" fmla="*/ 3888 w 10000"/>
                <a:gd name="connsiteY3" fmla="*/ 4918 h 9164"/>
                <a:gd name="connsiteX4" fmla="*/ 5874 w 10000"/>
                <a:gd name="connsiteY4" fmla="*/ 1186 h 9164"/>
                <a:gd name="connsiteX5" fmla="*/ 6612 w 10000"/>
                <a:gd name="connsiteY5" fmla="*/ 778 h 9164"/>
                <a:gd name="connsiteX6" fmla="*/ 7391 w 10000"/>
                <a:gd name="connsiteY6" fmla="*/ 372 h 9164"/>
                <a:gd name="connsiteX7" fmla="*/ 10000 w 10000"/>
                <a:gd name="connsiteY7" fmla="*/ 237 h 9164"/>
                <a:gd name="connsiteX0" fmla="*/ 0 w 10000"/>
                <a:gd name="connsiteY0" fmla="*/ 9999 h 9999"/>
                <a:gd name="connsiteX1" fmla="*/ 2720 w 10000"/>
                <a:gd name="connsiteY1" fmla="*/ 9068 h 9999"/>
                <a:gd name="connsiteX2" fmla="*/ 3420 w 10000"/>
                <a:gd name="connsiteY2" fmla="*/ 7142 h 9999"/>
                <a:gd name="connsiteX3" fmla="*/ 5874 w 10000"/>
                <a:gd name="connsiteY3" fmla="*/ 1293 h 9999"/>
                <a:gd name="connsiteX4" fmla="*/ 6612 w 10000"/>
                <a:gd name="connsiteY4" fmla="*/ 848 h 9999"/>
                <a:gd name="connsiteX5" fmla="*/ 7391 w 10000"/>
                <a:gd name="connsiteY5" fmla="*/ 405 h 9999"/>
                <a:gd name="connsiteX6" fmla="*/ 10000 w 10000"/>
                <a:gd name="connsiteY6" fmla="*/ 258 h 9999"/>
                <a:gd name="connsiteX0" fmla="*/ 0 w 10000"/>
                <a:gd name="connsiteY0" fmla="*/ 10000 h 10000"/>
                <a:gd name="connsiteX1" fmla="*/ 2720 w 10000"/>
                <a:gd name="connsiteY1" fmla="*/ 9069 h 10000"/>
                <a:gd name="connsiteX2" fmla="*/ 3420 w 10000"/>
                <a:gd name="connsiteY2" fmla="*/ 7143 h 10000"/>
                <a:gd name="connsiteX3" fmla="*/ 5390 w 10000"/>
                <a:gd name="connsiteY3" fmla="*/ 1293 h 10000"/>
                <a:gd name="connsiteX4" fmla="*/ 6612 w 10000"/>
                <a:gd name="connsiteY4" fmla="*/ 848 h 10000"/>
                <a:gd name="connsiteX5" fmla="*/ 7391 w 10000"/>
                <a:gd name="connsiteY5" fmla="*/ 405 h 10000"/>
                <a:gd name="connsiteX6" fmla="*/ 10000 w 10000"/>
                <a:gd name="connsiteY6" fmla="*/ 258 h 10000"/>
                <a:gd name="connsiteX0" fmla="*/ 0 w 10000"/>
                <a:gd name="connsiteY0" fmla="*/ 10000 h 10000"/>
                <a:gd name="connsiteX1" fmla="*/ 2720 w 10000"/>
                <a:gd name="connsiteY1" fmla="*/ 9069 h 10000"/>
                <a:gd name="connsiteX2" fmla="*/ 3420 w 10000"/>
                <a:gd name="connsiteY2" fmla="*/ 7143 h 10000"/>
                <a:gd name="connsiteX3" fmla="*/ 5390 w 10000"/>
                <a:gd name="connsiteY3" fmla="*/ 1293 h 10000"/>
                <a:gd name="connsiteX4" fmla="*/ 7391 w 10000"/>
                <a:gd name="connsiteY4" fmla="*/ 405 h 10000"/>
                <a:gd name="connsiteX5" fmla="*/ 10000 w 10000"/>
                <a:gd name="connsiteY5" fmla="*/ 258 h 10000"/>
                <a:gd name="connsiteX0" fmla="*/ 0 w 10000"/>
                <a:gd name="connsiteY0" fmla="*/ 9742 h 9742"/>
                <a:gd name="connsiteX1" fmla="*/ 2720 w 10000"/>
                <a:gd name="connsiteY1" fmla="*/ 8811 h 9742"/>
                <a:gd name="connsiteX2" fmla="*/ 3420 w 10000"/>
                <a:gd name="connsiteY2" fmla="*/ 6885 h 9742"/>
                <a:gd name="connsiteX3" fmla="*/ 5390 w 10000"/>
                <a:gd name="connsiteY3" fmla="*/ 1035 h 9742"/>
                <a:gd name="connsiteX4" fmla="*/ 7391 w 10000"/>
                <a:gd name="connsiteY4" fmla="*/ 147 h 9742"/>
                <a:gd name="connsiteX5" fmla="*/ 10000 w 10000"/>
                <a:gd name="connsiteY5" fmla="*/ 0 h 9742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390 w 10000"/>
                <a:gd name="connsiteY3" fmla="*/ 1062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390 w 10000"/>
                <a:gd name="connsiteY3" fmla="*/ 1062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511 w 10000"/>
                <a:gd name="connsiteY3" fmla="*/ 791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511 w 10000"/>
                <a:gd name="connsiteY3" fmla="*/ 791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2720" y="9044"/>
                  </a:lnTo>
                  <a:cubicBezTo>
                    <a:pt x="2915" y="8360"/>
                    <a:pt x="3188" y="7753"/>
                    <a:pt x="3420" y="7067"/>
                  </a:cubicBezTo>
                  <a:cubicBezTo>
                    <a:pt x="3946" y="5737"/>
                    <a:pt x="4979" y="1868"/>
                    <a:pt x="5511" y="791"/>
                  </a:cubicBezTo>
                  <a:lnTo>
                    <a:pt x="1000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80" name="Freeform 90"/>
            <p:cNvSpPr>
              <a:spLocks/>
            </p:cNvSpPr>
            <p:nvPr/>
          </p:nvSpPr>
          <p:spPr bwMode="gray">
            <a:xfrm>
              <a:off x="8887058" y="4230612"/>
              <a:ext cx="196619" cy="87725"/>
            </a:xfrm>
            <a:custGeom>
              <a:avLst/>
              <a:gdLst>
                <a:gd name="T0" fmla="*/ 0 w 280"/>
                <a:gd name="T1" fmla="*/ 2147483647 h 162"/>
                <a:gd name="T2" fmla="*/ 2147483647 w 280"/>
                <a:gd name="T3" fmla="*/ 2147483647 h 162"/>
                <a:gd name="T4" fmla="*/ 2147483647 w 280"/>
                <a:gd name="T5" fmla="*/ 2147483647 h 162"/>
                <a:gd name="T6" fmla="*/ 2147483647 w 280"/>
                <a:gd name="T7" fmla="*/ 2147483647 h 162"/>
                <a:gd name="T8" fmla="*/ 2147483647 w 280"/>
                <a:gd name="T9" fmla="*/ 2147483647 h 162"/>
                <a:gd name="T10" fmla="*/ 2147483647 w 280"/>
                <a:gd name="T11" fmla="*/ 2147483647 h 162"/>
                <a:gd name="T12" fmla="*/ 2147483647 w 280"/>
                <a:gd name="T13" fmla="*/ 2147483647 h 162"/>
                <a:gd name="T14" fmla="*/ 2147483647 w 280"/>
                <a:gd name="T15" fmla="*/ 2147483647 h 162"/>
                <a:gd name="T16" fmla="*/ 2147483647 w 280"/>
                <a:gd name="T17" fmla="*/ 2147483647 h 162"/>
                <a:gd name="T18" fmla="*/ 2147483647 w 280"/>
                <a:gd name="T19" fmla="*/ 2147483647 h 162"/>
                <a:gd name="T20" fmla="*/ 2147483647 w 280"/>
                <a:gd name="T21" fmla="*/ 2147483647 h 162"/>
                <a:gd name="T22" fmla="*/ 2147483647 w 280"/>
                <a:gd name="T23" fmla="*/ 2147483647 h 162"/>
                <a:gd name="T24" fmla="*/ 2147483647 w 280"/>
                <a:gd name="T25" fmla="*/ 2147483647 h 1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0"/>
                <a:gd name="T40" fmla="*/ 0 h 162"/>
                <a:gd name="T41" fmla="*/ 280 w 280"/>
                <a:gd name="T42" fmla="*/ 162 h 162"/>
                <a:gd name="connsiteX0" fmla="*/ 0 w 9107"/>
                <a:gd name="connsiteY0" fmla="*/ 7005 h 9659"/>
                <a:gd name="connsiteX1" fmla="*/ 178 w 9107"/>
                <a:gd name="connsiteY1" fmla="*/ 7252 h 9659"/>
                <a:gd name="connsiteX2" fmla="*/ 607 w 9107"/>
                <a:gd name="connsiteY2" fmla="*/ 8486 h 9659"/>
                <a:gd name="connsiteX3" fmla="*/ 821 w 9107"/>
                <a:gd name="connsiteY3" fmla="*/ 9659 h 9659"/>
                <a:gd name="connsiteX4" fmla="*/ 1571 w 9107"/>
                <a:gd name="connsiteY4" fmla="*/ 9042 h 9659"/>
                <a:gd name="connsiteX5" fmla="*/ 2428 w 9107"/>
                <a:gd name="connsiteY5" fmla="*/ 7560 h 9659"/>
                <a:gd name="connsiteX6" fmla="*/ 3071 w 9107"/>
                <a:gd name="connsiteY6" fmla="*/ 5955 h 9659"/>
                <a:gd name="connsiteX7" fmla="*/ 3500 w 9107"/>
                <a:gd name="connsiteY7" fmla="*/ 4474 h 9659"/>
                <a:gd name="connsiteX8" fmla="*/ 5321 w 9107"/>
                <a:gd name="connsiteY8" fmla="*/ 1079 h 9659"/>
                <a:gd name="connsiteX9" fmla="*/ 6000 w 9107"/>
                <a:gd name="connsiteY9" fmla="*/ 708 h 9659"/>
                <a:gd name="connsiteX10" fmla="*/ 6714 w 9107"/>
                <a:gd name="connsiteY10" fmla="*/ 338 h 9659"/>
                <a:gd name="connsiteX11" fmla="*/ 9107 w 9107"/>
                <a:gd name="connsiteY11" fmla="*/ 215 h 9659"/>
                <a:gd name="connsiteX0" fmla="*/ 0 w 10000"/>
                <a:gd name="connsiteY0" fmla="*/ 7252 h 10000"/>
                <a:gd name="connsiteX1" fmla="*/ 667 w 10000"/>
                <a:gd name="connsiteY1" fmla="*/ 8786 h 10000"/>
                <a:gd name="connsiteX2" fmla="*/ 902 w 10000"/>
                <a:gd name="connsiteY2" fmla="*/ 10000 h 10000"/>
                <a:gd name="connsiteX3" fmla="*/ 1725 w 10000"/>
                <a:gd name="connsiteY3" fmla="*/ 9361 h 10000"/>
                <a:gd name="connsiteX4" fmla="*/ 2666 w 10000"/>
                <a:gd name="connsiteY4" fmla="*/ 7827 h 10000"/>
                <a:gd name="connsiteX5" fmla="*/ 3372 w 10000"/>
                <a:gd name="connsiteY5" fmla="*/ 6165 h 10000"/>
                <a:gd name="connsiteX6" fmla="*/ 3843 w 10000"/>
                <a:gd name="connsiteY6" fmla="*/ 4632 h 10000"/>
                <a:gd name="connsiteX7" fmla="*/ 5843 w 10000"/>
                <a:gd name="connsiteY7" fmla="*/ 1117 h 10000"/>
                <a:gd name="connsiteX8" fmla="*/ 6588 w 10000"/>
                <a:gd name="connsiteY8" fmla="*/ 733 h 10000"/>
                <a:gd name="connsiteX9" fmla="*/ 7372 w 10000"/>
                <a:gd name="connsiteY9" fmla="*/ 350 h 10000"/>
                <a:gd name="connsiteX10" fmla="*/ 10000 w 10000"/>
                <a:gd name="connsiteY10" fmla="*/ 223 h 10000"/>
                <a:gd name="connsiteX0" fmla="*/ 0 w 9333"/>
                <a:gd name="connsiteY0" fmla="*/ 8786 h 10000"/>
                <a:gd name="connsiteX1" fmla="*/ 235 w 9333"/>
                <a:gd name="connsiteY1" fmla="*/ 10000 h 10000"/>
                <a:gd name="connsiteX2" fmla="*/ 1058 w 9333"/>
                <a:gd name="connsiteY2" fmla="*/ 9361 h 10000"/>
                <a:gd name="connsiteX3" fmla="*/ 1999 w 9333"/>
                <a:gd name="connsiteY3" fmla="*/ 7827 h 10000"/>
                <a:gd name="connsiteX4" fmla="*/ 2705 w 9333"/>
                <a:gd name="connsiteY4" fmla="*/ 6165 h 10000"/>
                <a:gd name="connsiteX5" fmla="*/ 3176 w 9333"/>
                <a:gd name="connsiteY5" fmla="*/ 4632 h 10000"/>
                <a:gd name="connsiteX6" fmla="*/ 5176 w 9333"/>
                <a:gd name="connsiteY6" fmla="*/ 1117 h 10000"/>
                <a:gd name="connsiteX7" fmla="*/ 5921 w 9333"/>
                <a:gd name="connsiteY7" fmla="*/ 733 h 10000"/>
                <a:gd name="connsiteX8" fmla="*/ 6705 w 9333"/>
                <a:gd name="connsiteY8" fmla="*/ 350 h 10000"/>
                <a:gd name="connsiteX9" fmla="*/ 9333 w 9333"/>
                <a:gd name="connsiteY9" fmla="*/ 223 h 10000"/>
                <a:gd name="connsiteX0" fmla="*/ 0 w 9748"/>
                <a:gd name="connsiteY0" fmla="*/ 10000 h 10000"/>
                <a:gd name="connsiteX1" fmla="*/ 882 w 9748"/>
                <a:gd name="connsiteY1" fmla="*/ 9361 h 10000"/>
                <a:gd name="connsiteX2" fmla="*/ 1890 w 9748"/>
                <a:gd name="connsiteY2" fmla="*/ 7827 h 10000"/>
                <a:gd name="connsiteX3" fmla="*/ 2646 w 9748"/>
                <a:gd name="connsiteY3" fmla="*/ 6165 h 10000"/>
                <a:gd name="connsiteX4" fmla="*/ 3151 w 9748"/>
                <a:gd name="connsiteY4" fmla="*/ 4632 h 10000"/>
                <a:gd name="connsiteX5" fmla="*/ 5294 w 9748"/>
                <a:gd name="connsiteY5" fmla="*/ 1117 h 10000"/>
                <a:gd name="connsiteX6" fmla="*/ 6092 w 9748"/>
                <a:gd name="connsiteY6" fmla="*/ 733 h 10000"/>
                <a:gd name="connsiteX7" fmla="*/ 6932 w 9748"/>
                <a:gd name="connsiteY7" fmla="*/ 350 h 10000"/>
                <a:gd name="connsiteX8" fmla="*/ 9748 w 9748"/>
                <a:gd name="connsiteY8" fmla="*/ 223 h 10000"/>
                <a:gd name="connsiteX0" fmla="*/ 0 w 10671"/>
                <a:gd name="connsiteY0" fmla="*/ 10228 h 10228"/>
                <a:gd name="connsiteX1" fmla="*/ 1576 w 10671"/>
                <a:gd name="connsiteY1" fmla="*/ 9361 h 10228"/>
                <a:gd name="connsiteX2" fmla="*/ 2610 w 10671"/>
                <a:gd name="connsiteY2" fmla="*/ 7827 h 10228"/>
                <a:gd name="connsiteX3" fmla="*/ 3385 w 10671"/>
                <a:gd name="connsiteY3" fmla="*/ 6165 h 10228"/>
                <a:gd name="connsiteX4" fmla="*/ 3903 w 10671"/>
                <a:gd name="connsiteY4" fmla="*/ 4632 h 10228"/>
                <a:gd name="connsiteX5" fmla="*/ 6102 w 10671"/>
                <a:gd name="connsiteY5" fmla="*/ 1117 h 10228"/>
                <a:gd name="connsiteX6" fmla="*/ 6920 w 10671"/>
                <a:gd name="connsiteY6" fmla="*/ 733 h 10228"/>
                <a:gd name="connsiteX7" fmla="*/ 7782 w 10671"/>
                <a:gd name="connsiteY7" fmla="*/ 350 h 10228"/>
                <a:gd name="connsiteX8" fmla="*/ 10671 w 10671"/>
                <a:gd name="connsiteY8" fmla="*/ 223 h 10228"/>
                <a:gd name="connsiteX0" fmla="*/ 0 w 11073"/>
                <a:gd name="connsiteY0" fmla="*/ 8631 h 9418"/>
                <a:gd name="connsiteX1" fmla="*/ 1978 w 11073"/>
                <a:gd name="connsiteY1" fmla="*/ 9361 h 9418"/>
                <a:gd name="connsiteX2" fmla="*/ 3012 w 11073"/>
                <a:gd name="connsiteY2" fmla="*/ 7827 h 9418"/>
                <a:gd name="connsiteX3" fmla="*/ 3787 w 11073"/>
                <a:gd name="connsiteY3" fmla="*/ 6165 h 9418"/>
                <a:gd name="connsiteX4" fmla="*/ 4305 w 11073"/>
                <a:gd name="connsiteY4" fmla="*/ 4632 h 9418"/>
                <a:gd name="connsiteX5" fmla="*/ 6504 w 11073"/>
                <a:gd name="connsiteY5" fmla="*/ 1117 h 9418"/>
                <a:gd name="connsiteX6" fmla="*/ 7322 w 11073"/>
                <a:gd name="connsiteY6" fmla="*/ 733 h 9418"/>
                <a:gd name="connsiteX7" fmla="*/ 8184 w 11073"/>
                <a:gd name="connsiteY7" fmla="*/ 350 h 9418"/>
                <a:gd name="connsiteX8" fmla="*/ 11073 w 11073"/>
                <a:gd name="connsiteY8" fmla="*/ 223 h 9418"/>
                <a:gd name="connsiteX0" fmla="*/ 0 w 10000"/>
                <a:gd name="connsiteY0" fmla="*/ 9164 h 9164"/>
                <a:gd name="connsiteX1" fmla="*/ 2720 w 10000"/>
                <a:gd name="connsiteY1" fmla="*/ 8311 h 9164"/>
                <a:gd name="connsiteX2" fmla="*/ 3420 w 10000"/>
                <a:gd name="connsiteY2" fmla="*/ 6546 h 9164"/>
                <a:gd name="connsiteX3" fmla="*/ 3888 w 10000"/>
                <a:gd name="connsiteY3" fmla="*/ 4918 h 9164"/>
                <a:gd name="connsiteX4" fmla="*/ 5874 w 10000"/>
                <a:gd name="connsiteY4" fmla="*/ 1186 h 9164"/>
                <a:gd name="connsiteX5" fmla="*/ 6612 w 10000"/>
                <a:gd name="connsiteY5" fmla="*/ 778 h 9164"/>
                <a:gd name="connsiteX6" fmla="*/ 7391 w 10000"/>
                <a:gd name="connsiteY6" fmla="*/ 372 h 9164"/>
                <a:gd name="connsiteX7" fmla="*/ 10000 w 10000"/>
                <a:gd name="connsiteY7" fmla="*/ 237 h 9164"/>
                <a:gd name="connsiteX0" fmla="*/ 0 w 10000"/>
                <a:gd name="connsiteY0" fmla="*/ 9999 h 9999"/>
                <a:gd name="connsiteX1" fmla="*/ 2720 w 10000"/>
                <a:gd name="connsiteY1" fmla="*/ 9068 h 9999"/>
                <a:gd name="connsiteX2" fmla="*/ 3420 w 10000"/>
                <a:gd name="connsiteY2" fmla="*/ 7142 h 9999"/>
                <a:gd name="connsiteX3" fmla="*/ 5874 w 10000"/>
                <a:gd name="connsiteY3" fmla="*/ 1293 h 9999"/>
                <a:gd name="connsiteX4" fmla="*/ 6612 w 10000"/>
                <a:gd name="connsiteY4" fmla="*/ 848 h 9999"/>
                <a:gd name="connsiteX5" fmla="*/ 7391 w 10000"/>
                <a:gd name="connsiteY5" fmla="*/ 405 h 9999"/>
                <a:gd name="connsiteX6" fmla="*/ 10000 w 10000"/>
                <a:gd name="connsiteY6" fmla="*/ 258 h 9999"/>
                <a:gd name="connsiteX0" fmla="*/ 0 w 10000"/>
                <a:gd name="connsiteY0" fmla="*/ 10000 h 10000"/>
                <a:gd name="connsiteX1" fmla="*/ 2720 w 10000"/>
                <a:gd name="connsiteY1" fmla="*/ 9069 h 10000"/>
                <a:gd name="connsiteX2" fmla="*/ 3420 w 10000"/>
                <a:gd name="connsiteY2" fmla="*/ 7143 h 10000"/>
                <a:gd name="connsiteX3" fmla="*/ 5390 w 10000"/>
                <a:gd name="connsiteY3" fmla="*/ 1293 h 10000"/>
                <a:gd name="connsiteX4" fmla="*/ 6612 w 10000"/>
                <a:gd name="connsiteY4" fmla="*/ 848 h 10000"/>
                <a:gd name="connsiteX5" fmla="*/ 7391 w 10000"/>
                <a:gd name="connsiteY5" fmla="*/ 405 h 10000"/>
                <a:gd name="connsiteX6" fmla="*/ 10000 w 10000"/>
                <a:gd name="connsiteY6" fmla="*/ 258 h 10000"/>
                <a:gd name="connsiteX0" fmla="*/ 0 w 10000"/>
                <a:gd name="connsiteY0" fmla="*/ 10000 h 10000"/>
                <a:gd name="connsiteX1" fmla="*/ 2720 w 10000"/>
                <a:gd name="connsiteY1" fmla="*/ 9069 h 10000"/>
                <a:gd name="connsiteX2" fmla="*/ 3420 w 10000"/>
                <a:gd name="connsiteY2" fmla="*/ 7143 h 10000"/>
                <a:gd name="connsiteX3" fmla="*/ 5390 w 10000"/>
                <a:gd name="connsiteY3" fmla="*/ 1293 h 10000"/>
                <a:gd name="connsiteX4" fmla="*/ 7391 w 10000"/>
                <a:gd name="connsiteY4" fmla="*/ 405 h 10000"/>
                <a:gd name="connsiteX5" fmla="*/ 10000 w 10000"/>
                <a:gd name="connsiteY5" fmla="*/ 258 h 10000"/>
                <a:gd name="connsiteX0" fmla="*/ 0 w 10000"/>
                <a:gd name="connsiteY0" fmla="*/ 9742 h 9742"/>
                <a:gd name="connsiteX1" fmla="*/ 2720 w 10000"/>
                <a:gd name="connsiteY1" fmla="*/ 8811 h 9742"/>
                <a:gd name="connsiteX2" fmla="*/ 3420 w 10000"/>
                <a:gd name="connsiteY2" fmla="*/ 6885 h 9742"/>
                <a:gd name="connsiteX3" fmla="*/ 5390 w 10000"/>
                <a:gd name="connsiteY3" fmla="*/ 1035 h 9742"/>
                <a:gd name="connsiteX4" fmla="*/ 7391 w 10000"/>
                <a:gd name="connsiteY4" fmla="*/ 147 h 9742"/>
                <a:gd name="connsiteX5" fmla="*/ 10000 w 10000"/>
                <a:gd name="connsiteY5" fmla="*/ 0 h 9742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390 w 10000"/>
                <a:gd name="connsiteY3" fmla="*/ 1062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390 w 10000"/>
                <a:gd name="connsiteY3" fmla="*/ 1062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511 w 10000"/>
                <a:gd name="connsiteY3" fmla="*/ 791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511 w 10000"/>
                <a:gd name="connsiteY3" fmla="*/ 791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2720" y="9044"/>
                  </a:lnTo>
                  <a:cubicBezTo>
                    <a:pt x="2915" y="8360"/>
                    <a:pt x="3188" y="7753"/>
                    <a:pt x="3420" y="7067"/>
                  </a:cubicBezTo>
                  <a:cubicBezTo>
                    <a:pt x="3946" y="5737"/>
                    <a:pt x="4979" y="1868"/>
                    <a:pt x="5511" y="791"/>
                  </a:cubicBezTo>
                  <a:lnTo>
                    <a:pt x="10000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81" name="グループ化 680"/>
          <p:cNvGrpSpPr/>
          <p:nvPr/>
        </p:nvGrpSpPr>
        <p:grpSpPr bwMode="gray">
          <a:xfrm>
            <a:off x="10192857" y="5018528"/>
            <a:ext cx="208956" cy="109878"/>
            <a:chOff x="8871549" y="4326433"/>
            <a:chExt cx="208956" cy="109878"/>
          </a:xfrm>
        </p:grpSpPr>
        <p:sp>
          <p:nvSpPr>
            <p:cNvPr id="682" name="Freeform 91"/>
            <p:cNvSpPr>
              <a:spLocks/>
            </p:cNvSpPr>
            <p:nvPr/>
          </p:nvSpPr>
          <p:spPr bwMode="gray">
            <a:xfrm>
              <a:off x="8871549" y="4326598"/>
              <a:ext cx="208956" cy="109713"/>
            </a:xfrm>
            <a:custGeom>
              <a:avLst/>
              <a:gdLst>
                <a:gd name="T0" fmla="*/ 2147483647 w 411"/>
                <a:gd name="T1" fmla="*/ 0 h 148"/>
                <a:gd name="T2" fmla="*/ 2147483647 w 411"/>
                <a:gd name="T3" fmla="*/ 2147483647 h 148"/>
                <a:gd name="T4" fmla="*/ 2147483647 w 411"/>
                <a:gd name="T5" fmla="*/ 2147483647 h 148"/>
                <a:gd name="T6" fmla="*/ 2147483647 w 411"/>
                <a:gd name="T7" fmla="*/ 2147483647 h 148"/>
                <a:gd name="T8" fmla="*/ 2147483647 w 411"/>
                <a:gd name="T9" fmla="*/ 2147483647 h 148"/>
                <a:gd name="T10" fmla="*/ 2147483647 w 411"/>
                <a:gd name="T11" fmla="*/ 2147483647 h 148"/>
                <a:gd name="T12" fmla="*/ 2147483647 w 411"/>
                <a:gd name="T13" fmla="*/ 2147483647 h 148"/>
                <a:gd name="T14" fmla="*/ 2147483647 w 411"/>
                <a:gd name="T15" fmla="*/ 2147483647 h 148"/>
                <a:gd name="T16" fmla="*/ 2147483647 w 411"/>
                <a:gd name="T17" fmla="*/ 2147483647 h 148"/>
                <a:gd name="T18" fmla="*/ 2147483647 w 411"/>
                <a:gd name="T19" fmla="*/ 2147483647 h 148"/>
                <a:gd name="T20" fmla="*/ 2147483647 w 411"/>
                <a:gd name="T21" fmla="*/ 2147483647 h 148"/>
                <a:gd name="T22" fmla="*/ 2147483647 w 411"/>
                <a:gd name="T23" fmla="*/ 2147483647 h 148"/>
                <a:gd name="T24" fmla="*/ 2147483647 w 411"/>
                <a:gd name="T25" fmla="*/ 2147483647 h 148"/>
                <a:gd name="T26" fmla="*/ 0 w 411"/>
                <a:gd name="T27" fmla="*/ 2147483647 h 1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1"/>
                <a:gd name="T43" fmla="*/ 0 h 148"/>
                <a:gd name="T44" fmla="*/ 411 w 411"/>
                <a:gd name="T45" fmla="*/ 148 h 148"/>
                <a:gd name="connsiteX0" fmla="*/ 9246 w 9246"/>
                <a:gd name="connsiteY0" fmla="*/ 0 h 10000"/>
                <a:gd name="connsiteX1" fmla="*/ 8759 w 9246"/>
                <a:gd name="connsiteY1" fmla="*/ 1486 h 10000"/>
                <a:gd name="connsiteX2" fmla="*/ 7713 w 9246"/>
                <a:gd name="connsiteY2" fmla="*/ 4324 h 10000"/>
                <a:gd name="connsiteX3" fmla="*/ 7081 w 9246"/>
                <a:gd name="connsiteY3" fmla="*/ 5743 h 10000"/>
                <a:gd name="connsiteX4" fmla="*/ 5840 w 9246"/>
                <a:gd name="connsiteY4" fmla="*/ 6081 h 10000"/>
                <a:gd name="connsiteX5" fmla="*/ 5329 w 9246"/>
                <a:gd name="connsiteY5" fmla="*/ 6554 h 10000"/>
                <a:gd name="connsiteX6" fmla="*/ 4818 w 9246"/>
                <a:gd name="connsiteY6" fmla="*/ 6959 h 10000"/>
                <a:gd name="connsiteX7" fmla="*/ 4161 w 9246"/>
                <a:gd name="connsiteY7" fmla="*/ 8108 h 10000"/>
                <a:gd name="connsiteX8" fmla="*/ 3796 w 9246"/>
                <a:gd name="connsiteY8" fmla="*/ 8784 h 10000"/>
                <a:gd name="connsiteX9" fmla="*/ 2750 w 9246"/>
                <a:gd name="connsiteY9" fmla="*/ 10000 h 10000"/>
                <a:gd name="connsiteX10" fmla="*/ 1728 w 9246"/>
                <a:gd name="connsiteY10" fmla="*/ 9527 h 10000"/>
                <a:gd name="connsiteX11" fmla="*/ 1144 w 9246"/>
                <a:gd name="connsiteY11" fmla="*/ 9122 h 10000"/>
                <a:gd name="connsiteX12" fmla="*/ 0 w 9246"/>
                <a:gd name="connsiteY12" fmla="*/ 9392 h 10000"/>
                <a:gd name="connsiteX0" fmla="*/ 8763 w 8763"/>
                <a:gd name="connsiteY0" fmla="*/ 0 h 10000"/>
                <a:gd name="connsiteX1" fmla="*/ 8236 w 8763"/>
                <a:gd name="connsiteY1" fmla="*/ 1486 h 10000"/>
                <a:gd name="connsiteX2" fmla="*/ 7105 w 8763"/>
                <a:gd name="connsiteY2" fmla="*/ 4324 h 10000"/>
                <a:gd name="connsiteX3" fmla="*/ 6421 w 8763"/>
                <a:gd name="connsiteY3" fmla="*/ 5743 h 10000"/>
                <a:gd name="connsiteX4" fmla="*/ 5079 w 8763"/>
                <a:gd name="connsiteY4" fmla="*/ 6081 h 10000"/>
                <a:gd name="connsiteX5" fmla="*/ 4527 w 8763"/>
                <a:gd name="connsiteY5" fmla="*/ 6554 h 10000"/>
                <a:gd name="connsiteX6" fmla="*/ 3974 w 8763"/>
                <a:gd name="connsiteY6" fmla="*/ 6959 h 10000"/>
                <a:gd name="connsiteX7" fmla="*/ 3263 w 8763"/>
                <a:gd name="connsiteY7" fmla="*/ 8108 h 10000"/>
                <a:gd name="connsiteX8" fmla="*/ 2869 w 8763"/>
                <a:gd name="connsiteY8" fmla="*/ 8784 h 10000"/>
                <a:gd name="connsiteX9" fmla="*/ 1737 w 8763"/>
                <a:gd name="connsiteY9" fmla="*/ 10000 h 10000"/>
                <a:gd name="connsiteX10" fmla="*/ 632 w 8763"/>
                <a:gd name="connsiteY10" fmla="*/ 9527 h 10000"/>
                <a:gd name="connsiteX11" fmla="*/ 0 w 8763"/>
                <a:gd name="connsiteY11" fmla="*/ 9122 h 10000"/>
                <a:gd name="connsiteX0" fmla="*/ 9279 w 9279"/>
                <a:gd name="connsiteY0" fmla="*/ 0 h 10000"/>
                <a:gd name="connsiteX1" fmla="*/ 8678 w 9279"/>
                <a:gd name="connsiteY1" fmla="*/ 1486 h 10000"/>
                <a:gd name="connsiteX2" fmla="*/ 7387 w 9279"/>
                <a:gd name="connsiteY2" fmla="*/ 4324 h 10000"/>
                <a:gd name="connsiteX3" fmla="*/ 6606 w 9279"/>
                <a:gd name="connsiteY3" fmla="*/ 5743 h 10000"/>
                <a:gd name="connsiteX4" fmla="*/ 5075 w 9279"/>
                <a:gd name="connsiteY4" fmla="*/ 6081 h 10000"/>
                <a:gd name="connsiteX5" fmla="*/ 4445 w 9279"/>
                <a:gd name="connsiteY5" fmla="*/ 6554 h 10000"/>
                <a:gd name="connsiteX6" fmla="*/ 3814 w 9279"/>
                <a:gd name="connsiteY6" fmla="*/ 6959 h 10000"/>
                <a:gd name="connsiteX7" fmla="*/ 3003 w 9279"/>
                <a:gd name="connsiteY7" fmla="*/ 8108 h 10000"/>
                <a:gd name="connsiteX8" fmla="*/ 2553 w 9279"/>
                <a:gd name="connsiteY8" fmla="*/ 8784 h 10000"/>
                <a:gd name="connsiteX9" fmla="*/ 1261 w 9279"/>
                <a:gd name="connsiteY9" fmla="*/ 10000 h 10000"/>
                <a:gd name="connsiteX10" fmla="*/ 0 w 9279"/>
                <a:gd name="connsiteY10" fmla="*/ 9527 h 10000"/>
                <a:gd name="connsiteX0" fmla="*/ 8641 w 8641"/>
                <a:gd name="connsiteY0" fmla="*/ 0 h 10000"/>
                <a:gd name="connsiteX1" fmla="*/ 7993 w 8641"/>
                <a:gd name="connsiteY1" fmla="*/ 1486 h 10000"/>
                <a:gd name="connsiteX2" fmla="*/ 6602 w 8641"/>
                <a:gd name="connsiteY2" fmla="*/ 4324 h 10000"/>
                <a:gd name="connsiteX3" fmla="*/ 5760 w 8641"/>
                <a:gd name="connsiteY3" fmla="*/ 5743 h 10000"/>
                <a:gd name="connsiteX4" fmla="*/ 4110 w 8641"/>
                <a:gd name="connsiteY4" fmla="*/ 6081 h 10000"/>
                <a:gd name="connsiteX5" fmla="*/ 3431 w 8641"/>
                <a:gd name="connsiteY5" fmla="*/ 6554 h 10000"/>
                <a:gd name="connsiteX6" fmla="*/ 2751 w 8641"/>
                <a:gd name="connsiteY6" fmla="*/ 6959 h 10000"/>
                <a:gd name="connsiteX7" fmla="*/ 1877 w 8641"/>
                <a:gd name="connsiteY7" fmla="*/ 8108 h 10000"/>
                <a:gd name="connsiteX8" fmla="*/ 1392 w 8641"/>
                <a:gd name="connsiteY8" fmla="*/ 8784 h 10000"/>
                <a:gd name="connsiteX9" fmla="*/ 0 w 8641"/>
                <a:gd name="connsiteY9" fmla="*/ 10000 h 10000"/>
                <a:gd name="connsiteX0" fmla="*/ 10583 w 10583"/>
                <a:gd name="connsiteY0" fmla="*/ 0 h 10730"/>
                <a:gd name="connsiteX1" fmla="*/ 9833 w 10583"/>
                <a:gd name="connsiteY1" fmla="*/ 1486 h 10730"/>
                <a:gd name="connsiteX2" fmla="*/ 8223 w 10583"/>
                <a:gd name="connsiteY2" fmla="*/ 4324 h 10730"/>
                <a:gd name="connsiteX3" fmla="*/ 7249 w 10583"/>
                <a:gd name="connsiteY3" fmla="*/ 5743 h 10730"/>
                <a:gd name="connsiteX4" fmla="*/ 5339 w 10583"/>
                <a:gd name="connsiteY4" fmla="*/ 6081 h 10730"/>
                <a:gd name="connsiteX5" fmla="*/ 4554 w 10583"/>
                <a:gd name="connsiteY5" fmla="*/ 6554 h 10730"/>
                <a:gd name="connsiteX6" fmla="*/ 3767 w 10583"/>
                <a:gd name="connsiteY6" fmla="*/ 6959 h 10730"/>
                <a:gd name="connsiteX7" fmla="*/ 2755 w 10583"/>
                <a:gd name="connsiteY7" fmla="*/ 8108 h 10730"/>
                <a:gd name="connsiteX8" fmla="*/ 2194 w 10583"/>
                <a:gd name="connsiteY8" fmla="*/ 8784 h 10730"/>
                <a:gd name="connsiteX9" fmla="*/ 0 w 10583"/>
                <a:gd name="connsiteY9" fmla="*/ 10730 h 10730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2405 w 10233"/>
                <a:gd name="connsiteY7" fmla="*/ 8108 h 11217"/>
                <a:gd name="connsiteX8" fmla="*/ 1844 w 10233"/>
                <a:gd name="connsiteY8" fmla="*/ 8784 h 11217"/>
                <a:gd name="connsiteX9" fmla="*/ 0 w 10233"/>
                <a:gd name="connsiteY9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1844 w 10233"/>
                <a:gd name="connsiteY7" fmla="*/ 8784 h 11217"/>
                <a:gd name="connsiteX8" fmla="*/ 0 w 10233"/>
                <a:gd name="connsiteY8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0 w 10233"/>
                <a:gd name="connsiteY7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2834 w 10233"/>
                <a:gd name="connsiteY6" fmla="*/ 8663 h 11217"/>
                <a:gd name="connsiteX7" fmla="*/ 0 w 10233"/>
                <a:gd name="connsiteY7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204 w 10233"/>
                <a:gd name="connsiteY4" fmla="*/ 6554 h 11217"/>
                <a:gd name="connsiteX5" fmla="*/ 2834 w 10233"/>
                <a:gd name="connsiteY5" fmla="*/ 8663 h 11217"/>
                <a:gd name="connsiteX6" fmla="*/ 0 w 10233"/>
                <a:gd name="connsiteY6" fmla="*/ 11217 h 11217"/>
                <a:gd name="connsiteX0" fmla="*/ 10233 w 10233"/>
                <a:gd name="connsiteY0" fmla="*/ 0 h 11217"/>
                <a:gd name="connsiteX1" fmla="*/ 7873 w 10233"/>
                <a:gd name="connsiteY1" fmla="*/ 4324 h 11217"/>
                <a:gd name="connsiteX2" fmla="*/ 6899 w 10233"/>
                <a:gd name="connsiteY2" fmla="*/ 5743 h 11217"/>
                <a:gd name="connsiteX3" fmla="*/ 4204 w 10233"/>
                <a:gd name="connsiteY3" fmla="*/ 6554 h 11217"/>
                <a:gd name="connsiteX4" fmla="*/ 2834 w 10233"/>
                <a:gd name="connsiteY4" fmla="*/ 8663 h 11217"/>
                <a:gd name="connsiteX5" fmla="*/ 0 w 10233"/>
                <a:gd name="connsiteY5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5137 w 10233"/>
                <a:gd name="connsiteY2" fmla="*/ 4363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5137 w 10233"/>
                <a:gd name="connsiteY2" fmla="*/ 4363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787 w 10233"/>
                <a:gd name="connsiteY2" fmla="*/ 582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55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554 w 10233"/>
                <a:gd name="connsiteY2" fmla="*/ 6554 h 11217"/>
                <a:gd name="connsiteX3" fmla="*/ 3417 w 10233"/>
                <a:gd name="connsiteY3" fmla="*/ 9393 h 11217"/>
                <a:gd name="connsiteX4" fmla="*/ 0 w 10233"/>
                <a:gd name="connsiteY4" fmla="*/ 11217 h 1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33" h="11217">
                  <a:moveTo>
                    <a:pt x="10233" y="0"/>
                  </a:moveTo>
                  <a:lnTo>
                    <a:pt x="6899" y="5743"/>
                  </a:lnTo>
                  <a:lnTo>
                    <a:pt x="4554" y="6554"/>
                  </a:lnTo>
                  <a:lnTo>
                    <a:pt x="3417" y="9393"/>
                  </a:lnTo>
                  <a:cubicBezTo>
                    <a:pt x="2716" y="10170"/>
                    <a:pt x="712" y="10330"/>
                    <a:pt x="0" y="11217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83" name="Freeform 91"/>
            <p:cNvSpPr>
              <a:spLocks/>
            </p:cNvSpPr>
            <p:nvPr/>
          </p:nvSpPr>
          <p:spPr bwMode="gray">
            <a:xfrm>
              <a:off x="8871549" y="4326433"/>
              <a:ext cx="208956" cy="109713"/>
            </a:xfrm>
            <a:custGeom>
              <a:avLst/>
              <a:gdLst>
                <a:gd name="T0" fmla="*/ 2147483647 w 411"/>
                <a:gd name="T1" fmla="*/ 0 h 148"/>
                <a:gd name="T2" fmla="*/ 2147483647 w 411"/>
                <a:gd name="T3" fmla="*/ 2147483647 h 148"/>
                <a:gd name="T4" fmla="*/ 2147483647 w 411"/>
                <a:gd name="T5" fmla="*/ 2147483647 h 148"/>
                <a:gd name="T6" fmla="*/ 2147483647 w 411"/>
                <a:gd name="T7" fmla="*/ 2147483647 h 148"/>
                <a:gd name="T8" fmla="*/ 2147483647 w 411"/>
                <a:gd name="T9" fmla="*/ 2147483647 h 148"/>
                <a:gd name="T10" fmla="*/ 2147483647 w 411"/>
                <a:gd name="T11" fmla="*/ 2147483647 h 148"/>
                <a:gd name="T12" fmla="*/ 2147483647 w 411"/>
                <a:gd name="T13" fmla="*/ 2147483647 h 148"/>
                <a:gd name="T14" fmla="*/ 2147483647 w 411"/>
                <a:gd name="T15" fmla="*/ 2147483647 h 148"/>
                <a:gd name="T16" fmla="*/ 2147483647 w 411"/>
                <a:gd name="T17" fmla="*/ 2147483647 h 148"/>
                <a:gd name="T18" fmla="*/ 2147483647 w 411"/>
                <a:gd name="T19" fmla="*/ 2147483647 h 148"/>
                <a:gd name="T20" fmla="*/ 2147483647 w 411"/>
                <a:gd name="T21" fmla="*/ 2147483647 h 148"/>
                <a:gd name="T22" fmla="*/ 2147483647 w 411"/>
                <a:gd name="T23" fmla="*/ 2147483647 h 148"/>
                <a:gd name="T24" fmla="*/ 2147483647 w 411"/>
                <a:gd name="T25" fmla="*/ 2147483647 h 148"/>
                <a:gd name="T26" fmla="*/ 0 w 411"/>
                <a:gd name="T27" fmla="*/ 2147483647 h 1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1"/>
                <a:gd name="T43" fmla="*/ 0 h 148"/>
                <a:gd name="T44" fmla="*/ 411 w 411"/>
                <a:gd name="T45" fmla="*/ 148 h 148"/>
                <a:gd name="connsiteX0" fmla="*/ 9246 w 9246"/>
                <a:gd name="connsiteY0" fmla="*/ 0 h 10000"/>
                <a:gd name="connsiteX1" fmla="*/ 8759 w 9246"/>
                <a:gd name="connsiteY1" fmla="*/ 1486 h 10000"/>
                <a:gd name="connsiteX2" fmla="*/ 7713 w 9246"/>
                <a:gd name="connsiteY2" fmla="*/ 4324 h 10000"/>
                <a:gd name="connsiteX3" fmla="*/ 7081 w 9246"/>
                <a:gd name="connsiteY3" fmla="*/ 5743 h 10000"/>
                <a:gd name="connsiteX4" fmla="*/ 5840 w 9246"/>
                <a:gd name="connsiteY4" fmla="*/ 6081 h 10000"/>
                <a:gd name="connsiteX5" fmla="*/ 5329 w 9246"/>
                <a:gd name="connsiteY5" fmla="*/ 6554 h 10000"/>
                <a:gd name="connsiteX6" fmla="*/ 4818 w 9246"/>
                <a:gd name="connsiteY6" fmla="*/ 6959 h 10000"/>
                <a:gd name="connsiteX7" fmla="*/ 4161 w 9246"/>
                <a:gd name="connsiteY7" fmla="*/ 8108 h 10000"/>
                <a:gd name="connsiteX8" fmla="*/ 3796 w 9246"/>
                <a:gd name="connsiteY8" fmla="*/ 8784 h 10000"/>
                <a:gd name="connsiteX9" fmla="*/ 2750 w 9246"/>
                <a:gd name="connsiteY9" fmla="*/ 10000 h 10000"/>
                <a:gd name="connsiteX10" fmla="*/ 1728 w 9246"/>
                <a:gd name="connsiteY10" fmla="*/ 9527 h 10000"/>
                <a:gd name="connsiteX11" fmla="*/ 1144 w 9246"/>
                <a:gd name="connsiteY11" fmla="*/ 9122 h 10000"/>
                <a:gd name="connsiteX12" fmla="*/ 0 w 9246"/>
                <a:gd name="connsiteY12" fmla="*/ 9392 h 10000"/>
                <a:gd name="connsiteX0" fmla="*/ 8763 w 8763"/>
                <a:gd name="connsiteY0" fmla="*/ 0 h 10000"/>
                <a:gd name="connsiteX1" fmla="*/ 8236 w 8763"/>
                <a:gd name="connsiteY1" fmla="*/ 1486 h 10000"/>
                <a:gd name="connsiteX2" fmla="*/ 7105 w 8763"/>
                <a:gd name="connsiteY2" fmla="*/ 4324 h 10000"/>
                <a:gd name="connsiteX3" fmla="*/ 6421 w 8763"/>
                <a:gd name="connsiteY3" fmla="*/ 5743 h 10000"/>
                <a:gd name="connsiteX4" fmla="*/ 5079 w 8763"/>
                <a:gd name="connsiteY4" fmla="*/ 6081 h 10000"/>
                <a:gd name="connsiteX5" fmla="*/ 4527 w 8763"/>
                <a:gd name="connsiteY5" fmla="*/ 6554 h 10000"/>
                <a:gd name="connsiteX6" fmla="*/ 3974 w 8763"/>
                <a:gd name="connsiteY6" fmla="*/ 6959 h 10000"/>
                <a:gd name="connsiteX7" fmla="*/ 3263 w 8763"/>
                <a:gd name="connsiteY7" fmla="*/ 8108 h 10000"/>
                <a:gd name="connsiteX8" fmla="*/ 2869 w 8763"/>
                <a:gd name="connsiteY8" fmla="*/ 8784 h 10000"/>
                <a:gd name="connsiteX9" fmla="*/ 1737 w 8763"/>
                <a:gd name="connsiteY9" fmla="*/ 10000 h 10000"/>
                <a:gd name="connsiteX10" fmla="*/ 632 w 8763"/>
                <a:gd name="connsiteY10" fmla="*/ 9527 h 10000"/>
                <a:gd name="connsiteX11" fmla="*/ 0 w 8763"/>
                <a:gd name="connsiteY11" fmla="*/ 9122 h 10000"/>
                <a:gd name="connsiteX0" fmla="*/ 9279 w 9279"/>
                <a:gd name="connsiteY0" fmla="*/ 0 h 10000"/>
                <a:gd name="connsiteX1" fmla="*/ 8678 w 9279"/>
                <a:gd name="connsiteY1" fmla="*/ 1486 h 10000"/>
                <a:gd name="connsiteX2" fmla="*/ 7387 w 9279"/>
                <a:gd name="connsiteY2" fmla="*/ 4324 h 10000"/>
                <a:gd name="connsiteX3" fmla="*/ 6606 w 9279"/>
                <a:gd name="connsiteY3" fmla="*/ 5743 h 10000"/>
                <a:gd name="connsiteX4" fmla="*/ 5075 w 9279"/>
                <a:gd name="connsiteY4" fmla="*/ 6081 h 10000"/>
                <a:gd name="connsiteX5" fmla="*/ 4445 w 9279"/>
                <a:gd name="connsiteY5" fmla="*/ 6554 h 10000"/>
                <a:gd name="connsiteX6" fmla="*/ 3814 w 9279"/>
                <a:gd name="connsiteY6" fmla="*/ 6959 h 10000"/>
                <a:gd name="connsiteX7" fmla="*/ 3003 w 9279"/>
                <a:gd name="connsiteY7" fmla="*/ 8108 h 10000"/>
                <a:gd name="connsiteX8" fmla="*/ 2553 w 9279"/>
                <a:gd name="connsiteY8" fmla="*/ 8784 h 10000"/>
                <a:gd name="connsiteX9" fmla="*/ 1261 w 9279"/>
                <a:gd name="connsiteY9" fmla="*/ 10000 h 10000"/>
                <a:gd name="connsiteX10" fmla="*/ 0 w 9279"/>
                <a:gd name="connsiteY10" fmla="*/ 9527 h 10000"/>
                <a:gd name="connsiteX0" fmla="*/ 8641 w 8641"/>
                <a:gd name="connsiteY0" fmla="*/ 0 h 10000"/>
                <a:gd name="connsiteX1" fmla="*/ 7993 w 8641"/>
                <a:gd name="connsiteY1" fmla="*/ 1486 h 10000"/>
                <a:gd name="connsiteX2" fmla="*/ 6602 w 8641"/>
                <a:gd name="connsiteY2" fmla="*/ 4324 h 10000"/>
                <a:gd name="connsiteX3" fmla="*/ 5760 w 8641"/>
                <a:gd name="connsiteY3" fmla="*/ 5743 h 10000"/>
                <a:gd name="connsiteX4" fmla="*/ 4110 w 8641"/>
                <a:gd name="connsiteY4" fmla="*/ 6081 h 10000"/>
                <a:gd name="connsiteX5" fmla="*/ 3431 w 8641"/>
                <a:gd name="connsiteY5" fmla="*/ 6554 h 10000"/>
                <a:gd name="connsiteX6" fmla="*/ 2751 w 8641"/>
                <a:gd name="connsiteY6" fmla="*/ 6959 h 10000"/>
                <a:gd name="connsiteX7" fmla="*/ 1877 w 8641"/>
                <a:gd name="connsiteY7" fmla="*/ 8108 h 10000"/>
                <a:gd name="connsiteX8" fmla="*/ 1392 w 8641"/>
                <a:gd name="connsiteY8" fmla="*/ 8784 h 10000"/>
                <a:gd name="connsiteX9" fmla="*/ 0 w 8641"/>
                <a:gd name="connsiteY9" fmla="*/ 10000 h 10000"/>
                <a:gd name="connsiteX0" fmla="*/ 10583 w 10583"/>
                <a:gd name="connsiteY0" fmla="*/ 0 h 10730"/>
                <a:gd name="connsiteX1" fmla="*/ 9833 w 10583"/>
                <a:gd name="connsiteY1" fmla="*/ 1486 h 10730"/>
                <a:gd name="connsiteX2" fmla="*/ 8223 w 10583"/>
                <a:gd name="connsiteY2" fmla="*/ 4324 h 10730"/>
                <a:gd name="connsiteX3" fmla="*/ 7249 w 10583"/>
                <a:gd name="connsiteY3" fmla="*/ 5743 h 10730"/>
                <a:gd name="connsiteX4" fmla="*/ 5339 w 10583"/>
                <a:gd name="connsiteY4" fmla="*/ 6081 h 10730"/>
                <a:gd name="connsiteX5" fmla="*/ 4554 w 10583"/>
                <a:gd name="connsiteY5" fmla="*/ 6554 h 10730"/>
                <a:gd name="connsiteX6" fmla="*/ 3767 w 10583"/>
                <a:gd name="connsiteY6" fmla="*/ 6959 h 10730"/>
                <a:gd name="connsiteX7" fmla="*/ 2755 w 10583"/>
                <a:gd name="connsiteY7" fmla="*/ 8108 h 10730"/>
                <a:gd name="connsiteX8" fmla="*/ 2194 w 10583"/>
                <a:gd name="connsiteY8" fmla="*/ 8784 h 10730"/>
                <a:gd name="connsiteX9" fmla="*/ 0 w 10583"/>
                <a:gd name="connsiteY9" fmla="*/ 10730 h 10730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2405 w 10233"/>
                <a:gd name="connsiteY7" fmla="*/ 8108 h 11217"/>
                <a:gd name="connsiteX8" fmla="*/ 1844 w 10233"/>
                <a:gd name="connsiteY8" fmla="*/ 8784 h 11217"/>
                <a:gd name="connsiteX9" fmla="*/ 0 w 10233"/>
                <a:gd name="connsiteY9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1844 w 10233"/>
                <a:gd name="connsiteY7" fmla="*/ 8784 h 11217"/>
                <a:gd name="connsiteX8" fmla="*/ 0 w 10233"/>
                <a:gd name="connsiteY8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0 w 10233"/>
                <a:gd name="connsiteY7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2834 w 10233"/>
                <a:gd name="connsiteY6" fmla="*/ 8663 h 11217"/>
                <a:gd name="connsiteX7" fmla="*/ 0 w 10233"/>
                <a:gd name="connsiteY7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204 w 10233"/>
                <a:gd name="connsiteY4" fmla="*/ 6554 h 11217"/>
                <a:gd name="connsiteX5" fmla="*/ 2834 w 10233"/>
                <a:gd name="connsiteY5" fmla="*/ 8663 h 11217"/>
                <a:gd name="connsiteX6" fmla="*/ 0 w 10233"/>
                <a:gd name="connsiteY6" fmla="*/ 11217 h 11217"/>
                <a:gd name="connsiteX0" fmla="*/ 10233 w 10233"/>
                <a:gd name="connsiteY0" fmla="*/ 0 h 11217"/>
                <a:gd name="connsiteX1" fmla="*/ 7873 w 10233"/>
                <a:gd name="connsiteY1" fmla="*/ 4324 h 11217"/>
                <a:gd name="connsiteX2" fmla="*/ 6899 w 10233"/>
                <a:gd name="connsiteY2" fmla="*/ 5743 h 11217"/>
                <a:gd name="connsiteX3" fmla="*/ 4204 w 10233"/>
                <a:gd name="connsiteY3" fmla="*/ 6554 h 11217"/>
                <a:gd name="connsiteX4" fmla="*/ 2834 w 10233"/>
                <a:gd name="connsiteY4" fmla="*/ 8663 h 11217"/>
                <a:gd name="connsiteX5" fmla="*/ 0 w 10233"/>
                <a:gd name="connsiteY5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5137 w 10233"/>
                <a:gd name="connsiteY2" fmla="*/ 4363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5137 w 10233"/>
                <a:gd name="connsiteY2" fmla="*/ 4363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787 w 10233"/>
                <a:gd name="connsiteY2" fmla="*/ 582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55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554 w 10233"/>
                <a:gd name="connsiteY2" fmla="*/ 6554 h 11217"/>
                <a:gd name="connsiteX3" fmla="*/ 3417 w 10233"/>
                <a:gd name="connsiteY3" fmla="*/ 9393 h 11217"/>
                <a:gd name="connsiteX4" fmla="*/ 0 w 10233"/>
                <a:gd name="connsiteY4" fmla="*/ 11217 h 1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33" h="11217">
                  <a:moveTo>
                    <a:pt x="10233" y="0"/>
                  </a:moveTo>
                  <a:lnTo>
                    <a:pt x="6899" y="5743"/>
                  </a:lnTo>
                  <a:lnTo>
                    <a:pt x="4554" y="6554"/>
                  </a:lnTo>
                  <a:lnTo>
                    <a:pt x="3417" y="9393"/>
                  </a:lnTo>
                  <a:cubicBezTo>
                    <a:pt x="2716" y="10170"/>
                    <a:pt x="712" y="10330"/>
                    <a:pt x="0" y="11217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84" name="グループ化 683"/>
          <p:cNvGrpSpPr/>
          <p:nvPr/>
        </p:nvGrpSpPr>
        <p:grpSpPr bwMode="gray">
          <a:xfrm>
            <a:off x="10188282" y="5133969"/>
            <a:ext cx="211939" cy="52608"/>
            <a:chOff x="8866973" y="4441874"/>
            <a:chExt cx="211939" cy="52608"/>
          </a:xfrm>
        </p:grpSpPr>
        <p:sp>
          <p:nvSpPr>
            <p:cNvPr id="685" name="Freeform 92"/>
            <p:cNvSpPr>
              <a:spLocks/>
            </p:cNvSpPr>
            <p:nvPr/>
          </p:nvSpPr>
          <p:spPr bwMode="gray">
            <a:xfrm>
              <a:off x="8866973" y="4443993"/>
              <a:ext cx="211939" cy="50489"/>
            </a:xfrm>
            <a:custGeom>
              <a:avLst/>
              <a:gdLst>
                <a:gd name="T0" fmla="*/ 0 w 249"/>
                <a:gd name="T1" fmla="*/ 0 h 102"/>
                <a:gd name="T2" fmla="*/ 2147483647 w 249"/>
                <a:gd name="T3" fmla="*/ 2147483647 h 102"/>
                <a:gd name="T4" fmla="*/ 2147483647 w 249"/>
                <a:gd name="T5" fmla="*/ 2147483647 h 102"/>
                <a:gd name="T6" fmla="*/ 2147483647 w 249"/>
                <a:gd name="T7" fmla="*/ 2147483647 h 102"/>
                <a:gd name="T8" fmla="*/ 2147483647 w 249"/>
                <a:gd name="T9" fmla="*/ 2147483647 h 102"/>
                <a:gd name="T10" fmla="*/ 2147483647 w 249"/>
                <a:gd name="T11" fmla="*/ 2147483647 h 102"/>
                <a:gd name="T12" fmla="*/ 2147483647 w 249"/>
                <a:gd name="T13" fmla="*/ 2147483647 h 102"/>
                <a:gd name="T14" fmla="*/ 2147483647 w 249"/>
                <a:gd name="T15" fmla="*/ 2147483647 h 102"/>
                <a:gd name="T16" fmla="*/ 2147483647 w 249"/>
                <a:gd name="T17" fmla="*/ 2147483647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9"/>
                <a:gd name="T28" fmla="*/ 0 h 102"/>
                <a:gd name="T29" fmla="*/ 249 w 249"/>
                <a:gd name="T30" fmla="*/ 102 h 102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2972 w 10000"/>
                <a:gd name="connsiteY3" fmla="*/ 2059 h 10000"/>
                <a:gd name="connsiteX4" fmla="*/ 4699 w 10000"/>
                <a:gd name="connsiteY4" fmla="*/ 5294 h 10000"/>
                <a:gd name="connsiteX5" fmla="*/ 5141 w 10000"/>
                <a:gd name="connsiteY5" fmla="*/ 6373 h 10000"/>
                <a:gd name="connsiteX6" fmla="*/ 5622 w 10000"/>
                <a:gd name="connsiteY6" fmla="*/ 10000 h 10000"/>
                <a:gd name="connsiteX7" fmla="*/ 10000 w 10000"/>
                <a:gd name="connsiteY7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2972 w 10000"/>
                <a:gd name="connsiteY3" fmla="*/ 2059 h 10000"/>
                <a:gd name="connsiteX4" fmla="*/ 4699 w 10000"/>
                <a:gd name="connsiteY4" fmla="*/ 5294 h 10000"/>
                <a:gd name="connsiteX5" fmla="*/ 5622 w 10000"/>
                <a:gd name="connsiteY5" fmla="*/ 10000 h 10000"/>
                <a:gd name="connsiteX6" fmla="*/ 10000 w 10000"/>
                <a:gd name="connsiteY6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4699 w 10000"/>
                <a:gd name="connsiteY2" fmla="*/ 5294 h 10000"/>
                <a:gd name="connsiteX3" fmla="*/ 5622 w 10000"/>
                <a:gd name="connsiteY3" fmla="*/ 10000 h 10000"/>
                <a:gd name="connsiteX4" fmla="*/ 10000 w 10000"/>
                <a:gd name="connsiteY4" fmla="*/ 9412 h 10000"/>
                <a:gd name="connsiteX0" fmla="*/ 0 w 10625"/>
                <a:gd name="connsiteY0" fmla="*/ 1907 h 9425"/>
                <a:gd name="connsiteX1" fmla="*/ 2031 w 10625"/>
                <a:gd name="connsiteY1" fmla="*/ 13 h 9425"/>
                <a:gd name="connsiteX2" fmla="*/ 5324 w 10625"/>
                <a:gd name="connsiteY2" fmla="*/ 4719 h 9425"/>
                <a:gd name="connsiteX3" fmla="*/ 6247 w 10625"/>
                <a:gd name="connsiteY3" fmla="*/ 9425 h 9425"/>
                <a:gd name="connsiteX4" fmla="*/ 10625 w 10625"/>
                <a:gd name="connsiteY4" fmla="*/ 8837 h 9425"/>
                <a:gd name="connsiteX0" fmla="*/ 0 w 10000"/>
                <a:gd name="connsiteY0" fmla="*/ 0 h 7977"/>
                <a:gd name="connsiteX1" fmla="*/ 5011 w 10000"/>
                <a:gd name="connsiteY1" fmla="*/ 2984 h 7977"/>
                <a:gd name="connsiteX2" fmla="*/ 5880 w 10000"/>
                <a:gd name="connsiteY2" fmla="*/ 7977 h 7977"/>
                <a:gd name="connsiteX3" fmla="*/ 10000 w 10000"/>
                <a:gd name="connsiteY3" fmla="*/ 7353 h 7977"/>
                <a:gd name="connsiteX0" fmla="*/ 0 w 10471"/>
                <a:gd name="connsiteY0" fmla="*/ 0 h 10000"/>
                <a:gd name="connsiteX1" fmla="*/ 5482 w 10471"/>
                <a:gd name="connsiteY1" fmla="*/ 3741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  <a:gd name="connsiteX0" fmla="*/ 0 w 10471"/>
                <a:gd name="connsiteY0" fmla="*/ 0 h 10000"/>
                <a:gd name="connsiteX1" fmla="*/ 5482 w 10471"/>
                <a:gd name="connsiteY1" fmla="*/ 3741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  <a:gd name="connsiteX0" fmla="*/ 0 w 10471"/>
                <a:gd name="connsiteY0" fmla="*/ 0 h 10000"/>
                <a:gd name="connsiteX1" fmla="*/ 3835 w 10471"/>
                <a:gd name="connsiteY1" fmla="*/ 3269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1" h="10000">
                  <a:moveTo>
                    <a:pt x="0" y="0"/>
                  </a:moveTo>
                  <a:lnTo>
                    <a:pt x="3835" y="3269"/>
                  </a:lnTo>
                  <a:lnTo>
                    <a:pt x="6351" y="10000"/>
                  </a:lnTo>
                  <a:lnTo>
                    <a:pt x="10471" y="921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86" name="Freeform 92"/>
            <p:cNvSpPr>
              <a:spLocks/>
            </p:cNvSpPr>
            <p:nvPr/>
          </p:nvSpPr>
          <p:spPr bwMode="gray">
            <a:xfrm>
              <a:off x="8866973" y="4441874"/>
              <a:ext cx="211939" cy="50489"/>
            </a:xfrm>
            <a:custGeom>
              <a:avLst/>
              <a:gdLst>
                <a:gd name="T0" fmla="*/ 0 w 249"/>
                <a:gd name="T1" fmla="*/ 0 h 102"/>
                <a:gd name="T2" fmla="*/ 2147483647 w 249"/>
                <a:gd name="T3" fmla="*/ 2147483647 h 102"/>
                <a:gd name="T4" fmla="*/ 2147483647 w 249"/>
                <a:gd name="T5" fmla="*/ 2147483647 h 102"/>
                <a:gd name="T6" fmla="*/ 2147483647 w 249"/>
                <a:gd name="T7" fmla="*/ 2147483647 h 102"/>
                <a:gd name="T8" fmla="*/ 2147483647 w 249"/>
                <a:gd name="T9" fmla="*/ 2147483647 h 102"/>
                <a:gd name="T10" fmla="*/ 2147483647 w 249"/>
                <a:gd name="T11" fmla="*/ 2147483647 h 102"/>
                <a:gd name="T12" fmla="*/ 2147483647 w 249"/>
                <a:gd name="T13" fmla="*/ 2147483647 h 102"/>
                <a:gd name="T14" fmla="*/ 2147483647 w 249"/>
                <a:gd name="T15" fmla="*/ 2147483647 h 102"/>
                <a:gd name="T16" fmla="*/ 2147483647 w 249"/>
                <a:gd name="T17" fmla="*/ 2147483647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9"/>
                <a:gd name="T28" fmla="*/ 0 h 102"/>
                <a:gd name="T29" fmla="*/ 249 w 249"/>
                <a:gd name="T30" fmla="*/ 102 h 102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2972 w 10000"/>
                <a:gd name="connsiteY3" fmla="*/ 2059 h 10000"/>
                <a:gd name="connsiteX4" fmla="*/ 4699 w 10000"/>
                <a:gd name="connsiteY4" fmla="*/ 5294 h 10000"/>
                <a:gd name="connsiteX5" fmla="*/ 5141 w 10000"/>
                <a:gd name="connsiteY5" fmla="*/ 6373 h 10000"/>
                <a:gd name="connsiteX6" fmla="*/ 5622 w 10000"/>
                <a:gd name="connsiteY6" fmla="*/ 10000 h 10000"/>
                <a:gd name="connsiteX7" fmla="*/ 10000 w 10000"/>
                <a:gd name="connsiteY7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2972 w 10000"/>
                <a:gd name="connsiteY3" fmla="*/ 2059 h 10000"/>
                <a:gd name="connsiteX4" fmla="*/ 4699 w 10000"/>
                <a:gd name="connsiteY4" fmla="*/ 5294 h 10000"/>
                <a:gd name="connsiteX5" fmla="*/ 5622 w 10000"/>
                <a:gd name="connsiteY5" fmla="*/ 10000 h 10000"/>
                <a:gd name="connsiteX6" fmla="*/ 10000 w 10000"/>
                <a:gd name="connsiteY6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4699 w 10000"/>
                <a:gd name="connsiteY2" fmla="*/ 5294 h 10000"/>
                <a:gd name="connsiteX3" fmla="*/ 5622 w 10000"/>
                <a:gd name="connsiteY3" fmla="*/ 10000 h 10000"/>
                <a:gd name="connsiteX4" fmla="*/ 10000 w 10000"/>
                <a:gd name="connsiteY4" fmla="*/ 9412 h 10000"/>
                <a:gd name="connsiteX0" fmla="*/ 0 w 10625"/>
                <a:gd name="connsiteY0" fmla="*/ 1907 h 9425"/>
                <a:gd name="connsiteX1" fmla="*/ 2031 w 10625"/>
                <a:gd name="connsiteY1" fmla="*/ 13 h 9425"/>
                <a:gd name="connsiteX2" fmla="*/ 5324 w 10625"/>
                <a:gd name="connsiteY2" fmla="*/ 4719 h 9425"/>
                <a:gd name="connsiteX3" fmla="*/ 6247 w 10625"/>
                <a:gd name="connsiteY3" fmla="*/ 9425 h 9425"/>
                <a:gd name="connsiteX4" fmla="*/ 10625 w 10625"/>
                <a:gd name="connsiteY4" fmla="*/ 8837 h 9425"/>
                <a:gd name="connsiteX0" fmla="*/ 0 w 10000"/>
                <a:gd name="connsiteY0" fmla="*/ 0 h 7977"/>
                <a:gd name="connsiteX1" fmla="*/ 5011 w 10000"/>
                <a:gd name="connsiteY1" fmla="*/ 2984 h 7977"/>
                <a:gd name="connsiteX2" fmla="*/ 5880 w 10000"/>
                <a:gd name="connsiteY2" fmla="*/ 7977 h 7977"/>
                <a:gd name="connsiteX3" fmla="*/ 10000 w 10000"/>
                <a:gd name="connsiteY3" fmla="*/ 7353 h 7977"/>
                <a:gd name="connsiteX0" fmla="*/ 0 w 10471"/>
                <a:gd name="connsiteY0" fmla="*/ 0 h 10000"/>
                <a:gd name="connsiteX1" fmla="*/ 5482 w 10471"/>
                <a:gd name="connsiteY1" fmla="*/ 3741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  <a:gd name="connsiteX0" fmla="*/ 0 w 10471"/>
                <a:gd name="connsiteY0" fmla="*/ 0 h 10000"/>
                <a:gd name="connsiteX1" fmla="*/ 5482 w 10471"/>
                <a:gd name="connsiteY1" fmla="*/ 3741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  <a:gd name="connsiteX0" fmla="*/ 0 w 10471"/>
                <a:gd name="connsiteY0" fmla="*/ 0 h 10000"/>
                <a:gd name="connsiteX1" fmla="*/ 3835 w 10471"/>
                <a:gd name="connsiteY1" fmla="*/ 3269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1" h="10000">
                  <a:moveTo>
                    <a:pt x="0" y="0"/>
                  </a:moveTo>
                  <a:lnTo>
                    <a:pt x="3835" y="3269"/>
                  </a:lnTo>
                  <a:lnTo>
                    <a:pt x="6351" y="10000"/>
                  </a:lnTo>
                  <a:lnTo>
                    <a:pt x="10471" y="9218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87" name="グループ化 686"/>
          <p:cNvGrpSpPr/>
          <p:nvPr/>
        </p:nvGrpSpPr>
        <p:grpSpPr bwMode="gray">
          <a:xfrm>
            <a:off x="9924787" y="3328490"/>
            <a:ext cx="478773" cy="1815773"/>
            <a:chOff x="8603478" y="2636394"/>
            <a:chExt cx="478773" cy="1815773"/>
          </a:xfrm>
        </p:grpSpPr>
        <p:sp>
          <p:nvSpPr>
            <p:cNvPr id="688" name="Freeform 94"/>
            <p:cNvSpPr>
              <a:spLocks/>
            </p:cNvSpPr>
            <p:nvPr/>
          </p:nvSpPr>
          <p:spPr bwMode="gray">
            <a:xfrm>
              <a:off x="8603478" y="2636394"/>
              <a:ext cx="477803" cy="1815773"/>
            </a:xfrm>
            <a:custGeom>
              <a:avLst/>
              <a:gdLst>
                <a:gd name="T0" fmla="*/ 0 w 176"/>
                <a:gd name="T1" fmla="*/ 0 h 224"/>
                <a:gd name="T2" fmla="*/ 2147483647 w 176"/>
                <a:gd name="T3" fmla="*/ 2147483647 h 224"/>
                <a:gd name="T4" fmla="*/ 2147483647 w 176"/>
                <a:gd name="T5" fmla="*/ 2147483647 h 224"/>
                <a:gd name="T6" fmla="*/ 2147483647 w 176"/>
                <a:gd name="T7" fmla="*/ 2147483647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24"/>
                <a:gd name="T14" fmla="*/ 176 w 176"/>
                <a:gd name="T15" fmla="*/ 224 h 224"/>
                <a:gd name="connsiteX0" fmla="*/ 0 w 17857"/>
                <a:gd name="connsiteY0" fmla="*/ 0 h 16077"/>
                <a:gd name="connsiteX1" fmla="*/ 1250 w 17857"/>
                <a:gd name="connsiteY1" fmla="*/ 536 h 16077"/>
                <a:gd name="connsiteX2" fmla="*/ 10000 w 17857"/>
                <a:gd name="connsiteY2" fmla="*/ 5982 h 16077"/>
                <a:gd name="connsiteX3" fmla="*/ 17857 w 17857"/>
                <a:gd name="connsiteY3" fmla="*/ 16077 h 1607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8214 w 18214"/>
                <a:gd name="connsiteY3" fmla="*/ 17037 h 1703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5774 w 18214"/>
                <a:gd name="connsiteY3" fmla="*/ 14050 h 17037"/>
                <a:gd name="connsiteX4" fmla="*/ 18214 w 18214"/>
                <a:gd name="connsiteY4" fmla="*/ 17037 h 1703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5774 w 18214"/>
                <a:gd name="connsiteY3" fmla="*/ 14050 h 17037"/>
                <a:gd name="connsiteX4" fmla="*/ 18214 w 18214"/>
                <a:gd name="connsiteY4" fmla="*/ 17037 h 17037"/>
                <a:gd name="connsiteX0" fmla="*/ 0 w 20872"/>
                <a:gd name="connsiteY0" fmla="*/ 0 h 17037"/>
                <a:gd name="connsiteX1" fmla="*/ 1250 w 20872"/>
                <a:gd name="connsiteY1" fmla="*/ 536 h 17037"/>
                <a:gd name="connsiteX2" fmla="*/ 10000 w 20872"/>
                <a:gd name="connsiteY2" fmla="*/ 5982 h 17037"/>
                <a:gd name="connsiteX3" fmla="*/ 20595 w 20872"/>
                <a:gd name="connsiteY3" fmla="*/ 9412 h 17037"/>
                <a:gd name="connsiteX4" fmla="*/ 18214 w 20872"/>
                <a:gd name="connsiteY4" fmla="*/ 17037 h 17037"/>
                <a:gd name="connsiteX0" fmla="*/ 0 w 20595"/>
                <a:gd name="connsiteY0" fmla="*/ 0 h 17037"/>
                <a:gd name="connsiteX1" fmla="*/ 1250 w 20595"/>
                <a:gd name="connsiteY1" fmla="*/ 536 h 17037"/>
                <a:gd name="connsiteX2" fmla="*/ 10000 w 20595"/>
                <a:gd name="connsiteY2" fmla="*/ 5982 h 17037"/>
                <a:gd name="connsiteX3" fmla="*/ 20595 w 20595"/>
                <a:gd name="connsiteY3" fmla="*/ 9412 h 17037"/>
                <a:gd name="connsiteX4" fmla="*/ 18214 w 20595"/>
                <a:gd name="connsiteY4" fmla="*/ 17037 h 17037"/>
                <a:gd name="connsiteX0" fmla="*/ 0 w 18274"/>
                <a:gd name="connsiteY0" fmla="*/ 0 h 17037"/>
                <a:gd name="connsiteX1" fmla="*/ 1250 w 18274"/>
                <a:gd name="connsiteY1" fmla="*/ 536 h 17037"/>
                <a:gd name="connsiteX2" fmla="*/ 10000 w 18274"/>
                <a:gd name="connsiteY2" fmla="*/ 5982 h 17037"/>
                <a:gd name="connsiteX3" fmla="*/ 18274 w 18274"/>
                <a:gd name="connsiteY3" fmla="*/ 14050 h 17037"/>
                <a:gd name="connsiteX4" fmla="*/ 18214 w 18274"/>
                <a:gd name="connsiteY4" fmla="*/ 17037 h 17037"/>
                <a:gd name="connsiteX0" fmla="*/ 0 w 18394"/>
                <a:gd name="connsiteY0" fmla="*/ 0 h 17037"/>
                <a:gd name="connsiteX1" fmla="*/ 1250 w 18394"/>
                <a:gd name="connsiteY1" fmla="*/ 536 h 17037"/>
                <a:gd name="connsiteX2" fmla="*/ 10000 w 18394"/>
                <a:gd name="connsiteY2" fmla="*/ 5982 h 17037"/>
                <a:gd name="connsiteX3" fmla="*/ 18274 w 18394"/>
                <a:gd name="connsiteY3" fmla="*/ 14050 h 17037"/>
                <a:gd name="connsiteX4" fmla="*/ 18393 w 18394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274 w 18929"/>
                <a:gd name="connsiteY3" fmla="*/ 1405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453 w 18929"/>
                <a:gd name="connsiteY3" fmla="*/ 14850 h 17037"/>
                <a:gd name="connsiteX4" fmla="*/ 18929 w 18929"/>
                <a:gd name="connsiteY4" fmla="*/ 17037 h 17037"/>
                <a:gd name="connsiteX0" fmla="*/ 0 w 21489"/>
                <a:gd name="connsiteY0" fmla="*/ 0 h 17037"/>
                <a:gd name="connsiteX1" fmla="*/ 1250 w 21489"/>
                <a:gd name="connsiteY1" fmla="*/ 536 h 17037"/>
                <a:gd name="connsiteX2" fmla="*/ 10000 w 21489"/>
                <a:gd name="connsiteY2" fmla="*/ 5982 h 17037"/>
                <a:gd name="connsiteX3" fmla="*/ 21489 w 21489"/>
                <a:gd name="connsiteY3" fmla="*/ 10852 h 17037"/>
                <a:gd name="connsiteX4" fmla="*/ 18929 w 21489"/>
                <a:gd name="connsiteY4" fmla="*/ 17037 h 17037"/>
                <a:gd name="connsiteX0" fmla="*/ 0 w 21489"/>
                <a:gd name="connsiteY0" fmla="*/ 0 h 17037"/>
                <a:gd name="connsiteX1" fmla="*/ 1250 w 21489"/>
                <a:gd name="connsiteY1" fmla="*/ 536 h 17037"/>
                <a:gd name="connsiteX2" fmla="*/ 10000 w 21489"/>
                <a:gd name="connsiteY2" fmla="*/ 5982 h 17037"/>
                <a:gd name="connsiteX3" fmla="*/ 21489 w 21489"/>
                <a:gd name="connsiteY3" fmla="*/ 10852 h 17037"/>
                <a:gd name="connsiteX4" fmla="*/ 18929 w 2148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810 w 18929"/>
                <a:gd name="connsiteY3" fmla="*/ 1437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096 w 18929"/>
                <a:gd name="connsiteY3" fmla="*/ 1453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2738 w 18929"/>
                <a:gd name="connsiteY3" fmla="*/ 8613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5417 w 18929"/>
                <a:gd name="connsiteY4" fmla="*/ 1293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3453 w 18929"/>
                <a:gd name="connsiteY4" fmla="*/ 1277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2917 w 18929"/>
                <a:gd name="connsiteY4" fmla="*/ 1277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2170 w 21099"/>
                <a:gd name="connsiteY0" fmla="*/ 7786 h 24823"/>
                <a:gd name="connsiteX1" fmla="*/ 27 w 21099"/>
                <a:gd name="connsiteY1" fmla="*/ 6 h 24823"/>
                <a:gd name="connsiteX2" fmla="*/ 12170 w 21099"/>
                <a:gd name="connsiteY2" fmla="*/ 13768 h 24823"/>
                <a:gd name="connsiteX3" fmla="*/ 12944 w 21099"/>
                <a:gd name="connsiteY3" fmla="*/ 18638 h 24823"/>
                <a:gd name="connsiteX4" fmla="*/ 15087 w 21099"/>
                <a:gd name="connsiteY4" fmla="*/ 20557 h 24823"/>
                <a:gd name="connsiteX5" fmla="*/ 20266 w 21099"/>
                <a:gd name="connsiteY5" fmla="*/ 22316 h 24823"/>
                <a:gd name="connsiteX6" fmla="*/ 21099 w 21099"/>
                <a:gd name="connsiteY6" fmla="*/ 24823 h 24823"/>
                <a:gd name="connsiteX0" fmla="*/ 0 w 18929"/>
                <a:gd name="connsiteY0" fmla="*/ 0 h 17037"/>
                <a:gd name="connsiteX1" fmla="*/ 10000 w 18929"/>
                <a:gd name="connsiteY1" fmla="*/ 5982 h 17037"/>
                <a:gd name="connsiteX2" fmla="*/ 10774 w 18929"/>
                <a:gd name="connsiteY2" fmla="*/ 10852 h 17037"/>
                <a:gd name="connsiteX3" fmla="*/ 12917 w 18929"/>
                <a:gd name="connsiteY3" fmla="*/ 12771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21072"/>
                <a:gd name="connsiteY0" fmla="*/ 0 h 23114"/>
                <a:gd name="connsiteX1" fmla="*/ 12143 w 21072"/>
                <a:gd name="connsiteY1" fmla="*/ 12059 h 23114"/>
                <a:gd name="connsiteX2" fmla="*/ 12917 w 21072"/>
                <a:gd name="connsiteY2" fmla="*/ 16929 h 23114"/>
                <a:gd name="connsiteX3" fmla="*/ 15060 w 21072"/>
                <a:gd name="connsiteY3" fmla="*/ 18848 h 23114"/>
                <a:gd name="connsiteX4" fmla="*/ 20239 w 21072"/>
                <a:gd name="connsiteY4" fmla="*/ 20607 h 23114"/>
                <a:gd name="connsiteX5" fmla="*/ 21072 w 21072"/>
                <a:gd name="connsiteY5" fmla="*/ 23114 h 23114"/>
                <a:gd name="connsiteX0" fmla="*/ 14056 w 14225"/>
                <a:gd name="connsiteY0" fmla="*/ 0 h 83562"/>
                <a:gd name="connsiteX1" fmla="*/ 128 w 14225"/>
                <a:gd name="connsiteY1" fmla="*/ 72507 h 83562"/>
                <a:gd name="connsiteX2" fmla="*/ 902 w 14225"/>
                <a:gd name="connsiteY2" fmla="*/ 77377 h 83562"/>
                <a:gd name="connsiteX3" fmla="*/ 3045 w 14225"/>
                <a:gd name="connsiteY3" fmla="*/ 79296 h 83562"/>
                <a:gd name="connsiteX4" fmla="*/ 8224 w 14225"/>
                <a:gd name="connsiteY4" fmla="*/ 81055 h 83562"/>
                <a:gd name="connsiteX5" fmla="*/ 9057 w 14225"/>
                <a:gd name="connsiteY5" fmla="*/ 83562 h 83562"/>
                <a:gd name="connsiteX0" fmla="*/ 13928 w 13928"/>
                <a:gd name="connsiteY0" fmla="*/ 0 h 83562"/>
                <a:gd name="connsiteX1" fmla="*/ 0 w 13928"/>
                <a:gd name="connsiteY1" fmla="*/ 72507 h 83562"/>
                <a:gd name="connsiteX2" fmla="*/ 774 w 13928"/>
                <a:gd name="connsiteY2" fmla="*/ 77377 h 83562"/>
                <a:gd name="connsiteX3" fmla="*/ 2917 w 13928"/>
                <a:gd name="connsiteY3" fmla="*/ 79296 h 83562"/>
                <a:gd name="connsiteX4" fmla="*/ 8096 w 13928"/>
                <a:gd name="connsiteY4" fmla="*/ 81055 h 83562"/>
                <a:gd name="connsiteX5" fmla="*/ 8929 w 13928"/>
                <a:gd name="connsiteY5" fmla="*/ 83562 h 83562"/>
                <a:gd name="connsiteX0" fmla="*/ 23392 w 23392"/>
                <a:gd name="connsiteY0" fmla="*/ 0 h 111387"/>
                <a:gd name="connsiteX1" fmla="*/ 0 w 23392"/>
                <a:gd name="connsiteY1" fmla="*/ 100332 h 111387"/>
                <a:gd name="connsiteX2" fmla="*/ 774 w 23392"/>
                <a:gd name="connsiteY2" fmla="*/ 105202 h 111387"/>
                <a:gd name="connsiteX3" fmla="*/ 2917 w 23392"/>
                <a:gd name="connsiteY3" fmla="*/ 107121 h 111387"/>
                <a:gd name="connsiteX4" fmla="*/ 8096 w 23392"/>
                <a:gd name="connsiteY4" fmla="*/ 108880 h 111387"/>
                <a:gd name="connsiteX5" fmla="*/ 8929 w 23392"/>
                <a:gd name="connsiteY5" fmla="*/ 111387 h 111387"/>
                <a:gd name="connsiteX0" fmla="*/ 23392 w 23392"/>
                <a:gd name="connsiteY0" fmla="*/ 0 h 111387"/>
                <a:gd name="connsiteX1" fmla="*/ 18988 w 23392"/>
                <a:gd name="connsiteY1" fmla="*/ 20126 h 111387"/>
                <a:gd name="connsiteX2" fmla="*/ 0 w 23392"/>
                <a:gd name="connsiteY2" fmla="*/ 100332 h 111387"/>
                <a:gd name="connsiteX3" fmla="*/ 774 w 23392"/>
                <a:gd name="connsiteY3" fmla="*/ 105202 h 111387"/>
                <a:gd name="connsiteX4" fmla="*/ 2917 w 23392"/>
                <a:gd name="connsiteY4" fmla="*/ 107121 h 111387"/>
                <a:gd name="connsiteX5" fmla="*/ 8096 w 23392"/>
                <a:gd name="connsiteY5" fmla="*/ 108880 h 111387"/>
                <a:gd name="connsiteX6" fmla="*/ 8929 w 23392"/>
                <a:gd name="connsiteY6" fmla="*/ 111387 h 111387"/>
                <a:gd name="connsiteX0" fmla="*/ 23392 w 23392"/>
                <a:gd name="connsiteY0" fmla="*/ 0 h 111387"/>
                <a:gd name="connsiteX1" fmla="*/ 20595 w 23392"/>
                <a:gd name="connsiteY1" fmla="*/ 15329 h 111387"/>
                <a:gd name="connsiteX2" fmla="*/ 0 w 23392"/>
                <a:gd name="connsiteY2" fmla="*/ 100332 h 111387"/>
                <a:gd name="connsiteX3" fmla="*/ 774 w 23392"/>
                <a:gd name="connsiteY3" fmla="*/ 105202 h 111387"/>
                <a:gd name="connsiteX4" fmla="*/ 2917 w 23392"/>
                <a:gd name="connsiteY4" fmla="*/ 107121 h 111387"/>
                <a:gd name="connsiteX5" fmla="*/ 8096 w 23392"/>
                <a:gd name="connsiteY5" fmla="*/ 108880 h 111387"/>
                <a:gd name="connsiteX6" fmla="*/ 8929 w 23392"/>
                <a:gd name="connsiteY6" fmla="*/ 111387 h 111387"/>
                <a:gd name="connsiteX0" fmla="*/ 23392 w 23392"/>
                <a:gd name="connsiteY0" fmla="*/ 0 h 111387"/>
                <a:gd name="connsiteX1" fmla="*/ 20595 w 23392"/>
                <a:gd name="connsiteY1" fmla="*/ 15329 h 111387"/>
                <a:gd name="connsiteX2" fmla="*/ 12559 w 23392"/>
                <a:gd name="connsiteY2" fmla="*/ 49071 h 111387"/>
                <a:gd name="connsiteX3" fmla="*/ 0 w 23392"/>
                <a:gd name="connsiteY3" fmla="*/ 100332 h 111387"/>
                <a:gd name="connsiteX4" fmla="*/ 774 w 23392"/>
                <a:gd name="connsiteY4" fmla="*/ 105202 h 111387"/>
                <a:gd name="connsiteX5" fmla="*/ 2917 w 23392"/>
                <a:gd name="connsiteY5" fmla="*/ 107121 h 111387"/>
                <a:gd name="connsiteX6" fmla="*/ 8096 w 23392"/>
                <a:gd name="connsiteY6" fmla="*/ 108880 h 111387"/>
                <a:gd name="connsiteX7" fmla="*/ 8929 w 23392"/>
                <a:gd name="connsiteY7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2084 w 25476"/>
                <a:gd name="connsiteY3" fmla="*/ 100332 h 111387"/>
                <a:gd name="connsiteX4" fmla="*/ 2858 w 25476"/>
                <a:gd name="connsiteY4" fmla="*/ 105202 h 111387"/>
                <a:gd name="connsiteX5" fmla="*/ 5001 w 25476"/>
                <a:gd name="connsiteY5" fmla="*/ 107121 h 111387"/>
                <a:gd name="connsiteX6" fmla="*/ 10180 w 25476"/>
                <a:gd name="connsiteY6" fmla="*/ 108880 h 111387"/>
                <a:gd name="connsiteX7" fmla="*/ 11013 w 25476"/>
                <a:gd name="connsiteY7" fmla="*/ 111387 h 111387"/>
                <a:gd name="connsiteX0" fmla="*/ 27057 w 27057"/>
                <a:gd name="connsiteY0" fmla="*/ 0 h 111387"/>
                <a:gd name="connsiteX1" fmla="*/ 24260 w 27057"/>
                <a:gd name="connsiteY1" fmla="*/ 15329 h 111387"/>
                <a:gd name="connsiteX2" fmla="*/ 1581 w 27057"/>
                <a:gd name="connsiteY2" fmla="*/ 43634 h 111387"/>
                <a:gd name="connsiteX3" fmla="*/ 2117 w 27057"/>
                <a:gd name="connsiteY3" fmla="*/ 66342 h 111387"/>
                <a:gd name="connsiteX4" fmla="*/ 3665 w 27057"/>
                <a:gd name="connsiteY4" fmla="*/ 100332 h 111387"/>
                <a:gd name="connsiteX5" fmla="*/ 4439 w 27057"/>
                <a:gd name="connsiteY5" fmla="*/ 105202 h 111387"/>
                <a:gd name="connsiteX6" fmla="*/ 6582 w 27057"/>
                <a:gd name="connsiteY6" fmla="*/ 107121 h 111387"/>
                <a:gd name="connsiteX7" fmla="*/ 11761 w 27057"/>
                <a:gd name="connsiteY7" fmla="*/ 108880 h 111387"/>
                <a:gd name="connsiteX8" fmla="*/ 12594 w 27057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536 w 25476"/>
                <a:gd name="connsiteY3" fmla="*/ 66342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6607 w 25476"/>
                <a:gd name="connsiteY3" fmla="*/ 53229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6607 w 25476"/>
                <a:gd name="connsiteY3" fmla="*/ 53229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1786 w 25476"/>
                <a:gd name="connsiteY3" fmla="*/ 49711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0 w 26012"/>
                <a:gd name="connsiteY2" fmla="*/ 43474 h 111387"/>
                <a:gd name="connsiteX3" fmla="*/ 2322 w 26012"/>
                <a:gd name="connsiteY3" fmla="*/ 49711 h 111387"/>
                <a:gd name="connsiteX4" fmla="*/ 2620 w 26012"/>
                <a:gd name="connsiteY4" fmla="*/ 100332 h 111387"/>
                <a:gd name="connsiteX5" fmla="*/ 3394 w 26012"/>
                <a:gd name="connsiteY5" fmla="*/ 105202 h 111387"/>
                <a:gd name="connsiteX6" fmla="*/ 5537 w 26012"/>
                <a:gd name="connsiteY6" fmla="*/ 107121 h 111387"/>
                <a:gd name="connsiteX7" fmla="*/ 10716 w 26012"/>
                <a:gd name="connsiteY7" fmla="*/ 108880 h 111387"/>
                <a:gd name="connsiteX8" fmla="*/ 11549 w 26012"/>
                <a:gd name="connsiteY8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2144 w 26012"/>
                <a:gd name="connsiteY2" fmla="*/ 28282 h 111387"/>
                <a:gd name="connsiteX3" fmla="*/ 0 w 26012"/>
                <a:gd name="connsiteY3" fmla="*/ 43474 h 111387"/>
                <a:gd name="connsiteX4" fmla="*/ 2322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322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7322 w 26012"/>
                <a:gd name="connsiteY4" fmla="*/ 48272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7322 w 26012"/>
                <a:gd name="connsiteY4" fmla="*/ 48272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858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858 w 26012"/>
                <a:gd name="connsiteY4" fmla="*/ 49711 h 111387"/>
                <a:gd name="connsiteX5" fmla="*/ 2501 w 26012"/>
                <a:gd name="connsiteY5" fmla="*/ 77057 h 111387"/>
                <a:gd name="connsiteX6" fmla="*/ 2620 w 26012"/>
                <a:gd name="connsiteY6" fmla="*/ 100332 h 111387"/>
                <a:gd name="connsiteX7" fmla="*/ 3394 w 26012"/>
                <a:gd name="connsiteY7" fmla="*/ 105202 h 111387"/>
                <a:gd name="connsiteX8" fmla="*/ 5537 w 26012"/>
                <a:gd name="connsiteY8" fmla="*/ 107121 h 111387"/>
                <a:gd name="connsiteX9" fmla="*/ 10716 w 26012"/>
                <a:gd name="connsiteY9" fmla="*/ 108880 h 111387"/>
                <a:gd name="connsiteX10" fmla="*/ 11549 w 26012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5119 w 28511"/>
                <a:gd name="connsiteY6" fmla="*/ 100332 h 111387"/>
                <a:gd name="connsiteX7" fmla="*/ 5893 w 28511"/>
                <a:gd name="connsiteY7" fmla="*/ 105202 h 111387"/>
                <a:gd name="connsiteX8" fmla="*/ 8036 w 28511"/>
                <a:gd name="connsiteY8" fmla="*/ 107121 h 111387"/>
                <a:gd name="connsiteX9" fmla="*/ 13215 w 28511"/>
                <a:gd name="connsiteY9" fmla="*/ 108880 h 111387"/>
                <a:gd name="connsiteX10" fmla="*/ 14048 w 28511"/>
                <a:gd name="connsiteY10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3571 w 28511"/>
                <a:gd name="connsiteY6" fmla="*/ 85692 h 111387"/>
                <a:gd name="connsiteX7" fmla="*/ 5119 w 28511"/>
                <a:gd name="connsiteY7" fmla="*/ 100332 h 111387"/>
                <a:gd name="connsiteX8" fmla="*/ 5893 w 28511"/>
                <a:gd name="connsiteY8" fmla="*/ 105202 h 111387"/>
                <a:gd name="connsiteX9" fmla="*/ 8036 w 28511"/>
                <a:gd name="connsiteY9" fmla="*/ 107121 h 111387"/>
                <a:gd name="connsiteX10" fmla="*/ 13215 w 28511"/>
                <a:gd name="connsiteY10" fmla="*/ 108880 h 111387"/>
                <a:gd name="connsiteX11" fmla="*/ 14048 w 28511"/>
                <a:gd name="connsiteY11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0 w 28511"/>
                <a:gd name="connsiteY6" fmla="*/ 62024 h 111387"/>
                <a:gd name="connsiteX7" fmla="*/ 5119 w 28511"/>
                <a:gd name="connsiteY7" fmla="*/ 100332 h 111387"/>
                <a:gd name="connsiteX8" fmla="*/ 5893 w 28511"/>
                <a:gd name="connsiteY8" fmla="*/ 105202 h 111387"/>
                <a:gd name="connsiteX9" fmla="*/ 8036 w 28511"/>
                <a:gd name="connsiteY9" fmla="*/ 107121 h 111387"/>
                <a:gd name="connsiteX10" fmla="*/ 13215 w 28511"/>
                <a:gd name="connsiteY10" fmla="*/ 108880 h 111387"/>
                <a:gd name="connsiteX11" fmla="*/ 14048 w 28511"/>
                <a:gd name="connsiteY11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0 w 28511"/>
                <a:gd name="connsiteY6" fmla="*/ 62024 h 111387"/>
                <a:gd name="connsiteX7" fmla="*/ 2500 w 28511"/>
                <a:gd name="connsiteY7" fmla="*/ 80895 h 111387"/>
                <a:gd name="connsiteX8" fmla="*/ 5119 w 28511"/>
                <a:gd name="connsiteY8" fmla="*/ 100332 h 111387"/>
                <a:gd name="connsiteX9" fmla="*/ 5893 w 28511"/>
                <a:gd name="connsiteY9" fmla="*/ 105202 h 111387"/>
                <a:gd name="connsiteX10" fmla="*/ 8036 w 28511"/>
                <a:gd name="connsiteY10" fmla="*/ 107121 h 111387"/>
                <a:gd name="connsiteX11" fmla="*/ 13215 w 28511"/>
                <a:gd name="connsiteY11" fmla="*/ 108880 h 111387"/>
                <a:gd name="connsiteX12" fmla="*/ 14048 w 28511"/>
                <a:gd name="connsiteY12" fmla="*/ 111387 h 111387"/>
                <a:gd name="connsiteX0" fmla="*/ 31190 w 31190"/>
                <a:gd name="connsiteY0" fmla="*/ 0 h 111387"/>
                <a:gd name="connsiteX1" fmla="*/ 28393 w 31190"/>
                <a:gd name="connsiteY1" fmla="*/ 15329 h 111387"/>
                <a:gd name="connsiteX2" fmla="*/ 16072 w 31190"/>
                <a:gd name="connsiteY2" fmla="*/ 34998 h 111387"/>
                <a:gd name="connsiteX3" fmla="*/ 5178 w 31190"/>
                <a:gd name="connsiteY3" fmla="*/ 43474 h 111387"/>
                <a:gd name="connsiteX4" fmla="*/ 8036 w 31190"/>
                <a:gd name="connsiteY4" fmla="*/ 49711 h 111387"/>
                <a:gd name="connsiteX5" fmla="*/ 2679 w 31190"/>
                <a:gd name="connsiteY5" fmla="*/ 57707 h 111387"/>
                <a:gd name="connsiteX6" fmla="*/ 2679 w 31190"/>
                <a:gd name="connsiteY6" fmla="*/ 62024 h 111387"/>
                <a:gd name="connsiteX7" fmla="*/ 0 w 31190"/>
                <a:gd name="connsiteY7" fmla="*/ 67942 h 111387"/>
                <a:gd name="connsiteX8" fmla="*/ 7798 w 31190"/>
                <a:gd name="connsiteY8" fmla="*/ 100332 h 111387"/>
                <a:gd name="connsiteX9" fmla="*/ 8572 w 31190"/>
                <a:gd name="connsiteY9" fmla="*/ 105202 h 111387"/>
                <a:gd name="connsiteX10" fmla="*/ 10715 w 31190"/>
                <a:gd name="connsiteY10" fmla="*/ 107121 h 111387"/>
                <a:gd name="connsiteX11" fmla="*/ 15894 w 31190"/>
                <a:gd name="connsiteY11" fmla="*/ 108880 h 111387"/>
                <a:gd name="connsiteX12" fmla="*/ 16727 w 31190"/>
                <a:gd name="connsiteY12" fmla="*/ 111387 h 111387"/>
                <a:gd name="connsiteX0" fmla="*/ 31190 w 31190"/>
                <a:gd name="connsiteY0" fmla="*/ 0 h 111387"/>
                <a:gd name="connsiteX1" fmla="*/ 28393 w 31190"/>
                <a:gd name="connsiteY1" fmla="*/ 15329 h 111387"/>
                <a:gd name="connsiteX2" fmla="*/ 16072 w 31190"/>
                <a:gd name="connsiteY2" fmla="*/ 34998 h 111387"/>
                <a:gd name="connsiteX3" fmla="*/ 5178 w 31190"/>
                <a:gd name="connsiteY3" fmla="*/ 43474 h 111387"/>
                <a:gd name="connsiteX4" fmla="*/ 8036 w 31190"/>
                <a:gd name="connsiteY4" fmla="*/ 49711 h 111387"/>
                <a:gd name="connsiteX5" fmla="*/ 2679 w 31190"/>
                <a:gd name="connsiteY5" fmla="*/ 57707 h 111387"/>
                <a:gd name="connsiteX6" fmla="*/ 2679 w 31190"/>
                <a:gd name="connsiteY6" fmla="*/ 62024 h 111387"/>
                <a:gd name="connsiteX7" fmla="*/ 0 w 31190"/>
                <a:gd name="connsiteY7" fmla="*/ 67942 h 111387"/>
                <a:gd name="connsiteX8" fmla="*/ 3215 w 31190"/>
                <a:gd name="connsiteY8" fmla="*/ 83133 h 111387"/>
                <a:gd name="connsiteX9" fmla="*/ 7798 w 31190"/>
                <a:gd name="connsiteY9" fmla="*/ 100332 h 111387"/>
                <a:gd name="connsiteX10" fmla="*/ 8572 w 31190"/>
                <a:gd name="connsiteY10" fmla="*/ 105202 h 111387"/>
                <a:gd name="connsiteX11" fmla="*/ 10715 w 31190"/>
                <a:gd name="connsiteY11" fmla="*/ 107121 h 111387"/>
                <a:gd name="connsiteX12" fmla="*/ 15894 w 31190"/>
                <a:gd name="connsiteY12" fmla="*/ 108880 h 111387"/>
                <a:gd name="connsiteX13" fmla="*/ 16727 w 31190"/>
                <a:gd name="connsiteY13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0 w 36368"/>
                <a:gd name="connsiteY8" fmla="*/ 85692 h 111387"/>
                <a:gd name="connsiteX9" fmla="*/ 12976 w 36368"/>
                <a:gd name="connsiteY9" fmla="*/ 100332 h 111387"/>
                <a:gd name="connsiteX10" fmla="*/ 13750 w 36368"/>
                <a:gd name="connsiteY10" fmla="*/ 105202 h 111387"/>
                <a:gd name="connsiteX11" fmla="*/ 15893 w 36368"/>
                <a:gd name="connsiteY11" fmla="*/ 107121 h 111387"/>
                <a:gd name="connsiteX12" fmla="*/ 21072 w 36368"/>
                <a:gd name="connsiteY12" fmla="*/ 108880 h 111387"/>
                <a:gd name="connsiteX13" fmla="*/ 21905 w 36368"/>
                <a:gd name="connsiteY13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3750 w 36368"/>
                <a:gd name="connsiteY8" fmla="*/ 72739 h 111387"/>
                <a:gd name="connsiteX9" fmla="*/ 0 w 36368"/>
                <a:gd name="connsiteY9" fmla="*/ 85692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6785 w 36368"/>
                <a:gd name="connsiteY10" fmla="*/ 93528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9 w 36368"/>
                <a:gd name="connsiteY7" fmla="*/ 70500 h 111387"/>
                <a:gd name="connsiteX8" fmla="*/ 0 w 36368"/>
                <a:gd name="connsiteY8" fmla="*/ 85692 h 111387"/>
                <a:gd name="connsiteX9" fmla="*/ 1428 w 36368"/>
                <a:gd name="connsiteY9" fmla="*/ 88730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715 w 36368"/>
                <a:gd name="connsiteY7" fmla="*/ 71939 h 111387"/>
                <a:gd name="connsiteX8" fmla="*/ 0 w 36368"/>
                <a:gd name="connsiteY8" fmla="*/ 85692 h 111387"/>
                <a:gd name="connsiteX9" fmla="*/ 1428 w 36368"/>
                <a:gd name="connsiteY9" fmla="*/ 88730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5543 h 111387"/>
                <a:gd name="connsiteX8" fmla="*/ 5715 w 36368"/>
                <a:gd name="connsiteY8" fmla="*/ 71939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571 w 36368"/>
                <a:gd name="connsiteY9" fmla="*/ 7737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9642 w 36368"/>
                <a:gd name="connsiteY9" fmla="*/ 7737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749 w 36368"/>
                <a:gd name="connsiteY9" fmla="*/ 7673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749 w 36368"/>
                <a:gd name="connsiteY9" fmla="*/ 7673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11607 w 36368"/>
                <a:gd name="connsiteY5" fmla="*/ 52589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9643 w 36368"/>
                <a:gd name="connsiteY5" fmla="*/ 52589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10893 w 36368"/>
                <a:gd name="connsiteY5" fmla="*/ 51470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5475 w 35475"/>
                <a:gd name="connsiteY0" fmla="*/ 0 h 111387"/>
                <a:gd name="connsiteX1" fmla="*/ 32678 w 35475"/>
                <a:gd name="connsiteY1" fmla="*/ 15329 h 111387"/>
                <a:gd name="connsiteX2" fmla="*/ 20357 w 35475"/>
                <a:gd name="connsiteY2" fmla="*/ 34998 h 111387"/>
                <a:gd name="connsiteX3" fmla="*/ 10713 w 35475"/>
                <a:gd name="connsiteY3" fmla="*/ 45073 h 111387"/>
                <a:gd name="connsiteX4" fmla="*/ 12321 w 35475"/>
                <a:gd name="connsiteY4" fmla="*/ 49711 h 111387"/>
                <a:gd name="connsiteX5" fmla="*/ 10000 w 35475"/>
                <a:gd name="connsiteY5" fmla="*/ 51470 h 111387"/>
                <a:gd name="connsiteX6" fmla="*/ 6964 w 35475"/>
                <a:gd name="connsiteY6" fmla="*/ 57707 h 111387"/>
                <a:gd name="connsiteX7" fmla="*/ 6964 w 35475"/>
                <a:gd name="connsiteY7" fmla="*/ 62024 h 111387"/>
                <a:gd name="connsiteX8" fmla="*/ 6250 w 35475"/>
                <a:gd name="connsiteY8" fmla="*/ 63944 h 111387"/>
                <a:gd name="connsiteX9" fmla="*/ 4822 w 35475"/>
                <a:gd name="connsiteY9" fmla="*/ 71939 h 111387"/>
                <a:gd name="connsiteX10" fmla="*/ 2856 w 35475"/>
                <a:gd name="connsiteY10" fmla="*/ 76736 h 111387"/>
                <a:gd name="connsiteX11" fmla="*/ 0 w 35475"/>
                <a:gd name="connsiteY11" fmla="*/ 85532 h 111387"/>
                <a:gd name="connsiteX12" fmla="*/ 535 w 35475"/>
                <a:gd name="connsiteY12" fmla="*/ 88730 h 111387"/>
                <a:gd name="connsiteX13" fmla="*/ 12083 w 35475"/>
                <a:gd name="connsiteY13" fmla="*/ 100332 h 111387"/>
                <a:gd name="connsiteX14" fmla="*/ 12857 w 35475"/>
                <a:gd name="connsiteY14" fmla="*/ 105202 h 111387"/>
                <a:gd name="connsiteX15" fmla="*/ 15000 w 35475"/>
                <a:gd name="connsiteY15" fmla="*/ 107121 h 111387"/>
                <a:gd name="connsiteX16" fmla="*/ 20179 w 35475"/>
                <a:gd name="connsiteY16" fmla="*/ 108880 h 111387"/>
                <a:gd name="connsiteX17" fmla="*/ 21012 w 35475"/>
                <a:gd name="connsiteY17" fmla="*/ 111387 h 111387"/>
                <a:gd name="connsiteX0" fmla="*/ 34948 w 34948"/>
                <a:gd name="connsiteY0" fmla="*/ 0 h 111387"/>
                <a:gd name="connsiteX1" fmla="*/ 32151 w 34948"/>
                <a:gd name="connsiteY1" fmla="*/ 15329 h 111387"/>
                <a:gd name="connsiteX2" fmla="*/ 19830 w 34948"/>
                <a:gd name="connsiteY2" fmla="*/ 34998 h 111387"/>
                <a:gd name="connsiteX3" fmla="*/ 10186 w 34948"/>
                <a:gd name="connsiteY3" fmla="*/ 45073 h 111387"/>
                <a:gd name="connsiteX4" fmla="*/ 11794 w 34948"/>
                <a:gd name="connsiteY4" fmla="*/ 49711 h 111387"/>
                <a:gd name="connsiteX5" fmla="*/ 9473 w 34948"/>
                <a:gd name="connsiteY5" fmla="*/ 51470 h 111387"/>
                <a:gd name="connsiteX6" fmla="*/ 6437 w 34948"/>
                <a:gd name="connsiteY6" fmla="*/ 57707 h 111387"/>
                <a:gd name="connsiteX7" fmla="*/ 6437 w 34948"/>
                <a:gd name="connsiteY7" fmla="*/ 62024 h 111387"/>
                <a:gd name="connsiteX8" fmla="*/ 5723 w 34948"/>
                <a:gd name="connsiteY8" fmla="*/ 63944 h 111387"/>
                <a:gd name="connsiteX9" fmla="*/ 4295 w 34948"/>
                <a:gd name="connsiteY9" fmla="*/ 71939 h 111387"/>
                <a:gd name="connsiteX10" fmla="*/ 2329 w 34948"/>
                <a:gd name="connsiteY10" fmla="*/ 76736 h 111387"/>
                <a:gd name="connsiteX11" fmla="*/ 2509 w 34948"/>
                <a:gd name="connsiteY11" fmla="*/ 84253 h 111387"/>
                <a:gd name="connsiteX12" fmla="*/ 8 w 34948"/>
                <a:gd name="connsiteY12" fmla="*/ 88730 h 111387"/>
                <a:gd name="connsiteX13" fmla="*/ 11556 w 34948"/>
                <a:gd name="connsiteY13" fmla="*/ 100332 h 111387"/>
                <a:gd name="connsiteX14" fmla="*/ 12330 w 34948"/>
                <a:gd name="connsiteY14" fmla="*/ 105202 h 111387"/>
                <a:gd name="connsiteX15" fmla="*/ 14473 w 34948"/>
                <a:gd name="connsiteY15" fmla="*/ 107121 h 111387"/>
                <a:gd name="connsiteX16" fmla="*/ 19652 w 34948"/>
                <a:gd name="connsiteY16" fmla="*/ 108880 h 111387"/>
                <a:gd name="connsiteX17" fmla="*/ 20485 w 34948"/>
                <a:gd name="connsiteY17" fmla="*/ 111387 h 111387"/>
                <a:gd name="connsiteX0" fmla="*/ 35482 w 35482"/>
                <a:gd name="connsiteY0" fmla="*/ 0 h 111387"/>
                <a:gd name="connsiteX1" fmla="*/ 32685 w 35482"/>
                <a:gd name="connsiteY1" fmla="*/ 15329 h 111387"/>
                <a:gd name="connsiteX2" fmla="*/ 20364 w 35482"/>
                <a:gd name="connsiteY2" fmla="*/ 34998 h 111387"/>
                <a:gd name="connsiteX3" fmla="*/ 10720 w 35482"/>
                <a:gd name="connsiteY3" fmla="*/ 45073 h 111387"/>
                <a:gd name="connsiteX4" fmla="*/ 12328 w 35482"/>
                <a:gd name="connsiteY4" fmla="*/ 49711 h 111387"/>
                <a:gd name="connsiteX5" fmla="*/ 10007 w 35482"/>
                <a:gd name="connsiteY5" fmla="*/ 51470 h 111387"/>
                <a:gd name="connsiteX6" fmla="*/ 6971 w 35482"/>
                <a:gd name="connsiteY6" fmla="*/ 57707 h 111387"/>
                <a:gd name="connsiteX7" fmla="*/ 6971 w 35482"/>
                <a:gd name="connsiteY7" fmla="*/ 62024 h 111387"/>
                <a:gd name="connsiteX8" fmla="*/ 6257 w 35482"/>
                <a:gd name="connsiteY8" fmla="*/ 63944 h 111387"/>
                <a:gd name="connsiteX9" fmla="*/ 4829 w 35482"/>
                <a:gd name="connsiteY9" fmla="*/ 71939 h 111387"/>
                <a:gd name="connsiteX10" fmla="*/ 2863 w 35482"/>
                <a:gd name="connsiteY10" fmla="*/ 76736 h 111387"/>
                <a:gd name="connsiteX11" fmla="*/ 3043 w 35482"/>
                <a:gd name="connsiteY11" fmla="*/ 84253 h 111387"/>
                <a:gd name="connsiteX12" fmla="*/ 6 w 35482"/>
                <a:gd name="connsiteY12" fmla="*/ 87771 h 111387"/>
                <a:gd name="connsiteX13" fmla="*/ 12090 w 35482"/>
                <a:gd name="connsiteY13" fmla="*/ 100332 h 111387"/>
                <a:gd name="connsiteX14" fmla="*/ 12864 w 35482"/>
                <a:gd name="connsiteY14" fmla="*/ 105202 h 111387"/>
                <a:gd name="connsiteX15" fmla="*/ 15007 w 35482"/>
                <a:gd name="connsiteY15" fmla="*/ 107121 h 111387"/>
                <a:gd name="connsiteX16" fmla="*/ 20186 w 35482"/>
                <a:gd name="connsiteY16" fmla="*/ 108880 h 111387"/>
                <a:gd name="connsiteX17" fmla="*/ 21019 w 35482"/>
                <a:gd name="connsiteY17" fmla="*/ 111387 h 111387"/>
                <a:gd name="connsiteX0" fmla="*/ 35479 w 35479"/>
                <a:gd name="connsiteY0" fmla="*/ 0 h 111387"/>
                <a:gd name="connsiteX1" fmla="*/ 32682 w 35479"/>
                <a:gd name="connsiteY1" fmla="*/ 15329 h 111387"/>
                <a:gd name="connsiteX2" fmla="*/ 20361 w 35479"/>
                <a:gd name="connsiteY2" fmla="*/ 34998 h 111387"/>
                <a:gd name="connsiteX3" fmla="*/ 10717 w 35479"/>
                <a:gd name="connsiteY3" fmla="*/ 45073 h 111387"/>
                <a:gd name="connsiteX4" fmla="*/ 12325 w 35479"/>
                <a:gd name="connsiteY4" fmla="*/ 49711 h 111387"/>
                <a:gd name="connsiteX5" fmla="*/ 10004 w 35479"/>
                <a:gd name="connsiteY5" fmla="*/ 51470 h 111387"/>
                <a:gd name="connsiteX6" fmla="*/ 6968 w 35479"/>
                <a:gd name="connsiteY6" fmla="*/ 57707 h 111387"/>
                <a:gd name="connsiteX7" fmla="*/ 6968 w 35479"/>
                <a:gd name="connsiteY7" fmla="*/ 62024 h 111387"/>
                <a:gd name="connsiteX8" fmla="*/ 6254 w 35479"/>
                <a:gd name="connsiteY8" fmla="*/ 63944 h 111387"/>
                <a:gd name="connsiteX9" fmla="*/ 4826 w 35479"/>
                <a:gd name="connsiteY9" fmla="*/ 71939 h 111387"/>
                <a:gd name="connsiteX10" fmla="*/ 2860 w 35479"/>
                <a:gd name="connsiteY10" fmla="*/ 76736 h 111387"/>
                <a:gd name="connsiteX11" fmla="*/ 10183 w 35479"/>
                <a:gd name="connsiteY11" fmla="*/ 84893 h 111387"/>
                <a:gd name="connsiteX12" fmla="*/ 3 w 35479"/>
                <a:gd name="connsiteY12" fmla="*/ 87771 h 111387"/>
                <a:gd name="connsiteX13" fmla="*/ 12087 w 35479"/>
                <a:gd name="connsiteY13" fmla="*/ 100332 h 111387"/>
                <a:gd name="connsiteX14" fmla="*/ 12861 w 35479"/>
                <a:gd name="connsiteY14" fmla="*/ 105202 h 111387"/>
                <a:gd name="connsiteX15" fmla="*/ 15004 w 35479"/>
                <a:gd name="connsiteY15" fmla="*/ 107121 h 111387"/>
                <a:gd name="connsiteX16" fmla="*/ 20183 w 35479"/>
                <a:gd name="connsiteY16" fmla="*/ 108880 h 111387"/>
                <a:gd name="connsiteX17" fmla="*/ 21016 w 35479"/>
                <a:gd name="connsiteY17" fmla="*/ 111387 h 111387"/>
                <a:gd name="connsiteX0" fmla="*/ 35476 w 35476"/>
                <a:gd name="connsiteY0" fmla="*/ 0 h 111387"/>
                <a:gd name="connsiteX1" fmla="*/ 32679 w 35476"/>
                <a:gd name="connsiteY1" fmla="*/ 15329 h 111387"/>
                <a:gd name="connsiteX2" fmla="*/ 20358 w 35476"/>
                <a:gd name="connsiteY2" fmla="*/ 34998 h 111387"/>
                <a:gd name="connsiteX3" fmla="*/ 10714 w 35476"/>
                <a:gd name="connsiteY3" fmla="*/ 45073 h 111387"/>
                <a:gd name="connsiteX4" fmla="*/ 12322 w 35476"/>
                <a:gd name="connsiteY4" fmla="*/ 49711 h 111387"/>
                <a:gd name="connsiteX5" fmla="*/ 10001 w 35476"/>
                <a:gd name="connsiteY5" fmla="*/ 51470 h 111387"/>
                <a:gd name="connsiteX6" fmla="*/ 6965 w 35476"/>
                <a:gd name="connsiteY6" fmla="*/ 57707 h 111387"/>
                <a:gd name="connsiteX7" fmla="*/ 6965 w 35476"/>
                <a:gd name="connsiteY7" fmla="*/ 62024 h 111387"/>
                <a:gd name="connsiteX8" fmla="*/ 6251 w 35476"/>
                <a:gd name="connsiteY8" fmla="*/ 63944 h 111387"/>
                <a:gd name="connsiteX9" fmla="*/ 4823 w 35476"/>
                <a:gd name="connsiteY9" fmla="*/ 71939 h 111387"/>
                <a:gd name="connsiteX10" fmla="*/ 2857 w 35476"/>
                <a:gd name="connsiteY10" fmla="*/ 76736 h 111387"/>
                <a:gd name="connsiteX11" fmla="*/ 10180 w 35476"/>
                <a:gd name="connsiteY11" fmla="*/ 84893 h 111387"/>
                <a:gd name="connsiteX12" fmla="*/ 0 w 35476"/>
                <a:gd name="connsiteY12" fmla="*/ 87771 h 111387"/>
                <a:gd name="connsiteX13" fmla="*/ 12084 w 35476"/>
                <a:gd name="connsiteY13" fmla="*/ 100332 h 111387"/>
                <a:gd name="connsiteX14" fmla="*/ 12858 w 35476"/>
                <a:gd name="connsiteY14" fmla="*/ 105202 h 111387"/>
                <a:gd name="connsiteX15" fmla="*/ 15001 w 35476"/>
                <a:gd name="connsiteY15" fmla="*/ 107121 h 111387"/>
                <a:gd name="connsiteX16" fmla="*/ 20180 w 35476"/>
                <a:gd name="connsiteY16" fmla="*/ 108880 h 111387"/>
                <a:gd name="connsiteX17" fmla="*/ 21013 w 35476"/>
                <a:gd name="connsiteY17" fmla="*/ 111387 h 111387"/>
                <a:gd name="connsiteX0" fmla="*/ 36367 w 36367"/>
                <a:gd name="connsiteY0" fmla="*/ 0 h 111387"/>
                <a:gd name="connsiteX1" fmla="*/ 33570 w 36367"/>
                <a:gd name="connsiteY1" fmla="*/ 15329 h 111387"/>
                <a:gd name="connsiteX2" fmla="*/ 21249 w 36367"/>
                <a:gd name="connsiteY2" fmla="*/ 34998 h 111387"/>
                <a:gd name="connsiteX3" fmla="*/ 11605 w 36367"/>
                <a:gd name="connsiteY3" fmla="*/ 45073 h 111387"/>
                <a:gd name="connsiteX4" fmla="*/ 13213 w 36367"/>
                <a:gd name="connsiteY4" fmla="*/ 49711 h 111387"/>
                <a:gd name="connsiteX5" fmla="*/ 10892 w 36367"/>
                <a:gd name="connsiteY5" fmla="*/ 51470 h 111387"/>
                <a:gd name="connsiteX6" fmla="*/ 7856 w 36367"/>
                <a:gd name="connsiteY6" fmla="*/ 57707 h 111387"/>
                <a:gd name="connsiteX7" fmla="*/ 7856 w 36367"/>
                <a:gd name="connsiteY7" fmla="*/ 62024 h 111387"/>
                <a:gd name="connsiteX8" fmla="*/ 7142 w 36367"/>
                <a:gd name="connsiteY8" fmla="*/ 63944 h 111387"/>
                <a:gd name="connsiteX9" fmla="*/ 5714 w 36367"/>
                <a:gd name="connsiteY9" fmla="*/ 71939 h 111387"/>
                <a:gd name="connsiteX10" fmla="*/ 3748 w 36367"/>
                <a:gd name="connsiteY10" fmla="*/ 76736 h 111387"/>
                <a:gd name="connsiteX11" fmla="*/ 0 w 36367"/>
                <a:gd name="connsiteY11" fmla="*/ 86492 h 111387"/>
                <a:gd name="connsiteX12" fmla="*/ 891 w 36367"/>
                <a:gd name="connsiteY12" fmla="*/ 87771 h 111387"/>
                <a:gd name="connsiteX13" fmla="*/ 12975 w 36367"/>
                <a:gd name="connsiteY13" fmla="*/ 100332 h 111387"/>
                <a:gd name="connsiteX14" fmla="*/ 13749 w 36367"/>
                <a:gd name="connsiteY14" fmla="*/ 105202 h 111387"/>
                <a:gd name="connsiteX15" fmla="*/ 15892 w 36367"/>
                <a:gd name="connsiteY15" fmla="*/ 107121 h 111387"/>
                <a:gd name="connsiteX16" fmla="*/ 21071 w 36367"/>
                <a:gd name="connsiteY16" fmla="*/ 108880 h 111387"/>
                <a:gd name="connsiteX17" fmla="*/ 21904 w 36367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3212 w 35831"/>
                <a:gd name="connsiteY10" fmla="*/ 76736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2855 w 35831"/>
                <a:gd name="connsiteY10" fmla="*/ 7769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2319 w 35831"/>
                <a:gd name="connsiteY10" fmla="*/ 7833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714 w 35831"/>
                <a:gd name="connsiteY9" fmla="*/ 71779 h 111387"/>
                <a:gd name="connsiteX10" fmla="*/ 2319 w 35831"/>
                <a:gd name="connsiteY10" fmla="*/ 7833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4284 w 35831"/>
                <a:gd name="connsiteY2" fmla="*/ 29561 h 111387"/>
                <a:gd name="connsiteX3" fmla="*/ 20713 w 35831"/>
                <a:gd name="connsiteY3" fmla="*/ 34998 h 111387"/>
                <a:gd name="connsiteX4" fmla="*/ 11069 w 35831"/>
                <a:gd name="connsiteY4" fmla="*/ 45073 h 111387"/>
                <a:gd name="connsiteX5" fmla="*/ 12677 w 35831"/>
                <a:gd name="connsiteY5" fmla="*/ 49711 h 111387"/>
                <a:gd name="connsiteX6" fmla="*/ 10356 w 35831"/>
                <a:gd name="connsiteY6" fmla="*/ 51470 h 111387"/>
                <a:gd name="connsiteX7" fmla="*/ 7320 w 35831"/>
                <a:gd name="connsiteY7" fmla="*/ 57707 h 111387"/>
                <a:gd name="connsiteX8" fmla="*/ 7320 w 35831"/>
                <a:gd name="connsiteY8" fmla="*/ 62024 h 111387"/>
                <a:gd name="connsiteX9" fmla="*/ 6606 w 35831"/>
                <a:gd name="connsiteY9" fmla="*/ 63944 h 111387"/>
                <a:gd name="connsiteX10" fmla="*/ 5714 w 35831"/>
                <a:gd name="connsiteY10" fmla="*/ 71779 h 111387"/>
                <a:gd name="connsiteX11" fmla="*/ 2319 w 35831"/>
                <a:gd name="connsiteY11" fmla="*/ 78335 h 111387"/>
                <a:gd name="connsiteX12" fmla="*/ 0 w 35831"/>
                <a:gd name="connsiteY12" fmla="*/ 86492 h 111387"/>
                <a:gd name="connsiteX13" fmla="*/ 355 w 35831"/>
                <a:gd name="connsiteY13" fmla="*/ 87771 h 111387"/>
                <a:gd name="connsiteX14" fmla="*/ 12439 w 35831"/>
                <a:gd name="connsiteY14" fmla="*/ 100332 h 111387"/>
                <a:gd name="connsiteX15" fmla="*/ 13213 w 35831"/>
                <a:gd name="connsiteY15" fmla="*/ 105202 h 111387"/>
                <a:gd name="connsiteX16" fmla="*/ 15356 w 35831"/>
                <a:gd name="connsiteY16" fmla="*/ 107121 h 111387"/>
                <a:gd name="connsiteX17" fmla="*/ 20535 w 35831"/>
                <a:gd name="connsiteY17" fmla="*/ 108880 h 111387"/>
                <a:gd name="connsiteX18" fmla="*/ 21368 w 35831"/>
                <a:gd name="connsiteY18" fmla="*/ 111387 h 111387"/>
                <a:gd name="connsiteX0" fmla="*/ 35831 w 35831"/>
                <a:gd name="connsiteY0" fmla="*/ 0 h 112506"/>
                <a:gd name="connsiteX1" fmla="*/ 33034 w 35831"/>
                <a:gd name="connsiteY1" fmla="*/ 16448 h 112506"/>
                <a:gd name="connsiteX2" fmla="*/ 24284 w 35831"/>
                <a:gd name="connsiteY2" fmla="*/ 30680 h 112506"/>
                <a:gd name="connsiteX3" fmla="*/ 20713 w 35831"/>
                <a:gd name="connsiteY3" fmla="*/ 36117 h 112506"/>
                <a:gd name="connsiteX4" fmla="*/ 11069 w 35831"/>
                <a:gd name="connsiteY4" fmla="*/ 46192 h 112506"/>
                <a:gd name="connsiteX5" fmla="*/ 12677 w 35831"/>
                <a:gd name="connsiteY5" fmla="*/ 50830 h 112506"/>
                <a:gd name="connsiteX6" fmla="*/ 10356 w 35831"/>
                <a:gd name="connsiteY6" fmla="*/ 52589 h 112506"/>
                <a:gd name="connsiteX7" fmla="*/ 7320 w 35831"/>
                <a:gd name="connsiteY7" fmla="*/ 58826 h 112506"/>
                <a:gd name="connsiteX8" fmla="*/ 7320 w 35831"/>
                <a:gd name="connsiteY8" fmla="*/ 63143 h 112506"/>
                <a:gd name="connsiteX9" fmla="*/ 6606 w 35831"/>
                <a:gd name="connsiteY9" fmla="*/ 65063 h 112506"/>
                <a:gd name="connsiteX10" fmla="*/ 5714 w 35831"/>
                <a:gd name="connsiteY10" fmla="*/ 72898 h 112506"/>
                <a:gd name="connsiteX11" fmla="*/ 2319 w 35831"/>
                <a:gd name="connsiteY11" fmla="*/ 79454 h 112506"/>
                <a:gd name="connsiteX12" fmla="*/ 0 w 35831"/>
                <a:gd name="connsiteY12" fmla="*/ 87611 h 112506"/>
                <a:gd name="connsiteX13" fmla="*/ 355 w 35831"/>
                <a:gd name="connsiteY13" fmla="*/ 88890 h 112506"/>
                <a:gd name="connsiteX14" fmla="*/ 12439 w 35831"/>
                <a:gd name="connsiteY14" fmla="*/ 101451 h 112506"/>
                <a:gd name="connsiteX15" fmla="*/ 13213 w 35831"/>
                <a:gd name="connsiteY15" fmla="*/ 106321 h 112506"/>
                <a:gd name="connsiteX16" fmla="*/ 15356 w 35831"/>
                <a:gd name="connsiteY16" fmla="*/ 108240 h 112506"/>
                <a:gd name="connsiteX17" fmla="*/ 20535 w 35831"/>
                <a:gd name="connsiteY17" fmla="*/ 109999 h 112506"/>
                <a:gd name="connsiteX18" fmla="*/ 21368 w 35831"/>
                <a:gd name="connsiteY18" fmla="*/ 112506 h 112506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19761 w 35831"/>
                <a:gd name="connsiteY18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19761 w 35831"/>
                <a:gd name="connsiteY18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0356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19940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20297 w 35831"/>
                <a:gd name="connsiteY19" fmla="*/ 121461 h 121461"/>
                <a:gd name="connsiteX0" fmla="*/ 35831 w 35831"/>
                <a:gd name="connsiteY0" fmla="*/ 0 h 121941"/>
                <a:gd name="connsiteX1" fmla="*/ 33034 w 35831"/>
                <a:gd name="connsiteY1" fmla="*/ 16448 h 121941"/>
                <a:gd name="connsiteX2" fmla="*/ 24284 w 35831"/>
                <a:gd name="connsiteY2" fmla="*/ 30680 h 121941"/>
                <a:gd name="connsiteX3" fmla="*/ 20713 w 35831"/>
                <a:gd name="connsiteY3" fmla="*/ 36117 h 121941"/>
                <a:gd name="connsiteX4" fmla="*/ 11069 w 35831"/>
                <a:gd name="connsiteY4" fmla="*/ 46192 h 121941"/>
                <a:gd name="connsiteX5" fmla="*/ 12677 w 35831"/>
                <a:gd name="connsiteY5" fmla="*/ 50830 h 121941"/>
                <a:gd name="connsiteX6" fmla="*/ 10356 w 35831"/>
                <a:gd name="connsiteY6" fmla="*/ 52589 h 121941"/>
                <a:gd name="connsiteX7" fmla="*/ 7320 w 35831"/>
                <a:gd name="connsiteY7" fmla="*/ 58826 h 121941"/>
                <a:gd name="connsiteX8" fmla="*/ 7320 w 35831"/>
                <a:gd name="connsiteY8" fmla="*/ 63143 h 121941"/>
                <a:gd name="connsiteX9" fmla="*/ 6606 w 35831"/>
                <a:gd name="connsiteY9" fmla="*/ 65063 h 121941"/>
                <a:gd name="connsiteX10" fmla="*/ 5714 w 35831"/>
                <a:gd name="connsiteY10" fmla="*/ 72898 h 121941"/>
                <a:gd name="connsiteX11" fmla="*/ 2319 w 35831"/>
                <a:gd name="connsiteY11" fmla="*/ 79454 h 121941"/>
                <a:gd name="connsiteX12" fmla="*/ 0 w 35831"/>
                <a:gd name="connsiteY12" fmla="*/ 87611 h 121941"/>
                <a:gd name="connsiteX13" fmla="*/ 355 w 35831"/>
                <a:gd name="connsiteY13" fmla="*/ 88890 h 121941"/>
                <a:gd name="connsiteX14" fmla="*/ 12439 w 35831"/>
                <a:gd name="connsiteY14" fmla="*/ 101451 h 121941"/>
                <a:gd name="connsiteX15" fmla="*/ 13213 w 35831"/>
                <a:gd name="connsiteY15" fmla="*/ 106321 h 121941"/>
                <a:gd name="connsiteX16" fmla="*/ 15356 w 35831"/>
                <a:gd name="connsiteY16" fmla="*/ 108240 h 121941"/>
                <a:gd name="connsiteX17" fmla="*/ 20535 w 35831"/>
                <a:gd name="connsiteY17" fmla="*/ 109999 h 121941"/>
                <a:gd name="connsiteX18" fmla="*/ 22499 w 35831"/>
                <a:gd name="connsiteY18" fmla="*/ 114637 h 121941"/>
                <a:gd name="connsiteX19" fmla="*/ 20118 w 35831"/>
                <a:gd name="connsiteY19" fmla="*/ 121941 h 12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831" h="121941">
                  <a:moveTo>
                    <a:pt x="35831" y="0"/>
                  </a:moveTo>
                  <a:lnTo>
                    <a:pt x="33034" y="16448"/>
                  </a:lnTo>
                  <a:lnTo>
                    <a:pt x="24284" y="30680"/>
                  </a:lnTo>
                  <a:lnTo>
                    <a:pt x="20713" y="36117"/>
                  </a:lnTo>
                  <a:lnTo>
                    <a:pt x="11069" y="46192"/>
                  </a:lnTo>
                  <a:lnTo>
                    <a:pt x="12677" y="50830"/>
                  </a:lnTo>
                  <a:lnTo>
                    <a:pt x="10356" y="52589"/>
                  </a:lnTo>
                  <a:lnTo>
                    <a:pt x="7320" y="58826"/>
                  </a:lnTo>
                  <a:lnTo>
                    <a:pt x="7320" y="63143"/>
                  </a:lnTo>
                  <a:lnTo>
                    <a:pt x="6606" y="65063"/>
                  </a:lnTo>
                  <a:cubicBezTo>
                    <a:pt x="6309" y="67675"/>
                    <a:pt x="6011" y="70286"/>
                    <a:pt x="5714" y="72898"/>
                  </a:cubicBezTo>
                  <a:lnTo>
                    <a:pt x="2319" y="79454"/>
                  </a:lnTo>
                  <a:lnTo>
                    <a:pt x="0" y="87611"/>
                  </a:lnTo>
                  <a:lnTo>
                    <a:pt x="355" y="88890"/>
                  </a:lnTo>
                  <a:lnTo>
                    <a:pt x="12439" y="101451"/>
                  </a:lnTo>
                  <a:lnTo>
                    <a:pt x="13213" y="106321"/>
                  </a:lnTo>
                  <a:lnTo>
                    <a:pt x="15356" y="108240"/>
                  </a:lnTo>
                  <a:lnTo>
                    <a:pt x="20535" y="109999"/>
                  </a:lnTo>
                  <a:lnTo>
                    <a:pt x="22499" y="114637"/>
                  </a:lnTo>
                  <a:lnTo>
                    <a:pt x="20118" y="12194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89" name="Freeform 94"/>
            <p:cNvSpPr>
              <a:spLocks/>
            </p:cNvSpPr>
            <p:nvPr/>
          </p:nvSpPr>
          <p:spPr bwMode="gray">
            <a:xfrm>
              <a:off x="8604448" y="2636394"/>
              <a:ext cx="477803" cy="1815773"/>
            </a:xfrm>
            <a:custGeom>
              <a:avLst/>
              <a:gdLst>
                <a:gd name="T0" fmla="*/ 0 w 176"/>
                <a:gd name="T1" fmla="*/ 0 h 224"/>
                <a:gd name="T2" fmla="*/ 2147483647 w 176"/>
                <a:gd name="T3" fmla="*/ 2147483647 h 224"/>
                <a:gd name="T4" fmla="*/ 2147483647 w 176"/>
                <a:gd name="T5" fmla="*/ 2147483647 h 224"/>
                <a:gd name="T6" fmla="*/ 2147483647 w 176"/>
                <a:gd name="T7" fmla="*/ 2147483647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24"/>
                <a:gd name="T14" fmla="*/ 176 w 176"/>
                <a:gd name="T15" fmla="*/ 224 h 224"/>
                <a:gd name="connsiteX0" fmla="*/ 0 w 17857"/>
                <a:gd name="connsiteY0" fmla="*/ 0 h 16077"/>
                <a:gd name="connsiteX1" fmla="*/ 1250 w 17857"/>
                <a:gd name="connsiteY1" fmla="*/ 536 h 16077"/>
                <a:gd name="connsiteX2" fmla="*/ 10000 w 17857"/>
                <a:gd name="connsiteY2" fmla="*/ 5982 h 16077"/>
                <a:gd name="connsiteX3" fmla="*/ 17857 w 17857"/>
                <a:gd name="connsiteY3" fmla="*/ 16077 h 1607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8214 w 18214"/>
                <a:gd name="connsiteY3" fmla="*/ 17037 h 1703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5774 w 18214"/>
                <a:gd name="connsiteY3" fmla="*/ 14050 h 17037"/>
                <a:gd name="connsiteX4" fmla="*/ 18214 w 18214"/>
                <a:gd name="connsiteY4" fmla="*/ 17037 h 1703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5774 w 18214"/>
                <a:gd name="connsiteY3" fmla="*/ 14050 h 17037"/>
                <a:gd name="connsiteX4" fmla="*/ 18214 w 18214"/>
                <a:gd name="connsiteY4" fmla="*/ 17037 h 17037"/>
                <a:gd name="connsiteX0" fmla="*/ 0 w 20872"/>
                <a:gd name="connsiteY0" fmla="*/ 0 h 17037"/>
                <a:gd name="connsiteX1" fmla="*/ 1250 w 20872"/>
                <a:gd name="connsiteY1" fmla="*/ 536 h 17037"/>
                <a:gd name="connsiteX2" fmla="*/ 10000 w 20872"/>
                <a:gd name="connsiteY2" fmla="*/ 5982 h 17037"/>
                <a:gd name="connsiteX3" fmla="*/ 20595 w 20872"/>
                <a:gd name="connsiteY3" fmla="*/ 9412 h 17037"/>
                <a:gd name="connsiteX4" fmla="*/ 18214 w 20872"/>
                <a:gd name="connsiteY4" fmla="*/ 17037 h 17037"/>
                <a:gd name="connsiteX0" fmla="*/ 0 w 20595"/>
                <a:gd name="connsiteY0" fmla="*/ 0 h 17037"/>
                <a:gd name="connsiteX1" fmla="*/ 1250 w 20595"/>
                <a:gd name="connsiteY1" fmla="*/ 536 h 17037"/>
                <a:gd name="connsiteX2" fmla="*/ 10000 w 20595"/>
                <a:gd name="connsiteY2" fmla="*/ 5982 h 17037"/>
                <a:gd name="connsiteX3" fmla="*/ 20595 w 20595"/>
                <a:gd name="connsiteY3" fmla="*/ 9412 h 17037"/>
                <a:gd name="connsiteX4" fmla="*/ 18214 w 20595"/>
                <a:gd name="connsiteY4" fmla="*/ 17037 h 17037"/>
                <a:gd name="connsiteX0" fmla="*/ 0 w 18274"/>
                <a:gd name="connsiteY0" fmla="*/ 0 h 17037"/>
                <a:gd name="connsiteX1" fmla="*/ 1250 w 18274"/>
                <a:gd name="connsiteY1" fmla="*/ 536 h 17037"/>
                <a:gd name="connsiteX2" fmla="*/ 10000 w 18274"/>
                <a:gd name="connsiteY2" fmla="*/ 5982 h 17037"/>
                <a:gd name="connsiteX3" fmla="*/ 18274 w 18274"/>
                <a:gd name="connsiteY3" fmla="*/ 14050 h 17037"/>
                <a:gd name="connsiteX4" fmla="*/ 18214 w 18274"/>
                <a:gd name="connsiteY4" fmla="*/ 17037 h 17037"/>
                <a:gd name="connsiteX0" fmla="*/ 0 w 18394"/>
                <a:gd name="connsiteY0" fmla="*/ 0 h 17037"/>
                <a:gd name="connsiteX1" fmla="*/ 1250 w 18394"/>
                <a:gd name="connsiteY1" fmla="*/ 536 h 17037"/>
                <a:gd name="connsiteX2" fmla="*/ 10000 w 18394"/>
                <a:gd name="connsiteY2" fmla="*/ 5982 h 17037"/>
                <a:gd name="connsiteX3" fmla="*/ 18274 w 18394"/>
                <a:gd name="connsiteY3" fmla="*/ 14050 h 17037"/>
                <a:gd name="connsiteX4" fmla="*/ 18393 w 18394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274 w 18929"/>
                <a:gd name="connsiteY3" fmla="*/ 1405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453 w 18929"/>
                <a:gd name="connsiteY3" fmla="*/ 14850 h 17037"/>
                <a:gd name="connsiteX4" fmla="*/ 18929 w 18929"/>
                <a:gd name="connsiteY4" fmla="*/ 17037 h 17037"/>
                <a:gd name="connsiteX0" fmla="*/ 0 w 21489"/>
                <a:gd name="connsiteY0" fmla="*/ 0 h 17037"/>
                <a:gd name="connsiteX1" fmla="*/ 1250 w 21489"/>
                <a:gd name="connsiteY1" fmla="*/ 536 h 17037"/>
                <a:gd name="connsiteX2" fmla="*/ 10000 w 21489"/>
                <a:gd name="connsiteY2" fmla="*/ 5982 h 17037"/>
                <a:gd name="connsiteX3" fmla="*/ 21489 w 21489"/>
                <a:gd name="connsiteY3" fmla="*/ 10852 h 17037"/>
                <a:gd name="connsiteX4" fmla="*/ 18929 w 21489"/>
                <a:gd name="connsiteY4" fmla="*/ 17037 h 17037"/>
                <a:gd name="connsiteX0" fmla="*/ 0 w 21489"/>
                <a:gd name="connsiteY0" fmla="*/ 0 h 17037"/>
                <a:gd name="connsiteX1" fmla="*/ 1250 w 21489"/>
                <a:gd name="connsiteY1" fmla="*/ 536 h 17037"/>
                <a:gd name="connsiteX2" fmla="*/ 10000 w 21489"/>
                <a:gd name="connsiteY2" fmla="*/ 5982 h 17037"/>
                <a:gd name="connsiteX3" fmla="*/ 21489 w 21489"/>
                <a:gd name="connsiteY3" fmla="*/ 10852 h 17037"/>
                <a:gd name="connsiteX4" fmla="*/ 18929 w 2148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810 w 18929"/>
                <a:gd name="connsiteY3" fmla="*/ 1437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096 w 18929"/>
                <a:gd name="connsiteY3" fmla="*/ 1453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2738 w 18929"/>
                <a:gd name="connsiteY3" fmla="*/ 8613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5417 w 18929"/>
                <a:gd name="connsiteY4" fmla="*/ 1293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3453 w 18929"/>
                <a:gd name="connsiteY4" fmla="*/ 1277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2917 w 18929"/>
                <a:gd name="connsiteY4" fmla="*/ 1277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2170 w 21099"/>
                <a:gd name="connsiteY0" fmla="*/ 7786 h 24823"/>
                <a:gd name="connsiteX1" fmla="*/ 27 w 21099"/>
                <a:gd name="connsiteY1" fmla="*/ 6 h 24823"/>
                <a:gd name="connsiteX2" fmla="*/ 12170 w 21099"/>
                <a:gd name="connsiteY2" fmla="*/ 13768 h 24823"/>
                <a:gd name="connsiteX3" fmla="*/ 12944 w 21099"/>
                <a:gd name="connsiteY3" fmla="*/ 18638 h 24823"/>
                <a:gd name="connsiteX4" fmla="*/ 15087 w 21099"/>
                <a:gd name="connsiteY4" fmla="*/ 20557 h 24823"/>
                <a:gd name="connsiteX5" fmla="*/ 20266 w 21099"/>
                <a:gd name="connsiteY5" fmla="*/ 22316 h 24823"/>
                <a:gd name="connsiteX6" fmla="*/ 21099 w 21099"/>
                <a:gd name="connsiteY6" fmla="*/ 24823 h 24823"/>
                <a:gd name="connsiteX0" fmla="*/ 0 w 18929"/>
                <a:gd name="connsiteY0" fmla="*/ 0 h 17037"/>
                <a:gd name="connsiteX1" fmla="*/ 10000 w 18929"/>
                <a:gd name="connsiteY1" fmla="*/ 5982 h 17037"/>
                <a:gd name="connsiteX2" fmla="*/ 10774 w 18929"/>
                <a:gd name="connsiteY2" fmla="*/ 10852 h 17037"/>
                <a:gd name="connsiteX3" fmla="*/ 12917 w 18929"/>
                <a:gd name="connsiteY3" fmla="*/ 12771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21072"/>
                <a:gd name="connsiteY0" fmla="*/ 0 h 23114"/>
                <a:gd name="connsiteX1" fmla="*/ 12143 w 21072"/>
                <a:gd name="connsiteY1" fmla="*/ 12059 h 23114"/>
                <a:gd name="connsiteX2" fmla="*/ 12917 w 21072"/>
                <a:gd name="connsiteY2" fmla="*/ 16929 h 23114"/>
                <a:gd name="connsiteX3" fmla="*/ 15060 w 21072"/>
                <a:gd name="connsiteY3" fmla="*/ 18848 h 23114"/>
                <a:gd name="connsiteX4" fmla="*/ 20239 w 21072"/>
                <a:gd name="connsiteY4" fmla="*/ 20607 h 23114"/>
                <a:gd name="connsiteX5" fmla="*/ 21072 w 21072"/>
                <a:gd name="connsiteY5" fmla="*/ 23114 h 23114"/>
                <a:gd name="connsiteX0" fmla="*/ 14056 w 14225"/>
                <a:gd name="connsiteY0" fmla="*/ 0 h 83562"/>
                <a:gd name="connsiteX1" fmla="*/ 128 w 14225"/>
                <a:gd name="connsiteY1" fmla="*/ 72507 h 83562"/>
                <a:gd name="connsiteX2" fmla="*/ 902 w 14225"/>
                <a:gd name="connsiteY2" fmla="*/ 77377 h 83562"/>
                <a:gd name="connsiteX3" fmla="*/ 3045 w 14225"/>
                <a:gd name="connsiteY3" fmla="*/ 79296 h 83562"/>
                <a:gd name="connsiteX4" fmla="*/ 8224 w 14225"/>
                <a:gd name="connsiteY4" fmla="*/ 81055 h 83562"/>
                <a:gd name="connsiteX5" fmla="*/ 9057 w 14225"/>
                <a:gd name="connsiteY5" fmla="*/ 83562 h 83562"/>
                <a:gd name="connsiteX0" fmla="*/ 13928 w 13928"/>
                <a:gd name="connsiteY0" fmla="*/ 0 h 83562"/>
                <a:gd name="connsiteX1" fmla="*/ 0 w 13928"/>
                <a:gd name="connsiteY1" fmla="*/ 72507 h 83562"/>
                <a:gd name="connsiteX2" fmla="*/ 774 w 13928"/>
                <a:gd name="connsiteY2" fmla="*/ 77377 h 83562"/>
                <a:gd name="connsiteX3" fmla="*/ 2917 w 13928"/>
                <a:gd name="connsiteY3" fmla="*/ 79296 h 83562"/>
                <a:gd name="connsiteX4" fmla="*/ 8096 w 13928"/>
                <a:gd name="connsiteY4" fmla="*/ 81055 h 83562"/>
                <a:gd name="connsiteX5" fmla="*/ 8929 w 13928"/>
                <a:gd name="connsiteY5" fmla="*/ 83562 h 83562"/>
                <a:gd name="connsiteX0" fmla="*/ 23392 w 23392"/>
                <a:gd name="connsiteY0" fmla="*/ 0 h 111387"/>
                <a:gd name="connsiteX1" fmla="*/ 0 w 23392"/>
                <a:gd name="connsiteY1" fmla="*/ 100332 h 111387"/>
                <a:gd name="connsiteX2" fmla="*/ 774 w 23392"/>
                <a:gd name="connsiteY2" fmla="*/ 105202 h 111387"/>
                <a:gd name="connsiteX3" fmla="*/ 2917 w 23392"/>
                <a:gd name="connsiteY3" fmla="*/ 107121 h 111387"/>
                <a:gd name="connsiteX4" fmla="*/ 8096 w 23392"/>
                <a:gd name="connsiteY4" fmla="*/ 108880 h 111387"/>
                <a:gd name="connsiteX5" fmla="*/ 8929 w 23392"/>
                <a:gd name="connsiteY5" fmla="*/ 111387 h 111387"/>
                <a:gd name="connsiteX0" fmla="*/ 23392 w 23392"/>
                <a:gd name="connsiteY0" fmla="*/ 0 h 111387"/>
                <a:gd name="connsiteX1" fmla="*/ 18988 w 23392"/>
                <a:gd name="connsiteY1" fmla="*/ 20126 h 111387"/>
                <a:gd name="connsiteX2" fmla="*/ 0 w 23392"/>
                <a:gd name="connsiteY2" fmla="*/ 100332 h 111387"/>
                <a:gd name="connsiteX3" fmla="*/ 774 w 23392"/>
                <a:gd name="connsiteY3" fmla="*/ 105202 h 111387"/>
                <a:gd name="connsiteX4" fmla="*/ 2917 w 23392"/>
                <a:gd name="connsiteY4" fmla="*/ 107121 h 111387"/>
                <a:gd name="connsiteX5" fmla="*/ 8096 w 23392"/>
                <a:gd name="connsiteY5" fmla="*/ 108880 h 111387"/>
                <a:gd name="connsiteX6" fmla="*/ 8929 w 23392"/>
                <a:gd name="connsiteY6" fmla="*/ 111387 h 111387"/>
                <a:gd name="connsiteX0" fmla="*/ 23392 w 23392"/>
                <a:gd name="connsiteY0" fmla="*/ 0 h 111387"/>
                <a:gd name="connsiteX1" fmla="*/ 20595 w 23392"/>
                <a:gd name="connsiteY1" fmla="*/ 15329 h 111387"/>
                <a:gd name="connsiteX2" fmla="*/ 0 w 23392"/>
                <a:gd name="connsiteY2" fmla="*/ 100332 h 111387"/>
                <a:gd name="connsiteX3" fmla="*/ 774 w 23392"/>
                <a:gd name="connsiteY3" fmla="*/ 105202 h 111387"/>
                <a:gd name="connsiteX4" fmla="*/ 2917 w 23392"/>
                <a:gd name="connsiteY4" fmla="*/ 107121 h 111387"/>
                <a:gd name="connsiteX5" fmla="*/ 8096 w 23392"/>
                <a:gd name="connsiteY5" fmla="*/ 108880 h 111387"/>
                <a:gd name="connsiteX6" fmla="*/ 8929 w 23392"/>
                <a:gd name="connsiteY6" fmla="*/ 111387 h 111387"/>
                <a:gd name="connsiteX0" fmla="*/ 23392 w 23392"/>
                <a:gd name="connsiteY0" fmla="*/ 0 h 111387"/>
                <a:gd name="connsiteX1" fmla="*/ 20595 w 23392"/>
                <a:gd name="connsiteY1" fmla="*/ 15329 h 111387"/>
                <a:gd name="connsiteX2" fmla="*/ 12559 w 23392"/>
                <a:gd name="connsiteY2" fmla="*/ 49071 h 111387"/>
                <a:gd name="connsiteX3" fmla="*/ 0 w 23392"/>
                <a:gd name="connsiteY3" fmla="*/ 100332 h 111387"/>
                <a:gd name="connsiteX4" fmla="*/ 774 w 23392"/>
                <a:gd name="connsiteY4" fmla="*/ 105202 h 111387"/>
                <a:gd name="connsiteX5" fmla="*/ 2917 w 23392"/>
                <a:gd name="connsiteY5" fmla="*/ 107121 h 111387"/>
                <a:gd name="connsiteX6" fmla="*/ 8096 w 23392"/>
                <a:gd name="connsiteY6" fmla="*/ 108880 h 111387"/>
                <a:gd name="connsiteX7" fmla="*/ 8929 w 23392"/>
                <a:gd name="connsiteY7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2084 w 25476"/>
                <a:gd name="connsiteY3" fmla="*/ 100332 h 111387"/>
                <a:gd name="connsiteX4" fmla="*/ 2858 w 25476"/>
                <a:gd name="connsiteY4" fmla="*/ 105202 h 111387"/>
                <a:gd name="connsiteX5" fmla="*/ 5001 w 25476"/>
                <a:gd name="connsiteY5" fmla="*/ 107121 h 111387"/>
                <a:gd name="connsiteX6" fmla="*/ 10180 w 25476"/>
                <a:gd name="connsiteY6" fmla="*/ 108880 h 111387"/>
                <a:gd name="connsiteX7" fmla="*/ 11013 w 25476"/>
                <a:gd name="connsiteY7" fmla="*/ 111387 h 111387"/>
                <a:gd name="connsiteX0" fmla="*/ 27057 w 27057"/>
                <a:gd name="connsiteY0" fmla="*/ 0 h 111387"/>
                <a:gd name="connsiteX1" fmla="*/ 24260 w 27057"/>
                <a:gd name="connsiteY1" fmla="*/ 15329 h 111387"/>
                <a:gd name="connsiteX2" fmla="*/ 1581 w 27057"/>
                <a:gd name="connsiteY2" fmla="*/ 43634 h 111387"/>
                <a:gd name="connsiteX3" fmla="*/ 2117 w 27057"/>
                <a:gd name="connsiteY3" fmla="*/ 66342 h 111387"/>
                <a:gd name="connsiteX4" fmla="*/ 3665 w 27057"/>
                <a:gd name="connsiteY4" fmla="*/ 100332 h 111387"/>
                <a:gd name="connsiteX5" fmla="*/ 4439 w 27057"/>
                <a:gd name="connsiteY5" fmla="*/ 105202 h 111387"/>
                <a:gd name="connsiteX6" fmla="*/ 6582 w 27057"/>
                <a:gd name="connsiteY6" fmla="*/ 107121 h 111387"/>
                <a:gd name="connsiteX7" fmla="*/ 11761 w 27057"/>
                <a:gd name="connsiteY7" fmla="*/ 108880 h 111387"/>
                <a:gd name="connsiteX8" fmla="*/ 12594 w 27057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536 w 25476"/>
                <a:gd name="connsiteY3" fmla="*/ 66342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6607 w 25476"/>
                <a:gd name="connsiteY3" fmla="*/ 53229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6607 w 25476"/>
                <a:gd name="connsiteY3" fmla="*/ 53229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1786 w 25476"/>
                <a:gd name="connsiteY3" fmla="*/ 49711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0 w 26012"/>
                <a:gd name="connsiteY2" fmla="*/ 43474 h 111387"/>
                <a:gd name="connsiteX3" fmla="*/ 2322 w 26012"/>
                <a:gd name="connsiteY3" fmla="*/ 49711 h 111387"/>
                <a:gd name="connsiteX4" fmla="*/ 2620 w 26012"/>
                <a:gd name="connsiteY4" fmla="*/ 100332 h 111387"/>
                <a:gd name="connsiteX5" fmla="*/ 3394 w 26012"/>
                <a:gd name="connsiteY5" fmla="*/ 105202 h 111387"/>
                <a:gd name="connsiteX6" fmla="*/ 5537 w 26012"/>
                <a:gd name="connsiteY6" fmla="*/ 107121 h 111387"/>
                <a:gd name="connsiteX7" fmla="*/ 10716 w 26012"/>
                <a:gd name="connsiteY7" fmla="*/ 108880 h 111387"/>
                <a:gd name="connsiteX8" fmla="*/ 11549 w 26012"/>
                <a:gd name="connsiteY8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2144 w 26012"/>
                <a:gd name="connsiteY2" fmla="*/ 28282 h 111387"/>
                <a:gd name="connsiteX3" fmla="*/ 0 w 26012"/>
                <a:gd name="connsiteY3" fmla="*/ 43474 h 111387"/>
                <a:gd name="connsiteX4" fmla="*/ 2322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322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7322 w 26012"/>
                <a:gd name="connsiteY4" fmla="*/ 48272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7322 w 26012"/>
                <a:gd name="connsiteY4" fmla="*/ 48272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858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858 w 26012"/>
                <a:gd name="connsiteY4" fmla="*/ 49711 h 111387"/>
                <a:gd name="connsiteX5" fmla="*/ 2501 w 26012"/>
                <a:gd name="connsiteY5" fmla="*/ 77057 h 111387"/>
                <a:gd name="connsiteX6" fmla="*/ 2620 w 26012"/>
                <a:gd name="connsiteY6" fmla="*/ 100332 h 111387"/>
                <a:gd name="connsiteX7" fmla="*/ 3394 w 26012"/>
                <a:gd name="connsiteY7" fmla="*/ 105202 h 111387"/>
                <a:gd name="connsiteX8" fmla="*/ 5537 w 26012"/>
                <a:gd name="connsiteY8" fmla="*/ 107121 h 111387"/>
                <a:gd name="connsiteX9" fmla="*/ 10716 w 26012"/>
                <a:gd name="connsiteY9" fmla="*/ 108880 h 111387"/>
                <a:gd name="connsiteX10" fmla="*/ 11549 w 26012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5119 w 28511"/>
                <a:gd name="connsiteY6" fmla="*/ 100332 h 111387"/>
                <a:gd name="connsiteX7" fmla="*/ 5893 w 28511"/>
                <a:gd name="connsiteY7" fmla="*/ 105202 h 111387"/>
                <a:gd name="connsiteX8" fmla="*/ 8036 w 28511"/>
                <a:gd name="connsiteY8" fmla="*/ 107121 h 111387"/>
                <a:gd name="connsiteX9" fmla="*/ 13215 w 28511"/>
                <a:gd name="connsiteY9" fmla="*/ 108880 h 111387"/>
                <a:gd name="connsiteX10" fmla="*/ 14048 w 28511"/>
                <a:gd name="connsiteY10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3571 w 28511"/>
                <a:gd name="connsiteY6" fmla="*/ 85692 h 111387"/>
                <a:gd name="connsiteX7" fmla="*/ 5119 w 28511"/>
                <a:gd name="connsiteY7" fmla="*/ 100332 h 111387"/>
                <a:gd name="connsiteX8" fmla="*/ 5893 w 28511"/>
                <a:gd name="connsiteY8" fmla="*/ 105202 h 111387"/>
                <a:gd name="connsiteX9" fmla="*/ 8036 w 28511"/>
                <a:gd name="connsiteY9" fmla="*/ 107121 h 111387"/>
                <a:gd name="connsiteX10" fmla="*/ 13215 w 28511"/>
                <a:gd name="connsiteY10" fmla="*/ 108880 h 111387"/>
                <a:gd name="connsiteX11" fmla="*/ 14048 w 28511"/>
                <a:gd name="connsiteY11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0 w 28511"/>
                <a:gd name="connsiteY6" fmla="*/ 62024 h 111387"/>
                <a:gd name="connsiteX7" fmla="*/ 5119 w 28511"/>
                <a:gd name="connsiteY7" fmla="*/ 100332 h 111387"/>
                <a:gd name="connsiteX8" fmla="*/ 5893 w 28511"/>
                <a:gd name="connsiteY8" fmla="*/ 105202 h 111387"/>
                <a:gd name="connsiteX9" fmla="*/ 8036 w 28511"/>
                <a:gd name="connsiteY9" fmla="*/ 107121 h 111387"/>
                <a:gd name="connsiteX10" fmla="*/ 13215 w 28511"/>
                <a:gd name="connsiteY10" fmla="*/ 108880 h 111387"/>
                <a:gd name="connsiteX11" fmla="*/ 14048 w 28511"/>
                <a:gd name="connsiteY11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0 w 28511"/>
                <a:gd name="connsiteY6" fmla="*/ 62024 h 111387"/>
                <a:gd name="connsiteX7" fmla="*/ 2500 w 28511"/>
                <a:gd name="connsiteY7" fmla="*/ 80895 h 111387"/>
                <a:gd name="connsiteX8" fmla="*/ 5119 w 28511"/>
                <a:gd name="connsiteY8" fmla="*/ 100332 h 111387"/>
                <a:gd name="connsiteX9" fmla="*/ 5893 w 28511"/>
                <a:gd name="connsiteY9" fmla="*/ 105202 h 111387"/>
                <a:gd name="connsiteX10" fmla="*/ 8036 w 28511"/>
                <a:gd name="connsiteY10" fmla="*/ 107121 h 111387"/>
                <a:gd name="connsiteX11" fmla="*/ 13215 w 28511"/>
                <a:gd name="connsiteY11" fmla="*/ 108880 h 111387"/>
                <a:gd name="connsiteX12" fmla="*/ 14048 w 28511"/>
                <a:gd name="connsiteY12" fmla="*/ 111387 h 111387"/>
                <a:gd name="connsiteX0" fmla="*/ 31190 w 31190"/>
                <a:gd name="connsiteY0" fmla="*/ 0 h 111387"/>
                <a:gd name="connsiteX1" fmla="*/ 28393 w 31190"/>
                <a:gd name="connsiteY1" fmla="*/ 15329 h 111387"/>
                <a:gd name="connsiteX2" fmla="*/ 16072 w 31190"/>
                <a:gd name="connsiteY2" fmla="*/ 34998 h 111387"/>
                <a:gd name="connsiteX3" fmla="*/ 5178 w 31190"/>
                <a:gd name="connsiteY3" fmla="*/ 43474 h 111387"/>
                <a:gd name="connsiteX4" fmla="*/ 8036 w 31190"/>
                <a:gd name="connsiteY4" fmla="*/ 49711 h 111387"/>
                <a:gd name="connsiteX5" fmla="*/ 2679 w 31190"/>
                <a:gd name="connsiteY5" fmla="*/ 57707 h 111387"/>
                <a:gd name="connsiteX6" fmla="*/ 2679 w 31190"/>
                <a:gd name="connsiteY6" fmla="*/ 62024 h 111387"/>
                <a:gd name="connsiteX7" fmla="*/ 0 w 31190"/>
                <a:gd name="connsiteY7" fmla="*/ 67942 h 111387"/>
                <a:gd name="connsiteX8" fmla="*/ 7798 w 31190"/>
                <a:gd name="connsiteY8" fmla="*/ 100332 h 111387"/>
                <a:gd name="connsiteX9" fmla="*/ 8572 w 31190"/>
                <a:gd name="connsiteY9" fmla="*/ 105202 h 111387"/>
                <a:gd name="connsiteX10" fmla="*/ 10715 w 31190"/>
                <a:gd name="connsiteY10" fmla="*/ 107121 h 111387"/>
                <a:gd name="connsiteX11" fmla="*/ 15894 w 31190"/>
                <a:gd name="connsiteY11" fmla="*/ 108880 h 111387"/>
                <a:gd name="connsiteX12" fmla="*/ 16727 w 31190"/>
                <a:gd name="connsiteY12" fmla="*/ 111387 h 111387"/>
                <a:gd name="connsiteX0" fmla="*/ 31190 w 31190"/>
                <a:gd name="connsiteY0" fmla="*/ 0 h 111387"/>
                <a:gd name="connsiteX1" fmla="*/ 28393 w 31190"/>
                <a:gd name="connsiteY1" fmla="*/ 15329 h 111387"/>
                <a:gd name="connsiteX2" fmla="*/ 16072 w 31190"/>
                <a:gd name="connsiteY2" fmla="*/ 34998 h 111387"/>
                <a:gd name="connsiteX3" fmla="*/ 5178 w 31190"/>
                <a:gd name="connsiteY3" fmla="*/ 43474 h 111387"/>
                <a:gd name="connsiteX4" fmla="*/ 8036 w 31190"/>
                <a:gd name="connsiteY4" fmla="*/ 49711 h 111387"/>
                <a:gd name="connsiteX5" fmla="*/ 2679 w 31190"/>
                <a:gd name="connsiteY5" fmla="*/ 57707 h 111387"/>
                <a:gd name="connsiteX6" fmla="*/ 2679 w 31190"/>
                <a:gd name="connsiteY6" fmla="*/ 62024 h 111387"/>
                <a:gd name="connsiteX7" fmla="*/ 0 w 31190"/>
                <a:gd name="connsiteY7" fmla="*/ 67942 h 111387"/>
                <a:gd name="connsiteX8" fmla="*/ 3215 w 31190"/>
                <a:gd name="connsiteY8" fmla="*/ 83133 h 111387"/>
                <a:gd name="connsiteX9" fmla="*/ 7798 w 31190"/>
                <a:gd name="connsiteY9" fmla="*/ 100332 h 111387"/>
                <a:gd name="connsiteX10" fmla="*/ 8572 w 31190"/>
                <a:gd name="connsiteY10" fmla="*/ 105202 h 111387"/>
                <a:gd name="connsiteX11" fmla="*/ 10715 w 31190"/>
                <a:gd name="connsiteY11" fmla="*/ 107121 h 111387"/>
                <a:gd name="connsiteX12" fmla="*/ 15894 w 31190"/>
                <a:gd name="connsiteY12" fmla="*/ 108880 h 111387"/>
                <a:gd name="connsiteX13" fmla="*/ 16727 w 31190"/>
                <a:gd name="connsiteY13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0 w 36368"/>
                <a:gd name="connsiteY8" fmla="*/ 85692 h 111387"/>
                <a:gd name="connsiteX9" fmla="*/ 12976 w 36368"/>
                <a:gd name="connsiteY9" fmla="*/ 100332 h 111387"/>
                <a:gd name="connsiteX10" fmla="*/ 13750 w 36368"/>
                <a:gd name="connsiteY10" fmla="*/ 105202 h 111387"/>
                <a:gd name="connsiteX11" fmla="*/ 15893 w 36368"/>
                <a:gd name="connsiteY11" fmla="*/ 107121 h 111387"/>
                <a:gd name="connsiteX12" fmla="*/ 21072 w 36368"/>
                <a:gd name="connsiteY12" fmla="*/ 108880 h 111387"/>
                <a:gd name="connsiteX13" fmla="*/ 21905 w 36368"/>
                <a:gd name="connsiteY13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3750 w 36368"/>
                <a:gd name="connsiteY8" fmla="*/ 72739 h 111387"/>
                <a:gd name="connsiteX9" fmla="*/ 0 w 36368"/>
                <a:gd name="connsiteY9" fmla="*/ 85692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6785 w 36368"/>
                <a:gd name="connsiteY10" fmla="*/ 93528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9 w 36368"/>
                <a:gd name="connsiteY7" fmla="*/ 70500 h 111387"/>
                <a:gd name="connsiteX8" fmla="*/ 0 w 36368"/>
                <a:gd name="connsiteY8" fmla="*/ 85692 h 111387"/>
                <a:gd name="connsiteX9" fmla="*/ 1428 w 36368"/>
                <a:gd name="connsiteY9" fmla="*/ 88730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715 w 36368"/>
                <a:gd name="connsiteY7" fmla="*/ 71939 h 111387"/>
                <a:gd name="connsiteX8" fmla="*/ 0 w 36368"/>
                <a:gd name="connsiteY8" fmla="*/ 85692 h 111387"/>
                <a:gd name="connsiteX9" fmla="*/ 1428 w 36368"/>
                <a:gd name="connsiteY9" fmla="*/ 88730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5543 h 111387"/>
                <a:gd name="connsiteX8" fmla="*/ 5715 w 36368"/>
                <a:gd name="connsiteY8" fmla="*/ 71939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571 w 36368"/>
                <a:gd name="connsiteY9" fmla="*/ 7737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9642 w 36368"/>
                <a:gd name="connsiteY9" fmla="*/ 7737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749 w 36368"/>
                <a:gd name="connsiteY9" fmla="*/ 7673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749 w 36368"/>
                <a:gd name="connsiteY9" fmla="*/ 7673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11607 w 36368"/>
                <a:gd name="connsiteY5" fmla="*/ 52589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9643 w 36368"/>
                <a:gd name="connsiteY5" fmla="*/ 52589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10893 w 36368"/>
                <a:gd name="connsiteY5" fmla="*/ 51470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5475 w 35475"/>
                <a:gd name="connsiteY0" fmla="*/ 0 h 111387"/>
                <a:gd name="connsiteX1" fmla="*/ 32678 w 35475"/>
                <a:gd name="connsiteY1" fmla="*/ 15329 h 111387"/>
                <a:gd name="connsiteX2" fmla="*/ 20357 w 35475"/>
                <a:gd name="connsiteY2" fmla="*/ 34998 h 111387"/>
                <a:gd name="connsiteX3" fmla="*/ 10713 w 35475"/>
                <a:gd name="connsiteY3" fmla="*/ 45073 h 111387"/>
                <a:gd name="connsiteX4" fmla="*/ 12321 w 35475"/>
                <a:gd name="connsiteY4" fmla="*/ 49711 h 111387"/>
                <a:gd name="connsiteX5" fmla="*/ 10000 w 35475"/>
                <a:gd name="connsiteY5" fmla="*/ 51470 h 111387"/>
                <a:gd name="connsiteX6" fmla="*/ 6964 w 35475"/>
                <a:gd name="connsiteY6" fmla="*/ 57707 h 111387"/>
                <a:gd name="connsiteX7" fmla="*/ 6964 w 35475"/>
                <a:gd name="connsiteY7" fmla="*/ 62024 h 111387"/>
                <a:gd name="connsiteX8" fmla="*/ 6250 w 35475"/>
                <a:gd name="connsiteY8" fmla="*/ 63944 h 111387"/>
                <a:gd name="connsiteX9" fmla="*/ 4822 w 35475"/>
                <a:gd name="connsiteY9" fmla="*/ 71939 h 111387"/>
                <a:gd name="connsiteX10" fmla="*/ 2856 w 35475"/>
                <a:gd name="connsiteY10" fmla="*/ 76736 h 111387"/>
                <a:gd name="connsiteX11" fmla="*/ 0 w 35475"/>
                <a:gd name="connsiteY11" fmla="*/ 85532 h 111387"/>
                <a:gd name="connsiteX12" fmla="*/ 535 w 35475"/>
                <a:gd name="connsiteY12" fmla="*/ 88730 h 111387"/>
                <a:gd name="connsiteX13" fmla="*/ 12083 w 35475"/>
                <a:gd name="connsiteY13" fmla="*/ 100332 h 111387"/>
                <a:gd name="connsiteX14" fmla="*/ 12857 w 35475"/>
                <a:gd name="connsiteY14" fmla="*/ 105202 h 111387"/>
                <a:gd name="connsiteX15" fmla="*/ 15000 w 35475"/>
                <a:gd name="connsiteY15" fmla="*/ 107121 h 111387"/>
                <a:gd name="connsiteX16" fmla="*/ 20179 w 35475"/>
                <a:gd name="connsiteY16" fmla="*/ 108880 h 111387"/>
                <a:gd name="connsiteX17" fmla="*/ 21012 w 35475"/>
                <a:gd name="connsiteY17" fmla="*/ 111387 h 111387"/>
                <a:gd name="connsiteX0" fmla="*/ 34948 w 34948"/>
                <a:gd name="connsiteY0" fmla="*/ 0 h 111387"/>
                <a:gd name="connsiteX1" fmla="*/ 32151 w 34948"/>
                <a:gd name="connsiteY1" fmla="*/ 15329 h 111387"/>
                <a:gd name="connsiteX2" fmla="*/ 19830 w 34948"/>
                <a:gd name="connsiteY2" fmla="*/ 34998 h 111387"/>
                <a:gd name="connsiteX3" fmla="*/ 10186 w 34948"/>
                <a:gd name="connsiteY3" fmla="*/ 45073 h 111387"/>
                <a:gd name="connsiteX4" fmla="*/ 11794 w 34948"/>
                <a:gd name="connsiteY4" fmla="*/ 49711 h 111387"/>
                <a:gd name="connsiteX5" fmla="*/ 9473 w 34948"/>
                <a:gd name="connsiteY5" fmla="*/ 51470 h 111387"/>
                <a:gd name="connsiteX6" fmla="*/ 6437 w 34948"/>
                <a:gd name="connsiteY6" fmla="*/ 57707 h 111387"/>
                <a:gd name="connsiteX7" fmla="*/ 6437 w 34948"/>
                <a:gd name="connsiteY7" fmla="*/ 62024 h 111387"/>
                <a:gd name="connsiteX8" fmla="*/ 5723 w 34948"/>
                <a:gd name="connsiteY8" fmla="*/ 63944 h 111387"/>
                <a:gd name="connsiteX9" fmla="*/ 4295 w 34948"/>
                <a:gd name="connsiteY9" fmla="*/ 71939 h 111387"/>
                <a:gd name="connsiteX10" fmla="*/ 2329 w 34948"/>
                <a:gd name="connsiteY10" fmla="*/ 76736 h 111387"/>
                <a:gd name="connsiteX11" fmla="*/ 2509 w 34948"/>
                <a:gd name="connsiteY11" fmla="*/ 84253 h 111387"/>
                <a:gd name="connsiteX12" fmla="*/ 8 w 34948"/>
                <a:gd name="connsiteY12" fmla="*/ 88730 h 111387"/>
                <a:gd name="connsiteX13" fmla="*/ 11556 w 34948"/>
                <a:gd name="connsiteY13" fmla="*/ 100332 h 111387"/>
                <a:gd name="connsiteX14" fmla="*/ 12330 w 34948"/>
                <a:gd name="connsiteY14" fmla="*/ 105202 h 111387"/>
                <a:gd name="connsiteX15" fmla="*/ 14473 w 34948"/>
                <a:gd name="connsiteY15" fmla="*/ 107121 h 111387"/>
                <a:gd name="connsiteX16" fmla="*/ 19652 w 34948"/>
                <a:gd name="connsiteY16" fmla="*/ 108880 h 111387"/>
                <a:gd name="connsiteX17" fmla="*/ 20485 w 34948"/>
                <a:gd name="connsiteY17" fmla="*/ 111387 h 111387"/>
                <a:gd name="connsiteX0" fmla="*/ 35482 w 35482"/>
                <a:gd name="connsiteY0" fmla="*/ 0 h 111387"/>
                <a:gd name="connsiteX1" fmla="*/ 32685 w 35482"/>
                <a:gd name="connsiteY1" fmla="*/ 15329 h 111387"/>
                <a:gd name="connsiteX2" fmla="*/ 20364 w 35482"/>
                <a:gd name="connsiteY2" fmla="*/ 34998 h 111387"/>
                <a:gd name="connsiteX3" fmla="*/ 10720 w 35482"/>
                <a:gd name="connsiteY3" fmla="*/ 45073 h 111387"/>
                <a:gd name="connsiteX4" fmla="*/ 12328 w 35482"/>
                <a:gd name="connsiteY4" fmla="*/ 49711 h 111387"/>
                <a:gd name="connsiteX5" fmla="*/ 10007 w 35482"/>
                <a:gd name="connsiteY5" fmla="*/ 51470 h 111387"/>
                <a:gd name="connsiteX6" fmla="*/ 6971 w 35482"/>
                <a:gd name="connsiteY6" fmla="*/ 57707 h 111387"/>
                <a:gd name="connsiteX7" fmla="*/ 6971 w 35482"/>
                <a:gd name="connsiteY7" fmla="*/ 62024 h 111387"/>
                <a:gd name="connsiteX8" fmla="*/ 6257 w 35482"/>
                <a:gd name="connsiteY8" fmla="*/ 63944 h 111387"/>
                <a:gd name="connsiteX9" fmla="*/ 4829 w 35482"/>
                <a:gd name="connsiteY9" fmla="*/ 71939 h 111387"/>
                <a:gd name="connsiteX10" fmla="*/ 2863 w 35482"/>
                <a:gd name="connsiteY10" fmla="*/ 76736 h 111387"/>
                <a:gd name="connsiteX11" fmla="*/ 3043 w 35482"/>
                <a:gd name="connsiteY11" fmla="*/ 84253 h 111387"/>
                <a:gd name="connsiteX12" fmla="*/ 6 w 35482"/>
                <a:gd name="connsiteY12" fmla="*/ 87771 h 111387"/>
                <a:gd name="connsiteX13" fmla="*/ 12090 w 35482"/>
                <a:gd name="connsiteY13" fmla="*/ 100332 h 111387"/>
                <a:gd name="connsiteX14" fmla="*/ 12864 w 35482"/>
                <a:gd name="connsiteY14" fmla="*/ 105202 h 111387"/>
                <a:gd name="connsiteX15" fmla="*/ 15007 w 35482"/>
                <a:gd name="connsiteY15" fmla="*/ 107121 h 111387"/>
                <a:gd name="connsiteX16" fmla="*/ 20186 w 35482"/>
                <a:gd name="connsiteY16" fmla="*/ 108880 h 111387"/>
                <a:gd name="connsiteX17" fmla="*/ 21019 w 35482"/>
                <a:gd name="connsiteY17" fmla="*/ 111387 h 111387"/>
                <a:gd name="connsiteX0" fmla="*/ 35479 w 35479"/>
                <a:gd name="connsiteY0" fmla="*/ 0 h 111387"/>
                <a:gd name="connsiteX1" fmla="*/ 32682 w 35479"/>
                <a:gd name="connsiteY1" fmla="*/ 15329 h 111387"/>
                <a:gd name="connsiteX2" fmla="*/ 20361 w 35479"/>
                <a:gd name="connsiteY2" fmla="*/ 34998 h 111387"/>
                <a:gd name="connsiteX3" fmla="*/ 10717 w 35479"/>
                <a:gd name="connsiteY3" fmla="*/ 45073 h 111387"/>
                <a:gd name="connsiteX4" fmla="*/ 12325 w 35479"/>
                <a:gd name="connsiteY4" fmla="*/ 49711 h 111387"/>
                <a:gd name="connsiteX5" fmla="*/ 10004 w 35479"/>
                <a:gd name="connsiteY5" fmla="*/ 51470 h 111387"/>
                <a:gd name="connsiteX6" fmla="*/ 6968 w 35479"/>
                <a:gd name="connsiteY6" fmla="*/ 57707 h 111387"/>
                <a:gd name="connsiteX7" fmla="*/ 6968 w 35479"/>
                <a:gd name="connsiteY7" fmla="*/ 62024 h 111387"/>
                <a:gd name="connsiteX8" fmla="*/ 6254 w 35479"/>
                <a:gd name="connsiteY8" fmla="*/ 63944 h 111387"/>
                <a:gd name="connsiteX9" fmla="*/ 4826 w 35479"/>
                <a:gd name="connsiteY9" fmla="*/ 71939 h 111387"/>
                <a:gd name="connsiteX10" fmla="*/ 2860 w 35479"/>
                <a:gd name="connsiteY10" fmla="*/ 76736 h 111387"/>
                <a:gd name="connsiteX11" fmla="*/ 10183 w 35479"/>
                <a:gd name="connsiteY11" fmla="*/ 84893 h 111387"/>
                <a:gd name="connsiteX12" fmla="*/ 3 w 35479"/>
                <a:gd name="connsiteY12" fmla="*/ 87771 h 111387"/>
                <a:gd name="connsiteX13" fmla="*/ 12087 w 35479"/>
                <a:gd name="connsiteY13" fmla="*/ 100332 h 111387"/>
                <a:gd name="connsiteX14" fmla="*/ 12861 w 35479"/>
                <a:gd name="connsiteY14" fmla="*/ 105202 h 111387"/>
                <a:gd name="connsiteX15" fmla="*/ 15004 w 35479"/>
                <a:gd name="connsiteY15" fmla="*/ 107121 h 111387"/>
                <a:gd name="connsiteX16" fmla="*/ 20183 w 35479"/>
                <a:gd name="connsiteY16" fmla="*/ 108880 h 111387"/>
                <a:gd name="connsiteX17" fmla="*/ 21016 w 35479"/>
                <a:gd name="connsiteY17" fmla="*/ 111387 h 111387"/>
                <a:gd name="connsiteX0" fmla="*/ 35476 w 35476"/>
                <a:gd name="connsiteY0" fmla="*/ 0 h 111387"/>
                <a:gd name="connsiteX1" fmla="*/ 32679 w 35476"/>
                <a:gd name="connsiteY1" fmla="*/ 15329 h 111387"/>
                <a:gd name="connsiteX2" fmla="*/ 20358 w 35476"/>
                <a:gd name="connsiteY2" fmla="*/ 34998 h 111387"/>
                <a:gd name="connsiteX3" fmla="*/ 10714 w 35476"/>
                <a:gd name="connsiteY3" fmla="*/ 45073 h 111387"/>
                <a:gd name="connsiteX4" fmla="*/ 12322 w 35476"/>
                <a:gd name="connsiteY4" fmla="*/ 49711 h 111387"/>
                <a:gd name="connsiteX5" fmla="*/ 10001 w 35476"/>
                <a:gd name="connsiteY5" fmla="*/ 51470 h 111387"/>
                <a:gd name="connsiteX6" fmla="*/ 6965 w 35476"/>
                <a:gd name="connsiteY6" fmla="*/ 57707 h 111387"/>
                <a:gd name="connsiteX7" fmla="*/ 6965 w 35476"/>
                <a:gd name="connsiteY7" fmla="*/ 62024 h 111387"/>
                <a:gd name="connsiteX8" fmla="*/ 6251 w 35476"/>
                <a:gd name="connsiteY8" fmla="*/ 63944 h 111387"/>
                <a:gd name="connsiteX9" fmla="*/ 4823 w 35476"/>
                <a:gd name="connsiteY9" fmla="*/ 71939 h 111387"/>
                <a:gd name="connsiteX10" fmla="*/ 2857 w 35476"/>
                <a:gd name="connsiteY10" fmla="*/ 76736 h 111387"/>
                <a:gd name="connsiteX11" fmla="*/ 10180 w 35476"/>
                <a:gd name="connsiteY11" fmla="*/ 84893 h 111387"/>
                <a:gd name="connsiteX12" fmla="*/ 0 w 35476"/>
                <a:gd name="connsiteY12" fmla="*/ 87771 h 111387"/>
                <a:gd name="connsiteX13" fmla="*/ 12084 w 35476"/>
                <a:gd name="connsiteY13" fmla="*/ 100332 h 111387"/>
                <a:gd name="connsiteX14" fmla="*/ 12858 w 35476"/>
                <a:gd name="connsiteY14" fmla="*/ 105202 h 111387"/>
                <a:gd name="connsiteX15" fmla="*/ 15001 w 35476"/>
                <a:gd name="connsiteY15" fmla="*/ 107121 h 111387"/>
                <a:gd name="connsiteX16" fmla="*/ 20180 w 35476"/>
                <a:gd name="connsiteY16" fmla="*/ 108880 h 111387"/>
                <a:gd name="connsiteX17" fmla="*/ 21013 w 35476"/>
                <a:gd name="connsiteY17" fmla="*/ 111387 h 111387"/>
                <a:gd name="connsiteX0" fmla="*/ 36367 w 36367"/>
                <a:gd name="connsiteY0" fmla="*/ 0 h 111387"/>
                <a:gd name="connsiteX1" fmla="*/ 33570 w 36367"/>
                <a:gd name="connsiteY1" fmla="*/ 15329 h 111387"/>
                <a:gd name="connsiteX2" fmla="*/ 21249 w 36367"/>
                <a:gd name="connsiteY2" fmla="*/ 34998 h 111387"/>
                <a:gd name="connsiteX3" fmla="*/ 11605 w 36367"/>
                <a:gd name="connsiteY3" fmla="*/ 45073 h 111387"/>
                <a:gd name="connsiteX4" fmla="*/ 13213 w 36367"/>
                <a:gd name="connsiteY4" fmla="*/ 49711 h 111387"/>
                <a:gd name="connsiteX5" fmla="*/ 10892 w 36367"/>
                <a:gd name="connsiteY5" fmla="*/ 51470 h 111387"/>
                <a:gd name="connsiteX6" fmla="*/ 7856 w 36367"/>
                <a:gd name="connsiteY6" fmla="*/ 57707 h 111387"/>
                <a:gd name="connsiteX7" fmla="*/ 7856 w 36367"/>
                <a:gd name="connsiteY7" fmla="*/ 62024 h 111387"/>
                <a:gd name="connsiteX8" fmla="*/ 7142 w 36367"/>
                <a:gd name="connsiteY8" fmla="*/ 63944 h 111387"/>
                <a:gd name="connsiteX9" fmla="*/ 5714 w 36367"/>
                <a:gd name="connsiteY9" fmla="*/ 71939 h 111387"/>
                <a:gd name="connsiteX10" fmla="*/ 3748 w 36367"/>
                <a:gd name="connsiteY10" fmla="*/ 76736 h 111387"/>
                <a:gd name="connsiteX11" fmla="*/ 0 w 36367"/>
                <a:gd name="connsiteY11" fmla="*/ 86492 h 111387"/>
                <a:gd name="connsiteX12" fmla="*/ 891 w 36367"/>
                <a:gd name="connsiteY12" fmla="*/ 87771 h 111387"/>
                <a:gd name="connsiteX13" fmla="*/ 12975 w 36367"/>
                <a:gd name="connsiteY13" fmla="*/ 100332 h 111387"/>
                <a:gd name="connsiteX14" fmla="*/ 13749 w 36367"/>
                <a:gd name="connsiteY14" fmla="*/ 105202 h 111387"/>
                <a:gd name="connsiteX15" fmla="*/ 15892 w 36367"/>
                <a:gd name="connsiteY15" fmla="*/ 107121 h 111387"/>
                <a:gd name="connsiteX16" fmla="*/ 21071 w 36367"/>
                <a:gd name="connsiteY16" fmla="*/ 108880 h 111387"/>
                <a:gd name="connsiteX17" fmla="*/ 21904 w 36367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3212 w 35831"/>
                <a:gd name="connsiteY10" fmla="*/ 76736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2855 w 35831"/>
                <a:gd name="connsiteY10" fmla="*/ 7769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2319 w 35831"/>
                <a:gd name="connsiteY10" fmla="*/ 7833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714 w 35831"/>
                <a:gd name="connsiteY9" fmla="*/ 71779 h 111387"/>
                <a:gd name="connsiteX10" fmla="*/ 2319 w 35831"/>
                <a:gd name="connsiteY10" fmla="*/ 7833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4284 w 35831"/>
                <a:gd name="connsiteY2" fmla="*/ 29561 h 111387"/>
                <a:gd name="connsiteX3" fmla="*/ 20713 w 35831"/>
                <a:gd name="connsiteY3" fmla="*/ 34998 h 111387"/>
                <a:gd name="connsiteX4" fmla="*/ 11069 w 35831"/>
                <a:gd name="connsiteY4" fmla="*/ 45073 h 111387"/>
                <a:gd name="connsiteX5" fmla="*/ 12677 w 35831"/>
                <a:gd name="connsiteY5" fmla="*/ 49711 h 111387"/>
                <a:gd name="connsiteX6" fmla="*/ 10356 w 35831"/>
                <a:gd name="connsiteY6" fmla="*/ 51470 h 111387"/>
                <a:gd name="connsiteX7" fmla="*/ 7320 w 35831"/>
                <a:gd name="connsiteY7" fmla="*/ 57707 h 111387"/>
                <a:gd name="connsiteX8" fmla="*/ 7320 w 35831"/>
                <a:gd name="connsiteY8" fmla="*/ 62024 h 111387"/>
                <a:gd name="connsiteX9" fmla="*/ 6606 w 35831"/>
                <a:gd name="connsiteY9" fmla="*/ 63944 h 111387"/>
                <a:gd name="connsiteX10" fmla="*/ 5714 w 35831"/>
                <a:gd name="connsiteY10" fmla="*/ 71779 h 111387"/>
                <a:gd name="connsiteX11" fmla="*/ 2319 w 35831"/>
                <a:gd name="connsiteY11" fmla="*/ 78335 h 111387"/>
                <a:gd name="connsiteX12" fmla="*/ 0 w 35831"/>
                <a:gd name="connsiteY12" fmla="*/ 86492 h 111387"/>
                <a:gd name="connsiteX13" fmla="*/ 355 w 35831"/>
                <a:gd name="connsiteY13" fmla="*/ 87771 h 111387"/>
                <a:gd name="connsiteX14" fmla="*/ 12439 w 35831"/>
                <a:gd name="connsiteY14" fmla="*/ 100332 h 111387"/>
                <a:gd name="connsiteX15" fmla="*/ 13213 w 35831"/>
                <a:gd name="connsiteY15" fmla="*/ 105202 h 111387"/>
                <a:gd name="connsiteX16" fmla="*/ 15356 w 35831"/>
                <a:gd name="connsiteY16" fmla="*/ 107121 h 111387"/>
                <a:gd name="connsiteX17" fmla="*/ 20535 w 35831"/>
                <a:gd name="connsiteY17" fmla="*/ 108880 h 111387"/>
                <a:gd name="connsiteX18" fmla="*/ 21368 w 35831"/>
                <a:gd name="connsiteY18" fmla="*/ 111387 h 111387"/>
                <a:gd name="connsiteX0" fmla="*/ 35831 w 35831"/>
                <a:gd name="connsiteY0" fmla="*/ 0 h 112506"/>
                <a:gd name="connsiteX1" fmla="*/ 33034 w 35831"/>
                <a:gd name="connsiteY1" fmla="*/ 16448 h 112506"/>
                <a:gd name="connsiteX2" fmla="*/ 24284 w 35831"/>
                <a:gd name="connsiteY2" fmla="*/ 30680 h 112506"/>
                <a:gd name="connsiteX3" fmla="*/ 20713 w 35831"/>
                <a:gd name="connsiteY3" fmla="*/ 36117 h 112506"/>
                <a:gd name="connsiteX4" fmla="*/ 11069 w 35831"/>
                <a:gd name="connsiteY4" fmla="*/ 46192 h 112506"/>
                <a:gd name="connsiteX5" fmla="*/ 12677 w 35831"/>
                <a:gd name="connsiteY5" fmla="*/ 50830 h 112506"/>
                <a:gd name="connsiteX6" fmla="*/ 10356 w 35831"/>
                <a:gd name="connsiteY6" fmla="*/ 52589 h 112506"/>
                <a:gd name="connsiteX7" fmla="*/ 7320 w 35831"/>
                <a:gd name="connsiteY7" fmla="*/ 58826 h 112506"/>
                <a:gd name="connsiteX8" fmla="*/ 7320 w 35831"/>
                <a:gd name="connsiteY8" fmla="*/ 63143 h 112506"/>
                <a:gd name="connsiteX9" fmla="*/ 6606 w 35831"/>
                <a:gd name="connsiteY9" fmla="*/ 65063 h 112506"/>
                <a:gd name="connsiteX10" fmla="*/ 5714 w 35831"/>
                <a:gd name="connsiteY10" fmla="*/ 72898 h 112506"/>
                <a:gd name="connsiteX11" fmla="*/ 2319 w 35831"/>
                <a:gd name="connsiteY11" fmla="*/ 79454 h 112506"/>
                <a:gd name="connsiteX12" fmla="*/ 0 w 35831"/>
                <a:gd name="connsiteY12" fmla="*/ 87611 h 112506"/>
                <a:gd name="connsiteX13" fmla="*/ 355 w 35831"/>
                <a:gd name="connsiteY13" fmla="*/ 88890 h 112506"/>
                <a:gd name="connsiteX14" fmla="*/ 12439 w 35831"/>
                <a:gd name="connsiteY14" fmla="*/ 101451 h 112506"/>
                <a:gd name="connsiteX15" fmla="*/ 13213 w 35831"/>
                <a:gd name="connsiteY15" fmla="*/ 106321 h 112506"/>
                <a:gd name="connsiteX16" fmla="*/ 15356 w 35831"/>
                <a:gd name="connsiteY16" fmla="*/ 108240 h 112506"/>
                <a:gd name="connsiteX17" fmla="*/ 20535 w 35831"/>
                <a:gd name="connsiteY17" fmla="*/ 109999 h 112506"/>
                <a:gd name="connsiteX18" fmla="*/ 21368 w 35831"/>
                <a:gd name="connsiteY18" fmla="*/ 112506 h 112506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19761 w 35831"/>
                <a:gd name="connsiteY18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19761 w 35831"/>
                <a:gd name="connsiteY18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0356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19940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20297 w 35831"/>
                <a:gd name="connsiteY19" fmla="*/ 121461 h 121461"/>
                <a:gd name="connsiteX0" fmla="*/ 35831 w 35831"/>
                <a:gd name="connsiteY0" fmla="*/ 0 h 121941"/>
                <a:gd name="connsiteX1" fmla="*/ 33034 w 35831"/>
                <a:gd name="connsiteY1" fmla="*/ 16448 h 121941"/>
                <a:gd name="connsiteX2" fmla="*/ 24284 w 35831"/>
                <a:gd name="connsiteY2" fmla="*/ 30680 h 121941"/>
                <a:gd name="connsiteX3" fmla="*/ 20713 w 35831"/>
                <a:gd name="connsiteY3" fmla="*/ 36117 h 121941"/>
                <a:gd name="connsiteX4" fmla="*/ 11069 w 35831"/>
                <a:gd name="connsiteY4" fmla="*/ 46192 h 121941"/>
                <a:gd name="connsiteX5" fmla="*/ 12677 w 35831"/>
                <a:gd name="connsiteY5" fmla="*/ 50830 h 121941"/>
                <a:gd name="connsiteX6" fmla="*/ 10356 w 35831"/>
                <a:gd name="connsiteY6" fmla="*/ 52589 h 121941"/>
                <a:gd name="connsiteX7" fmla="*/ 7320 w 35831"/>
                <a:gd name="connsiteY7" fmla="*/ 58826 h 121941"/>
                <a:gd name="connsiteX8" fmla="*/ 7320 w 35831"/>
                <a:gd name="connsiteY8" fmla="*/ 63143 h 121941"/>
                <a:gd name="connsiteX9" fmla="*/ 6606 w 35831"/>
                <a:gd name="connsiteY9" fmla="*/ 65063 h 121941"/>
                <a:gd name="connsiteX10" fmla="*/ 5714 w 35831"/>
                <a:gd name="connsiteY10" fmla="*/ 72898 h 121941"/>
                <a:gd name="connsiteX11" fmla="*/ 2319 w 35831"/>
                <a:gd name="connsiteY11" fmla="*/ 79454 h 121941"/>
                <a:gd name="connsiteX12" fmla="*/ 0 w 35831"/>
                <a:gd name="connsiteY12" fmla="*/ 87611 h 121941"/>
                <a:gd name="connsiteX13" fmla="*/ 355 w 35831"/>
                <a:gd name="connsiteY13" fmla="*/ 88890 h 121941"/>
                <a:gd name="connsiteX14" fmla="*/ 12439 w 35831"/>
                <a:gd name="connsiteY14" fmla="*/ 101451 h 121941"/>
                <a:gd name="connsiteX15" fmla="*/ 13213 w 35831"/>
                <a:gd name="connsiteY15" fmla="*/ 106321 h 121941"/>
                <a:gd name="connsiteX16" fmla="*/ 15356 w 35831"/>
                <a:gd name="connsiteY16" fmla="*/ 108240 h 121941"/>
                <a:gd name="connsiteX17" fmla="*/ 20535 w 35831"/>
                <a:gd name="connsiteY17" fmla="*/ 109999 h 121941"/>
                <a:gd name="connsiteX18" fmla="*/ 22499 w 35831"/>
                <a:gd name="connsiteY18" fmla="*/ 114637 h 121941"/>
                <a:gd name="connsiteX19" fmla="*/ 20118 w 35831"/>
                <a:gd name="connsiteY19" fmla="*/ 121941 h 12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831" h="121941">
                  <a:moveTo>
                    <a:pt x="35831" y="0"/>
                  </a:moveTo>
                  <a:lnTo>
                    <a:pt x="33034" y="16448"/>
                  </a:lnTo>
                  <a:lnTo>
                    <a:pt x="24284" y="30680"/>
                  </a:lnTo>
                  <a:lnTo>
                    <a:pt x="20713" y="36117"/>
                  </a:lnTo>
                  <a:lnTo>
                    <a:pt x="11069" y="46192"/>
                  </a:lnTo>
                  <a:lnTo>
                    <a:pt x="12677" y="50830"/>
                  </a:lnTo>
                  <a:lnTo>
                    <a:pt x="10356" y="52589"/>
                  </a:lnTo>
                  <a:lnTo>
                    <a:pt x="7320" y="58826"/>
                  </a:lnTo>
                  <a:lnTo>
                    <a:pt x="7320" y="63143"/>
                  </a:lnTo>
                  <a:lnTo>
                    <a:pt x="6606" y="65063"/>
                  </a:lnTo>
                  <a:cubicBezTo>
                    <a:pt x="6309" y="67675"/>
                    <a:pt x="6011" y="70286"/>
                    <a:pt x="5714" y="72898"/>
                  </a:cubicBezTo>
                  <a:lnTo>
                    <a:pt x="2319" y="79454"/>
                  </a:lnTo>
                  <a:lnTo>
                    <a:pt x="0" y="87611"/>
                  </a:lnTo>
                  <a:lnTo>
                    <a:pt x="355" y="88890"/>
                  </a:lnTo>
                  <a:lnTo>
                    <a:pt x="12439" y="101451"/>
                  </a:lnTo>
                  <a:lnTo>
                    <a:pt x="13213" y="106321"/>
                  </a:lnTo>
                  <a:lnTo>
                    <a:pt x="15356" y="108240"/>
                  </a:lnTo>
                  <a:lnTo>
                    <a:pt x="20535" y="109999"/>
                  </a:lnTo>
                  <a:lnTo>
                    <a:pt x="22499" y="114637"/>
                  </a:lnTo>
                  <a:lnTo>
                    <a:pt x="20118" y="12194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90" name="グループ化 689"/>
          <p:cNvGrpSpPr/>
          <p:nvPr/>
        </p:nvGrpSpPr>
        <p:grpSpPr bwMode="gray">
          <a:xfrm>
            <a:off x="2521210" y="5437673"/>
            <a:ext cx="603503" cy="1105534"/>
            <a:chOff x="1199901" y="4745578"/>
            <a:chExt cx="603503" cy="1105534"/>
          </a:xfrm>
        </p:grpSpPr>
        <p:sp>
          <p:nvSpPr>
            <p:cNvPr id="691" name="Freeform 95"/>
            <p:cNvSpPr>
              <a:spLocks/>
            </p:cNvSpPr>
            <p:nvPr/>
          </p:nvSpPr>
          <p:spPr bwMode="gray">
            <a:xfrm>
              <a:off x="1199901" y="4745578"/>
              <a:ext cx="603503" cy="1105534"/>
            </a:xfrm>
            <a:custGeom>
              <a:avLst/>
              <a:gdLst>
                <a:gd name="T0" fmla="*/ 2147483647 w 1062"/>
                <a:gd name="T1" fmla="*/ 0 h 1685"/>
                <a:gd name="T2" fmla="*/ 2147483647 w 1062"/>
                <a:gd name="T3" fmla="*/ 2147483647 h 1685"/>
                <a:gd name="T4" fmla="*/ 2147483647 w 1062"/>
                <a:gd name="T5" fmla="*/ 2147483647 h 1685"/>
                <a:gd name="T6" fmla="*/ 2147483647 w 1062"/>
                <a:gd name="T7" fmla="*/ 2147483647 h 1685"/>
                <a:gd name="T8" fmla="*/ 2147483647 w 1062"/>
                <a:gd name="T9" fmla="*/ 2147483647 h 1685"/>
                <a:gd name="T10" fmla="*/ 2147483647 w 1062"/>
                <a:gd name="T11" fmla="*/ 2147483647 h 1685"/>
                <a:gd name="T12" fmla="*/ 2147483647 w 1062"/>
                <a:gd name="T13" fmla="*/ 2147483647 h 1685"/>
                <a:gd name="T14" fmla="*/ 2147483647 w 1062"/>
                <a:gd name="T15" fmla="*/ 2147483647 h 1685"/>
                <a:gd name="T16" fmla="*/ 2147483647 w 1062"/>
                <a:gd name="T17" fmla="*/ 2147483647 h 1685"/>
                <a:gd name="T18" fmla="*/ 2147483647 w 1062"/>
                <a:gd name="T19" fmla="*/ 2147483647 h 1685"/>
                <a:gd name="T20" fmla="*/ 2147483647 w 1062"/>
                <a:gd name="T21" fmla="*/ 2147483647 h 1685"/>
                <a:gd name="T22" fmla="*/ 2147483647 w 1062"/>
                <a:gd name="T23" fmla="*/ 2147483647 h 1685"/>
                <a:gd name="T24" fmla="*/ 2147483647 w 1062"/>
                <a:gd name="T25" fmla="*/ 2147483647 h 1685"/>
                <a:gd name="T26" fmla="*/ 2147483647 w 1062"/>
                <a:gd name="T27" fmla="*/ 2147483647 h 1685"/>
                <a:gd name="T28" fmla="*/ 2147483647 w 1062"/>
                <a:gd name="T29" fmla="*/ 2147483647 h 1685"/>
                <a:gd name="T30" fmla="*/ 2147483647 w 1062"/>
                <a:gd name="T31" fmla="*/ 2147483647 h 1685"/>
                <a:gd name="T32" fmla="*/ 0 w 1062"/>
                <a:gd name="T33" fmla="*/ 2147483647 h 168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62"/>
                <a:gd name="T52" fmla="*/ 0 h 1685"/>
                <a:gd name="T53" fmla="*/ 1062 w 1062"/>
                <a:gd name="T54" fmla="*/ 1685 h 1685"/>
                <a:gd name="connsiteX0" fmla="*/ 7439 w 7439"/>
                <a:gd name="connsiteY0" fmla="*/ 0 h 9733"/>
                <a:gd name="connsiteX1" fmla="*/ 7298 w 7439"/>
                <a:gd name="connsiteY1" fmla="*/ 107 h 9733"/>
                <a:gd name="connsiteX2" fmla="*/ 5556 w 7439"/>
                <a:gd name="connsiteY2" fmla="*/ 849 h 9733"/>
                <a:gd name="connsiteX3" fmla="*/ 4699 w 7439"/>
                <a:gd name="connsiteY3" fmla="*/ 1389 h 9733"/>
                <a:gd name="connsiteX4" fmla="*/ 4275 w 7439"/>
                <a:gd name="connsiteY4" fmla="*/ 2463 h 9733"/>
                <a:gd name="connsiteX5" fmla="*/ 4699 w 7439"/>
                <a:gd name="connsiteY5" fmla="*/ 3003 h 9733"/>
                <a:gd name="connsiteX6" fmla="*/ 3842 w 7439"/>
                <a:gd name="connsiteY6" fmla="*/ 4077 h 9733"/>
                <a:gd name="connsiteX7" fmla="*/ 3842 w 7439"/>
                <a:gd name="connsiteY7" fmla="*/ 4617 h 9733"/>
                <a:gd name="connsiteX8" fmla="*/ 2985 w 7439"/>
                <a:gd name="connsiteY8" fmla="*/ 4884 h 9733"/>
                <a:gd name="connsiteX9" fmla="*/ 1705 w 7439"/>
                <a:gd name="connsiteY9" fmla="*/ 5964 h 9733"/>
                <a:gd name="connsiteX10" fmla="*/ 1281 w 7439"/>
                <a:gd name="connsiteY10" fmla="*/ 6504 h 9733"/>
                <a:gd name="connsiteX11" fmla="*/ 1705 w 7439"/>
                <a:gd name="connsiteY11" fmla="*/ 7312 h 9733"/>
                <a:gd name="connsiteX12" fmla="*/ 424 w 7439"/>
                <a:gd name="connsiteY12" fmla="*/ 8386 h 9733"/>
                <a:gd name="connsiteX13" fmla="*/ 424 w 7439"/>
                <a:gd name="connsiteY13" fmla="*/ 8653 h 9733"/>
                <a:gd name="connsiteX14" fmla="*/ 0 w 7439"/>
                <a:gd name="connsiteY14" fmla="*/ 8926 h 9733"/>
                <a:gd name="connsiteX15" fmla="*/ 0 w 7439"/>
                <a:gd name="connsiteY15" fmla="*/ 9733 h 9733"/>
                <a:gd name="connsiteX0" fmla="*/ 10040 w 10040"/>
                <a:gd name="connsiteY0" fmla="*/ 0 h 10131"/>
                <a:gd name="connsiteX1" fmla="*/ 9850 w 10040"/>
                <a:gd name="connsiteY1" fmla="*/ 110 h 10131"/>
                <a:gd name="connsiteX2" fmla="*/ 7509 w 10040"/>
                <a:gd name="connsiteY2" fmla="*/ 872 h 10131"/>
                <a:gd name="connsiteX3" fmla="*/ 6357 w 10040"/>
                <a:gd name="connsiteY3" fmla="*/ 1427 h 10131"/>
                <a:gd name="connsiteX4" fmla="*/ 5787 w 10040"/>
                <a:gd name="connsiteY4" fmla="*/ 2531 h 10131"/>
                <a:gd name="connsiteX5" fmla="*/ 6357 w 10040"/>
                <a:gd name="connsiteY5" fmla="*/ 3085 h 10131"/>
                <a:gd name="connsiteX6" fmla="*/ 5205 w 10040"/>
                <a:gd name="connsiteY6" fmla="*/ 4189 h 10131"/>
                <a:gd name="connsiteX7" fmla="*/ 5205 w 10040"/>
                <a:gd name="connsiteY7" fmla="*/ 4744 h 10131"/>
                <a:gd name="connsiteX8" fmla="*/ 4053 w 10040"/>
                <a:gd name="connsiteY8" fmla="*/ 5018 h 10131"/>
                <a:gd name="connsiteX9" fmla="*/ 2332 w 10040"/>
                <a:gd name="connsiteY9" fmla="*/ 6128 h 10131"/>
                <a:gd name="connsiteX10" fmla="*/ 1762 w 10040"/>
                <a:gd name="connsiteY10" fmla="*/ 6682 h 10131"/>
                <a:gd name="connsiteX11" fmla="*/ 2332 w 10040"/>
                <a:gd name="connsiteY11" fmla="*/ 7513 h 10131"/>
                <a:gd name="connsiteX12" fmla="*/ 610 w 10040"/>
                <a:gd name="connsiteY12" fmla="*/ 8616 h 10131"/>
                <a:gd name="connsiteX13" fmla="*/ 610 w 10040"/>
                <a:gd name="connsiteY13" fmla="*/ 8890 h 10131"/>
                <a:gd name="connsiteX14" fmla="*/ 40 w 10040"/>
                <a:gd name="connsiteY14" fmla="*/ 9171 h 10131"/>
                <a:gd name="connsiteX15" fmla="*/ 0 w 10040"/>
                <a:gd name="connsiteY15" fmla="*/ 10131 h 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40" h="10131">
                  <a:moveTo>
                    <a:pt x="10040" y="0"/>
                  </a:moveTo>
                  <a:cubicBezTo>
                    <a:pt x="9965" y="37"/>
                    <a:pt x="9850" y="110"/>
                    <a:pt x="9850" y="110"/>
                  </a:cubicBezTo>
                  <a:lnTo>
                    <a:pt x="7509" y="872"/>
                  </a:lnTo>
                  <a:lnTo>
                    <a:pt x="6357" y="1427"/>
                  </a:lnTo>
                  <a:lnTo>
                    <a:pt x="5787" y="2531"/>
                  </a:lnTo>
                  <a:lnTo>
                    <a:pt x="6357" y="3085"/>
                  </a:lnTo>
                  <a:lnTo>
                    <a:pt x="5205" y="4189"/>
                  </a:lnTo>
                  <a:lnTo>
                    <a:pt x="5205" y="4744"/>
                  </a:lnTo>
                  <a:lnTo>
                    <a:pt x="4053" y="5018"/>
                  </a:lnTo>
                  <a:lnTo>
                    <a:pt x="2332" y="6128"/>
                  </a:lnTo>
                  <a:lnTo>
                    <a:pt x="1762" y="6682"/>
                  </a:lnTo>
                  <a:lnTo>
                    <a:pt x="2332" y="7513"/>
                  </a:lnTo>
                  <a:lnTo>
                    <a:pt x="610" y="8616"/>
                  </a:lnTo>
                  <a:lnTo>
                    <a:pt x="610" y="8890"/>
                  </a:lnTo>
                  <a:lnTo>
                    <a:pt x="40" y="9171"/>
                  </a:lnTo>
                  <a:cubicBezTo>
                    <a:pt x="27" y="9491"/>
                    <a:pt x="13" y="9811"/>
                    <a:pt x="0" y="10131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92" name="Freeform 190"/>
            <p:cNvSpPr>
              <a:spLocks/>
            </p:cNvSpPr>
            <p:nvPr/>
          </p:nvSpPr>
          <p:spPr bwMode="gray">
            <a:xfrm>
              <a:off x="1202305" y="4745578"/>
              <a:ext cx="601099" cy="1105534"/>
            </a:xfrm>
            <a:custGeom>
              <a:avLst/>
              <a:gdLst>
                <a:gd name="T0" fmla="*/ 2147483647 w 1062"/>
                <a:gd name="T1" fmla="*/ 0 h 1685"/>
                <a:gd name="T2" fmla="*/ 2147483647 w 1062"/>
                <a:gd name="T3" fmla="*/ 2147483647 h 1685"/>
                <a:gd name="T4" fmla="*/ 2147483647 w 1062"/>
                <a:gd name="T5" fmla="*/ 2147483647 h 1685"/>
                <a:gd name="T6" fmla="*/ 2147483647 w 1062"/>
                <a:gd name="T7" fmla="*/ 2147483647 h 1685"/>
                <a:gd name="T8" fmla="*/ 2147483647 w 1062"/>
                <a:gd name="T9" fmla="*/ 2147483647 h 1685"/>
                <a:gd name="T10" fmla="*/ 2147483647 w 1062"/>
                <a:gd name="T11" fmla="*/ 2147483647 h 1685"/>
                <a:gd name="T12" fmla="*/ 2147483647 w 1062"/>
                <a:gd name="T13" fmla="*/ 2147483647 h 1685"/>
                <a:gd name="T14" fmla="*/ 2147483647 w 1062"/>
                <a:gd name="T15" fmla="*/ 2147483647 h 1685"/>
                <a:gd name="T16" fmla="*/ 2147483647 w 1062"/>
                <a:gd name="T17" fmla="*/ 2147483647 h 1685"/>
                <a:gd name="T18" fmla="*/ 2147483647 w 1062"/>
                <a:gd name="T19" fmla="*/ 2147483647 h 1685"/>
                <a:gd name="T20" fmla="*/ 2147483647 w 1062"/>
                <a:gd name="T21" fmla="*/ 2147483647 h 1685"/>
                <a:gd name="T22" fmla="*/ 2147483647 w 1062"/>
                <a:gd name="T23" fmla="*/ 2147483647 h 1685"/>
                <a:gd name="T24" fmla="*/ 2147483647 w 1062"/>
                <a:gd name="T25" fmla="*/ 2147483647 h 1685"/>
                <a:gd name="T26" fmla="*/ 2147483647 w 1062"/>
                <a:gd name="T27" fmla="*/ 2147483647 h 1685"/>
                <a:gd name="T28" fmla="*/ 2147483647 w 1062"/>
                <a:gd name="T29" fmla="*/ 2147483647 h 1685"/>
                <a:gd name="T30" fmla="*/ 2147483647 w 1062"/>
                <a:gd name="T31" fmla="*/ 2147483647 h 1685"/>
                <a:gd name="T32" fmla="*/ 0 w 1062"/>
                <a:gd name="T33" fmla="*/ 2147483647 h 168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62"/>
                <a:gd name="T52" fmla="*/ 0 h 1685"/>
                <a:gd name="T53" fmla="*/ 1062 w 1062"/>
                <a:gd name="T54" fmla="*/ 1685 h 1685"/>
                <a:gd name="connsiteX0" fmla="*/ 7439 w 7439"/>
                <a:gd name="connsiteY0" fmla="*/ 0 h 9733"/>
                <a:gd name="connsiteX1" fmla="*/ 7298 w 7439"/>
                <a:gd name="connsiteY1" fmla="*/ 107 h 9733"/>
                <a:gd name="connsiteX2" fmla="*/ 5556 w 7439"/>
                <a:gd name="connsiteY2" fmla="*/ 849 h 9733"/>
                <a:gd name="connsiteX3" fmla="*/ 4699 w 7439"/>
                <a:gd name="connsiteY3" fmla="*/ 1389 h 9733"/>
                <a:gd name="connsiteX4" fmla="*/ 4275 w 7439"/>
                <a:gd name="connsiteY4" fmla="*/ 2463 h 9733"/>
                <a:gd name="connsiteX5" fmla="*/ 4699 w 7439"/>
                <a:gd name="connsiteY5" fmla="*/ 3003 h 9733"/>
                <a:gd name="connsiteX6" fmla="*/ 3842 w 7439"/>
                <a:gd name="connsiteY6" fmla="*/ 4077 h 9733"/>
                <a:gd name="connsiteX7" fmla="*/ 3842 w 7439"/>
                <a:gd name="connsiteY7" fmla="*/ 4617 h 9733"/>
                <a:gd name="connsiteX8" fmla="*/ 2985 w 7439"/>
                <a:gd name="connsiteY8" fmla="*/ 4884 h 9733"/>
                <a:gd name="connsiteX9" fmla="*/ 1705 w 7439"/>
                <a:gd name="connsiteY9" fmla="*/ 5964 h 9733"/>
                <a:gd name="connsiteX10" fmla="*/ 1281 w 7439"/>
                <a:gd name="connsiteY10" fmla="*/ 6504 h 9733"/>
                <a:gd name="connsiteX11" fmla="*/ 1705 w 7439"/>
                <a:gd name="connsiteY11" fmla="*/ 7312 h 9733"/>
                <a:gd name="connsiteX12" fmla="*/ 424 w 7439"/>
                <a:gd name="connsiteY12" fmla="*/ 8386 h 9733"/>
                <a:gd name="connsiteX13" fmla="*/ 424 w 7439"/>
                <a:gd name="connsiteY13" fmla="*/ 8653 h 9733"/>
                <a:gd name="connsiteX14" fmla="*/ 0 w 7439"/>
                <a:gd name="connsiteY14" fmla="*/ 8926 h 9733"/>
                <a:gd name="connsiteX15" fmla="*/ 0 w 7439"/>
                <a:gd name="connsiteY15" fmla="*/ 9733 h 9733"/>
                <a:gd name="connsiteX0" fmla="*/ 10000 w 10000"/>
                <a:gd name="connsiteY0" fmla="*/ 0 h 10131"/>
                <a:gd name="connsiteX1" fmla="*/ 9810 w 10000"/>
                <a:gd name="connsiteY1" fmla="*/ 110 h 10131"/>
                <a:gd name="connsiteX2" fmla="*/ 7469 w 10000"/>
                <a:gd name="connsiteY2" fmla="*/ 872 h 10131"/>
                <a:gd name="connsiteX3" fmla="*/ 6317 w 10000"/>
                <a:gd name="connsiteY3" fmla="*/ 1427 h 10131"/>
                <a:gd name="connsiteX4" fmla="*/ 5747 w 10000"/>
                <a:gd name="connsiteY4" fmla="*/ 2531 h 10131"/>
                <a:gd name="connsiteX5" fmla="*/ 6317 w 10000"/>
                <a:gd name="connsiteY5" fmla="*/ 3085 h 10131"/>
                <a:gd name="connsiteX6" fmla="*/ 5165 w 10000"/>
                <a:gd name="connsiteY6" fmla="*/ 4189 h 10131"/>
                <a:gd name="connsiteX7" fmla="*/ 5165 w 10000"/>
                <a:gd name="connsiteY7" fmla="*/ 4744 h 10131"/>
                <a:gd name="connsiteX8" fmla="*/ 4013 w 10000"/>
                <a:gd name="connsiteY8" fmla="*/ 5018 h 10131"/>
                <a:gd name="connsiteX9" fmla="*/ 2292 w 10000"/>
                <a:gd name="connsiteY9" fmla="*/ 6128 h 10131"/>
                <a:gd name="connsiteX10" fmla="*/ 1722 w 10000"/>
                <a:gd name="connsiteY10" fmla="*/ 6682 h 10131"/>
                <a:gd name="connsiteX11" fmla="*/ 2292 w 10000"/>
                <a:gd name="connsiteY11" fmla="*/ 7513 h 10131"/>
                <a:gd name="connsiteX12" fmla="*/ 570 w 10000"/>
                <a:gd name="connsiteY12" fmla="*/ 8616 h 10131"/>
                <a:gd name="connsiteX13" fmla="*/ 570 w 10000"/>
                <a:gd name="connsiteY13" fmla="*/ 8890 h 10131"/>
                <a:gd name="connsiteX14" fmla="*/ 0 w 10000"/>
                <a:gd name="connsiteY14" fmla="*/ 9171 h 10131"/>
                <a:gd name="connsiteX15" fmla="*/ 0 w 10000"/>
                <a:gd name="connsiteY15" fmla="*/ 10131 h 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31">
                  <a:moveTo>
                    <a:pt x="10000" y="0"/>
                  </a:moveTo>
                  <a:cubicBezTo>
                    <a:pt x="9925" y="37"/>
                    <a:pt x="9810" y="110"/>
                    <a:pt x="9810" y="110"/>
                  </a:cubicBezTo>
                  <a:lnTo>
                    <a:pt x="7469" y="872"/>
                  </a:lnTo>
                  <a:lnTo>
                    <a:pt x="6317" y="1427"/>
                  </a:lnTo>
                  <a:lnTo>
                    <a:pt x="5747" y="2531"/>
                  </a:lnTo>
                  <a:lnTo>
                    <a:pt x="6317" y="3085"/>
                  </a:lnTo>
                  <a:lnTo>
                    <a:pt x="5165" y="4189"/>
                  </a:lnTo>
                  <a:lnTo>
                    <a:pt x="5165" y="4744"/>
                  </a:lnTo>
                  <a:lnTo>
                    <a:pt x="4013" y="5018"/>
                  </a:lnTo>
                  <a:lnTo>
                    <a:pt x="2292" y="6128"/>
                  </a:lnTo>
                  <a:lnTo>
                    <a:pt x="1722" y="6682"/>
                  </a:lnTo>
                  <a:lnTo>
                    <a:pt x="2292" y="7513"/>
                  </a:lnTo>
                  <a:lnTo>
                    <a:pt x="570" y="8616"/>
                  </a:lnTo>
                  <a:lnTo>
                    <a:pt x="570" y="8890"/>
                  </a:lnTo>
                  <a:lnTo>
                    <a:pt x="0" y="9171"/>
                  </a:lnTo>
                  <a:lnTo>
                    <a:pt x="0" y="10131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93" name="グループ化 692"/>
          <p:cNvGrpSpPr/>
          <p:nvPr/>
        </p:nvGrpSpPr>
        <p:grpSpPr bwMode="gray">
          <a:xfrm>
            <a:off x="8453167" y="5805314"/>
            <a:ext cx="670704" cy="566511"/>
            <a:chOff x="7131859" y="5113218"/>
            <a:chExt cx="670704" cy="566511"/>
          </a:xfrm>
        </p:grpSpPr>
        <p:sp>
          <p:nvSpPr>
            <p:cNvPr id="694" name="Freeform 96"/>
            <p:cNvSpPr>
              <a:spLocks/>
            </p:cNvSpPr>
            <p:nvPr/>
          </p:nvSpPr>
          <p:spPr bwMode="gray">
            <a:xfrm>
              <a:off x="7131859" y="5113465"/>
              <a:ext cx="670704" cy="566264"/>
            </a:xfrm>
            <a:custGeom>
              <a:avLst/>
              <a:gdLst>
                <a:gd name="T0" fmla="*/ 0 w 590"/>
                <a:gd name="T1" fmla="*/ 2147483647 h 227"/>
                <a:gd name="T2" fmla="*/ 2147483647 w 590"/>
                <a:gd name="T3" fmla="*/ 0 h 227"/>
                <a:gd name="T4" fmla="*/ 2147483647 w 590"/>
                <a:gd name="T5" fmla="*/ 0 h 227"/>
                <a:gd name="T6" fmla="*/ 2147483647 w 590"/>
                <a:gd name="T7" fmla="*/ 2147483647 h 227"/>
                <a:gd name="T8" fmla="*/ 2147483647 w 590"/>
                <a:gd name="T9" fmla="*/ 2147483647 h 227"/>
                <a:gd name="T10" fmla="*/ 2147483647 w 590"/>
                <a:gd name="T11" fmla="*/ 2147483647 h 2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0"/>
                <a:gd name="T19" fmla="*/ 0 h 227"/>
                <a:gd name="T20" fmla="*/ 590 w 590"/>
                <a:gd name="T21" fmla="*/ 227 h 227"/>
                <a:gd name="connsiteX0" fmla="*/ 0 w 10000"/>
                <a:gd name="connsiteY0" fmla="*/ 2026 h 10000"/>
                <a:gd name="connsiteX1" fmla="*/ 742 w 10000"/>
                <a:gd name="connsiteY1" fmla="*/ 1522 h 10000"/>
                <a:gd name="connsiteX2" fmla="*/ 2305 w 10000"/>
                <a:gd name="connsiteY2" fmla="*/ 0 h 10000"/>
                <a:gd name="connsiteX3" fmla="*/ 4610 w 10000"/>
                <a:gd name="connsiteY3" fmla="*/ 0 h 10000"/>
                <a:gd name="connsiteX4" fmla="*/ 6915 w 10000"/>
                <a:gd name="connsiteY4" fmla="*/ 2026 h 10000"/>
                <a:gd name="connsiteX5" fmla="*/ 7695 w 10000"/>
                <a:gd name="connsiteY5" fmla="*/ 5991 h 10000"/>
                <a:gd name="connsiteX6" fmla="*/ 10000 w 10000"/>
                <a:gd name="connsiteY6" fmla="*/ 10000 h 10000"/>
                <a:gd name="connsiteX0" fmla="*/ 0 w 11855"/>
                <a:gd name="connsiteY0" fmla="*/ 3768 h 10000"/>
                <a:gd name="connsiteX1" fmla="*/ 2597 w 11855"/>
                <a:gd name="connsiteY1" fmla="*/ 1522 h 10000"/>
                <a:gd name="connsiteX2" fmla="*/ 4160 w 11855"/>
                <a:gd name="connsiteY2" fmla="*/ 0 h 10000"/>
                <a:gd name="connsiteX3" fmla="*/ 6465 w 11855"/>
                <a:gd name="connsiteY3" fmla="*/ 0 h 10000"/>
                <a:gd name="connsiteX4" fmla="*/ 8770 w 11855"/>
                <a:gd name="connsiteY4" fmla="*/ 2026 h 10000"/>
                <a:gd name="connsiteX5" fmla="*/ 9550 w 11855"/>
                <a:gd name="connsiteY5" fmla="*/ 5991 h 10000"/>
                <a:gd name="connsiteX6" fmla="*/ 11855 w 11855"/>
                <a:gd name="connsiteY6" fmla="*/ 10000 h 10000"/>
                <a:gd name="connsiteX0" fmla="*/ 0 w 11855"/>
                <a:gd name="connsiteY0" fmla="*/ 3768 h 10000"/>
                <a:gd name="connsiteX1" fmla="*/ 1855 w 11855"/>
                <a:gd name="connsiteY1" fmla="*/ 2314 h 10000"/>
                <a:gd name="connsiteX2" fmla="*/ 4160 w 11855"/>
                <a:gd name="connsiteY2" fmla="*/ 0 h 10000"/>
                <a:gd name="connsiteX3" fmla="*/ 6465 w 11855"/>
                <a:gd name="connsiteY3" fmla="*/ 0 h 10000"/>
                <a:gd name="connsiteX4" fmla="*/ 8770 w 11855"/>
                <a:gd name="connsiteY4" fmla="*/ 2026 h 10000"/>
                <a:gd name="connsiteX5" fmla="*/ 9550 w 11855"/>
                <a:gd name="connsiteY5" fmla="*/ 5991 h 10000"/>
                <a:gd name="connsiteX6" fmla="*/ 11855 w 11855"/>
                <a:gd name="connsiteY6" fmla="*/ 10000 h 10000"/>
                <a:gd name="connsiteX0" fmla="*/ 0 w 15989"/>
                <a:gd name="connsiteY0" fmla="*/ 35441 h 35441"/>
                <a:gd name="connsiteX1" fmla="*/ 5989 w 15989"/>
                <a:gd name="connsiteY1" fmla="*/ 2314 h 35441"/>
                <a:gd name="connsiteX2" fmla="*/ 8294 w 15989"/>
                <a:gd name="connsiteY2" fmla="*/ 0 h 35441"/>
                <a:gd name="connsiteX3" fmla="*/ 10599 w 15989"/>
                <a:gd name="connsiteY3" fmla="*/ 0 h 35441"/>
                <a:gd name="connsiteX4" fmla="*/ 12904 w 15989"/>
                <a:gd name="connsiteY4" fmla="*/ 2026 h 35441"/>
                <a:gd name="connsiteX5" fmla="*/ 13684 w 15989"/>
                <a:gd name="connsiteY5" fmla="*/ 5991 h 35441"/>
                <a:gd name="connsiteX6" fmla="*/ 15989 w 15989"/>
                <a:gd name="connsiteY6" fmla="*/ 10000 h 35441"/>
                <a:gd name="connsiteX0" fmla="*/ 0 w 15035"/>
                <a:gd name="connsiteY0" fmla="*/ 36233 h 36233"/>
                <a:gd name="connsiteX1" fmla="*/ 5035 w 15035"/>
                <a:gd name="connsiteY1" fmla="*/ 2314 h 36233"/>
                <a:gd name="connsiteX2" fmla="*/ 7340 w 15035"/>
                <a:gd name="connsiteY2" fmla="*/ 0 h 36233"/>
                <a:gd name="connsiteX3" fmla="*/ 9645 w 15035"/>
                <a:gd name="connsiteY3" fmla="*/ 0 h 36233"/>
                <a:gd name="connsiteX4" fmla="*/ 11950 w 15035"/>
                <a:gd name="connsiteY4" fmla="*/ 2026 h 36233"/>
                <a:gd name="connsiteX5" fmla="*/ 12730 w 15035"/>
                <a:gd name="connsiteY5" fmla="*/ 5991 h 36233"/>
                <a:gd name="connsiteX6" fmla="*/ 15035 w 15035"/>
                <a:gd name="connsiteY6" fmla="*/ 10000 h 36233"/>
                <a:gd name="connsiteX0" fmla="*/ 0 w 15035"/>
                <a:gd name="connsiteY0" fmla="*/ 36233 h 36233"/>
                <a:gd name="connsiteX1" fmla="*/ 5035 w 15035"/>
                <a:gd name="connsiteY1" fmla="*/ 2314 h 36233"/>
                <a:gd name="connsiteX2" fmla="*/ 7340 w 15035"/>
                <a:gd name="connsiteY2" fmla="*/ 0 h 36233"/>
                <a:gd name="connsiteX3" fmla="*/ 9645 w 15035"/>
                <a:gd name="connsiteY3" fmla="*/ 0 h 36233"/>
                <a:gd name="connsiteX4" fmla="*/ 11950 w 15035"/>
                <a:gd name="connsiteY4" fmla="*/ 2026 h 36233"/>
                <a:gd name="connsiteX5" fmla="*/ 12730 w 15035"/>
                <a:gd name="connsiteY5" fmla="*/ 5991 h 36233"/>
                <a:gd name="connsiteX6" fmla="*/ 15035 w 15035"/>
                <a:gd name="connsiteY6" fmla="*/ 10000 h 36233"/>
                <a:gd name="connsiteX0" fmla="*/ 0 w 15141"/>
                <a:gd name="connsiteY0" fmla="*/ 36233 h 36233"/>
                <a:gd name="connsiteX1" fmla="*/ 5141 w 15141"/>
                <a:gd name="connsiteY1" fmla="*/ 2314 h 36233"/>
                <a:gd name="connsiteX2" fmla="*/ 7446 w 15141"/>
                <a:gd name="connsiteY2" fmla="*/ 0 h 36233"/>
                <a:gd name="connsiteX3" fmla="*/ 9751 w 15141"/>
                <a:gd name="connsiteY3" fmla="*/ 0 h 36233"/>
                <a:gd name="connsiteX4" fmla="*/ 12056 w 15141"/>
                <a:gd name="connsiteY4" fmla="*/ 2026 h 36233"/>
                <a:gd name="connsiteX5" fmla="*/ 12836 w 15141"/>
                <a:gd name="connsiteY5" fmla="*/ 5991 h 36233"/>
                <a:gd name="connsiteX6" fmla="*/ 15141 w 15141"/>
                <a:gd name="connsiteY6" fmla="*/ 10000 h 36233"/>
                <a:gd name="connsiteX0" fmla="*/ 0 w 15141"/>
                <a:gd name="connsiteY0" fmla="*/ 36233 h 36233"/>
                <a:gd name="connsiteX1" fmla="*/ 2385 w 15141"/>
                <a:gd name="connsiteY1" fmla="*/ 21001 h 36233"/>
                <a:gd name="connsiteX2" fmla="*/ 5141 w 15141"/>
                <a:gd name="connsiteY2" fmla="*/ 2314 h 36233"/>
                <a:gd name="connsiteX3" fmla="*/ 7446 w 15141"/>
                <a:gd name="connsiteY3" fmla="*/ 0 h 36233"/>
                <a:gd name="connsiteX4" fmla="*/ 9751 w 15141"/>
                <a:gd name="connsiteY4" fmla="*/ 0 h 36233"/>
                <a:gd name="connsiteX5" fmla="*/ 12056 w 15141"/>
                <a:gd name="connsiteY5" fmla="*/ 2026 h 36233"/>
                <a:gd name="connsiteX6" fmla="*/ 12836 w 15141"/>
                <a:gd name="connsiteY6" fmla="*/ 5991 h 36233"/>
                <a:gd name="connsiteX7" fmla="*/ 15141 w 15141"/>
                <a:gd name="connsiteY7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5141 w 15141"/>
                <a:gd name="connsiteY2" fmla="*/ 2314 h 36233"/>
                <a:gd name="connsiteX3" fmla="*/ 7446 w 15141"/>
                <a:gd name="connsiteY3" fmla="*/ 0 h 36233"/>
                <a:gd name="connsiteX4" fmla="*/ 9751 w 15141"/>
                <a:gd name="connsiteY4" fmla="*/ 0 h 36233"/>
                <a:gd name="connsiteX5" fmla="*/ 12056 w 15141"/>
                <a:gd name="connsiteY5" fmla="*/ 2026 h 36233"/>
                <a:gd name="connsiteX6" fmla="*/ 12836 w 15141"/>
                <a:gd name="connsiteY6" fmla="*/ 5991 h 36233"/>
                <a:gd name="connsiteX7" fmla="*/ 15141 w 15141"/>
                <a:gd name="connsiteY7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3975 w 15141"/>
                <a:gd name="connsiteY2" fmla="*/ 14350 h 36233"/>
                <a:gd name="connsiteX3" fmla="*/ 5141 w 15141"/>
                <a:gd name="connsiteY3" fmla="*/ 2314 h 36233"/>
                <a:gd name="connsiteX4" fmla="*/ 7446 w 15141"/>
                <a:gd name="connsiteY4" fmla="*/ 0 h 36233"/>
                <a:gd name="connsiteX5" fmla="*/ 9751 w 15141"/>
                <a:gd name="connsiteY5" fmla="*/ 0 h 36233"/>
                <a:gd name="connsiteX6" fmla="*/ 12056 w 15141"/>
                <a:gd name="connsiteY6" fmla="*/ 2026 h 36233"/>
                <a:gd name="connsiteX7" fmla="*/ 12836 w 15141"/>
                <a:gd name="connsiteY7" fmla="*/ 5991 h 36233"/>
                <a:gd name="connsiteX8" fmla="*/ 15141 w 15141"/>
                <a:gd name="connsiteY8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5141 w 15141"/>
                <a:gd name="connsiteY3" fmla="*/ 2314 h 36233"/>
                <a:gd name="connsiteX4" fmla="*/ 7446 w 15141"/>
                <a:gd name="connsiteY4" fmla="*/ 0 h 36233"/>
                <a:gd name="connsiteX5" fmla="*/ 9751 w 15141"/>
                <a:gd name="connsiteY5" fmla="*/ 0 h 36233"/>
                <a:gd name="connsiteX6" fmla="*/ 12056 w 15141"/>
                <a:gd name="connsiteY6" fmla="*/ 2026 h 36233"/>
                <a:gd name="connsiteX7" fmla="*/ 12836 w 15141"/>
                <a:gd name="connsiteY7" fmla="*/ 5991 h 36233"/>
                <a:gd name="connsiteX8" fmla="*/ 15141 w 15141"/>
                <a:gd name="connsiteY8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3604 w 15141"/>
                <a:gd name="connsiteY3" fmla="*/ 9757 h 36233"/>
                <a:gd name="connsiteX4" fmla="*/ 5141 w 15141"/>
                <a:gd name="connsiteY4" fmla="*/ 2314 h 36233"/>
                <a:gd name="connsiteX5" fmla="*/ 7446 w 15141"/>
                <a:gd name="connsiteY5" fmla="*/ 0 h 36233"/>
                <a:gd name="connsiteX6" fmla="*/ 9751 w 15141"/>
                <a:gd name="connsiteY6" fmla="*/ 0 h 36233"/>
                <a:gd name="connsiteX7" fmla="*/ 12056 w 15141"/>
                <a:gd name="connsiteY7" fmla="*/ 2026 h 36233"/>
                <a:gd name="connsiteX8" fmla="*/ 12836 w 15141"/>
                <a:gd name="connsiteY8" fmla="*/ 5991 h 36233"/>
                <a:gd name="connsiteX9" fmla="*/ 15141 w 15141"/>
                <a:gd name="connsiteY9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3657 w 15141"/>
                <a:gd name="connsiteY3" fmla="*/ 8173 h 36233"/>
                <a:gd name="connsiteX4" fmla="*/ 5141 w 15141"/>
                <a:gd name="connsiteY4" fmla="*/ 2314 h 36233"/>
                <a:gd name="connsiteX5" fmla="*/ 7446 w 15141"/>
                <a:gd name="connsiteY5" fmla="*/ 0 h 36233"/>
                <a:gd name="connsiteX6" fmla="*/ 9751 w 15141"/>
                <a:gd name="connsiteY6" fmla="*/ 0 h 36233"/>
                <a:gd name="connsiteX7" fmla="*/ 12056 w 15141"/>
                <a:gd name="connsiteY7" fmla="*/ 2026 h 36233"/>
                <a:gd name="connsiteX8" fmla="*/ 12836 w 15141"/>
                <a:gd name="connsiteY8" fmla="*/ 5991 h 36233"/>
                <a:gd name="connsiteX9" fmla="*/ 15141 w 15141"/>
                <a:gd name="connsiteY9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703 w 15141"/>
                <a:gd name="connsiteY3" fmla="*/ 14192 h 36233"/>
                <a:gd name="connsiteX4" fmla="*/ 3657 w 15141"/>
                <a:gd name="connsiteY4" fmla="*/ 8173 h 36233"/>
                <a:gd name="connsiteX5" fmla="*/ 5141 w 15141"/>
                <a:gd name="connsiteY5" fmla="*/ 2314 h 36233"/>
                <a:gd name="connsiteX6" fmla="*/ 7446 w 15141"/>
                <a:gd name="connsiteY6" fmla="*/ 0 h 36233"/>
                <a:gd name="connsiteX7" fmla="*/ 9751 w 15141"/>
                <a:gd name="connsiteY7" fmla="*/ 0 h 36233"/>
                <a:gd name="connsiteX8" fmla="*/ 12056 w 15141"/>
                <a:gd name="connsiteY8" fmla="*/ 2026 h 36233"/>
                <a:gd name="connsiteX9" fmla="*/ 12836 w 15141"/>
                <a:gd name="connsiteY9" fmla="*/ 5991 h 36233"/>
                <a:gd name="connsiteX10" fmla="*/ 15141 w 15141"/>
                <a:gd name="connsiteY10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141 w 15141"/>
                <a:gd name="connsiteY5" fmla="*/ 2314 h 36233"/>
                <a:gd name="connsiteX6" fmla="*/ 7446 w 15141"/>
                <a:gd name="connsiteY6" fmla="*/ 0 h 36233"/>
                <a:gd name="connsiteX7" fmla="*/ 9751 w 15141"/>
                <a:gd name="connsiteY7" fmla="*/ 0 h 36233"/>
                <a:gd name="connsiteX8" fmla="*/ 12056 w 15141"/>
                <a:gd name="connsiteY8" fmla="*/ 2026 h 36233"/>
                <a:gd name="connsiteX9" fmla="*/ 12836 w 15141"/>
                <a:gd name="connsiteY9" fmla="*/ 5991 h 36233"/>
                <a:gd name="connsiteX10" fmla="*/ 15141 w 15141"/>
                <a:gd name="connsiteY10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4293 w 15141"/>
                <a:gd name="connsiteY5" fmla="*/ 500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088 w 15141"/>
                <a:gd name="connsiteY5" fmla="*/ 785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2862 w 15141"/>
                <a:gd name="connsiteY1" fmla="*/ 24326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088 w 15141"/>
                <a:gd name="connsiteY5" fmla="*/ 785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1007 w 15141"/>
                <a:gd name="connsiteY1" fmla="*/ 31928 h 36233"/>
                <a:gd name="connsiteX2" fmla="*/ 2862 w 15141"/>
                <a:gd name="connsiteY2" fmla="*/ 24326 h 36233"/>
                <a:gd name="connsiteX3" fmla="*/ 2067 w 15141"/>
                <a:gd name="connsiteY3" fmla="*/ 18151 h 36233"/>
                <a:gd name="connsiteX4" fmla="*/ 2862 w 15141"/>
                <a:gd name="connsiteY4" fmla="*/ 14192 h 36233"/>
                <a:gd name="connsiteX5" fmla="*/ 3657 w 15141"/>
                <a:gd name="connsiteY5" fmla="*/ 8173 h 36233"/>
                <a:gd name="connsiteX6" fmla="*/ 5088 w 15141"/>
                <a:gd name="connsiteY6" fmla="*/ 7856 h 36233"/>
                <a:gd name="connsiteX7" fmla="*/ 5141 w 15141"/>
                <a:gd name="connsiteY7" fmla="*/ 2314 h 36233"/>
                <a:gd name="connsiteX8" fmla="*/ 7446 w 15141"/>
                <a:gd name="connsiteY8" fmla="*/ 0 h 36233"/>
                <a:gd name="connsiteX9" fmla="*/ 9751 w 15141"/>
                <a:gd name="connsiteY9" fmla="*/ 0 h 36233"/>
                <a:gd name="connsiteX10" fmla="*/ 12056 w 15141"/>
                <a:gd name="connsiteY10" fmla="*/ 2026 h 36233"/>
                <a:gd name="connsiteX11" fmla="*/ 12836 w 15141"/>
                <a:gd name="connsiteY11" fmla="*/ 5991 h 36233"/>
                <a:gd name="connsiteX12" fmla="*/ 15141 w 15141"/>
                <a:gd name="connsiteY12" fmla="*/ 10000 h 36233"/>
                <a:gd name="connsiteX0" fmla="*/ 0 w 15141"/>
                <a:gd name="connsiteY0" fmla="*/ 36233 h 36233"/>
                <a:gd name="connsiteX1" fmla="*/ 1431 w 15141"/>
                <a:gd name="connsiteY1" fmla="*/ 33987 h 36233"/>
                <a:gd name="connsiteX2" fmla="*/ 2862 w 15141"/>
                <a:gd name="connsiteY2" fmla="*/ 24326 h 36233"/>
                <a:gd name="connsiteX3" fmla="*/ 2067 w 15141"/>
                <a:gd name="connsiteY3" fmla="*/ 18151 h 36233"/>
                <a:gd name="connsiteX4" fmla="*/ 2862 w 15141"/>
                <a:gd name="connsiteY4" fmla="*/ 14192 h 36233"/>
                <a:gd name="connsiteX5" fmla="*/ 3657 w 15141"/>
                <a:gd name="connsiteY5" fmla="*/ 8173 h 36233"/>
                <a:gd name="connsiteX6" fmla="*/ 5088 w 15141"/>
                <a:gd name="connsiteY6" fmla="*/ 7856 h 36233"/>
                <a:gd name="connsiteX7" fmla="*/ 5141 w 15141"/>
                <a:gd name="connsiteY7" fmla="*/ 2314 h 36233"/>
                <a:gd name="connsiteX8" fmla="*/ 7446 w 15141"/>
                <a:gd name="connsiteY8" fmla="*/ 0 h 36233"/>
                <a:gd name="connsiteX9" fmla="*/ 9751 w 15141"/>
                <a:gd name="connsiteY9" fmla="*/ 0 h 36233"/>
                <a:gd name="connsiteX10" fmla="*/ 12056 w 15141"/>
                <a:gd name="connsiteY10" fmla="*/ 2026 h 36233"/>
                <a:gd name="connsiteX11" fmla="*/ 12836 w 15141"/>
                <a:gd name="connsiteY11" fmla="*/ 5991 h 36233"/>
                <a:gd name="connsiteX12" fmla="*/ 15141 w 15141"/>
                <a:gd name="connsiteY12" fmla="*/ 10000 h 36233"/>
                <a:gd name="connsiteX0" fmla="*/ 0 w 15035"/>
                <a:gd name="connsiteY0" fmla="*/ 37342 h 37342"/>
                <a:gd name="connsiteX1" fmla="*/ 1325 w 15035"/>
                <a:gd name="connsiteY1" fmla="*/ 33987 h 37342"/>
                <a:gd name="connsiteX2" fmla="*/ 2756 w 15035"/>
                <a:gd name="connsiteY2" fmla="*/ 24326 h 37342"/>
                <a:gd name="connsiteX3" fmla="*/ 1961 w 15035"/>
                <a:gd name="connsiteY3" fmla="*/ 18151 h 37342"/>
                <a:gd name="connsiteX4" fmla="*/ 2756 w 15035"/>
                <a:gd name="connsiteY4" fmla="*/ 14192 h 37342"/>
                <a:gd name="connsiteX5" fmla="*/ 3551 w 15035"/>
                <a:gd name="connsiteY5" fmla="*/ 8173 h 37342"/>
                <a:gd name="connsiteX6" fmla="*/ 4982 w 15035"/>
                <a:gd name="connsiteY6" fmla="*/ 7856 h 37342"/>
                <a:gd name="connsiteX7" fmla="*/ 5035 w 15035"/>
                <a:gd name="connsiteY7" fmla="*/ 2314 h 37342"/>
                <a:gd name="connsiteX8" fmla="*/ 7340 w 15035"/>
                <a:gd name="connsiteY8" fmla="*/ 0 h 37342"/>
                <a:gd name="connsiteX9" fmla="*/ 9645 w 15035"/>
                <a:gd name="connsiteY9" fmla="*/ 0 h 37342"/>
                <a:gd name="connsiteX10" fmla="*/ 11950 w 15035"/>
                <a:gd name="connsiteY10" fmla="*/ 2026 h 37342"/>
                <a:gd name="connsiteX11" fmla="*/ 12730 w 15035"/>
                <a:gd name="connsiteY11" fmla="*/ 5991 h 37342"/>
                <a:gd name="connsiteX12" fmla="*/ 15035 w 15035"/>
                <a:gd name="connsiteY12" fmla="*/ 10000 h 37342"/>
                <a:gd name="connsiteX0" fmla="*/ 0 w 15035"/>
                <a:gd name="connsiteY0" fmla="*/ 37342 h 37342"/>
                <a:gd name="connsiteX1" fmla="*/ 1696 w 15035"/>
                <a:gd name="connsiteY1" fmla="*/ 34620 h 37342"/>
                <a:gd name="connsiteX2" fmla="*/ 2756 w 15035"/>
                <a:gd name="connsiteY2" fmla="*/ 24326 h 37342"/>
                <a:gd name="connsiteX3" fmla="*/ 1961 w 15035"/>
                <a:gd name="connsiteY3" fmla="*/ 18151 h 37342"/>
                <a:gd name="connsiteX4" fmla="*/ 2756 w 15035"/>
                <a:gd name="connsiteY4" fmla="*/ 14192 h 37342"/>
                <a:gd name="connsiteX5" fmla="*/ 3551 w 15035"/>
                <a:gd name="connsiteY5" fmla="*/ 8173 h 37342"/>
                <a:gd name="connsiteX6" fmla="*/ 4982 w 15035"/>
                <a:gd name="connsiteY6" fmla="*/ 7856 h 37342"/>
                <a:gd name="connsiteX7" fmla="*/ 5035 w 15035"/>
                <a:gd name="connsiteY7" fmla="*/ 2314 h 37342"/>
                <a:gd name="connsiteX8" fmla="*/ 7340 w 15035"/>
                <a:gd name="connsiteY8" fmla="*/ 0 h 37342"/>
                <a:gd name="connsiteX9" fmla="*/ 9645 w 15035"/>
                <a:gd name="connsiteY9" fmla="*/ 0 h 37342"/>
                <a:gd name="connsiteX10" fmla="*/ 11950 w 15035"/>
                <a:gd name="connsiteY10" fmla="*/ 2026 h 37342"/>
                <a:gd name="connsiteX11" fmla="*/ 12730 w 15035"/>
                <a:gd name="connsiteY11" fmla="*/ 5991 h 37342"/>
                <a:gd name="connsiteX12" fmla="*/ 15035 w 15035"/>
                <a:gd name="connsiteY12" fmla="*/ 10000 h 37342"/>
                <a:gd name="connsiteX0" fmla="*/ 0 w 14929"/>
                <a:gd name="connsiteY0" fmla="*/ 37659 h 37659"/>
                <a:gd name="connsiteX1" fmla="*/ 1590 w 14929"/>
                <a:gd name="connsiteY1" fmla="*/ 34620 h 37659"/>
                <a:gd name="connsiteX2" fmla="*/ 2650 w 14929"/>
                <a:gd name="connsiteY2" fmla="*/ 24326 h 37659"/>
                <a:gd name="connsiteX3" fmla="*/ 1855 w 14929"/>
                <a:gd name="connsiteY3" fmla="*/ 18151 h 37659"/>
                <a:gd name="connsiteX4" fmla="*/ 2650 w 14929"/>
                <a:gd name="connsiteY4" fmla="*/ 14192 h 37659"/>
                <a:gd name="connsiteX5" fmla="*/ 3445 w 14929"/>
                <a:gd name="connsiteY5" fmla="*/ 8173 h 37659"/>
                <a:gd name="connsiteX6" fmla="*/ 4876 w 14929"/>
                <a:gd name="connsiteY6" fmla="*/ 7856 h 37659"/>
                <a:gd name="connsiteX7" fmla="*/ 4929 w 14929"/>
                <a:gd name="connsiteY7" fmla="*/ 2314 h 37659"/>
                <a:gd name="connsiteX8" fmla="*/ 7234 w 14929"/>
                <a:gd name="connsiteY8" fmla="*/ 0 h 37659"/>
                <a:gd name="connsiteX9" fmla="*/ 9539 w 14929"/>
                <a:gd name="connsiteY9" fmla="*/ 0 h 37659"/>
                <a:gd name="connsiteX10" fmla="*/ 11844 w 14929"/>
                <a:gd name="connsiteY10" fmla="*/ 2026 h 37659"/>
                <a:gd name="connsiteX11" fmla="*/ 12624 w 14929"/>
                <a:gd name="connsiteY11" fmla="*/ 5991 h 37659"/>
                <a:gd name="connsiteX12" fmla="*/ 14929 w 14929"/>
                <a:gd name="connsiteY12" fmla="*/ 10000 h 3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29" h="37659">
                  <a:moveTo>
                    <a:pt x="0" y="37659"/>
                  </a:moveTo>
                  <a:lnTo>
                    <a:pt x="1590" y="34620"/>
                  </a:lnTo>
                  <a:lnTo>
                    <a:pt x="2650" y="24326"/>
                  </a:lnTo>
                  <a:cubicBezTo>
                    <a:pt x="2403" y="22162"/>
                    <a:pt x="2102" y="20315"/>
                    <a:pt x="1855" y="18151"/>
                  </a:cubicBezTo>
                  <a:lnTo>
                    <a:pt x="2650" y="14192"/>
                  </a:lnTo>
                  <a:lnTo>
                    <a:pt x="3445" y="8173"/>
                  </a:lnTo>
                  <a:lnTo>
                    <a:pt x="4876" y="7856"/>
                  </a:lnTo>
                  <a:cubicBezTo>
                    <a:pt x="4894" y="6009"/>
                    <a:pt x="4911" y="4161"/>
                    <a:pt x="4929" y="2314"/>
                  </a:cubicBezTo>
                  <a:lnTo>
                    <a:pt x="7234" y="0"/>
                  </a:lnTo>
                  <a:lnTo>
                    <a:pt x="9539" y="0"/>
                  </a:lnTo>
                  <a:lnTo>
                    <a:pt x="11844" y="2026"/>
                  </a:lnTo>
                  <a:lnTo>
                    <a:pt x="12624" y="5991"/>
                  </a:lnTo>
                  <a:lnTo>
                    <a:pt x="14929" y="1000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95" name="Freeform 96"/>
            <p:cNvSpPr>
              <a:spLocks/>
            </p:cNvSpPr>
            <p:nvPr/>
          </p:nvSpPr>
          <p:spPr bwMode="gray">
            <a:xfrm>
              <a:off x="7131859" y="5113218"/>
              <a:ext cx="670704" cy="566264"/>
            </a:xfrm>
            <a:custGeom>
              <a:avLst/>
              <a:gdLst>
                <a:gd name="T0" fmla="*/ 0 w 590"/>
                <a:gd name="T1" fmla="*/ 2147483647 h 227"/>
                <a:gd name="T2" fmla="*/ 2147483647 w 590"/>
                <a:gd name="T3" fmla="*/ 0 h 227"/>
                <a:gd name="T4" fmla="*/ 2147483647 w 590"/>
                <a:gd name="T5" fmla="*/ 0 h 227"/>
                <a:gd name="T6" fmla="*/ 2147483647 w 590"/>
                <a:gd name="T7" fmla="*/ 2147483647 h 227"/>
                <a:gd name="T8" fmla="*/ 2147483647 w 590"/>
                <a:gd name="T9" fmla="*/ 2147483647 h 227"/>
                <a:gd name="T10" fmla="*/ 2147483647 w 590"/>
                <a:gd name="T11" fmla="*/ 2147483647 h 2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0"/>
                <a:gd name="T19" fmla="*/ 0 h 227"/>
                <a:gd name="T20" fmla="*/ 590 w 590"/>
                <a:gd name="T21" fmla="*/ 227 h 227"/>
                <a:gd name="connsiteX0" fmla="*/ 0 w 10000"/>
                <a:gd name="connsiteY0" fmla="*/ 2026 h 10000"/>
                <a:gd name="connsiteX1" fmla="*/ 742 w 10000"/>
                <a:gd name="connsiteY1" fmla="*/ 1522 h 10000"/>
                <a:gd name="connsiteX2" fmla="*/ 2305 w 10000"/>
                <a:gd name="connsiteY2" fmla="*/ 0 h 10000"/>
                <a:gd name="connsiteX3" fmla="*/ 4610 w 10000"/>
                <a:gd name="connsiteY3" fmla="*/ 0 h 10000"/>
                <a:gd name="connsiteX4" fmla="*/ 6915 w 10000"/>
                <a:gd name="connsiteY4" fmla="*/ 2026 h 10000"/>
                <a:gd name="connsiteX5" fmla="*/ 7695 w 10000"/>
                <a:gd name="connsiteY5" fmla="*/ 5991 h 10000"/>
                <a:gd name="connsiteX6" fmla="*/ 10000 w 10000"/>
                <a:gd name="connsiteY6" fmla="*/ 10000 h 10000"/>
                <a:gd name="connsiteX0" fmla="*/ 0 w 11855"/>
                <a:gd name="connsiteY0" fmla="*/ 3768 h 10000"/>
                <a:gd name="connsiteX1" fmla="*/ 2597 w 11855"/>
                <a:gd name="connsiteY1" fmla="*/ 1522 h 10000"/>
                <a:gd name="connsiteX2" fmla="*/ 4160 w 11855"/>
                <a:gd name="connsiteY2" fmla="*/ 0 h 10000"/>
                <a:gd name="connsiteX3" fmla="*/ 6465 w 11855"/>
                <a:gd name="connsiteY3" fmla="*/ 0 h 10000"/>
                <a:gd name="connsiteX4" fmla="*/ 8770 w 11855"/>
                <a:gd name="connsiteY4" fmla="*/ 2026 h 10000"/>
                <a:gd name="connsiteX5" fmla="*/ 9550 w 11855"/>
                <a:gd name="connsiteY5" fmla="*/ 5991 h 10000"/>
                <a:gd name="connsiteX6" fmla="*/ 11855 w 11855"/>
                <a:gd name="connsiteY6" fmla="*/ 10000 h 10000"/>
                <a:gd name="connsiteX0" fmla="*/ 0 w 11855"/>
                <a:gd name="connsiteY0" fmla="*/ 3768 h 10000"/>
                <a:gd name="connsiteX1" fmla="*/ 1855 w 11855"/>
                <a:gd name="connsiteY1" fmla="*/ 2314 h 10000"/>
                <a:gd name="connsiteX2" fmla="*/ 4160 w 11855"/>
                <a:gd name="connsiteY2" fmla="*/ 0 h 10000"/>
                <a:gd name="connsiteX3" fmla="*/ 6465 w 11855"/>
                <a:gd name="connsiteY3" fmla="*/ 0 h 10000"/>
                <a:gd name="connsiteX4" fmla="*/ 8770 w 11855"/>
                <a:gd name="connsiteY4" fmla="*/ 2026 h 10000"/>
                <a:gd name="connsiteX5" fmla="*/ 9550 w 11855"/>
                <a:gd name="connsiteY5" fmla="*/ 5991 h 10000"/>
                <a:gd name="connsiteX6" fmla="*/ 11855 w 11855"/>
                <a:gd name="connsiteY6" fmla="*/ 10000 h 10000"/>
                <a:gd name="connsiteX0" fmla="*/ 0 w 15989"/>
                <a:gd name="connsiteY0" fmla="*/ 35441 h 35441"/>
                <a:gd name="connsiteX1" fmla="*/ 5989 w 15989"/>
                <a:gd name="connsiteY1" fmla="*/ 2314 h 35441"/>
                <a:gd name="connsiteX2" fmla="*/ 8294 w 15989"/>
                <a:gd name="connsiteY2" fmla="*/ 0 h 35441"/>
                <a:gd name="connsiteX3" fmla="*/ 10599 w 15989"/>
                <a:gd name="connsiteY3" fmla="*/ 0 h 35441"/>
                <a:gd name="connsiteX4" fmla="*/ 12904 w 15989"/>
                <a:gd name="connsiteY4" fmla="*/ 2026 h 35441"/>
                <a:gd name="connsiteX5" fmla="*/ 13684 w 15989"/>
                <a:gd name="connsiteY5" fmla="*/ 5991 h 35441"/>
                <a:gd name="connsiteX6" fmla="*/ 15989 w 15989"/>
                <a:gd name="connsiteY6" fmla="*/ 10000 h 35441"/>
                <a:gd name="connsiteX0" fmla="*/ 0 w 15035"/>
                <a:gd name="connsiteY0" fmla="*/ 36233 h 36233"/>
                <a:gd name="connsiteX1" fmla="*/ 5035 w 15035"/>
                <a:gd name="connsiteY1" fmla="*/ 2314 h 36233"/>
                <a:gd name="connsiteX2" fmla="*/ 7340 w 15035"/>
                <a:gd name="connsiteY2" fmla="*/ 0 h 36233"/>
                <a:gd name="connsiteX3" fmla="*/ 9645 w 15035"/>
                <a:gd name="connsiteY3" fmla="*/ 0 h 36233"/>
                <a:gd name="connsiteX4" fmla="*/ 11950 w 15035"/>
                <a:gd name="connsiteY4" fmla="*/ 2026 h 36233"/>
                <a:gd name="connsiteX5" fmla="*/ 12730 w 15035"/>
                <a:gd name="connsiteY5" fmla="*/ 5991 h 36233"/>
                <a:gd name="connsiteX6" fmla="*/ 15035 w 15035"/>
                <a:gd name="connsiteY6" fmla="*/ 10000 h 36233"/>
                <a:gd name="connsiteX0" fmla="*/ 0 w 15035"/>
                <a:gd name="connsiteY0" fmla="*/ 36233 h 36233"/>
                <a:gd name="connsiteX1" fmla="*/ 5035 w 15035"/>
                <a:gd name="connsiteY1" fmla="*/ 2314 h 36233"/>
                <a:gd name="connsiteX2" fmla="*/ 7340 w 15035"/>
                <a:gd name="connsiteY2" fmla="*/ 0 h 36233"/>
                <a:gd name="connsiteX3" fmla="*/ 9645 w 15035"/>
                <a:gd name="connsiteY3" fmla="*/ 0 h 36233"/>
                <a:gd name="connsiteX4" fmla="*/ 11950 w 15035"/>
                <a:gd name="connsiteY4" fmla="*/ 2026 h 36233"/>
                <a:gd name="connsiteX5" fmla="*/ 12730 w 15035"/>
                <a:gd name="connsiteY5" fmla="*/ 5991 h 36233"/>
                <a:gd name="connsiteX6" fmla="*/ 15035 w 15035"/>
                <a:gd name="connsiteY6" fmla="*/ 10000 h 36233"/>
                <a:gd name="connsiteX0" fmla="*/ 0 w 15141"/>
                <a:gd name="connsiteY0" fmla="*/ 36233 h 36233"/>
                <a:gd name="connsiteX1" fmla="*/ 5141 w 15141"/>
                <a:gd name="connsiteY1" fmla="*/ 2314 h 36233"/>
                <a:gd name="connsiteX2" fmla="*/ 7446 w 15141"/>
                <a:gd name="connsiteY2" fmla="*/ 0 h 36233"/>
                <a:gd name="connsiteX3" fmla="*/ 9751 w 15141"/>
                <a:gd name="connsiteY3" fmla="*/ 0 h 36233"/>
                <a:gd name="connsiteX4" fmla="*/ 12056 w 15141"/>
                <a:gd name="connsiteY4" fmla="*/ 2026 h 36233"/>
                <a:gd name="connsiteX5" fmla="*/ 12836 w 15141"/>
                <a:gd name="connsiteY5" fmla="*/ 5991 h 36233"/>
                <a:gd name="connsiteX6" fmla="*/ 15141 w 15141"/>
                <a:gd name="connsiteY6" fmla="*/ 10000 h 36233"/>
                <a:gd name="connsiteX0" fmla="*/ 0 w 15141"/>
                <a:gd name="connsiteY0" fmla="*/ 36233 h 36233"/>
                <a:gd name="connsiteX1" fmla="*/ 2385 w 15141"/>
                <a:gd name="connsiteY1" fmla="*/ 21001 h 36233"/>
                <a:gd name="connsiteX2" fmla="*/ 5141 w 15141"/>
                <a:gd name="connsiteY2" fmla="*/ 2314 h 36233"/>
                <a:gd name="connsiteX3" fmla="*/ 7446 w 15141"/>
                <a:gd name="connsiteY3" fmla="*/ 0 h 36233"/>
                <a:gd name="connsiteX4" fmla="*/ 9751 w 15141"/>
                <a:gd name="connsiteY4" fmla="*/ 0 h 36233"/>
                <a:gd name="connsiteX5" fmla="*/ 12056 w 15141"/>
                <a:gd name="connsiteY5" fmla="*/ 2026 h 36233"/>
                <a:gd name="connsiteX6" fmla="*/ 12836 w 15141"/>
                <a:gd name="connsiteY6" fmla="*/ 5991 h 36233"/>
                <a:gd name="connsiteX7" fmla="*/ 15141 w 15141"/>
                <a:gd name="connsiteY7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5141 w 15141"/>
                <a:gd name="connsiteY2" fmla="*/ 2314 h 36233"/>
                <a:gd name="connsiteX3" fmla="*/ 7446 w 15141"/>
                <a:gd name="connsiteY3" fmla="*/ 0 h 36233"/>
                <a:gd name="connsiteX4" fmla="*/ 9751 w 15141"/>
                <a:gd name="connsiteY4" fmla="*/ 0 h 36233"/>
                <a:gd name="connsiteX5" fmla="*/ 12056 w 15141"/>
                <a:gd name="connsiteY5" fmla="*/ 2026 h 36233"/>
                <a:gd name="connsiteX6" fmla="*/ 12836 w 15141"/>
                <a:gd name="connsiteY6" fmla="*/ 5991 h 36233"/>
                <a:gd name="connsiteX7" fmla="*/ 15141 w 15141"/>
                <a:gd name="connsiteY7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3975 w 15141"/>
                <a:gd name="connsiteY2" fmla="*/ 14350 h 36233"/>
                <a:gd name="connsiteX3" fmla="*/ 5141 w 15141"/>
                <a:gd name="connsiteY3" fmla="*/ 2314 h 36233"/>
                <a:gd name="connsiteX4" fmla="*/ 7446 w 15141"/>
                <a:gd name="connsiteY4" fmla="*/ 0 h 36233"/>
                <a:gd name="connsiteX5" fmla="*/ 9751 w 15141"/>
                <a:gd name="connsiteY5" fmla="*/ 0 h 36233"/>
                <a:gd name="connsiteX6" fmla="*/ 12056 w 15141"/>
                <a:gd name="connsiteY6" fmla="*/ 2026 h 36233"/>
                <a:gd name="connsiteX7" fmla="*/ 12836 w 15141"/>
                <a:gd name="connsiteY7" fmla="*/ 5991 h 36233"/>
                <a:gd name="connsiteX8" fmla="*/ 15141 w 15141"/>
                <a:gd name="connsiteY8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5141 w 15141"/>
                <a:gd name="connsiteY3" fmla="*/ 2314 h 36233"/>
                <a:gd name="connsiteX4" fmla="*/ 7446 w 15141"/>
                <a:gd name="connsiteY4" fmla="*/ 0 h 36233"/>
                <a:gd name="connsiteX5" fmla="*/ 9751 w 15141"/>
                <a:gd name="connsiteY5" fmla="*/ 0 h 36233"/>
                <a:gd name="connsiteX6" fmla="*/ 12056 w 15141"/>
                <a:gd name="connsiteY6" fmla="*/ 2026 h 36233"/>
                <a:gd name="connsiteX7" fmla="*/ 12836 w 15141"/>
                <a:gd name="connsiteY7" fmla="*/ 5991 h 36233"/>
                <a:gd name="connsiteX8" fmla="*/ 15141 w 15141"/>
                <a:gd name="connsiteY8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3604 w 15141"/>
                <a:gd name="connsiteY3" fmla="*/ 9757 h 36233"/>
                <a:gd name="connsiteX4" fmla="*/ 5141 w 15141"/>
                <a:gd name="connsiteY4" fmla="*/ 2314 h 36233"/>
                <a:gd name="connsiteX5" fmla="*/ 7446 w 15141"/>
                <a:gd name="connsiteY5" fmla="*/ 0 h 36233"/>
                <a:gd name="connsiteX6" fmla="*/ 9751 w 15141"/>
                <a:gd name="connsiteY6" fmla="*/ 0 h 36233"/>
                <a:gd name="connsiteX7" fmla="*/ 12056 w 15141"/>
                <a:gd name="connsiteY7" fmla="*/ 2026 h 36233"/>
                <a:gd name="connsiteX8" fmla="*/ 12836 w 15141"/>
                <a:gd name="connsiteY8" fmla="*/ 5991 h 36233"/>
                <a:gd name="connsiteX9" fmla="*/ 15141 w 15141"/>
                <a:gd name="connsiteY9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3657 w 15141"/>
                <a:gd name="connsiteY3" fmla="*/ 8173 h 36233"/>
                <a:gd name="connsiteX4" fmla="*/ 5141 w 15141"/>
                <a:gd name="connsiteY4" fmla="*/ 2314 h 36233"/>
                <a:gd name="connsiteX5" fmla="*/ 7446 w 15141"/>
                <a:gd name="connsiteY5" fmla="*/ 0 h 36233"/>
                <a:gd name="connsiteX6" fmla="*/ 9751 w 15141"/>
                <a:gd name="connsiteY6" fmla="*/ 0 h 36233"/>
                <a:gd name="connsiteX7" fmla="*/ 12056 w 15141"/>
                <a:gd name="connsiteY7" fmla="*/ 2026 h 36233"/>
                <a:gd name="connsiteX8" fmla="*/ 12836 w 15141"/>
                <a:gd name="connsiteY8" fmla="*/ 5991 h 36233"/>
                <a:gd name="connsiteX9" fmla="*/ 15141 w 15141"/>
                <a:gd name="connsiteY9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703 w 15141"/>
                <a:gd name="connsiteY3" fmla="*/ 14192 h 36233"/>
                <a:gd name="connsiteX4" fmla="*/ 3657 w 15141"/>
                <a:gd name="connsiteY4" fmla="*/ 8173 h 36233"/>
                <a:gd name="connsiteX5" fmla="*/ 5141 w 15141"/>
                <a:gd name="connsiteY5" fmla="*/ 2314 h 36233"/>
                <a:gd name="connsiteX6" fmla="*/ 7446 w 15141"/>
                <a:gd name="connsiteY6" fmla="*/ 0 h 36233"/>
                <a:gd name="connsiteX7" fmla="*/ 9751 w 15141"/>
                <a:gd name="connsiteY7" fmla="*/ 0 h 36233"/>
                <a:gd name="connsiteX8" fmla="*/ 12056 w 15141"/>
                <a:gd name="connsiteY8" fmla="*/ 2026 h 36233"/>
                <a:gd name="connsiteX9" fmla="*/ 12836 w 15141"/>
                <a:gd name="connsiteY9" fmla="*/ 5991 h 36233"/>
                <a:gd name="connsiteX10" fmla="*/ 15141 w 15141"/>
                <a:gd name="connsiteY10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141 w 15141"/>
                <a:gd name="connsiteY5" fmla="*/ 2314 h 36233"/>
                <a:gd name="connsiteX6" fmla="*/ 7446 w 15141"/>
                <a:gd name="connsiteY6" fmla="*/ 0 h 36233"/>
                <a:gd name="connsiteX7" fmla="*/ 9751 w 15141"/>
                <a:gd name="connsiteY7" fmla="*/ 0 h 36233"/>
                <a:gd name="connsiteX8" fmla="*/ 12056 w 15141"/>
                <a:gd name="connsiteY8" fmla="*/ 2026 h 36233"/>
                <a:gd name="connsiteX9" fmla="*/ 12836 w 15141"/>
                <a:gd name="connsiteY9" fmla="*/ 5991 h 36233"/>
                <a:gd name="connsiteX10" fmla="*/ 15141 w 15141"/>
                <a:gd name="connsiteY10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4293 w 15141"/>
                <a:gd name="connsiteY5" fmla="*/ 500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088 w 15141"/>
                <a:gd name="connsiteY5" fmla="*/ 785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2862 w 15141"/>
                <a:gd name="connsiteY1" fmla="*/ 24326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088 w 15141"/>
                <a:gd name="connsiteY5" fmla="*/ 785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1007 w 15141"/>
                <a:gd name="connsiteY1" fmla="*/ 31928 h 36233"/>
                <a:gd name="connsiteX2" fmla="*/ 2862 w 15141"/>
                <a:gd name="connsiteY2" fmla="*/ 24326 h 36233"/>
                <a:gd name="connsiteX3" fmla="*/ 2067 w 15141"/>
                <a:gd name="connsiteY3" fmla="*/ 18151 h 36233"/>
                <a:gd name="connsiteX4" fmla="*/ 2862 w 15141"/>
                <a:gd name="connsiteY4" fmla="*/ 14192 h 36233"/>
                <a:gd name="connsiteX5" fmla="*/ 3657 w 15141"/>
                <a:gd name="connsiteY5" fmla="*/ 8173 h 36233"/>
                <a:gd name="connsiteX6" fmla="*/ 5088 w 15141"/>
                <a:gd name="connsiteY6" fmla="*/ 7856 h 36233"/>
                <a:gd name="connsiteX7" fmla="*/ 5141 w 15141"/>
                <a:gd name="connsiteY7" fmla="*/ 2314 h 36233"/>
                <a:gd name="connsiteX8" fmla="*/ 7446 w 15141"/>
                <a:gd name="connsiteY8" fmla="*/ 0 h 36233"/>
                <a:gd name="connsiteX9" fmla="*/ 9751 w 15141"/>
                <a:gd name="connsiteY9" fmla="*/ 0 h 36233"/>
                <a:gd name="connsiteX10" fmla="*/ 12056 w 15141"/>
                <a:gd name="connsiteY10" fmla="*/ 2026 h 36233"/>
                <a:gd name="connsiteX11" fmla="*/ 12836 w 15141"/>
                <a:gd name="connsiteY11" fmla="*/ 5991 h 36233"/>
                <a:gd name="connsiteX12" fmla="*/ 15141 w 15141"/>
                <a:gd name="connsiteY12" fmla="*/ 10000 h 36233"/>
                <a:gd name="connsiteX0" fmla="*/ 0 w 15141"/>
                <a:gd name="connsiteY0" fmla="*/ 36233 h 36233"/>
                <a:gd name="connsiteX1" fmla="*/ 1431 w 15141"/>
                <a:gd name="connsiteY1" fmla="*/ 33987 h 36233"/>
                <a:gd name="connsiteX2" fmla="*/ 2862 w 15141"/>
                <a:gd name="connsiteY2" fmla="*/ 24326 h 36233"/>
                <a:gd name="connsiteX3" fmla="*/ 2067 w 15141"/>
                <a:gd name="connsiteY3" fmla="*/ 18151 h 36233"/>
                <a:gd name="connsiteX4" fmla="*/ 2862 w 15141"/>
                <a:gd name="connsiteY4" fmla="*/ 14192 h 36233"/>
                <a:gd name="connsiteX5" fmla="*/ 3657 w 15141"/>
                <a:gd name="connsiteY5" fmla="*/ 8173 h 36233"/>
                <a:gd name="connsiteX6" fmla="*/ 5088 w 15141"/>
                <a:gd name="connsiteY6" fmla="*/ 7856 h 36233"/>
                <a:gd name="connsiteX7" fmla="*/ 5141 w 15141"/>
                <a:gd name="connsiteY7" fmla="*/ 2314 h 36233"/>
                <a:gd name="connsiteX8" fmla="*/ 7446 w 15141"/>
                <a:gd name="connsiteY8" fmla="*/ 0 h 36233"/>
                <a:gd name="connsiteX9" fmla="*/ 9751 w 15141"/>
                <a:gd name="connsiteY9" fmla="*/ 0 h 36233"/>
                <a:gd name="connsiteX10" fmla="*/ 12056 w 15141"/>
                <a:gd name="connsiteY10" fmla="*/ 2026 h 36233"/>
                <a:gd name="connsiteX11" fmla="*/ 12836 w 15141"/>
                <a:gd name="connsiteY11" fmla="*/ 5991 h 36233"/>
                <a:gd name="connsiteX12" fmla="*/ 15141 w 15141"/>
                <a:gd name="connsiteY12" fmla="*/ 10000 h 36233"/>
                <a:gd name="connsiteX0" fmla="*/ 0 w 15035"/>
                <a:gd name="connsiteY0" fmla="*/ 37342 h 37342"/>
                <a:gd name="connsiteX1" fmla="*/ 1325 w 15035"/>
                <a:gd name="connsiteY1" fmla="*/ 33987 h 37342"/>
                <a:gd name="connsiteX2" fmla="*/ 2756 w 15035"/>
                <a:gd name="connsiteY2" fmla="*/ 24326 h 37342"/>
                <a:gd name="connsiteX3" fmla="*/ 1961 w 15035"/>
                <a:gd name="connsiteY3" fmla="*/ 18151 h 37342"/>
                <a:gd name="connsiteX4" fmla="*/ 2756 w 15035"/>
                <a:gd name="connsiteY4" fmla="*/ 14192 h 37342"/>
                <a:gd name="connsiteX5" fmla="*/ 3551 w 15035"/>
                <a:gd name="connsiteY5" fmla="*/ 8173 h 37342"/>
                <a:gd name="connsiteX6" fmla="*/ 4982 w 15035"/>
                <a:gd name="connsiteY6" fmla="*/ 7856 h 37342"/>
                <a:gd name="connsiteX7" fmla="*/ 5035 w 15035"/>
                <a:gd name="connsiteY7" fmla="*/ 2314 h 37342"/>
                <a:gd name="connsiteX8" fmla="*/ 7340 w 15035"/>
                <a:gd name="connsiteY8" fmla="*/ 0 h 37342"/>
                <a:gd name="connsiteX9" fmla="*/ 9645 w 15035"/>
                <a:gd name="connsiteY9" fmla="*/ 0 h 37342"/>
                <a:gd name="connsiteX10" fmla="*/ 11950 w 15035"/>
                <a:gd name="connsiteY10" fmla="*/ 2026 h 37342"/>
                <a:gd name="connsiteX11" fmla="*/ 12730 w 15035"/>
                <a:gd name="connsiteY11" fmla="*/ 5991 h 37342"/>
                <a:gd name="connsiteX12" fmla="*/ 15035 w 15035"/>
                <a:gd name="connsiteY12" fmla="*/ 10000 h 37342"/>
                <a:gd name="connsiteX0" fmla="*/ 0 w 15035"/>
                <a:gd name="connsiteY0" fmla="*/ 37342 h 37342"/>
                <a:gd name="connsiteX1" fmla="*/ 1696 w 15035"/>
                <a:gd name="connsiteY1" fmla="*/ 34620 h 37342"/>
                <a:gd name="connsiteX2" fmla="*/ 2756 w 15035"/>
                <a:gd name="connsiteY2" fmla="*/ 24326 h 37342"/>
                <a:gd name="connsiteX3" fmla="*/ 1961 w 15035"/>
                <a:gd name="connsiteY3" fmla="*/ 18151 h 37342"/>
                <a:gd name="connsiteX4" fmla="*/ 2756 w 15035"/>
                <a:gd name="connsiteY4" fmla="*/ 14192 h 37342"/>
                <a:gd name="connsiteX5" fmla="*/ 3551 w 15035"/>
                <a:gd name="connsiteY5" fmla="*/ 8173 h 37342"/>
                <a:gd name="connsiteX6" fmla="*/ 4982 w 15035"/>
                <a:gd name="connsiteY6" fmla="*/ 7856 h 37342"/>
                <a:gd name="connsiteX7" fmla="*/ 5035 w 15035"/>
                <a:gd name="connsiteY7" fmla="*/ 2314 h 37342"/>
                <a:gd name="connsiteX8" fmla="*/ 7340 w 15035"/>
                <a:gd name="connsiteY8" fmla="*/ 0 h 37342"/>
                <a:gd name="connsiteX9" fmla="*/ 9645 w 15035"/>
                <a:gd name="connsiteY9" fmla="*/ 0 h 37342"/>
                <a:gd name="connsiteX10" fmla="*/ 11950 w 15035"/>
                <a:gd name="connsiteY10" fmla="*/ 2026 h 37342"/>
                <a:gd name="connsiteX11" fmla="*/ 12730 w 15035"/>
                <a:gd name="connsiteY11" fmla="*/ 5991 h 37342"/>
                <a:gd name="connsiteX12" fmla="*/ 15035 w 15035"/>
                <a:gd name="connsiteY12" fmla="*/ 10000 h 37342"/>
                <a:gd name="connsiteX0" fmla="*/ 0 w 14929"/>
                <a:gd name="connsiteY0" fmla="*/ 37659 h 37659"/>
                <a:gd name="connsiteX1" fmla="*/ 1590 w 14929"/>
                <a:gd name="connsiteY1" fmla="*/ 34620 h 37659"/>
                <a:gd name="connsiteX2" fmla="*/ 2650 w 14929"/>
                <a:gd name="connsiteY2" fmla="*/ 24326 h 37659"/>
                <a:gd name="connsiteX3" fmla="*/ 1855 w 14929"/>
                <a:gd name="connsiteY3" fmla="*/ 18151 h 37659"/>
                <a:gd name="connsiteX4" fmla="*/ 2650 w 14929"/>
                <a:gd name="connsiteY4" fmla="*/ 14192 h 37659"/>
                <a:gd name="connsiteX5" fmla="*/ 3445 w 14929"/>
                <a:gd name="connsiteY5" fmla="*/ 8173 h 37659"/>
                <a:gd name="connsiteX6" fmla="*/ 4876 w 14929"/>
                <a:gd name="connsiteY6" fmla="*/ 7856 h 37659"/>
                <a:gd name="connsiteX7" fmla="*/ 4929 w 14929"/>
                <a:gd name="connsiteY7" fmla="*/ 2314 h 37659"/>
                <a:gd name="connsiteX8" fmla="*/ 7234 w 14929"/>
                <a:gd name="connsiteY8" fmla="*/ 0 h 37659"/>
                <a:gd name="connsiteX9" fmla="*/ 9539 w 14929"/>
                <a:gd name="connsiteY9" fmla="*/ 0 h 37659"/>
                <a:gd name="connsiteX10" fmla="*/ 11844 w 14929"/>
                <a:gd name="connsiteY10" fmla="*/ 2026 h 37659"/>
                <a:gd name="connsiteX11" fmla="*/ 12624 w 14929"/>
                <a:gd name="connsiteY11" fmla="*/ 5991 h 37659"/>
                <a:gd name="connsiteX12" fmla="*/ 14929 w 14929"/>
                <a:gd name="connsiteY12" fmla="*/ 10000 h 3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29" h="37659">
                  <a:moveTo>
                    <a:pt x="0" y="37659"/>
                  </a:moveTo>
                  <a:lnTo>
                    <a:pt x="1590" y="34620"/>
                  </a:lnTo>
                  <a:lnTo>
                    <a:pt x="2650" y="24326"/>
                  </a:lnTo>
                  <a:cubicBezTo>
                    <a:pt x="2403" y="22162"/>
                    <a:pt x="2102" y="20315"/>
                    <a:pt x="1855" y="18151"/>
                  </a:cubicBezTo>
                  <a:lnTo>
                    <a:pt x="2650" y="14192"/>
                  </a:lnTo>
                  <a:lnTo>
                    <a:pt x="3445" y="8173"/>
                  </a:lnTo>
                  <a:lnTo>
                    <a:pt x="4876" y="7856"/>
                  </a:lnTo>
                  <a:cubicBezTo>
                    <a:pt x="4894" y="6009"/>
                    <a:pt x="4911" y="4161"/>
                    <a:pt x="4929" y="2314"/>
                  </a:cubicBezTo>
                  <a:lnTo>
                    <a:pt x="7234" y="0"/>
                  </a:lnTo>
                  <a:lnTo>
                    <a:pt x="9539" y="0"/>
                  </a:lnTo>
                  <a:lnTo>
                    <a:pt x="11844" y="2026"/>
                  </a:lnTo>
                  <a:lnTo>
                    <a:pt x="12624" y="5991"/>
                  </a:lnTo>
                  <a:lnTo>
                    <a:pt x="14929" y="1000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696" name="Freeform 104"/>
          <p:cNvSpPr>
            <a:spLocks/>
          </p:cNvSpPr>
          <p:nvPr/>
        </p:nvSpPr>
        <p:spPr bwMode="gray">
          <a:xfrm>
            <a:off x="7115687" y="3112113"/>
            <a:ext cx="6350" cy="2920"/>
          </a:xfrm>
          <a:custGeom>
            <a:avLst/>
            <a:gdLst>
              <a:gd name="T0" fmla="*/ 2147483647 w 9"/>
              <a:gd name="T1" fmla="*/ 0 h 3"/>
              <a:gd name="T2" fmla="*/ 0 w 9"/>
              <a:gd name="T3" fmla="*/ 2147483647 h 3"/>
              <a:gd name="T4" fmla="*/ 2147483647 w 9"/>
              <a:gd name="T5" fmla="*/ 0 h 3"/>
              <a:gd name="T6" fmla="*/ 0 60000 65536"/>
              <a:gd name="T7" fmla="*/ 0 60000 65536"/>
              <a:gd name="T8" fmla="*/ 0 60000 65536"/>
              <a:gd name="T9" fmla="*/ 0 w 9"/>
              <a:gd name="T10" fmla="*/ 0 h 3"/>
              <a:gd name="T11" fmla="*/ 9 w 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3">
                <a:moveTo>
                  <a:pt x="9" y="0"/>
                </a:moveTo>
                <a:cubicBezTo>
                  <a:pt x="6" y="1"/>
                  <a:pt x="0" y="3"/>
                  <a:pt x="0" y="3"/>
                </a:cubicBezTo>
                <a:cubicBezTo>
                  <a:pt x="0" y="3"/>
                  <a:pt x="6" y="1"/>
                  <a:pt x="9" y="0"/>
                </a:cubicBezTo>
                <a:close/>
              </a:path>
            </a:pathLst>
          </a:custGeom>
          <a:solidFill>
            <a:schemeClr val="accent1"/>
          </a:solidFill>
          <a:ln w="158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697" name="Freeform 162"/>
          <p:cNvSpPr>
            <a:spLocks/>
          </p:cNvSpPr>
          <p:nvPr/>
        </p:nvSpPr>
        <p:spPr bwMode="gray">
          <a:xfrm>
            <a:off x="7326159" y="1790111"/>
            <a:ext cx="1105466" cy="1177195"/>
          </a:xfrm>
          <a:custGeom>
            <a:avLst/>
            <a:gdLst>
              <a:gd name="T0" fmla="*/ 0 w 1451"/>
              <a:gd name="T1" fmla="*/ 1859 h 1859"/>
              <a:gd name="T2" fmla="*/ 136 w 1451"/>
              <a:gd name="T3" fmla="*/ 1542 h 1859"/>
              <a:gd name="T4" fmla="*/ 227 w 1451"/>
              <a:gd name="T5" fmla="*/ 1224 h 1859"/>
              <a:gd name="T6" fmla="*/ 317 w 1451"/>
              <a:gd name="T7" fmla="*/ 1134 h 1859"/>
              <a:gd name="T8" fmla="*/ 408 w 1451"/>
              <a:gd name="T9" fmla="*/ 1043 h 1859"/>
              <a:gd name="T10" fmla="*/ 862 w 1451"/>
              <a:gd name="T11" fmla="*/ 952 h 1859"/>
              <a:gd name="T12" fmla="*/ 862 w 1451"/>
              <a:gd name="T13" fmla="*/ 862 h 1859"/>
              <a:gd name="T14" fmla="*/ 952 w 1451"/>
              <a:gd name="T15" fmla="*/ 816 h 1859"/>
              <a:gd name="T16" fmla="*/ 1043 w 1451"/>
              <a:gd name="T17" fmla="*/ 725 h 1859"/>
              <a:gd name="T18" fmla="*/ 1225 w 1451"/>
              <a:gd name="T19" fmla="*/ 363 h 1859"/>
              <a:gd name="T20" fmla="*/ 1225 w 1451"/>
              <a:gd name="T21" fmla="*/ 227 h 1859"/>
              <a:gd name="T22" fmla="*/ 1361 w 1451"/>
              <a:gd name="T23" fmla="*/ 181 h 1859"/>
              <a:gd name="T24" fmla="*/ 1406 w 1451"/>
              <a:gd name="T25" fmla="*/ 136 h 1859"/>
              <a:gd name="T26" fmla="*/ 1451 w 1451"/>
              <a:gd name="T27" fmla="*/ 90 h 1859"/>
              <a:gd name="T28" fmla="*/ 1315 w 1451"/>
              <a:gd name="T29" fmla="*/ 0 h 18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451"/>
              <a:gd name="T46" fmla="*/ 0 h 1859"/>
              <a:gd name="T47" fmla="*/ 1451 w 1451"/>
              <a:gd name="T48" fmla="*/ 1859 h 1859"/>
              <a:gd name="connsiteX0" fmla="*/ 0 w 10000"/>
              <a:gd name="connsiteY0" fmla="*/ 9516 h 9516"/>
              <a:gd name="connsiteX1" fmla="*/ 937 w 10000"/>
              <a:gd name="connsiteY1" fmla="*/ 7811 h 9516"/>
              <a:gd name="connsiteX2" fmla="*/ 1564 w 10000"/>
              <a:gd name="connsiteY2" fmla="*/ 6100 h 9516"/>
              <a:gd name="connsiteX3" fmla="*/ 2185 w 10000"/>
              <a:gd name="connsiteY3" fmla="*/ 5616 h 9516"/>
              <a:gd name="connsiteX4" fmla="*/ 2812 w 10000"/>
              <a:gd name="connsiteY4" fmla="*/ 5127 h 9516"/>
              <a:gd name="connsiteX5" fmla="*/ 5941 w 10000"/>
              <a:gd name="connsiteY5" fmla="*/ 4637 h 9516"/>
              <a:gd name="connsiteX6" fmla="*/ 5941 w 10000"/>
              <a:gd name="connsiteY6" fmla="*/ 4153 h 9516"/>
              <a:gd name="connsiteX7" fmla="*/ 6561 w 10000"/>
              <a:gd name="connsiteY7" fmla="*/ 3905 h 9516"/>
              <a:gd name="connsiteX8" fmla="*/ 7188 w 10000"/>
              <a:gd name="connsiteY8" fmla="*/ 3416 h 9516"/>
              <a:gd name="connsiteX9" fmla="*/ 8442 w 10000"/>
              <a:gd name="connsiteY9" fmla="*/ 1469 h 9516"/>
              <a:gd name="connsiteX10" fmla="*/ 8442 w 10000"/>
              <a:gd name="connsiteY10" fmla="*/ 737 h 9516"/>
              <a:gd name="connsiteX11" fmla="*/ 9380 w 10000"/>
              <a:gd name="connsiteY11" fmla="*/ 490 h 9516"/>
              <a:gd name="connsiteX12" fmla="*/ 9690 w 10000"/>
              <a:gd name="connsiteY12" fmla="*/ 248 h 9516"/>
              <a:gd name="connsiteX13" fmla="*/ 10000 w 10000"/>
              <a:gd name="connsiteY13" fmla="*/ 0 h 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0" h="9516">
                <a:moveTo>
                  <a:pt x="0" y="9516"/>
                </a:moveTo>
                <a:lnTo>
                  <a:pt x="937" y="7811"/>
                </a:lnTo>
                <a:lnTo>
                  <a:pt x="1564" y="6100"/>
                </a:lnTo>
                <a:lnTo>
                  <a:pt x="2185" y="5616"/>
                </a:lnTo>
                <a:lnTo>
                  <a:pt x="2812" y="5127"/>
                </a:lnTo>
                <a:lnTo>
                  <a:pt x="5941" y="4637"/>
                </a:lnTo>
                <a:lnTo>
                  <a:pt x="5941" y="4153"/>
                </a:lnTo>
                <a:lnTo>
                  <a:pt x="6561" y="3905"/>
                </a:lnTo>
                <a:lnTo>
                  <a:pt x="7188" y="3416"/>
                </a:lnTo>
                <a:lnTo>
                  <a:pt x="8442" y="1469"/>
                </a:lnTo>
                <a:lnTo>
                  <a:pt x="8442" y="737"/>
                </a:lnTo>
                <a:lnTo>
                  <a:pt x="9380" y="490"/>
                </a:lnTo>
                <a:lnTo>
                  <a:pt x="9690" y="248"/>
                </a:lnTo>
                <a:lnTo>
                  <a:pt x="10000" y="0"/>
                </a:lnTo>
              </a:path>
            </a:pathLst>
          </a:cu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698" name="Freeform 224"/>
          <p:cNvSpPr>
            <a:spLocks noChangeAspect="1"/>
          </p:cNvSpPr>
          <p:nvPr/>
        </p:nvSpPr>
        <p:spPr bwMode="gray">
          <a:xfrm>
            <a:off x="7114096" y="3116492"/>
            <a:ext cx="6350" cy="1460"/>
          </a:xfrm>
          <a:custGeom>
            <a:avLst/>
            <a:gdLst>
              <a:gd name="T0" fmla="*/ 2147483647 w 9"/>
              <a:gd name="T1" fmla="*/ 0 h 3"/>
              <a:gd name="T2" fmla="*/ 0 w 9"/>
              <a:gd name="T3" fmla="*/ 2147483647 h 3"/>
              <a:gd name="T4" fmla="*/ 2147483647 w 9"/>
              <a:gd name="T5" fmla="*/ 0 h 3"/>
              <a:gd name="T6" fmla="*/ 0 60000 65536"/>
              <a:gd name="T7" fmla="*/ 0 60000 65536"/>
              <a:gd name="T8" fmla="*/ 0 60000 65536"/>
              <a:gd name="T9" fmla="*/ 0 w 9"/>
              <a:gd name="T10" fmla="*/ 0 h 3"/>
              <a:gd name="T11" fmla="*/ 9 w 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3">
                <a:moveTo>
                  <a:pt x="9" y="0"/>
                </a:moveTo>
                <a:cubicBezTo>
                  <a:pt x="6" y="1"/>
                  <a:pt x="0" y="3"/>
                  <a:pt x="0" y="3"/>
                </a:cubicBezTo>
                <a:cubicBezTo>
                  <a:pt x="0" y="3"/>
                  <a:pt x="6" y="1"/>
                  <a:pt x="9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699" name="Freeform 236"/>
          <p:cNvSpPr>
            <a:spLocks noChangeAspect="1"/>
          </p:cNvSpPr>
          <p:nvPr/>
        </p:nvSpPr>
        <p:spPr bwMode="gray">
          <a:xfrm>
            <a:off x="5950463" y="3634744"/>
            <a:ext cx="111125" cy="175184"/>
          </a:xfrm>
          <a:custGeom>
            <a:avLst/>
            <a:gdLst>
              <a:gd name="T0" fmla="*/ 2147483647 w 145"/>
              <a:gd name="T1" fmla="*/ 0 h 264"/>
              <a:gd name="T2" fmla="*/ 2147483647 w 145"/>
              <a:gd name="T3" fmla="*/ 2147483647 h 264"/>
              <a:gd name="T4" fmla="*/ 2147483647 w 145"/>
              <a:gd name="T5" fmla="*/ 2147483647 h 264"/>
              <a:gd name="T6" fmla="*/ 2147483647 w 145"/>
              <a:gd name="T7" fmla="*/ 2147483647 h 264"/>
              <a:gd name="T8" fmla="*/ 2147483647 w 145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64"/>
              <a:gd name="T17" fmla="*/ 145 w 145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64">
                <a:moveTo>
                  <a:pt x="1" y="0"/>
                </a:moveTo>
                <a:cubicBezTo>
                  <a:pt x="2" y="20"/>
                  <a:pt x="0" y="40"/>
                  <a:pt x="5" y="60"/>
                </a:cubicBezTo>
                <a:cubicBezTo>
                  <a:pt x="6" y="64"/>
                  <a:pt x="53" y="80"/>
                  <a:pt x="65" y="88"/>
                </a:cubicBezTo>
                <a:cubicBezTo>
                  <a:pt x="71" y="122"/>
                  <a:pt x="96" y="185"/>
                  <a:pt x="125" y="204"/>
                </a:cubicBezTo>
                <a:cubicBezTo>
                  <a:pt x="143" y="231"/>
                  <a:pt x="145" y="232"/>
                  <a:pt x="145" y="264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00" name="Freeform 266"/>
          <p:cNvSpPr>
            <a:spLocks noChangeAspect="1"/>
          </p:cNvSpPr>
          <p:nvPr/>
        </p:nvSpPr>
        <p:spPr bwMode="gray">
          <a:xfrm>
            <a:off x="7114096" y="3116492"/>
            <a:ext cx="6350" cy="1460"/>
          </a:xfrm>
          <a:custGeom>
            <a:avLst/>
            <a:gdLst>
              <a:gd name="T0" fmla="*/ 2147483647 w 9"/>
              <a:gd name="T1" fmla="*/ 0 h 3"/>
              <a:gd name="T2" fmla="*/ 0 w 9"/>
              <a:gd name="T3" fmla="*/ 2147483647 h 3"/>
              <a:gd name="T4" fmla="*/ 2147483647 w 9"/>
              <a:gd name="T5" fmla="*/ 0 h 3"/>
              <a:gd name="T6" fmla="*/ 0 60000 65536"/>
              <a:gd name="T7" fmla="*/ 0 60000 65536"/>
              <a:gd name="T8" fmla="*/ 0 60000 65536"/>
              <a:gd name="T9" fmla="*/ 0 w 9"/>
              <a:gd name="T10" fmla="*/ 0 h 3"/>
              <a:gd name="T11" fmla="*/ 9 w 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3">
                <a:moveTo>
                  <a:pt x="9" y="0"/>
                </a:moveTo>
                <a:cubicBezTo>
                  <a:pt x="6" y="1"/>
                  <a:pt x="0" y="3"/>
                  <a:pt x="0" y="3"/>
                </a:cubicBezTo>
                <a:cubicBezTo>
                  <a:pt x="0" y="3"/>
                  <a:pt x="6" y="1"/>
                  <a:pt x="9" y="0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701" name="グループ化 700"/>
          <p:cNvGrpSpPr/>
          <p:nvPr/>
        </p:nvGrpSpPr>
        <p:grpSpPr bwMode="gray">
          <a:xfrm>
            <a:off x="4116893" y="3031794"/>
            <a:ext cx="329357" cy="251189"/>
            <a:chOff x="2795584" y="2339698"/>
            <a:chExt cx="329357" cy="251189"/>
          </a:xfrm>
        </p:grpSpPr>
        <p:sp>
          <p:nvSpPr>
            <p:cNvPr id="702" name="Freeform 24"/>
            <p:cNvSpPr>
              <a:spLocks noChangeAspect="1"/>
            </p:cNvSpPr>
            <p:nvPr/>
          </p:nvSpPr>
          <p:spPr bwMode="gray">
            <a:xfrm>
              <a:off x="2795584" y="2339698"/>
              <a:ext cx="329357" cy="249023"/>
            </a:xfrm>
            <a:custGeom>
              <a:avLst/>
              <a:gdLst>
                <a:gd name="T0" fmla="*/ 2147483647 w 2313"/>
                <a:gd name="T1" fmla="*/ 0 h 1225"/>
                <a:gd name="T2" fmla="*/ 2147483647 w 2313"/>
                <a:gd name="T3" fmla="*/ 2147483647 h 1225"/>
                <a:gd name="T4" fmla="*/ 2147483647 w 2313"/>
                <a:gd name="T5" fmla="*/ 2147483647 h 1225"/>
                <a:gd name="T6" fmla="*/ 2147483647 w 2313"/>
                <a:gd name="T7" fmla="*/ 2147483647 h 1225"/>
                <a:gd name="T8" fmla="*/ 2147483647 w 2313"/>
                <a:gd name="T9" fmla="*/ 2147483647 h 1225"/>
                <a:gd name="T10" fmla="*/ 2147483647 w 2313"/>
                <a:gd name="T11" fmla="*/ 2147483647 h 1225"/>
                <a:gd name="T12" fmla="*/ 2147483647 w 2313"/>
                <a:gd name="T13" fmla="*/ 2147483647 h 1225"/>
                <a:gd name="T14" fmla="*/ 2147483647 w 2313"/>
                <a:gd name="T15" fmla="*/ 2147483647 h 1225"/>
                <a:gd name="T16" fmla="*/ 2147483647 w 2313"/>
                <a:gd name="T17" fmla="*/ 2147483647 h 1225"/>
                <a:gd name="T18" fmla="*/ 2147483647 w 2313"/>
                <a:gd name="T19" fmla="*/ 2147483647 h 1225"/>
                <a:gd name="T20" fmla="*/ 2147483647 w 2313"/>
                <a:gd name="T21" fmla="*/ 2147483647 h 1225"/>
                <a:gd name="T22" fmla="*/ 2147483647 w 2313"/>
                <a:gd name="T23" fmla="*/ 2147483647 h 1225"/>
                <a:gd name="T24" fmla="*/ 2147483647 w 2313"/>
                <a:gd name="T25" fmla="*/ 2147483647 h 1225"/>
                <a:gd name="T26" fmla="*/ 2147483647 w 2313"/>
                <a:gd name="T27" fmla="*/ 2147483647 h 1225"/>
                <a:gd name="T28" fmla="*/ 2147483647 w 2313"/>
                <a:gd name="T29" fmla="*/ 2147483647 h 1225"/>
                <a:gd name="T30" fmla="*/ 2147483647 w 2313"/>
                <a:gd name="T31" fmla="*/ 2147483647 h 1225"/>
                <a:gd name="T32" fmla="*/ 2147483647 w 2313"/>
                <a:gd name="T33" fmla="*/ 2147483647 h 1225"/>
                <a:gd name="T34" fmla="*/ 2147483647 w 2313"/>
                <a:gd name="T35" fmla="*/ 2147483647 h 1225"/>
                <a:gd name="T36" fmla="*/ 0 w 2313"/>
                <a:gd name="T37" fmla="*/ 2147483647 h 1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3"/>
                <a:gd name="T58" fmla="*/ 0 h 1225"/>
                <a:gd name="T59" fmla="*/ 2313 w 2313"/>
                <a:gd name="T60" fmla="*/ 1225 h 1225"/>
                <a:gd name="connsiteX0" fmla="*/ 9412 w 9412"/>
                <a:gd name="connsiteY0" fmla="*/ 0 h 9633"/>
                <a:gd name="connsiteX1" fmla="*/ 9217 w 9412"/>
                <a:gd name="connsiteY1" fmla="*/ 376 h 9633"/>
                <a:gd name="connsiteX2" fmla="*/ 9412 w 9412"/>
                <a:gd name="connsiteY2" fmla="*/ 1853 h 9633"/>
                <a:gd name="connsiteX3" fmla="*/ 9019 w 9412"/>
                <a:gd name="connsiteY3" fmla="*/ 2596 h 9633"/>
                <a:gd name="connsiteX4" fmla="*/ 9019 w 9412"/>
                <a:gd name="connsiteY4" fmla="*/ 3339 h 9633"/>
                <a:gd name="connsiteX5" fmla="*/ 8431 w 9412"/>
                <a:gd name="connsiteY5" fmla="*/ 4449 h 9633"/>
                <a:gd name="connsiteX6" fmla="*/ 7843 w 9412"/>
                <a:gd name="connsiteY6" fmla="*/ 5184 h 9633"/>
                <a:gd name="connsiteX7" fmla="*/ 7255 w 9412"/>
                <a:gd name="connsiteY7" fmla="*/ 4817 h 9633"/>
                <a:gd name="connsiteX8" fmla="*/ 6667 w 9412"/>
                <a:gd name="connsiteY8" fmla="*/ 6294 h 9633"/>
                <a:gd name="connsiteX9" fmla="*/ 6273 w 9412"/>
                <a:gd name="connsiteY9" fmla="*/ 5560 h 9633"/>
                <a:gd name="connsiteX10" fmla="*/ 5491 w 9412"/>
                <a:gd name="connsiteY10" fmla="*/ 5560 h 9633"/>
                <a:gd name="connsiteX11" fmla="*/ 4315 w 9412"/>
                <a:gd name="connsiteY11" fmla="*/ 5184 h 9633"/>
                <a:gd name="connsiteX12" fmla="*/ 4116 w 9412"/>
                <a:gd name="connsiteY12" fmla="*/ 5184 h 9633"/>
                <a:gd name="connsiteX13" fmla="*/ 2940 w 9412"/>
                <a:gd name="connsiteY13" fmla="*/ 6670 h 9633"/>
                <a:gd name="connsiteX14" fmla="*/ 1764 w 9412"/>
                <a:gd name="connsiteY14" fmla="*/ 6670 h 9633"/>
                <a:gd name="connsiteX15" fmla="*/ 1569 w 9412"/>
                <a:gd name="connsiteY15" fmla="*/ 7037 h 9633"/>
                <a:gd name="connsiteX16" fmla="*/ 1176 w 9412"/>
                <a:gd name="connsiteY16" fmla="*/ 7037 h 9633"/>
                <a:gd name="connsiteX17" fmla="*/ 0 w 9412"/>
                <a:gd name="connsiteY17" fmla="*/ 9633 h 9633"/>
                <a:gd name="connsiteX0" fmla="*/ 9793 w 10000"/>
                <a:gd name="connsiteY0" fmla="*/ 0 h 9610"/>
                <a:gd name="connsiteX1" fmla="*/ 10000 w 10000"/>
                <a:gd name="connsiteY1" fmla="*/ 1534 h 9610"/>
                <a:gd name="connsiteX2" fmla="*/ 9582 w 10000"/>
                <a:gd name="connsiteY2" fmla="*/ 2305 h 9610"/>
                <a:gd name="connsiteX3" fmla="*/ 9582 w 10000"/>
                <a:gd name="connsiteY3" fmla="*/ 3076 h 9610"/>
                <a:gd name="connsiteX4" fmla="*/ 8958 w 10000"/>
                <a:gd name="connsiteY4" fmla="*/ 4228 h 9610"/>
                <a:gd name="connsiteX5" fmla="*/ 8333 w 10000"/>
                <a:gd name="connsiteY5" fmla="*/ 4992 h 9610"/>
                <a:gd name="connsiteX6" fmla="*/ 7708 w 10000"/>
                <a:gd name="connsiteY6" fmla="*/ 4611 h 9610"/>
                <a:gd name="connsiteX7" fmla="*/ 7084 w 10000"/>
                <a:gd name="connsiteY7" fmla="*/ 6144 h 9610"/>
                <a:gd name="connsiteX8" fmla="*/ 6665 w 10000"/>
                <a:gd name="connsiteY8" fmla="*/ 5382 h 9610"/>
                <a:gd name="connsiteX9" fmla="*/ 5834 w 10000"/>
                <a:gd name="connsiteY9" fmla="*/ 5382 h 9610"/>
                <a:gd name="connsiteX10" fmla="*/ 4585 w 10000"/>
                <a:gd name="connsiteY10" fmla="*/ 4992 h 9610"/>
                <a:gd name="connsiteX11" fmla="*/ 4373 w 10000"/>
                <a:gd name="connsiteY11" fmla="*/ 4992 h 9610"/>
                <a:gd name="connsiteX12" fmla="*/ 3124 w 10000"/>
                <a:gd name="connsiteY12" fmla="*/ 6534 h 9610"/>
                <a:gd name="connsiteX13" fmla="*/ 1874 w 10000"/>
                <a:gd name="connsiteY13" fmla="*/ 6534 h 9610"/>
                <a:gd name="connsiteX14" fmla="*/ 1667 w 10000"/>
                <a:gd name="connsiteY14" fmla="*/ 6915 h 9610"/>
                <a:gd name="connsiteX15" fmla="*/ 1249 w 10000"/>
                <a:gd name="connsiteY15" fmla="*/ 6915 h 9610"/>
                <a:gd name="connsiteX16" fmla="*/ 0 w 10000"/>
                <a:gd name="connsiteY16" fmla="*/ 9610 h 9610"/>
                <a:gd name="connsiteX0" fmla="*/ 10000 w 10000"/>
                <a:gd name="connsiteY0" fmla="*/ 0 h 8404"/>
                <a:gd name="connsiteX1" fmla="*/ 9582 w 10000"/>
                <a:gd name="connsiteY1" fmla="*/ 803 h 8404"/>
                <a:gd name="connsiteX2" fmla="*/ 9582 w 10000"/>
                <a:gd name="connsiteY2" fmla="*/ 1605 h 8404"/>
                <a:gd name="connsiteX3" fmla="*/ 8958 w 10000"/>
                <a:gd name="connsiteY3" fmla="*/ 2804 h 8404"/>
                <a:gd name="connsiteX4" fmla="*/ 8333 w 10000"/>
                <a:gd name="connsiteY4" fmla="*/ 3599 h 8404"/>
                <a:gd name="connsiteX5" fmla="*/ 7708 w 10000"/>
                <a:gd name="connsiteY5" fmla="*/ 3202 h 8404"/>
                <a:gd name="connsiteX6" fmla="*/ 7084 w 10000"/>
                <a:gd name="connsiteY6" fmla="*/ 4797 h 8404"/>
                <a:gd name="connsiteX7" fmla="*/ 6665 w 10000"/>
                <a:gd name="connsiteY7" fmla="*/ 4004 h 8404"/>
                <a:gd name="connsiteX8" fmla="*/ 5834 w 10000"/>
                <a:gd name="connsiteY8" fmla="*/ 4004 h 8404"/>
                <a:gd name="connsiteX9" fmla="*/ 4585 w 10000"/>
                <a:gd name="connsiteY9" fmla="*/ 3599 h 8404"/>
                <a:gd name="connsiteX10" fmla="*/ 4373 w 10000"/>
                <a:gd name="connsiteY10" fmla="*/ 3599 h 8404"/>
                <a:gd name="connsiteX11" fmla="*/ 3124 w 10000"/>
                <a:gd name="connsiteY11" fmla="*/ 5203 h 8404"/>
                <a:gd name="connsiteX12" fmla="*/ 1874 w 10000"/>
                <a:gd name="connsiteY12" fmla="*/ 5203 h 8404"/>
                <a:gd name="connsiteX13" fmla="*/ 1667 w 10000"/>
                <a:gd name="connsiteY13" fmla="*/ 5600 h 8404"/>
                <a:gd name="connsiteX14" fmla="*/ 1249 w 10000"/>
                <a:gd name="connsiteY14" fmla="*/ 5600 h 8404"/>
                <a:gd name="connsiteX15" fmla="*/ 0 w 10000"/>
                <a:gd name="connsiteY15" fmla="*/ 8404 h 8404"/>
                <a:gd name="connsiteX0" fmla="*/ 10000 w 10000"/>
                <a:gd name="connsiteY0" fmla="*/ 0 h 10000"/>
                <a:gd name="connsiteX1" fmla="*/ 9582 w 10000"/>
                <a:gd name="connsiteY1" fmla="*/ 1910 h 10000"/>
                <a:gd name="connsiteX2" fmla="*/ 8958 w 10000"/>
                <a:gd name="connsiteY2" fmla="*/ 3337 h 10000"/>
                <a:gd name="connsiteX3" fmla="*/ 8333 w 10000"/>
                <a:gd name="connsiteY3" fmla="*/ 4282 h 10000"/>
                <a:gd name="connsiteX4" fmla="*/ 7708 w 10000"/>
                <a:gd name="connsiteY4" fmla="*/ 3810 h 10000"/>
                <a:gd name="connsiteX5" fmla="*/ 7084 w 10000"/>
                <a:gd name="connsiteY5" fmla="*/ 5708 h 10000"/>
                <a:gd name="connsiteX6" fmla="*/ 6665 w 10000"/>
                <a:gd name="connsiteY6" fmla="*/ 4764 h 10000"/>
                <a:gd name="connsiteX7" fmla="*/ 5834 w 10000"/>
                <a:gd name="connsiteY7" fmla="*/ 4764 h 10000"/>
                <a:gd name="connsiteX8" fmla="*/ 4585 w 10000"/>
                <a:gd name="connsiteY8" fmla="*/ 4282 h 10000"/>
                <a:gd name="connsiteX9" fmla="*/ 4373 w 10000"/>
                <a:gd name="connsiteY9" fmla="*/ 4282 h 10000"/>
                <a:gd name="connsiteX10" fmla="*/ 3124 w 10000"/>
                <a:gd name="connsiteY10" fmla="*/ 6191 h 10000"/>
                <a:gd name="connsiteX11" fmla="*/ 1874 w 10000"/>
                <a:gd name="connsiteY11" fmla="*/ 6191 h 10000"/>
                <a:gd name="connsiteX12" fmla="*/ 1667 w 10000"/>
                <a:gd name="connsiteY12" fmla="*/ 6663 h 10000"/>
                <a:gd name="connsiteX13" fmla="*/ 1249 w 10000"/>
                <a:gd name="connsiteY13" fmla="*/ 6663 h 10000"/>
                <a:gd name="connsiteX14" fmla="*/ 0 w 10000"/>
                <a:gd name="connsiteY14" fmla="*/ 10000 h 10000"/>
                <a:gd name="connsiteX0" fmla="*/ 9582 w 9582"/>
                <a:gd name="connsiteY0" fmla="*/ 0 h 8090"/>
                <a:gd name="connsiteX1" fmla="*/ 8958 w 9582"/>
                <a:gd name="connsiteY1" fmla="*/ 1427 h 8090"/>
                <a:gd name="connsiteX2" fmla="*/ 8333 w 9582"/>
                <a:gd name="connsiteY2" fmla="*/ 2372 h 8090"/>
                <a:gd name="connsiteX3" fmla="*/ 7708 w 9582"/>
                <a:gd name="connsiteY3" fmla="*/ 1900 h 8090"/>
                <a:gd name="connsiteX4" fmla="*/ 7084 w 9582"/>
                <a:gd name="connsiteY4" fmla="*/ 3798 h 8090"/>
                <a:gd name="connsiteX5" fmla="*/ 6665 w 9582"/>
                <a:gd name="connsiteY5" fmla="*/ 2854 h 8090"/>
                <a:gd name="connsiteX6" fmla="*/ 5834 w 9582"/>
                <a:gd name="connsiteY6" fmla="*/ 2854 h 8090"/>
                <a:gd name="connsiteX7" fmla="*/ 4585 w 9582"/>
                <a:gd name="connsiteY7" fmla="*/ 2372 h 8090"/>
                <a:gd name="connsiteX8" fmla="*/ 4373 w 9582"/>
                <a:gd name="connsiteY8" fmla="*/ 2372 h 8090"/>
                <a:gd name="connsiteX9" fmla="*/ 3124 w 9582"/>
                <a:gd name="connsiteY9" fmla="*/ 4281 h 8090"/>
                <a:gd name="connsiteX10" fmla="*/ 1874 w 9582"/>
                <a:gd name="connsiteY10" fmla="*/ 4281 h 8090"/>
                <a:gd name="connsiteX11" fmla="*/ 1667 w 9582"/>
                <a:gd name="connsiteY11" fmla="*/ 4753 h 8090"/>
                <a:gd name="connsiteX12" fmla="*/ 1249 w 9582"/>
                <a:gd name="connsiteY12" fmla="*/ 4753 h 8090"/>
                <a:gd name="connsiteX13" fmla="*/ 0 w 9582"/>
                <a:gd name="connsiteY13" fmla="*/ 8090 h 8090"/>
                <a:gd name="connsiteX0" fmla="*/ 9349 w 9349"/>
                <a:gd name="connsiteY0" fmla="*/ 0 h 8236"/>
                <a:gd name="connsiteX1" fmla="*/ 8697 w 9349"/>
                <a:gd name="connsiteY1" fmla="*/ 1168 h 8236"/>
                <a:gd name="connsiteX2" fmla="*/ 8044 w 9349"/>
                <a:gd name="connsiteY2" fmla="*/ 585 h 8236"/>
                <a:gd name="connsiteX3" fmla="*/ 7393 w 9349"/>
                <a:gd name="connsiteY3" fmla="*/ 2931 h 8236"/>
                <a:gd name="connsiteX4" fmla="*/ 6956 w 9349"/>
                <a:gd name="connsiteY4" fmla="*/ 1764 h 8236"/>
                <a:gd name="connsiteX5" fmla="*/ 6088 w 9349"/>
                <a:gd name="connsiteY5" fmla="*/ 1764 h 8236"/>
                <a:gd name="connsiteX6" fmla="*/ 4785 w 9349"/>
                <a:gd name="connsiteY6" fmla="*/ 1168 h 8236"/>
                <a:gd name="connsiteX7" fmla="*/ 4564 w 9349"/>
                <a:gd name="connsiteY7" fmla="*/ 1168 h 8236"/>
                <a:gd name="connsiteX8" fmla="*/ 3260 w 9349"/>
                <a:gd name="connsiteY8" fmla="*/ 3528 h 8236"/>
                <a:gd name="connsiteX9" fmla="*/ 1956 w 9349"/>
                <a:gd name="connsiteY9" fmla="*/ 3528 h 8236"/>
                <a:gd name="connsiteX10" fmla="*/ 1740 w 9349"/>
                <a:gd name="connsiteY10" fmla="*/ 4111 h 8236"/>
                <a:gd name="connsiteX11" fmla="*/ 1303 w 9349"/>
                <a:gd name="connsiteY11" fmla="*/ 4111 h 8236"/>
                <a:gd name="connsiteX12" fmla="*/ 0 w 9349"/>
                <a:gd name="connsiteY12" fmla="*/ 8236 h 8236"/>
                <a:gd name="connsiteX0" fmla="*/ 9303 w 9303"/>
                <a:gd name="connsiteY0" fmla="*/ 708 h 9290"/>
                <a:gd name="connsiteX1" fmla="*/ 8604 w 9303"/>
                <a:gd name="connsiteY1" fmla="*/ 0 h 9290"/>
                <a:gd name="connsiteX2" fmla="*/ 7908 w 9303"/>
                <a:gd name="connsiteY2" fmla="*/ 2849 h 9290"/>
                <a:gd name="connsiteX3" fmla="*/ 7440 w 9303"/>
                <a:gd name="connsiteY3" fmla="*/ 1432 h 9290"/>
                <a:gd name="connsiteX4" fmla="*/ 6512 w 9303"/>
                <a:gd name="connsiteY4" fmla="*/ 1432 h 9290"/>
                <a:gd name="connsiteX5" fmla="*/ 5118 w 9303"/>
                <a:gd name="connsiteY5" fmla="*/ 708 h 9290"/>
                <a:gd name="connsiteX6" fmla="*/ 4882 w 9303"/>
                <a:gd name="connsiteY6" fmla="*/ 708 h 9290"/>
                <a:gd name="connsiteX7" fmla="*/ 3487 w 9303"/>
                <a:gd name="connsiteY7" fmla="*/ 3574 h 9290"/>
                <a:gd name="connsiteX8" fmla="*/ 2092 w 9303"/>
                <a:gd name="connsiteY8" fmla="*/ 3574 h 9290"/>
                <a:gd name="connsiteX9" fmla="*/ 1861 w 9303"/>
                <a:gd name="connsiteY9" fmla="*/ 4282 h 9290"/>
                <a:gd name="connsiteX10" fmla="*/ 1394 w 9303"/>
                <a:gd name="connsiteY10" fmla="*/ 4282 h 9290"/>
                <a:gd name="connsiteX11" fmla="*/ 0 w 9303"/>
                <a:gd name="connsiteY11" fmla="*/ 9290 h 9290"/>
                <a:gd name="connsiteX0" fmla="*/ 9249 w 9249"/>
                <a:gd name="connsiteY0" fmla="*/ 0 h 10000"/>
                <a:gd name="connsiteX1" fmla="*/ 8500 w 9249"/>
                <a:gd name="connsiteY1" fmla="*/ 3067 h 10000"/>
                <a:gd name="connsiteX2" fmla="*/ 7997 w 9249"/>
                <a:gd name="connsiteY2" fmla="*/ 1541 h 10000"/>
                <a:gd name="connsiteX3" fmla="*/ 7000 w 9249"/>
                <a:gd name="connsiteY3" fmla="*/ 1541 h 10000"/>
                <a:gd name="connsiteX4" fmla="*/ 5501 w 9249"/>
                <a:gd name="connsiteY4" fmla="*/ 762 h 10000"/>
                <a:gd name="connsiteX5" fmla="*/ 5248 w 9249"/>
                <a:gd name="connsiteY5" fmla="*/ 762 h 10000"/>
                <a:gd name="connsiteX6" fmla="*/ 3748 w 9249"/>
                <a:gd name="connsiteY6" fmla="*/ 3847 h 10000"/>
                <a:gd name="connsiteX7" fmla="*/ 2249 w 9249"/>
                <a:gd name="connsiteY7" fmla="*/ 3847 h 10000"/>
                <a:gd name="connsiteX8" fmla="*/ 2000 w 9249"/>
                <a:gd name="connsiteY8" fmla="*/ 4609 h 10000"/>
                <a:gd name="connsiteX9" fmla="*/ 1498 w 9249"/>
                <a:gd name="connsiteY9" fmla="*/ 4609 h 10000"/>
                <a:gd name="connsiteX10" fmla="*/ 0 w 9249"/>
                <a:gd name="connsiteY10" fmla="*/ 10000 h 10000"/>
                <a:gd name="connsiteX0" fmla="*/ 9190 w 9190"/>
                <a:gd name="connsiteY0" fmla="*/ 2305 h 9238"/>
                <a:gd name="connsiteX1" fmla="*/ 8646 w 9190"/>
                <a:gd name="connsiteY1" fmla="*/ 779 h 9238"/>
                <a:gd name="connsiteX2" fmla="*/ 7568 w 9190"/>
                <a:gd name="connsiteY2" fmla="*/ 779 h 9238"/>
                <a:gd name="connsiteX3" fmla="*/ 5948 w 9190"/>
                <a:gd name="connsiteY3" fmla="*/ 0 h 9238"/>
                <a:gd name="connsiteX4" fmla="*/ 5674 w 9190"/>
                <a:gd name="connsiteY4" fmla="*/ 0 h 9238"/>
                <a:gd name="connsiteX5" fmla="*/ 4052 w 9190"/>
                <a:gd name="connsiteY5" fmla="*/ 3085 h 9238"/>
                <a:gd name="connsiteX6" fmla="*/ 2432 w 9190"/>
                <a:gd name="connsiteY6" fmla="*/ 3085 h 9238"/>
                <a:gd name="connsiteX7" fmla="*/ 2162 w 9190"/>
                <a:gd name="connsiteY7" fmla="*/ 3847 h 9238"/>
                <a:gd name="connsiteX8" fmla="*/ 1620 w 9190"/>
                <a:gd name="connsiteY8" fmla="*/ 3847 h 9238"/>
                <a:gd name="connsiteX9" fmla="*/ 0 w 9190"/>
                <a:gd name="connsiteY9" fmla="*/ 9238 h 9238"/>
                <a:gd name="connsiteX0" fmla="*/ 9408 w 9408"/>
                <a:gd name="connsiteY0" fmla="*/ 843 h 10000"/>
                <a:gd name="connsiteX1" fmla="*/ 8235 w 9408"/>
                <a:gd name="connsiteY1" fmla="*/ 843 h 10000"/>
                <a:gd name="connsiteX2" fmla="*/ 6472 w 9408"/>
                <a:gd name="connsiteY2" fmla="*/ 0 h 10000"/>
                <a:gd name="connsiteX3" fmla="*/ 6174 w 9408"/>
                <a:gd name="connsiteY3" fmla="*/ 0 h 10000"/>
                <a:gd name="connsiteX4" fmla="*/ 4409 w 9408"/>
                <a:gd name="connsiteY4" fmla="*/ 3339 h 10000"/>
                <a:gd name="connsiteX5" fmla="*/ 2646 w 9408"/>
                <a:gd name="connsiteY5" fmla="*/ 3339 h 10000"/>
                <a:gd name="connsiteX6" fmla="*/ 2353 w 9408"/>
                <a:gd name="connsiteY6" fmla="*/ 4164 h 10000"/>
                <a:gd name="connsiteX7" fmla="*/ 1763 w 9408"/>
                <a:gd name="connsiteY7" fmla="*/ 4164 h 10000"/>
                <a:gd name="connsiteX8" fmla="*/ 0 w 9408"/>
                <a:gd name="connsiteY8" fmla="*/ 10000 h 10000"/>
                <a:gd name="connsiteX0" fmla="*/ 8753 w 8753"/>
                <a:gd name="connsiteY0" fmla="*/ 843 h 10000"/>
                <a:gd name="connsiteX1" fmla="*/ 6879 w 8753"/>
                <a:gd name="connsiteY1" fmla="*/ 0 h 10000"/>
                <a:gd name="connsiteX2" fmla="*/ 6563 w 8753"/>
                <a:gd name="connsiteY2" fmla="*/ 0 h 10000"/>
                <a:gd name="connsiteX3" fmla="*/ 4686 w 8753"/>
                <a:gd name="connsiteY3" fmla="*/ 3339 h 10000"/>
                <a:gd name="connsiteX4" fmla="*/ 2813 w 8753"/>
                <a:gd name="connsiteY4" fmla="*/ 3339 h 10000"/>
                <a:gd name="connsiteX5" fmla="*/ 2501 w 8753"/>
                <a:gd name="connsiteY5" fmla="*/ 4164 h 10000"/>
                <a:gd name="connsiteX6" fmla="*/ 1874 w 8753"/>
                <a:gd name="connsiteY6" fmla="*/ 4164 h 10000"/>
                <a:gd name="connsiteX7" fmla="*/ 0 w 8753"/>
                <a:gd name="connsiteY7" fmla="*/ 10000 h 10000"/>
                <a:gd name="connsiteX0" fmla="*/ 7859 w 7859"/>
                <a:gd name="connsiteY0" fmla="*/ 0 h 10000"/>
                <a:gd name="connsiteX1" fmla="*/ 7498 w 7859"/>
                <a:gd name="connsiteY1" fmla="*/ 0 h 10000"/>
                <a:gd name="connsiteX2" fmla="*/ 5354 w 7859"/>
                <a:gd name="connsiteY2" fmla="*/ 3339 h 10000"/>
                <a:gd name="connsiteX3" fmla="*/ 3214 w 7859"/>
                <a:gd name="connsiteY3" fmla="*/ 3339 h 10000"/>
                <a:gd name="connsiteX4" fmla="*/ 2857 w 7859"/>
                <a:gd name="connsiteY4" fmla="*/ 4164 h 10000"/>
                <a:gd name="connsiteX5" fmla="*/ 2141 w 7859"/>
                <a:gd name="connsiteY5" fmla="*/ 4164 h 10000"/>
                <a:gd name="connsiteX6" fmla="*/ 0 w 7859"/>
                <a:gd name="connsiteY6" fmla="*/ 10000 h 10000"/>
                <a:gd name="connsiteX0" fmla="*/ 9541 w 9541"/>
                <a:gd name="connsiteY0" fmla="*/ 0 h 10000"/>
                <a:gd name="connsiteX1" fmla="*/ 6813 w 9541"/>
                <a:gd name="connsiteY1" fmla="*/ 3339 h 10000"/>
                <a:gd name="connsiteX2" fmla="*/ 4090 w 9541"/>
                <a:gd name="connsiteY2" fmla="*/ 3339 h 10000"/>
                <a:gd name="connsiteX3" fmla="*/ 3635 w 9541"/>
                <a:gd name="connsiteY3" fmla="*/ 4164 h 10000"/>
                <a:gd name="connsiteX4" fmla="*/ 2724 w 9541"/>
                <a:gd name="connsiteY4" fmla="*/ 4164 h 10000"/>
                <a:gd name="connsiteX5" fmla="*/ 0 w 9541"/>
                <a:gd name="connsiteY5" fmla="*/ 10000 h 10000"/>
                <a:gd name="connsiteX0" fmla="*/ 7141 w 7141"/>
                <a:gd name="connsiteY0" fmla="*/ 0 h 6661"/>
                <a:gd name="connsiteX1" fmla="*/ 4287 w 7141"/>
                <a:gd name="connsiteY1" fmla="*/ 0 h 6661"/>
                <a:gd name="connsiteX2" fmla="*/ 3810 w 7141"/>
                <a:gd name="connsiteY2" fmla="*/ 825 h 6661"/>
                <a:gd name="connsiteX3" fmla="*/ 2855 w 7141"/>
                <a:gd name="connsiteY3" fmla="*/ 825 h 6661"/>
                <a:gd name="connsiteX4" fmla="*/ 0 w 7141"/>
                <a:gd name="connsiteY4" fmla="*/ 6661 h 6661"/>
                <a:gd name="connsiteX0" fmla="*/ 8253 w 8253"/>
                <a:gd name="connsiteY0" fmla="*/ 0 h 10000"/>
                <a:gd name="connsiteX1" fmla="*/ 6003 w 8253"/>
                <a:gd name="connsiteY1" fmla="*/ 0 h 10000"/>
                <a:gd name="connsiteX2" fmla="*/ 5335 w 8253"/>
                <a:gd name="connsiteY2" fmla="*/ 1239 h 10000"/>
                <a:gd name="connsiteX3" fmla="*/ 3998 w 8253"/>
                <a:gd name="connsiteY3" fmla="*/ 1239 h 10000"/>
                <a:gd name="connsiteX4" fmla="*/ 0 w 8253"/>
                <a:gd name="connsiteY4" fmla="*/ 10000 h 10000"/>
                <a:gd name="connsiteX0" fmla="*/ 8367 w 8367"/>
                <a:gd name="connsiteY0" fmla="*/ 0 h 10000"/>
                <a:gd name="connsiteX1" fmla="*/ 7274 w 8367"/>
                <a:gd name="connsiteY1" fmla="*/ 0 h 10000"/>
                <a:gd name="connsiteX2" fmla="*/ 6464 w 8367"/>
                <a:gd name="connsiteY2" fmla="*/ 1239 h 10000"/>
                <a:gd name="connsiteX3" fmla="*/ 4844 w 8367"/>
                <a:gd name="connsiteY3" fmla="*/ 1239 h 10000"/>
                <a:gd name="connsiteX4" fmla="*/ 0 w 8367"/>
                <a:gd name="connsiteY4" fmla="*/ 10000 h 10000"/>
                <a:gd name="connsiteX0" fmla="*/ 10000 w 10000"/>
                <a:gd name="connsiteY0" fmla="*/ 0 h 10000"/>
                <a:gd name="connsiteX1" fmla="*/ 8694 w 10000"/>
                <a:gd name="connsiteY1" fmla="*/ 0 h 10000"/>
                <a:gd name="connsiteX2" fmla="*/ 7437 w 10000"/>
                <a:gd name="connsiteY2" fmla="*/ 1239 h 10000"/>
                <a:gd name="connsiteX3" fmla="*/ 5789 w 10000"/>
                <a:gd name="connsiteY3" fmla="*/ 1239 h 10000"/>
                <a:gd name="connsiteX4" fmla="*/ 0 w 10000"/>
                <a:gd name="connsiteY4" fmla="*/ 10000 h 10000"/>
                <a:gd name="connsiteX0" fmla="*/ 10000 w 10000"/>
                <a:gd name="connsiteY0" fmla="*/ 0 h 10000"/>
                <a:gd name="connsiteX1" fmla="*/ 8405 w 10000"/>
                <a:gd name="connsiteY1" fmla="*/ 0 h 10000"/>
                <a:gd name="connsiteX2" fmla="*/ 7437 w 10000"/>
                <a:gd name="connsiteY2" fmla="*/ 1239 h 10000"/>
                <a:gd name="connsiteX3" fmla="*/ 5789 w 10000"/>
                <a:gd name="connsiteY3" fmla="*/ 1239 h 10000"/>
                <a:gd name="connsiteX4" fmla="*/ 0 w 10000"/>
                <a:gd name="connsiteY4" fmla="*/ 10000 h 10000"/>
                <a:gd name="connsiteX0" fmla="*/ 9349 w 9349"/>
                <a:gd name="connsiteY0" fmla="*/ 0 h 10107"/>
                <a:gd name="connsiteX1" fmla="*/ 8405 w 9349"/>
                <a:gd name="connsiteY1" fmla="*/ 107 h 10107"/>
                <a:gd name="connsiteX2" fmla="*/ 7437 w 9349"/>
                <a:gd name="connsiteY2" fmla="*/ 1346 h 10107"/>
                <a:gd name="connsiteX3" fmla="*/ 5789 w 9349"/>
                <a:gd name="connsiteY3" fmla="*/ 1346 h 10107"/>
                <a:gd name="connsiteX4" fmla="*/ 0 w 9349"/>
                <a:gd name="connsiteY4" fmla="*/ 10107 h 10107"/>
                <a:gd name="connsiteX0" fmla="*/ 10000 w 10000"/>
                <a:gd name="connsiteY0" fmla="*/ 105 h 9894"/>
                <a:gd name="connsiteX1" fmla="*/ 8990 w 10000"/>
                <a:gd name="connsiteY1" fmla="*/ 0 h 9894"/>
                <a:gd name="connsiteX2" fmla="*/ 7955 w 10000"/>
                <a:gd name="connsiteY2" fmla="*/ 1226 h 9894"/>
                <a:gd name="connsiteX3" fmla="*/ 6192 w 10000"/>
                <a:gd name="connsiteY3" fmla="*/ 1226 h 9894"/>
                <a:gd name="connsiteX4" fmla="*/ 0 w 10000"/>
                <a:gd name="connsiteY4" fmla="*/ 9894 h 9894"/>
                <a:gd name="connsiteX0" fmla="*/ 9923 w 9923"/>
                <a:gd name="connsiteY0" fmla="*/ 0 h 10108"/>
                <a:gd name="connsiteX1" fmla="*/ 8990 w 9923"/>
                <a:gd name="connsiteY1" fmla="*/ 108 h 10108"/>
                <a:gd name="connsiteX2" fmla="*/ 7955 w 9923"/>
                <a:gd name="connsiteY2" fmla="*/ 1347 h 10108"/>
                <a:gd name="connsiteX3" fmla="*/ 6192 w 9923"/>
                <a:gd name="connsiteY3" fmla="*/ 1347 h 10108"/>
                <a:gd name="connsiteX4" fmla="*/ 0 w 9923"/>
                <a:gd name="connsiteY4" fmla="*/ 10108 h 10108"/>
                <a:gd name="connsiteX0" fmla="*/ 10234 w 10234"/>
                <a:gd name="connsiteY0" fmla="*/ 0 h 10000"/>
                <a:gd name="connsiteX1" fmla="*/ 9060 w 10234"/>
                <a:gd name="connsiteY1" fmla="*/ 107 h 10000"/>
                <a:gd name="connsiteX2" fmla="*/ 8017 w 10234"/>
                <a:gd name="connsiteY2" fmla="*/ 1333 h 10000"/>
                <a:gd name="connsiteX3" fmla="*/ 6240 w 10234"/>
                <a:gd name="connsiteY3" fmla="*/ 1333 h 10000"/>
                <a:gd name="connsiteX4" fmla="*/ 0 w 10234"/>
                <a:gd name="connsiteY4" fmla="*/ 10000 h 10000"/>
                <a:gd name="connsiteX0" fmla="*/ 10156 w 10156"/>
                <a:gd name="connsiteY0" fmla="*/ 104 h 9893"/>
                <a:gd name="connsiteX1" fmla="*/ 9060 w 10156"/>
                <a:gd name="connsiteY1" fmla="*/ 0 h 9893"/>
                <a:gd name="connsiteX2" fmla="*/ 8017 w 10156"/>
                <a:gd name="connsiteY2" fmla="*/ 1226 h 9893"/>
                <a:gd name="connsiteX3" fmla="*/ 6240 w 10156"/>
                <a:gd name="connsiteY3" fmla="*/ 1226 h 9893"/>
                <a:gd name="connsiteX4" fmla="*/ 0 w 10156"/>
                <a:gd name="connsiteY4" fmla="*/ 9893 h 9893"/>
                <a:gd name="connsiteX0" fmla="*/ 10000 w 10000"/>
                <a:gd name="connsiteY0" fmla="*/ 0 h 10109"/>
                <a:gd name="connsiteX1" fmla="*/ 8921 w 10000"/>
                <a:gd name="connsiteY1" fmla="*/ 109 h 10109"/>
                <a:gd name="connsiteX2" fmla="*/ 7894 w 10000"/>
                <a:gd name="connsiteY2" fmla="*/ 1348 h 10109"/>
                <a:gd name="connsiteX3" fmla="*/ 6144 w 10000"/>
                <a:gd name="connsiteY3" fmla="*/ 1348 h 10109"/>
                <a:gd name="connsiteX4" fmla="*/ 0 w 10000"/>
                <a:gd name="connsiteY4" fmla="*/ 10109 h 10109"/>
                <a:gd name="connsiteX0" fmla="*/ 10614 w 10614"/>
                <a:gd name="connsiteY0" fmla="*/ 0 h 11178"/>
                <a:gd name="connsiteX1" fmla="*/ 9535 w 10614"/>
                <a:gd name="connsiteY1" fmla="*/ 109 h 11178"/>
                <a:gd name="connsiteX2" fmla="*/ 8508 w 10614"/>
                <a:gd name="connsiteY2" fmla="*/ 1348 h 11178"/>
                <a:gd name="connsiteX3" fmla="*/ 6758 w 10614"/>
                <a:gd name="connsiteY3" fmla="*/ 1348 h 11178"/>
                <a:gd name="connsiteX4" fmla="*/ 0 w 10614"/>
                <a:gd name="connsiteY4" fmla="*/ 11178 h 1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14" h="11178">
                  <a:moveTo>
                    <a:pt x="10614" y="0"/>
                  </a:moveTo>
                  <a:lnTo>
                    <a:pt x="9535" y="109"/>
                  </a:lnTo>
                  <a:lnTo>
                    <a:pt x="8508" y="1348"/>
                  </a:lnTo>
                  <a:lnTo>
                    <a:pt x="6758" y="1348"/>
                  </a:lnTo>
                  <a:lnTo>
                    <a:pt x="0" y="1117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03" name="Freeform 24"/>
            <p:cNvSpPr>
              <a:spLocks noChangeAspect="1"/>
            </p:cNvSpPr>
            <p:nvPr/>
          </p:nvSpPr>
          <p:spPr bwMode="gray">
            <a:xfrm>
              <a:off x="2795584" y="2341864"/>
              <a:ext cx="329357" cy="249023"/>
            </a:xfrm>
            <a:custGeom>
              <a:avLst/>
              <a:gdLst>
                <a:gd name="T0" fmla="*/ 2147483647 w 2313"/>
                <a:gd name="T1" fmla="*/ 0 h 1225"/>
                <a:gd name="T2" fmla="*/ 2147483647 w 2313"/>
                <a:gd name="T3" fmla="*/ 2147483647 h 1225"/>
                <a:gd name="T4" fmla="*/ 2147483647 w 2313"/>
                <a:gd name="T5" fmla="*/ 2147483647 h 1225"/>
                <a:gd name="T6" fmla="*/ 2147483647 w 2313"/>
                <a:gd name="T7" fmla="*/ 2147483647 h 1225"/>
                <a:gd name="T8" fmla="*/ 2147483647 w 2313"/>
                <a:gd name="T9" fmla="*/ 2147483647 h 1225"/>
                <a:gd name="T10" fmla="*/ 2147483647 w 2313"/>
                <a:gd name="T11" fmla="*/ 2147483647 h 1225"/>
                <a:gd name="T12" fmla="*/ 2147483647 w 2313"/>
                <a:gd name="T13" fmla="*/ 2147483647 h 1225"/>
                <a:gd name="T14" fmla="*/ 2147483647 w 2313"/>
                <a:gd name="T15" fmla="*/ 2147483647 h 1225"/>
                <a:gd name="T16" fmla="*/ 2147483647 w 2313"/>
                <a:gd name="T17" fmla="*/ 2147483647 h 1225"/>
                <a:gd name="T18" fmla="*/ 2147483647 w 2313"/>
                <a:gd name="T19" fmla="*/ 2147483647 h 1225"/>
                <a:gd name="T20" fmla="*/ 2147483647 w 2313"/>
                <a:gd name="T21" fmla="*/ 2147483647 h 1225"/>
                <a:gd name="T22" fmla="*/ 2147483647 w 2313"/>
                <a:gd name="T23" fmla="*/ 2147483647 h 1225"/>
                <a:gd name="T24" fmla="*/ 2147483647 w 2313"/>
                <a:gd name="T25" fmla="*/ 2147483647 h 1225"/>
                <a:gd name="T26" fmla="*/ 2147483647 w 2313"/>
                <a:gd name="T27" fmla="*/ 2147483647 h 1225"/>
                <a:gd name="T28" fmla="*/ 2147483647 w 2313"/>
                <a:gd name="T29" fmla="*/ 2147483647 h 1225"/>
                <a:gd name="T30" fmla="*/ 2147483647 w 2313"/>
                <a:gd name="T31" fmla="*/ 2147483647 h 1225"/>
                <a:gd name="T32" fmla="*/ 2147483647 w 2313"/>
                <a:gd name="T33" fmla="*/ 2147483647 h 1225"/>
                <a:gd name="T34" fmla="*/ 2147483647 w 2313"/>
                <a:gd name="T35" fmla="*/ 2147483647 h 1225"/>
                <a:gd name="T36" fmla="*/ 0 w 2313"/>
                <a:gd name="T37" fmla="*/ 2147483647 h 1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3"/>
                <a:gd name="T58" fmla="*/ 0 h 1225"/>
                <a:gd name="T59" fmla="*/ 2313 w 2313"/>
                <a:gd name="T60" fmla="*/ 1225 h 1225"/>
                <a:gd name="connsiteX0" fmla="*/ 9412 w 9412"/>
                <a:gd name="connsiteY0" fmla="*/ 0 h 9633"/>
                <a:gd name="connsiteX1" fmla="*/ 9217 w 9412"/>
                <a:gd name="connsiteY1" fmla="*/ 376 h 9633"/>
                <a:gd name="connsiteX2" fmla="*/ 9412 w 9412"/>
                <a:gd name="connsiteY2" fmla="*/ 1853 h 9633"/>
                <a:gd name="connsiteX3" fmla="*/ 9019 w 9412"/>
                <a:gd name="connsiteY3" fmla="*/ 2596 h 9633"/>
                <a:gd name="connsiteX4" fmla="*/ 9019 w 9412"/>
                <a:gd name="connsiteY4" fmla="*/ 3339 h 9633"/>
                <a:gd name="connsiteX5" fmla="*/ 8431 w 9412"/>
                <a:gd name="connsiteY5" fmla="*/ 4449 h 9633"/>
                <a:gd name="connsiteX6" fmla="*/ 7843 w 9412"/>
                <a:gd name="connsiteY6" fmla="*/ 5184 h 9633"/>
                <a:gd name="connsiteX7" fmla="*/ 7255 w 9412"/>
                <a:gd name="connsiteY7" fmla="*/ 4817 h 9633"/>
                <a:gd name="connsiteX8" fmla="*/ 6667 w 9412"/>
                <a:gd name="connsiteY8" fmla="*/ 6294 h 9633"/>
                <a:gd name="connsiteX9" fmla="*/ 6273 w 9412"/>
                <a:gd name="connsiteY9" fmla="*/ 5560 h 9633"/>
                <a:gd name="connsiteX10" fmla="*/ 5491 w 9412"/>
                <a:gd name="connsiteY10" fmla="*/ 5560 h 9633"/>
                <a:gd name="connsiteX11" fmla="*/ 4315 w 9412"/>
                <a:gd name="connsiteY11" fmla="*/ 5184 h 9633"/>
                <a:gd name="connsiteX12" fmla="*/ 4116 w 9412"/>
                <a:gd name="connsiteY12" fmla="*/ 5184 h 9633"/>
                <a:gd name="connsiteX13" fmla="*/ 2940 w 9412"/>
                <a:gd name="connsiteY13" fmla="*/ 6670 h 9633"/>
                <a:gd name="connsiteX14" fmla="*/ 1764 w 9412"/>
                <a:gd name="connsiteY14" fmla="*/ 6670 h 9633"/>
                <a:gd name="connsiteX15" fmla="*/ 1569 w 9412"/>
                <a:gd name="connsiteY15" fmla="*/ 7037 h 9633"/>
                <a:gd name="connsiteX16" fmla="*/ 1176 w 9412"/>
                <a:gd name="connsiteY16" fmla="*/ 7037 h 9633"/>
                <a:gd name="connsiteX17" fmla="*/ 0 w 9412"/>
                <a:gd name="connsiteY17" fmla="*/ 9633 h 9633"/>
                <a:gd name="connsiteX0" fmla="*/ 9793 w 10000"/>
                <a:gd name="connsiteY0" fmla="*/ 0 h 9610"/>
                <a:gd name="connsiteX1" fmla="*/ 10000 w 10000"/>
                <a:gd name="connsiteY1" fmla="*/ 1534 h 9610"/>
                <a:gd name="connsiteX2" fmla="*/ 9582 w 10000"/>
                <a:gd name="connsiteY2" fmla="*/ 2305 h 9610"/>
                <a:gd name="connsiteX3" fmla="*/ 9582 w 10000"/>
                <a:gd name="connsiteY3" fmla="*/ 3076 h 9610"/>
                <a:gd name="connsiteX4" fmla="*/ 8958 w 10000"/>
                <a:gd name="connsiteY4" fmla="*/ 4228 h 9610"/>
                <a:gd name="connsiteX5" fmla="*/ 8333 w 10000"/>
                <a:gd name="connsiteY5" fmla="*/ 4992 h 9610"/>
                <a:gd name="connsiteX6" fmla="*/ 7708 w 10000"/>
                <a:gd name="connsiteY6" fmla="*/ 4611 h 9610"/>
                <a:gd name="connsiteX7" fmla="*/ 7084 w 10000"/>
                <a:gd name="connsiteY7" fmla="*/ 6144 h 9610"/>
                <a:gd name="connsiteX8" fmla="*/ 6665 w 10000"/>
                <a:gd name="connsiteY8" fmla="*/ 5382 h 9610"/>
                <a:gd name="connsiteX9" fmla="*/ 5834 w 10000"/>
                <a:gd name="connsiteY9" fmla="*/ 5382 h 9610"/>
                <a:gd name="connsiteX10" fmla="*/ 4585 w 10000"/>
                <a:gd name="connsiteY10" fmla="*/ 4992 h 9610"/>
                <a:gd name="connsiteX11" fmla="*/ 4373 w 10000"/>
                <a:gd name="connsiteY11" fmla="*/ 4992 h 9610"/>
                <a:gd name="connsiteX12" fmla="*/ 3124 w 10000"/>
                <a:gd name="connsiteY12" fmla="*/ 6534 h 9610"/>
                <a:gd name="connsiteX13" fmla="*/ 1874 w 10000"/>
                <a:gd name="connsiteY13" fmla="*/ 6534 h 9610"/>
                <a:gd name="connsiteX14" fmla="*/ 1667 w 10000"/>
                <a:gd name="connsiteY14" fmla="*/ 6915 h 9610"/>
                <a:gd name="connsiteX15" fmla="*/ 1249 w 10000"/>
                <a:gd name="connsiteY15" fmla="*/ 6915 h 9610"/>
                <a:gd name="connsiteX16" fmla="*/ 0 w 10000"/>
                <a:gd name="connsiteY16" fmla="*/ 9610 h 9610"/>
                <a:gd name="connsiteX0" fmla="*/ 10000 w 10000"/>
                <a:gd name="connsiteY0" fmla="*/ 0 h 8404"/>
                <a:gd name="connsiteX1" fmla="*/ 9582 w 10000"/>
                <a:gd name="connsiteY1" fmla="*/ 803 h 8404"/>
                <a:gd name="connsiteX2" fmla="*/ 9582 w 10000"/>
                <a:gd name="connsiteY2" fmla="*/ 1605 h 8404"/>
                <a:gd name="connsiteX3" fmla="*/ 8958 w 10000"/>
                <a:gd name="connsiteY3" fmla="*/ 2804 h 8404"/>
                <a:gd name="connsiteX4" fmla="*/ 8333 w 10000"/>
                <a:gd name="connsiteY4" fmla="*/ 3599 h 8404"/>
                <a:gd name="connsiteX5" fmla="*/ 7708 w 10000"/>
                <a:gd name="connsiteY5" fmla="*/ 3202 h 8404"/>
                <a:gd name="connsiteX6" fmla="*/ 7084 w 10000"/>
                <a:gd name="connsiteY6" fmla="*/ 4797 h 8404"/>
                <a:gd name="connsiteX7" fmla="*/ 6665 w 10000"/>
                <a:gd name="connsiteY7" fmla="*/ 4004 h 8404"/>
                <a:gd name="connsiteX8" fmla="*/ 5834 w 10000"/>
                <a:gd name="connsiteY8" fmla="*/ 4004 h 8404"/>
                <a:gd name="connsiteX9" fmla="*/ 4585 w 10000"/>
                <a:gd name="connsiteY9" fmla="*/ 3599 h 8404"/>
                <a:gd name="connsiteX10" fmla="*/ 4373 w 10000"/>
                <a:gd name="connsiteY10" fmla="*/ 3599 h 8404"/>
                <a:gd name="connsiteX11" fmla="*/ 3124 w 10000"/>
                <a:gd name="connsiteY11" fmla="*/ 5203 h 8404"/>
                <a:gd name="connsiteX12" fmla="*/ 1874 w 10000"/>
                <a:gd name="connsiteY12" fmla="*/ 5203 h 8404"/>
                <a:gd name="connsiteX13" fmla="*/ 1667 w 10000"/>
                <a:gd name="connsiteY13" fmla="*/ 5600 h 8404"/>
                <a:gd name="connsiteX14" fmla="*/ 1249 w 10000"/>
                <a:gd name="connsiteY14" fmla="*/ 5600 h 8404"/>
                <a:gd name="connsiteX15" fmla="*/ 0 w 10000"/>
                <a:gd name="connsiteY15" fmla="*/ 8404 h 8404"/>
                <a:gd name="connsiteX0" fmla="*/ 10000 w 10000"/>
                <a:gd name="connsiteY0" fmla="*/ 0 h 10000"/>
                <a:gd name="connsiteX1" fmla="*/ 9582 w 10000"/>
                <a:gd name="connsiteY1" fmla="*/ 1910 h 10000"/>
                <a:gd name="connsiteX2" fmla="*/ 8958 w 10000"/>
                <a:gd name="connsiteY2" fmla="*/ 3337 h 10000"/>
                <a:gd name="connsiteX3" fmla="*/ 8333 w 10000"/>
                <a:gd name="connsiteY3" fmla="*/ 4282 h 10000"/>
                <a:gd name="connsiteX4" fmla="*/ 7708 w 10000"/>
                <a:gd name="connsiteY4" fmla="*/ 3810 h 10000"/>
                <a:gd name="connsiteX5" fmla="*/ 7084 w 10000"/>
                <a:gd name="connsiteY5" fmla="*/ 5708 h 10000"/>
                <a:gd name="connsiteX6" fmla="*/ 6665 w 10000"/>
                <a:gd name="connsiteY6" fmla="*/ 4764 h 10000"/>
                <a:gd name="connsiteX7" fmla="*/ 5834 w 10000"/>
                <a:gd name="connsiteY7" fmla="*/ 4764 h 10000"/>
                <a:gd name="connsiteX8" fmla="*/ 4585 w 10000"/>
                <a:gd name="connsiteY8" fmla="*/ 4282 h 10000"/>
                <a:gd name="connsiteX9" fmla="*/ 4373 w 10000"/>
                <a:gd name="connsiteY9" fmla="*/ 4282 h 10000"/>
                <a:gd name="connsiteX10" fmla="*/ 3124 w 10000"/>
                <a:gd name="connsiteY10" fmla="*/ 6191 h 10000"/>
                <a:gd name="connsiteX11" fmla="*/ 1874 w 10000"/>
                <a:gd name="connsiteY11" fmla="*/ 6191 h 10000"/>
                <a:gd name="connsiteX12" fmla="*/ 1667 w 10000"/>
                <a:gd name="connsiteY12" fmla="*/ 6663 h 10000"/>
                <a:gd name="connsiteX13" fmla="*/ 1249 w 10000"/>
                <a:gd name="connsiteY13" fmla="*/ 6663 h 10000"/>
                <a:gd name="connsiteX14" fmla="*/ 0 w 10000"/>
                <a:gd name="connsiteY14" fmla="*/ 10000 h 10000"/>
                <a:gd name="connsiteX0" fmla="*/ 9582 w 9582"/>
                <a:gd name="connsiteY0" fmla="*/ 0 h 8090"/>
                <a:gd name="connsiteX1" fmla="*/ 8958 w 9582"/>
                <a:gd name="connsiteY1" fmla="*/ 1427 h 8090"/>
                <a:gd name="connsiteX2" fmla="*/ 8333 w 9582"/>
                <a:gd name="connsiteY2" fmla="*/ 2372 h 8090"/>
                <a:gd name="connsiteX3" fmla="*/ 7708 w 9582"/>
                <a:gd name="connsiteY3" fmla="*/ 1900 h 8090"/>
                <a:gd name="connsiteX4" fmla="*/ 7084 w 9582"/>
                <a:gd name="connsiteY4" fmla="*/ 3798 h 8090"/>
                <a:gd name="connsiteX5" fmla="*/ 6665 w 9582"/>
                <a:gd name="connsiteY5" fmla="*/ 2854 h 8090"/>
                <a:gd name="connsiteX6" fmla="*/ 5834 w 9582"/>
                <a:gd name="connsiteY6" fmla="*/ 2854 h 8090"/>
                <a:gd name="connsiteX7" fmla="*/ 4585 w 9582"/>
                <a:gd name="connsiteY7" fmla="*/ 2372 h 8090"/>
                <a:gd name="connsiteX8" fmla="*/ 4373 w 9582"/>
                <a:gd name="connsiteY8" fmla="*/ 2372 h 8090"/>
                <a:gd name="connsiteX9" fmla="*/ 3124 w 9582"/>
                <a:gd name="connsiteY9" fmla="*/ 4281 h 8090"/>
                <a:gd name="connsiteX10" fmla="*/ 1874 w 9582"/>
                <a:gd name="connsiteY10" fmla="*/ 4281 h 8090"/>
                <a:gd name="connsiteX11" fmla="*/ 1667 w 9582"/>
                <a:gd name="connsiteY11" fmla="*/ 4753 h 8090"/>
                <a:gd name="connsiteX12" fmla="*/ 1249 w 9582"/>
                <a:gd name="connsiteY12" fmla="*/ 4753 h 8090"/>
                <a:gd name="connsiteX13" fmla="*/ 0 w 9582"/>
                <a:gd name="connsiteY13" fmla="*/ 8090 h 8090"/>
                <a:gd name="connsiteX0" fmla="*/ 9349 w 9349"/>
                <a:gd name="connsiteY0" fmla="*/ 0 h 8236"/>
                <a:gd name="connsiteX1" fmla="*/ 8697 w 9349"/>
                <a:gd name="connsiteY1" fmla="*/ 1168 h 8236"/>
                <a:gd name="connsiteX2" fmla="*/ 8044 w 9349"/>
                <a:gd name="connsiteY2" fmla="*/ 585 h 8236"/>
                <a:gd name="connsiteX3" fmla="*/ 7393 w 9349"/>
                <a:gd name="connsiteY3" fmla="*/ 2931 h 8236"/>
                <a:gd name="connsiteX4" fmla="*/ 6956 w 9349"/>
                <a:gd name="connsiteY4" fmla="*/ 1764 h 8236"/>
                <a:gd name="connsiteX5" fmla="*/ 6088 w 9349"/>
                <a:gd name="connsiteY5" fmla="*/ 1764 h 8236"/>
                <a:gd name="connsiteX6" fmla="*/ 4785 w 9349"/>
                <a:gd name="connsiteY6" fmla="*/ 1168 h 8236"/>
                <a:gd name="connsiteX7" fmla="*/ 4564 w 9349"/>
                <a:gd name="connsiteY7" fmla="*/ 1168 h 8236"/>
                <a:gd name="connsiteX8" fmla="*/ 3260 w 9349"/>
                <a:gd name="connsiteY8" fmla="*/ 3528 h 8236"/>
                <a:gd name="connsiteX9" fmla="*/ 1956 w 9349"/>
                <a:gd name="connsiteY9" fmla="*/ 3528 h 8236"/>
                <a:gd name="connsiteX10" fmla="*/ 1740 w 9349"/>
                <a:gd name="connsiteY10" fmla="*/ 4111 h 8236"/>
                <a:gd name="connsiteX11" fmla="*/ 1303 w 9349"/>
                <a:gd name="connsiteY11" fmla="*/ 4111 h 8236"/>
                <a:gd name="connsiteX12" fmla="*/ 0 w 9349"/>
                <a:gd name="connsiteY12" fmla="*/ 8236 h 8236"/>
                <a:gd name="connsiteX0" fmla="*/ 9303 w 9303"/>
                <a:gd name="connsiteY0" fmla="*/ 708 h 9290"/>
                <a:gd name="connsiteX1" fmla="*/ 8604 w 9303"/>
                <a:gd name="connsiteY1" fmla="*/ 0 h 9290"/>
                <a:gd name="connsiteX2" fmla="*/ 7908 w 9303"/>
                <a:gd name="connsiteY2" fmla="*/ 2849 h 9290"/>
                <a:gd name="connsiteX3" fmla="*/ 7440 w 9303"/>
                <a:gd name="connsiteY3" fmla="*/ 1432 h 9290"/>
                <a:gd name="connsiteX4" fmla="*/ 6512 w 9303"/>
                <a:gd name="connsiteY4" fmla="*/ 1432 h 9290"/>
                <a:gd name="connsiteX5" fmla="*/ 5118 w 9303"/>
                <a:gd name="connsiteY5" fmla="*/ 708 h 9290"/>
                <a:gd name="connsiteX6" fmla="*/ 4882 w 9303"/>
                <a:gd name="connsiteY6" fmla="*/ 708 h 9290"/>
                <a:gd name="connsiteX7" fmla="*/ 3487 w 9303"/>
                <a:gd name="connsiteY7" fmla="*/ 3574 h 9290"/>
                <a:gd name="connsiteX8" fmla="*/ 2092 w 9303"/>
                <a:gd name="connsiteY8" fmla="*/ 3574 h 9290"/>
                <a:gd name="connsiteX9" fmla="*/ 1861 w 9303"/>
                <a:gd name="connsiteY9" fmla="*/ 4282 h 9290"/>
                <a:gd name="connsiteX10" fmla="*/ 1394 w 9303"/>
                <a:gd name="connsiteY10" fmla="*/ 4282 h 9290"/>
                <a:gd name="connsiteX11" fmla="*/ 0 w 9303"/>
                <a:gd name="connsiteY11" fmla="*/ 9290 h 9290"/>
                <a:gd name="connsiteX0" fmla="*/ 9249 w 9249"/>
                <a:gd name="connsiteY0" fmla="*/ 0 h 10000"/>
                <a:gd name="connsiteX1" fmla="*/ 8500 w 9249"/>
                <a:gd name="connsiteY1" fmla="*/ 3067 h 10000"/>
                <a:gd name="connsiteX2" fmla="*/ 7997 w 9249"/>
                <a:gd name="connsiteY2" fmla="*/ 1541 h 10000"/>
                <a:gd name="connsiteX3" fmla="*/ 7000 w 9249"/>
                <a:gd name="connsiteY3" fmla="*/ 1541 h 10000"/>
                <a:gd name="connsiteX4" fmla="*/ 5501 w 9249"/>
                <a:gd name="connsiteY4" fmla="*/ 762 h 10000"/>
                <a:gd name="connsiteX5" fmla="*/ 5248 w 9249"/>
                <a:gd name="connsiteY5" fmla="*/ 762 h 10000"/>
                <a:gd name="connsiteX6" fmla="*/ 3748 w 9249"/>
                <a:gd name="connsiteY6" fmla="*/ 3847 h 10000"/>
                <a:gd name="connsiteX7" fmla="*/ 2249 w 9249"/>
                <a:gd name="connsiteY7" fmla="*/ 3847 h 10000"/>
                <a:gd name="connsiteX8" fmla="*/ 2000 w 9249"/>
                <a:gd name="connsiteY8" fmla="*/ 4609 h 10000"/>
                <a:gd name="connsiteX9" fmla="*/ 1498 w 9249"/>
                <a:gd name="connsiteY9" fmla="*/ 4609 h 10000"/>
                <a:gd name="connsiteX10" fmla="*/ 0 w 9249"/>
                <a:gd name="connsiteY10" fmla="*/ 10000 h 10000"/>
                <a:gd name="connsiteX0" fmla="*/ 9190 w 9190"/>
                <a:gd name="connsiteY0" fmla="*/ 2305 h 9238"/>
                <a:gd name="connsiteX1" fmla="*/ 8646 w 9190"/>
                <a:gd name="connsiteY1" fmla="*/ 779 h 9238"/>
                <a:gd name="connsiteX2" fmla="*/ 7568 w 9190"/>
                <a:gd name="connsiteY2" fmla="*/ 779 h 9238"/>
                <a:gd name="connsiteX3" fmla="*/ 5948 w 9190"/>
                <a:gd name="connsiteY3" fmla="*/ 0 h 9238"/>
                <a:gd name="connsiteX4" fmla="*/ 5674 w 9190"/>
                <a:gd name="connsiteY4" fmla="*/ 0 h 9238"/>
                <a:gd name="connsiteX5" fmla="*/ 4052 w 9190"/>
                <a:gd name="connsiteY5" fmla="*/ 3085 h 9238"/>
                <a:gd name="connsiteX6" fmla="*/ 2432 w 9190"/>
                <a:gd name="connsiteY6" fmla="*/ 3085 h 9238"/>
                <a:gd name="connsiteX7" fmla="*/ 2162 w 9190"/>
                <a:gd name="connsiteY7" fmla="*/ 3847 h 9238"/>
                <a:gd name="connsiteX8" fmla="*/ 1620 w 9190"/>
                <a:gd name="connsiteY8" fmla="*/ 3847 h 9238"/>
                <a:gd name="connsiteX9" fmla="*/ 0 w 9190"/>
                <a:gd name="connsiteY9" fmla="*/ 9238 h 9238"/>
                <a:gd name="connsiteX0" fmla="*/ 9408 w 9408"/>
                <a:gd name="connsiteY0" fmla="*/ 843 h 10000"/>
                <a:gd name="connsiteX1" fmla="*/ 8235 w 9408"/>
                <a:gd name="connsiteY1" fmla="*/ 843 h 10000"/>
                <a:gd name="connsiteX2" fmla="*/ 6472 w 9408"/>
                <a:gd name="connsiteY2" fmla="*/ 0 h 10000"/>
                <a:gd name="connsiteX3" fmla="*/ 6174 w 9408"/>
                <a:gd name="connsiteY3" fmla="*/ 0 h 10000"/>
                <a:gd name="connsiteX4" fmla="*/ 4409 w 9408"/>
                <a:gd name="connsiteY4" fmla="*/ 3339 h 10000"/>
                <a:gd name="connsiteX5" fmla="*/ 2646 w 9408"/>
                <a:gd name="connsiteY5" fmla="*/ 3339 h 10000"/>
                <a:gd name="connsiteX6" fmla="*/ 2353 w 9408"/>
                <a:gd name="connsiteY6" fmla="*/ 4164 h 10000"/>
                <a:gd name="connsiteX7" fmla="*/ 1763 w 9408"/>
                <a:gd name="connsiteY7" fmla="*/ 4164 h 10000"/>
                <a:gd name="connsiteX8" fmla="*/ 0 w 9408"/>
                <a:gd name="connsiteY8" fmla="*/ 10000 h 10000"/>
                <a:gd name="connsiteX0" fmla="*/ 8753 w 8753"/>
                <a:gd name="connsiteY0" fmla="*/ 843 h 10000"/>
                <a:gd name="connsiteX1" fmla="*/ 6879 w 8753"/>
                <a:gd name="connsiteY1" fmla="*/ 0 h 10000"/>
                <a:gd name="connsiteX2" fmla="*/ 6563 w 8753"/>
                <a:gd name="connsiteY2" fmla="*/ 0 h 10000"/>
                <a:gd name="connsiteX3" fmla="*/ 4686 w 8753"/>
                <a:gd name="connsiteY3" fmla="*/ 3339 h 10000"/>
                <a:gd name="connsiteX4" fmla="*/ 2813 w 8753"/>
                <a:gd name="connsiteY4" fmla="*/ 3339 h 10000"/>
                <a:gd name="connsiteX5" fmla="*/ 2501 w 8753"/>
                <a:gd name="connsiteY5" fmla="*/ 4164 h 10000"/>
                <a:gd name="connsiteX6" fmla="*/ 1874 w 8753"/>
                <a:gd name="connsiteY6" fmla="*/ 4164 h 10000"/>
                <a:gd name="connsiteX7" fmla="*/ 0 w 8753"/>
                <a:gd name="connsiteY7" fmla="*/ 10000 h 10000"/>
                <a:gd name="connsiteX0" fmla="*/ 7859 w 7859"/>
                <a:gd name="connsiteY0" fmla="*/ 0 h 10000"/>
                <a:gd name="connsiteX1" fmla="*/ 7498 w 7859"/>
                <a:gd name="connsiteY1" fmla="*/ 0 h 10000"/>
                <a:gd name="connsiteX2" fmla="*/ 5354 w 7859"/>
                <a:gd name="connsiteY2" fmla="*/ 3339 h 10000"/>
                <a:gd name="connsiteX3" fmla="*/ 3214 w 7859"/>
                <a:gd name="connsiteY3" fmla="*/ 3339 h 10000"/>
                <a:gd name="connsiteX4" fmla="*/ 2857 w 7859"/>
                <a:gd name="connsiteY4" fmla="*/ 4164 h 10000"/>
                <a:gd name="connsiteX5" fmla="*/ 2141 w 7859"/>
                <a:gd name="connsiteY5" fmla="*/ 4164 h 10000"/>
                <a:gd name="connsiteX6" fmla="*/ 0 w 7859"/>
                <a:gd name="connsiteY6" fmla="*/ 10000 h 10000"/>
                <a:gd name="connsiteX0" fmla="*/ 9541 w 9541"/>
                <a:gd name="connsiteY0" fmla="*/ 0 h 10000"/>
                <a:gd name="connsiteX1" fmla="*/ 6813 w 9541"/>
                <a:gd name="connsiteY1" fmla="*/ 3339 h 10000"/>
                <a:gd name="connsiteX2" fmla="*/ 4090 w 9541"/>
                <a:gd name="connsiteY2" fmla="*/ 3339 h 10000"/>
                <a:gd name="connsiteX3" fmla="*/ 3635 w 9541"/>
                <a:gd name="connsiteY3" fmla="*/ 4164 h 10000"/>
                <a:gd name="connsiteX4" fmla="*/ 2724 w 9541"/>
                <a:gd name="connsiteY4" fmla="*/ 4164 h 10000"/>
                <a:gd name="connsiteX5" fmla="*/ 0 w 9541"/>
                <a:gd name="connsiteY5" fmla="*/ 10000 h 10000"/>
                <a:gd name="connsiteX0" fmla="*/ 7141 w 7141"/>
                <a:gd name="connsiteY0" fmla="*/ 0 h 6661"/>
                <a:gd name="connsiteX1" fmla="*/ 4287 w 7141"/>
                <a:gd name="connsiteY1" fmla="*/ 0 h 6661"/>
                <a:gd name="connsiteX2" fmla="*/ 3810 w 7141"/>
                <a:gd name="connsiteY2" fmla="*/ 825 h 6661"/>
                <a:gd name="connsiteX3" fmla="*/ 2855 w 7141"/>
                <a:gd name="connsiteY3" fmla="*/ 825 h 6661"/>
                <a:gd name="connsiteX4" fmla="*/ 0 w 7141"/>
                <a:gd name="connsiteY4" fmla="*/ 6661 h 6661"/>
                <a:gd name="connsiteX0" fmla="*/ 8253 w 8253"/>
                <a:gd name="connsiteY0" fmla="*/ 0 h 10000"/>
                <a:gd name="connsiteX1" fmla="*/ 6003 w 8253"/>
                <a:gd name="connsiteY1" fmla="*/ 0 h 10000"/>
                <a:gd name="connsiteX2" fmla="*/ 5335 w 8253"/>
                <a:gd name="connsiteY2" fmla="*/ 1239 h 10000"/>
                <a:gd name="connsiteX3" fmla="*/ 3998 w 8253"/>
                <a:gd name="connsiteY3" fmla="*/ 1239 h 10000"/>
                <a:gd name="connsiteX4" fmla="*/ 0 w 8253"/>
                <a:gd name="connsiteY4" fmla="*/ 10000 h 10000"/>
                <a:gd name="connsiteX0" fmla="*/ 8367 w 8367"/>
                <a:gd name="connsiteY0" fmla="*/ 0 h 10000"/>
                <a:gd name="connsiteX1" fmla="*/ 7274 w 8367"/>
                <a:gd name="connsiteY1" fmla="*/ 0 h 10000"/>
                <a:gd name="connsiteX2" fmla="*/ 6464 w 8367"/>
                <a:gd name="connsiteY2" fmla="*/ 1239 h 10000"/>
                <a:gd name="connsiteX3" fmla="*/ 4844 w 8367"/>
                <a:gd name="connsiteY3" fmla="*/ 1239 h 10000"/>
                <a:gd name="connsiteX4" fmla="*/ 0 w 8367"/>
                <a:gd name="connsiteY4" fmla="*/ 10000 h 10000"/>
                <a:gd name="connsiteX0" fmla="*/ 10000 w 10000"/>
                <a:gd name="connsiteY0" fmla="*/ 0 h 10000"/>
                <a:gd name="connsiteX1" fmla="*/ 8694 w 10000"/>
                <a:gd name="connsiteY1" fmla="*/ 0 h 10000"/>
                <a:gd name="connsiteX2" fmla="*/ 7437 w 10000"/>
                <a:gd name="connsiteY2" fmla="*/ 1239 h 10000"/>
                <a:gd name="connsiteX3" fmla="*/ 5789 w 10000"/>
                <a:gd name="connsiteY3" fmla="*/ 1239 h 10000"/>
                <a:gd name="connsiteX4" fmla="*/ 0 w 10000"/>
                <a:gd name="connsiteY4" fmla="*/ 10000 h 10000"/>
                <a:gd name="connsiteX0" fmla="*/ 10000 w 10000"/>
                <a:gd name="connsiteY0" fmla="*/ 0 h 10000"/>
                <a:gd name="connsiteX1" fmla="*/ 8405 w 10000"/>
                <a:gd name="connsiteY1" fmla="*/ 0 h 10000"/>
                <a:gd name="connsiteX2" fmla="*/ 7437 w 10000"/>
                <a:gd name="connsiteY2" fmla="*/ 1239 h 10000"/>
                <a:gd name="connsiteX3" fmla="*/ 5789 w 10000"/>
                <a:gd name="connsiteY3" fmla="*/ 1239 h 10000"/>
                <a:gd name="connsiteX4" fmla="*/ 0 w 10000"/>
                <a:gd name="connsiteY4" fmla="*/ 10000 h 10000"/>
                <a:gd name="connsiteX0" fmla="*/ 9349 w 9349"/>
                <a:gd name="connsiteY0" fmla="*/ 0 h 10107"/>
                <a:gd name="connsiteX1" fmla="*/ 8405 w 9349"/>
                <a:gd name="connsiteY1" fmla="*/ 107 h 10107"/>
                <a:gd name="connsiteX2" fmla="*/ 7437 w 9349"/>
                <a:gd name="connsiteY2" fmla="*/ 1346 h 10107"/>
                <a:gd name="connsiteX3" fmla="*/ 5789 w 9349"/>
                <a:gd name="connsiteY3" fmla="*/ 1346 h 10107"/>
                <a:gd name="connsiteX4" fmla="*/ 0 w 9349"/>
                <a:gd name="connsiteY4" fmla="*/ 10107 h 10107"/>
                <a:gd name="connsiteX0" fmla="*/ 10000 w 10000"/>
                <a:gd name="connsiteY0" fmla="*/ 105 h 9894"/>
                <a:gd name="connsiteX1" fmla="*/ 8990 w 10000"/>
                <a:gd name="connsiteY1" fmla="*/ 0 h 9894"/>
                <a:gd name="connsiteX2" fmla="*/ 7955 w 10000"/>
                <a:gd name="connsiteY2" fmla="*/ 1226 h 9894"/>
                <a:gd name="connsiteX3" fmla="*/ 6192 w 10000"/>
                <a:gd name="connsiteY3" fmla="*/ 1226 h 9894"/>
                <a:gd name="connsiteX4" fmla="*/ 0 w 10000"/>
                <a:gd name="connsiteY4" fmla="*/ 9894 h 9894"/>
                <a:gd name="connsiteX0" fmla="*/ 9923 w 9923"/>
                <a:gd name="connsiteY0" fmla="*/ 0 h 10108"/>
                <a:gd name="connsiteX1" fmla="*/ 8990 w 9923"/>
                <a:gd name="connsiteY1" fmla="*/ 108 h 10108"/>
                <a:gd name="connsiteX2" fmla="*/ 7955 w 9923"/>
                <a:gd name="connsiteY2" fmla="*/ 1347 h 10108"/>
                <a:gd name="connsiteX3" fmla="*/ 6192 w 9923"/>
                <a:gd name="connsiteY3" fmla="*/ 1347 h 10108"/>
                <a:gd name="connsiteX4" fmla="*/ 0 w 9923"/>
                <a:gd name="connsiteY4" fmla="*/ 10108 h 10108"/>
                <a:gd name="connsiteX0" fmla="*/ 10234 w 10234"/>
                <a:gd name="connsiteY0" fmla="*/ 0 h 10000"/>
                <a:gd name="connsiteX1" fmla="*/ 9060 w 10234"/>
                <a:gd name="connsiteY1" fmla="*/ 107 h 10000"/>
                <a:gd name="connsiteX2" fmla="*/ 8017 w 10234"/>
                <a:gd name="connsiteY2" fmla="*/ 1333 h 10000"/>
                <a:gd name="connsiteX3" fmla="*/ 6240 w 10234"/>
                <a:gd name="connsiteY3" fmla="*/ 1333 h 10000"/>
                <a:gd name="connsiteX4" fmla="*/ 0 w 10234"/>
                <a:gd name="connsiteY4" fmla="*/ 10000 h 10000"/>
                <a:gd name="connsiteX0" fmla="*/ 10156 w 10156"/>
                <a:gd name="connsiteY0" fmla="*/ 104 h 9893"/>
                <a:gd name="connsiteX1" fmla="*/ 9060 w 10156"/>
                <a:gd name="connsiteY1" fmla="*/ 0 h 9893"/>
                <a:gd name="connsiteX2" fmla="*/ 8017 w 10156"/>
                <a:gd name="connsiteY2" fmla="*/ 1226 h 9893"/>
                <a:gd name="connsiteX3" fmla="*/ 6240 w 10156"/>
                <a:gd name="connsiteY3" fmla="*/ 1226 h 9893"/>
                <a:gd name="connsiteX4" fmla="*/ 0 w 10156"/>
                <a:gd name="connsiteY4" fmla="*/ 9893 h 9893"/>
                <a:gd name="connsiteX0" fmla="*/ 10000 w 10000"/>
                <a:gd name="connsiteY0" fmla="*/ 0 h 10109"/>
                <a:gd name="connsiteX1" fmla="*/ 8921 w 10000"/>
                <a:gd name="connsiteY1" fmla="*/ 109 h 10109"/>
                <a:gd name="connsiteX2" fmla="*/ 7894 w 10000"/>
                <a:gd name="connsiteY2" fmla="*/ 1348 h 10109"/>
                <a:gd name="connsiteX3" fmla="*/ 6144 w 10000"/>
                <a:gd name="connsiteY3" fmla="*/ 1348 h 10109"/>
                <a:gd name="connsiteX4" fmla="*/ 0 w 10000"/>
                <a:gd name="connsiteY4" fmla="*/ 10109 h 10109"/>
                <a:gd name="connsiteX0" fmla="*/ 10614 w 10614"/>
                <a:gd name="connsiteY0" fmla="*/ 0 h 11178"/>
                <a:gd name="connsiteX1" fmla="*/ 9535 w 10614"/>
                <a:gd name="connsiteY1" fmla="*/ 109 h 11178"/>
                <a:gd name="connsiteX2" fmla="*/ 8508 w 10614"/>
                <a:gd name="connsiteY2" fmla="*/ 1348 h 11178"/>
                <a:gd name="connsiteX3" fmla="*/ 6758 w 10614"/>
                <a:gd name="connsiteY3" fmla="*/ 1348 h 11178"/>
                <a:gd name="connsiteX4" fmla="*/ 0 w 10614"/>
                <a:gd name="connsiteY4" fmla="*/ 11178 h 1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14" h="11178">
                  <a:moveTo>
                    <a:pt x="10614" y="0"/>
                  </a:moveTo>
                  <a:lnTo>
                    <a:pt x="9535" y="109"/>
                  </a:lnTo>
                  <a:lnTo>
                    <a:pt x="8508" y="1348"/>
                  </a:lnTo>
                  <a:lnTo>
                    <a:pt x="6758" y="1348"/>
                  </a:lnTo>
                  <a:lnTo>
                    <a:pt x="0" y="11178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704" name="グループ化 703"/>
          <p:cNvGrpSpPr/>
          <p:nvPr/>
        </p:nvGrpSpPr>
        <p:grpSpPr bwMode="gray">
          <a:xfrm>
            <a:off x="6124888" y="2033154"/>
            <a:ext cx="1089088" cy="364062"/>
            <a:chOff x="4801234" y="1352648"/>
            <a:chExt cx="1089088" cy="364062"/>
          </a:xfrm>
        </p:grpSpPr>
        <p:sp>
          <p:nvSpPr>
            <p:cNvPr id="705" name="Freeform 62"/>
            <p:cNvSpPr>
              <a:spLocks/>
            </p:cNvSpPr>
            <p:nvPr/>
          </p:nvSpPr>
          <p:spPr bwMode="gray">
            <a:xfrm>
              <a:off x="4801234" y="1352648"/>
              <a:ext cx="1089088" cy="364037"/>
            </a:xfrm>
            <a:custGeom>
              <a:avLst/>
              <a:gdLst>
                <a:gd name="T0" fmla="*/ 0 w 2903"/>
                <a:gd name="T1" fmla="*/ 1588 h 1588"/>
                <a:gd name="T2" fmla="*/ 454 w 2903"/>
                <a:gd name="T3" fmla="*/ 1452 h 1588"/>
                <a:gd name="T4" fmla="*/ 953 w 2903"/>
                <a:gd name="T5" fmla="*/ 1271 h 1588"/>
                <a:gd name="T6" fmla="*/ 1180 w 2903"/>
                <a:gd name="T7" fmla="*/ 1180 h 1588"/>
                <a:gd name="T8" fmla="*/ 1407 w 2903"/>
                <a:gd name="T9" fmla="*/ 1044 h 1588"/>
                <a:gd name="T10" fmla="*/ 1588 w 2903"/>
                <a:gd name="T11" fmla="*/ 908 h 1588"/>
                <a:gd name="T12" fmla="*/ 1860 w 2903"/>
                <a:gd name="T13" fmla="*/ 908 h 1588"/>
                <a:gd name="T14" fmla="*/ 1996 w 2903"/>
                <a:gd name="T15" fmla="*/ 862 h 1588"/>
                <a:gd name="T16" fmla="*/ 2042 w 2903"/>
                <a:gd name="T17" fmla="*/ 772 h 1588"/>
                <a:gd name="T18" fmla="*/ 2450 w 2903"/>
                <a:gd name="T19" fmla="*/ 409 h 1588"/>
                <a:gd name="T20" fmla="*/ 2631 w 2903"/>
                <a:gd name="T21" fmla="*/ 273 h 1588"/>
                <a:gd name="T22" fmla="*/ 2767 w 2903"/>
                <a:gd name="T23" fmla="*/ 227 h 1588"/>
                <a:gd name="T24" fmla="*/ 2858 w 2903"/>
                <a:gd name="T25" fmla="*/ 137 h 1588"/>
                <a:gd name="T26" fmla="*/ 2903 w 2903"/>
                <a:gd name="T27" fmla="*/ 0 h 15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03"/>
                <a:gd name="T43" fmla="*/ 0 h 1588"/>
                <a:gd name="T44" fmla="*/ 2903 w 2903"/>
                <a:gd name="T45" fmla="*/ 1588 h 1588"/>
                <a:gd name="connsiteX0" fmla="*/ 0 w 8436"/>
                <a:gd name="connsiteY0" fmla="*/ 9144 h 9144"/>
                <a:gd name="connsiteX1" fmla="*/ 1719 w 8436"/>
                <a:gd name="connsiteY1" fmla="*/ 8004 h 9144"/>
                <a:gd name="connsiteX2" fmla="*/ 2501 w 8436"/>
                <a:gd name="connsiteY2" fmla="*/ 7431 h 9144"/>
                <a:gd name="connsiteX3" fmla="*/ 3283 w 8436"/>
                <a:gd name="connsiteY3" fmla="*/ 6574 h 9144"/>
                <a:gd name="connsiteX4" fmla="*/ 3906 w 8436"/>
                <a:gd name="connsiteY4" fmla="*/ 5718 h 9144"/>
                <a:gd name="connsiteX5" fmla="*/ 4843 w 8436"/>
                <a:gd name="connsiteY5" fmla="*/ 5718 h 9144"/>
                <a:gd name="connsiteX6" fmla="*/ 5312 w 8436"/>
                <a:gd name="connsiteY6" fmla="*/ 5428 h 9144"/>
                <a:gd name="connsiteX7" fmla="*/ 5470 w 8436"/>
                <a:gd name="connsiteY7" fmla="*/ 4861 h 9144"/>
                <a:gd name="connsiteX8" fmla="*/ 6876 w 8436"/>
                <a:gd name="connsiteY8" fmla="*/ 2576 h 9144"/>
                <a:gd name="connsiteX9" fmla="*/ 7499 w 8436"/>
                <a:gd name="connsiteY9" fmla="*/ 1719 h 9144"/>
                <a:gd name="connsiteX10" fmla="*/ 7968 w 8436"/>
                <a:gd name="connsiteY10" fmla="*/ 1429 h 9144"/>
                <a:gd name="connsiteX11" fmla="*/ 8281 w 8436"/>
                <a:gd name="connsiteY11" fmla="*/ 863 h 9144"/>
                <a:gd name="connsiteX12" fmla="*/ 8436 w 8436"/>
                <a:gd name="connsiteY12" fmla="*/ 0 h 9144"/>
                <a:gd name="connsiteX0" fmla="*/ 0 w 9783"/>
                <a:gd name="connsiteY0" fmla="*/ 9852 h 9852"/>
                <a:gd name="connsiteX1" fmla="*/ 1821 w 9783"/>
                <a:gd name="connsiteY1" fmla="*/ 8753 h 9852"/>
                <a:gd name="connsiteX2" fmla="*/ 2748 w 9783"/>
                <a:gd name="connsiteY2" fmla="*/ 8127 h 9852"/>
                <a:gd name="connsiteX3" fmla="*/ 3675 w 9783"/>
                <a:gd name="connsiteY3" fmla="*/ 7189 h 9852"/>
                <a:gd name="connsiteX4" fmla="*/ 4413 w 9783"/>
                <a:gd name="connsiteY4" fmla="*/ 6253 h 9852"/>
                <a:gd name="connsiteX5" fmla="*/ 5524 w 9783"/>
                <a:gd name="connsiteY5" fmla="*/ 6253 h 9852"/>
                <a:gd name="connsiteX6" fmla="*/ 6080 w 9783"/>
                <a:gd name="connsiteY6" fmla="*/ 5936 h 9852"/>
                <a:gd name="connsiteX7" fmla="*/ 6267 w 9783"/>
                <a:gd name="connsiteY7" fmla="*/ 5316 h 9852"/>
                <a:gd name="connsiteX8" fmla="*/ 7934 w 9783"/>
                <a:gd name="connsiteY8" fmla="*/ 2817 h 9852"/>
                <a:gd name="connsiteX9" fmla="*/ 8672 w 9783"/>
                <a:gd name="connsiteY9" fmla="*/ 1880 h 9852"/>
                <a:gd name="connsiteX10" fmla="*/ 9228 w 9783"/>
                <a:gd name="connsiteY10" fmla="*/ 1563 h 9852"/>
                <a:gd name="connsiteX11" fmla="*/ 9599 w 9783"/>
                <a:gd name="connsiteY11" fmla="*/ 944 h 9852"/>
                <a:gd name="connsiteX12" fmla="*/ 9783 w 9783"/>
                <a:gd name="connsiteY12" fmla="*/ 0 h 9852"/>
                <a:gd name="connsiteX0" fmla="*/ 0 w 9812"/>
                <a:gd name="connsiteY0" fmla="*/ 9042 h 9042"/>
                <a:gd name="connsiteX1" fmla="*/ 1861 w 9812"/>
                <a:gd name="connsiteY1" fmla="*/ 7926 h 9042"/>
                <a:gd name="connsiteX2" fmla="*/ 2809 w 9812"/>
                <a:gd name="connsiteY2" fmla="*/ 7291 h 9042"/>
                <a:gd name="connsiteX3" fmla="*/ 3757 w 9812"/>
                <a:gd name="connsiteY3" fmla="*/ 6339 h 9042"/>
                <a:gd name="connsiteX4" fmla="*/ 4511 w 9812"/>
                <a:gd name="connsiteY4" fmla="*/ 5389 h 9042"/>
                <a:gd name="connsiteX5" fmla="*/ 5647 w 9812"/>
                <a:gd name="connsiteY5" fmla="*/ 5389 h 9042"/>
                <a:gd name="connsiteX6" fmla="*/ 6215 w 9812"/>
                <a:gd name="connsiteY6" fmla="*/ 5067 h 9042"/>
                <a:gd name="connsiteX7" fmla="*/ 6406 w 9812"/>
                <a:gd name="connsiteY7" fmla="*/ 4438 h 9042"/>
                <a:gd name="connsiteX8" fmla="*/ 8110 w 9812"/>
                <a:gd name="connsiteY8" fmla="*/ 1901 h 9042"/>
                <a:gd name="connsiteX9" fmla="*/ 8864 w 9812"/>
                <a:gd name="connsiteY9" fmla="*/ 950 h 9042"/>
                <a:gd name="connsiteX10" fmla="*/ 9433 w 9812"/>
                <a:gd name="connsiteY10" fmla="*/ 628 h 9042"/>
                <a:gd name="connsiteX11" fmla="*/ 9812 w 9812"/>
                <a:gd name="connsiteY11" fmla="*/ 0 h 9042"/>
                <a:gd name="connsiteX0" fmla="*/ 0 w 9614"/>
                <a:gd name="connsiteY0" fmla="*/ 9305 h 9305"/>
                <a:gd name="connsiteX1" fmla="*/ 1897 w 9614"/>
                <a:gd name="connsiteY1" fmla="*/ 8071 h 9305"/>
                <a:gd name="connsiteX2" fmla="*/ 2863 w 9614"/>
                <a:gd name="connsiteY2" fmla="*/ 7368 h 9305"/>
                <a:gd name="connsiteX3" fmla="*/ 3829 w 9614"/>
                <a:gd name="connsiteY3" fmla="*/ 6316 h 9305"/>
                <a:gd name="connsiteX4" fmla="*/ 4597 w 9614"/>
                <a:gd name="connsiteY4" fmla="*/ 5265 h 9305"/>
                <a:gd name="connsiteX5" fmla="*/ 5755 w 9614"/>
                <a:gd name="connsiteY5" fmla="*/ 5265 h 9305"/>
                <a:gd name="connsiteX6" fmla="*/ 6334 w 9614"/>
                <a:gd name="connsiteY6" fmla="*/ 4909 h 9305"/>
                <a:gd name="connsiteX7" fmla="*/ 6529 w 9614"/>
                <a:gd name="connsiteY7" fmla="*/ 4213 h 9305"/>
                <a:gd name="connsiteX8" fmla="*/ 8265 w 9614"/>
                <a:gd name="connsiteY8" fmla="*/ 1407 h 9305"/>
                <a:gd name="connsiteX9" fmla="*/ 9034 w 9614"/>
                <a:gd name="connsiteY9" fmla="*/ 356 h 9305"/>
                <a:gd name="connsiteX10" fmla="*/ 9614 w 9614"/>
                <a:gd name="connsiteY10" fmla="*/ 0 h 9305"/>
                <a:gd name="connsiteX0" fmla="*/ 0 w 9397"/>
                <a:gd name="connsiteY0" fmla="*/ 9617 h 9617"/>
                <a:gd name="connsiteX1" fmla="*/ 1973 w 9397"/>
                <a:gd name="connsiteY1" fmla="*/ 8291 h 9617"/>
                <a:gd name="connsiteX2" fmla="*/ 2978 w 9397"/>
                <a:gd name="connsiteY2" fmla="*/ 7535 h 9617"/>
                <a:gd name="connsiteX3" fmla="*/ 3983 w 9397"/>
                <a:gd name="connsiteY3" fmla="*/ 6405 h 9617"/>
                <a:gd name="connsiteX4" fmla="*/ 4782 w 9397"/>
                <a:gd name="connsiteY4" fmla="*/ 5275 h 9617"/>
                <a:gd name="connsiteX5" fmla="*/ 5986 w 9397"/>
                <a:gd name="connsiteY5" fmla="*/ 5275 h 9617"/>
                <a:gd name="connsiteX6" fmla="*/ 6588 w 9397"/>
                <a:gd name="connsiteY6" fmla="*/ 4893 h 9617"/>
                <a:gd name="connsiteX7" fmla="*/ 6791 w 9397"/>
                <a:gd name="connsiteY7" fmla="*/ 4145 h 9617"/>
                <a:gd name="connsiteX8" fmla="*/ 8597 w 9397"/>
                <a:gd name="connsiteY8" fmla="*/ 1129 h 9617"/>
                <a:gd name="connsiteX9" fmla="*/ 9397 w 9397"/>
                <a:gd name="connsiteY9" fmla="*/ 0 h 9617"/>
                <a:gd name="connsiteX0" fmla="*/ 0 w 9149"/>
                <a:gd name="connsiteY0" fmla="*/ 8826 h 8826"/>
                <a:gd name="connsiteX1" fmla="*/ 2100 w 9149"/>
                <a:gd name="connsiteY1" fmla="*/ 7447 h 8826"/>
                <a:gd name="connsiteX2" fmla="*/ 3169 w 9149"/>
                <a:gd name="connsiteY2" fmla="*/ 6661 h 8826"/>
                <a:gd name="connsiteX3" fmla="*/ 4239 w 9149"/>
                <a:gd name="connsiteY3" fmla="*/ 5486 h 8826"/>
                <a:gd name="connsiteX4" fmla="*/ 5089 w 9149"/>
                <a:gd name="connsiteY4" fmla="*/ 4311 h 8826"/>
                <a:gd name="connsiteX5" fmla="*/ 6370 w 9149"/>
                <a:gd name="connsiteY5" fmla="*/ 4311 h 8826"/>
                <a:gd name="connsiteX6" fmla="*/ 7011 w 9149"/>
                <a:gd name="connsiteY6" fmla="*/ 3914 h 8826"/>
                <a:gd name="connsiteX7" fmla="*/ 7227 w 9149"/>
                <a:gd name="connsiteY7" fmla="*/ 3136 h 8826"/>
                <a:gd name="connsiteX8" fmla="*/ 9149 w 9149"/>
                <a:gd name="connsiteY8" fmla="*/ 0 h 8826"/>
                <a:gd name="connsiteX0" fmla="*/ 0 w 7899"/>
                <a:gd name="connsiteY0" fmla="*/ 6447 h 6447"/>
                <a:gd name="connsiteX1" fmla="*/ 2295 w 7899"/>
                <a:gd name="connsiteY1" fmla="*/ 4885 h 6447"/>
                <a:gd name="connsiteX2" fmla="*/ 3464 w 7899"/>
                <a:gd name="connsiteY2" fmla="*/ 3994 h 6447"/>
                <a:gd name="connsiteX3" fmla="*/ 4633 w 7899"/>
                <a:gd name="connsiteY3" fmla="*/ 2663 h 6447"/>
                <a:gd name="connsiteX4" fmla="*/ 5562 w 7899"/>
                <a:gd name="connsiteY4" fmla="*/ 1331 h 6447"/>
                <a:gd name="connsiteX5" fmla="*/ 6963 w 7899"/>
                <a:gd name="connsiteY5" fmla="*/ 1331 h 6447"/>
                <a:gd name="connsiteX6" fmla="*/ 7663 w 7899"/>
                <a:gd name="connsiteY6" fmla="*/ 882 h 6447"/>
                <a:gd name="connsiteX7" fmla="*/ 7899 w 7899"/>
                <a:gd name="connsiteY7" fmla="*/ 0 h 6447"/>
                <a:gd name="connsiteX0" fmla="*/ 0 w 9701"/>
                <a:gd name="connsiteY0" fmla="*/ 8632 h 8632"/>
                <a:gd name="connsiteX1" fmla="*/ 2905 w 9701"/>
                <a:gd name="connsiteY1" fmla="*/ 6209 h 8632"/>
                <a:gd name="connsiteX2" fmla="*/ 4385 w 9701"/>
                <a:gd name="connsiteY2" fmla="*/ 4827 h 8632"/>
                <a:gd name="connsiteX3" fmla="*/ 5865 w 9701"/>
                <a:gd name="connsiteY3" fmla="*/ 2763 h 8632"/>
                <a:gd name="connsiteX4" fmla="*/ 7041 w 9701"/>
                <a:gd name="connsiteY4" fmla="*/ 697 h 8632"/>
                <a:gd name="connsiteX5" fmla="*/ 8815 w 9701"/>
                <a:gd name="connsiteY5" fmla="*/ 697 h 8632"/>
                <a:gd name="connsiteX6" fmla="*/ 9701 w 9701"/>
                <a:gd name="connsiteY6" fmla="*/ 0 h 8632"/>
                <a:gd name="connsiteX0" fmla="*/ 0 w 9601"/>
                <a:gd name="connsiteY0" fmla="*/ 9622 h 9622"/>
                <a:gd name="connsiteX1" fmla="*/ 2995 w 9601"/>
                <a:gd name="connsiteY1" fmla="*/ 6815 h 9622"/>
                <a:gd name="connsiteX2" fmla="*/ 4520 w 9601"/>
                <a:gd name="connsiteY2" fmla="*/ 5214 h 9622"/>
                <a:gd name="connsiteX3" fmla="*/ 6046 w 9601"/>
                <a:gd name="connsiteY3" fmla="*/ 2823 h 9622"/>
                <a:gd name="connsiteX4" fmla="*/ 7258 w 9601"/>
                <a:gd name="connsiteY4" fmla="*/ 429 h 9622"/>
                <a:gd name="connsiteX5" fmla="*/ 9087 w 9601"/>
                <a:gd name="connsiteY5" fmla="*/ 429 h 9622"/>
                <a:gd name="connsiteX6" fmla="*/ 9601 w 9601"/>
                <a:gd name="connsiteY6" fmla="*/ 0 h 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01" h="9622">
                  <a:moveTo>
                    <a:pt x="0" y="9622"/>
                  </a:moveTo>
                  <a:lnTo>
                    <a:pt x="2995" y="6815"/>
                  </a:lnTo>
                  <a:lnTo>
                    <a:pt x="4520" y="5214"/>
                  </a:lnTo>
                  <a:lnTo>
                    <a:pt x="6046" y="2823"/>
                  </a:lnTo>
                  <a:lnTo>
                    <a:pt x="7258" y="429"/>
                  </a:lnTo>
                  <a:lnTo>
                    <a:pt x="9087" y="429"/>
                  </a:lnTo>
                  <a:lnTo>
                    <a:pt x="9601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06" name="Freeform 62"/>
            <p:cNvSpPr>
              <a:spLocks/>
            </p:cNvSpPr>
            <p:nvPr/>
          </p:nvSpPr>
          <p:spPr bwMode="gray">
            <a:xfrm>
              <a:off x="4801234" y="1352673"/>
              <a:ext cx="1089088" cy="364037"/>
            </a:xfrm>
            <a:custGeom>
              <a:avLst/>
              <a:gdLst>
                <a:gd name="T0" fmla="*/ 0 w 2903"/>
                <a:gd name="T1" fmla="*/ 1588 h 1588"/>
                <a:gd name="T2" fmla="*/ 454 w 2903"/>
                <a:gd name="T3" fmla="*/ 1452 h 1588"/>
                <a:gd name="T4" fmla="*/ 953 w 2903"/>
                <a:gd name="T5" fmla="*/ 1271 h 1588"/>
                <a:gd name="T6" fmla="*/ 1180 w 2903"/>
                <a:gd name="T7" fmla="*/ 1180 h 1588"/>
                <a:gd name="T8" fmla="*/ 1407 w 2903"/>
                <a:gd name="T9" fmla="*/ 1044 h 1588"/>
                <a:gd name="T10" fmla="*/ 1588 w 2903"/>
                <a:gd name="T11" fmla="*/ 908 h 1588"/>
                <a:gd name="T12" fmla="*/ 1860 w 2903"/>
                <a:gd name="T13" fmla="*/ 908 h 1588"/>
                <a:gd name="T14" fmla="*/ 1996 w 2903"/>
                <a:gd name="T15" fmla="*/ 862 h 1588"/>
                <a:gd name="T16" fmla="*/ 2042 w 2903"/>
                <a:gd name="T17" fmla="*/ 772 h 1588"/>
                <a:gd name="T18" fmla="*/ 2450 w 2903"/>
                <a:gd name="T19" fmla="*/ 409 h 1588"/>
                <a:gd name="T20" fmla="*/ 2631 w 2903"/>
                <a:gd name="T21" fmla="*/ 273 h 1588"/>
                <a:gd name="T22" fmla="*/ 2767 w 2903"/>
                <a:gd name="T23" fmla="*/ 227 h 1588"/>
                <a:gd name="T24" fmla="*/ 2858 w 2903"/>
                <a:gd name="T25" fmla="*/ 137 h 1588"/>
                <a:gd name="T26" fmla="*/ 2903 w 2903"/>
                <a:gd name="T27" fmla="*/ 0 h 15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03"/>
                <a:gd name="T43" fmla="*/ 0 h 1588"/>
                <a:gd name="T44" fmla="*/ 2903 w 2903"/>
                <a:gd name="T45" fmla="*/ 1588 h 1588"/>
                <a:gd name="connsiteX0" fmla="*/ 0 w 8436"/>
                <a:gd name="connsiteY0" fmla="*/ 9144 h 9144"/>
                <a:gd name="connsiteX1" fmla="*/ 1719 w 8436"/>
                <a:gd name="connsiteY1" fmla="*/ 8004 h 9144"/>
                <a:gd name="connsiteX2" fmla="*/ 2501 w 8436"/>
                <a:gd name="connsiteY2" fmla="*/ 7431 h 9144"/>
                <a:gd name="connsiteX3" fmla="*/ 3283 w 8436"/>
                <a:gd name="connsiteY3" fmla="*/ 6574 h 9144"/>
                <a:gd name="connsiteX4" fmla="*/ 3906 w 8436"/>
                <a:gd name="connsiteY4" fmla="*/ 5718 h 9144"/>
                <a:gd name="connsiteX5" fmla="*/ 4843 w 8436"/>
                <a:gd name="connsiteY5" fmla="*/ 5718 h 9144"/>
                <a:gd name="connsiteX6" fmla="*/ 5312 w 8436"/>
                <a:gd name="connsiteY6" fmla="*/ 5428 h 9144"/>
                <a:gd name="connsiteX7" fmla="*/ 5470 w 8436"/>
                <a:gd name="connsiteY7" fmla="*/ 4861 h 9144"/>
                <a:gd name="connsiteX8" fmla="*/ 6876 w 8436"/>
                <a:gd name="connsiteY8" fmla="*/ 2576 h 9144"/>
                <a:gd name="connsiteX9" fmla="*/ 7499 w 8436"/>
                <a:gd name="connsiteY9" fmla="*/ 1719 h 9144"/>
                <a:gd name="connsiteX10" fmla="*/ 7968 w 8436"/>
                <a:gd name="connsiteY10" fmla="*/ 1429 h 9144"/>
                <a:gd name="connsiteX11" fmla="*/ 8281 w 8436"/>
                <a:gd name="connsiteY11" fmla="*/ 863 h 9144"/>
                <a:gd name="connsiteX12" fmla="*/ 8436 w 8436"/>
                <a:gd name="connsiteY12" fmla="*/ 0 h 9144"/>
                <a:gd name="connsiteX0" fmla="*/ 0 w 9783"/>
                <a:gd name="connsiteY0" fmla="*/ 9852 h 9852"/>
                <a:gd name="connsiteX1" fmla="*/ 1821 w 9783"/>
                <a:gd name="connsiteY1" fmla="*/ 8753 h 9852"/>
                <a:gd name="connsiteX2" fmla="*/ 2748 w 9783"/>
                <a:gd name="connsiteY2" fmla="*/ 8127 h 9852"/>
                <a:gd name="connsiteX3" fmla="*/ 3675 w 9783"/>
                <a:gd name="connsiteY3" fmla="*/ 7189 h 9852"/>
                <a:gd name="connsiteX4" fmla="*/ 4413 w 9783"/>
                <a:gd name="connsiteY4" fmla="*/ 6253 h 9852"/>
                <a:gd name="connsiteX5" fmla="*/ 5524 w 9783"/>
                <a:gd name="connsiteY5" fmla="*/ 6253 h 9852"/>
                <a:gd name="connsiteX6" fmla="*/ 6080 w 9783"/>
                <a:gd name="connsiteY6" fmla="*/ 5936 h 9852"/>
                <a:gd name="connsiteX7" fmla="*/ 6267 w 9783"/>
                <a:gd name="connsiteY7" fmla="*/ 5316 h 9852"/>
                <a:gd name="connsiteX8" fmla="*/ 7934 w 9783"/>
                <a:gd name="connsiteY8" fmla="*/ 2817 h 9852"/>
                <a:gd name="connsiteX9" fmla="*/ 8672 w 9783"/>
                <a:gd name="connsiteY9" fmla="*/ 1880 h 9852"/>
                <a:gd name="connsiteX10" fmla="*/ 9228 w 9783"/>
                <a:gd name="connsiteY10" fmla="*/ 1563 h 9852"/>
                <a:gd name="connsiteX11" fmla="*/ 9599 w 9783"/>
                <a:gd name="connsiteY11" fmla="*/ 944 h 9852"/>
                <a:gd name="connsiteX12" fmla="*/ 9783 w 9783"/>
                <a:gd name="connsiteY12" fmla="*/ 0 h 9852"/>
                <a:gd name="connsiteX0" fmla="*/ 0 w 9812"/>
                <a:gd name="connsiteY0" fmla="*/ 9042 h 9042"/>
                <a:gd name="connsiteX1" fmla="*/ 1861 w 9812"/>
                <a:gd name="connsiteY1" fmla="*/ 7926 h 9042"/>
                <a:gd name="connsiteX2" fmla="*/ 2809 w 9812"/>
                <a:gd name="connsiteY2" fmla="*/ 7291 h 9042"/>
                <a:gd name="connsiteX3" fmla="*/ 3757 w 9812"/>
                <a:gd name="connsiteY3" fmla="*/ 6339 h 9042"/>
                <a:gd name="connsiteX4" fmla="*/ 4511 w 9812"/>
                <a:gd name="connsiteY4" fmla="*/ 5389 h 9042"/>
                <a:gd name="connsiteX5" fmla="*/ 5647 w 9812"/>
                <a:gd name="connsiteY5" fmla="*/ 5389 h 9042"/>
                <a:gd name="connsiteX6" fmla="*/ 6215 w 9812"/>
                <a:gd name="connsiteY6" fmla="*/ 5067 h 9042"/>
                <a:gd name="connsiteX7" fmla="*/ 6406 w 9812"/>
                <a:gd name="connsiteY7" fmla="*/ 4438 h 9042"/>
                <a:gd name="connsiteX8" fmla="*/ 8110 w 9812"/>
                <a:gd name="connsiteY8" fmla="*/ 1901 h 9042"/>
                <a:gd name="connsiteX9" fmla="*/ 8864 w 9812"/>
                <a:gd name="connsiteY9" fmla="*/ 950 h 9042"/>
                <a:gd name="connsiteX10" fmla="*/ 9433 w 9812"/>
                <a:gd name="connsiteY10" fmla="*/ 628 h 9042"/>
                <a:gd name="connsiteX11" fmla="*/ 9812 w 9812"/>
                <a:gd name="connsiteY11" fmla="*/ 0 h 9042"/>
                <a:gd name="connsiteX0" fmla="*/ 0 w 9614"/>
                <a:gd name="connsiteY0" fmla="*/ 9305 h 9305"/>
                <a:gd name="connsiteX1" fmla="*/ 1897 w 9614"/>
                <a:gd name="connsiteY1" fmla="*/ 8071 h 9305"/>
                <a:gd name="connsiteX2" fmla="*/ 2863 w 9614"/>
                <a:gd name="connsiteY2" fmla="*/ 7368 h 9305"/>
                <a:gd name="connsiteX3" fmla="*/ 3829 w 9614"/>
                <a:gd name="connsiteY3" fmla="*/ 6316 h 9305"/>
                <a:gd name="connsiteX4" fmla="*/ 4597 w 9614"/>
                <a:gd name="connsiteY4" fmla="*/ 5265 h 9305"/>
                <a:gd name="connsiteX5" fmla="*/ 5755 w 9614"/>
                <a:gd name="connsiteY5" fmla="*/ 5265 h 9305"/>
                <a:gd name="connsiteX6" fmla="*/ 6334 w 9614"/>
                <a:gd name="connsiteY6" fmla="*/ 4909 h 9305"/>
                <a:gd name="connsiteX7" fmla="*/ 6529 w 9614"/>
                <a:gd name="connsiteY7" fmla="*/ 4213 h 9305"/>
                <a:gd name="connsiteX8" fmla="*/ 8265 w 9614"/>
                <a:gd name="connsiteY8" fmla="*/ 1407 h 9305"/>
                <a:gd name="connsiteX9" fmla="*/ 9034 w 9614"/>
                <a:gd name="connsiteY9" fmla="*/ 356 h 9305"/>
                <a:gd name="connsiteX10" fmla="*/ 9614 w 9614"/>
                <a:gd name="connsiteY10" fmla="*/ 0 h 9305"/>
                <a:gd name="connsiteX0" fmla="*/ 0 w 9397"/>
                <a:gd name="connsiteY0" fmla="*/ 9617 h 9617"/>
                <a:gd name="connsiteX1" fmla="*/ 1973 w 9397"/>
                <a:gd name="connsiteY1" fmla="*/ 8291 h 9617"/>
                <a:gd name="connsiteX2" fmla="*/ 2978 w 9397"/>
                <a:gd name="connsiteY2" fmla="*/ 7535 h 9617"/>
                <a:gd name="connsiteX3" fmla="*/ 3983 w 9397"/>
                <a:gd name="connsiteY3" fmla="*/ 6405 h 9617"/>
                <a:gd name="connsiteX4" fmla="*/ 4782 w 9397"/>
                <a:gd name="connsiteY4" fmla="*/ 5275 h 9617"/>
                <a:gd name="connsiteX5" fmla="*/ 5986 w 9397"/>
                <a:gd name="connsiteY5" fmla="*/ 5275 h 9617"/>
                <a:gd name="connsiteX6" fmla="*/ 6588 w 9397"/>
                <a:gd name="connsiteY6" fmla="*/ 4893 h 9617"/>
                <a:gd name="connsiteX7" fmla="*/ 6791 w 9397"/>
                <a:gd name="connsiteY7" fmla="*/ 4145 h 9617"/>
                <a:gd name="connsiteX8" fmla="*/ 8597 w 9397"/>
                <a:gd name="connsiteY8" fmla="*/ 1129 h 9617"/>
                <a:gd name="connsiteX9" fmla="*/ 9397 w 9397"/>
                <a:gd name="connsiteY9" fmla="*/ 0 h 9617"/>
                <a:gd name="connsiteX0" fmla="*/ 0 w 9149"/>
                <a:gd name="connsiteY0" fmla="*/ 8826 h 8826"/>
                <a:gd name="connsiteX1" fmla="*/ 2100 w 9149"/>
                <a:gd name="connsiteY1" fmla="*/ 7447 h 8826"/>
                <a:gd name="connsiteX2" fmla="*/ 3169 w 9149"/>
                <a:gd name="connsiteY2" fmla="*/ 6661 h 8826"/>
                <a:gd name="connsiteX3" fmla="*/ 4239 w 9149"/>
                <a:gd name="connsiteY3" fmla="*/ 5486 h 8826"/>
                <a:gd name="connsiteX4" fmla="*/ 5089 w 9149"/>
                <a:gd name="connsiteY4" fmla="*/ 4311 h 8826"/>
                <a:gd name="connsiteX5" fmla="*/ 6370 w 9149"/>
                <a:gd name="connsiteY5" fmla="*/ 4311 h 8826"/>
                <a:gd name="connsiteX6" fmla="*/ 7011 w 9149"/>
                <a:gd name="connsiteY6" fmla="*/ 3914 h 8826"/>
                <a:gd name="connsiteX7" fmla="*/ 7227 w 9149"/>
                <a:gd name="connsiteY7" fmla="*/ 3136 h 8826"/>
                <a:gd name="connsiteX8" fmla="*/ 9149 w 9149"/>
                <a:gd name="connsiteY8" fmla="*/ 0 h 8826"/>
                <a:gd name="connsiteX0" fmla="*/ 0 w 7899"/>
                <a:gd name="connsiteY0" fmla="*/ 6447 h 6447"/>
                <a:gd name="connsiteX1" fmla="*/ 2295 w 7899"/>
                <a:gd name="connsiteY1" fmla="*/ 4885 h 6447"/>
                <a:gd name="connsiteX2" fmla="*/ 3464 w 7899"/>
                <a:gd name="connsiteY2" fmla="*/ 3994 h 6447"/>
                <a:gd name="connsiteX3" fmla="*/ 4633 w 7899"/>
                <a:gd name="connsiteY3" fmla="*/ 2663 h 6447"/>
                <a:gd name="connsiteX4" fmla="*/ 5562 w 7899"/>
                <a:gd name="connsiteY4" fmla="*/ 1331 h 6447"/>
                <a:gd name="connsiteX5" fmla="*/ 6963 w 7899"/>
                <a:gd name="connsiteY5" fmla="*/ 1331 h 6447"/>
                <a:gd name="connsiteX6" fmla="*/ 7663 w 7899"/>
                <a:gd name="connsiteY6" fmla="*/ 882 h 6447"/>
                <a:gd name="connsiteX7" fmla="*/ 7899 w 7899"/>
                <a:gd name="connsiteY7" fmla="*/ 0 h 6447"/>
                <a:gd name="connsiteX0" fmla="*/ 0 w 9701"/>
                <a:gd name="connsiteY0" fmla="*/ 8632 h 8632"/>
                <a:gd name="connsiteX1" fmla="*/ 2905 w 9701"/>
                <a:gd name="connsiteY1" fmla="*/ 6209 h 8632"/>
                <a:gd name="connsiteX2" fmla="*/ 4385 w 9701"/>
                <a:gd name="connsiteY2" fmla="*/ 4827 h 8632"/>
                <a:gd name="connsiteX3" fmla="*/ 5865 w 9701"/>
                <a:gd name="connsiteY3" fmla="*/ 2763 h 8632"/>
                <a:gd name="connsiteX4" fmla="*/ 7041 w 9701"/>
                <a:gd name="connsiteY4" fmla="*/ 697 h 8632"/>
                <a:gd name="connsiteX5" fmla="*/ 8815 w 9701"/>
                <a:gd name="connsiteY5" fmla="*/ 697 h 8632"/>
                <a:gd name="connsiteX6" fmla="*/ 9701 w 9701"/>
                <a:gd name="connsiteY6" fmla="*/ 0 h 8632"/>
                <a:gd name="connsiteX0" fmla="*/ 0 w 9601"/>
                <a:gd name="connsiteY0" fmla="*/ 9622 h 9622"/>
                <a:gd name="connsiteX1" fmla="*/ 2995 w 9601"/>
                <a:gd name="connsiteY1" fmla="*/ 6815 h 9622"/>
                <a:gd name="connsiteX2" fmla="*/ 4520 w 9601"/>
                <a:gd name="connsiteY2" fmla="*/ 5214 h 9622"/>
                <a:gd name="connsiteX3" fmla="*/ 6046 w 9601"/>
                <a:gd name="connsiteY3" fmla="*/ 2823 h 9622"/>
                <a:gd name="connsiteX4" fmla="*/ 7258 w 9601"/>
                <a:gd name="connsiteY4" fmla="*/ 429 h 9622"/>
                <a:gd name="connsiteX5" fmla="*/ 9087 w 9601"/>
                <a:gd name="connsiteY5" fmla="*/ 429 h 9622"/>
                <a:gd name="connsiteX6" fmla="*/ 9601 w 9601"/>
                <a:gd name="connsiteY6" fmla="*/ 0 h 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01" h="9622">
                  <a:moveTo>
                    <a:pt x="0" y="9622"/>
                  </a:moveTo>
                  <a:lnTo>
                    <a:pt x="2995" y="6815"/>
                  </a:lnTo>
                  <a:lnTo>
                    <a:pt x="4520" y="5214"/>
                  </a:lnTo>
                  <a:lnTo>
                    <a:pt x="6046" y="2823"/>
                  </a:lnTo>
                  <a:lnTo>
                    <a:pt x="7258" y="429"/>
                  </a:lnTo>
                  <a:lnTo>
                    <a:pt x="9087" y="429"/>
                  </a:lnTo>
                  <a:lnTo>
                    <a:pt x="9601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707" name="グループ化 706"/>
          <p:cNvGrpSpPr/>
          <p:nvPr/>
        </p:nvGrpSpPr>
        <p:grpSpPr bwMode="gray">
          <a:xfrm>
            <a:off x="7153088" y="2062292"/>
            <a:ext cx="103738" cy="586876"/>
            <a:chOff x="5831780" y="1370197"/>
            <a:chExt cx="103738" cy="586876"/>
          </a:xfrm>
        </p:grpSpPr>
        <p:sp>
          <p:nvSpPr>
            <p:cNvPr id="708" name="Freeform 55"/>
            <p:cNvSpPr>
              <a:spLocks/>
            </p:cNvSpPr>
            <p:nvPr/>
          </p:nvSpPr>
          <p:spPr bwMode="gray">
            <a:xfrm>
              <a:off x="5831908" y="1370197"/>
              <a:ext cx="103610" cy="586876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3309 w 10000"/>
                <a:gd name="connsiteY0" fmla="*/ 0 h 8859"/>
                <a:gd name="connsiteX1" fmla="*/ 5000 w 10000"/>
                <a:gd name="connsiteY1" fmla="*/ 1141 h 8859"/>
                <a:gd name="connsiteX2" fmla="*/ 6654 w 10000"/>
                <a:gd name="connsiteY2" fmla="*/ 1997 h 8859"/>
                <a:gd name="connsiteX3" fmla="*/ 6654 w 10000"/>
                <a:gd name="connsiteY3" fmla="*/ 2854 h 8859"/>
                <a:gd name="connsiteX4" fmla="*/ 3309 w 10000"/>
                <a:gd name="connsiteY4" fmla="*/ 3144 h 8859"/>
                <a:gd name="connsiteX5" fmla="*/ 3309 w 10000"/>
                <a:gd name="connsiteY5" fmla="*/ 4568 h 8859"/>
                <a:gd name="connsiteX6" fmla="*/ 1654 w 10000"/>
                <a:gd name="connsiteY6" fmla="*/ 4858 h 8859"/>
                <a:gd name="connsiteX7" fmla="*/ 1654 w 10000"/>
                <a:gd name="connsiteY7" fmla="*/ 5715 h 8859"/>
                <a:gd name="connsiteX8" fmla="*/ 0 w 10000"/>
                <a:gd name="connsiteY8" fmla="*/ 5999 h 8859"/>
                <a:gd name="connsiteX9" fmla="*/ 0 w 10000"/>
                <a:gd name="connsiteY9" fmla="*/ 6572 h 8859"/>
                <a:gd name="connsiteX10" fmla="*/ 3309 w 10000"/>
                <a:gd name="connsiteY10" fmla="*/ 7146 h 8859"/>
                <a:gd name="connsiteX11" fmla="*/ 3309 w 10000"/>
                <a:gd name="connsiteY11" fmla="*/ 7713 h 8859"/>
                <a:gd name="connsiteX12" fmla="*/ 6654 w 10000"/>
                <a:gd name="connsiteY12" fmla="*/ 8003 h 8859"/>
                <a:gd name="connsiteX13" fmla="*/ 10000 w 10000"/>
                <a:gd name="connsiteY13" fmla="*/ 8570 h 8859"/>
                <a:gd name="connsiteX14" fmla="*/ 6654 w 10000"/>
                <a:gd name="connsiteY14" fmla="*/ 8859 h 8859"/>
                <a:gd name="connsiteX0" fmla="*/ 3309 w 10000"/>
                <a:gd name="connsiteY0" fmla="*/ 0 h 9674"/>
                <a:gd name="connsiteX1" fmla="*/ 5000 w 10000"/>
                <a:gd name="connsiteY1" fmla="*/ 1288 h 9674"/>
                <a:gd name="connsiteX2" fmla="*/ 6654 w 10000"/>
                <a:gd name="connsiteY2" fmla="*/ 2254 h 9674"/>
                <a:gd name="connsiteX3" fmla="*/ 6654 w 10000"/>
                <a:gd name="connsiteY3" fmla="*/ 3222 h 9674"/>
                <a:gd name="connsiteX4" fmla="*/ 3309 w 10000"/>
                <a:gd name="connsiteY4" fmla="*/ 3549 h 9674"/>
                <a:gd name="connsiteX5" fmla="*/ 3309 w 10000"/>
                <a:gd name="connsiteY5" fmla="*/ 5156 h 9674"/>
                <a:gd name="connsiteX6" fmla="*/ 1654 w 10000"/>
                <a:gd name="connsiteY6" fmla="*/ 5484 h 9674"/>
                <a:gd name="connsiteX7" fmla="*/ 1654 w 10000"/>
                <a:gd name="connsiteY7" fmla="*/ 6451 h 9674"/>
                <a:gd name="connsiteX8" fmla="*/ 0 w 10000"/>
                <a:gd name="connsiteY8" fmla="*/ 6772 h 9674"/>
                <a:gd name="connsiteX9" fmla="*/ 0 w 10000"/>
                <a:gd name="connsiteY9" fmla="*/ 7418 h 9674"/>
                <a:gd name="connsiteX10" fmla="*/ 3309 w 10000"/>
                <a:gd name="connsiteY10" fmla="*/ 8066 h 9674"/>
                <a:gd name="connsiteX11" fmla="*/ 3309 w 10000"/>
                <a:gd name="connsiteY11" fmla="*/ 8706 h 9674"/>
                <a:gd name="connsiteX12" fmla="*/ 6654 w 10000"/>
                <a:gd name="connsiteY12" fmla="*/ 9034 h 9674"/>
                <a:gd name="connsiteX13" fmla="*/ 10000 w 10000"/>
                <a:gd name="connsiteY13" fmla="*/ 9674 h 9674"/>
                <a:gd name="connsiteX0" fmla="*/ 3309 w 6654"/>
                <a:gd name="connsiteY0" fmla="*/ 0 h 9338"/>
                <a:gd name="connsiteX1" fmla="*/ 5000 w 6654"/>
                <a:gd name="connsiteY1" fmla="*/ 1331 h 9338"/>
                <a:gd name="connsiteX2" fmla="*/ 6654 w 6654"/>
                <a:gd name="connsiteY2" fmla="*/ 2330 h 9338"/>
                <a:gd name="connsiteX3" fmla="*/ 6654 w 6654"/>
                <a:gd name="connsiteY3" fmla="*/ 3331 h 9338"/>
                <a:gd name="connsiteX4" fmla="*/ 3309 w 6654"/>
                <a:gd name="connsiteY4" fmla="*/ 3669 h 9338"/>
                <a:gd name="connsiteX5" fmla="*/ 3309 w 6654"/>
                <a:gd name="connsiteY5" fmla="*/ 5330 h 9338"/>
                <a:gd name="connsiteX6" fmla="*/ 1654 w 6654"/>
                <a:gd name="connsiteY6" fmla="*/ 5669 h 9338"/>
                <a:gd name="connsiteX7" fmla="*/ 1654 w 6654"/>
                <a:gd name="connsiteY7" fmla="*/ 6668 h 9338"/>
                <a:gd name="connsiteX8" fmla="*/ 0 w 6654"/>
                <a:gd name="connsiteY8" fmla="*/ 7000 h 9338"/>
                <a:gd name="connsiteX9" fmla="*/ 0 w 6654"/>
                <a:gd name="connsiteY9" fmla="*/ 7668 h 9338"/>
                <a:gd name="connsiteX10" fmla="*/ 3309 w 6654"/>
                <a:gd name="connsiteY10" fmla="*/ 8338 h 9338"/>
                <a:gd name="connsiteX11" fmla="*/ 3309 w 6654"/>
                <a:gd name="connsiteY11" fmla="*/ 8999 h 9338"/>
                <a:gd name="connsiteX12" fmla="*/ 6654 w 6654"/>
                <a:gd name="connsiteY12" fmla="*/ 9338 h 9338"/>
                <a:gd name="connsiteX0" fmla="*/ 4973 w 10000"/>
                <a:gd name="connsiteY0" fmla="*/ 0 h 9637"/>
                <a:gd name="connsiteX1" fmla="*/ 7514 w 10000"/>
                <a:gd name="connsiteY1" fmla="*/ 1425 h 9637"/>
                <a:gd name="connsiteX2" fmla="*/ 10000 w 10000"/>
                <a:gd name="connsiteY2" fmla="*/ 2495 h 9637"/>
                <a:gd name="connsiteX3" fmla="*/ 10000 w 10000"/>
                <a:gd name="connsiteY3" fmla="*/ 3567 h 9637"/>
                <a:gd name="connsiteX4" fmla="*/ 4973 w 10000"/>
                <a:gd name="connsiteY4" fmla="*/ 3929 h 9637"/>
                <a:gd name="connsiteX5" fmla="*/ 4973 w 10000"/>
                <a:gd name="connsiteY5" fmla="*/ 5708 h 9637"/>
                <a:gd name="connsiteX6" fmla="*/ 2486 w 10000"/>
                <a:gd name="connsiteY6" fmla="*/ 6071 h 9637"/>
                <a:gd name="connsiteX7" fmla="*/ 2486 w 10000"/>
                <a:gd name="connsiteY7" fmla="*/ 7141 h 9637"/>
                <a:gd name="connsiteX8" fmla="*/ 0 w 10000"/>
                <a:gd name="connsiteY8" fmla="*/ 7496 h 9637"/>
                <a:gd name="connsiteX9" fmla="*/ 0 w 10000"/>
                <a:gd name="connsiteY9" fmla="*/ 8212 h 9637"/>
                <a:gd name="connsiteX10" fmla="*/ 4973 w 10000"/>
                <a:gd name="connsiteY10" fmla="*/ 8929 h 9637"/>
                <a:gd name="connsiteX11" fmla="*/ 4973 w 10000"/>
                <a:gd name="connsiteY11" fmla="*/ 9637 h 9637"/>
                <a:gd name="connsiteX0" fmla="*/ 4973 w 10000"/>
                <a:gd name="connsiteY0" fmla="*/ 0 h 9265"/>
                <a:gd name="connsiteX1" fmla="*/ 7514 w 10000"/>
                <a:gd name="connsiteY1" fmla="*/ 1479 h 9265"/>
                <a:gd name="connsiteX2" fmla="*/ 10000 w 10000"/>
                <a:gd name="connsiteY2" fmla="*/ 2589 h 9265"/>
                <a:gd name="connsiteX3" fmla="*/ 10000 w 10000"/>
                <a:gd name="connsiteY3" fmla="*/ 3701 h 9265"/>
                <a:gd name="connsiteX4" fmla="*/ 4973 w 10000"/>
                <a:gd name="connsiteY4" fmla="*/ 4077 h 9265"/>
                <a:gd name="connsiteX5" fmla="*/ 4973 w 10000"/>
                <a:gd name="connsiteY5" fmla="*/ 5923 h 9265"/>
                <a:gd name="connsiteX6" fmla="*/ 2486 w 10000"/>
                <a:gd name="connsiteY6" fmla="*/ 6300 h 9265"/>
                <a:gd name="connsiteX7" fmla="*/ 2486 w 10000"/>
                <a:gd name="connsiteY7" fmla="*/ 7410 h 9265"/>
                <a:gd name="connsiteX8" fmla="*/ 0 w 10000"/>
                <a:gd name="connsiteY8" fmla="*/ 7778 h 9265"/>
                <a:gd name="connsiteX9" fmla="*/ 0 w 10000"/>
                <a:gd name="connsiteY9" fmla="*/ 8521 h 9265"/>
                <a:gd name="connsiteX10" fmla="*/ 4973 w 10000"/>
                <a:gd name="connsiteY10" fmla="*/ 9265 h 9265"/>
                <a:gd name="connsiteX0" fmla="*/ 4973 w 10000"/>
                <a:gd name="connsiteY0" fmla="*/ 0 h 9197"/>
                <a:gd name="connsiteX1" fmla="*/ 7514 w 10000"/>
                <a:gd name="connsiteY1" fmla="*/ 1596 h 9197"/>
                <a:gd name="connsiteX2" fmla="*/ 10000 w 10000"/>
                <a:gd name="connsiteY2" fmla="*/ 2794 h 9197"/>
                <a:gd name="connsiteX3" fmla="*/ 10000 w 10000"/>
                <a:gd name="connsiteY3" fmla="*/ 3995 h 9197"/>
                <a:gd name="connsiteX4" fmla="*/ 4973 w 10000"/>
                <a:gd name="connsiteY4" fmla="*/ 4400 h 9197"/>
                <a:gd name="connsiteX5" fmla="*/ 4973 w 10000"/>
                <a:gd name="connsiteY5" fmla="*/ 6393 h 9197"/>
                <a:gd name="connsiteX6" fmla="*/ 2486 w 10000"/>
                <a:gd name="connsiteY6" fmla="*/ 6800 h 9197"/>
                <a:gd name="connsiteX7" fmla="*/ 2486 w 10000"/>
                <a:gd name="connsiteY7" fmla="*/ 7998 h 9197"/>
                <a:gd name="connsiteX8" fmla="*/ 0 w 10000"/>
                <a:gd name="connsiteY8" fmla="*/ 8395 h 9197"/>
                <a:gd name="connsiteX9" fmla="*/ 0 w 10000"/>
                <a:gd name="connsiteY9" fmla="*/ 9197 h 9197"/>
                <a:gd name="connsiteX0" fmla="*/ 4973 w 10000"/>
                <a:gd name="connsiteY0" fmla="*/ 0 h 9128"/>
                <a:gd name="connsiteX1" fmla="*/ 7514 w 10000"/>
                <a:gd name="connsiteY1" fmla="*/ 1735 h 9128"/>
                <a:gd name="connsiteX2" fmla="*/ 10000 w 10000"/>
                <a:gd name="connsiteY2" fmla="*/ 3038 h 9128"/>
                <a:gd name="connsiteX3" fmla="*/ 10000 w 10000"/>
                <a:gd name="connsiteY3" fmla="*/ 4344 h 9128"/>
                <a:gd name="connsiteX4" fmla="*/ 4973 w 10000"/>
                <a:gd name="connsiteY4" fmla="*/ 4784 h 9128"/>
                <a:gd name="connsiteX5" fmla="*/ 4973 w 10000"/>
                <a:gd name="connsiteY5" fmla="*/ 6951 h 9128"/>
                <a:gd name="connsiteX6" fmla="*/ 2486 w 10000"/>
                <a:gd name="connsiteY6" fmla="*/ 7394 h 9128"/>
                <a:gd name="connsiteX7" fmla="*/ 2486 w 10000"/>
                <a:gd name="connsiteY7" fmla="*/ 8696 h 9128"/>
                <a:gd name="connsiteX8" fmla="*/ 0 w 10000"/>
                <a:gd name="connsiteY8" fmla="*/ 9128 h 9128"/>
                <a:gd name="connsiteX0" fmla="*/ 2487 w 7514"/>
                <a:gd name="connsiteY0" fmla="*/ 0 h 9527"/>
                <a:gd name="connsiteX1" fmla="*/ 5028 w 7514"/>
                <a:gd name="connsiteY1" fmla="*/ 1901 h 9527"/>
                <a:gd name="connsiteX2" fmla="*/ 7514 w 7514"/>
                <a:gd name="connsiteY2" fmla="*/ 3328 h 9527"/>
                <a:gd name="connsiteX3" fmla="*/ 7514 w 7514"/>
                <a:gd name="connsiteY3" fmla="*/ 4759 h 9527"/>
                <a:gd name="connsiteX4" fmla="*/ 2487 w 7514"/>
                <a:gd name="connsiteY4" fmla="*/ 5241 h 9527"/>
                <a:gd name="connsiteX5" fmla="*/ 2487 w 7514"/>
                <a:gd name="connsiteY5" fmla="*/ 7615 h 9527"/>
                <a:gd name="connsiteX6" fmla="*/ 0 w 7514"/>
                <a:gd name="connsiteY6" fmla="*/ 8100 h 9527"/>
                <a:gd name="connsiteX7" fmla="*/ 0 w 7514"/>
                <a:gd name="connsiteY7" fmla="*/ 9527 h 9527"/>
                <a:gd name="connsiteX0" fmla="*/ 3310 w 10000"/>
                <a:gd name="connsiteY0" fmla="*/ 0 h 9724"/>
                <a:gd name="connsiteX1" fmla="*/ 6692 w 10000"/>
                <a:gd name="connsiteY1" fmla="*/ 1995 h 9724"/>
                <a:gd name="connsiteX2" fmla="*/ 10000 w 10000"/>
                <a:gd name="connsiteY2" fmla="*/ 3493 h 9724"/>
                <a:gd name="connsiteX3" fmla="*/ 10000 w 10000"/>
                <a:gd name="connsiteY3" fmla="*/ 4995 h 9724"/>
                <a:gd name="connsiteX4" fmla="*/ 3310 w 10000"/>
                <a:gd name="connsiteY4" fmla="*/ 5501 h 9724"/>
                <a:gd name="connsiteX5" fmla="*/ 3310 w 10000"/>
                <a:gd name="connsiteY5" fmla="*/ 7993 h 9724"/>
                <a:gd name="connsiteX6" fmla="*/ 0 w 10000"/>
                <a:gd name="connsiteY6" fmla="*/ 8502 h 9724"/>
                <a:gd name="connsiteX7" fmla="*/ 0 w 10000"/>
                <a:gd name="connsiteY7" fmla="*/ 9724 h 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9724">
                  <a:moveTo>
                    <a:pt x="3310" y="0"/>
                  </a:moveTo>
                  <a:lnTo>
                    <a:pt x="6692" y="1995"/>
                  </a:lnTo>
                  <a:lnTo>
                    <a:pt x="10000" y="3493"/>
                  </a:lnTo>
                  <a:lnTo>
                    <a:pt x="10000" y="4995"/>
                  </a:lnTo>
                  <a:lnTo>
                    <a:pt x="3310" y="5501"/>
                  </a:lnTo>
                  <a:lnTo>
                    <a:pt x="3310" y="7993"/>
                  </a:lnTo>
                  <a:lnTo>
                    <a:pt x="0" y="8502"/>
                  </a:lnTo>
                  <a:lnTo>
                    <a:pt x="0" y="97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09" name="Freeform 55"/>
            <p:cNvSpPr>
              <a:spLocks/>
            </p:cNvSpPr>
            <p:nvPr/>
          </p:nvSpPr>
          <p:spPr bwMode="gray">
            <a:xfrm>
              <a:off x="5831780" y="1370197"/>
              <a:ext cx="103610" cy="586876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3309 w 10000"/>
                <a:gd name="connsiteY0" fmla="*/ 0 h 8859"/>
                <a:gd name="connsiteX1" fmla="*/ 5000 w 10000"/>
                <a:gd name="connsiteY1" fmla="*/ 1141 h 8859"/>
                <a:gd name="connsiteX2" fmla="*/ 6654 w 10000"/>
                <a:gd name="connsiteY2" fmla="*/ 1997 h 8859"/>
                <a:gd name="connsiteX3" fmla="*/ 6654 w 10000"/>
                <a:gd name="connsiteY3" fmla="*/ 2854 h 8859"/>
                <a:gd name="connsiteX4" fmla="*/ 3309 w 10000"/>
                <a:gd name="connsiteY4" fmla="*/ 3144 h 8859"/>
                <a:gd name="connsiteX5" fmla="*/ 3309 w 10000"/>
                <a:gd name="connsiteY5" fmla="*/ 4568 h 8859"/>
                <a:gd name="connsiteX6" fmla="*/ 1654 w 10000"/>
                <a:gd name="connsiteY6" fmla="*/ 4858 h 8859"/>
                <a:gd name="connsiteX7" fmla="*/ 1654 w 10000"/>
                <a:gd name="connsiteY7" fmla="*/ 5715 h 8859"/>
                <a:gd name="connsiteX8" fmla="*/ 0 w 10000"/>
                <a:gd name="connsiteY8" fmla="*/ 5999 h 8859"/>
                <a:gd name="connsiteX9" fmla="*/ 0 w 10000"/>
                <a:gd name="connsiteY9" fmla="*/ 6572 h 8859"/>
                <a:gd name="connsiteX10" fmla="*/ 3309 w 10000"/>
                <a:gd name="connsiteY10" fmla="*/ 7146 h 8859"/>
                <a:gd name="connsiteX11" fmla="*/ 3309 w 10000"/>
                <a:gd name="connsiteY11" fmla="*/ 7713 h 8859"/>
                <a:gd name="connsiteX12" fmla="*/ 6654 w 10000"/>
                <a:gd name="connsiteY12" fmla="*/ 8003 h 8859"/>
                <a:gd name="connsiteX13" fmla="*/ 10000 w 10000"/>
                <a:gd name="connsiteY13" fmla="*/ 8570 h 8859"/>
                <a:gd name="connsiteX14" fmla="*/ 6654 w 10000"/>
                <a:gd name="connsiteY14" fmla="*/ 8859 h 8859"/>
                <a:gd name="connsiteX0" fmla="*/ 3309 w 10000"/>
                <a:gd name="connsiteY0" fmla="*/ 0 h 9674"/>
                <a:gd name="connsiteX1" fmla="*/ 5000 w 10000"/>
                <a:gd name="connsiteY1" fmla="*/ 1288 h 9674"/>
                <a:gd name="connsiteX2" fmla="*/ 6654 w 10000"/>
                <a:gd name="connsiteY2" fmla="*/ 2254 h 9674"/>
                <a:gd name="connsiteX3" fmla="*/ 6654 w 10000"/>
                <a:gd name="connsiteY3" fmla="*/ 3222 h 9674"/>
                <a:gd name="connsiteX4" fmla="*/ 3309 w 10000"/>
                <a:gd name="connsiteY4" fmla="*/ 3549 h 9674"/>
                <a:gd name="connsiteX5" fmla="*/ 3309 w 10000"/>
                <a:gd name="connsiteY5" fmla="*/ 5156 h 9674"/>
                <a:gd name="connsiteX6" fmla="*/ 1654 w 10000"/>
                <a:gd name="connsiteY6" fmla="*/ 5484 h 9674"/>
                <a:gd name="connsiteX7" fmla="*/ 1654 w 10000"/>
                <a:gd name="connsiteY7" fmla="*/ 6451 h 9674"/>
                <a:gd name="connsiteX8" fmla="*/ 0 w 10000"/>
                <a:gd name="connsiteY8" fmla="*/ 6772 h 9674"/>
                <a:gd name="connsiteX9" fmla="*/ 0 w 10000"/>
                <a:gd name="connsiteY9" fmla="*/ 7418 h 9674"/>
                <a:gd name="connsiteX10" fmla="*/ 3309 w 10000"/>
                <a:gd name="connsiteY10" fmla="*/ 8066 h 9674"/>
                <a:gd name="connsiteX11" fmla="*/ 3309 w 10000"/>
                <a:gd name="connsiteY11" fmla="*/ 8706 h 9674"/>
                <a:gd name="connsiteX12" fmla="*/ 6654 w 10000"/>
                <a:gd name="connsiteY12" fmla="*/ 9034 h 9674"/>
                <a:gd name="connsiteX13" fmla="*/ 10000 w 10000"/>
                <a:gd name="connsiteY13" fmla="*/ 9674 h 9674"/>
                <a:gd name="connsiteX0" fmla="*/ 3309 w 6654"/>
                <a:gd name="connsiteY0" fmla="*/ 0 h 9338"/>
                <a:gd name="connsiteX1" fmla="*/ 5000 w 6654"/>
                <a:gd name="connsiteY1" fmla="*/ 1331 h 9338"/>
                <a:gd name="connsiteX2" fmla="*/ 6654 w 6654"/>
                <a:gd name="connsiteY2" fmla="*/ 2330 h 9338"/>
                <a:gd name="connsiteX3" fmla="*/ 6654 w 6654"/>
                <a:gd name="connsiteY3" fmla="*/ 3331 h 9338"/>
                <a:gd name="connsiteX4" fmla="*/ 3309 w 6654"/>
                <a:gd name="connsiteY4" fmla="*/ 3669 h 9338"/>
                <a:gd name="connsiteX5" fmla="*/ 3309 w 6654"/>
                <a:gd name="connsiteY5" fmla="*/ 5330 h 9338"/>
                <a:gd name="connsiteX6" fmla="*/ 1654 w 6654"/>
                <a:gd name="connsiteY6" fmla="*/ 5669 h 9338"/>
                <a:gd name="connsiteX7" fmla="*/ 1654 w 6654"/>
                <a:gd name="connsiteY7" fmla="*/ 6668 h 9338"/>
                <a:gd name="connsiteX8" fmla="*/ 0 w 6654"/>
                <a:gd name="connsiteY8" fmla="*/ 7000 h 9338"/>
                <a:gd name="connsiteX9" fmla="*/ 0 w 6654"/>
                <a:gd name="connsiteY9" fmla="*/ 7668 h 9338"/>
                <a:gd name="connsiteX10" fmla="*/ 3309 w 6654"/>
                <a:gd name="connsiteY10" fmla="*/ 8338 h 9338"/>
                <a:gd name="connsiteX11" fmla="*/ 3309 w 6654"/>
                <a:gd name="connsiteY11" fmla="*/ 8999 h 9338"/>
                <a:gd name="connsiteX12" fmla="*/ 6654 w 6654"/>
                <a:gd name="connsiteY12" fmla="*/ 9338 h 9338"/>
                <a:gd name="connsiteX0" fmla="*/ 4973 w 10000"/>
                <a:gd name="connsiteY0" fmla="*/ 0 h 9637"/>
                <a:gd name="connsiteX1" fmla="*/ 7514 w 10000"/>
                <a:gd name="connsiteY1" fmla="*/ 1425 h 9637"/>
                <a:gd name="connsiteX2" fmla="*/ 10000 w 10000"/>
                <a:gd name="connsiteY2" fmla="*/ 2495 h 9637"/>
                <a:gd name="connsiteX3" fmla="*/ 10000 w 10000"/>
                <a:gd name="connsiteY3" fmla="*/ 3567 h 9637"/>
                <a:gd name="connsiteX4" fmla="*/ 4973 w 10000"/>
                <a:gd name="connsiteY4" fmla="*/ 3929 h 9637"/>
                <a:gd name="connsiteX5" fmla="*/ 4973 w 10000"/>
                <a:gd name="connsiteY5" fmla="*/ 5708 h 9637"/>
                <a:gd name="connsiteX6" fmla="*/ 2486 w 10000"/>
                <a:gd name="connsiteY6" fmla="*/ 6071 h 9637"/>
                <a:gd name="connsiteX7" fmla="*/ 2486 w 10000"/>
                <a:gd name="connsiteY7" fmla="*/ 7141 h 9637"/>
                <a:gd name="connsiteX8" fmla="*/ 0 w 10000"/>
                <a:gd name="connsiteY8" fmla="*/ 7496 h 9637"/>
                <a:gd name="connsiteX9" fmla="*/ 0 w 10000"/>
                <a:gd name="connsiteY9" fmla="*/ 8212 h 9637"/>
                <a:gd name="connsiteX10" fmla="*/ 4973 w 10000"/>
                <a:gd name="connsiteY10" fmla="*/ 8929 h 9637"/>
                <a:gd name="connsiteX11" fmla="*/ 4973 w 10000"/>
                <a:gd name="connsiteY11" fmla="*/ 9637 h 9637"/>
                <a:gd name="connsiteX0" fmla="*/ 4973 w 10000"/>
                <a:gd name="connsiteY0" fmla="*/ 0 h 9265"/>
                <a:gd name="connsiteX1" fmla="*/ 7514 w 10000"/>
                <a:gd name="connsiteY1" fmla="*/ 1479 h 9265"/>
                <a:gd name="connsiteX2" fmla="*/ 10000 w 10000"/>
                <a:gd name="connsiteY2" fmla="*/ 2589 h 9265"/>
                <a:gd name="connsiteX3" fmla="*/ 10000 w 10000"/>
                <a:gd name="connsiteY3" fmla="*/ 3701 h 9265"/>
                <a:gd name="connsiteX4" fmla="*/ 4973 w 10000"/>
                <a:gd name="connsiteY4" fmla="*/ 4077 h 9265"/>
                <a:gd name="connsiteX5" fmla="*/ 4973 w 10000"/>
                <a:gd name="connsiteY5" fmla="*/ 5923 h 9265"/>
                <a:gd name="connsiteX6" fmla="*/ 2486 w 10000"/>
                <a:gd name="connsiteY6" fmla="*/ 6300 h 9265"/>
                <a:gd name="connsiteX7" fmla="*/ 2486 w 10000"/>
                <a:gd name="connsiteY7" fmla="*/ 7410 h 9265"/>
                <a:gd name="connsiteX8" fmla="*/ 0 w 10000"/>
                <a:gd name="connsiteY8" fmla="*/ 7778 h 9265"/>
                <a:gd name="connsiteX9" fmla="*/ 0 w 10000"/>
                <a:gd name="connsiteY9" fmla="*/ 8521 h 9265"/>
                <a:gd name="connsiteX10" fmla="*/ 4973 w 10000"/>
                <a:gd name="connsiteY10" fmla="*/ 9265 h 9265"/>
                <a:gd name="connsiteX0" fmla="*/ 4973 w 10000"/>
                <a:gd name="connsiteY0" fmla="*/ 0 h 9197"/>
                <a:gd name="connsiteX1" fmla="*/ 7514 w 10000"/>
                <a:gd name="connsiteY1" fmla="*/ 1596 h 9197"/>
                <a:gd name="connsiteX2" fmla="*/ 10000 w 10000"/>
                <a:gd name="connsiteY2" fmla="*/ 2794 h 9197"/>
                <a:gd name="connsiteX3" fmla="*/ 10000 w 10000"/>
                <a:gd name="connsiteY3" fmla="*/ 3995 h 9197"/>
                <a:gd name="connsiteX4" fmla="*/ 4973 w 10000"/>
                <a:gd name="connsiteY4" fmla="*/ 4400 h 9197"/>
                <a:gd name="connsiteX5" fmla="*/ 4973 w 10000"/>
                <a:gd name="connsiteY5" fmla="*/ 6393 h 9197"/>
                <a:gd name="connsiteX6" fmla="*/ 2486 w 10000"/>
                <a:gd name="connsiteY6" fmla="*/ 6800 h 9197"/>
                <a:gd name="connsiteX7" fmla="*/ 2486 w 10000"/>
                <a:gd name="connsiteY7" fmla="*/ 7998 h 9197"/>
                <a:gd name="connsiteX8" fmla="*/ 0 w 10000"/>
                <a:gd name="connsiteY8" fmla="*/ 8395 h 9197"/>
                <a:gd name="connsiteX9" fmla="*/ 0 w 10000"/>
                <a:gd name="connsiteY9" fmla="*/ 9197 h 9197"/>
                <a:gd name="connsiteX0" fmla="*/ 4973 w 10000"/>
                <a:gd name="connsiteY0" fmla="*/ 0 h 9128"/>
                <a:gd name="connsiteX1" fmla="*/ 7514 w 10000"/>
                <a:gd name="connsiteY1" fmla="*/ 1735 h 9128"/>
                <a:gd name="connsiteX2" fmla="*/ 10000 w 10000"/>
                <a:gd name="connsiteY2" fmla="*/ 3038 h 9128"/>
                <a:gd name="connsiteX3" fmla="*/ 10000 w 10000"/>
                <a:gd name="connsiteY3" fmla="*/ 4344 h 9128"/>
                <a:gd name="connsiteX4" fmla="*/ 4973 w 10000"/>
                <a:gd name="connsiteY4" fmla="*/ 4784 h 9128"/>
                <a:gd name="connsiteX5" fmla="*/ 4973 w 10000"/>
                <a:gd name="connsiteY5" fmla="*/ 6951 h 9128"/>
                <a:gd name="connsiteX6" fmla="*/ 2486 w 10000"/>
                <a:gd name="connsiteY6" fmla="*/ 7394 h 9128"/>
                <a:gd name="connsiteX7" fmla="*/ 2486 w 10000"/>
                <a:gd name="connsiteY7" fmla="*/ 8696 h 9128"/>
                <a:gd name="connsiteX8" fmla="*/ 0 w 10000"/>
                <a:gd name="connsiteY8" fmla="*/ 9128 h 9128"/>
                <a:gd name="connsiteX0" fmla="*/ 2487 w 7514"/>
                <a:gd name="connsiteY0" fmla="*/ 0 h 9527"/>
                <a:gd name="connsiteX1" fmla="*/ 5028 w 7514"/>
                <a:gd name="connsiteY1" fmla="*/ 1901 h 9527"/>
                <a:gd name="connsiteX2" fmla="*/ 7514 w 7514"/>
                <a:gd name="connsiteY2" fmla="*/ 3328 h 9527"/>
                <a:gd name="connsiteX3" fmla="*/ 7514 w 7514"/>
                <a:gd name="connsiteY3" fmla="*/ 4759 h 9527"/>
                <a:gd name="connsiteX4" fmla="*/ 2487 w 7514"/>
                <a:gd name="connsiteY4" fmla="*/ 5241 h 9527"/>
                <a:gd name="connsiteX5" fmla="*/ 2487 w 7514"/>
                <a:gd name="connsiteY5" fmla="*/ 7615 h 9527"/>
                <a:gd name="connsiteX6" fmla="*/ 0 w 7514"/>
                <a:gd name="connsiteY6" fmla="*/ 8100 h 9527"/>
                <a:gd name="connsiteX7" fmla="*/ 0 w 7514"/>
                <a:gd name="connsiteY7" fmla="*/ 9527 h 9527"/>
                <a:gd name="connsiteX0" fmla="*/ 3310 w 10000"/>
                <a:gd name="connsiteY0" fmla="*/ 0 h 9724"/>
                <a:gd name="connsiteX1" fmla="*/ 6692 w 10000"/>
                <a:gd name="connsiteY1" fmla="*/ 1995 h 9724"/>
                <a:gd name="connsiteX2" fmla="*/ 10000 w 10000"/>
                <a:gd name="connsiteY2" fmla="*/ 3493 h 9724"/>
                <a:gd name="connsiteX3" fmla="*/ 10000 w 10000"/>
                <a:gd name="connsiteY3" fmla="*/ 4995 h 9724"/>
                <a:gd name="connsiteX4" fmla="*/ 3310 w 10000"/>
                <a:gd name="connsiteY4" fmla="*/ 5501 h 9724"/>
                <a:gd name="connsiteX5" fmla="*/ 3310 w 10000"/>
                <a:gd name="connsiteY5" fmla="*/ 7993 h 9724"/>
                <a:gd name="connsiteX6" fmla="*/ 0 w 10000"/>
                <a:gd name="connsiteY6" fmla="*/ 8502 h 9724"/>
                <a:gd name="connsiteX7" fmla="*/ 0 w 10000"/>
                <a:gd name="connsiteY7" fmla="*/ 9724 h 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9724">
                  <a:moveTo>
                    <a:pt x="3310" y="0"/>
                  </a:moveTo>
                  <a:lnTo>
                    <a:pt x="6692" y="1995"/>
                  </a:lnTo>
                  <a:lnTo>
                    <a:pt x="10000" y="3493"/>
                  </a:lnTo>
                  <a:lnTo>
                    <a:pt x="10000" y="4995"/>
                  </a:lnTo>
                  <a:lnTo>
                    <a:pt x="3310" y="5501"/>
                  </a:lnTo>
                  <a:lnTo>
                    <a:pt x="3310" y="7993"/>
                  </a:lnTo>
                  <a:lnTo>
                    <a:pt x="0" y="8502"/>
                  </a:lnTo>
                  <a:lnTo>
                    <a:pt x="0" y="9724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710" name="グループ化 709"/>
          <p:cNvGrpSpPr/>
          <p:nvPr/>
        </p:nvGrpSpPr>
        <p:grpSpPr bwMode="gray">
          <a:xfrm>
            <a:off x="6983921" y="3266973"/>
            <a:ext cx="982380" cy="530832"/>
            <a:chOff x="5662613" y="2574878"/>
            <a:chExt cx="982380" cy="530832"/>
          </a:xfrm>
        </p:grpSpPr>
        <p:sp>
          <p:nvSpPr>
            <p:cNvPr id="711" name="Freeform 55"/>
            <p:cNvSpPr>
              <a:spLocks/>
            </p:cNvSpPr>
            <p:nvPr/>
          </p:nvSpPr>
          <p:spPr bwMode="gray">
            <a:xfrm>
              <a:off x="5662613" y="2574878"/>
              <a:ext cx="982380" cy="530281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5000 w 10000"/>
                <a:gd name="connsiteY0" fmla="*/ 0 h 8859"/>
                <a:gd name="connsiteX1" fmla="*/ 6654 w 10000"/>
                <a:gd name="connsiteY1" fmla="*/ 856 h 8859"/>
                <a:gd name="connsiteX2" fmla="*/ 6654 w 10000"/>
                <a:gd name="connsiteY2" fmla="*/ 1713 h 8859"/>
                <a:gd name="connsiteX3" fmla="*/ 3309 w 10000"/>
                <a:gd name="connsiteY3" fmla="*/ 2003 h 8859"/>
                <a:gd name="connsiteX4" fmla="*/ 3309 w 10000"/>
                <a:gd name="connsiteY4" fmla="*/ 3427 h 8859"/>
                <a:gd name="connsiteX5" fmla="*/ 1654 w 10000"/>
                <a:gd name="connsiteY5" fmla="*/ 3717 h 8859"/>
                <a:gd name="connsiteX6" fmla="*/ 1654 w 10000"/>
                <a:gd name="connsiteY6" fmla="*/ 4574 h 8859"/>
                <a:gd name="connsiteX7" fmla="*/ 0 w 10000"/>
                <a:gd name="connsiteY7" fmla="*/ 4858 h 8859"/>
                <a:gd name="connsiteX8" fmla="*/ 0 w 10000"/>
                <a:gd name="connsiteY8" fmla="*/ 5431 h 8859"/>
                <a:gd name="connsiteX9" fmla="*/ 3309 w 10000"/>
                <a:gd name="connsiteY9" fmla="*/ 6005 h 8859"/>
                <a:gd name="connsiteX10" fmla="*/ 3309 w 10000"/>
                <a:gd name="connsiteY10" fmla="*/ 6572 h 8859"/>
                <a:gd name="connsiteX11" fmla="*/ 6654 w 10000"/>
                <a:gd name="connsiteY11" fmla="*/ 6862 h 8859"/>
                <a:gd name="connsiteX12" fmla="*/ 10000 w 10000"/>
                <a:gd name="connsiteY12" fmla="*/ 7429 h 8859"/>
                <a:gd name="connsiteX13" fmla="*/ 6654 w 10000"/>
                <a:gd name="connsiteY13" fmla="*/ 7718 h 8859"/>
                <a:gd name="connsiteX14" fmla="*/ 0 w 10000"/>
                <a:gd name="connsiteY14" fmla="*/ 8859 h 8859"/>
                <a:gd name="connsiteX0" fmla="*/ 6654 w 10000"/>
                <a:gd name="connsiteY0" fmla="*/ 0 h 9034"/>
                <a:gd name="connsiteX1" fmla="*/ 6654 w 10000"/>
                <a:gd name="connsiteY1" fmla="*/ 968 h 9034"/>
                <a:gd name="connsiteX2" fmla="*/ 3309 w 10000"/>
                <a:gd name="connsiteY2" fmla="*/ 1295 h 9034"/>
                <a:gd name="connsiteX3" fmla="*/ 3309 w 10000"/>
                <a:gd name="connsiteY3" fmla="*/ 2902 h 9034"/>
                <a:gd name="connsiteX4" fmla="*/ 1654 w 10000"/>
                <a:gd name="connsiteY4" fmla="*/ 3230 h 9034"/>
                <a:gd name="connsiteX5" fmla="*/ 1654 w 10000"/>
                <a:gd name="connsiteY5" fmla="*/ 4197 h 9034"/>
                <a:gd name="connsiteX6" fmla="*/ 0 w 10000"/>
                <a:gd name="connsiteY6" fmla="*/ 4518 h 9034"/>
                <a:gd name="connsiteX7" fmla="*/ 0 w 10000"/>
                <a:gd name="connsiteY7" fmla="*/ 5164 h 9034"/>
                <a:gd name="connsiteX8" fmla="*/ 3309 w 10000"/>
                <a:gd name="connsiteY8" fmla="*/ 5812 h 9034"/>
                <a:gd name="connsiteX9" fmla="*/ 3309 w 10000"/>
                <a:gd name="connsiteY9" fmla="*/ 6452 h 9034"/>
                <a:gd name="connsiteX10" fmla="*/ 6654 w 10000"/>
                <a:gd name="connsiteY10" fmla="*/ 6780 h 9034"/>
                <a:gd name="connsiteX11" fmla="*/ 10000 w 10000"/>
                <a:gd name="connsiteY11" fmla="*/ 7420 h 9034"/>
                <a:gd name="connsiteX12" fmla="*/ 6654 w 10000"/>
                <a:gd name="connsiteY12" fmla="*/ 7746 h 9034"/>
                <a:gd name="connsiteX13" fmla="*/ 0 w 10000"/>
                <a:gd name="connsiteY13" fmla="*/ 9034 h 9034"/>
                <a:gd name="connsiteX0" fmla="*/ 6654 w 10000"/>
                <a:gd name="connsiteY0" fmla="*/ 0 h 8928"/>
                <a:gd name="connsiteX1" fmla="*/ 3309 w 10000"/>
                <a:gd name="connsiteY1" fmla="*/ 361 h 8928"/>
                <a:gd name="connsiteX2" fmla="*/ 3309 w 10000"/>
                <a:gd name="connsiteY2" fmla="*/ 2140 h 8928"/>
                <a:gd name="connsiteX3" fmla="*/ 1654 w 10000"/>
                <a:gd name="connsiteY3" fmla="*/ 2503 h 8928"/>
                <a:gd name="connsiteX4" fmla="*/ 1654 w 10000"/>
                <a:gd name="connsiteY4" fmla="*/ 3574 h 8928"/>
                <a:gd name="connsiteX5" fmla="*/ 0 w 10000"/>
                <a:gd name="connsiteY5" fmla="*/ 3929 h 8928"/>
                <a:gd name="connsiteX6" fmla="*/ 0 w 10000"/>
                <a:gd name="connsiteY6" fmla="*/ 4644 h 8928"/>
                <a:gd name="connsiteX7" fmla="*/ 3309 w 10000"/>
                <a:gd name="connsiteY7" fmla="*/ 5361 h 8928"/>
                <a:gd name="connsiteX8" fmla="*/ 3309 w 10000"/>
                <a:gd name="connsiteY8" fmla="*/ 6070 h 8928"/>
                <a:gd name="connsiteX9" fmla="*/ 6654 w 10000"/>
                <a:gd name="connsiteY9" fmla="*/ 6433 h 8928"/>
                <a:gd name="connsiteX10" fmla="*/ 10000 w 10000"/>
                <a:gd name="connsiteY10" fmla="*/ 7141 h 8928"/>
                <a:gd name="connsiteX11" fmla="*/ 6654 w 10000"/>
                <a:gd name="connsiteY11" fmla="*/ 7502 h 8928"/>
                <a:gd name="connsiteX12" fmla="*/ 0 w 10000"/>
                <a:gd name="connsiteY12" fmla="*/ 8928 h 8928"/>
                <a:gd name="connsiteX0" fmla="*/ 3309 w 10000"/>
                <a:gd name="connsiteY0" fmla="*/ 0 h 9596"/>
                <a:gd name="connsiteX1" fmla="*/ 3309 w 10000"/>
                <a:gd name="connsiteY1" fmla="*/ 1993 h 9596"/>
                <a:gd name="connsiteX2" fmla="*/ 1654 w 10000"/>
                <a:gd name="connsiteY2" fmla="*/ 2400 h 9596"/>
                <a:gd name="connsiteX3" fmla="*/ 1654 w 10000"/>
                <a:gd name="connsiteY3" fmla="*/ 3599 h 9596"/>
                <a:gd name="connsiteX4" fmla="*/ 0 w 10000"/>
                <a:gd name="connsiteY4" fmla="*/ 3997 h 9596"/>
                <a:gd name="connsiteX5" fmla="*/ 0 w 10000"/>
                <a:gd name="connsiteY5" fmla="*/ 4798 h 9596"/>
                <a:gd name="connsiteX6" fmla="*/ 3309 w 10000"/>
                <a:gd name="connsiteY6" fmla="*/ 5601 h 9596"/>
                <a:gd name="connsiteX7" fmla="*/ 3309 w 10000"/>
                <a:gd name="connsiteY7" fmla="*/ 6395 h 9596"/>
                <a:gd name="connsiteX8" fmla="*/ 6654 w 10000"/>
                <a:gd name="connsiteY8" fmla="*/ 6801 h 9596"/>
                <a:gd name="connsiteX9" fmla="*/ 10000 w 10000"/>
                <a:gd name="connsiteY9" fmla="*/ 7594 h 9596"/>
                <a:gd name="connsiteX10" fmla="*/ 6654 w 10000"/>
                <a:gd name="connsiteY10" fmla="*/ 7999 h 9596"/>
                <a:gd name="connsiteX11" fmla="*/ 0 w 10000"/>
                <a:gd name="connsiteY11" fmla="*/ 9596 h 9596"/>
                <a:gd name="connsiteX0" fmla="*/ 3309 w 10000"/>
                <a:gd name="connsiteY0" fmla="*/ 0 h 7923"/>
                <a:gd name="connsiteX1" fmla="*/ 1654 w 10000"/>
                <a:gd name="connsiteY1" fmla="*/ 424 h 7923"/>
                <a:gd name="connsiteX2" fmla="*/ 1654 w 10000"/>
                <a:gd name="connsiteY2" fmla="*/ 1674 h 7923"/>
                <a:gd name="connsiteX3" fmla="*/ 0 w 10000"/>
                <a:gd name="connsiteY3" fmla="*/ 2088 h 7923"/>
                <a:gd name="connsiteX4" fmla="*/ 0 w 10000"/>
                <a:gd name="connsiteY4" fmla="*/ 2923 h 7923"/>
                <a:gd name="connsiteX5" fmla="*/ 3309 w 10000"/>
                <a:gd name="connsiteY5" fmla="*/ 3760 h 7923"/>
                <a:gd name="connsiteX6" fmla="*/ 3309 w 10000"/>
                <a:gd name="connsiteY6" fmla="*/ 4587 h 7923"/>
                <a:gd name="connsiteX7" fmla="*/ 6654 w 10000"/>
                <a:gd name="connsiteY7" fmla="*/ 5010 h 7923"/>
                <a:gd name="connsiteX8" fmla="*/ 10000 w 10000"/>
                <a:gd name="connsiteY8" fmla="*/ 5837 h 7923"/>
                <a:gd name="connsiteX9" fmla="*/ 6654 w 10000"/>
                <a:gd name="connsiteY9" fmla="*/ 6259 h 7923"/>
                <a:gd name="connsiteX10" fmla="*/ 0 w 10000"/>
                <a:gd name="connsiteY10" fmla="*/ 7923 h 7923"/>
                <a:gd name="connsiteX0" fmla="*/ 3309 w 10000"/>
                <a:gd name="connsiteY0" fmla="*/ 41 h 10041"/>
                <a:gd name="connsiteX1" fmla="*/ 3137 w 10000"/>
                <a:gd name="connsiteY1" fmla="*/ 0 h 10041"/>
                <a:gd name="connsiteX2" fmla="*/ 1654 w 10000"/>
                <a:gd name="connsiteY2" fmla="*/ 576 h 10041"/>
                <a:gd name="connsiteX3" fmla="*/ 1654 w 10000"/>
                <a:gd name="connsiteY3" fmla="*/ 2154 h 10041"/>
                <a:gd name="connsiteX4" fmla="*/ 0 w 10000"/>
                <a:gd name="connsiteY4" fmla="*/ 2676 h 10041"/>
                <a:gd name="connsiteX5" fmla="*/ 0 w 10000"/>
                <a:gd name="connsiteY5" fmla="*/ 3730 h 10041"/>
                <a:gd name="connsiteX6" fmla="*/ 3309 w 10000"/>
                <a:gd name="connsiteY6" fmla="*/ 4787 h 10041"/>
                <a:gd name="connsiteX7" fmla="*/ 3309 w 10000"/>
                <a:gd name="connsiteY7" fmla="*/ 5830 h 10041"/>
                <a:gd name="connsiteX8" fmla="*/ 6654 w 10000"/>
                <a:gd name="connsiteY8" fmla="*/ 6364 h 10041"/>
                <a:gd name="connsiteX9" fmla="*/ 10000 w 10000"/>
                <a:gd name="connsiteY9" fmla="*/ 7408 h 10041"/>
                <a:gd name="connsiteX10" fmla="*/ 6654 w 10000"/>
                <a:gd name="connsiteY10" fmla="*/ 7941 h 10041"/>
                <a:gd name="connsiteX11" fmla="*/ 0 w 10000"/>
                <a:gd name="connsiteY11" fmla="*/ 10041 h 10041"/>
                <a:gd name="connsiteX0" fmla="*/ 3309 w 10000"/>
                <a:gd name="connsiteY0" fmla="*/ 0 h 10000"/>
                <a:gd name="connsiteX1" fmla="*/ 1654 w 10000"/>
                <a:gd name="connsiteY1" fmla="*/ 535 h 10000"/>
                <a:gd name="connsiteX2" fmla="*/ 1654 w 10000"/>
                <a:gd name="connsiteY2" fmla="*/ 2113 h 10000"/>
                <a:gd name="connsiteX3" fmla="*/ 0 w 10000"/>
                <a:gd name="connsiteY3" fmla="*/ 2635 h 10000"/>
                <a:gd name="connsiteX4" fmla="*/ 0 w 10000"/>
                <a:gd name="connsiteY4" fmla="*/ 3689 h 10000"/>
                <a:gd name="connsiteX5" fmla="*/ 3309 w 10000"/>
                <a:gd name="connsiteY5" fmla="*/ 4746 h 10000"/>
                <a:gd name="connsiteX6" fmla="*/ 3309 w 10000"/>
                <a:gd name="connsiteY6" fmla="*/ 5789 h 10000"/>
                <a:gd name="connsiteX7" fmla="*/ 6654 w 10000"/>
                <a:gd name="connsiteY7" fmla="*/ 6323 h 10000"/>
                <a:gd name="connsiteX8" fmla="*/ 10000 w 10000"/>
                <a:gd name="connsiteY8" fmla="*/ 7367 h 10000"/>
                <a:gd name="connsiteX9" fmla="*/ 6654 w 10000"/>
                <a:gd name="connsiteY9" fmla="*/ 7900 h 10000"/>
                <a:gd name="connsiteX10" fmla="*/ 0 w 10000"/>
                <a:gd name="connsiteY10" fmla="*/ 10000 h 10000"/>
                <a:gd name="connsiteX0" fmla="*/ 1654 w 10000"/>
                <a:gd name="connsiteY0" fmla="*/ 0 h 9465"/>
                <a:gd name="connsiteX1" fmla="*/ 1654 w 10000"/>
                <a:gd name="connsiteY1" fmla="*/ 1578 h 9465"/>
                <a:gd name="connsiteX2" fmla="*/ 0 w 10000"/>
                <a:gd name="connsiteY2" fmla="*/ 2100 h 9465"/>
                <a:gd name="connsiteX3" fmla="*/ 0 w 10000"/>
                <a:gd name="connsiteY3" fmla="*/ 3154 h 9465"/>
                <a:gd name="connsiteX4" fmla="*/ 3309 w 10000"/>
                <a:gd name="connsiteY4" fmla="*/ 4211 h 9465"/>
                <a:gd name="connsiteX5" fmla="*/ 3309 w 10000"/>
                <a:gd name="connsiteY5" fmla="*/ 5254 h 9465"/>
                <a:gd name="connsiteX6" fmla="*/ 6654 w 10000"/>
                <a:gd name="connsiteY6" fmla="*/ 5788 h 9465"/>
                <a:gd name="connsiteX7" fmla="*/ 10000 w 10000"/>
                <a:gd name="connsiteY7" fmla="*/ 6832 h 9465"/>
                <a:gd name="connsiteX8" fmla="*/ 6654 w 10000"/>
                <a:gd name="connsiteY8" fmla="*/ 7365 h 9465"/>
                <a:gd name="connsiteX9" fmla="*/ 0 w 10000"/>
                <a:gd name="connsiteY9" fmla="*/ 9465 h 9465"/>
                <a:gd name="connsiteX0" fmla="*/ 1769 w 10000"/>
                <a:gd name="connsiteY0" fmla="*/ 0 h 8860"/>
                <a:gd name="connsiteX1" fmla="*/ 1654 w 10000"/>
                <a:gd name="connsiteY1" fmla="*/ 527 h 8860"/>
                <a:gd name="connsiteX2" fmla="*/ 0 w 10000"/>
                <a:gd name="connsiteY2" fmla="*/ 1079 h 8860"/>
                <a:gd name="connsiteX3" fmla="*/ 0 w 10000"/>
                <a:gd name="connsiteY3" fmla="*/ 2192 h 8860"/>
                <a:gd name="connsiteX4" fmla="*/ 3309 w 10000"/>
                <a:gd name="connsiteY4" fmla="*/ 3309 h 8860"/>
                <a:gd name="connsiteX5" fmla="*/ 3309 w 10000"/>
                <a:gd name="connsiteY5" fmla="*/ 4411 h 8860"/>
                <a:gd name="connsiteX6" fmla="*/ 6654 w 10000"/>
                <a:gd name="connsiteY6" fmla="*/ 4975 h 8860"/>
                <a:gd name="connsiteX7" fmla="*/ 10000 w 10000"/>
                <a:gd name="connsiteY7" fmla="*/ 6078 h 8860"/>
                <a:gd name="connsiteX8" fmla="*/ 6654 w 10000"/>
                <a:gd name="connsiteY8" fmla="*/ 6641 h 8860"/>
                <a:gd name="connsiteX9" fmla="*/ 0 w 10000"/>
                <a:gd name="connsiteY9" fmla="*/ 8860 h 8860"/>
                <a:gd name="connsiteX0" fmla="*/ 1769 w 10000"/>
                <a:gd name="connsiteY0" fmla="*/ 0 h 10000"/>
                <a:gd name="connsiteX1" fmla="*/ 1654 w 10000"/>
                <a:gd name="connsiteY1" fmla="*/ 595 h 10000"/>
                <a:gd name="connsiteX2" fmla="*/ 0 w 10000"/>
                <a:gd name="connsiteY2" fmla="*/ 1218 h 10000"/>
                <a:gd name="connsiteX3" fmla="*/ 0 w 10000"/>
                <a:gd name="connsiteY3" fmla="*/ 2474 h 10000"/>
                <a:gd name="connsiteX4" fmla="*/ 3309 w 10000"/>
                <a:gd name="connsiteY4" fmla="*/ 3735 h 10000"/>
                <a:gd name="connsiteX5" fmla="*/ 3309 w 10000"/>
                <a:gd name="connsiteY5" fmla="*/ 4979 h 10000"/>
                <a:gd name="connsiteX6" fmla="*/ 6654 w 10000"/>
                <a:gd name="connsiteY6" fmla="*/ 5615 h 10000"/>
                <a:gd name="connsiteX7" fmla="*/ 10000 w 10000"/>
                <a:gd name="connsiteY7" fmla="*/ 6860 h 10000"/>
                <a:gd name="connsiteX8" fmla="*/ 0 w 10000"/>
                <a:gd name="connsiteY8" fmla="*/ 10000 h 10000"/>
                <a:gd name="connsiteX0" fmla="*/ 1769 w 6654"/>
                <a:gd name="connsiteY0" fmla="*/ 0 h 10000"/>
                <a:gd name="connsiteX1" fmla="*/ 1654 w 6654"/>
                <a:gd name="connsiteY1" fmla="*/ 595 h 10000"/>
                <a:gd name="connsiteX2" fmla="*/ 0 w 6654"/>
                <a:gd name="connsiteY2" fmla="*/ 1218 h 10000"/>
                <a:gd name="connsiteX3" fmla="*/ 0 w 6654"/>
                <a:gd name="connsiteY3" fmla="*/ 2474 h 10000"/>
                <a:gd name="connsiteX4" fmla="*/ 3309 w 6654"/>
                <a:gd name="connsiteY4" fmla="*/ 3735 h 10000"/>
                <a:gd name="connsiteX5" fmla="*/ 3309 w 6654"/>
                <a:gd name="connsiteY5" fmla="*/ 4979 h 10000"/>
                <a:gd name="connsiteX6" fmla="*/ 6654 w 6654"/>
                <a:gd name="connsiteY6" fmla="*/ 5615 h 10000"/>
                <a:gd name="connsiteX7" fmla="*/ 0 w 6654"/>
                <a:gd name="connsiteY7" fmla="*/ 10000 h 10000"/>
                <a:gd name="connsiteX0" fmla="*/ 2659 w 4973"/>
                <a:gd name="connsiteY0" fmla="*/ 0 h 10000"/>
                <a:gd name="connsiteX1" fmla="*/ 2486 w 4973"/>
                <a:gd name="connsiteY1" fmla="*/ 595 h 10000"/>
                <a:gd name="connsiteX2" fmla="*/ 0 w 4973"/>
                <a:gd name="connsiteY2" fmla="*/ 1218 h 10000"/>
                <a:gd name="connsiteX3" fmla="*/ 0 w 4973"/>
                <a:gd name="connsiteY3" fmla="*/ 2474 h 10000"/>
                <a:gd name="connsiteX4" fmla="*/ 4973 w 4973"/>
                <a:gd name="connsiteY4" fmla="*/ 3735 h 10000"/>
                <a:gd name="connsiteX5" fmla="*/ 4973 w 4973"/>
                <a:gd name="connsiteY5" fmla="*/ 4979 h 10000"/>
                <a:gd name="connsiteX6" fmla="*/ 0 w 4973"/>
                <a:gd name="connsiteY6" fmla="*/ 10000 h 10000"/>
                <a:gd name="connsiteX0" fmla="*/ 5347 w 10000"/>
                <a:gd name="connsiteY0" fmla="*/ 0 h 10000"/>
                <a:gd name="connsiteX1" fmla="*/ 4999 w 10000"/>
                <a:gd name="connsiteY1" fmla="*/ 595 h 10000"/>
                <a:gd name="connsiteX2" fmla="*/ 0 w 10000"/>
                <a:gd name="connsiteY2" fmla="*/ 1218 h 10000"/>
                <a:gd name="connsiteX3" fmla="*/ 0 w 10000"/>
                <a:gd name="connsiteY3" fmla="*/ 2474 h 10000"/>
                <a:gd name="connsiteX4" fmla="*/ 10000 w 10000"/>
                <a:gd name="connsiteY4" fmla="*/ 3735 h 10000"/>
                <a:gd name="connsiteX5" fmla="*/ 0 w 10000"/>
                <a:gd name="connsiteY5" fmla="*/ 10000 h 10000"/>
                <a:gd name="connsiteX0" fmla="*/ 5347 w 5347"/>
                <a:gd name="connsiteY0" fmla="*/ 0 h 10000"/>
                <a:gd name="connsiteX1" fmla="*/ 4999 w 5347"/>
                <a:gd name="connsiteY1" fmla="*/ 595 h 10000"/>
                <a:gd name="connsiteX2" fmla="*/ 0 w 5347"/>
                <a:gd name="connsiteY2" fmla="*/ 1218 h 10000"/>
                <a:gd name="connsiteX3" fmla="*/ 0 w 5347"/>
                <a:gd name="connsiteY3" fmla="*/ 2474 h 10000"/>
                <a:gd name="connsiteX4" fmla="*/ 0 w 5347"/>
                <a:gd name="connsiteY4" fmla="*/ 10000 h 10000"/>
                <a:gd name="connsiteX0" fmla="*/ 10000 w 10000"/>
                <a:gd name="connsiteY0" fmla="*/ 0 h 10000"/>
                <a:gd name="connsiteX1" fmla="*/ 0 w 10000"/>
                <a:gd name="connsiteY1" fmla="*/ 1218 h 10000"/>
                <a:gd name="connsiteX2" fmla="*/ 0 w 10000"/>
                <a:gd name="connsiteY2" fmla="*/ 2474 h 10000"/>
                <a:gd name="connsiteX3" fmla="*/ 0 w 10000"/>
                <a:gd name="connsiteY3" fmla="*/ 10000 h 10000"/>
                <a:gd name="connsiteX0" fmla="*/ 10000 w 10000"/>
                <a:gd name="connsiteY0" fmla="*/ 0 h 10000"/>
                <a:gd name="connsiteX1" fmla="*/ 0 w 10000"/>
                <a:gd name="connsiteY1" fmla="*/ 2474 h 10000"/>
                <a:gd name="connsiteX2" fmla="*/ 0 w 10000"/>
                <a:gd name="connsiteY2" fmla="*/ 10000 h 10000"/>
                <a:gd name="connsiteX0" fmla="*/ 10000 w 10000"/>
                <a:gd name="connsiteY0" fmla="*/ 0 h 10000"/>
                <a:gd name="connsiteX1" fmla="*/ 0 w 10000"/>
                <a:gd name="connsiteY1" fmla="*/ 10000 h 10000"/>
                <a:gd name="connsiteX0" fmla="*/ 0 w 232899"/>
                <a:gd name="connsiteY0" fmla="*/ 0 h 12970"/>
                <a:gd name="connsiteX1" fmla="*/ 232899 w 232899"/>
                <a:gd name="connsiteY1" fmla="*/ 12970 h 12970"/>
                <a:gd name="connsiteX0" fmla="*/ 0 w 262125"/>
                <a:gd name="connsiteY0" fmla="*/ 0 h 10446"/>
                <a:gd name="connsiteX1" fmla="*/ 262125 w 262125"/>
                <a:gd name="connsiteY1" fmla="*/ 10446 h 10446"/>
                <a:gd name="connsiteX0" fmla="*/ 0 w 260177"/>
                <a:gd name="connsiteY0" fmla="*/ 0 h 10396"/>
                <a:gd name="connsiteX1" fmla="*/ 260177 w 260177"/>
                <a:gd name="connsiteY1" fmla="*/ 10396 h 10396"/>
                <a:gd name="connsiteX0" fmla="*/ 0 w 260177"/>
                <a:gd name="connsiteY0" fmla="*/ 0 h 10396"/>
                <a:gd name="connsiteX1" fmla="*/ 59787 w 260177"/>
                <a:gd name="connsiteY1" fmla="*/ 8399 h 10396"/>
                <a:gd name="connsiteX2" fmla="*/ 260177 w 260177"/>
                <a:gd name="connsiteY2" fmla="*/ 10396 h 10396"/>
                <a:gd name="connsiteX0" fmla="*/ 0 w 260177"/>
                <a:gd name="connsiteY0" fmla="*/ 0 h 10396"/>
                <a:gd name="connsiteX1" fmla="*/ 59787 w 260177"/>
                <a:gd name="connsiteY1" fmla="*/ 8399 h 10396"/>
                <a:gd name="connsiteX2" fmla="*/ 260177 w 260177"/>
                <a:gd name="connsiteY2" fmla="*/ 10396 h 10396"/>
                <a:gd name="connsiteX0" fmla="*/ 0 w 260177"/>
                <a:gd name="connsiteY0" fmla="*/ 0 h 10675"/>
                <a:gd name="connsiteX1" fmla="*/ 59787 w 260177"/>
                <a:gd name="connsiteY1" fmla="*/ 8399 h 10675"/>
                <a:gd name="connsiteX2" fmla="*/ 153309 w 260177"/>
                <a:gd name="connsiteY2" fmla="*/ 10675 h 10675"/>
                <a:gd name="connsiteX3" fmla="*/ 260177 w 260177"/>
                <a:gd name="connsiteY3" fmla="*/ 10396 h 10675"/>
                <a:gd name="connsiteX0" fmla="*/ 0 w 260177"/>
                <a:gd name="connsiteY0" fmla="*/ 0 h 10675"/>
                <a:gd name="connsiteX1" fmla="*/ 59787 w 260177"/>
                <a:gd name="connsiteY1" fmla="*/ 8399 h 10675"/>
                <a:gd name="connsiteX2" fmla="*/ 153309 w 260177"/>
                <a:gd name="connsiteY2" fmla="*/ 10675 h 10675"/>
                <a:gd name="connsiteX3" fmla="*/ 260177 w 260177"/>
                <a:gd name="connsiteY3" fmla="*/ 10396 h 10675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60177 w 260177"/>
                <a:gd name="connsiteY4" fmla="*/ 10396 h 10824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37739 w 260177"/>
                <a:gd name="connsiteY4" fmla="*/ 9982 h 10824"/>
                <a:gd name="connsiteX5" fmla="*/ 260177 w 260177"/>
                <a:gd name="connsiteY5" fmla="*/ 10396 h 10824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37739 w 260177"/>
                <a:gd name="connsiteY4" fmla="*/ 9982 h 10824"/>
                <a:gd name="connsiteX5" fmla="*/ 260177 w 260177"/>
                <a:gd name="connsiteY5" fmla="*/ 10396 h 10824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200720 w 260177"/>
                <a:gd name="connsiteY4" fmla="*/ 10824 h 11022"/>
                <a:gd name="connsiteX5" fmla="*/ 237739 w 260177"/>
                <a:gd name="connsiteY5" fmla="*/ 9982 h 11022"/>
                <a:gd name="connsiteX6" fmla="*/ 260177 w 260177"/>
                <a:gd name="connsiteY6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37739 w 260177"/>
                <a:gd name="connsiteY5" fmla="*/ 9982 h 11022"/>
                <a:gd name="connsiteX6" fmla="*/ 260177 w 260177"/>
                <a:gd name="connsiteY6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41619 w 260177"/>
                <a:gd name="connsiteY2" fmla="*/ 10032 h 11022"/>
                <a:gd name="connsiteX3" fmla="*/ 153309 w 260177"/>
                <a:gd name="connsiteY3" fmla="*/ 10675 h 11022"/>
                <a:gd name="connsiteX4" fmla="*/ 182535 w 260177"/>
                <a:gd name="connsiteY4" fmla="*/ 11022 h 11022"/>
                <a:gd name="connsiteX5" fmla="*/ 198122 w 260177"/>
                <a:gd name="connsiteY5" fmla="*/ 10527 h 11022"/>
                <a:gd name="connsiteX6" fmla="*/ 213709 w 260177"/>
                <a:gd name="connsiteY6" fmla="*/ 10576 h 11022"/>
                <a:gd name="connsiteX7" fmla="*/ 237739 w 260177"/>
                <a:gd name="connsiteY7" fmla="*/ 9982 h 11022"/>
                <a:gd name="connsiteX8" fmla="*/ 260177 w 260177"/>
                <a:gd name="connsiteY8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13692 w 260177"/>
                <a:gd name="connsiteY2" fmla="*/ 9834 h 11022"/>
                <a:gd name="connsiteX3" fmla="*/ 141619 w 260177"/>
                <a:gd name="connsiteY3" fmla="*/ 10032 h 11022"/>
                <a:gd name="connsiteX4" fmla="*/ 153309 w 260177"/>
                <a:gd name="connsiteY4" fmla="*/ 10675 h 11022"/>
                <a:gd name="connsiteX5" fmla="*/ 182535 w 260177"/>
                <a:gd name="connsiteY5" fmla="*/ 11022 h 11022"/>
                <a:gd name="connsiteX6" fmla="*/ 198122 w 260177"/>
                <a:gd name="connsiteY6" fmla="*/ 10527 h 11022"/>
                <a:gd name="connsiteX7" fmla="*/ 213709 w 260177"/>
                <a:gd name="connsiteY7" fmla="*/ 10576 h 11022"/>
                <a:gd name="connsiteX8" fmla="*/ 237739 w 260177"/>
                <a:gd name="connsiteY8" fmla="*/ 9982 h 11022"/>
                <a:gd name="connsiteX9" fmla="*/ 260177 w 260177"/>
                <a:gd name="connsiteY9" fmla="*/ 10396 h 11022"/>
                <a:gd name="connsiteX0" fmla="*/ 0 w 260177"/>
                <a:gd name="connsiteY0" fmla="*/ 0 h 11022"/>
                <a:gd name="connsiteX1" fmla="*/ 33809 w 260177"/>
                <a:gd name="connsiteY1" fmla="*/ 7359 h 11022"/>
                <a:gd name="connsiteX2" fmla="*/ 59787 w 260177"/>
                <a:gd name="connsiteY2" fmla="*/ 8399 h 11022"/>
                <a:gd name="connsiteX3" fmla="*/ 113692 w 260177"/>
                <a:gd name="connsiteY3" fmla="*/ 9834 h 11022"/>
                <a:gd name="connsiteX4" fmla="*/ 141619 w 260177"/>
                <a:gd name="connsiteY4" fmla="*/ 10032 h 11022"/>
                <a:gd name="connsiteX5" fmla="*/ 153309 w 260177"/>
                <a:gd name="connsiteY5" fmla="*/ 10675 h 11022"/>
                <a:gd name="connsiteX6" fmla="*/ 182535 w 260177"/>
                <a:gd name="connsiteY6" fmla="*/ 11022 h 11022"/>
                <a:gd name="connsiteX7" fmla="*/ 198122 w 260177"/>
                <a:gd name="connsiteY7" fmla="*/ 10527 h 11022"/>
                <a:gd name="connsiteX8" fmla="*/ 213709 w 260177"/>
                <a:gd name="connsiteY8" fmla="*/ 10576 h 11022"/>
                <a:gd name="connsiteX9" fmla="*/ 237739 w 260177"/>
                <a:gd name="connsiteY9" fmla="*/ 9982 h 11022"/>
                <a:gd name="connsiteX10" fmla="*/ 260177 w 260177"/>
                <a:gd name="connsiteY10" fmla="*/ 10396 h 11022"/>
                <a:gd name="connsiteX0" fmla="*/ 0 w 260177"/>
                <a:gd name="connsiteY0" fmla="*/ 0 h 11022"/>
                <a:gd name="connsiteX1" fmla="*/ 33809 w 260177"/>
                <a:gd name="connsiteY1" fmla="*/ 7359 h 11022"/>
                <a:gd name="connsiteX2" fmla="*/ 59787 w 260177"/>
                <a:gd name="connsiteY2" fmla="*/ 8399 h 11022"/>
                <a:gd name="connsiteX3" fmla="*/ 113692 w 260177"/>
                <a:gd name="connsiteY3" fmla="*/ 9834 h 11022"/>
                <a:gd name="connsiteX4" fmla="*/ 141619 w 260177"/>
                <a:gd name="connsiteY4" fmla="*/ 10032 h 11022"/>
                <a:gd name="connsiteX5" fmla="*/ 153309 w 260177"/>
                <a:gd name="connsiteY5" fmla="*/ 10675 h 11022"/>
                <a:gd name="connsiteX6" fmla="*/ 182535 w 260177"/>
                <a:gd name="connsiteY6" fmla="*/ 11022 h 11022"/>
                <a:gd name="connsiteX7" fmla="*/ 198122 w 260177"/>
                <a:gd name="connsiteY7" fmla="*/ 10527 h 11022"/>
                <a:gd name="connsiteX8" fmla="*/ 213709 w 260177"/>
                <a:gd name="connsiteY8" fmla="*/ 10576 h 11022"/>
                <a:gd name="connsiteX9" fmla="*/ 237739 w 260177"/>
                <a:gd name="connsiteY9" fmla="*/ 9982 h 11022"/>
                <a:gd name="connsiteX10" fmla="*/ 260177 w 260177"/>
                <a:gd name="connsiteY10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33809 w 260177"/>
                <a:gd name="connsiteY2" fmla="*/ 7359 h 11022"/>
                <a:gd name="connsiteX3" fmla="*/ 59787 w 260177"/>
                <a:gd name="connsiteY3" fmla="*/ 8399 h 11022"/>
                <a:gd name="connsiteX4" fmla="*/ 113692 w 260177"/>
                <a:gd name="connsiteY4" fmla="*/ 9834 h 11022"/>
                <a:gd name="connsiteX5" fmla="*/ 141619 w 260177"/>
                <a:gd name="connsiteY5" fmla="*/ 10032 h 11022"/>
                <a:gd name="connsiteX6" fmla="*/ 153309 w 260177"/>
                <a:gd name="connsiteY6" fmla="*/ 10675 h 11022"/>
                <a:gd name="connsiteX7" fmla="*/ 182535 w 260177"/>
                <a:gd name="connsiteY7" fmla="*/ 11022 h 11022"/>
                <a:gd name="connsiteX8" fmla="*/ 198122 w 260177"/>
                <a:gd name="connsiteY8" fmla="*/ 10527 h 11022"/>
                <a:gd name="connsiteX9" fmla="*/ 213709 w 260177"/>
                <a:gd name="connsiteY9" fmla="*/ 10576 h 11022"/>
                <a:gd name="connsiteX10" fmla="*/ 237739 w 260177"/>
                <a:gd name="connsiteY10" fmla="*/ 9982 h 11022"/>
                <a:gd name="connsiteX11" fmla="*/ 260177 w 260177"/>
                <a:gd name="connsiteY11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7841 w 268018"/>
                <a:gd name="connsiteY0" fmla="*/ 0 h 11022"/>
                <a:gd name="connsiteX1" fmla="*/ 84 w 268018"/>
                <a:gd name="connsiteY1" fmla="*/ 2113 h 11022"/>
                <a:gd name="connsiteX2" fmla="*/ 11125 w 268018"/>
                <a:gd name="connsiteY2" fmla="*/ 4588 h 11022"/>
                <a:gd name="connsiteX3" fmla="*/ 33856 w 268018"/>
                <a:gd name="connsiteY3" fmla="*/ 5726 h 11022"/>
                <a:gd name="connsiteX4" fmla="*/ 41650 w 268018"/>
                <a:gd name="connsiteY4" fmla="*/ 7359 h 11022"/>
                <a:gd name="connsiteX5" fmla="*/ 67628 w 268018"/>
                <a:gd name="connsiteY5" fmla="*/ 8399 h 11022"/>
                <a:gd name="connsiteX6" fmla="*/ 121533 w 268018"/>
                <a:gd name="connsiteY6" fmla="*/ 9834 h 11022"/>
                <a:gd name="connsiteX7" fmla="*/ 149460 w 268018"/>
                <a:gd name="connsiteY7" fmla="*/ 10032 h 11022"/>
                <a:gd name="connsiteX8" fmla="*/ 161150 w 268018"/>
                <a:gd name="connsiteY8" fmla="*/ 10675 h 11022"/>
                <a:gd name="connsiteX9" fmla="*/ 190376 w 268018"/>
                <a:gd name="connsiteY9" fmla="*/ 11022 h 11022"/>
                <a:gd name="connsiteX10" fmla="*/ 205963 w 268018"/>
                <a:gd name="connsiteY10" fmla="*/ 10527 h 11022"/>
                <a:gd name="connsiteX11" fmla="*/ 221550 w 268018"/>
                <a:gd name="connsiteY11" fmla="*/ 10576 h 11022"/>
                <a:gd name="connsiteX12" fmla="*/ 245580 w 268018"/>
                <a:gd name="connsiteY12" fmla="*/ 9982 h 11022"/>
                <a:gd name="connsiteX13" fmla="*/ 268018 w 268018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11041 w 267934"/>
                <a:gd name="connsiteY2" fmla="*/ 4588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1066 w 267934"/>
                <a:gd name="connsiteY8" fmla="*/ 10675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20783 w 267934"/>
                <a:gd name="connsiteY2" fmla="*/ 5281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1066 w 267934"/>
                <a:gd name="connsiteY8" fmla="*/ 10675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20783 w 267934"/>
                <a:gd name="connsiteY2" fmla="*/ 5281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0417 w 267934"/>
                <a:gd name="connsiteY8" fmla="*/ 10823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7934" h="11022">
                  <a:moveTo>
                    <a:pt x="7757" y="0"/>
                  </a:moveTo>
                  <a:lnTo>
                    <a:pt x="0" y="2113"/>
                  </a:lnTo>
                  <a:lnTo>
                    <a:pt x="20783" y="5281"/>
                  </a:lnTo>
                  <a:lnTo>
                    <a:pt x="33772" y="5726"/>
                  </a:lnTo>
                  <a:lnTo>
                    <a:pt x="41566" y="7359"/>
                  </a:lnTo>
                  <a:lnTo>
                    <a:pt x="67544" y="8399"/>
                  </a:lnTo>
                  <a:lnTo>
                    <a:pt x="121449" y="9834"/>
                  </a:lnTo>
                  <a:lnTo>
                    <a:pt x="149376" y="10032"/>
                  </a:lnTo>
                  <a:lnTo>
                    <a:pt x="160417" y="10823"/>
                  </a:lnTo>
                  <a:lnTo>
                    <a:pt x="190292" y="11022"/>
                  </a:lnTo>
                  <a:lnTo>
                    <a:pt x="205879" y="10527"/>
                  </a:lnTo>
                  <a:lnTo>
                    <a:pt x="221466" y="10576"/>
                  </a:lnTo>
                  <a:lnTo>
                    <a:pt x="245496" y="9982"/>
                  </a:lnTo>
                  <a:lnTo>
                    <a:pt x="267934" y="103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12" name="Freeform 55"/>
            <p:cNvSpPr>
              <a:spLocks/>
            </p:cNvSpPr>
            <p:nvPr/>
          </p:nvSpPr>
          <p:spPr bwMode="gray">
            <a:xfrm>
              <a:off x="5662613" y="2575429"/>
              <a:ext cx="982380" cy="530281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5000 w 10000"/>
                <a:gd name="connsiteY0" fmla="*/ 0 h 8859"/>
                <a:gd name="connsiteX1" fmla="*/ 6654 w 10000"/>
                <a:gd name="connsiteY1" fmla="*/ 856 h 8859"/>
                <a:gd name="connsiteX2" fmla="*/ 6654 w 10000"/>
                <a:gd name="connsiteY2" fmla="*/ 1713 h 8859"/>
                <a:gd name="connsiteX3" fmla="*/ 3309 w 10000"/>
                <a:gd name="connsiteY3" fmla="*/ 2003 h 8859"/>
                <a:gd name="connsiteX4" fmla="*/ 3309 w 10000"/>
                <a:gd name="connsiteY4" fmla="*/ 3427 h 8859"/>
                <a:gd name="connsiteX5" fmla="*/ 1654 w 10000"/>
                <a:gd name="connsiteY5" fmla="*/ 3717 h 8859"/>
                <a:gd name="connsiteX6" fmla="*/ 1654 w 10000"/>
                <a:gd name="connsiteY6" fmla="*/ 4574 h 8859"/>
                <a:gd name="connsiteX7" fmla="*/ 0 w 10000"/>
                <a:gd name="connsiteY7" fmla="*/ 4858 h 8859"/>
                <a:gd name="connsiteX8" fmla="*/ 0 w 10000"/>
                <a:gd name="connsiteY8" fmla="*/ 5431 h 8859"/>
                <a:gd name="connsiteX9" fmla="*/ 3309 w 10000"/>
                <a:gd name="connsiteY9" fmla="*/ 6005 h 8859"/>
                <a:gd name="connsiteX10" fmla="*/ 3309 w 10000"/>
                <a:gd name="connsiteY10" fmla="*/ 6572 h 8859"/>
                <a:gd name="connsiteX11" fmla="*/ 6654 w 10000"/>
                <a:gd name="connsiteY11" fmla="*/ 6862 h 8859"/>
                <a:gd name="connsiteX12" fmla="*/ 10000 w 10000"/>
                <a:gd name="connsiteY12" fmla="*/ 7429 h 8859"/>
                <a:gd name="connsiteX13" fmla="*/ 6654 w 10000"/>
                <a:gd name="connsiteY13" fmla="*/ 7718 h 8859"/>
                <a:gd name="connsiteX14" fmla="*/ 0 w 10000"/>
                <a:gd name="connsiteY14" fmla="*/ 8859 h 8859"/>
                <a:gd name="connsiteX0" fmla="*/ 6654 w 10000"/>
                <a:gd name="connsiteY0" fmla="*/ 0 h 9034"/>
                <a:gd name="connsiteX1" fmla="*/ 6654 w 10000"/>
                <a:gd name="connsiteY1" fmla="*/ 968 h 9034"/>
                <a:gd name="connsiteX2" fmla="*/ 3309 w 10000"/>
                <a:gd name="connsiteY2" fmla="*/ 1295 h 9034"/>
                <a:gd name="connsiteX3" fmla="*/ 3309 w 10000"/>
                <a:gd name="connsiteY3" fmla="*/ 2902 h 9034"/>
                <a:gd name="connsiteX4" fmla="*/ 1654 w 10000"/>
                <a:gd name="connsiteY4" fmla="*/ 3230 h 9034"/>
                <a:gd name="connsiteX5" fmla="*/ 1654 w 10000"/>
                <a:gd name="connsiteY5" fmla="*/ 4197 h 9034"/>
                <a:gd name="connsiteX6" fmla="*/ 0 w 10000"/>
                <a:gd name="connsiteY6" fmla="*/ 4518 h 9034"/>
                <a:gd name="connsiteX7" fmla="*/ 0 w 10000"/>
                <a:gd name="connsiteY7" fmla="*/ 5164 h 9034"/>
                <a:gd name="connsiteX8" fmla="*/ 3309 w 10000"/>
                <a:gd name="connsiteY8" fmla="*/ 5812 h 9034"/>
                <a:gd name="connsiteX9" fmla="*/ 3309 w 10000"/>
                <a:gd name="connsiteY9" fmla="*/ 6452 h 9034"/>
                <a:gd name="connsiteX10" fmla="*/ 6654 w 10000"/>
                <a:gd name="connsiteY10" fmla="*/ 6780 h 9034"/>
                <a:gd name="connsiteX11" fmla="*/ 10000 w 10000"/>
                <a:gd name="connsiteY11" fmla="*/ 7420 h 9034"/>
                <a:gd name="connsiteX12" fmla="*/ 6654 w 10000"/>
                <a:gd name="connsiteY12" fmla="*/ 7746 h 9034"/>
                <a:gd name="connsiteX13" fmla="*/ 0 w 10000"/>
                <a:gd name="connsiteY13" fmla="*/ 9034 h 9034"/>
                <a:gd name="connsiteX0" fmla="*/ 6654 w 10000"/>
                <a:gd name="connsiteY0" fmla="*/ 0 h 8928"/>
                <a:gd name="connsiteX1" fmla="*/ 3309 w 10000"/>
                <a:gd name="connsiteY1" fmla="*/ 361 h 8928"/>
                <a:gd name="connsiteX2" fmla="*/ 3309 w 10000"/>
                <a:gd name="connsiteY2" fmla="*/ 2140 h 8928"/>
                <a:gd name="connsiteX3" fmla="*/ 1654 w 10000"/>
                <a:gd name="connsiteY3" fmla="*/ 2503 h 8928"/>
                <a:gd name="connsiteX4" fmla="*/ 1654 w 10000"/>
                <a:gd name="connsiteY4" fmla="*/ 3574 h 8928"/>
                <a:gd name="connsiteX5" fmla="*/ 0 w 10000"/>
                <a:gd name="connsiteY5" fmla="*/ 3929 h 8928"/>
                <a:gd name="connsiteX6" fmla="*/ 0 w 10000"/>
                <a:gd name="connsiteY6" fmla="*/ 4644 h 8928"/>
                <a:gd name="connsiteX7" fmla="*/ 3309 w 10000"/>
                <a:gd name="connsiteY7" fmla="*/ 5361 h 8928"/>
                <a:gd name="connsiteX8" fmla="*/ 3309 w 10000"/>
                <a:gd name="connsiteY8" fmla="*/ 6070 h 8928"/>
                <a:gd name="connsiteX9" fmla="*/ 6654 w 10000"/>
                <a:gd name="connsiteY9" fmla="*/ 6433 h 8928"/>
                <a:gd name="connsiteX10" fmla="*/ 10000 w 10000"/>
                <a:gd name="connsiteY10" fmla="*/ 7141 h 8928"/>
                <a:gd name="connsiteX11" fmla="*/ 6654 w 10000"/>
                <a:gd name="connsiteY11" fmla="*/ 7502 h 8928"/>
                <a:gd name="connsiteX12" fmla="*/ 0 w 10000"/>
                <a:gd name="connsiteY12" fmla="*/ 8928 h 8928"/>
                <a:gd name="connsiteX0" fmla="*/ 3309 w 10000"/>
                <a:gd name="connsiteY0" fmla="*/ 0 h 9596"/>
                <a:gd name="connsiteX1" fmla="*/ 3309 w 10000"/>
                <a:gd name="connsiteY1" fmla="*/ 1993 h 9596"/>
                <a:gd name="connsiteX2" fmla="*/ 1654 w 10000"/>
                <a:gd name="connsiteY2" fmla="*/ 2400 h 9596"/>
                <a:gd name="connsiteX3" fmla="*/ 1654 w 10000"/>
                <a:gd name="connsiteY3" fmla="*/ 3599 h 9596"/>
                <a:gd name="connsiteX4" fmla="*/ 0 w 10000"/>
                <a:gd name="connsiteY4" fmla="*/ 3997 h 9596"/>
                <a:gd name="connsiteX5" fmla="*/ 0 w 10000"/>
                <a:gd name="connsiteY5" fmla="*/ 4798 h 9596"/>
                <a:gd name="connsiteX6" fmla="*/ 3309 w 10000"/>
                <a:gd name="connsiteY6" fmla="*/ 5601 h 9596"/>
                <a:gd name="connsiteX7" fmla="*/ 3309 w 10000"/>
                <a:gd name="connsiteY7" fmla="*/ 6395 h 9596"/>
                <a:gd name="connsiteX8" fmla="*/ 6654 w 10000"/>
                <a:gd name="connsiteY8" fmla="*/ 6801 h 9596"/>
                <a:gd name="connsiteX9" fmla="*/ 10000 w 10000"/>
                <a:gd name="connsiteY9" fmla="*/ 7594 h 9596"/>
                <a:gd name="connsiteX10" fmla="*/ 6654 w 10000"/>
                <a:gd name="connsiteY10" fmla="*/ 7999 h 9596"/>
                <a:gd name="connsiteX11" fmla="*/ 0 w 10000"/>
                <a:gd name="connsiteY11" fmla="*/ 9596 h 9596"/>
                <a:gd name="connsiteX0" fmla="*/ 3309 w 10000"/>
                <a:gd name="connsiteY0" fmla="*/ 0 h 7923"/>
                <a:gd name="connsiteX1" fmla="*/ 1654 w 10000"/>
                <a:gd name="connsiteY1" fmla="*/ 424 h 7923"/>
                <a:gd name="connsiteX2" fmla="*/ 1654 w 10000"/>
                <a:gd name="connsiteY2" fmla="*/ 1674 h 7923"/>
                <a:gd name="connsiteX3" fmla="*/ 0 w 10000"/>
                <a:gd name="connsiteY3" fmla="*/ 2088 h 7923"/>
                <a:gd name="connsiteX4" fmla="*/ 0 w 10000"/>
                <a:gd name="connsiteY4" fmla="*/ 2923 h 7923"/>
                <a:gd name="connsiteX5" fmla="*/ 3309 w 10000"/>
                <a:gd name="connsiteY5" fmla="*/ 3760 h 7923"/>
                <a:gd name="connsiteX6" fmla="*/ 3309 w 10000"/>
                <a:gd name="connsiteY6" fmla="*/ 4587 h 7923"/>
                <a:gd name="connsiteX7" fmla="*/ 6654 w 10000"/>
                <a:gd name="connsiteY7" fmla="*/ 5010 h 7923"/>
                <a:gd name="connsiteX8" fmla="*/ 10000 w 10000"/>
                <a:gd name="connsiteY8" fmla="*/ 5837 h 7923"/>
                <a:gd name="connsiteX9" fmla="*/ 6654 w 10000"/>
                <a:gd name="connsiteY9" fmla="*/ 6259 h 7923"/>
                <a:gd name="connsiteX10" fmla="*/ 0 w 10000"/>
                <a:gd name="connsiteY10" fmla="*/ 7923 h 7923"/>
                <a:gd name="connsiteX0" fmla="*/ 3309 w 10000"/>
                <a:gd name="connsiteY0" fmla="*/ 41 h 10041"/>
                <a:gd name="connsiteX1" fmla="*/ 3137 w 10000"/>
                <a:gd name="connsiteY1" fmla="*/ 0 h 10041"/>
                <a:gd name="connsiteX2" fmla="*/ 1654 w 10000"/>
                <a:gd name="connsiteY2" fmla="*/ 576 h 10041"/>
                <a:gd name="connsiteX3" fmla="*/ 1654 w 10000"/>
                <a:gd name="connsiteY3" fmla="*/ 2154 h 10041"/>
                <a:gd name="connsiteX4" fmla="*/ 0 w 10000"/>
                <a:gd name="connsiteY4" fmla="*/ 2676 h 10041"/>
                <a:gd name="connsiteX5" fmla="*/ 0 w 10000"/>
                <a:gd name="connsiteY5" fmla="*/ 3730 h 10041"/>
                <a:gd name="connsiteX6" fmla="*/ 3309 w 10000"/>
                <a:gd name="connsiteY6" fmla="*/ 4787 h 10041"/>
                <a:gd name="connsiteX7" fmla="*/ 3309 w 10000"/>
                <a:gd name="connsiteY7" fmla="*/ 5830 h 10041"/>
                <a:gd name="connsiteX8" fmla="*/ 6654 w 10000"/>
                <a:gd name="connsiteY8" fmla="*/ 6364 h 10041"/>
                <a:gd name="connsiteX9" fmla="*/ 10000 w 10000"/>
                <a:gd name="connsiteY9" fmla="*/ 7408 h 10041"/>
                <a:gd name="connsiteX10" fmla="*/ 6654 w 10000"/>
                <a:gd name="connsiteY10" fmla="*/ 7941 h 10041"/>
                <a:gd name="connsiteX11" fmla="*/ 0 w 10000"/>
                <a:gd name="connsiteY11" fmla="*/ 10041 h 10041"/>
                <a:gd name="connsiteX0" fmla="*/ 3309 w 10000"/>
                <a:gd name="connsiteY0" fmla="*/ 0 h 10000"/>
                <a:gd name="connsiteX1" fmla="*/ 1654 w 10000"/>
                <a:gd name="connsiteY1" fmla="*/ 535 h 10000"/>
                <a:gd name="connsiteX2" fmla="*/ 1654 w 10000"/>
                <a:gd name="connsiteY2" fmla="*/ 2113 h 10000"/>
                <a:gd name="connsiteX3" fmla="*/ 0 w 10000"/>
                <a:gd name="connsiteY3" fmla="*/ 2635 h 10000"/>
                <a:gd name="connsiteX4" fmla="*/ 0 w 10000"/>
                <a:gd name="connsiteY4" fmla="*/ 3689 h 10000"/>
                <a:gd name="connsiteX5" fmla="*/ 3309 w 10000"/>
                <a:gd name="connsiteY5" fmla="*/ 4746 h 10000"/>
                <a:gd name="connsiteX6" fmla="*/ 3309 w 10000"/>
                <a:gd name="connsiteY6" fmla="*/ 5789 h 10000"/>
                <a:gd name="connsiteX7" fmla="*/ 6654 w 10000"/>
                <a:gd name="connsiteY7" fmla="*/ 6323 h 10000"/>
                <a:gd name="connsiteX8" fmla="*/ 10000 w 10000"/>
                <a:gd name="connsiteY8" fmla="*/ 7367 h 10000"/>
                <a:gd name="connsiteX9" fmla="*/ 6654 w 10000"/>
                <a:gd name="connsiteY9" fmla="*/ 7900 h 10000"/>
                <a:gd name="connsiteX10" fmla="*/ 0 w 10000"/>
                <a:gd name="connsiteY10" fmla="*/ 10000 h 10000"/>
                <a:gd name="connsiteX0" fmla="*/ 1654 w 10000"/>
                <a:gd name="connsiteY0" fmla="*/ 0 h 9465"/>
                <a:gd name="connsiteX1" fmla="*/ 1654 w 10000"/>
                <a:gd name="connsiteY1" fmla="*/ 1578 h 9465"/>
                <a:gd name="connsiteX2" fmla="*/ 0 w 10000"/>
                <a:gd name="connsiteY2" fmla="*/ 2100 h 9465"/>
                <a:gd name="connsiteX3" fmla="*/ 0 w 10000"/>
                <a:gd name="connsiteY3" fmla="*/ 3154 h 9465"/>
                <a:gd name="connsiteX4" fmla="*/ 3309 w 10000"/>
                <a:gd name="connsiteY4" fmla="*/ 4211 h 9465"/>
                <a:gd name="connsiteX5" fmla="*/ 3309 w 10000"/>
                <a:gd name="connsiteY5" fmla="*/ 5254 h 9465"/>
                <a:gd name="connsiteX6" fmla="*/ 6654 w 10000"/>
                <a:gd name="connsiteY6" fmla="*/ 5788 h 9465"/>
                <a:gd name="connsiteX7" fmla="*/ 10000 w 10000"/>
                <a:gd name="connsiteY7" fmla="*/ 6832 h 9465"/>
                <a:gd name="connsiteX8" fmla="*/ 6654 w 10000"/>
                <a:gd name="connsiteY8" fmla="*/ 7365 h 9465"/>
                <a:gd name="connsiteX9" fmla="*/ 0 w 10000"/>
                <a:gd name="connsiteY9" fmla="*/ 9465 h 9465"/>
                <a:gd name="connsiteX0" fmla="*/ 1769 w 10000"/>
                <a:gd name="connsiteY0" fmla="*/ 0 h 8860"/>
                <a:gd name="connsiteX1" fmla="*/ 1654 w 10000"/>
                <a:gd name="connsiteY1" fmla="*/ 527 h 8860"/>
                <a:gd name="connsiteX2" fmla="*/ 0 w 10000"/>
                <a:gd name="connsiteY2" fmla="*/ 1079 h 8860"/>
                <a:gd name="connsiteX3" fmla="*/ 0 w 10000"/>
                <a:gd name="connsiteY3" fmla="*/ 2192 h 8860"/>
                <a:gd name="connsiteX4" fmla="*/ 3309 w 10000"/>
                <a:gd name="connsiteY4" fmla="*/ 3309 h 8860"/>
                <a:gd name="connsiteX5" fmla="*/ 3309 w 10000"/>
                <a:gd name="connsiteY5" fmla="*/ 4411 h 8860"/>
                <a:gd name="connsiteX6" fmla="*/ 6654 w 10000"/>
                <a:gd name="connsiteY6" fmla="*/ 4975 h 8860"/>
                <a:gd name="connsiteX7" fmla="*/ 10000 w 10000"/>
                <a:gd name="connsiteY7" fmla="*/ 6078 h 8860"/>
                <a:gd name="connsiteX8" fmla="*/ 6654 w 10000"/>
                <a:gd name="connsiteY8" fmla="*/ 6641 h 8860"/>
                <a:gd name="connsiteX9" fmla="*/ 0 w 10000"/>
                <a:gd name="connsiteY9" fmla="*/ 8860 h 8860"/>
                <a:gd name="connsiteX0" fmla="*/ 1769 w 10000"/>
                <a:gd name="connsiteY0" fmla="*/ 0 h 10000"/>
                <a:gd name="connsiteX1" fmla="*/ 1654 w 10000"/>
                <a:gd name="connsiteY1" fmla="*/ 595 h 10000"/>
                <a:gd name="connsiteX2" fmla="*/ 0 w 10000"/>
                <a:gd name="connsiteY2" fmla="*/ 1218 h 10000"/>
                <a:gd name="connsiteX3" fmla="*/ 0 w 10000"/>
                <a:gd name="connsiteY3" fmla="*/ 2474 h 10000"/>
                <a:gd name="connsiteX4" fmla="*/ 3309 w 10000"/>
                <a:gd name="connsiteY4" fmla="*/ 3735 h 10000"/>
                <a:gd name="connsiteX5" fmla="*/ 3309 w 10000"/>
                <a:gd name="connsiteY5" fmla="*/ 4979 h 10000"/>
                <a:gd name="connsiteX6" fmla="*/ 6654 w 10000"/>
                <a:gd name="connsiteY6" fmla="*/ 5615 h 10000"/>
                <a:gd name="connsiteX7" fmla="*/ 10000 w 10000"/>
                <a:gd name="connsiteY7" fmla="*/ 6860 h 10000"/>
                <a:gd name="connsiteX8" fmla="*/ 0 w 10000"/>
                <a:gd name="connsiteY8" fmla="*/ 10000 h 10000"/>
                <a:gd name="connsiteX0" fmla="*/ 1769 w 6654"/>
                <a:gd name="connsiteY0" fmla="*/ 0 h 10000"/>
                <a:gd name="connsiteX1" fmla="*/ 1654 w 6654"/>
                <a:gd name="connsiteY1" fmla="*/ 595 h 10000"/>
                <a:gd name="connsiteX2" fmla="*/ 0 w 6654"/>
                <a:gd name="connsiteY2" fmla="*/ 1218 h 10000"/>
                <a:gd name="connsiteX3" fmla="*/ 0 w 6654"/>
                <a:gd name="connsiteY3" fmla="*/ 2474 h 10000"/>
                <a:gd name="connsiteX4" fmla="*/ 3309 w 6654"/>
                <a:gd name="connsiteY4" fmla="*/ 3735 h 10000"/>
                <a:gd name="connsiteX5" fmla="*/ 3309 w 6654"/>
                <a:gd name="connsiteY5" fmla="*/ 4979 h 10000"/>
                <a:gd name="connsiteX6" fmla="*/ 6654 w 6654"/>
                <a:gd name="connsiteY6" fmla="*/ 5615 h 10000"/>
                <a:gd name="connsiteX7" fmla="*/ 0 w 6654"/>
                <a:gd name="connsiteY7" fmla="*/ 10000 h 10000"/>
                <a:gd name="connsiteX0" fmla="*/ 2659 w 4973"/>
                <a:gd name="connsiteY0" fmla="*/ 0 h 10000"/>
                <a:gd name="connsiteX1" fmla="*/ 2486 w 4973"/>
                <a:gd name="connsiteY1" fmla="*/ 595 h 10000"/>
                <a:gd name="connsiteX2" fmla="*/ 0 w 4973"/>
                <a:gd name="connsiteY2" fmla="*/ 1218 h 10000"/>
                <a:gd name="connsiteX3" fmla="*/ 0 w 4973"/>
                <a:gd name="connsiteY3" fmla="*/ 2474 h 10000"/>
                <a:gd name="connsiteX4" fmla="*/ 4973 w 4973"/>
                <a:gd name="connsiteY4" fmla="*/ 3735 h 10000"/>
                <a:gd name="connsiteX5" fmla="*/ 4973 w 4973"/>
                <a:gd name="connsiteY5" fmla="*/ 4979 h 10000"/>
                <a:gd name="connsiteX6" fmla="*/ 0 w 4973"/>
                <a:gd name="connsiteY6" fmla="*/ 10000 h 10000"/>
                <a:gd name="connsiteX0" fmla="*/ 5347 w 10000"/>
                <a:gd name="connsiteY0" fmla="*/ 0 h 10000"/>
                <a:gd name="connsiteX1" fmla="*/ 4999 w 10000"/>
                <a:gd name="connsiteY1" fmla="*/ 595 h 10000"/>
                <a:gd name="connsiteX2" fmla="*/ 0 w 10000"/>
                <a:gd name="connsiteY2" fmla="*/ 1218 h 10000"/>
                <a:gd name="connsiteX3" fmla="*/ 0 w 10000"/>
                <a:gd name="connsiteY3" fmla="*/ 2474 h 10000"/>
                <a:gd name="connsiteX4" fmla="*/ 10000 w 10000"/>
                <a:gd name="connsiteY4" fmla="*/ 3735 h 10000"/>
                <a:gd name="connsiteX5" fmla="*/ 0 w 10000"/>
                <a:gd name="connsiteY5" fmla="*/ 10000 h 10000"/>
                <a:gd name="connsiteX0" fmla="*/ 5347 w 5347"/>
                <a:gd name="connsiteY0" fmla="*/ 0 h 10000"/>
                <a:gd name="connsiteX1" fmla="*/ 4999 w 5347"/>
                <a:gd name="connsiteY1" fmla="*/ 595 h 10000"/>
                <a:gd name="connsiteX2" fmla="*/ 0 w 5347"/>
                <a:gd name="connsiteY2" fmla="*/ 1218 h 10000"/>
                <a:gd name="connsiteX3" fmla="*/ 0 w 5347"/>
                <a:gd name="connsiteY3" fmla="*/ 2474 h 10000"/>
                <a:gd name="connsiteX4" fmla="*/ 0 w 5347"/>
                <a:gd name="connsiteY4" fmla="*/ 10000 h 10000"/>
                <a:gd name="connsiteX0" fmla="*/ 10000 w 10000"/>
                <a:gd name="connsiteY0" fmla="*/ 0 h 10000"/>
                <a:gd name="connsiteX1" fmla="*/ 0 w 10000"/>
                <a:gd name="connsiteY1" fmla="*/ 1218 h 10000"/>
                <a:gd name="connsiteX2" fmla="*/ 0 w 10000"/>
                <a:gd name="connsiteY2" fmla="*/ 2474 h 10000"/>
                <a:gd name="connsiteX3" fmla="*/ 0 w 10000"/>
                <a:gd name="connsiteY3" fmla="*/ 10000 h 10000"/>
                <a:gd name="connsiteX0" fmla="*/ 10000 w 10000"/>
                <a:gd name="connsiteY0" fmla="*/ 0 h 10000"/>
                <a:gd name="connsiteX1" fmla="*/ 0 w 10000"/>
                <a:gd name="connsiteY1" fmla="*/ 2474 h 10000"/>
                <a:gd name="connsiteX2" fmla="*/ 0 w 10000"/>
                <a:gd name="connsiteY2" fmla="*/ 10000 h 10000"/>
                <a:gd name="connsiteX0" fmla="*/ 10000 w 10000"/>
                <a:gd name="connsiteY0" fmla="*/ 0 h 10000"/>
                <a:gd name="connsiteX1" fmla="*/ 0 w 10000"/>
                <a:gd name="connsiteY1" fmla="*/ 10000 h 10000"/>
                <a:gd name="connsiteX0" fmla="*/ 0 w 232899"/>
                <a:gd name="connsiteY0" fmla="*/ 0 h 12970"/>
                <a:gd name="connsiteX1" fmla="*/ 232899 w 232899"/>
                <a:gd name="connsiteY1" fmla="*/ 12970 h 12970"/>
                <a:gd name="connsiteX0" fmla="*/ 0 w 262125"/>
                <a:gd name="connsiteY0" fmla="*/ 0 h 10446"/>
                <a:gd name="connsiteX1" fmla="*/ 262125 w 262125"/>
                <a:gd name="connsiteY1" fmla="*/ 10446 h 10446"/>
                <a:gd name="connsiteX0" fmla="*/ 0 w 260177"/>
                <a:gd name="connsiteY0" fmla="*/ 0 h 10396"/>
                <a:gd name="connsiteX1" fmla="*/ 260177 w 260177"/>
                <a:gd name="connsiteY1" fmla="*/ 10396 h 10396"/>
                <a:gd name="connsiteX0" fmla="*/ 0 w 260177"/>
                <a:gd name="connsiteY0" fmla="*/ 0 h 10396"/>
                <a:gd name="connsiteX1" fmla="*/ 59787 w 260177"/>
                <a:gd name="connsiteY1" fmla="*/ 8399 h 10396"/>
                <a:gd name="connsiteX2" fmla="*/ 260177 w 260177"/>
                <a:gd name="connsiteY2" fmla="*/ 10396 h 10396"/>
                <a:gd name="connsiteX0" fmla="*/ 0 w 260177"/>
                <a:gd name="connsiteY0" fmla="*/ 0 h 10396"/>
                <a:gd name="connsiteX1" fmla="*/ 59787 w 260177"/>
                <a:gd name="connsiteY1" fmla="*/ 8399 h 10396"/>
                <a:gd name="connsiteX2" fmla="*/ 260177 w 260177"/>
                <a:gd name="connsiteY2" fmla="*/ 10396 h 10396"/>
                <a:gd name="connsiteX0" fmla="*/ 0 w 260177"/>
                <a:gd name="connsiteY0" fmla="*/ 0 h 10675"/>
                <a:gd name="connsiteX1" fmla="*/ 59787 w 260177"/>
                <a:gd name="connsiteY1" fmla="*/ 8399 h 10675"/>
                <a:gd name="connsiteX2" fmla="*/ 153309 w 260177"/>
                <a:gd name="connsiteY2" fmla="*/ 10675 h 10675"/>
                <a:gd name="connsiteX3" fmla="*/ 260177 w 260177"/>
                <a:gd name="connsiteY3" fmla="*/ 10396 h 10675"/>
                <a:gd name="connsiteX0" fmla="*/ 0 w 260177"/>
                <a:gd name="connsiteY0" fmla="*/ 0 h 10675"/>
                <a:gd name="connsiteX1" fmla="*/ 59787 w 260177"/>
                <a:gd name="connsiteY1" fmla="*/ 8399 h 10675"/>
                <a:gd name="connsiteX2" fmla="*/ 153309 w 260177"/>
                <a:gd name="connsiteY2" fmla="*/ 10675 h 10675"/>
                <a:gd name="connsiteX3" fmla="*/ 260177 w 260177"/>
                <a:gd name="connsiteY3" fmla="*/ 10396 h 10675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60177 w 260177"/>
                <a:gd name="connsiteY4" fmla="*/ 10396 h 10824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37739 w 260177"/>
                <a:gd name="connsiteY4" fmla="*/ 9982 h 10824"/>
                <a:gd name="connsiteX5" fmla="*/ 260177 w 260177"/>
                <a:gd name="connsiteY5" fmla="*/ 10396 h 10824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37739 w 260177"/>
                <a:gd name="connsiteY4" fmla="*/ 9982 h 10824"/>
                <a:gd name="connsiteX5" fmla="*/ 260177 w 260177"/>
                <a:gd name="connsiteY5" fmla="*/ 10396 h 10824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200720 w 260177"/>
                <a:gd name="connsiteY4" fmla="*/ 10824 h 11022"/>
                <a:gd name="connsiteX5" fmla="*/ 237739 w 260177"/>
                <a:gd name="connsiteY5" fmla="*/ 9982 h 11022"/>
                <a:gd name="connsiteX6" fmla="*/ 260177 w 260177"/>
                <a:gd name="connsiteY6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37739 w 260177"/>
                <a:gd name="connsiteY5" fmla="*/ 9982 h 11022"/>
                <a:gd name="connsiteX6" fmla="*/ 260177 w 260177"/>
                <a:gd name="connsiteY6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41619 w 260177"/>
                <a:gd name="connsiteY2" fmla="*/ 10032 h 11022"/>
                <a:gd name="connsiteX3" fmla="*/ 153309 w 260177"/>
                <a:gd name="connsiteY3" fmla="*/ 10675 h 11022"/>
                <a:gd name="connsiteX4" fmla="*/ 182535 w 260177"/>
                <a:gd name="connsiteY4" fmla="*/ 11022 h 11022"/>
                <a:gd name="connsiteX5" fmla="*/ 198122 w 260177"/>
                <a:gd name="connsiteY5" fmla="*/ 10527 h 11022"/>
                <a:gd name="connsiteX6" fmla="*/ 213709 w 260177"/>
                <a:gd name="connsiteY6" fmla="*/ 10576 h 11022"/>
                <a:gd name="connsiteX7" fmla="*/ 237739 w 260177"/>
                <a:gd name="connsiteY7" fmla="*/ 9982 h 11022"/>
                <a:gd name="connsiteX8" fmla="*/ 260177 w 260177"/>
                <a:gd name="connsiteY8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13692 w 260177"/>
                <a:gd name="connsiteY2" fmla="*/ 9834 h 11022"/>
                <a:gd name="connsiteX3" fmla="*/ 141619 w 260177"/>
                <a:gd name="connsiteY3" fmla="*/ 10032 h 11022"/>
                <a:gd name="connsiteX4" fmla="*/ 153309 w 260177"/>
                <a:gd name="connsiteY4" fmla="*/ 10675 h 11022"/>
                <a:gd name="connsiteX5" fmla="*/ 182535 w 260177"/>
                <a:gd name="connsiteY5" fmla="*/ 11022 h 11022"/>
                <a:gd name="connsiteX6" fmla="*/ 198122 w 260177"/>
                <a:gd name="connsiteY6" fmla="*/ 10527 h 11022"/>
                <a:gd name="connsiteX7" fmla="*/ 213709 w 260177"/>
                <a:gd name="connsiteY7" fmla="*/ 10576 h 11022"/>
                <a:gd name="connsiteX8" fmla="*/ 237739 w 260177"/>
                <a:gd name="connsiteY8" fmla="*/ 9982 h 11022"/>
                <a:gd name="connsiteX9" fmla="*/ 260177 w 260177"/>
                <a:gd name="connsiteY9" fmla="*/ 10396 h 11022"/>
                <a:gd name="connsiteX0" fmla="*/ 0 w 260177"/>
                <a:gd name="connsiteY0" fmla="*/ 0 h 11022"/>
                <a:gd name="connsiteX1" fmla="*/ 33809 w 260177"/>
                <a:gd name="connsiteY1" fmla="*/ 7359 h 11022"/>
                <a:gd name="connsiteX2" fmla="*/ 59787 w 260177"/>
                <a:gd name="connsiteY2" fmla="*/ 8399 h 11022"/>
                <a:gd name="connsiteX3" fmla="*/ 113692 w 260177"/>
                <a:gd name="connsiteY3" fmla="*/ 9834 h 11022"/>
                <a:gd name="connsiteX4" fmla="*/ 141619 w 260177"/>
                <a:gd name="connsiteY4" fmla="*/ 10032 h 11022"/>
                <a:gd name="connsiteX5" fmla="*/ 153309 w 260177"/>
                <a:gd name="connsiteY5" fmla="*/ 10675 h 11022"/>
                <a:gd name="connsiteX6" fmla="*/ 182535 w 260177"/>
                <a:gd name="connsiteY6" fmla="*/ 11022 h 11022"/>
                <a:gd name="connsiteX7" fmla="*/ 198122 w 260177"/>
                <a:gd name="connsiteY7" fmla="*/ 10527 h 11022"/>
                <a:gd name="connsiteX8" fmla="*/ 213709 w 260177"/>
                <a:gd name="connsiteY8" fmla="*/ 10576 h 11022"/>
                <a:gd name="connsiteX9" fmla="*/ 237739 w 260177"/>
                <a:gd name="connsiteY9" fmla="*/ 9982 h 11022"/>
                <a:gd name="connsiteX10" fmla="*/ 260177 w 260177"/>
                <a:gd name="connsiteY10" fmla="*/ 10396 h 11022"/>
                <a:gd name="connsiteX0" fmla="*/ 0 w 260177"/>
                <a:gd name="connsiteY0" fmla="*/ 0 h 11022"/>
                <a:gd name="connsiteX1" fmla="*/ 33809 w 260177"/>
                <a:gd name="connsiteY1" fmla="*/ 7359 h 11022"/>
                <a:gd name="connsiteX2" fmla="*/ 59787 w 260177"/>
                <a:gd name="connsiteY2" fmla="*/ 8399 h 11022"/>
                <a:gd name="connsiteX3" fmla="*/ 113692 w 260177"/>
                <a:gd name="connsiteY3" fmla="*/ 9834 h 11022"/>
                <a:gd name="connsiteX4" fmla="*/ 141619 w 260177"/>
                <a:gd name="connsiteY4" fmla="*/ 10032 h 11022"/>
                <a:gd name="connsiteX5" fmla="*/ 153309 w 260177"/>
                <a:gd name="connsiteY5" fmla="*/ 10675 h 11022"/>
                <a:gd name="connsiteX6" fmla="*/ 182535 w 260177"/>
                <a:gd name="connsiteY6" fmla="*/ 11022 h 11022"/>
                <a:gd name="connsiteX7" fmla="*/ 198122 w 260177"/>
                <a:gd name="connsiteY7" fmla="*/ 10527 h 11022"/>
                <a:gd name="connsiteX8" fmla="*/ 213709 w 260177"/>
                <a:gd name="connsiteY8" fmla="*/ 10576 h 11022"/>
                <a:gd name="connsiteX9" fmla="*/ 237739 w 260177"/>
                <a:gd name="connsiteY9" fmla="*/ 9982 h 11022"/>
                <a:gd name="connsiteX10" fmla="*/ 260177 w 260177"/>
                <a:gd name="connsiteY10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33809 w 260177"/>
                <a:gd name="connsiteY2" fmla="*/ 7359 h 11022"/>
                <a:gd name="connsiteX3" fmla="*/ 59787 w 260177"/>
                <a:gd name="connsiteY3" fmla="*/ 8399 h 11022"/>
                <a:gd name="connsiteX4" fmla="*/ 113692 w 260177"/>
                <a:gd name="connsiteY4" fmla="*/ 9834 h 11022"/>
                <a:gd name="connsiteX5" fmla="*/ 141619 w 260177"/>
                <a:gd name="connsiteY5" fmla="*/ 10032 h 11022"/>
                <a:gd name="connsiteX6" fmla="*/ 153309 w 260177"/>
                <a:gd name="connsiteY6" fmla="*/ 10675 h 11022"/>
                <a:gd name="connsiteX7" fmla="*/ 182535 w 260177"/>
                <a:gd name="connsiteY7" fmla="*/ 11022 h 11022"/>
                <a:gd name="connsiteX8" fmla="*/ 198122 w 260177"/>
                <a:gd name="connsiteY8" fmla="*/ 10527 h 11022"/>
                <a:gd name="connsiteX9" fmla="*/ 213709 w 260177"/>
                <a:gd name="connsiteY9" fmla="*/ 10576 h 11022"/>
                <a:gd name="connsiteX10" fmla="*/ 237739 w 260177"/>
                <a:gd name="connsiteY10" fmla="*/ 9982 h 11022"/>
                <a:gd name="connsiteX11" fmla="*/ 260177 w 260177"/>
                <a:gd name="connsiteY11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7841 w 268018"/>
                <a:gd name="connsiteY0" fmla="*/ 0 h 11022"/>
                <a:gd name="connsiteX1" fmla="*/ 84 w 268018"/>
                <a:gd name="connsiteY1" fmla="*/ 2113 h 11022"/>
                <a:gd name="connsiteX2" fmla="*/ 11125 w 268018"/>
                <a:gd name="connsiteY2" fmla="*/ 4588 h 11022"/>
                <a:gd name="connsiteX3" fmla="*/ 33856 w 268018"/>
                <a:gd name="connsiteY3" fmla="*/ 5726 h 11022"/>
                <a:gd name="connsiteX4" fmla="*/ 41650 w 268018"/>
                <a:gd name="connsiteY4" fmla="*/ 7359 h 11022"/>
                <a:gd name="connsiteX5" fmla="*/ 67628 w 268018"/>
                <a:gd name="connsiteY5" fmla="*/ 8399 h 11022"/>
                <a:gd name="connsiteX6" fmla="*/ 121533 w 268018"/>
                <a:gd name="connsiteY6" fmla="*/ 9834 h 11022"/>
                <a:gd name="connsiteX7" fmla="*/ 149460 w 268018"/>
                <a:gd name="connsiteY7" fmla="*/ 10032 h 11022"/>
                <a:gd name="connsiteX8" fmla="*/ 161150 w 268018"/>
                <a:gd name="connsiteY8" fmla="*/ 10675 h 11022"/>
                <a:gd name="connsiteX9" fmla="*/ 190376 w 268018"/>
                <a:gd name="connsiteY9" fmla="*/ 11022 h 11022"/>
                <a:gd name="connsiteX10" fmla="*/ 205963 w 268018"/>
                <a:gd name="connsiteY10" fmla="*/ 10527 h 11022"/>
                <a:gd name="connsiteX11" fmla="*/ 221550 w 268018"/>
                <a:gd name="connsiteY11" fmla="*/ 10576 h 11022"/>
                <a:gd name="connsiteX12" fmla="*/ 245580 w 268018"/>
                <a:gd name="connsiteY12" fmla="*/ 9982 h 11022"/>
                <a:gd name="connsiteX13" fmla="*/ 268018 w 268018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11041 w 267934"/>
                <a:gd name="connsiteY2" fmla="*/ 4588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1066 w 267934"/>
                <a:gd name="connsiteY8" fmla="*/ 10675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20783 w 267934"/>
                <a:gd name="connsiteY2" fmla="*/ 5281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1066 w 267934"/>
                <a:gd name="connsiteY8" fmla="*/ 10675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20783 w 267934"/>
                <a:gd name="connsiteY2" fmla="*/ 5281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0417 w 267934"/>
                <a:gd name="connsiteY8" fmla="*/ 10823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7934" h="11022">
                  <a:moveTo>
                    <a:pt x="7757" y="0"/>
                  </a:moveTo>
                  <a:lnTo>
                    <a:pt x="0" y="2113"/>
                  </a:lnTo>
                  <a:lnTo>
                    <a:pt x="20783" y="5281"/>
                  </a:lnTo>
                  <a:lnTo>
                    <a:pt x="33772" y="5726"/>
                  </a:lnTo>
                  <a:lnTo>
                    <a:pt x="41566" y="7359"/>
                  </a:lnTo>
                  <a:lnTo>
                    <a:pt x="67544" y="8399"/>
                  </a:lnTo>
                  <a:lnTo>
                    <a:pt x="121449" y="9834"/>
                  </a:lnTo>
                  <a:lnTo>
                    <a:pt x="149376" y="10032"/>
                  </a:lnTo>
                  <a:lnTo>
                    <a:pt x="160417" y="10823"/>
                  </a:lnTo>
                  <a:lnTo>
                    <a:pt x="190292" y="11022"/>
                  </a:lnTo>
                  <a:lnTo>
                    <a:pt x="205879" y="10527"/>
                  </a:lnTo>
                  <a:lnTo>
                    <a:pt x="221466" y="10576"/>
                  </a:lnTo>
                  <a:lnTo>
                    <a:pt x="245496" y="9982"/>
                  </a:lnTo>
                  <a:lnTo>
                    <a:pt x="267934" y="10396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713" name="グループ化 712"/>
          <p:cNvGrpSpPr/>
          <p:nvPr/>
        </p:nvGrpSpPr>
        <p:grpSpPr bwMode="gray">
          <a:xfrm>
            <a:off x="9364851" y="4625151"/>
            <a:ext cx="557930" cy="33290"/>
            <a:chOff x="8043543" y="3933056"/>
            <a:chExt cx="557930" cy="33290"/>
          </a:xfrm>
        </p:grpSpPr>
        <p:sp>
          <p:nvSpPr>
            <p:cNvPr id="714" name="Freeform 60"/>
            <p:cNvSpPr>
              <a:spLocks/>
            </p:cNvSpPr>
            <p:nvPr/>
          </p:nvSpPr>
          <p:spPr bwMode="gray">
            <a:xfrm>
              <a:off x="8043543" y="3933825"/>
              <a:ext cx="557930" cy="32521"/>
            </a:xfrm>
            <a:custGeom>
              <a:avLst/>
              <a:gdLst>
                <a:gd name="T0" fmla="*/ 0 w 1406"/>
                <a:gd name="T1" fmla="*/ 0 h 1134"/>
                <a:gd name="T2" fmla="*/ 0 w 1406"/>
                <a:gd name="T3" fmla="*/ 136 h 1134"/>
                <a:gd name="T4" fmla="*/ 181 w 1406"/>
                <a:gd name="T5" fmla="*/ 272 h 1134"/>
                <a:gd name="T6" fmla="*/ 272 w 1406"/>
                <a:gd name="T7" fmla="*/ 317 h 1134"/>
                <a:gd name="T8" fmla="*/ 317 w 1406"/>
                <a:gd name="T9" fmla="*/ 453 h 1134"/>
                <a:gd name="T10" fmla="*/ 272 w 1406"/>
                <a:gd name="T11" fmla="*/ 499 h 1134"/>
                <a:gd name="T12" fmla="*/ 317 w 1406"/>
                <a:gd name="T13" fmla="*/ 589 h 1134"/>
                <a:gd name="T14" fmla="*/ 453 w 1406"/>
                <a:gd name="T15" fmla="*/ 635 h 1134"/>
                <a:gd name="T16" fmla="*/ 453 w 1406"/>
                <a:gd name="T17" fmla="*/ 771 h 1134"/>
                <a:gd name="T18" fmla="*/ 544 w 1406"/>
                <a:gd name="T19" fmla="*/ 816 h 1134"/>
                <a:gd name="T20" fmla="*/ 499 w 1406"/>
                <a:gd name="T21" fmla="*/ 861 h 1134"/>
                <a:gd name="T22" fmla="*/ 680 w 1406"/>
                <a:gd name="T23" fmla="*/ 1134 h 1134"/>
                <a:gd name="T24" fmla="*/ 952 w 1406"/>
                <a:gd name="T25" fmla="*/ 1088 h 1134"/>
                <a:gd name="T26" fmla="*/ 1043 w 1406"/>
                <a:gd name="T27" fmla="*/ 1134 h 1134"/>
                <a:gd name="T28" fmla="*/ 1224 w 1406"/>
                <a:gd name="T29" fmla="*/ 1134 h 1134"/>
                <a:gd name="T30" fmla="*/ 1270 w 1406"/>
                <a:gd name="T31" fmla="*/ 1088 h 1134"/>
                <a:gd name="T32" fmla="*/ 1406 w 1406"/>
                <a:gd name="T33" fmla="*/ 1088 h 11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06"/>
                <a:gd name="T52" fmla="*/ 0 h 1134"/>
                <a:gd name="T53" fmla="*/ 1406 w 1406"/>
                <a:gd name="T54" fmla="*/ 1134 h 1134"/>
                <a:gd name="connsiteX0" fmla="*/ 0 w 10000"/>
                <a:gd name="connsiteY0" fmla="*/ 0 h 8801"/>
                <a:gd name="connsiteX1" fmla="*/ 1287 w 10000"/>
                <a:gd name="connsiteY1" fmla="*/ 1200 h 8801"/>
                <a:gd name="connsiteX2" fmla="*/ 1935 w 10000"/>
                <a:gd name="connsiteY2" fmla="*/ 1596 h 8801"/>
                <a:gd name="connsiteX3" fmla="*/ 2255 w 10000"/>
                <a:gd name="connsiteY3" fmla="*/ 2796 h 8801"/>
                <a:gd name="connsiteX4" fmla="*/ 1935 w 10000"/>
                <a:gd name="connsiteY4" fmla="*/ 3201 h 8801"/>
                <a:gd name="connsiteX5" fmla="*/ 2255 w 10000"/>
                <a:gd name="connsiteY5" fmla="*/ 3995 h 8801"/>
                <a:gd name="connsiteX6" fmla="*/ 3222 w 10000"/>
                <a:gd name="connsiteY6" fmla="*/ 4401 h 8801"/>
                <a:gd name="connsiteX7" fmla="*/ 3222 w 10000"/>
                <a:gd name="connsiteY7" fmla="*/ 5600 h 8801"/>
                <a:gd name="connsiteX8" fmla="*/ 3869 w 10000"/>
                <a:gd name="connsiteY8" fmla="*/ 5997 h 8801"/>
                <a:gd name="connsiteX9" fmla="*/ 3549 w 10000"/>
                <a:gd name="connsiteY9" fmla="*/ 6394 h 8801"/>
                <a:gd name="connsiteX10" fmla="*/ 4836 w 10000"/>
                <a:gd name="connsiteY10" fmla="*/ 8801 h 8801"/>
                <a:gd name="connsiteX11" fmla="*/ 6771 w 10000"/>
                <a:gd name="connsiteY11" fmla="*/ 8395 h 8801"/>
                <a:gd name="connsiteX12" fmla="*/ 7418 w 10000"/>
                <a:gd name="connsiteY12" fmla="*/ 8801 h 8801"/>
                <a:gd name="connsiteX13" fmla="*/ 8706 w 10000"/>
                <a:gd name="connsiteY13" fmla="*/ 8801 h 8801"/>
                <a:gd name="connsiteX14" fmla="*/ 9033 w 10000"/>
                <a:gd name="connsiteY14" fmla="*/ 8395 h 8801"/>
                <a:gd name="connsiteX15" fmla="*/ 10000 w 10000"/>
                <a:gd name="connsiteY15" fmla="*/ 8395 h 8801"/>
                <a:gd name="connsiteX0" fmla="*/ 0 w 8713"/>
                <a:gd name="connsiteY0" fmla="*/ 0 h 8637"/>
                <a:gd name="connsiteX1" fmla="*/ 648 w 8713"/>
                <a:gd name="connsiteY1" fmla="*/ 450 h 8637"/>
                <a:gd name="connsiteX2" fmla="*/ 968 w 8713"/>
                <a:gd name="connsiteY2" fmla="*/ 1814 h 8637"/>
                <a:gd name="connsiteX3" fmla="*/ 648 w 8713"/>
                <a:gd name="connsiteY3" fmla="*/ 2274 h 8637"/>
                <a:gd name="connsiteX4" fmla="*/ 968 w 8713"/>
                <a:gd name="connsiteY4" fmla="*/ 3176 h 8637"/>
                <a:gd name="connsiteX5" fmla="*/ 1935 w 8713"/>
                <a:gd name="connsiteY5" fmla="*/ 3638 h 8637"/>
                <a:gd name="connsiteX6" fmla="*/ 1935 w 8713"/>
                <a:gd name="connsiteY6" fmla="*/ 5000 h 8637"/>
                <a:gd name="connsiteX7" fmla="*/ 2582 w 8713"/>
                <a:gd name="connsiteY7" fmla="*/ 5451 h 8637"/>
                <a:gd name="connsiteX8" fmla="*/ 2262 w 8713"/>
                <a:gd name="connsiteY8" fmla="*/ 5902 h 8637"/>
                <a:gd name="connsiteX9" fmla="*/ 3549 w 8713"/>
                <a:gd name="connsiteY9" fmla="*/ 8637 h 8637"/>
                <a:gd name="connsiteX10" fmla="*/ 5484 w 8713"/>
                <a:gd name="connsiteY10" fmla="*/ 8176 h 8637"/>
                <a:gd name="connsiteX11" fmla="*/ 6131 w 8713"/>
                <a:gd name="connsiteY11" fmla="*/ 8637 h 8637"/>
                <a:gd name="connsiteX12" fmla="*/ 7419 w 8713"/>
                <a:gd name="connsiteY12" fmla="*/ 8637 h 8637"/>
                <a:gd name="connsiteX13" fmla="*/ 7746 w 8713"/>
                <a:gd name="connsiteY13" fmla="*/ 8176 h 8637"/>
                <a:gd name="connsiteX14" fmla="*/ 8713 w 8713"/>
                <a:gd name="connsiteY14" fmla="*/ 8176 h 8637"/>
                <a:gd name="connsiteX0" fmla="*/ 0 w 9256"/>
                <a:gd name="connsiteY0" fmla="*/ 0 h 9479"/>
                <a:gd name="connsiteX1" fmla="*/ 367 w 9256"/>
                <a:gd name="connsiteY1" fmla="*/ 1579 h 9479"/>
                <a:gd name="connsiteX2" fmla="*/ 0 w 9256"/>
                <a:gd name="connsiteY2" fmla="*/ 2112 h 9479"/>
                <a:gd name="connsiteX3" fmla="*/ 367 w 9256"/>
                <a:gd name="connsiteY3" fmla="*/ 3156 h 9479"/>
                <a:gd name="connsiteX4" fmla="*/ 1477 w 9256"/>
                <a:gd name="connsiteY4" fmla="*/ 3691 h 9479"/>
                <a:gd name="connsiteX5" fmla="*/ 1477 w 9256"/>
                <a:gd name="connsiteY5" fmla="*/ 5268 h 9479"/>
                <a:gd name="connsiteX6" fmla="*/ 2219 w 9256"/>
                <a:gd name="connsiteY6" fmla="*/ 5790 h 9479"/>
                <a:gd name="connsiteX7" fmla="*/ 1852 w 9256"/>
                <a:gd name="connsiteY7" fmla="*/ 6312 h 9479"/>
                <a:gd name="connsiteX8" fmla="*/ 3329 w 9256"/>
                <a:gd name="connsiteY8" fmla="*/ 9479 h 9479"/>
                <a:gd name="connsiteX9" fmla="*/ 5550 w 9256"/>
                <a:gd name="connsiteY9" fmla="*/ 8945 h 9479"/>
                <a:gd name="connsiteX10" fmla="*/ 6293 w 9256"/>
                <a:gd name="connsiteY10" fmla="*/ 9479 h 9479"/>
                <a:gd name="connsiteX11" fmla="*/ 7771 w 9256"/>
                <a:gd name="connsiteY11" fmla="*/ 9479 h 9479"/>
                <a:gd name="connsiteX12" fmla="*/ 8146 w 9256"/>
                <a:gd name="connsiteY12" fmla="*/ 8945 h 9479"/>
                <a:gd name="connsiteX13" fmla="*/ 9256 w 9256"/>
                <a:gd name="connsiteY13" fmla="*/ 8945 h 9479"/>
                <a:gd name="connsiteX0" fmla="*/ 396 w 10000"/>
                <a:gd name="connsiteY0" fmla="*/ 0 h 8334"/>
                <a:gd name="connsiteX1" fmla="*/ 0 w 10000"/>
                <a:gd name="connsiteY1" fmla="*/ 562 h 8334"/>
                <a:gd name="connsiteX2" fmla="*/ 396 w 10000"/>
                <a:gd name="connsiteY2" fmla="*/ 1663 h 8334"/>
                <a:gd name="connsiteX3" fmla="*/ 1596 w 10000"/>
                <a:gd name="connsiteY3" fmla="*/ 2228 h 8334"/>
                <a:gd name="connsiteX4" fmla="*/ 1596 w 10000"/>
                <a:gd name="connsiteY4" fmla="*/ 3892 h 8334"/>
                <a:gd name="connsiteX5" fmla="*/ 2397 w 10000"/>
                <a:gd name="connsiteY5" fmla="*/ 4442 h 8334"/>
                <a:gd name="connsiteX6" fmla="*/ 2001 w 10000"/>
                <a:gd name="connsiteY6" fmla="*/ 4993 h 8334"/>
                <a:gd name="connsiteX7" fmla="*/ 3597 w 10000"/>
                <a:gd name="connsiteY7" fmla="*/ 8334 h 8334"/>
                <a:gd name="connsiteX8" fmla="*/ 5996 w 10000"/>
                <a:gd name="connsiteY8" fmla="*/ 7771 h 8334"/>
                <a:gd name="connsiteX9" fmla="*/ 6799 w 10000"/>
                <a:gd name="connsiteY9" fmla="*/ 8334 h 8334"/>
                <a:gd name="connsiteX10" fmla="*/ 8396 w 10000"/>
                <a:gd name="connsiteY10" fmla="*/ 8334 h 8334"/>
                <a:gd name="connsiteX11" fmla="*/ 8801 w 10000"/>
                <a:gd name="connsiteY11" fmla="*/ 7771 h 8334"/>
                <a:gd name="connsiteX12" fmla="*/ 10000 w 10000"/>
                <a:gd name="connsiteY12" fmla="*/ 7771 h 8334"/>
                <a:gd name="connsiteX0" fmla="*/ 0 w 10000"/>
                <a:gd name="connsiteY0" fmla="*/ 0 h 9326"/>
                <a:gd name="connsiteX1" fmla="*/ 396 w 10000"/>
                <a:gd name="connsiteY1" fmla="*/ 1321 h 9326"/>
                <a:gd name="connsiteX2" fmla="*/ 1596 w 10000"/>
                <a:gd name="connsiteY2" fmla="*/ 1999 h 9326"/>
                <a:gd name="connsiteX3" fmla="*/ 1596 w 10000"/>
                <a:gd name="connsiteY3" fmla="*/ 3996 h 9326"/>
                <a:gd name="connsiteX4" fmla="*/ 2397 w 10000"/>
                <a:gd name="connsiteY4" fmla="*/ 4656 h 9326"/>
                <a:gd name="connsiteX5" fmla="*/ 2001 w 10000"/>
                <a:gd name="connsiteY5" fmla="*/ 5317 h 9326"/>
                <a:gd name="connsiteX6" fmla="*/ 3597 w 10000"/>
                <a:gd name="connsiteY6" fmla="*/ 9326 h 9326"/>
                <a:gd name="connsiteX7" fmla="*/ 5996 w 10000"/>
                <a:gd name="connsiteY7" fmla="*/ 8650 h 9326"/>
                <a:gd name="connsiteX8" fmla="*/ 6799 w 10000"/>
                <a:gd name="connsiteY8" fmla="*/ 9326 h 9326"/>
                <a:gd name="connsiteX9" fmla="*/ 8396 w 10000"/>
                <a:gd name="connsiteY9" fmla="*/ 9326 h 9326"/>
                <a:gd name="connsiteX10" fmla="*/ 8801 w 10000"/>
                <a:gd name="connsiteY10" fmla="*/ 8650 h 9326"/>
                <a:gd name="connsiteX11" fmla="*/ 10000 w 10000"/>
                <a:gd name="connsiteY11" fmla="*/ 8650 h 9326"/>
                <a:gd name="connsiteX0" fmla="*/ 0 w 9604"/>
                <a:gd name="connsiteY0" fmla="*/ 0 h 8584"/>
                <a:gd name="connsiteX1" fmla="*/ 1200 w 9604"/>
                <a:gd name="connsiteY1" fmla="*/ 727 h 8584"/>
                <a:gd name="connsiteX2" fmla="*/ 1200 w 9604"/>
                <a:gd name="connsiteY2" fmla="*/ 2869 h 8584"/>
                <a:gd name="connsiteX3" fmla="*/ 2001 w 9604"/>
                <a:gd name="connsiteY3" fmla="*/ 3576 h 8584"/>
                <a:gd name="connsiteX4" fmla="*/ 1605 w 9604"/>
                <a:gd name="connsiteY4" fmla="*/ 4285 h 8584"/>
                <a:gd name="connsiteX5" fmla="*/ 3201 w 9604"/>
                <a:gd name="connsiteY5" fmla="*/ 8584 h 8584"/>
                <a:gd name="connsiteX6" fmla="*/ 5600 w 9604"/>
                <a:gd name="connsiteY6" fmla="*/ 7859 h 8584"/>
                <a:gd name="connsiteX7" fmla="*/ 6403 w 9604"/>
                <a:gd name="connsiteY7" fmla="*/ 8584 h 8584"/>
                <a:gd name="connsiteX8" fmla="*/ 8000 w 9604"/>
                <a:gd name="connsiteY8" fmla="*/ 8584 h 8584"/>
                <a:gd name="connsiteX9" fmla="*/ 8405 w 9604"/>
                <a:gd name="connsiteY9" fmla="*/ 7859 h 8584"/>
                <a:gd name="connsiteX10" fmla="*/ 9604 w 9604"/>
                <a:gd name="connsiteY10" fmla="*/ 7859 h 8584"/>
                <a:gd name="connsiteX0" fmla="*/ 22 w 10022"/>
                <a:gd name="connsiteY0" fmla="*/ 283 h 10283"/>
                <a:gd name="connsiteX1" fmla="*/ 0 w 10022"/>
                <a:gd name="connsiteY1" fmla="*/ 0 h 10283"/>
                <a:gd name="connsiteX2" fmla="*/ 1271 w 10022"/>
                <a:gd name="connsiteY2" fmla="*/ 1130 h 10283"/>
                <a:gd name="connsiteX3" fmla="*/ 1271 w 10022"/>
                <a:gd name="connsiteY3" fmla="*/ 3625 h 10283"/>
                <a:gd name="connsiteX4" fmla="*/ 2106 w 10022"/>
                <a:gd name="connsiteY4" fmla="*/ 4449 h 10283"/>
                <a:gd name="connsiteX5" fmla="*/ 1693 w 10022"/>
                <a:gd name="connsiteY5" fmla="*/ 5275 h 10283"/>
                <a:gd name="connsiteX6" fmla="*/ 3355 w 10022"/>
                <a:gd name="connsiteY6" fmla="*/ 10283 h 10283"/>
                <a:gd name="connsiteX7" fmla="*/ 5853 w 10022"/>
                <a:gd name="connsiteY7" fmla="*/ 9438 h 10283"/>
                <a:gd name="connsiteX8" fmla="*/ 6689 w 10022"/>
                <a:gd name="connsiteY8" fmla="*/ 10283 h 10283"/>
                <a:gd name="connsiteX9" fmla="*/ 8352 w 10022"/>
                <a:gd name="connsiteY9" fmla="*/ 10283 h 10283"/>
                <a:gd name="connsiteX10" fmla="*/ 8774 w 10022"/>
                <a:gd name="connsiteY10" fmla="*/ 9438 h 10283"/>
                <a:gd name="connsiteX11" fmla="*/ 10022 w 10022"/>
                <a:gd name="connsiteY11" fmla="*/ 9438 h 10283"/>
                <a:gd name="connsiteX0" fmla="*/ 22 w 10022"/>
                <a:gd name="connsiteY0" fmla="*/ 283 h 10283"/>
                <a:gd name="connsiteX1" fmla="*/ 0 w 10022"/>
                <a:gd name="connsiteY1" fmla="*/ 0 h 10283"/>
                <a:gd name="connsiteX2" fmla="*/ 1271 w 10022"/>
                <a:gd name="connsiteY2" fmla="*/ 3625 h 10283"/>
                <a:gd name="connsiteX3" fmla="*/ 2106 w 10022"/>
                <a:gd name="connsiteY3" fmla="*/ 4449 h 10283"/>
                <a:gd name="connsiteX4" fmla="*/ 1693 w 10022"/>
                <a:gd name="connsiteY4" fmla="*/ 5275 h 10283"/>
                <a:gd name="connsiteX5" fmla="*/ 3355 w 10022"/>
                <a:gd name="connsiteY5" fmla="*/ 10283 h 10283"/>
                <a:gd name="connsiteX6" fmla="*/ 5853 w 10022"/>
                <a:gd name="connsiteY6" fmla="*/ 9438 h 10283"/>
                <a:gd name="connsiteX7" fmla="*/ 6689 w 10022"/>
                <a:gd name="connsiteY7" fmla="*/ 10283 h 10283"/>
                <a:gd name="connsiteX8" fmla="*/ 8352 w 10022"/>
                <a:gd name="connsiteY8" fmla="*/ 10283 h 10283"/>
                <a:gd name="connsiteX9" fmla="*/ 8774 w 10022"/>
                <a:gd name="connsiteY9" fmla="*/ 9438 h 10283"/>
                <a:gd name="connsiteX10" fmla="*/ 10022 w 10022"/>
                <a:gd name="connsiteY10" fmla="*/ 9438 h 10283"/>
                <a:gd name="connsiteX0" fmla="*/ 0 w 10000"/>
                <a:gd name="connsiteY0" fmla="*/ 0 h 10000"/>
                <a:gd name="connsiteX1" fmla="*/ 1249 w 10000"/>
                <a:gd name="connsiteY1" fmla="*/ 3342 h 10000"/>
                <a:gd name="connsiteX2" fmla="*/ 2084 w 10000"/>
                <a:gd name="connsiteY2" fmla="*/ 4166 h 10000"/>
                <a:gd name="connsiteX3" fmla="*/ 1671 w 10000"/>
                <a:gd name="connsiteY3" fmla="*/ 4992 h 10000"/>
                <a:gd name="connsiteX4" fmla="*/ 3333 w 10000"/>
                <a:gd name="connsiteY4" fmla="*/ 10000 h 10000"/>
                <a:gd name="connsiteX5" fmla="*/ 5831 w 10000"/>
                <a:gd name="connsiteY5" fmla="*/ 9155 h 10000"/>
                <a:gd name="connsiteX6" fmla="*/ 6667 w 10000"/>
                <a:gd name="connsiteY6" fmla="*/ 10000 h 10000"/>
                <a:gd name="connsiteX7" fmla="*/ 8330 w 10000"/>
                <a:gd name="connsiteY7" fmla="*/ 10000 h 10000"/>
                <a:gd name="connsiteX8" fmla="*/ 8752 w 10000"/>
                <a:gd name="connsiteY8" fmla="*/ 9155 h 10000"/>
                <a:gd name="connsiteX9" fmla="*/ 10000 w 10000"/>
                <a:gd name="connsiteY9" fmla="*/ 9155 h 10000"/>
                <a:gd name="connsiteX0" fmla="*/ 87 w 10087"/>
                <a:gd name="connsiteY0" fmla="*/ 213 h 10213"/>
                <a:gd name="connsiteX1" fmla="*/ 94 w 10087"/>
                <a:gd name="connsiteY1" fmla="*/ 258 h 10213"/>
                <a:gd name="connsiteX2" fmla="*/ 1336 w 10087"/>
                <a:gd name="connsiteY2" fmla="*/ 3555 h 10213"/>
                <a:gd name="connsiteX3" fmla="*/ 2171 w 10087"/>
                <a:gd name="connsiteY3" fmla="*/ 4379 h 10213"/>
                <a:gd name="connsiteX4" fmla="*/ 1758 w 10087"/>
                <a:gd name="connsiteY4" fmla="*/ 5205 h 10213"/>
                <a:gd name="connsiteX5" fmla="*/ 3420 w 10087"/>
                <a:gd name="connsiteY5" fmla="*/ 10213 h 10213"/>
                <a:gd name="connsiteX6" fmla="*/ 5918 w 10087"/>
                <a:gd name="connsiteY6" fmla="*/ 9368 h 10213"/>
                <a:gd name="connsiteX7" fmla="*/ 6754 w 10087"/>
                <a:gd name="connsiteY7" fmla="*/ 10213 h 10213"/>
                <a:gd name="connsiteX8" fmla="*/ 8417 w 10087"/>
                <a:gd name="connsiteY8" fmla="*/ 10213 h 10213"/>
                <a:gd name="connsiteX9" fmla="*/ 8839 w 10087"/>
                <a:gd name="connsiteY9" fmla="*/ 9368 h 10213"/>
                <a:gd name="connsiteX10" fmla="*/ 10087 w 10087"/>
                <a:gd name="connsiteY10" fmla="*/ 9368 h 1021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232 w 10148"/>
                <a:gd name="connsiteY2" fmla="*/ 4439 h 10273"/>
                <a:gd name="connsiteX3" fmla="*/ 1819 w 10148"/>
                <a:gd name="connsiteY3" fmla="*/ 5265 h 10273"/>
                <a:gd name="connsiteX4" fmla="*/ 3481 w 10148"/>
                <a:gd name="connsiteY4" fmla="*/ 10273 h 10273"/>
                <a:gd name="connsiteX5" fmla="*/ 5979 w 10148"/>
                <a:gd name="connsiteY5" fmla="*/ 9428 h 10273"/>
                <a:gd name="connsiteX6" fmla="*/ 6815 w 10148"/>
                <a:gd name="connsiteY6" fmla="*/ 10273 h 10273"/>
                <a:gd name="connsiteX7" fmla="*/ 8478 w 10148"/>
                <a:gd name="connsiteY7" fmla="*/ 10273 h 10273"/>
                <a:gd name="connsiteX8" fmla="*/ 8900 w 10148"/>
                <a:gd name="connsiteY8" fmla="*/ 9428 h 10273"/>
                <a:gd name="connsiteX9" fmla="*/ 10148 w 10148"/>
                <a:gd name="connsiteY9" fmla="*/ 9428 h 1027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13 w 10148"/>
                <a:gd name="connsiteY2" fmla="*/ 449 h 10273"/>
                <a:gd name="connsiteX3" fmla="*/ 2232 w 10148"/>
                <a:gd name="connsiteY3" fmla="*/ 4439 h 10273"/>
                <a:gd name="connsiteX4" fmla="*/ 1819 w 10148"/>
                <a:gd name="connsiteY4" fmla="*/ 5265 h 10273"/>
                <a:gd name="connsiteX5" fmla="*/ 3481 w 10148"/>
                <a:gd name="connsiteY5" fmla="*/ 10273 h 10273"/>
                <a:gd name="connsiteX6" fmla="*/ 5979 w 10148"/>
                <a:gd name="connsiteY6" fmla="*/ 9428 h 10273"/>
                <a:gd name="connsiteX7" fmla="*/ 6815 w 10148"/>
                <a:gd name="connsiteY7" fmla="*/ 10273 h 10273"/>
                <a:gd name="connsiteX8" fmla="*/ 8478 w 10148"/>
                <a:gd name="connsiteY8" fmla="*/ 10273 h 10273"/>
                <a:gd name="connsiteX9" fmla="*/ 8900 w 10148"/>
                <a:gd name="connsiteY9" fmla="*/ 9428 h 10273"/>
                <a:gd name="connsiteX10" fmla="*/ 10148 w 10148"/>
                <a:gd name="connsiteY10" fmla="*/ 9428 h 1027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232 w 10148"/>
                <a:gd name="connsiteY2" fmla="*/ 4439 h 10273"/>
                <a:gd name="connsiteX3" fmla="*/ 1819 w 10148"/>
                <a:gd name="connsiteY3" fmla="*/ 5265 h 10273"/>
                <a:gd name="connsiteX4" fmla="*/ 3481 w 10148"/>
                <a:gd name="connsiteY4" fmla="*/ 10273 h 10273"/>
                <a:gd name="connsiteX5" fmla="*/ 5979 w 10148"/>
                <a:gd name="connsiteY5" fmla="*/ 9428 h 10273"/>
                <a:gd name="connsiteX6" fmla="*/ 6815 w 10148"/>
                <a:gd name="connsiteY6" fmla="*/ 10273 h 10273"/>
                <a:gd name="connsiteX7" fmla="*/ 8478 w 10148"/>
                <a:gd name="connsiteY7" fmla="*/ 10273 h 10273"/>
                <a:gd name="connsiteX8" fmla="*/ 8900 w 10148"/>
                <a:gd name="connsiteY8" fmla="*/ 9428 h 10273"/>
                <a:gd name="connsiteX9" fmla="*/ 10148 w 10148"/>
                <a:gd name="connsiteY9" fmla="*/ 9428 h 10273"/>
                <a:gd name="connsiteX0" fmla="*/ 0 w 10000"/>
                <a:gd name="connsiteY0" fmla="*/ 0 h 10000"/>
                <a:gd name="connsiteX1" fmla="*/ 2084 w 10000"/>
                <a:gd name="connsiteY1" fmla="*/ 4166 h 10000"/>
                <a:gd name="connsiteX2" fmla="*/ 1671 w 10000"/>
                <a:gd name="connsiteY2" fmla="*/ 4992 h 10000"/>
                <a:gd name="connsiteX3" fmla="*/ 3333 w 10000"/>
                <a:gd name="connsiteY3" fmla="*/ 10000 h 10000"/>
                <a:gd name="connsiteX4" fmla="*/ 5831 w 10000"/>
                <a:gd name="connsiteY4" fmla="*/ 9155 h 10000"/>
                <a:gd name="connsiteX5" fmla="*/ 6667 w 10000"/>
                <a:gd name="connsiteY5" fmla="*/ 10000 h 10000"/>
                <a:gd name="connsiteX6" fmla="*/ 8330 w 10000"/>
                <a:gd name="connsiteY6" fmla="*/ 10000 h 10000"/>
                <a:gd name="connsiteX7" fmla="*/ 8752 w 10000"/>
                <a:gd name="connsiteY7" fmla="*/ 9155 h 10000"/>
                <a:gd name="connsiteX8" fmla="*/ 10000 w 10000"/>
                <a:gd name="connsiteY8" fmla="*/ 9155 h 10000"/>
                <a:gd name="connsiteX0" fmla="*/ 413 w 8329"/>
                <a:gd name="connsiteY0" fmla="*/ 0 h 5834"/>
                <a:gd name="connsiteX1" fmla="*/ 0 w 8329"/>
                <a:gd name="connsiteY1" fmla="*/ 826 h 5834"/>
                <a:gd name="connsiteX2" fmla="*/ 1662 w 8329"/>
                <a:gd name="connsiteY2" fmla="*/ 5834 h 5834"/>
                <a:gd name="connsiteX3" fmla="*/ 4160 w 8329"/>
                <a:gd name="connsiteY3" fmla="*/ 4989 h 5834"/>
                <a:gd name="connsiteX4" fmla="*/ 4996 w 8329"/>
                <a:gd name="connsiteY4" fmla="*/ 5834 h 5834"/>
                <a:gd name="connsiteX5" fmla="*/ 6659 w 8329"/>
                <a:gd name="connsiteY5" fmla="*/ 5834 h 5834"/>
                <a:gd name="connsiteX6" fmla="*/ 7081 w 8329"/>
                <a:gd name="connsiteY6" fmla="*/ 4989 h 5834"/>
                <a:gd name="connsiteX7" fmla="*/ 8329 w 8329"/>
                <a:gd name="connsiteY7" fmla="*/ 4989 h 5834"/>
                <a:gd name="connsiteX0" fmla="*/ 0 w 10000"/>
                <a:gd name="connsiteY0" fmla="*/ 0 h 8584"/>
                <a:gd name="connsiteX1" fmla="*/ 1995 w 10000"/>
                <a:gd name="connsiteY1" fmla="*/ 8584 h 8584"/>
                <a:gd name="connsiteX2" fmla="*/ 4995 w 10000"/>
                <a:gd name="connsiteY2" fmla="*/ 7136 h 8584"/>
                <a:gd name="connsiteX3" fmla="*/ 5998 w 10000"/>
                <a:gd name="connsiteY3" fmla="*/ 8584 h 8584"/>
                <a:gd name="connsiteX4" fmla="*/ 7995 w 10000"/>
                <a:gd name="connsiteY4" fmla="*/ 8584 h 8584"/>
                <a:gd name="connsiteX5" fmla="*/ 8502 w 10000"/>
                <a:gd name="connsiteY5" fmla="*/ 7136 h 8584"/>
                <a:gd name="connsiteX6" fmla="*/ 10000 w 10000"/>
                <a:gd name="connsiteY6" fmla="*/ 7136 h 8584"/>
                <a:gd name="connsiteX0" fmla="*/ 0 w 8005"/>
                <a:gd name="connsiteY0" fmla="*/ 1687 h 1687"/>
                <a:gd name="connsiteX1" fmla="*/ 3000 w 8005"/>
                <a:gd name="connsiteY1" fmla="*/ 0 h 1687"/>
                <a:gd name="connsiteX2" fmla="*/ 4003 w 8005"/>
                <a:gd name="connsiteY2" fmla="*/ 1687 h 1687"/>
                <a:gd name="connsiteX3" fmla="*/ 6000 w 8005"/>
                <a:gd name="connsiteY3" fmla="*/ 1687 h 1687"/>
                <a:gd name="connsiteX4" fmla="*/ 6507 w 8005"/>
                <a:gd name="connsiteY4" fmla="*/ 0 h 1687"/>
                <a:gd name="connsiteX5" fmla="*/ 8005 w 8005"/>
                <a:gd name="connsiteY5" fmla="*/ 0 h 1687"/>
                <a:gd name="connsiteX0" fmla="*/ 0 w 12109"/>
                <a:gd name="connsiteY0" fmla="*/ 10000 h 10000"/>
                <a:gd name="connsiteX1" fmla="*/ 3748 w 12109"/>
                <a:gd name="connsiteY1" fmla="*/ 0 h 10000"/>
                <a:gd name="connsiteX2" fmla="*/ 5001 w 12109"/>
                <a:gd name="connsiteY2" fmla="*/ 10000 h 10000"/>
                <a:gd name="connsiteX3" fmla="*/ 7495 w 12109"/>
                <a:gd name="connsiteY3" fmla="*/ 10000 h 10000"/>
                <a:gd name="connsiteX4" fmla="*/ 8129 w 12109"/>
                <a:gd name="connsiteY4" fmla="*/ 0 h 10000"/>
                <a:gd name="connsiteX5" fmla="*/ 12109 w 12109"/>
                <a:gd name="connsiteY5" fmla="*/ 0 h 10000"/>
                <a:gd name="connsiteX0" fmla="*/ 0 w 12109"/>
                <a:gd name="connsiteY0" fmla="*/ 10611 h 10611"/>
                <a:gd name="connsiteX1" fmla="*/ 3748 w 12109"/>
                <a:gd name="connsiteY1" fmla="*/ 611 h 10611"/>
                <a:gd name="connsiteX2" fmla="*/ 5001 w 12109"/>
                <a:gd name="connsiteY2" fmla="*/ 10611 h 10611"/>
                <a:gd name="connsiteX3" fmla="*/ 7495 w 12109"/>
                <a:gd name="connsiteY3" fmla="*/ 10611 h 10611"/>
                <a:gd name="connsiteX4" fmla="*/ 8129 w 12109"/>
                <a:gd name="connsiteY4" fmla="*/ 611 h 10611"/>
                <a:gd name="connsiteX5" fmla="*/ 9907 w 12109"/>
                <a:gd name="connsiteY5" fmla="*/ 0 h 10611"/>
                <a:gd name="connsiteX6" fmla="*/ 12109 w 12109"/>
                <a:gd name="connsiteY6" fmla="*/ 611 h 10611"/>
                <a:gd name="connsiteX0" fmla="*/ 0 w 10172"/>
                <a:gd name="connsiteY0" fmla="*/ 10611 h 10611"/>
                <a:gd name="connsiteX1" fmla="*/ 3748 w 10172"/>
                <a:gd name="connsiteY1" fmla="*/ 611 h 10611"/>
                <a:gd name="connsiteX2" fmla="*/ 5001 w 10172"/>
                <a:gd name="connsiteY2" fmla="*/ 10611 h 10611"/>
                <a:gd name="connsiteX3" fmla="*/ 7495 w 10172"/>
                <a:gd name="connsiteY3" fmla="*/ 10611 h 10611"/>
                <a:gd name="connsiteX4" fmla="*/ 8129 w 10172"/>
                <a:gd name="connsiteY4" fmla="*/ 611 h 10611"/>
                <a:gd name="connsiteX5" fmla="*/ 9907 w 10172"/>
                <a:gd name="connsiteY5" fmla="*/ 0 h 10611"/>
                <a:gd name="connsiteX6" fmla="*/ 10172 w 10172"/>
                <a:gd name="connsiteY6" fmla="*/ 9158 h 10611"/>
                <a:gd name="connsiteX0" fmla="*/ 0 w 10086"/>
                <a:gd name="connsiteY0" fmla="*/ 10611 h 10611"/>
                <a:gd name="connsiteX1" fmla="*/ 3748 w 10086"/>
                <a:gd name="connsiteY1" fmla="*/ 611 h 10611"/>
                <a:gd name="connsiteX2" fmla="*/ 5001 w 10086"/>
                <a:gd name="connsiteY2" fmla="*/ 10611 h 10611"/>
                <a:gd name="connsiteX3" fmla="*/ 7495 w 10086"/>
                <a:gd name="connsiteY3" fmla="*/ 10611 h 10611"/>
                <a:gd name="connsiteX4" fmla="*/ 8129 w 10086"/>
                <a:gd name="connsiteY4" fmla="*/ 611 h 10611"/>
                <a:gd name="connsiteX5" fmla="*/ 9907 w 10086"/>
                <a:gd name="connsiteY5" fmla="*/ 0 h 10611"/>
                <a:gd name="connsiteX6" fmla="*/ 10086 w 10086"/>
                <a:gd name="connsiteY6" fmla="*/ 7604 h 10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86" h="10611">
                  <a:moveTo>
                    <a:pt x="0" y="10611"/>
                  </a:moveTo>
                  <a:lnTo>
                    <a:pt x="3748" y="611"/>
                  </a:lnTo>
                  <a:lnTo>
                    <a:pt x="5001" y="10611"/>
                  </a:lnTo>
                  <a:lnTo>
                    <a:pt x="7495" y="10611"/>
                  </a:lnTo>
                  <a:cubicBezTo>
                    <a:pt x="7706" y="7278"/>
                    <a:pt x="7918" y="3944"/>
                    <a:pt x="8129" y="611"/>
                  </a:cubicBezTo>
                  <a:lnTo>
                    <a:pt x="9907" y="0"/>
                  </a:lnTo>
                  <a:cubicBezTo>
                    <a:pt x="9995" y="3053"/>
                    <a:pt x="9998" y="4551"/>
                    <a:pt x="10086" y="760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15" name="Freeform 60"/>
            <p:cNvSpPr>
              <a:spLocks/>
            </p:cNvSpPr>
            <p:nvPr/>
          </p:nvSpPr>
          <p:spPr bwMode="gray">
            <a:xfrm>
              <a:off x="8043543" y="3933056"/>
              <a:ext cx="557930" cy="32521"/>
            </a:xfrm>
            <a:custGeom>
              <a:avLst/>
              <a:gdLst>
                <a:gd name="T0" fmla="*/ 0 w 1406"/>
                <a:gd name="T1" fmla="*/ 0 h 1134"/>
                <a:gd name="T2" fmla="*/ 0 w 1406"/>
                <a:gd name="T3" fmla="*/ 136 h 1134"/>
                <a:gd name="T4" fmla="*/ 181 w 1406"/>
                <a:gd name="T5" fmla="*/ 272 h 1134"/>
                <a:gd name="T6" fmla="*/ 272 w 1406"/>
                <a:gd name="T7" fmla="*/ 317 h 1134"/>
                <a:gd name="T8" fmla="*/ 317 w 1406"/>
                <a:gd name="T9" fmla="*/ 453 h 1134"/>
                <a:gd name="T10" fmla="*/ 272 w 1406"/>
                <a:gd name="T11" fmla="*/ 499 h 1134"/>
                <a:gd name="T12" fmla="*/ 317 w 1406"/>
                <a:gd name="T13" fmla="*/ 589 h 1134"/>
                <a:gd name="T14" fmla="*/ 453 w 1406"/>
                <a:gd name="T15" fmla="*/ 635 h 1134"/>
                <a:gd name="T16" fmla="*/ 453 w 1406"/>
                <a:gd name="T17" fmla="*/ 771 h 1134"/>
                <a:gd name="T18" fmla="*/ 544 w 1406"/>
                <a:gd name="T19" fmla="*/ 816 h 1134"/>
                <a:gd name="T20" fmla="*/ 499 w 1406"/>
                <a:gd name="T21" fmla="*/ 861 h 1134"/>
                <a:gd name="T22" fmla="*/ 680 w 1406"/>
                <a:gd name="T23" fmla="*/ 1134 h 1134"/>
                <a:gd name="T24" fmla="*/ 952 w 1406"/>
                <a:gd name="T25" fmla="*/ 1088 h 1134"/>
                <a:gd name="T26" fmla="*/ 1043 w 1406"/>
                <a:gd name="T27" fmla="*/ 1134 h 1134"/>
                <a:gd name="T28" fmla="*/ 1224 w 1406"/>
                <a:gd name="T29" fmla="*/ 1134 h 1134"/>
                <a:gd name="T30" fmla="*/ 1270 w 1406"/>
                <a:gd name="T31" fmla="*/ 1088 h 1134"/>
                <a:gd name="T32" fmla="*/ 1406 w 1406"/>
                <a:gd name="T33" fmla="*/ 1088 h 11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06"/>
                <a:gd name="T52" fmla="*/ 0 h 1134"/>
                <a:gd name="T53" fmla="*/ 1406 w 1406"/>
                <a:gd name="T54" fmla="*/ 1134 h 1134"/>
                <a:gd name="connsiteX0" fmla="*/ 0 w 10000"/>
                <a:gd name="connsiteY0" fmla="*/ 0 h 8801"/>
                <a:gd name="connsiteX1" fmla="*/ 1287 w 10000"/>
                <a:gd name="connsiteY1" fmla="*/ 1200 h 8801"/>
                <a:gd name="connsiteX2" fmla="*/ 1935 w 10000"/>
                <a:gd name="connsiteY2" fmla="*/ 1596 h 8801"/>
                <a:gd name="connsiteX3" fmla="*/ 2255 w 10000"/>
                <a:gd name="connsiteY3" fmla="*/ 2796 h 8801"/>
                <a:gd name="connsiteX4" fmla="*/ 1935 w 10000"/>
                <a:gd name="connsiteY4" fmla="*/ 3201 h 8801"/>
                <a:gd name="connsiteX5" fmla="*/ 2255 w 10000"/>
                <a:gd name="connsiteY5" fmla="*/ 3995 h 8801"/>
                <a:gd name="connsiteX6" fmla="*/ 3222 w 10000"/>
                <a:gd name="connsiteY6" fmla="*/ 4401 h 8801"/>
                <a:gd name="connsiteX7" fmla="*/ 3222 w 10000"/>
                <a:gd name="connsiteY7" fmla="*/ 5600 h 8801"/>
                <a:gd name="connsiteX8" fmla="*/ 3869 w 10000"/>
                <a:gd name="connsiteY8" fmla="*/ 5997 h 8801"/>
                <a:gd name="connsiteX9" fmla="*/ 3549 w 10000"/>
                <a:gd name="connsiteY9" fmla="*/ 6394 h 8801"/>
                <a:gd name="connsiteX10" fmla="*/ 4836 w 10000"/>
                <a:gd name="connsiteY10" fmla="*/ 8801 h 8801"/>
                <a:gd name="connsiteX11" fmla="*/ 6771 w 10000"/>
                <a:gd name="connsiteY11" fmla="*/ 8395 h 8801"/>
                <a:gd name="connsiteX12" fmla="*/ 7418 w 10000"/>
                <a:gd name="connsiteY12" fmla="*/ 8801 h 8801"/>
                <a:gd name="connsiteX13" fmla="*/ 8706 w 10000"/>
                <a:gd name="connsiteY13" fmla="*/ 8801 h 8801"/>
                <a:gd name="connsiteX14" fmla="*/ 9033 w 10000"/>
                <a:gd name="connsiteY14" fmla="*/ 8395 h 8801"/>
                <a:gd name="connsiteX15" fmla="*/ 10000 w 10000"/>
                <a:gd name="connsiteY15" fmla="*/ 8395 h 8801"/>
                <a:gd name="connsiteX0" fmla="*/ 0 w 8713"/>
                <a:gd name="connsiteY0" fmla="*/ 0 h 8637"/>
                <a:gd name="connsiteX1" fmla="*/ 648 w 8713"/>
                <a:gd name="connsiteY1" fmla="*/ 450 h 8637"/>
                <a:gd name="connsiteX2" fmla="*/ 968 w 8713"/>
                <a:gd name="connsiteY2" fmla="*/ 1814 h 8637"/>
                <a:gd name="connsiteX3" fmla="*/ 648 w 8713"/>
                <a:gd name="connsiteY3" fmla="*/ 2274 h 8637"/>
                <a:gd name="connsiteX4" fmla="*/ 968 w 8713"/>
                <a:gd name="connsiteY4" fmla="*/ 3176 h 8637"/>
                <a:gd name="connsiteX5" fmla="*/ 1935 w 8713"/>
                <a:gd name="connsiteY5" fmla="*/ 3638 h 8637"/>
                <a:gd name="connsiteX6" fmla="*/ 1935 w 8713"/>
                <a:gd name="connsiteY6" fmla="*/ 5000 h 8637"/>
                <a:gd name="connsiteX7" fmla="*/ 2582 w 8713"/>
                <a:gd name="connsiteY7" fmla="*/ 5451 h 8637"/>
                <a:gd name="connsiteX8" fmla="*/ 2262 w 8713"/>
                <a:gd name="connsiteY8" fmla="*/ 5902 h 8637"/>
                <a:gd name="connsiteX9" fmla="*/ 3549 w 8713"/>
                <a:gd name="connsiteY9" fmla="*/ 8637 h 8637"/>
                <a:gd name="connsiteX10" fmla="*/ 5484 w 8713"/>
                <a:gd name="connsiteY10" fmla="*/ 8176 h 8637"/>
                <a:gd name="connsiteX11" fmla="*/ 6131 w 8713"/>
                <a:gd name="connsiteY11" fmla="*/ 8637 h 8637"/>
                <a:gd name="connsiteX12" fmla="*/ 7419 w 8713"/>
                <a:gd name="connsiteY12" fmla="*/ 8637 h 8637"/>
                <a:gd name="connsiteX13" fmla="*/ 7746 w 8713"/>
                <a:gd name="connsiteY13" fmla="*/ 8176 h 8637"/>
                <a:gd name="connsiteX14" fmla="*/ 8713 w 8713"/>
                <a:gd name="connsiteY14" fmla="*/ 8176 h 8637"/>
                <a:gd name="connsiteX0" fmla="*/ 0 w 9256"/>
                <a:gd name="connsiteY0" fmla="*/ 0 h 9479"/>
                <a:gd name="connsiteX1" fmla="*/ 367 w 9256"/>
                <a:gd name="connsiteY1" fmla="*/ 1579 h 9479"/>
                <a:gd name="connsiteX2" fmla="*/ 0 w 9256"/>
                <a:gd name="connsiteY2" fmla="*/ 2112 h 9479"/>
                <a:gd name="connsiteX3" fmla="*/ 367 w 9256"/>
                <a:gd name="connsiteY3" fmla="*/ 3156 h 9479"/>
                <a:gd name="connsiteX4" fmla="*/ 1477 w 9256"/>
                <a:gd name="connsiteY4" fmla="*/ 3691 h 9479"/>
                <a:gd name="connsiteX5" fmla="*/ 1477 w 9256"/>
                <a:gd name="connsiteY5" fmla="*/ 5268 h 9479"/>
                <a:gd name="connsiteX6" fmla="*/ 2219 w 9256"/>
                <a:gd name="connsiteY6" fmla="*/ 5790 h 9479"/>
                <a:gd name="connsiteX7" fmla="*/ 1852 w 9256"/>
                <a:gd name="connsiteY7" fmla="*/ 6312 h 9479"/>
                <a:gd name="connsiteX8" fmla="*/ 3329 w 9256"/>
                <a:gd name="connsiteY8" fmla="*/ 9479 h 9479"/>
                <a:gd name="connsiteX9" fmla="*/ 5550 w 9256"/>
                <a:gd name="connsiteY9" fmla="*/ 8945 h 9479"/>
                <a:gd name="connsiteX10" fmla="*/ 6293 w 9256"/>
                <a:gd name="connsiteY10" fmla="*/ 9479 h 9479"/>
                <a:gd name="connsiteX11" fmla="*/ 7771 w 9256"/>
                <a:gd name="connsiteY11" fmla="*/ 9479 h 9479"/>
                <a:gd name="connsiteX12" fmla="*/ 8146 w 9256"/>
                <a:gd name="connsiteY12" fmla="*/ 8945 h 9479"/>
                <a:gd name="connsiteX13" fmla="*/ 9256 w 9256"/>
                <a:gd name="connsiteY13" fmla="*/ 8945 h 9479"/>
                <a:gd name="connsiteX0" fmla="*/ 396 w 10000"/>
                <a:gd name="connsiteY0" fmla="*/ 0 h 8334"/>
                <a:gd name="connsiteX1" fmla="*/ 0 w 10000"/>
                <a:gd name="connsiteY1" fmla="*/ 562 h 8334"/>
                <a:gd name="connsiteX2" fmla="*/ 396 w 10000"/>
                <a:gd name="connsiteY2" fmla="*/ 1663 h 8334"/>
                <a:gd name="connsiteX3" fmla="*/ 1596 w 10000"/>
                <a:gd name="connsiteY3" fmla="*/ 2228 h 8334"/>
                <a:gd name="connsiteX4" fmla="*/ 1596 w 10000"/>
                <a:gd name="connsiteY4" fmla="*/ 3892 h 8334"/>
                <a:gd name="connsiteX5" fmla="*/ 2397 w 10000"/>
                <a:gd name="connsiteY5" fmla="*/ 4442 h 8334"/>
                <a:gd name="connsiteX6" fmla="*/ 2001 w 10000"/>
                <a:gd name="connsiteY6" fmla="*/ 4993 h 8334"/>
                <a:gd name="connsiteX7" fmla="*/ 3597 w 10000"/>
                <a:gd name="connsiteY7" fmla="*/ 8334 h 8334"/>
                <a:gd name="connsiteX8" fmla="*/ 5996 w 10000"/>
                <a:gd name="connsiteY8" fmla="*/ 7771 h 8334"/>
                <a:gd name="connsiteX9" fmla="*/ 6799 w 10000"/>
                <a:gd name="connsiteY9" fmla="*/ 8334 h 8334"/>
                <a:gd name="connsiteX10" fmla="*/ 8396 w 10000"/>
                <a:gd name="connsiteY10" fmla="*/ 8334 h 8334"/>
                <a:gd name="connsiteX11" fmla="*/ 8801 w 10000"/>
                <a:gd name="connsiteY11" fmla="*/ 7771 h 8334"/>
                <a:gd name="connsiteX12" fmla="*/ 10000 w 10000"/>
                <a:gd name="connsiteY12" fmla="*/ 7771 h 8334"/>
                <a:gd name="connsiteX0" fmla="*/ 0 w 10000"/>
                <a:gd name="connsiteY0" fmla="*/ 0 h 9326"/>
                <a:gd name="connsiteX1" fmla="*/ 396 w 10000"/>
                <a:gd name="connsiteY1" fmla="*/ 1321 h 9326"/>
                <a:gd name="connsiteX2" fmla="*/ 1596 w 10000"/>
                <a:gd name="connsiteY2" fmla="*/ 1999 h 9326"/>
                <a:gd name="connsiteX3" fmla="*/ 1596 w 10000"/>
                <a:gd name="connsiteY3" fmla="*/ 3996 h 9326"/>
                <a:gd name="connsiteX4" fmla="*/ 2397 w 10000"/>
                <a:gd name="connsiteY4" fmla="*/ 4656 h 9326"/>
                <a:gd name="connsiteX5" fmla="*/ 2001 w 10000"/>
                <a:gd name="connsiteY5" fmla="*/ 5317 h 9326"/>
                <a:gd name="connsiteX6" fmla="*/ 3597 w 10000"/>
                <a:gd name="connsiteY6" fmla="*/ 9326 h 9326"/>
                <a:gd name="connsiteX7" fmla="*/ 5996 w 10000"/>
                <a:gd name="connsiteY7" fmla="*/ 8650 h 9326"/>
                <a:gd name="connsiteX8" fmla="*/ 6799 w 10000"/>
                <a:gd name="connsiteY8" fmla="*/ 9326 h 9326"/>
                <a:gd name="connsiteX9" fmla="*/ 8396 w 10000"/>
                <a:gd name="connsiteY9" fmla="*/ 9326 h 9326"/>
                <a:gd name="connsiteX10" fmla="*/ 8801 w 10000"/>
                <a:gd name="connsiteY10" fmla="*/ 8650 h 9326"/>
                <a:gd name="connsiteX11" fmla="*/ 10000 w 10000"/>
                <a:gd name="connsiteY11" fmla="*/ 8650 h 9326"/>
                <a:gd name="connsiteX0" fmla="*/ 0 w 9604"/>
                <a:gd name="connsiteY0" fmla="*/ 0 h 8584"/>
                <a:gd name="connsiteX1" fmla="*/ 1200 w 9604"/>
                <a:gd name="connsiteY1" fmla="*/ 727 h 8584"/>
                <a:gd name="connsiteX2" fmla="*/ 1200 w 9604"/>
                <a:gd name="connsiteY2" fmla="*/ 2869 h 8584"/>
                <a:gd name="connsiteX3" fmla="*/ 2001 w 9604"/>
                <a:gd name="connsiteY3" fmla="*/ 3576 h 8584"/>
                <a:gd name="connsiteX4" fmla="*/ 1605 w 9604"/>
                <a:gd name="connsiteY4" fmla="*/ 4285 h 8584"/>
                <a:gd name="connsiteX5" fmla="*/ 3201 w 9604"/>
                <a:gd name="connsiteY5" fmla="*/ 8584 h 8584"/>
                <a:gd name="connsiteX6" fmla="*/ 5600 w 9604"/>
                <a:gd name="connsiteY6" fmla="*/ 7859 h 8584"/>
                <a:gd name="connsiteX7" fmla="*/ 6403 w 9604"/>
                <a:gd name="connsiteY7" fmla="*/ 8584 h 8584"/>
                <a:gd name="connsiteX8" fmla="*/ 8000 w 9604"/>
                <a:gd name="connsiteY8" fmla="*/ 8584 h 8584"/>
                <a:gd name="connsiteX9" fmla="*/ 8405 w 9604"/>
                <a:gd name="connsiteY9" fmla="*/ 7859 h 8584"/>
                <a:gd name="connsiteX10" fmla="*/ 9604 w 9604"/>
                <a:gd name="connsiteY10" fmla="*/ 7859 h 8584"/>
                <a:gd name="connsiteX0" fmla="*/ 22 w 10022"/>
                <a:gd name="connsiteY0" fmla="*/ 283 h 10283"/>
                <a:gd name="connsiteX1" fmla="*/ 0 w 10022"/>
                <a:gd name="connsiteY1" fmla="*/ 0 h 10283"/>
                <a:gd name="connsiteX2" fmla="*/ 1271 w 10022"/>
                <a:gd name="connsiteY2" fmla="*/ 1130 h 10283"/>
                <a:gd name="connsiteX3" fmla="*/ 1271 w 10022"/>
                <a:gd name="connsiteY3" fmla="*/ 3625 h 10283"/>
                <a:gd name="connsiteX4" fmla="*/ 2106 w 10022"/>
                <a:gd name="connsiteY4" fmla="*/ 4449 h 10283"/>
                <a:gd name="connsiteX5" fmla="*/ 1693 w 10022"/>
                <a:gd name="connsiteY5" fmla="*/ 5275 h 10283"/>
                <a:gd name="connsiteX6" fmla="*/ 3355 w 10022"/>
                <a:gd name="connsiteY6" fmla="*/ 10283 h 10283"/>
                <a:gd name="connsiteX7" fmla="*/ 5853 w 10022"/>
                <a:gd name="connsiteY7" fmla="*/ 9438 h 10283"/>
                <a:gd name="connsiteX8" fmla="*/ 6689 w 10022"/>
                <a:gd name="connsiteY8" fmla="*/ 10283 h 10283"/>
                <a:gd name="connsiteX9" fmla="*/ 8352 w 10022"/>
                <a:gd name="connsiteY9" fmla="*/ 10283 h 10283"/>
                <a:gd name="connsiteX10" fmla="*/ 8774 w 10022"/>
                <a:gd name="connsiteY10" fmla="*/ 9438 h 10283"/>
                <a:gd name="connsiteX11" fmla="*/ 10022 w 10022"/>
                <a:gd name="connsiteY11" fmla="*/ 9438 h 10283"/>
                <a:gd name="connsiteX0" fmla="*/ 22 w 10022"/>
                <a:gd name="connsiteY0" fmla="*/ 283 h 10283"/>
                <a:gd name="connsiteX1" fmla="*/ 0 w 10022"/>
                <a:gd name="connsiteY1" fmla="*/ 0 h 10283"/>
                <a:gd name="connsiteX2" fmla="*/ 1271 w 10022"/>
                <a:gd name="connsiteY2" fmla="*/ 3625 h 10283"/>
                <a:gd name="connsiteX3" fmla="*/ 2106 w 10022"/>
                <a:gd name="connsiteY3" fmla="*/ 4449 h 10283"/>
                <a:gd name="connsiteX4" fmla="*/ 1693 w 10022"/>
                <a:gd name="connsiteY4" fmla="*/ 5275 h 10283"/>
                <a:gd name="connsiteX5" fmla="*/ 3355 w 10022"/>
                <a:gd name="connsiteY5" fmla="*/ 10283 h 10283"/>
                <a:gd name="connsiteX6" fmla="*/ 5853 w 10022"/>
                <a:gd name="connsiteY6" fmla="*/ 9438 h 10283"/>
                <a:gd name="connsiteX7" fmla="*/ 6689 w 10022"/>
                <a:gd name="connsiteY7" fmla="*/ 10283 h 10283"/>
                <a:gd name="connsiteX8" fmla="*/ 8352 w 10022"/>
                <a:gd name="connsiteY8" fmla="*/ 10283 h 10283"/>
                <a:gd name="connsiteX9" fmla="*/ 8774 w 10022"/>
                <a:gd name="connsiteY9" fmla="*/ 9438 h 10283"/>
                <a:gd name="connsiteX10" fmla="*/ 10022 w 10022"/>
                <a:gd name="connsiteY10" fmla="*/ 9438 h 10283"/>
                <a:gd name="connsiteX0" fmla="*/ 0 w 10000"/>
                <a:gd name="connsiteY0" fmla="*/ 0 h 10000"/>
                <a:gd name="connsiteX1" fmla="*/ 1249 w 10000"/>
                <a:gd name="connsiteY1" fmla="*/ 3342 h 10000"/>
                <a:gd name="connsiteX2" fmla="*/ 2084 w 10000"/>
                <a:gd name="connsiteY2" fmla="*/ 4166 h 10000"/>
                <a:gd name="connsiteX3" fmla="*/ 1671 w 10000"/>
                <a:gd name="connsiteY3" fmla="*/ 4992 h 10000"/>
                <a:gd name="connsiteX4" fmla="*/ 3333 w 10000"/>
                <a:gd name="connsiteY4" fmla="*/ 10000 h 10000"/>
                <a:gd name="connsiteX5" fmla="*/ 5831 w 10000"/>
                <a:gd name="connsiteY5" fmla="*/ 9155 h 10000"/>
                <a:gd name="connsiteX6" fmla="*/ 6667 w 10000"/>
                <a:gd name="connsiteY6" fmla="*/ 10000 h 10000"/>
                <a:gd name="connsiteX7" fmla="*/ 8330 w 10000"/>
                <a:gd name="connsiteY7" fmla="*/ 10000 h 10000"/>
                <a:gd name="connsiteX8" fmla="*/ 8752 w 10000"/>
                <a:gd name="connsiteY8" fmla="*/ 9155 h 10000"/>
                <a:gd name="connsiteX9" fmla="*/ 10000 w 10000"/>
                <a:gd name="connsiteY9" fmla="*/ 9155 h 10000"/>
                <a:gd name="connsiteX0" fmla="*/ 87 w 10087"/>
                <a:gd name="connsiteY0" fmla="*/ 213 h 10213"/>
                <a:gd name="connsiteX1" fmla="*/ 94 w 10087"/>
                <a:gd name="connsiteY1" fmla="*/ 258 h 10213"/>
                <a:gd name="connsiteX2" fmla="*/ 1336 w 10087"/>
                <a:gd name="connsiteY2" fmla="*/ 3555 h 10213"/>
                <a:gd name="connsiteX3" fmla="*/ 2171 w 10087"/>
                <a:gd name="connsiteY3" fmla="*/ 4379 h 10213"/>
                <a:gd name="connsiteX4" fmla="*/ 1758 w 10087"/>
                <a:gd name="connsiteY4" fmla="*/ 5205 h 10213"/>
                <a:gd name="connsiteX5" fmla="*/ 3420 w 10087"/>
                <a:gd name="connsiteY5" fmla="*/ 10213 h 10213"/>
                <a:gd name="connsiteX6" fmla="*/ 5918 w 10087"/>
                <a:gd name="connsiteY6" fmla="*/ 9368 h 10213"/>
                <a:gd name="connsiteX7" fmla="*/ 6754 w 10087"/>
                <a:gd name="connsiteY7" fmla="*/ 10213 h 10213"/>
                <a:gd name="connsiteX8" fmla="*/ 8417 w 10087"/>
                <a:gd name="connsiteY8" fmla="*/ 10213 h 10213"/>
                <a:gd name="connsiteX9" fmla="*/ 8839 w 10087"/>
                <a:gd name="connsiteY9" fmla="*/ 9368 h 10213"/>
                <a:gd name="connsiteX10" fmla="*/ 10087 w 10087"/>
                <a:gd name="connsiteY10" fmla="*/ 9368 h 1021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232 w 10148"/>
                <a:gd name="connsiteY2" fmla="*/ 4439 h 10273"/>
                <a:gd name="connsiteX3" fmla="*/ 1819 w 10148"/>
                <a:gd name="connsiteY3" fmla="*/ 5265 h 10273"/>
                <a:gd name="connsiteX4" fmla="*/ 3481 w 10148"/>
                <a:gd name="connsiteY4" fmla="*/ 10273 h 10273"/>
                <a:gd name="connsiteX5" fmla="*/ 5979 w 10148"/>
                <a:gd name="connsiteY5" fmla="*/ 9428 h 10273"/>
                <a:gd name="connsiteX6" fmla="*/ 6815 w 10148"/>
                <a:gd name="connsiteY6" fmla="*/ 10273 h 10273"/>
                <a:gd name="connsiteX7" fmla="*/ 8478 w 10148"/>
                <a:gd name="connsiteY7" fmla="*/ 10273 h 10273"/>
                <a:gd name="connsiteX8" fmla="*/ 8900 w 10148"/>
                <a:gd name="connsiteY8" fmla="*/ 9428 h 10273"/>
                <a:gd name="connsiteX9" fmla="*/ 10148 w 10148"/>
                <a:gd name="connsiteY9" fmla="*/ 9428 h 1027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13 w 10148"/>
                <a:gd name="connsiteY2" fmla="*/ 449 h 10273"/>
                <a:gd name="connsiteX3" fmla="*/ 2232 w 10148"/>
                <a:gd name="connsiteY3" fmla="*/ 4439 h 10273"/>
                <a:gd name="connsiteX4" fmla="*/ 1819 w 10148"/>
                <a:gd name="connsiteY4" fmla="*/ 5265 h 10273"/>
                <a:gd name="connsiteX5" fmla="*/ 3481 w 10148"/>
                <a:gd name="connsiteY5" fmla="*/ 10273 h 10273"/>
                <a:gd name="connsiteX6" fmla="*/ 5979 w 10148"/>
                <a:gd name="connsiteY6" fmla="*/ 9428 h 10273"/>
                <a:gd name="connsiteX7" fmla="*/ 6815 w 10148"/>
                <a:gd name="connsiteY7" fmla="*/ 10273 h 10273"/>
                <a:gd name="connsiteX8" fmla="*/ 8478 w 10148"/>
                <a:gd name="connsiteY8" fmla="*/ 10273 h 10273"/>
                <a:gd name="connsiteX9" fmla="*/ 8900 w 10148"/>
                <a:gd name="connsiteY9" fmla="*/ 9428 h 10273"/>
                <a:gd name="connsiteX10" fmla="*/ 10148 w 10148"/>
                <a:gd name="connsiteY10" fmla="*/ 9428 h 1027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232 w 10148"/>
                <a:gd name="connsiteY2" fmla="*/ 4439 h 10273"/>
                <a:gd name="connsiteX3" fmla="*/ 1819 w 10148"/>
                <a:gd name="connsiteY3" fmla="*/ 5265 h 10273"/>
                <a:gd name="connsiteX4" fmla="*/ 3481 w 10148"/>
                <a:gd name="connsiteY4" fmla="*/ 10273 h 10273"/>
                <a:gd name="connsiteX5" fmla="*/ 5979 w 10148"/>
                <a:gd name="connsiteY5" fmla="*/ 9428 h 10273"/>
                <a:gd name="connsiteX6" fmla="*/ 6815 w 10148"/>
                <a:gd name="connsiteY6" fmla="*/ 10273 h 10273"/>
                <a:gd name="connsiteX7" fmla="*/ 8478 w 10148"/>
                <a:gd name="connsiteY7" fmla="*/ 10273 h 10273"/>
                <a:gd name="connsiteX8" fmla="*/ 8900 w 10148"/>
                <a:gd name="connsiteY8" fmla="*/ 9428 h 10273"/>
                <a:gd name="connsiteX9" fmla="*/ 10148 w 10148"/>
                <a:gd name="connsiteY9" fmla="*/ 9428 h 10273"/>
                <a:gd name="connsiteX0" fmla="*/ 0 w 10000"/>
                <a:gd name="connsiteY0" fmla="*/ 0 h 10000"/>
                <a:gd name="connsiteX1" fmla="*/ 2084 w 10000"/>
                <a:gd name="connsiteY1" fmla="*/ 4166 h 10000"/>
                <a:gd name="connsiteX2" fmla="*/ 1671 w 10000"/>
                <a:gd name="connsiteY2" fmla="*/ 4992 h 10000"/>
                <a:gd name="connsiteX3" fmla="*/ 3333 w 10000"/>
                <a:gd name="connsiteY3" fmla="*/ 10000 h 10000"/>
                <a:gd name="connsiteX4" fmla="*/ 5831 w 10000"/>
                <a:gd name="connsiteY4" fmla="*/ 9155 h 10000"/>
                <a:gd name="connsiteX5" fmla="*/ 6667 w 10000"/>
                <a:gd name="connsiteY5" fmla="*/ 10000 h 10000"/>
                <a:gd name="connsiteX6" fmla="*/ 8330 w 10000"/>
                <a:gd name="connsiteY6" fmla="*/ 10000 h 10000"/>
                <a:gd name="connsiteX7" fmla="*/ 8752 w 10000"/>
                <a:gd name="connsiteY7" fmla="*/ 9155 h 10000"/>
                <a:gd name="connsiteX8" fmla="*/ 10000 w 10000"/>
                <a:gd name="connsiteY8" fmla="*/ 9155 h 10000"/>
                <a:gd name="connsiteX0" fmla="*/ 413 w 8329"/>
                <a:gd name="connsiteY0" fmla="*/ 0 h 5834"/>
                <a:gd name="connsiteX1" fmla="*/ 0 w 8329"/>
                <a:gd name="connsiteY1" fmla="*/ 826 h 5834"/>
                <a:gd name="connsiteX2" fmla="*/ 1662 w 8329"/>
                <a:gd name="connsiteY2" fmla="*/ 5834 h 5834"/>
                <a:gd name="connsiteX3" fmla="*/ 4160 w 8329"/>
                <a:gd name="connsiteY3" fmla="*/ 4989 h 5834"/>
                <a:gd name="connsiteX4" fmla="*/ 4996 w 8329"/>
                <a:gd name="connsiteY4" fmla="*/ 5834 h 5834"/>
                <a:gd name="connsiteX5" fmla="*/ 6659 w 8329"/>
                <a:gd name="connsiteY5" fmla="*/ 5834 h 5834"/>
                <a:gd name="connsiteX6" fmla="*/ 7081 w 8329"/>
                <a:gd name="connsiteY6" fmla="*/ 4989 h 5834"/>
                <a:gd name="connsiteX7" fmla="*/ 8329 w 8329"/>
                <a:gd name="connsiteY7" fmla="*/ 4989 h 5834"/>
                <a:gd name="connsiteX0" fmla="*/ 0 w 10000"/>
                <a:gd name="connsiteY0" fmla="*/ 0 h 8584"/>
                <a:gd name="connsiteX1" fmla="*/ 1995 w 10000"/>
                <a:gd name="connsiteY1" fmla="*/ 8584 h 8584"/>
                <a:gd name="connsiteX2" fmla="*/ 4995 w 10000"/>
                <a:gd name="connsiteY2" fmla="*/ 7136 h 8584"/>
                <a:gd name="connsiteX3" fmla="*/ 5998 w 10000"/>
                <a:gd name="connsiteY3" fmla="*/ 8584 h 8584"/>
                <a:gd name="connsiteX4" fmla="*/ 7995 w 10000"/>
                <a:gd name="connsiteY4" fmla="*/ 8584 h 8584"/>
                <a:gd name="connsiteX5" fmla="*/ 8502 w 10000"/>
                <a:gd name="connsiteY5" fmla="*/ 7136 h 8584"/>
                <a:gd name="connsiteX6" fmla="*/ 10000 w 10000"/>
                <a:gd name="connsiteY6" fmla="*/ 7136 h 8584"/>
                <a:gd name="connsiteX0" fmla="*/ 0 w 8005"/>
                <a:gd name="connsiteY0" fmla="*/ 1687 h 1687"/>
                <a:gd name="connsiteX1" fmla="*/ 3000 w 8005"/>
                <a:gd name="connsiteY1" fmla="*/ 0 h 1687"/>
                <a:gd name="connsiteX2" fmla="*/ 4003 w 8005"/>
                <a:gd name="connsiteY2" fmla="*/ 1687 h 1687"/>
                <a:gd name="connsiteX3" fmla="*/ 6000 w 8005"/>
                <a:gd name="connsiteY3" fmla="*/ 1687 h 1687"/>
                <a:gd name="connsiteX4" fmla="*/ 6507 w 8005"/>
                <a:gd name="connsiteY4" fmla="*/ 0 h 1687"/>
                <a:gd name="connsiteX5" fmla="*/ 8005 w 8005"/>
                <a:gd name="connsiteY5" fmla="*/ 0 h 1687"/>
                <a:gd name="connsiteX0" fmla="*/ 0 w 12109"/>
                <a:gd name="connsiteY0" fmla="*/ 10000 h 10000"/>
                <a:gd name="connsiteX1" fmla="*/ 3748 w 12109"/>
                <a:gd name="connsiteY1" fmla="*/ 0 h 10000"/>
                <a:gd name="connsiteX2" fmla="*/ 5001 w 12109"/>
                <a:gd name="connsiteY2" fmla="*/ 10000 h 10000"/>
                <a:gd name="connsiteX3" fmla="*/ 7495 w 12109"/>
                <a:gd name="connsiteY3" fmla="*/ 10000 h 10000"/>
                <a:gd name="connsiteX4" fmla="*/ 8129 w 12109"/>
                <a:gd name="connsiteY4" fmla="*/ 0 h 10000"/>
                <a:gd name="connsiteX5" fmla="*/ 12109 w 12109"/>
                <a:gd name="connsiteY5" fmla="*/ 0 h 10000"/>
                <a:gd name="connsiteX0" fmla="*/ 0 w 12109"/>
                <a:gd name="connsiteY0" fmla="*/ 10611 h 10611"/>
                <a:gd name="connsiteX1" fmla="*/ 3748 w 12109"/>
                <a:gd name="connsiteY1" fmla="*/ 611 h 10611"/>
                <a:gd name="connsiteX2" fmla="*/ 5001 w 12109"/>
                <a:gd name="connsiteY2" fmla="*/ 10611 h 10611"/>
                <a:gd name="connsiteX3" fmla="*/ 7495 w 12109"/>
                <a:gd name="connsiteY3" fmla="*/ 10611 h 10611"/>
                <a:gd name="connsiteX4" fmla="*/ 8129 w 12109"/>
                <a:gd name="connsiteY4" fmla="*/ 611 h 10611"/>
                <a:gd name="connsiteX5" fmla="*/ 9907 w 12109"/>
                <a:gd name="connsiteY5" fmla="*/ 0 h 10611"/>
                <a:gd name="connsiteX6" fmla="*/ 12109 w 12109"/>
                <a:gd name="connsiteY6" fmla="*/ 611 h 10611"/>
                <a:gd name="connsiteX0" fmla="*/ 0 w 10172"/>
                <a:gd name="connsiteY0" fmla="*/ 10611 h 10611"/>
                <a:gd name="connsiteX1" fmla="*/ 3748 w 10172"/>
                <a:gd name="connsiteY1" fmla="*/ 611 h 10611"/>
                <a:gd name="connsiteX2" fmla="*/ 5001 w 10172"/>
                <a:gd name="connsiteY2" fmla="*/ 10611 h 10611"/>
                <a:gd name="connsiteX3" fmla="*/ 7495 w 10172"/>
                <a:gd name="connsiteY3" fmla="*/ 10611 h 10611"/>
                <a:gd name="connsiteX4" fmla="*/ 8129 w 10172"/>
                <a:gd name="connsiteY4" fmla="*/ 611 h 10611"/>
                <a:gd name="connsiteX5" fmla="*/ 9907 w 10172"/>
                <a:gd name="connsiteY5" fmla="*/ 0 h 10611"/>
                <a:gd name="connsiteX6" fmla="*/ 10172 w 10172"/>
                <a:gd name="connsiteY6" fmla="*/ 9158 h 10611"/>
                <a:gd name="connsiteX0" fmla="*/ 0 w 10086"/>
                <a:gd name="connsiteY0" fmla="*/ 10611 h 10611"/>
                <a:gd name="connsiteX1" fmla="*/ 3748 w 10086"/>
                <a:gd name="connsiteY1" fmla="*/ 611 h 10611"/>
                <a:gd name="connsiteX2" fmla="*/ 5001 w 10086"/>
                <a:gd name="connsiteY2" fmla="*/ 10611 h 10611"/>
                <a:gd name="connsiteX3" fmla="*/ 7495 w 10086"/>
                <a:gd name="connsiteY3" fmla="*/ 10611 h 10611"/>
                <a:gd name="connsiteX4" fmla="*/ 8129 w 10086"/>
                <a:gd name="connsiteY4" fmla="*/ 611 h 10611"/>
                <a:gd name="connsiteX5" fmla="*/ 9907 w 10086"/>
                <a:gd name="connsiteY5" fmla="*/ 0 h 10611"/>
                <a:gd name="connsiteX6" fmla="*/ 10086 w 10086"/>
                <a:gd name="connsiteY6" fmla="*/ 7604 h 10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86" h="10611">
                  <a:moveTo>
                    <a:pt x="0" y="10611"/>
                  </a:moveTo>
                  <a:lnTo>
                    <a:pt x="3748" y="611"/>
                  </a:lnTo>
                  <a:lnTo>
                    <a:pt x="5001" y="10611"/>
                  </a:lnTo>
                  <a:lnTo>
                    <a:pt x="7495" y="10611"/>
                  </a:lnTo>
                  <a:cubicBezTo>
                    <a:pt x="7706" y="7278"/>
                    <a:pt x="7918" y="3944"/>
                    <a:pt x="8129" y="611"/>
                  </a:cubicBezTo>
                  <a:lnTo>
                    <a:pt x="9907" y="0"/>
                  </a:lnTo>
                  <a:cubicBezTo>
                    <a:pt x="9995" y="3053"/>
                    <a:pt x="9998" y="4551"/>
                    <a:pt x="10086" y="7604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716" name="グループ化 715"/>
          <p:cNvGrpSpPr/>
          <p:nvPr/>
        </p:nvGrpSpPr>
        <p:grpSpPr bwMode="gray">
          <a:xfrm>
            <a:off x="10021577" y="5466502"/>
            <a:ext cx="129407" cy="61913"/>
            <a:chOff x="8700268" y="4774406"/>
            <a:chExt cx="129407" cy="61913"/>
          </a:xfrm>
        </p:grpSpPr>
        <p:sp>
          <p:nvSpPr>
            <p:cNvPr id="717" name="フリーフォーム 716"/>
            <p:cNvSpPr/>
            <p:nvPr/>
          </p:nvSpPr>
          <p:spPr bwMode="gray">
            <a:xfrm>
              <a:off x="8701088" y="4774406"/>
              <a:ext cx="128587" cy="61913"/>
            </a:xfrm>
            <a:custGeom>
              <a:avLst/>
              <a:gdLst>
                <a:gd name="connsiteX0" fmla="*/ 0 w 128587"/>
                <a:gd name="connsiteY0" fmla="*/ 30957 h 61913"/>
                <a:gd name="connsiteX1" fmla="*/ 47625 w 128587"/>
                <a:gd name="connsiteY1" fmla="*/ 61913 h 61913"/>
                <a:gd name="connsiteX2" fmla="*/ 128587 w 128587"/>
                <a:gd name="connsiteY2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587" h="61913">
                  <a:moveTo>
                    <a:pt x="0" y="30957"/>
                  </a:moveTo>
                  <a:lnTo>
                    <a:pt x="47625" y="61913"/>
                  </a:lnTo>
                  <a:lnTo>
                    <a:pt x="128587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18" name="フリーフォーム 717"/>
            <p:cNvSpPr/>
            <p:nvPr/>
          </p:nvSpPr>
          <p:spPr bwMode="gray">
            <a:xfrm>
              <a:off x="8700268" y="4774406"/>
              <a:ext cx="128587" cy="61913"/>
            </a:xfrm>
            <a:custGeom>
              <a:avLst/>
              <a:gdLst>
                <a:gd name="connsiteX0" fmla="*/ 0 w 128587"/>
                <a:gd name="connsiteY0" fmla="*/ 30957 h 61913"/>
                <a:gd name="connsiteX1" fmla="*/ 47625 w 128587"/>
                <a:gd name="connsiteY1" fmla="*/ 61913 h 61913"/>
                <a:gd name="connsiteX2" fmla="*/ 128587 w 128587"/>
                <a:gd name="connsiteY2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587" h="61913">
                  <a:moveTo>
                    <a:pt x="0" y="30957"/>
                  </a:moveTo>
                  <a:lnTo>
                    <a:pt x="47625" y="61913"/>
                  </a:lnTo>
                  <a:lnTo>
                    <a:pt x="128587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719" name="Freeform 26"/>
          <p:cNvSpPr>
            <a:spLocks noChangeAspect="1"/>
          </p:cNvSpPr>
          <p:nvPr/>
        </p:nvSpPr>
        <p:spPr bwMode="gray">
          <a:xfrm>
            <a:off x="4581578" y="2924720"/>
            <a:ext cx="254079" cy="445791"/>
          </a:xfrm>
          <a:custGeom>
            <a:avLst/>
            <a:gdLst>
              <a:gd name="T0" fmla="*/ 2147483647 w 499"/>
              <a:gd name="T1" fmla="*/ 0 h 1089"/>
              <a:gd name="T2" fmla="*/ 2147483647 w 499"/>
              <a:gd name="T3" fmla="*/ 2147483647 h 1089"/>
              <a:gd name="T4" fmla="*/ 2147483647 w 499"/>
              <a:gd name="T5" fmla="*/ 2147483647 h 1089"/>
              <a:gd name="T6" fmla="*/ 2147483647 w 499"/>
              <a:gd name="T7" fmla="*/ 2147483647 h 1089"/>
              <a:gd name="T8" fmla="*/ 2147483647 w 499"/>
              <a:gd name="T9" fmla="*/ 2147483647 h 1089"/>
              <a:gd name="T10" fmla="*/ 2147483647 w 499"/>
              <a:gd name="T11" fmla="*/ 2147483647 h 1089"/>
              <a:gd name="T12" fmla="*/ 2147483647 w 499"/>
              <a:gd name="T13" fmla="*/ 2147483647 h 1089"/>
              <a:gd name="T14" fmla="*/ 0 w 499"/>
              <a:gd name="T15" fmla="*/ 2147483647 h 1089"/>
              <a:gd name="T16" fmla="*/ 2147483647 w 499"/>
              <a:gd name="T17" fmla="*/ 2147483647 h 108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99"/>
              <a:gd name="T28" fmla="*/ 0 h 1089"/>
              <a:gd name="T29" fmla="*/ 499 w 499"/>
              <a:gd name="T30" fmla="*/ 1089 h 1089"/>
              <a:gd name="connsiteX0" fmla="*/ 10000 w 10000"/>
              <a:gd name="connsiteY0" fmla="*/ 0 h 8329"/>
              <a:gd name="connsiteX1" fmla="*/ 7275 w 10000"/>
              <a:gd name="connsiteY1" fmla="*/ 1662 h 8329"/>
              <a:gd name="connsiteX2" fmla="*/ 7275 w 10000"/>
              <a:gd name="connsiteY2" fmla="*/ 2085 h 8329"/>
              <a:gd name="connsiteX3" fmla="*/ 3627 w 10000"/>
              <a:gd name="connsiteY3" fmla="*/ 4996 h 8329"/>
              <a:gd name="connsiteX4" fmla="*/ 2725 w 10000"/>
              <a:gd name="connsiteY4" fmla="*/ 6245 h 8329"/>
              <a:gd name="connsiteX5" fmla="*/ 902 w 10000"/>
              <a:gd name="connsiteY5" fmla="*/ 6667 h 8329"/>
              <a:gd name="connsiteX6" fmla="*/ 0 w 10000"/>
              <a:gd name="connsiteY6" fmla="*/ 7493 h 8329"/>
              <a:gd name="connsiteX7" fmla="*/ 902 w 10000"/>
              <a:gd name="connsiteY7" fmla="*/ 8329 h 8329"/>
              <a:gd name="connsiteX0" fmla="*/ 7275 w 7275"/>
              <a:gd name="connsiteY0" fmla="*/ 0 h 8005"/>
              <a:gd name="connsiteX1" fmla="*/ 7275 w 7275"/>
              <a:gd name="connsiteY1" fmla="*/ 508 h 8005"/>
              <a:gd name="connsiteX2" fmla="*/ 3627 w 7275"/>
              <a:gd name="connsiteY2" fmla="*/ 4003 h 8005"/>
              <a:gd name="connsiteX3" fmla="*/ 2725 w 7275"/>
              <a:gd name="connsiteY3" fmla="*/ 5503 h 8005"/>
              <a:gd name="connsiteX4" fmla="*/ 902 w 7275"/>
              <a:gd name="connsiteY4" fmla="*/ 6010 h 8005"/>
              <a:gd name="connsiteX5" fmla="*/ 0 w 7275"/>
              <a:gd name="connsiteY5" fmla="*/ 7001 h 8005"/>
              <a:gd name="connsiteX6" fmla="*/ 902 w 7275"/>
              <a:gd name="connsiteY6" fmla="*/ 8005 h 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5" h="8005">
                <a:moveTo>
                  <a:pt x="7275" y="0"/>
                </a:moveTo>
                <a:lnTo>
                  <a:pt x="7275" y="508"/>
                </a:lnTo>
                <a:lnTo>
                  <a:pt x="3627" y="4003"/>
                </a:lnTo>
                <a:lnTo>
                  <a:pt x="2725" y="5503"/>
                </a:lnTo>
                <a:lnTo>
                  <a:pt x="902" y="6010"/>
                </a:lnTo>
                <a:lnTo>
                  <a:pt x="0" y="7001"/>
                </a:lnTo>
                <a:lnTo>
                  <a:pt x="902" y="8005"/>
                </a:lnTo>
              </a:path>
            </a:pathLst>
          </a:cu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20" name="Freeform 269"/>
          <p:cNvSpPr>
            <a:spLocks noChangeAspect="1"/>
          </p:cNvSpPr>
          <p:nvPr/>
        </p:nvSpPr>
        <p:spPr bwMode="gray">
          <a:xfrm>
            <a:off x="1380719" y="5146813"/>
            <a:ext cx="8809033" cy="2110298"/>
          </a:xfrm>
          <a:custGeom>
            <a:avLst/>
            <a:gdLst>
              <a:gd name="T0" fmla="*/ 2147483647 w 4173"/>
              <a:gd name="T1" fmla="*/ 2147483647 h 2268"/>
              <a:gd name="T2" fmla="*/ 2147483647 w 4173"/>
              <a:gd name="T3" fmla="*/ 2147483647 h 2268"/>
              <a:gd name="T4" fmla="*/ 2147483647 w 4173"/>
              <a:gd name="T5" fmla="*/ 2147483647 h 2268"/>
              <a:gd name="T6" fmla="*/ 2147483647 w 4173"/>
              <a:gd name="T7" fmla="*/ 2147483647 h 2268"/>
              <a:gd name="T8" fmla="*/ 2147483647 w 4173"/>
              <a:gd name="T9" fmla="*/ 2147483647 h 2268"/>
              <a:gd name="T10" fmla="*/ 2147483647 w 4173"/>
              <a:gd name="T11" fmla="*/ 2147483647 h 2268"/>
              <a:gd name="T12" fmla="*/ 2147483647 w 4173"/>
              <a:gd name="T13" fmla="*/ 2147483647 h 2268"/>
              <a:gd name="T14" fmla="*/ 2147483647 w 4173"/>
              <a:gd name="T15" fmla="*/ 2147483647 h 2268"/>
              <a:gd name="T16" fmla="*/ 2147483647 w 4173"/>
              <a:gd name="T17" fmla="*/ 2147483647 h 2268"/>
              <a:gd name="T18" fmla="*/ 2147483647 w 4173"/>
              <a:gd name="T19" fmla="*/ 2147483647 h 2268"/>
              <a:gd name="T20" fmla="*/ 2147483647 w 4173"/>
              <a:gd name="T21" fmla="*/ 2147483647 h 2268"/>
              <a:gd name="T22" fmla="*/ 2147483647 w 4173"/>
              <a:gd name="T23" fmla="*/ 2147483647 h 2268"/>
              <a:gd name="T24" fmla="*/ 2147483647 w 4173"/>
              <a:gd name="T25" fmla="*/ 2147483647 h 2268"/>
              <a:gd name="T26" fmla="*/ 2147483647 w 4173"/>
              <a:gd name="T27" fmla="*/ 2147483647 h 2268"/>
              <a:gd name="T28" fmla="*/ 2147483647 w 4173"/>
              <a:gd name="T29" fmla="*/ 2147483647 h 2268"/>
              <a:gd name="T30" fmla="*/ 2147483647 w 4173"/>
              <a:gd name="T31" fmla="*/ 2147483647 h 2268"/>
              <a:gd name="T32" fmla="*/ 2147483647 w 4173"/>
              <a:gd name="T33" fmla="*/ 2147483647 h 2268"/>
              <a:gd name="T34" fmla="*/ 2147483647 w 4173"/>
              <a:gd name="T35" fmla="*/ 2147483647 h 2268"/>
              <a:gd name="T36" fmla="*/ 2147483647 w 4173"/>
              <a:gd name="T37" fmla="*/ 0 h 2268"/>
              <a:gd name="T38" fmla="*/ 2147483647 w 4173"/>
              <a:gd name="T39" fmla="*/ 2147483647 h 2268"/>
              <a:gd name="T40" fmla="*/ 2147483647 w 4173"/>
              <a:gd name="T41" fmla="*/ 0 h 2268"/>
              <a:gd name="T42" fmla="*/ 2147483647 w 4173"/>
              <a:gd name="T43" fmla="*/ 2147483647 h 2268"/>
              <a:gd name="T44" fmla="*/ 2147483647 w 4173"/>
              <a:gd name="T45" fmla="*/ 2147483647 h 2268"/>
              <a:gd name="T46" fmla="*/ 2147483647 w 4173"/>
              <a:gd name="T47" fmla="*/ 2147483647 h 2268"/>
              <a:gd name="T48" fmla="*/ 2147483647 w 4173"/>
              <a:gd name="T49" fmla="*/ 2147483647 h 2268"/>
              <a:gd name="T50" fmla="*/ 2147483647 w 4173"/>
              <a:gd name="T51" fmla="*/ 2147483647 h 2268"/>
              <a:gd name="T52" fmla="*/ 0 w 4173"/>
              <a:gd name="T53" fmla="*/ 2147483647 h 226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173"/>
              <a:gd name="T82" fmla="*/ 0 h 2268"/>
              <a:gd name="T83" fmla="*/ 4173 w 4173"/>
              <a:gd name="T84" fmla="*/ 2268 h 2268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0 w 10147"/>
              <a:gd name="connsiteY26" fmla="*/ 5240 h 10000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196 w 10147"/>
              <a:gd name="connsiteY26" fmla="*/ 4938 h 10000"/>
              <a:gd name="connsiteX27" fmla="*/ 0 w 10147"/>
              <a:gd name="connsiteY27" fmla="*/ 5240 h 10000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196 w 10147"/>
              <a:gd name="connsiteY26" fmla="*/ 4938 h 10000"/>
              <a:gd name="connsiteX27" fmla="*/ 0 w 10147"/>
              <a:gd name="connsiteY27" fmla="*/ 52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0 w 14862"/>
              <a:gd name="connsiteY27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417 w 15067"/>
              <a:gd name="connsiteY27" fmla="*/ 8824 h 10000"/>
              <a:gd name="connsiteX28" fmla="*/ 205 w 15067"/>
              <a:gd name="connsiteY28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036 w 15067"/>
              <a:gd name="connsiteY27" fmla="*/ 8772 h 10000"/>
              <a:gd name="connsiteX28" fmla="*/ 417 w 15067"/>
              <a:gd name="connsiteY28" fmla="*/ 8824 h 10000"/>
              <a:gd name="connsiteX29" fmla="*/ 205 w 15067"/>
              <a:gd name="connsiteY29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214 w 14862"/>
              <a:gd name="connsiteY27" fmla="*/ 9405 h 10000"/>
              <a:gd name="connsiteX28" fmla="*/ 831 w 14862"/>
              <a:gd name="connsiteY28" fmla="*/ 8772 h 10000"/>
              <a:gd name="connsiteX29" fmla="*/ 212 w 14862"/>
              <a:gd name="connsiteY29" fmla="*/ 8824 h 10000"/>
              <a:gd name="connsiteX30" fmla="*/ 0 w 14862"/>
              <a:gd name="connsiteY30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784 w 14862"/>
              <a:gd name="connsiteY27" fmla="*/ 8995 h 10000"/>
              <a:gd name="connsiteX28" fmla="*/ 1214 w 14862"/>
              <a:gd name="connsiteY28" fmla="*/ 9405 h 10000"/>
              <a:gd name="connsiteX29" fmla="*/ 831 w 14862"/>
              <a:gd name="connsiteY29" fmla="*/ 8772 h 10000"/>
              <a:gd name="connsiteX30" fmla="*/ 212 w 14862"/>
              <a:gd name="connsiteY30" fmla="*/ 8824 h 10000"/>
              <a:gd name="connsiteX31" fmla="*/ 0 w 14862"/>
              <a:gd name="connsiteY31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784 w 14862"/>
              <a:gd name="connsiteY27" fmla="*/ 8995 h 10000"/>
              <a:gd name="connsiteX28" fmla="*/ 1214 w 14862"/>
              <a:gd name="connsiteY28" fmla="*/ 9405 h 10000"/>
              <a:gd name="connsiteX29" fmla="*/ 831 w 14862"/>
              <a:gd name="connsiteY29" fmla="*/ 8772 h 10000"/>
              <a:gd name="connsiteX30" fmla="*/ 212 w 14862"/>
              <a:gd name="connsiteY30" fmla="*/ 8824 h 10000"/>
              <a:gd name="connsiteX31" fmla="*/ 0 w 14862"/>
              <a:gd name="connsiteY31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842 w 14862"/>
              <a:gd name="connsiteY27" fmla="*/ 6616 h 10000"/>
              <a:gd name="connsiteX28" fmla="*/ 1784 w 14862"/>
              <a:gd name="connsiteY28" fmla="*/ 8995 h 10000"/>
              <a:gd name="connsiteX29" fmla="*/ 1214 w 14862"/>
              <a:gd name="connsiteY29" fmla="*/ 9405 h 10000"/>
              <a:gd name="connsiteX30" fmla="*/ 831 w 14862"/>
              <a:gd name="connsiteY30" fmla="*/ 8772 h 10000"/>
              <a:gd name="connsiteX31" fmla="*/ 212 w 14862"/>
              <a:gd name="connsiteY31" fmla="*/ 8824 h 10000"/>
              <a:gd name="connsiteX32" fmla="*/ 0 w 14862"/>
              <a:gd name="connsiteY32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842 w 14862"/>
              <a:gd name="connsiteY27" fmla="*/ 6616 h 10000"/>
              <a:gd name="connsiteX28" fmla="*/ 1784 w 14862"/>
              <a:gd name="connsiteY28" fmla="*/ 8995 h 10000"/>
              <a:gd name="connsiteX29" fmla="*/ 1214 w 14862"/>
              <a:gd name="connsiteY29" fmla="*/ 9405 h 10000"/>
              <a:gd name="connsiteX30" fmla="*/ 831 w 14862"/>
              <a:gd name="connsiteY30" fmla="*/ 8772 h 10000"/>
              <a:gd name="connsiteX31" fmla="*/ 212 w 14862"/>
              <a:gd name="connsiteY31" fmla="*/ 8824 h 10000"/>
              <a:gd name="connsiteX32" fmla="*/ 0 w 14862"/>
              <a:gd name="connsiteY32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981 w 14862"/>
              <a:gd name="connsiteY27" fmla="*/ 5726 h 10000"/>
              <a:gd name="connsiteX28" fmla="*/ 2842 w 14862"/>
              <a:gd name="connsiteY28" fmla="*/ 6616 h 10000"/>
              <a:gd name="connsiteX29" fmla="*/ 1784 w 14862"/>
              <a:gd name="connsiteY29" fmla="*/ 8995 h 10000"/>
              <a:gd name="connsiteX30" fmla="*/ 1214 w 14862"/>
              <a:gd name="connsiteY30" fmla="*/ 9405 h 10000"/>
              <a:gd name="connsiteX31" fmla="*/ 831 w 14862"/>
              <a:gd name="connsiteY31" fmla="*/ 8772 h 10000"/>
              <a:gd name="connsiteX32" fmla="*/ 212 w 14862"/>
              <a:gd name="connsiteY32" fmla="*/ 8824 h 10000"/>
              <a:gd name="connsiteX33" fmla="*/ 0 w 14862"/>
              <a:gd name="connsiteY33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981 w 14862"/>
              <a:gd name="connsiteY27" fmla="*/ 5726 h 10000"/>
              <a:gd name="connsiteX28" fmla="*/ 2842 w 14862"/>
              <a:gd name="connsiteY28" fmla="*/ 6616 h 10000"/>
              <a:gd name="connsiteX29" fmla="*/ 1784 w 14862"/>
              <a:gd name="connsiteY29" fmla="*/ 8995 h 10000"/>
              <a:gd name="connsiteX30" fmla="*/ 1214 w 14862"/>
              <a:gd name="connsiteY30" fmla="*/ 9405 h 10000"/>
              <a:gd name="connsiteX31" fmla="*/ 831 w 14862"/>
              <a:gd name="connsiteY31" fmla="*/ 8772 h 10000"/>
              <a:gd name="connsiteX32" fmla="*/ 212 w 14862"/>
              <a:gd name="connsiteY32" fmla="*/ 8824 h 10000"/>
              <a:gd name="connsiteX33" fmla="*/ 0 w 14862"/>
              <a:gd name="connsiteY33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2981 w 14862"/>
              <a:gd name="connsiteY28" fmla="*/ 5726 h 10000"/>
              <a:gd name="connsiteX29" fmla="*/ 2842 w 14862"/>
              <a:gd name="connsiteY29" fmla="*/ 6616 h 10000"/>
              <a:gd name="connsiteX30" fmla="*/ 1784 w 14862"/>
              <a:gd name="connsiteY30" fmla="*/ 8995 h 10000"/>
              <a:gd name="connsiteX31" fmla="*/ 1214 w 14862"/>
              <a:gd name="connsiteY31" fmla="*/ 9405 h 10000"/>
              <a:gd name="connsiteX32" fmla="*/ 831 w 14862"/>
              <a:gd name="connsiteY32" fmla="*/ 8772 h 10000"/>
              <a:gd name="connsiteX33" fmla="*/ 212 w 14862"/>
              <a:gd name="connsiteY33" fmla="*/ 8824 h 10000"/>
              <a:gd name="connsiteX34" fmla="*/ 0 w 14862"/>
              <a:gd name="connsiteY34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2981 w 14862"/>
              <a:gd name="connsiteY28" fmla="*/ 5726 h 10000"/>
              <a:gd name="connsiteX29" fmla="*/ 2842 w 14862"/>
              <a:gd name="connsiteY29" fmla="*/ 6616 h 10000"/>
              <a:gd name="connsiteX30" fmla="*/ 1784 w 14862"/>
              <a:gd name="connsiteY30" fmla="*/ 8995 h 10000"/>
              <a:gd name="connsiteX31" fmla="*/ 1214 w 14862"/>
              <a:gd name="connsiteY31" fmla="*/ 9405 h 10000"/>
              <a:gd name="connsiteX32" fmla="*/ 831 w 14862"/>
              <a:gd name="connsiteY32" fmla="*/ 8772 h 10000"/>
              <a:gd name="connsiteX33" fmla="*/ 212 w 14862"/>
              <a:gd name="connsiteY33" fmla="*/ 8824 h 10000"/>
              <a:gd name="connsiteX34" fmla="*/ 0 w 14862"/>
              <a:gd name="connsiteY34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28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44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36 w 14862"/>
              <a:gd name="connsiteY34" fmla="*/ 8858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65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65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70"/>
              <a:gd name="connsiteY0" fmla="*/ 10000 h 10000"/>
              <a:gd name="connsiteX1" fmla="*/ 14870 w 14870"/>
              <a:gd name="connsiteY1" fmla="*/ 9987 h 10000"/>
              <a:gd name="connsiteX2" fmla="*/ 14536 w 14870"/>
              <a:gd name="connsiteY2" fmla="*/ 9802 h 10000"/>
              <a:gd name="connsiteX3" fmla="*/ 14210 w 14870"/>
              <a:gd name="connsiteY3" fmla="*/ 9400 h 10000"/>
              <a:gd name="connsiteX4" fmla="*/ 13992 w 14870"/>
              <a:gd name="connsiteY4" fmla="*/ 9004 h 10000"/>
              <a:gd name="connsiteX5" fmla="*/ 13558 w 14870"/>
              <a:gd name="connsiteY5" fmla="*/ 8399 h 10000"/>
              <a:gd name="connsiteX6" fmla="*/ 13230 w 14870"/>
              <a:gd name="connsiteY6" fmla="*/ 8399 h 10000"/>
              <a:gd name="connsiteX7" fmla="*/ 12689 w 14870"/>
              <a:gd name="connsiteY7" fmla="*/ 7800 h 10000"/>
              <a:gd name="connsiteX8" fmla="*/ 11819 w 14870"/>
              <a:gd name="connsiteY8" fmla="*/ 5600 h 10000"/>
              <a:gd name="connsiteX9" fmla="*/ 11275 w 14870"/>
              <a:gd name="connsiteY9" fmla="*/ 4802 h 10000"/>
              <a:gd name="connsiteX10" fmla="*/ 11057 w 14870"/>
              <a:gd name="connsiteY10" fmla="*/ 4004 h 10000"/>
              <a:gd name="connsiteX11" fmla="*/ 10949 w 14870"/>
              <a:gd name="connsiteY11" fmla="*/ 4004 h 10000"/>
              <a:gd name="connsiteX12" fmla="*/ 10731 w 14870"/>
              <a:gd name="connsiteY12" fmla="*/ 2800 h 10000"/>
              <a:gd name="connsiteX13" fmla="*/ 10513 w 14870"/>
              <a:gd name="connsiteY13" fmla="*/ 2403 h 10000"/>
              <a:gd name="connsiteX14" fmla="*/ 10079 w 14870"/>
              <a:gd name="connsiteY14" fmla="*/ 1803 h 10000"/>
              <a:gd name="connsiteX15" fmla="*/ 9971 w 14870"/>
              <a:gd name="connsiteY15" fmla="*/ 1402 h 10000"/>
              <a:gd name="connsiteX16" fmla="*/ 9645 w 14870"/>
              <a:gd name="connsiteY16" fmla="*/ 1001 h 10000"/>
              <a:gd name="connsiteX17" fmla="*/ 9209 w 14870"/>
              <a:gd name="connsiteY17" fmla="*/ 401 h 10000"/>
              <a:gd name="connsiteX18" fmla="*/ 8665 w 14870"/>
              <a:gd name="connsiteY18" fmla="*/ 203 h 10000"/>
              <a:gd name="connsiteX19" fmla="*/ 8339 w 14870"/>
              <a:gd name="connsiteY19" fmla="*/ 0 h 10000"/>
              <a:gd name="connsiteX20" fmla="*/ 7905 w 14870"/>
              <a:gd name="connsiteY20" fmla="*/ 203 h 10000"/>
              <a:gd name="connsiteX21" fmla="*/ 7361 w 14870"/>
              <a:gd name="connsiteY21" fmla="*/ 0 h 10000"/>
              <a:gd name="connsiteX22" fmla="*/ 6928 w 14870"/>
              <a:gd name="connsiteY22" fmla="*/ 401 h 10000"/>
              <a:gd name="connsiteX23" fmla="*/ 6710 w 14870"/>
              <a:gd name="connsiteY23" fmla="*/ 2002 h 10000"/>
              <a:gd name="connsiteX24" fmla="*/ 6273 w 14870"/>
              <a:gd name="connsiteY24" fmla="*/ 3201 h 10000"/>
              <a:gd name="connsiteX25" fmla="*/ 6058 w 14870"/>
              <a:gd name="connsiteY25" fmla="*/ 3602 h 10000"/>
              <a:gd name="connsiteX26" fmla="*/ 5188 w 14870"/>
              <a:gd name="connsiteY26" fmla="*/ 4400 h 10000"/>
              <a:gd name="connsiteX27" fmla="*/ 4919 w 14870"/>
              <a:gd name="connsiteY27" fmla="*/ 4955 h 10000"/>
              <a:gd name="connsiteX28" fmla="*/ 4251 w 14870"/>
              <a:gd name="connsiteY28" fmla="*/ 5931 h 10000"/>
              <a:gd name="connsiteX29" fmla="*/ 3388 w 14870"/>
              <a:gd name="connsiteY29" fmla="*/ 5589 h 10000"/>
              <a:gd name="connsiteX30" fmla="*/ 2965 w 14870"/>
              <a:gd name="connsiteY30" fmla="*/ 5726 h 10000"/>
              <a:gd name="connsiteX31" fmla="*/ 2842 w 14870"/>
              <a:gd name="connsiteY31" fmla="*/ 6616 h 10000"/>
              <a:gd name="connsiteX32" fmla="*/ 1784 w 14870"/>
              <a:gd name="connsiteY32" fmla="*/ 8995 h 10000"/>
              <a:gd name="connsiteX33" fmla="*/ 1214 w 14870"/>
              <a:gd name="connsiteY33" fmla="*/ 9422 h 10000"/>
              <a:gd name="connsiteX34" fmla="*/ 831 w 14870"/>
              <a:gd name="connsiteY34" fmla="*/ 8772 h 10000"/>
              <a:gd name="connsiteX35" fmla="*/ 244 w 14870"/>
              <a:gd name="connsiteY35" fmla="*/ 8790 h 10000"/>
              <a:gd name="connsiteX36" fmla="*/ 0 w 14870"/>
              <a:gd name="connsiteY36" fmla="*/ 9040 h 10000"/>
              <a:gd name="connsiteX0" fmla="*/ 14862 w 14862"/>
              <a:gd name="connsiteY0" fmla="*/ 10000 h 10000"/>
              <a:gd name="connsiteX1" fmla="*/ 14797 w 14862"/>
              <a:gd name="connsiteY1" fmla="*/ 9987 h 10000"/>
              <a:gd name="connsiteX2" fmla="*/ 14536 w 14862"/>
              <a:gd name="connsiteY2" fmla="*/ 9802 h 10000"/>
              <a:gd name="connsiteX3" fmla="*/ 14210 w 14862"/>
              <a:gd name="connsiteY3" fmla="*/ 9400 h 10000"/>
              <a:gd name="connsiteX4" fmla="*/ 13992 w 14862"/>
              <a:gd name="connsiteY4" fmla="*/ 9004 h 10000"/>
              <a:gd name="connsiteX5" fmla="*/ 13558 w 14862"/>
              <a:gd name="connsiteY5" fmla="*/ 8399 h 10000"/>
              <a:gd name="connsiteX6" fmla="*/ 13230 w 14862"/>
              <a:gd name="connsiteY6" fmla="*/ 8399 h 10000"/>
              <a:gd name="connsiteX7" fmla="*/ 12689 w 14862"/>
              <a:gd name="connsiteY7" fmla="*/ 7800 h 10000"/>
              <a:gd name="connsiteX8" fmla="*/ 11819 w 14862"/>
              <a:gd name="connsiteY8" fmla="*/ 5600 h 10000"/>
              <a:gd name="connsiteX9" fmla="*/ 11275 w 14862"/>
              <a:gd name="connsiteY9" fmla="*/ 4802 h 10000"/>
              <a:gd name="connsiteX10" fmla="*/ 11057 w 14862"/>
              <a:gd name="connsiteY10" fmla="*/ 4004 h 10000"/>
              <a:gd name="connsiteX11" fmla="*/ 10949 w 14862"/>
              <a:gd name="connsiteY11" fmla="*/ 4004 h 10000"/>
              <a:gd name="connsiteX12" fmla="*/ 10731 w 14862"/>
              <a:gd name="connsiteY12" fmla="*/ 2800 h 10000"/>
              <a:gd name="connsiteX13" fmla="*/ 10513 w 14862"/>
              <a:gd name="connsiteY13" fmla="*/ 2403 h 10000"/>
              <a:gd name="connsiteX14" fmla="*/ 10079 w 14862"/>
              <a:gd name="connsiteY14" fmla="*/ 1803 h 10000"/>
              <a:gd name="connsiteX15" fmla="*/ 9971 w 14862"/>
              <a:gd name="connsiteY15" fmla="*/ 1402 h 10000"/>
              <a:gd name="connsiteX16" fmla="*/ 9645 w 14862"/>
              <a:gd name="connsiteY16" fmla="*/ 1001 h 10000"/>
              <a:gd name="connsiteX17" fmla="*/ 9209 w 14862"/>
              <a:gd name="connsiteY17" fmla="*/ 401 h 10000"/>
              <a:gd name="connsiteX18" fmla="*/ 8665 w 14862"/>
              <a:gd name="connsiteY18" fmla="*/ 203 h 10000"/>
              <a:gd name="connsiteX19" fmla="*/ 8339 w 14862"/>
              <a:gd name="connsiteY19" fmla="*/ 0 h 10000"/>
              <a:gd name="connsiteX20" fmla="*/ 7905 w 14862"/>
              <a:gd name="connsiteY20" fmla="*/ 203 h 10000"/>
              <a:gd name="connsiteX21" fmla="*/ 7361 w 14862"/>
              <a:gd name="connsiteY21" fmla="*/ 0 h 10000"/>
              <a:gd name="connsiteX22" fmla="*/ 6928 w 14862"/>
              <a:gd name="connsiteY22" fmla="*/ 401 h 10000"/>
              <a:gd name="connsiteX23" fmla="*/ 6710 w 14862"/>
              <a:gd name="connsiteY23" fmla="*/ 2002 h 10000"/>
              <a:gd name="connsiteX24" fmla="*/ 6273 w 14862"/>
              <a:gd name="connsiteY24" fmla="*/ 3201 h 10000"/>
              <a:gd name="connsiteX25" fmla="*/ 6058 w 14862"/>
              <a:gd name="connsiteY25" fmla="*/ 3602 h 10000"/>
              <a:gd name="connsiteX26" fmla="*/ 5188 w 14862"/>
              <a:gd name="connsiteY26" fmla="*/ 4400 h 10000"/>
              <a:gd name="connsiteX27" fmla="*/ 4919 w 14862"/>
              <a:gd name="connsiteY27" fmla="*/ 4955 h 10000"/>
              <a:gd name="connsiteX28" fmla="*/ 4251 w 14862"/>
              <a:gd name="connsiteY28" fmla="*/ 5931 h 10000"/>
              <a:gd name="connsiteX29" fmla="*/ 3388 w 14862"/>
              <a:gd name="connsiteY29" fmla="*/ 5589 h 10000"/>
              <a:gd name="connsiteX30" fmla="*/ 2965 w 14862"/>
              <a:gd name="connsiteY30" fmla="*/ 5726 h 10000"/>
              <a:gd name="connsiteX31" fmla="*/ 2842 w 14862"/>
              <a:gd name="connsiteY31" fmla="*/ 6616 h 10000"/>
              <a:gd name="connsiteX32" fmla="*/ 1784 w 14862"/>
              <a:gd name="connsiteY32" fmla="*/ 8995 h 10000"/>
              <a:gd name="connsiteX33" fmla="*/ 1214 w 14862"/>
              <a:gd name="connsiteY33" fmla="*/ 9422 h 10000"/>
              <a:gd name="connsiteX34" fmla="*/ 831 w 14862"/>
              <a:gd name="connsiteY34" fmla="*/ 8772 h 10000"/>
              <a:gd name="connsiteX35" fmla="*/ 244 w 14862"/>
              <a:gd name="connsiteY35" fmla="*/ 8790 h 10000"/>
              <a:gd name="connsiteX36" fmla="*/ 0 w 14862"/>
              <a:gd name="connsiteY36" fmla="*/ 9040 h 10000"/>
              <a:gd name="connsiteX0" fmla="*/ 15725 w 15725"/>
              <a:gd name="connsiteY0" fmla="*/ 10103 h 10103"/>
              <a:gd name="connsiteX1" fmla="*/ 14797 w 15725"/>
              <a:gd name="connsiteY1" fmla="*/ 9987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15725 w 15725"/>
              <a:gd name="connsiteY0" fmla="*/ 10103 h 10103"/>
              <a:gd name="connsiteX1" fmla="*/ 14846 w 15725"/>
              <a:gd name="connsiteY1" fmla="*/ 9953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15725 w 15725"/>
              <a:gd name="connsiteY0" fmla="*/ 10103 h 10103"/>
              <a:gd name="connsiteX1" fmla="*/ 14846 w 15725"/>
              <a:gd name="connsiteY1" fmla="*/ 9953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20839 w 20839"/>
              <a:gd name="connsiteY0" fmla="*/ 7313 h 9953"/>
              <a:gd name="connsiteX1" fmla="*/ 14846 w 20839"/>
              <a:gd name="connsiteY1" fmla="*/ 9953 h 9953"/>
              <a:gd name="connsiteX2" fmla="*/ 14536 w 20839"/>
              <a:gd name="connsiteY2" fmla="*/ 9802 h 9953"/>
              <a:gd name="connsiteX3" fmla="*/ 14210 w 20839"/>
              <a:gd name="connsiteY3" fmla="*/ 9400 h 9953"/>
              <a:gd name="connsiteX4" fmla="*/ 13992 w 20839"/>
              <a:gd name="connsiteY4" fmla="*/ 9004 h 9953"/>
              <a:gd name="connsiteX5" fmla="*/ 13558 w 20839"/>
              <a:gd name="connsiteY5" fmla="*/ 8399 h 9953"/>
              <a:gd name="connsiteX6" fmla="*/ 13230 w 20839"/>
              <a:gd name="connsiteY6" fmla="*/ 8399 h 9953"/>
              <a:gd name="connsiteX7" fmla="*/ 12689 w 20839"/>
              <a:gd name="connsiteY7" fmla="*/ 7800 h 9953"/>
              <a:gd name="connsiteX8" fmla="*/ 11819 w 20839"/>
              <a:gd name="connsiteY8" fmla="*/ 5600 h 9953"/>
              <a:gd name="connsiteX9" fmla="*/ 11275 w 20839"/>
              <a:gd name="connsiteY9" fmla="*/ 4802 h 9953"/>
              <a:gd name="connsiteX10" fmla="*/ 11057 w 20839"/>
              <a:gd name="connsiteY10" fmla="*/ 4004 h 9953"/>
              <a:gd name="connsiteX11" fmla="*/ 10949 w 20839"/>
              <a:gd name="connsiteY11" fmla="*/ 4004 h 9953"/>
              <a:gd name="connsiteX12" fmla="*/ 10731 w 20839"/>
              <a:gd name="connsiteY12" fmla="*/ 2800 h 9953"/>
              <a:gd name="connsiteX13" fmla="*/ 10513 w 20839"/>
              <a:gd name="connsiteY13" fmla="*/ 2403 h 9953"/>
              <a:gd name="connsiteX14" fmla="*/ 10079 w 20839"/>
              <a:gd name="connsiteY14" fmla="*/ 1803 h 9953"/>
              <a:gd name="connsiteX15" fmla="*/ 9971 w 20839"/>
              <a:gd name="connsiteY15" fmla="*/ 1402 h 9953"/>
              <a:gd name="connsiteX16" fmla="*/ 9645 w 20839"/>
              <a:gd name="connsiteY16" fmla="*/ 1001 h 9953"/>
              <a:gd name="connsiteX17" fmla="*/ 9209 w 20839"/>
              <a:gd name="connsiteY17" fmla="*/ 401 h 9953"/>
              <a:gd name="connsiteX18" fmla="*/ 8665 w 20839"/>
              <a:gd name="connsiteY18" fmla="*/ 203 h 9953"/>
              <a:gd name="connsiteX19" fmla="*/ 8339 w 20839"/>
              <a:gd name="connsiteY19" fmla="*/ 0 h 9953"/>
              <a:gd name="connsiteX20" fmla="*/ 7905 w 20839"/>
              <a:gd name="connsiteY20" fmla="*/ 203 h 9953"/>
              <a:gd name="connsiteX21" fmla="*/ 7361 w 20839"/>
              <a:gd name="connsiteY21" fmla="*/ 0 h 9953"/>
              <a:gd name="connsiteX22" fmla="*/ 6928 w 20839"/>
              <a:gd name="connsiteY22" fmla="*/ 401 h 9953"/>
              <a:gd name="connsiteX23" fmla="*/ 6710 w 20839"/>
              <a:gd name="connsiteY23" fmla="*/ 2002 h 9953"/>
              <a:gd name="connsiteX24" fmla="*/ 6273 w 20839"/>
              <a:gd name="connsiteY24" fmla="*/ 3201 h 9953"/>
              <a:gd name="connsiteX25" fmla="*/ 6058 w 20839"/>
              <a:gd name="connsiteY25" fmla="*/ 3602 h 9953"/>
              <a:gd name="connsiteX26" fmla="*/ 5188 w 20839"/>
              <a:gd name="connsiteY26" fmla="*/ 4400 h 9953"/>
              <a:gd name="connsiteX27" fmla="*/ 4919 w 20839"/>
              <a:gd name="connsiteY27" fmla="*/ 4955 h 9953"/>
              <a:gd name="connsiteX28" fmla="*/ 4251 w 20839"/>
              <a:gd name="connsiteY28" fmla="*/ 5931 h 9953"/>
              <a:gd name="connsiteX29" fmla="*/ 3388 w 20839"/>
              <a:gd name="connsiteY29" fmla="*/ 5589 h 9953"/>
              <a:gd name="connsiteX30" fmla="*/ 2965 w 20839"/>
              <a:gd name="connsiteY30" fmla="*/ 5726 h 9953"/>
              <a:gd name="connsiteX31" fmla="*/ 2842 w 20839"/>
              <a:gd name="connsiteY31" fmla="*/ 6616 h 9953"/>
              <a:gd name="connsiteX32" fmla="*/ 1784 w 20839"/>
              <a:gd name="connsiteY32" fmla="*/ 8995 h 9953"/>
              <a:gd name="connsiteX33" fmla="*/ 1214 w 20839"/>
              <a:gd name="connsiteY33" fmla="*/ 9422 h 9953"/>
              <a:gd name="connsiteX34" fmla="*/ 831 w 20839"/>
              <a:gd name="connsiteY34" fmla="*/ 8772 h 9953"/>
              <a:gd name="connsiteX35" fmla="*/ 244 w 20839"/>
              <a:gd name="connsiteY35" fmla="*/ 8790 h 9953"/>
              <a:gd name="connsiteX36" fmla="*/ 0 w 20839"/>
              <a:gd name="connsiteY36" fmla="*/ 9040 h 9953"/>
              <a:gd name="connsiteX0" fmla="*/ 10000 w 10000"/>
              <a:gd name="connsiteY0" fmla="*/ 7348 h 10643"/>
              <a:gd name="connsiteX1" fmla="*/ 7812 w 10000"/>
              <a:gd name="connsiteY1" fmla="*/ 10533 h 10643"/>
              <a:gd name="connsiteX2" fmla="*/ 7124 w 10000"/>
              <a:gd name="connsiteY2" fmla="*/ 10000 h 10643"/>
              <a:gd name="connsiteX3" fmla="*/ 6975 w 10000"/>
              <a:gd name="connsiteY3" fmla="*/ 9848 h 10643"/>
              <a:gd name="connsiteX4" fmla="*/ 6819 w 10000"/>
              <a:gd name="connsiteY4" fmla="*/ 9444 h 10643"/>
              <a:gd name="connsiteX5" fmla="*/ 6714 w 10000"/>
              <a:gd name="connsiteY5" fmla="*/ 9047 h 10643"/>
              <a:gd name="connsiteX6" fmla="*/ 6506 w 10000"/>
              <a:gd name="connsiteY6" fmla="*/ 8439 h 10643"/>
              <a:gd name="connsiteX7" fmla="*/ 6349 w 10000"/>
              <a:gd name="connsiteY7" fmla="*/ 8439 h 10643"/>
              <a:gd name="connsiteX8" fmla="*/ 6089 w 10000"/>
              <a:gd name="connsiteY8" fmla="*/ 7837 h 10643"/>
              <a:gd name="connsiteX9" fmla="*/ 5672 w 10000"/>
              <a:gd name="connsiteY9" fmla="*/ 5626 h 10643"/>
              <a:gd name="connsiteX10" fmla="*/ 5411 w 10000"/>
              <a:gd name="connsiteY10" fmla="*/ 4825 h 10643"/>
              <a:gd name="connsiteX11" fmla="*/ 5306 w 10000"/>
              <a:gd name="connsiteY11" fmla="*/ 4023 h 10643"/>
              <a:gd name="connsiteX12" fmla="*/ 5254 w 10000"/>
              <a:gd name="connsiteY12" fmla="*/ 4023 h 10643"/>
              <a:gd name="connsiteX13" fmla="*/ 5149 w 10000"/>
              <a:gd name="connsiteY13" fmla="*/ 2813 h 10643"/>
              <a:gd name="connsiteX14" fmla="*/ 5045 w 10000"/>
              <a:gd name="connsiteY14" fmla="*/ 2414 h 10643"/>
              <a:gd name="connsiteX15" fmla="*/ 4837 w 10000"/>
              <a:gd name="connsiteY15" fmla="*/ 1812 h 10643"/>
              <a:gd name="connsiteX16" fmla="*/ 4785 w 10000"/>
              <a:gd name="connsiteY16" fmla="*/ 1409 h 10643"/>
              <a:gd name="connsiteX17" fmla="*/ 4628 w 10000"/>
              <a:gd name="connsiteY17" fmla="*/ 1006 h 10643"/>
              <a:gd name="connsiteX18" fmla="*/ 4419 w 10000"/>
              <a:gd name="connsiteY18" fmla="*/ 403 h 10643"/>
              <a:gd name="connsiteX19" fmla="*/ 4158 w 10000"/>
              <a:gd name="connsiteY19" fmla="*/ 204 h 10643"/>
              <a:gd name="connsiteX20" fmla="*/ 4002 w 10000"/>
              <a:gd name="connsiteY20" fmla="*/ 0 h 10643"/>
              <a:gd name="connsiteX21" fmla="*/ 3793 w 10000"/>
              <a:gd name="connsiteY21" fmla="*/ 204 h 10643"/>
              <a:gd name="connsiteX22" fmla="*/ 3532 w 10000"/>
              <a:gd name="connsiteY22" fmla="*/ 0 h 10643"/>
              <a:gd name="connsiteX23" fmla="*/ 3325 w 10000"/>
              <a:gd name="connsiteY23" fmla="*/ 403 h 10643"/>
              <a:gd name="connsiteX24" fmla="*/ 3220 w 10000"/>
              <a:gd name="connsiteY24" fmla="*/ 2011 h 10643"/>
              <a:gd name="connsiteX25" fmla="*/ 3010 w 10000"/>
              <a:gd name="connsiteY25" fmla="*/ 3216 h 10643"/>
              <a:gd name="connsiteX26" fmla="*/ 2907 w 10000"/>
              <a:gd name="connsiteY26" fmla="*/ 3619 h 10643"/>
              <a:gd name="connsiteX27" fmla="*/ 2490 w 10000"/>
              <a:gd name="connsiteY27" fmla="*/ 4421 h 10643"/>
              <a:gd name="connsiteX28" fmla="*/ 2360 w 10000"/>
              <a:gd name="connsiteY28" fmla="*/ 4978 h 10643"/>
              <a:gd name="connsiteX29" fmla="*/ 2040 w 10000"/>
              <a:gd name="connsiteY29" fmla="*/ 5959 h 10643"/>
              <a:gd name="connsiteX30" fmla="*/ 1626 w 10000"/>
              <a:gd name="connsiteY30" fmla="*/ 5615 h 10643"/>
              <a:gd name="connsiteX31" fmla="*/ 1423 w 10000"/>
              <a:gd name="connsiteY31" fmla="*/ 5753 h 10643"/>
              <a:gd name="connsiteX32" fmla="*/ 1364 w 10000"/>
              <a:gd name="connsiteY32" fmla="*/ 6647 h 10643"/>
              <a:gd name="connsiteX33" fmla="*/ 856 w 10000"/>
              <a:gd name="connsiteY33" fmla="*/ 9037 h 10643"/>
              <a:gd name="connsiteX34" fmla="*/ 583 w 10000"/>
              <a:gd name="connsiteY34" fmla="*/ 9466 h 10643"/>
              <a:gd name="connsiteX35" fmla="*/ 399 w 10000"/>
              <a:gd name="connsiteY35" fmla="*/ 8813 h 10643"/>
              <a:gd name="connsiteX36" fmla="*/ 117 w 10000"/>
              <a:gd name="connsiteY36" fmla="*/ 8832 h 10643"/>
              <a:gd name="connsiteX37" fmla="*/ 0 w 10000"/>
              <a:gd name="connsiteY37" fmla="*/ 9083 h 10643"/>
              <a:gd name="connsiteX0" fmla="*/ 10000 w 10000"/>
              <a:gd name="connsiteY0" fmla="*/ 7348 h 10533"/>
              <a:gd name="connsiteX1" fmla="*/ 7812 w 10000"/>
              <a:gd name="connsiteY1" fmla="*/ 10533 h 10533"/>
              <a:gd name="connsiteX2" fmla="*/ 7124 w 10000"/>
              <a:gd name="connsiteY2" fmla="*/ 10000 h 10533"/>
              <a:gd name="connsiteX3" fmla="*/ 6975 w 10000"/>
              <a:gd name="connsiteY3" fmla="*/ 9848 h 10533"/>
              <a:gd name="connsiteX4" fmla="*/ 6819 w 10000"/>
              <a:gd name="connsiteY4" fmla="*/ 9444 h 10533"/>
              <a:gd name="connsiteX5" fmla="*/ 6714 w 10000"/>
              <a:gd name="connsiteY5" fmla="*/ 9047 h 10533"/>
              <a:gd name="connsiteX6" fmla="*/ 6506 w 10000"/>
              <a:gd name="connsiteY6" fmla="*/ 8439 h 10533"/>
              <a:gd name="connsiteX7" fmla="*/ 6349 w 10000"/>
              <a:gd name="connsiteY7" fmla="*/ 8439 h 10533"/>
              <a:gd name="connsiteX8" fmla="*/ 6089 w 10000"/>
              <a:gd name="connsiteY8" fmla="*/ 7837 h 10533"/>
              <a:gd name="connsiteX9" fmla="*/ 5672 w 10000"/>
              <a:gd name="connsiteY9" fmla="*/ 5626 h 10533"/>
              <a:gd name="connsiteX10" fmla="*/ 5411 w 10000"/>
              <a:gd name="connsiteY10" fmla="*/ 4825 h 10533"/>
              <a:gd name="connsiteX11" fmla="*/ 5306 w 10000"/>
              <a:gd name="connsiteY11" fmla="*/ 4023 h 10533"/>
              <a:gd name="connsiteX12" fmla="*/ 5254 w 10000"/>
              <a:gd name="connsiteY12" fmla="*/ 4023 h 10533"/>
              <a:gd name="connsiteX13" fmla="*/ 5149 w 10000"/>
              <a:gd name="connsiteY13" fmla="*/ 2813 h 10533"/>
              <a:gd name="connsiteX14" fmla="*/ 5045 w 10000"/>
              <a:gd name="connsiteY14" fmla="*/ 2414 h 10533"/>
              <a:gd name="connsiteX15" fmla="*/ 4837 w 10000"/>
              <a:gd name="connsiteY15" fmla="*/ 1812 h 10533"/>
              <a:gd name="connsiteX16" fmla="*/ 4785 w 10000"/>
              <a:gd name="connsiteY16" fmla="*/ 1409 h 10533"/>
              <a:gd name="connsiteX17" fmla="*/ 4628 w 10000"/>
              <a:gd name="connsiteY17" fmla="*/ 1006 h 10533"/>
              <a:gd name="connsiteX18" fmla="*/ 4419 w 10000"/>
              <a:gd name="connsiteY18" fmla="*/ 403 h 10533"/>
              <a:gd name="connsiteX19" fmla="*/ 4158 w 10000"/>
              <a:gd name="connsiteY19" fmla="*/ 204 h 10533"/>
              <a:gd name="connsiteX20" fmla="*/ 4002 w 10000"/>
              <a:gd name="connsiteY20" fmla="*/ 0 h 10533"/>
              <a:gd name="connsiteX21" fmla="*/ 3793 w 10000"/>
              <a:gd name="connsiteY21" fmla="*/ 204 h 10533"/>
              <a:gd name="connsiteX22" fmla="*/ 3532 w 10000"/>
              <a:gd name="connsiteY22" fmla="*/ 0 h 10533"/>
              <a:gd name="connsiteX23" fmla="*/ 3325 w 10000"/>
              <a:gd name="connsiteY23" fmla="*/ 403 h 10533"/>
              <a:gd name="connsiteX24" fmla="*/ 3220 w 10000"/>
              <a:gd name="connsiteY24" fmla="*/ 2011 h 10533"/>
              <a:gd name="connsiteX25" fmla="*/ 3010 w 10000"/>
              <a:gd name="connsiteY25" fmla="*/ 3216 h 10533"/>
              <a:gd name="connsiteX26" fmla="*/ 2907 w 10000"/>
              <a:gd name="connsiteY26" fmla="*/ 3619 h 10533"/>
              <a:gd name="connsiteX27" fmla="*/ 2490 w 10000"/>
              <a:gd name="connsiteY27" fmla="*/ 4421 h 10533"/>
              <a:gd name="connsiteX28" fmla="*/ 2360 w 10000"/>
              <a:gd name="connsiteY28" fmla="*/ 4978 h 10533"/>
              <a:gd name="connsiteX29" fmla="*/ 2040 w 10000"/>
              <a:gd name="connsiteY29" fmla="*/ 5959 h 10533"/>
              <a:gd name="connsiteX30" fmla="*/ 1626 w 10000"/>
              <a:gd name="connsiteY30" fmla="*/ 5615 h 10533"/>
              <a:gd name="connsiteX31" fmla="*/ 1423 w 10000"/>
              <a:gd name="connsiteY31" fmla="*/ 5753 h 10533"/>
              <a:gd name="connsiteX32" fmla="*/ 1364 w 10000"/>
              <a:gd name="connsiteY32" fmla="*/ 6647 h 10533"/>
              <a:gd name="connsiteX33" fmla="*/ 856 w 10000"/>
              <a:gd name="connsiteY33" fmla="*/ 9037 h 10533"/>
              <a:gd name="connsiteX34" fmla="*/ 583 w 10000"/>
              <a:gd name="connsiteY34" fmla="*/ 9466 h 10533"/>
              <a:gd name="connsiteX35" fmla="*/ 399 w 10000"/>
              <a:gd name="connsiteY35" fmla="*/ 8813 h 10533"/>
              <a:gd name="connsiteX36" fmla="*/ 117 w 10000"/>
              <a:gd name="connsiteY36" fmla="*/ 8832 h 10533"/>
              <a:gd name="connsiteX37" fmla="*/ 0 w 10000"/>
              <a:gd name="connsiteY37" fmla="*/ 9083 h 10533"/>
              <a:gd name="connsiteX0" fmla="*/ 10000 w 10000"/>
              <a:gd name="connsiteY0" fmla="*/ 7348 h 10567"/>
              <a:gd name="connsiteX1" fmla="*/ 7800 w 10000"/>
              <a:gd name="connsiteY1" fmla="*/ 10567 h 10567"/>
              <a:gd name="connsiteX2" fmla="*/ 7124 w 10000"/>
              <a:gd name="connsiteY2" fmla="*/ 10000 h 10567"/>
              <a:gd name="connsiteX3" fmla="*/ 6975 w 10000"/>
              <a:gd name="connsiteY3" fmla="*/ 9848 h 10567"/>
              <a:gd name="connsiteX4" fmla="*/ 6819 w 10000"/>
              <a:gd name="connsiteY4" fmla="*/ 9444 h 10567"/>
              <a:gd name="connsiteX5" fmla="*/ 6714 w 10000"/>
              <a:gd name="connsiteY5" fmla="*/ 9047 h 10567"/>
              <a:gd name="connsiteX6" fmla="*/ 6506 w 10000"/>
              <a:gd name="connsiteY6" fmla="*/ 8439 h 10567"/>
              <a:gd name="connsiteX7" fmla="*/ 6349 w 10000"/>
              <a:gd name="connsiteY7" fmla="*/ 8439 h 10567"/>
              <a:gd name="connsiteX8" fmla="*/ 6089 w 10000"/>
              <a:gd name="connsiteY8" fmla="*/ 7837 h 10567"/>
              <a:gd name="connsiteX9" fmla="*/ 5672 w 10000"/>
              <a:gd name="connsiteY9" fmla="*/ 5626 h 10567"/>
              <a:gd name="connsiteX10" fmla="*/ 5411 w 10000"/>
              <a:gd name="connsiteY10" fmla="*/ 4825 h 10567"/>
              <a:gd name="connsiteX11" fmla="*/ 5306 w 10000"/>
              <a:gd name="connsiteY11" fmla="*/ 4023 h 10567"/>
              <a:gd name="connsiteX12" fmla="*/ 5254 w 10000"/>
              <a:gd name="connsiteY12" fmla="*/ 4023 h 10567"/>
              <a:gd name="connsiteX13" fmla="*/ 5149 w 10000"/>
              <a:gd name="connsiteY13" fmla="*/ 2813 h 10567"/>
              <a:gd name="connsiteX14" fmla="*/ 5045 w 10000"/>
              <a:gd name="connsiteY14" fmla="*/ 2414 h 10567"/>
              <a:gd name="connsiteX15" fmla="*/ 4837 w 10000"/>
              <a:gd name="connsiteY15" fmla="*/ 1812 h 10567"/>
              <a:gd name="connsiteX16" fmla="*/ 4785 w 10000"/>
              <a:gd name="connsiteY16" fmla="*/ 1409 h 10567"/>
              <a:gd name="connsiteX17" fmla="*/ 4628 w 10000"/>
              <a:gd name="connsiteY17" fmla="*/ 1006 h 10567"/>
              <a:gd name="connsiteX18" fmla="*/ 4419 w 10000"/>
              <a:gd name="connsiteY18" fmla="*/ 403 h 10567"/>
              <a:gd name="connsiteX19" fmla="*/ 4158 w 10000"/>
              <a:gd name="connsiteY19" fmla="*/ 204 h 10567"/>
              <a:gd name="connsiteX20" fmla="*/ 4002 w 10000"/>
              <a:gd name="connsiteY20" fmla="*/ 0 h 10567"/>
              <a:gd name="connsiteX21" fmla="*/ 3793 w 10000"/>
              <a:gd name="connsiteY21" fmla="*/ 204 h 10567"/>
              <a:gd name="connsiteX22" fmla="*/ 3532 w 10000"/>
              <a:gd name="connsiteY22" fmla="*/ 0 h 10567"/>
              <a:gd name="connsiteX23" fmla="*/ 3325 w 10000"/>
              <a:gd name="connsiteY23" fmla="*/ 403 h 10567"/>
              <a:gd name="connsiteX24" fmla="*/ 3220 w 10000"/>
              <a:gd name="connsiteY24" fmla="*/ 2011 h 10567"/>
              <a:gd name="connsiteX25" fmla="*/ 3010 w 10000"/>
              <a:gd name="connsiteY25" fmla="*/ 3216 h 10567"/>
              <a:gd name="connsiteX26" fmla="*/ 2907 w 10000"/>
              <a:gd name="connsiteY26" fmla="*/ 3619 h 10567"/>
              <a:gd name="connsiteX27" fmla="*/ 2490 w 10000"/>
              <a:gd name="connsiteY27" fmla="*/ 4421 h 10567"/>
              <a:gd name="connsiteX28" fmla="*/ 2360 w 10000"/>
              <a:gd name="connsiteY28" fmla="*/ 4978 h 10567"/>
              <a:gd name="connsiteX29" fmla="*/ 2040 w 10000"/>
              <a:gd name="connsiteY29" fmla="*/ 5959 h 10567"/>
              <a:gd name="connsiteX30" fmla="*/ 1626 w 10000"/>
              <a:gd name="connsiteY30" fmla="*/ 5615 h 10567"/>
              <a:gd name="connsiteX31" fmla="*/ 1423 w 10000"/>
              <a:gd name="connsiteY31" fmla="*/ 5753 h 10567"/>
              <a:gd name="connsiteX32" fmla="*/ 1364 w 10000"/>
              <a:gd name="connsiteY32" fmla="*/ 6647 h 10567"/>
              <a:gd name="connsiteX33" fmla="*/ 856 w 10000"/>
              <a:gd name="connsiteY33" fmla="*/ 9037 h 10567"/>
              <a:gd name="connsiteX34" fmla="*/ 583 w 10000"/>
              <a:gd name="connsiteY34" fmla="*/ 9466 h 10567"/>
              <a:gd name="connsiteX35" fmla="*/ 399 w 10000"/>
              <a:gd name="connsiteY35" fmla="*/ 8813 h 10567"/>
              <a:gd name="connsiteX36" fmla="*/ 117 w 10000"/>
              <a:gd name="connsiteY36" fmla="*/ 8832 h 10567"/>
              <a:gd name="connsiteX37" fmla="*/ 0 w 10000"/>
              <a:gd name="connsiteY37" fmla="*/ 9083 h 10567"/>
              <a:gd name="connsiteX0" fmla="*/ 10000 w 10000"/>
              <a:gd name="connsiteY0" fmla="*/ 7348 h 10626"/>
              <a:gd name="connsiteX1" fmla="*/ 7995 w 10000"/>
              <a:gd name="connsiteY1" fmla="*/ 10224 h 10626"/>
              <a:gd name="connsiteX2" fmla="*/ 7800 w 10000"/>
              <a:gd name="connsiteY2" fmla="*/ 10567 h 10626"/>
              <a:gd name="connsiteX3" fmla="*/ 7124 w 10000"/>
              <a:gd name="connsiteY3" fmla="*/ 10000 h 10626"/>
              <a:gd name="connsiteX4" fmla="*/ 6975 w 10000"/>
              <a:gd name="connsiteY4" fmla="*/ 9848 h 10626"/>
              <a:gd name="connsiteX5" fmla="*/ 6819 w 10000"/>
              <a:gd name="connsiteY5" fmla="*/ 9444 h 10626"/>
              <a:gd name="connsiteX6" fmla="*/ 6714 w 10000"/>
              <a:gd name="connsiteY6" fmla="*/ 9047 h 10626"/>
              <a:gd name="connsiteX7" fmla="*/ 6506 w 10000"/>
              <a:gd name="connsiteY7" fmla="*/ 8439 h 10626"/>
              <a:gd name="connsiteX8" fmla="*/ 6349 w 10000"/>
              <a:gd name="connsiteY8" fmla="*/ 8439 h 10626"/>
              <a:gd name="connsiteX9" fmla="*/ 6089 w 10000"/>
              <a:gd name="connsiteY9" fmla="*/ 7837 h 10626"/>
              <a:gd name="connsiteX10" fmla="*/ 5672 w 10000"/>
              <a:gd name="connsiteY10" fmla="*/ 5626 h 10626"/>
              <a:gd name="connsiteX11" fmla="*/ 5411 w 10000"/>
              <a:gd name="connsiteY11" fmla="*/ 4825 h 10626"/>
              <a:gd name="connsiteX12" fmla="*/ 5306 w 10000"/>
              <a:gd name="connsiteY12" fmla="*/ 4023 h 10626"/>
              <a:gd name="connsiteX13" fmla="*/ 5254 w 10000"/>
              <a:gd name="connsiteY13" fmla="*/ 4023 h 10626"/>
              <a:gd name="connsiteX14" fmla="*/ 5149 w 10000"/>
              <a:gd name="connsiteY14" fmla="*/ 2813 h 10626"/>
              <a:gd name="connsiteX15" fmla="*/ 5045 w 10000"/>
              <a:gd name="connsiteY15" fmla="*/ 2414 h 10626"/>
              <a:gd name="connsiteX16" fmla="*/ 4837 w 10000"/>
              <a:gd name="connsiteY16" fmla="*/ 1812 h 10626"/>
              <a:gd name="connsiteX17" fmla="*/ 4785 w 10000"/>
              <a:gd name="connsiteY17" fmla="*/ 1409 h 10626"/>
              <a:gd name="connsiteX18" fmla="*/ 4628 w 10000"/>
              <a:gd name="connsiteY18" fmla="*/ 1006 h 10626"/>
              <a:gd name="connsiteX19" fmla="*/ 4419 w 10000"/>
              <a:gd name="connsiteY19" fmla="*/ 403 h 10626"/>
              <a:gd name="connsiteX20" fmla="*/ 4158 w 10000"/>
              <a:gd name="connsiteY20" fmla="*/ 204 h 10626"/>
              <a:gd name="connsiteX21" fmla="*/ 4002 w 10000"/>
              <a:gd name="connsiteY21" fmla="*/ 0 h 10626"/>
              <a:gd name="connsiteX22" fmla="*/ 3793 w 10000"/>
              <a:gd name="connsiteY22" fmla="*/ 204 h 10626"/>
              <a:gd name="connsiteX23" fmla="*/ 3532 w 10000"/>
              <a:gd name="connsiteY23" fmla="*/ 0 h 10626"/>
              <a:gd name="connsiteX24" fmla="*/ 3325 w 10000"/>
              <a:gd name="connsiteY24" fmla="*/ 403 h 10626"/>
              <a:gd name="connsiteX25" fmla="*/ 3220 w 10000"/>
              <a:gd name="connsiteY25" fmla="*/ 2011 h 10626"/>
              <a:gd name="connsiteX26" fmla="*/ 3010 w 10000"/>
              <a:gd name="connsiteY26" fmla="*/ 3216 h 10626"/>
              <a:gd name="connsiteX27" fmla="*/ 2907 w 10000"/>
              <a:gd name="connsiteY27" fmla="*/ 3619 h 10626"/>
              <a:gd name="connsiteX28" fmla="*/ 2490 w 10000"/>
              <a:gd name="connsiteY28" fmla="*/ 4421 h 10626"/>
              <a:gd name="connsiteX29" fmla="*/ 2360 w 10000"/>
              <a:gd name="connsiteY29" fmla="*/ 4978 h 10626"/>
              <a:gd name="connsiteX30" fmla="*/ 2040 w 10000"/>
              <a:gd name="connsiteY30" fmla="*/ 5959 h 10626"/>
              <a:gd name="connsiteX31" fmla="*/ 1626 w 10000"/>
              <a:gd name="connsiteY31" fmla="*/ 5615 h 10626"/>
              <a:gd name="connsiteX32" fmla="*/ 1423 w 10000"/>
              <a:gd name="connsiteY32" fmla="*/ 5753 h 10626"/>
              <a:gd name="connsiteX33" fmla="*/ 1364 w 10000"/>
              <a:gd name="connsiteY33" fmla="*/ 6647 h 10626"/>
              <a:gd name="connsiteX34" fmla="*/ 856 w 10000"/>
              <a:gd name="connsiteY34" fmla="*/ 9037 h 10626"/>
              <a:gd name="connsiteX35" fmla="*/ 583 w 10000"/>
              <a:gd name="connsiteY35" fmla="*/ 9466 h 10626"/>
              <a:gd name="connsiteX36" fmla="*/ 399 w 10000"/>
              <a:gd name="connsiteY36" fmla="*/ 8813 h 10626"/>
              <a:gd name="connsiteX37" fmla="*/ 117 w 10000"/>
              <a:gd name="connsiteY37" fmla="*/ 8832 h 10626"/>
              <a:gd name="connsiteX38" fmla="*/ 0 w 10000"/>
              <a:gd name="connsiteY38" fmla="*/ 9083 h 10626"/>
              <a:gd name="connsiteX0" fmla="*/ 10000 w 10000"/>
              <a:gd name="connsiteY0" fmla="*/ 7348 h 10576"/>
              <a:gd name="connsiteX1" fmla="*/ 8398 w 10000"/>
              <a:gd name="connsiteY1" fmla="*/ 10189 h 10576"/>
              <a:gd name="connsiteX2" fmla="*/ 7995 w 10000"/>
              <a:gd name="connsiteY2" fmla="*/ 10224 h 10576"/>
              <a:gd name="connsiteX3" fmla="*/ 7800 w 10000"/>
              <a:gd name="connsiteY3" fmla="*/ 10567 h 10576"/>
              <a:gd name="connsiteX4" fmla="*/ 7124 w 10000"/>
              <a:gd name="connsiteY4" fmla="*/ 10000 h 10576"/>
              <a:gd name="connsiteX5" fmla="*/ 6975 w 10000"/>
              <a:gd name="connsiteY5" fmla="*/ 9848 h 10576"/>
              <a:gd name="connsiteX6" fmla="*/ 6819 w 10000"/>
              <a:gd name="connsiteY6" fmla="*/ 9444 h 10576"/>
              <a:gd name="connsiteX7" fmla="*/ 6714 w 10000"/>
              <a:gd name="connsiteY7" fmla="*/ 9047 h 10576"/>
              <a:gd name="connsiteX8" fmla="*/ 6506 w 10000"/>
              <a:gd name="connsiteY8" fmla="*/ 8439 h 10576"/>
              <a:gd name="connsiteX9" fmla="*/ 6349 w 10000"/>
              <a:gd name="connsiteY9" fmla="*/ 8439 h 10576"/>
              <a:gd name="connsiteX10" fmla="*/ 6089 w 10000"/>
              <a:gd name="connsiteY10" fmla="*/ 7837 h 10576"/>
              <a:gd name="connsiteX11" fmla="*/ 5672 w 10000"/>
              <a:gd name="connsiteY11" fmla="*/ 5626 h 10576"/>
              <a:gd name="connsiteX12" fmla="*/ 5411 w 10000"/>
              <a:gd name="connsiteY12" fmla="*/ 4825 h 10576"/>
              <a:gd name="connsiteX13" fmla="*/ 5306 w 10000"/>
              <a:gd name="connsiteY13" fmla="*/ 4023 h 10576"/>
              <a:gd name="connsiteX14" fmla="*/ 5254 w 10000"/>
              <a:gd name="connsiteY14" fmla="*/ 4023 h 10576"/>
              <a:gd name="connsiteX15" fmla="*/ 5149 w 10000"/>
              <a:gd name="connsiteY15" fmla="*/ 2813 h 10576"/>
              <a:gd name="connsiteX16" fmla="*/ 5045 w 10000"/>
              <a:gd name="connsiteY16" fmla="*/ 2414 h 10576"/>
              <a:gd name="connsiteX17" fmla="*/ 4837 w 10000"/>
              <a:gd name="connsiteY17" fmla="*/ 1812 h 10576"/>
              <a:gd name="connsiteX18" fmla="*/ 4785 w 10000"/>
              <a:gd name="connsiteY18" fmla="*/ 1409 h 10576"/>
              <a:gd name="connsiteX19" fmla="*/ 4628 w 10000"/>
              <a:gd name="connsiteY19" fmla="*/ 1006 h 10576"/>
              <a:gd name="connsiteX20" fmla="*/ 4419 w 10000"/>
              <a:gd name="connsiteY20" fmla="*/ 403 h 10576"/>
              <a:gd name="connsiteX21" fmla="*/ 4158 w 10000"/>
              <a:gd name="connsiteY21" fmla="*/ 204 h 10576"/>
              <a:gd name="connsiteX22" fmla="*/ 4002 w 10000"/>
              <a:gd name="connsiteY22" fmla="*/ 0 h 10576"/>
              <a:gd name="connsiteX23" fmla="*/ 3793 w 10000"/>
              <a:gd name="connsiteY23" fmla="*/ 204 h 10576"/>
              <a:gd name="connsiteX24" fmla="*/ 3532 w 10000"/>
              <a:gd name="connsiteY24" fmla="*/ 0 h 10576"/>
              <a:gd name="connsiteX25" fmla="*/ 3325 w 10000"/>
              <a:gd name="connsiteY25" fmla="*/ 403 h 10576"/>
              <a:gd name="connsiteX26" fmla="*/ 3220 w 10000"/>
              <a:gd name="connsiteY26" fmla="*/ 2011 h 10576"/>
              <a:gd name="connsiteX27" fmla="*/ 3010 w 10000"/>
              <a:gd name="connsiteY27" fmla="*/ 3216 h 10576"/>
              <a:gd name="connsiteX28" fmla="*/ 2907 w 10000"/>
              <a:gd name="connsiteY28" fmla="*/ 3619 h 10576"/>
              <a:gd name="connsiteX29" fmla="*/ 2490 w 10000"/>
              <a:gd name="connsiteY29" fmla="*/ 4421 h 10576"/>
              <a:gd name="connsiteX30" fmla="*/ 2360 w 10000"/>
              <a:gd name="connsiteY30" fmla="*/ 4978 h 10576"/>
              <a:gd name="connsiteX31" fmla="*/ 2040 w 10000"/>
              <a:gd name="connsiteY31" fmla="*/ 5959 h 10576"/>
              <a:gd name="connsiteX32" fmla="*/ 1626 w 10000"/>
              <a:gd name="connsiteY32" fmla="*/ 5615 h 10576"/>
              <a:gd name="connsiteX33" fmla="*/ 1423 w 10000"/>
              <a:gd name="connsiteY33" fmla="*/ 5753 h 10576"/>
              <a:gd name="connsiteX34" fmla="*/ 1364 w 10000"/>
              <a:gd name="connsiteY34" fmla="*/ 6647 h 10576"/>
              <a:gd name="connsiteX35" fmla="*/ 856 w 10000"/>
              <a:gd name="connsiteY35" fmla="*/ 9037 h 10576"/>
              <a:gd name="connsiteX36" fmla="*/ 583 w 10000"/>
              <a:gd name="connsiteY36" fmla="*/ 9466 h 10576"/>
              <a:gd name="connsiteX37" fmla="*/ 399 w 10000"/>
              <a:gd name="connsiteY37" fmla="*/ 8813 h 10576"/>
              <a:gd name="connsiteX38" fmla="*/ 117 w 10000"/>
              <a:gd name="connsiteY38" fmla="*/ 8832 h 10576"/>
              <a:gd name="connsiteX39" fmla="*/ 0 w 10000"/>
              <a:gd name="connsiteY39" fmla="*/ 9083 h 10576"/>
              <a:gd name="connsiteX0" fmla="*/ 10000 w 10000"/>
              <a:gd name="connsiteY0" fmla="*/ 7348 h 10576"/>
              <a:gd name="connsiteX1" fmla="*/ 8507 w 10000"/>
              <a:gd name="connsiteY1" fmla="*/ 9794 h 10576"/>
              <a:gd name="connsiteX2" fmla="*/ 8398 w 10000"/>
              <a:gd name="connsiteY2" fmla="*/ 10189 h 10576"/>
              <a:gd name="connsiteX3" fmla="*/ 7995 w 10000"/>
              <a:gd name="connsiteY3" fmla="*/ 10224 h 10576"/>
              <a:gd name="connsiteX4" fmla="*/ 7800 w 10000"/>
              <a:gd name="connsiteY4" fmla="*/ 10567 h 10576"/>
              <a:gd name="connsiteX5" fmla="*/ 7124 w 10000"/>
              <a:gd name="connsiteY5" fmla="*/ 10000 h 10576"/>
              <a:gd name="connsiteX6" fmla="*/ 6975 w 10000"/>
              <a:gd name="connsiteY6" fmla="*/ 9848 h 10576"/>
              <a:gd name="connsiteX7" fmla="*/ 6819 w 10000"/>
              <a:gd name="connsiteY7" fmla="*/ 9444 h 10576"/>
              <a:gd name="connsiteX8" fmla="*/ 6714 w 10000"/>
              <a:gd name="connsiteY8" fmla="*/ 9047 h 10576"/>
              <a:gd name="connsiteX9" fmla="*/ 6506 w 10000"/>
              <a:gd name="connsiteY9" fmla="*/ 8439 h 10576"/>
              <a:gd name="connsiteX10" fmla="*/ 6349 w 10000"/>
              <a:gd name="connsiteY10" fmla="*/ 8439 h 10576"/>
              <a:gd name="connsiteX11" fmla="*/ 6089 w 10000"/>
              <a:gd name="connsiteY11" fmla="*/ 7837 h 10576"/>
              <a:gd name="connsiteX12" fmla="*/ 5672 w 10000"/>
              <a:gd name="connsiteY12" fmla="*/ 5626 h 10576"/>
              <a:gd name="connsiteX13" fmla="*/ 5411 w 10000"/>
              <a:gd name="connsiteY13" fmla="*/ 4825 h 10576"/>
              <a:gd name="connsiteX14" fmla="*/ 5306 w 10000"/>
              <a:gd name="connsiteY14" fmla="*/ 4023 h 10576"/>
              <a:gd name="connsiteX15" fmla="*/ 5254 w 10000"/>
              <a:gd name="connsiteY15" fmla="*/ 4023 h 10576"/>
              <a:gd name="connsiteX16" fmla="*/ 5149 w 10000"/>
              <a:gd name="connsiteY16" fmla="*/ 2813 h 10576"/>
              <a:gd name="connsiteX17" fmla="*/ 5045 w 10000"/>
              <a:gd name="connsiteY17" fmla="*/ 2414 h 10576"/>
              <a:gd name="connsiteX18" fmla="*/ 4837 w 10000"/>
              <a:gd name="connsiteY18" fmla="*/ 1812 h 10576"/>
              <a:gd name="connsiteX19" fmla="*/ 4785 w 10000"/>
              <a:gd name="connsiteY19" fmla="*/ 1409 h 10576"/>
              <a:gd name="connsiteX20" fmla="*/ 4628 w 10000"/>
              <a:gd name="connsiteY20" fmla="*/ 1006 h 10576"/>
              <a:gd name="connsiteX21" fmla="*/ 4419 w 10000"/>
              <a:gd name="connsiteY21" fmla="*/ 403 h 10576"/>
              <a:gd name="connsiteX22" fmla="*/ 4158 w 10000"/>
              <a:gd name="connsiteY22" fmla="*/ 204 h 10576"/>
              <a:gd name="connsiteX23" fmla="*/ 4002 w 10000"/>
              <a:gd name="connsiteY23" fmla="*/ 0 h 10576"/>
              <a:gd name="connsiteX24" fmla="*/ 3793 w 10000"/>
              <a:gd name="connsiteY24" fmla="*/ 204 h 10576"/>
              <a:gd name="connsiteX25" fmla="*/ 3532 w 10000"/>
              <a:gd name="connsiteY25" fmla="*/ 0 h 10576"/>
              <a:gd name="connsiteX26" fmla="*/ 3325 w 10000"/>
              <a:gd name="connsiteY26" fmla="*/ 403 h 10576"/>
              <a:gd name="connsiteX27" fmla="*/ 3220 w 10000"/>
              <a:gd name="connsiteY27" fmla="*/ 2011 h 10576"/>
              <a:gd name="connsiteX28" fmla="*/ 3010 w 10000"/>
              <a:gd name="connsiteY28" fmla="*/ 3216 h 10576"/>
              <a:gd name="connsiteX29" fmla="*/ 2907 w 10000"/>
              <a:gd name="connsiteY29" fmla="*/ 3619 h 10576"/>
              <a:gd name="connsiteX30" fmla="*/ 2490 w 10000"/>
              <a:gd name="connsiteY30" fmla="*/ 4421 h 10576"/>
              <a:gd name="connsiteX31" fmla="*/ 2360 w 10000"/>
              <a:gd name="connsiteY31" fmla="*/ 4978 h 10576"/>
              <a:gd name="connsiteX32" fmla="*/ 2040 w 10000"/>
              <a:gd name="connsiteY32" fmla="*/ 5959 h 10576"/>
              <a:gd name="connsiteX33" fmla="*/ 1626 w 10000"/>
              <a:gd name="connsiteY33" fmla="*/ 5615 h 10576"/>
              <a:gd name="connsiteX34" fmla="*/ 1423 w 10000"/>
              <a:gd name="connsiteY34" fmla="*/ 5753 h 10576"/>
              <a:gd name="connsiteX35" fmla="*/ 1364 w 10000"/>
              <a:gd name="connsiteY35" fmla="*/ 6647 h 10576"/>
              <a:gd name="connsiteX36" fmla="*/ 856 w 10000"/>
              <a:gd name="connsiteY36" fmla="*/ 9037 h 10576"/>
              <a:gd name="connsiteX37" fmla="*/ 583 w 10000"/>
              <a:gd name="connsiteY37" fmla="*/ 9466 h 10576"/>
              <a:gd name="connsiteX38" fmla="*/ 399 w 10000"/>
              <a:gd name="connsiteY38" fmla="*/ 8813 h 10576"/>
              <a:gd name="connsiteX39" fmla="*/ 117 w 10000"/>
              <a:gd name="connsiteY39" fmla="*/ 8832 h 10576"/>
              <a:gd name="connsiteX40" fmla="*/ 0 w 10000"/>
              <a:gd name="connsiteY40" fmla="*/ 9083 h 10576"/>
              <a:gd name="connsiteX0" fmla="*/ 10000 w 10000"/>
              <a:gd name="connsiteY0" fmla="*/ 7348 h 10576"/>
              <a:gd name="connsiteX1" fmla="*/ 8965 w 10000"/>
              <a:gd name="connsiteY1" fmla="*/ 9140 h 10576"/>
              <a:gd name="connsiteX2" fmla="*/ 8507 w 10000"/>
              <a:gd name="connsiteY2" fmla="*/ 9794 h 10576"/>
              <a:gd name="connsiteX3" fmla="*/ 8398 w 10000"/>
              <a:gd name="connsiteY3" fmla="*/ 10189 h 10576"/>
              <a:gd name="connsiteX4" fmla="*/ 7995 w 10000"/>
              <a:gd name="connsiteY4" fmla="*/ 10224 h 10576"/>
              <a:gd name="connsiteX5" fmla="*/ 7800 w 10000"/>
              <a:gd name="connsiteY5" fmla="*/ 10567 h 10576"/>
              <a:gd name="connsiteX6" fmla="*/ 7124 w 10000"/>
              <a:gd name="connsiteY6" fmla="*/ 10000 h 10576"/>
              <a:gd name="connsiteX7" fmla="*/ 6975 w 10000"/>
              <a:gd name="connsiteY7" fmla="*/ 9848 h 10576"/>
              <a:gd name="connsiteX8" fmla="*/ 6819 w 10000"/>
              <a:gd name="connsiteY8" fmla="*/ 9444 h 10576"/>
              <a:gd name="connsiteX9" fmla="*/ 6714 w 10000"/>
              <a:gd name="connsiteY9" fmla="*/ 9047 h 10576"/>
              <a:gd name="connsiteX10" fmla="*/ 6506 w 10000"/>
              <a:gd name="connsiteY10" fmla="*/ 8439 h 10576"/>
              <a:gd name="connsiteX11" fmla="*/ 6349 w 10000"/>
              <a:gd name="connsiteY11" fmla="*/ 8439 h 10576"/>
              <a:gd name="connsiteX12" fmla="*/ 6089 w 10000"/>
              <a:gd name="connsiteY12" fmla="*/ 7837 h 10576"/>
              <a:gd name="connsiteX13" fmla="*/ 5672 w 10000"/>
              <a:gd name="connsiteY13" fmla="*/ 5626 h 10576"/>
              <a:gd name="connsiteX14" fmla="*/ 5411 w 10000"/>
              <a:gd name="connsiteY14" fmla="*/ 4825 h 10576"/>
              <a:gd name="connsiteX15" fmla="*/ 5306 w 10000"/>
              <a:gd name="connsiteY15" fmla="*/ 4023 h 10576"/>
              <a:gd name="connsiteX16" fmla="*/ 5254 w 10000"/>
              <a:gd name="connsiteY16" fmla="*/ 4023 h 10576"/>
              <a:gd name="connsiteX17" fmla="*/ 5149 w 10000"/>
              <a:gd name="connsiteY17" fmla="*/ 2813 h 10576"/>
              <a:gd name="connsiteX18" fmla="*/ 5045 w 10000"/>
              <a:gd name="connsiteY18" fmla="*/ 2414 h 10576"/>
              <a:gd name="connsiteX19" fmla="*/ 4837 w 10000"/>
              <a:gd name="connsiteY19" fmla="*/ 1812 h 10576"/>
              <a:gd name="connsiteX20" fmla="*/ 4785 w 10000"/>
              <a:gd name="connsiteY20" fmla="*/ 1409 h 10576"/>
              <a:gd name="connsiteX21" fmla="*/ 4628 w 10000"/>
              <a:gd name="connsiteY21" fmla="*/ 1006 h 10576"/>
              <a:gd name="connsiteX22" fmla="*/ 4419 w 10000"/>
              <a:gd name="connsiteY22" fmla="*/ 403 h 10576"/>
              <a:gd name="connsiteX23" fmla="*/ 4158 w 10000"/>
              <a:gd name="connsiteY23" fmla="*/ 204 h 10576"/>
              <a:gd name="connsiteX24" fmla="*/ 4002 w 10000"/>
              <a:gd name="connsiteY24" fmla="*/ 0 h 10576"/>
              <a:gd name="connsiteX25" fmla="*/ 3793 w 10000"/>
              <a:gd name="connsiteY25" fmla="*/ 204 h 10576"/>
              <a:gd name="connsiteX26" fmla="*/ 3532 w 10000"/>
              <a:gd name="connsiteY26" fmla="*/ 0 h 10576"/>
              <a:gd name="connsiteX27" fmla="*/ 3325 w 10000"/>
              <a:gd name="connsiteY27" fmla="*/ 403 h 10576"/>
              <a:gd name="connsiteX28" fmla="*/ 3220 w 10000"/>
              <a:gd name="connsiteY28" fmla="*/ 2011 h 10576"/>
              <a:gd name="connsiteX29" fmla="*/ 3010 w 10000"/>
              <a:gd name="connsiteY29" fmla="*/ 3216 h 10576"/>
              <a:gd name="connsiteX30" fmla="*/ 2907 w 10000"/>
              <a:gd name="connsiteY30" fmla="*/ 3619 h 10576"/>
              <a:gd name="connsiteX31" fmla="*/ 2490 w 10000"/>
              <a:gd name="connsiteY31" fmla="*/ 4421 h 10576"/>
              <a:gd name="connsiteX32" fmla="*/ 2360 w 10000"/>
              <a:gd name="connsiteY32" fmla="*/ 4978 h 10576"/>
              <a:gd name="connsiteX33" fmla="*/ 2040 w 10000"/>
              <a:gd name="connsiteY33" fmla="*/ 5959 h 10576"/>
              <a:gd name="connsiteX34" fmla="*/ 1626 w 10000"/>
              <a:gd name="connsiteY34" fmla="*/ 5615 h 10576"/>
              <a:gd name="connsiteX35" fmla="*/ 1423 w 10000"/>
              <a:gd name="connsiteY35" fmla="*/ 5753 h 10576"/>
              <a:gd name="connsiteX36" fmla="*/ 1364 w 10000"/>
              <a:gd name="connsiteY36" fmla="*/ 6647 h 10576"/>
              <a:gd name="connsiteX37" fmla="*/ 856 w 10000"/>
              <a:gd name="connsiteY37" fmla="*/ 9037 h 10576"/>
              <a:gd name="connsiteX38" fmla="*/ 583 w 10000"/>
              <a:gd name="connsiteY38" fmla="*/ 9466 h 10576"/>
              <a:gd name="connsiteX39" fmla="*/ 399 w 10000"/>
              <a:gd name="connsiteY39" fmla="*/ 8813 h 10576"/>
              <a:gd name="connsiteX40" fmla="*/ 117 w 10000"/>
              <a:gd name="connsiteY40" fmla="*/ 8832 h 10576"/>
              <a:gd name="connsiteX41" fmla="*/ 0 w 10000"/>
              <a:gd name="connsiteY41" fmla="*/ 9083 h 10576"/>
              <a:gd name="connsiteX0" fmla="*/ 10000 w 10000"/>
              <a:gd name="connsiteY0" fmla="*/ 7348 h 10576"/>
              <a:gd name="connsiteX1" fmla="*/ 9187 w 10000"/>
              <a:gd name="connsiteY1" fmla="*/ 9123 h 10576"/>
              <a:gd name="connsiteX2" fmla="*/ 8965 w 10000"/>
              <a:gd name="connsiteY2" fmla="*/ 9140 h 10576"/>
              <a:gd name="connsiteX3" fmla="*/ 8507 w 10000"/>
              <a:gd name="connsiteY3" fmla="*/ 9794 h 10576"/>
              <a:gd name="connsiteX4" fmla="*/ 8398 w 10000"/>
              <a:gd name="connsiteY4" fmla="*/ 10189 h 10576"/>
              <a:gd name="connsiteX5" fmla="*/ 7995 w 10000"/>
              <a:gd name="connsiteY5" fmla="*/ 10224 h 10576"/>
              <a:gd name="connsiteX6" fmla="*/ 7800 w 10000"/>
              <a:gd name="connsiteY6" fmla="*/ 10567 h 10576"/>
              <a:gd name="connsiteX7" fmla="*/ 7124 w 10000"/>
              <a:gd name="connsiteY7" fmla="*/ 10000 h 10576"/>
              <a:gd name="connsiteX8" fmla="*/ 6975 w 10000"/>
              <a:gd name="connsiteY8" fmla="*/ 9848 h 10576"/>
              <a:gd name="connsiteX9" fmla="*/ 6819 w 10000"/>
              <a:gd name="connsiteY9" fmla="*/ 9444 h 10576"/>
              <a:gd name="connsiteX10" fmla="*/ 6714 w 10000"/>
              <a:gd name="connsiteY10" fmla="*/ 9047 h 10576"/>
              <a:gd name="connsiteX11" fmla="*/ 6506 w 10000"/>
              <a:gd name="connsiteY11" fmla="*/ 8439 h 10576"/>
              <a:gd name="connsiteX12" fmla="*/ 6349 w 10000"/>
              <a:gd name="connsiteY12" fmla="*/ 8439 h 10576"/>
              <a:gd name="connsiteX13" fmla="*/ 6089 w 10000"/>
              <a:gd name="connsiteY13" fmla="*/ 7837 h 10576"/>
              <a:gd name="connsiteX14" fmla="*/ 5672 w 10000"/>
              <a:gd name="connsiteY14" fmla="*/ 5626 h 10576"/>
              <a:gd name="connsiteX15" fmla="*/ 5411 w 10000"/>
              <a:gd name="connsiteY15" fmla="*/ 4825 h 10576"/>
              <a:gd name="connsiteX16" fmla="*/ 5306 w 10000"/>
              <a:gd name="connsiteY16" fmla="*/ 4023 h 10576"/>
              <a:gd name="connsiteX17" fmla="*/ 5254 w 10000"/>
              <a:gd name="connsiteY17" fmla="*/ 4023 h 10576"/>
              <a:gd name="connsiteX18" fmla="*/ 5149 w 10000"/>
              <a:gd name="connsiteY18" fmla="*/ 2813 h 10576"/>
              <a:gd name="connsiteX19" fmla="*/ 5045 w 10000"/>
              <a:gd name="connsiteY19" fmla="*/ 2414 h 10576"/>
              <a:gd name="connsiteX20" fmla="*/ 4837 w 10000"/>
              <a:gd name="connsiteY20" fmla="*/ 1812 h 10576"/>
              <a:gd name="connsiteX21" fmla="*/ 4785 w 10000"/>
              <a:gd name="connsiteY21" fmla="*/ 1409 h 10576"/>
              <a:gd name="connsiteX22" fmla="*/ 4628 w 10000"/>
              <a:gd name="connsiteY22" fmla="*/ 1006 h 10576"/>
              <a:gd name="connsiteX23" fmla="*/ 4419 w 10000"/>
              <a:gd name="connsiteY23" fmla="*/ 403 h 10576"/>
              <a:gd name="connsiteX24" fmla="*/ 4158 w 10000"/>
              <a:gd name="connsiteY24" fmla="*/ 204 h 10576"/>
              <a:gd name="connsiteX25" fmla="*/ 4002 w 10000"/>
              <a:gd name="connsiteY25" fmla="*/ 0 h 10576"/>
              <a:gd name="connsiteX26" fmla="*/ 3793 w 10000"/>
              <a:gd name="connsiteY26" fmla="*/ 204 h 10576"/>
              <a:gd name="connsiteX27" fmla="*/ 3532 w 10000"/>
              <a:gd name="connsiteY27" fmla="*/ 0 h 10576"/>
              <a:gd name="connsiteX28" fmla="*/ 3325 w 10000"/>
              <a:gd name="connsiteY28" fmla="*/ 403 h 10576"/>
              <a:gd name="connsiteX29" fmla="*/ 3220 w 10000"/>
              <a:gd name="connsiteY29" fmla="*/ 2011 h 10576"/>
              <a:gd name="connsiteX30" fmla="*/ 3010 w 10000"/>
              <a:gd name="connsiteY30" fmla="*/ 3216 h 10576"/>
              <a:gd name="connsiteX31" fmla="*/ 2907 w 10000"/>
              <a:gd name="connsiteY31" fmla="*/ 3619 h 10576"/>
              <a:gd name="connsiteX32" fmla="*/ 2490 w 10000"/>
              <a:gd name="connsiteY32" fmla="*/ 4421 h 10576"/>
              <a:gd name="connsiteX33" fmla="*/ 2360 w 10000"/>
              <a:gd name="connsiteY33" fmla="*/ 4978 h 10576"/>
              <a:gd name="connsiteX34" fmla="*/ 2040 w 10000"/>
              <a:gd name="connsiteY34" fmla="*/ 5959 h 10576"/>
              <a:gd name="connsiteX35" fmla="*/ 1626 w 10000"/>
              <a:gd name="connsiteY35" fmla="*/ 5615 h 10576"/>
              <a:gd name="connsiteX36" fmla="*/ 1423 w 10000"/>
              <a:gd name="connsiteY36" fmla="*/ 5753 h 10576"/>
              <a:gd name="connsiteX37" fmla="*/ 1364 w 10000"/>
              <a:gd name="connsiteY37" fmla="*/ 6647 h 10576"/>
              <a:gd name="connsiteX38" fmla="*/ 856 w 10000"/>
              <a:gd name="connsiteY38" fmla="*/ 9037 h 10576"/>
              <a:gd name="connsiteX39" fmla="*/ 583 w 10000"/>
              <a:gd name="connsiteY39" fmla="*/ 9466 h 10576"/>
              <a:gd name="connsiteX40" fmla="*/ 399 w 10000"/>
              <a:gd name="connsiteY40" fmla="*/ 8813 h 10576"/>
              <a:gd name="connsiteX41" fmla="*/ 117 w 10000"/>
              <a:gd name="connsiteY41" fmla="*/ 8832 h 10576"/>
              <a:gd name="connsiteX42" fmla="*/ 0 w 10000"/>
              <a:gd name="connsiteY42" fmla="*/ 9083 h 10576"/>
              <a:gd name="connsiteX0" fmla="*/ 10000 w 10000"/>
              <a:gd name="connsiteY0" fmla="*/ 7348 h 10576"/>
              <a:gd name="connsiteX1" fmla="*/ 9473 w 10000"/>
              <a:gd name="connsiteY1" fmla="*/ 8693 h 10576"/>
              <a:gd name="connsiteX2" fmla="*/ 9187 w 10000"/>
              <a:gd name="connsiteY2" fmla="*/ 9123 h 10576"/>
              <a:gd name="connsiteX3" fmla="*/ 8965 w 10000"/>
              <a:gd name="connsiteY3" fmla="*/ 9140 h 10576"/>
              <a:gd name="connsiteX4" fmla="*/ 8507 w 10000"/>
              <a:gd name="connsiteY4" fmla="*/ 9794 h 10576"/>
              <a:gd name="connsiteX5" fmla="*/ 8398 w 10000"/>
              <a:gd name="connsiteY5" fmla="*/ 10189 h 10576"/>
              <a:gd name="connsiteX6" fmla="*/ 7995 w 10000"/>
              <a:gd name="connsiteY6" fmla="*/ 10224 h 10576"/>
              <a:gd name="connsiteX7" fmla="*/ 7800 w 10000"/>
              <a:gd name="connsiteY7" fmla="*/ 10567 h 10576"/>
              <a:gd name="connsiteX8" fmla="*/ 7124 w 10000"/>
              <a:gd name="connsiteY8" fmla="*/ 10000 h 10576"/>
              <a:gd name="connsiteX9" fmla="*/ 6975 w 10000"/>
              <a:gd name="connsiteY9" fmla="*/ 9848 h 10576"/>
              <a:gd name="connsiteX10" fmla="*/ 6819 w 10000"/>
              <a:gd name="connsiteY10" fmla="*/ 9444 h 10576"/>
              <a:gd name="connsiteX11" fmla="*/ 6714 w 10000"/>
              <a:gd name="connsiteY11" fmla="*/ 9047 h 10576"/>
              <a:gd name="connsiteX12" fmla="*/ 6506 w 10000"/>
              <a:gd name="connsiteY12" fmla="*/ 8439 h 10576"/>
              <a:gd name="connsiteX13" fmla="*/ 6349 w 10000"/>
              <a:gd name="connsiteY13" fmla="*/ 8439 h 10576"/>
              <a:gd name="connsiteX14" fmla="*/ 6089 w 10000"/>
              <a:gd name="connsiteY14" fmla="*/ 7837 h 10576"/>
              <a:gd name="connsiteX15" fmla="*/ 5672 w 10000"/>
              <a:gd name="connsiteY15" fmla="*/ 5626 h 10576"/>
              <a:gd name="connsiteX16" fmla="*/ 5411 w 10000"/>
              <a:gd name="connsiteY16" fmla="*/ 4825 h 10576"/>
              <a:gd name="connsiteX17" fmla="*/ 5306 w 10000"/>
              <a:gd name="connsiteY17" fmla="*/ 4023 h 10576"/>
              <a:gd name="connsiteX18" fmla="*/ 5254 w 10000"/>
              <a:gd name="connsiteY18" fmla="*/ 4023 h 10576"/>
              <a:gd name="connsiteX19" fmla="*/ 5149 w 10000"/>
              <a:gd name="connsiteY19" fmla="*/ 2813 h 10576"/>
              <a:gd name="connsiteX20" fmla="*/ 5045 w 10000"/>
              <a:gd name="connsiteY20" fmla="*/ 2414 h 10576"/>
              <a:gd name="connsiteX21" fmla="*/ 4837 w 10000"/>
              <a:gd name="connsiteY21" fmla="*/ 1812 h 10576"/>
              <a:gd name="connsiteX22" fmla="*/ 4785 w 10000"/>
              <a:gd name="connsiteY22" fmla="*/ 1409 h 10576"/>
              <a:gd name="connsiteX23" fmla="*/ 4628 w 10000"/>
              <a:gd name="connsiteY23" fmla="*/ 1006 h 10576"/>
              <a:gd name="connsiteX24" fmla="*/ 4419 w 10000"/>
              <a:gd name="connsiteY24" fmla="*/ 403 h 10576"/>
              <a:gd name="connsiteX25" fmla="*/ 4158 w 10000"/>
              <a:gd name="connsiteY25" fmla="*/ 204 h 10576"/>
              <a:gd name="connsiteX26" fmla="*/ 4002 w 10000"/>
              <a:gd name="connsiteY26" fmla="*/ 0 h 10576"/>
              <a:gd name="connsiteX27" fmla="*/ 3793 w 10000"/>
              <a:gd name="connsiteY27" fmla="*/ 204 h 10576"/>
              <a:gd name="connsiteX28" fmla="*/ 3532 w 10000"/>
              <a:gd name="connsiteY28" fmla="*/ 0 h 10576"/>
              <a:gd name="connsiteX29" fmla="*/ 3325 w 10000"/>
              <a:gd name="connsiteY29" fmla="*/ 403 h 10576"/>
              <a:gd name="connsiteX30" fmla="*/ 3220 w 10000"/>
              <a:gd name="connsiteY30" fmla="*/ 2011 h 10576"/>
              <a:gd name="connsiteX31" fmla="*/ 3010 w 10000"/>
              <a:gd name="connsiteY31" fmla="*/ 3216 h 10576"/>
              <a:gd name="connsiteX32" fmla="*/ 2907 w 10000"/>
              <a:gd name="connsiteY32" fmla="*/ 3619 h 10576"/>
              <a:gd name="connsiteX33" fmla="*/ 2490 w 10000"/>
              <a:gd name="connsiteY33" fmla="*/ 4421 h 10576"/>
              <a:gd name="connsiteX34" fmla="*/ 2360 w 10000"/>
              <a:gd name="connsiteY34" fmla="*/ 4978 h 10576"/>
              <a:gd name="connsiteX35" fmla="*/ 2040 w 10000"/>
              <a:gd name="connsiteY35" fmla="*/ 5959 h 10576"/>
              <a:gd name="connsiteX36" fmla="*/ 1626 w 10000"/>
              <a:gd name="connsiteY36" fmla="*/ 5615 h 10576"/>
              <a:gd name="connsiteX37" fmla="*/ 1423 w 10000"/>
              <a:gd name="connsiteY37" fmla="*/ 5753 h 10576"/>
              <a:gd name="connsiteX38" fmla="*/ 1364 w 10000"/>
              <a:gd name="connsiteY38" fmla="*/ 6647 h 10576"/>
              <a:gd name="connsiteX39" fmla="*/ 856 w 10000"/>
              <a:gd name="connsiteY39" fmla="*/ 9037 h 10576"/>
              <a:gd name="connsiteX40" fmla="*/ 583 w 10000"/>
              <a:gd name="connsiteY40" fmla="*/ 9466 h 10576"/>
              <a:gd name="connsiteX41" fmla="*/ 399 w 10000"/>
              <a:gd name="connsiteY41" fmla="*/ 8813 h 10576"/>
              <a:gd name="connsiteX42" fmla="*/ 117 w 10000"/>
              <a:gd name="connsiteY42" fmla="*/ 8832 h 10576"/>
              <a:gd name="connsiteX43" fmla="*/ 0 w 10000"/>
              <a:gd name="connsiteY43" fmla="*/ 9083 h 10576"/>
              <a:gd name="connsiteX0" fmla="*/ 10000 w 10000"/>
              <a:gd name="connsiteY0" fmla="*/ 7348 h 10576"/>
              <a:gd name="connsiteX1" fmla="*/ 9867 w 10000"/>
              <a:gd name="connsiteY1" fmla="*/ 7335 h 10576"/>
              <a:gd name="connsiteX2" fmla="*/ 9473 w 10000"/>
              <a:gd name="connsiteY2" fmla="*/ 8693 h 10576"/>
              <a:gd name="connsiteX3" fmla="*/ 9187 w 10000"/>
              <a:gd name="connsiteY3" fmla="*/ 9123 h 10576"/>
              <a:gd name="connsiteX4" fmla="*/ 8965 w 10000"/>
              <a:gd name="connsiteY4" fmla="*/ 9140 h 10576"/>
              <a:gd name="connsiteX5" fmla="*/ 8507 w 10000"/>
              <a:gd name="connsiteY5" fmla="*/ 9794 h 10576"/>
              <a:gd name="connsiteX6" fmla="*/ 8398 w 10000"/>
              <a:gd name="connsiteY6" fmla="*/ 10189 h 10576"/>
              <a:gd name="connsiteX7" fmla="*/ 7995 w 10000"/>
              <a:gd name="connsiteY7" fmla="*/ 10224 h 10576"/>
              <a:gd name="connsiteX8" fmla="*/ 7800 w 10000"/>
              <a:gd name="connsiteY8" fmla="*/ 10567 h 10576"/>
              <a:gd name="connsiteX9" fmla="*/ 7124 w 10000"/>
              <a:gd name="connsiteY9" fmla="*/ 10000 h 10576"/>
              <a:gd name="connsiteX10" fmla="*/ 6975 w 10000"/>
              <a:gd name="connsiteY10" fmla="*/ 9848 h 10576"/>
              <a:gd name="connsiteX11" fmla="*/ 6819 w 10000"/>
              <a:gd name="connsiteY11" fmla="*/ 9444 h 10576"/>
              <a:gd name="connsiteX12" fmla="*/ 6714 w 10000"/>
              <a:gd name="connsiteY12" fmla="*/ 9047 h 10576"/>
              <a:gd name="connsiteX13" fmla="*/ 6506 w 10000"/>
              <a:gd name="connsiteY13" fmla="*/ 8439 h 10576"/>
              <a:gd name="connsiteX14" fmla="*/ 6349 w 10000"/>
              <a:gd name="connsiteY14" fmla="*/ 8439 h 10576"/>
              <a:gd name="connsiteX15" fmla="*/ 6089 w 10000"/>
              <a:gd name="connsiteY15" fmla="*/ 7837 h 10576"/>
              <a:gd name="connsiteX16" fmla="*/ 5672 w 10000"/>
              <a:gd name="connsiteY16" fmla="*/ 5626 h 10576"/>
              <a:gd name="connsiteX17" fmla="*/ 5411 w 10000"/>
              <a:gd name="connsiteY17" fmla="*/ 4825 h 10576"/>
              <a:gd name="connsiteX18" fmla="*/ 5306 w 10000"/>
              <a:gd name="connsiteY18" fmla="*/ 4023 h 10576"/>
              <a:gd name="connsiteX19" fmla="*/ 5254 w 10000"/>
              <a:gd name="connsiteY19" fmla="*/ 4023 h 10576"/>
              <a:gd name="connsiteX20" fmla="*/ 5149 w 10000"/>
              <a:gd name="connsiteY20" fmla="*/ 2813 h 10576"/>
              <a:gd name="connsiteX21" fmla="*/ 5045 w 10000"/>
              <a:gd name="connsiteY21" fmla="*/ 2414 h 10576"/>
              <a:gd name="connsiteX22" fmla="*/ 4837 w 10000"/>
              <a:gd name="connsiteY22" fmla="*/ 1812 h 10576"/>
              <a:gd name="connsiteX23" fmla="*/ 4785 w 10000"/>
              <a:gd name="connsiteY23" fmla="*/ 1409 h 10576"/>
              <a:gd name="connsiteX24" fmla="*/ 4628 w 10000"/>
              <a:gd name="connsiteY24" fmla="*/ 1006 h 10576"/>
              <a:gd name="connsiteX25" fmla="*/ 4419 w 10000"/>
              <a:gd name="connsiteY25" fmla="*/ 403 h 10576"/>
              <a:gd name="connsiteX26" fmla="*/ 4158 w 10000"/>
              <a:gd name="connsiteY26" fmla="*/ 204 h 10576"/>
              <a:gd name="connsiteX27" fmla="*/ 4002 w 10000"/>
              <a:gd name="connsiteY27" fmla="*/ 0 h 10576"/>
              <a:gd name="connsiteX28" fmla="*/ 3793 w 10000"/>
              <a:gd name="connsiteY28" fmla="*/ 204 h 10576"/>
              <a:gd name="connsiteX29" fmla="*/ 3532 w 10000"/>
              <a:gd name="connsiteY29" fmla="*/ 0 h 10576"/>
              <a:gd name="connsiteX30" fmla="*/ 3325 w 10000"/>
              <a:gd name="connsiteY30" fmla="*/ 403 h 10576"/>
              <a:gd name="connsiteX31" fmla="*/ 3220 w 10000"/>
              <a:gd name="connsiteY31" fmla="*/ 2011 h 10576"/>
              <a:gd name="connsiteX32" fmla="*/ 3010 w 10000"/>
              <a:gd name="connsiteY32" fmla="*/ 3216 h 10576"/>
              <a:gd name="connsiteX33" fmla="*/ 2907 w 10000"/>
              <a:gd name="connsiteY33" fmla="*/ 3619 h 10576"/>
              <a:gd name="connsiteX34" fmla="*/ 2490 w 10000"/>
              <a:gd name="connsiteY34" fmla="*/ 4421 h 10576"/>
              <a:gd name="connsiteX35" fmla="*/ 2360 w 10000"/>
              <a:gd name="connsiteY35" fmla="*/ 4978 h 10576"/>
              <a:gd name="connsiteX36" fmla="*/ 2040 w 10000"/>
              <a:gd name="connsiteY36" fmla="*/ 5959 h 10576"/>
              <a:gd name="connsiteX37" fmla="*/ 1626 w 10000"/>
              <a:gd name="connsiteY37" fmla="*/ 5615 h 10576"/>
              <a:gd name="connsiteX38" fmla="*/ 1423 w 10000"/>
              <a:gd name="connsiteY38" fmla="*/ 5753 h 10576"/>
              <a:gd name="connsiteX39" fmla="*/ 1364 w 10000"/>
              <a:gd name="connsiteY39" fmla="*/ 6647 h 10576"/>
              <a:gd name="connsiteX40" fmla="*/ 856 w 10000"/>
              <a:gd name="connsiteY40" fmla="*/ 9037 h 10576"/>
              <a:gd name="connsiteX41" fmla="*/ 583 w 10000"/>
              <a:gd name="connsiteY41" fmla="*/ 9466 h 10576"/>
              <a:gd name="connsiteX42" fmla="*/ 399 w 10000"/>
              <a:gd name="connsiteY42" fmla="*/ 8813 h 10576"/>
              <a:gd name="connsiteX43" fmla="*/ 117 w 10000"/>
              <a:gd name="connsiteY43" fmla="*/ 8832 h 10576"/>
              <a:gd name="connsiteX44" fmla="*/ 0 w 10000"/>
              <a:gd name="connsiteY44" fmla="*/ 9083 h 10576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57 w 10000"/>
              <a:gd name="connsiteY4" fmla="*/ 9157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57 w 10000"/>
              <a:gd name="connsiteY4" fmla="*/ 9088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1 w 10000"/>
              <a:gd name="connsiteY4" fmla="*/ 9122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69 w 10000"/>
              <a:gd name="connsiteY2" fmla="*/ 8676 h 10567"/>
              <a:gd name="connsiteX3" fmla="*/ 9187 w 10000"/>
              <a:gd name="connsiteY3" fmla="*/ 9123 h 10567"/>
              <a:gd name="connsiteX4" fmla="*/ 8961 w 10000"/>
              <a:gd name="connsiteY4" fmla="*/ 9122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1790 w 11790"/>
              <a:gd name="connsiteY0" fmla="*/ 3754 h 10567"/>
              <a:gd name="connsiteX1" fmla="*/ 9867 w 11790"/>
              <a:gd name="connsiteY1" fmla="*/ 7335 h 10567"/>
              <a:gd name="connsiteX2" fmla="*/ 9469 w 11790"/>
              <a:gd name="connsiteY2" fmla="*/ 8676 h 10567"/>
              <a:gd name="connsiteX3" fmla="*/ 9187 w 11790"/>
              <a:gd name="connsiteY3" fmla="*/ 9123 h 10567"/>
              <a:gd name="connsiteX4" fmla="*/ 8961 w 11790"/>
              <a:gd name="connsiteY4" fmla="*/ 9122 h 10567"/>
              <a:gd name="connsiteX5" fmla="*/ 8507 w 11790"/>
              <a:gd name="connsiteY5" fmla="*/ 9794 h 10567"/>
              <a:gd name="connsiteX6" fmla="*/ 8398 w 11790"/>
              <a:gd name="connsiteY6" fmla="*/ 10189 h 10567"/>
              <a:gd name="connsiteX7" fmla="*/ 7995 w 11790"/>
              <a:gd name="connsiteY7" fmla="*/ 10224 h 10567"/>
              <a:gd name="connsiteX8" fmla="*/ 7800 w 11790"/>
              <a:gd name="connsiteY8" fmla="*/ 10567 h 10567"/>
              <a:gd name="connsiteX9" fmla="*/ 7124 w 11790"/>
              <a:gd name="connsiteY9" fmla="*/ 10000 h 10567"/>
              <a:gd name="connsiteX10" fmla="*/ 6975 w 11790"/>
              <a:gd name="connsiteY10" fmla="*/ 9848 h 10567"/>
              <a:gd name="connsiteX11" fmla="*/ 6819 w 11790"/>
              <a:gd name="connsiteY11" fmla="*/ 9444 h 10567"/>
              <a:gd name="connsiteX12" fmla="*/ 6714 w 11790"/>
              <a:gd name="connsiteY12" fmla="*/ 9047 h 10567"/>
              <a:gd name="connsiteX13" fmla="*/ 6506 w 11790"/>
              <a:gd name="connsiteY13" fmla="*/ 8439 h 10567"/>
              <a:gd name="connsiteX14" fmla="*/ 6349 w 11790"/>
              <a:gd name="connsiteY14" fmla="*/ 8439 h 10567"/>
              <a:gd name="connsiteX15" fmla="*/ 6089 w 11790"/>
              <a:gd name="connsiteY15" fmla="*/ 7837 h 10567"/>
              <a:gd name="connsiteX16" fmla="*/ 5672 w 11790"/>
              <a:gd name="connsiteY16" fmla="*/ 5626 h 10567"/>
              <a:gd name="connsiteX17" fmla="*/ 5411 w 11790"/>
              <a:gd name="connsiteY17" fmla="*/ 4825 h 10567"/>
              <a:gd name="connsiteX18" fmla="*/ 5306 w 11790"/>
              <a:gd name="connsiteY18" fmla="*/ 4023 h 10567"/>
              <a:gd name="connsiteX19" fmla="*/ 5254 w 11790"/>
              <a:gd name="connsiteY19" fmla="*/ 4023 h 10567"/>
              <a:gd name="connsiteX20" fmla="*/ 5149 w 11790"/>
              <a:gd name="connsiteY20" fmla="*/ 2813 h 10567"/>
              <a:gd name="connsiteX21" fmla="*/ 5045 w 11790"/>
              <a:gd name="connsiteY21" fmla="*/ 2414 h 10567"/>
              <a:gd name="connsiteX22" fmla="*/ 4837 w 11790"/>
              <a:gd name="connsiteY22" fmla="*/ 1812 h 10567"/>
              <a:gd name="connsiteX23" fmla="*/ 4785 w 11790"/>
              <a:gd name="connsiteY23" fmla="*/ 1409 h 10567"/>
              <a:gd name="connsiteX24" fmla="*/ 4628 w 11790"/>
              <a:gd name="connsiteY24" fmla="*/ 1006 h 10567"/>
              <a:gd name="connsiteX25" fmla="*/ 4419 w 11790"/>
              <a:gd name="connsiteY25" fmla="*/ 403 h 10567"/>
              <a:gd name="connsiteX26" fmla="*/ 4158 w 11790"/>
              <a:gd name="connsiteY26" fmla="*/ 204 h 10567"/>
              <a:gd name="connsiteX27" fmla="*/ 4002 w 11790"/>
              <a:gd name="connsiteY27" fmla="*/ 0 h 10567"/>
              <a:gd name="connsiteX28" fmla="*/ 3793 w 11790"/>
              <a:gd name="connsiteY28" fmla="*/ 204 h 10567"/>
              <a:gd name="connsiteX29" fmla="*/ 3532 w 11790"/>
              <a:gd name="connsiteY29" fmla="*/ 0 h 10567"/>
              <a:gd name="connsiteX30" fmla="*/ 3325 w 11790"/>
              <a:gd name="connsiteY30" fmla="*/ 403 h 10567"/>
              <a:gd name="connsiteX31" fmla="*/ 3220 w 11790"/>
              <a:gd name="connsiteY31" fmla="*/ 2011 h 10567"/>
              <a:gd name="connsiteX32" fmla="*/ 3010 w 11790"/>
              <a:gd name="connsiteY32" fmla="*/ 3216 h 10567"/>
              <a:gd name="connsiteX33" fmla="*/ 2907 w 11790"/>
              <a:gd name="connsiteY33" fmla="*/ 3619 h 10567"/>
              <a:gd name="connsiteX34" fmla="*/ 2490 w 11790"/>
              <a:gd name="connsiteY34" fmla="*/ 4421 h 10567"/>
              <a:gd name="connsiteX35" fmla="*/ 2360 w 11790"/>
              <a:gd name="connsiteY35" fmla="*/ 4978 h 10567"/>
              <a:gd name="connsiteX36" fmla="*/ 2040 w 11790"/>
              <a:gd name="connsiteY36" fmla="*/ 5959 h 10567"/>
              <a:gd name="connsiteX37" fmla="*/ 1626 w 11790"/>
              <a:gd name="connsiteY37" fmla="*/ 5615 h 10567"/>
              <a:gd name="connsiteX38" fmla="*/ 1423 w 11790"/>
              <a:gd name="connsiteY38" fmla="*/ 5753 h 10567"/>
              <a:gd name="connsiteX39" fmla="*/ 1364 w 11790"/>
              <a:gd name="connsiteY39" fmla="*/ 6647 h 10567"/>
              <a:gd name="connsiteX40" fmla="*/ 856 w 11790"/>
              <a:gd name="connsiteY40" fmla="*/ 9037 h 10567"/>
              <a:gd name="connsiteX41" fmla="*/ 583 w 11790"/>
              <a:gd name="connsiteY41" fmla="*/ 9466 h 10567"/>
              <a:gd name="connsiteX42" fmla="*/ 399 w 11790"/>
              <a:gd name="connsiteY42" fmla="*/ 8813 h 10567"/>
              <a:gd name="connsiteX43" fmla="*/ 117 w 11790"/>
              <a:gd name="connsiteY43" fmla="*/ 8832 h 10567"/>
              <a:gd name="connsiteX44" fmla="*/ 0 w 11790"/>
              <a:gd name="connsiteY44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9867 w 11790"/>
              <a:gd name="connsiteY2" fmla="*/ 7335 h 10567"/>
              <a:gd name="connsiteX3" fmla="*/ 9469 w 11790"/>
              <a:gd name="connsiteY3" fmla="*/ 8676 h 10567"/>
              <a:gd name="connsiteX4" fmla="*/ 9187 w 11790"/>
              <a:gd name="connsiteY4" fmla="*/ 9123 h 10567"/>
              <a:gd name="connsiteX5" fmla="*/ 8961 w 11790"/>
              <a:gd name="connsiteY5" fmla="*/ 9122 h 10567"/>
              <a:gd name="connsiteX6" fmla="*/ 8507 w 11790"/>
              <a:gd name="connsiteY6" fmla="*/ 9794 h 10567"/>
              <a:gd name="connsiteX7" fmla="*/ 8398 w 11790"/>
              <a:gd name="connsiteY7" fmla="*/ 10189 h 10567"/>
              <a:gd name="connsiteX8" fmla="*/ 7995 w 11790"/>
              <a:gd name="connsiteY8" fmla="*/ 10224 h 10567"/>
              <a:gd name="connsiteX9" fmla="*/ 7800 w 11790"/>
              <a:gd name="connsiteY9" fmla="*/ 10567 h 10567"/>
              <a:gd name="connsiteX10" fmla="*/ 7124 w 11790"/>
              <a:gd name="connsiteY10" fmla="*/ 10000 h 10567"/>
              <a:gd name="connsiteX11" fmla="*/ 6975 w 11790"/>
              <a:gd name="connsiteY11" fmla="*/ 9848 h 10567"/>
              <a:gd name="connsiteX12" fmla="*/ 6819 w 11790"/>
              <a:gd name="connsiteY12" fmla="*/ 9444 h 10567"/>
              <a:gd name="connsiteX13" fmla="*/ 6714 w 11790"/>
              <a:gd name="connsiteY13" fmla="*/ 9047 h 10567"/>
              <a:gd name="connsiteX14" fmla="*/ 6506 w 11790"/>
              <a:gd name="connsiteY14" fmla="*/ 8439 h 10567"/>
              <a:gd name="connsiteX15" fmla="*/ 6349 w 11790"/>
              <a:gd name="connsiteY15" fmla="*/ 8439 h 10567"/>
              <a:gd name="connsiteX16" fmla="*/ 6089 w 11790"/>
              <a:gd name="connsiteY16" fmla="*/ 7837 h 10567"/>
              <a:gd name="connsiteX17" fmla="*/ 5672 w 11790"/>
              <a:gd name="connsiteY17" fmla="*/ 5626 h 10567"/>
              <a:gd name="connsiteX18" fmla="*/ 5411 w 11790"/>
              <a:gd name="connsiteY18" fmla="*/ 4825 h 10567"/>
              <a:gd name="connsiteX19" fmla="*/ 5306 w 11790"/>
              <a:gd name="connsiteY19" fmla="*/ 4023 h 10567"/>
              <a:gd name="connsiteX20" fmla="*/ 5254 w 11790"/>
              <a:gd name="connsiteY20" fmla="*/ 4023 h 10567"/>
              <a:gd name="connsiteX21" fmla="*/ 5149 w 11790"/>
              <a:gd name="connsiteY21" fmla="*/ 2813 h 10567"/>
              <a:gd name="connsiteX22" fmla="*/ 5045 w 11790"/>
              <a:gd name="connsiteY22" fmla="*/ 2414 h 10567"/>
              <a:gd name="connsiteX23" fmla="*/ 4837 w 11790"/>
              <a:gd name="connsiteY23" fmla="*/ 1812 h 10567"/>
              <a:gd name="connsiteX24" fmla="*/ 4785 w 11790"/>
              <a:gd name="connsiteY24" fmla="*/ 1409 h 10567"/>
              <a:gd name="connsiteX25" fmla="*/ 4628 w 11790"/>
              <a:gd name="connsiteY25" fmla="*/ 1006 h 10567"/>
              <a:gd name="connsiteX26" fmla="*/ 4419 w 11790"/>
              <a:gd name="connsiteY26" fmla="*/ 403 h 10567"/>
              <a:gd name="connsiteX27" fmla="*/ 4158 w 11790"/>
              <a:gd name="connsiteY27" fmla="*/ 204 h 10567"/>
              <a:gd name="connsiteX28" fmla="*/ 4002 w 11790"/>
              <a:gd name="connsiteY28" fmla="*/ 0 h 10567"/>
              <a:gd name="connsiteX29" fmla="*/ 3793 w 11790"/>
              <a:gd name="connsiteY29" fmla="*/ 204 h 10567"/>
              <a:gd name="connsiteX30" fmla="*/ 3532 w 11790"/>
              <a:gd name="connsiteY30" fmla="*/ 0 h 10567"/>
              <a:gd name="connsiteX31" fmla="*/ 3325 w 11790"/>
              <a:gd name="connsiteY31" fmla="*/ 403 h 10567"/>
              <a:gd name="connsiteX32" fmla="*/ 3220 w 11790"/>
              <a:gd name="connsiteY32" fmla="*/ 2011 h 10567"/>
              <a:gd name="connsiteX33" fmla="*/ 3010 w 11790"/>
              <a:gd name="connsiteY33" fmla="*/ 3216 h 10567"/>
              <a:gd name="connsiteX34" fmla="*/ 2907 w 11790"/>
              <a:gd name="connsiteY34" fmla="*/ 3619 h 10567"/>
              <a:gd name="connsiteX35" fmla="*/ 2490 w 11790"/>
              <a:gd name="connsiteY35" fmla="*/ 4421 h 10567"/>
              <a:gd name="connsiteX36" fmla="*/ 2360 w 11790"/>
              <a:gd name="connsiteY36" fmla="*/ 4978 h 10567"/>
              <a:gd name="connsiteX37" fmla="*/ 2040 w 11790"/>
              <a:gd name="connsiteY37" fmla="*/ 5959 h 10567"/>
              <a:gd name="connsiteX38" fmla="*/ 1626 w 11790"/>
              <a:gd name="connsiteY38" fmla="*/ 5615 h 10567"/>
              <a:gd name="connsiteX39" fmla="*/ 1423 w 11790"/>
              <a:gd name="connsiteY39" fmla="*/ 5753 h 10567"/>
              <a:gd name="connsiteX40" fmla="*/ 1364 w 11790"/>
              <a:gd name="connsiteY40" fmla="*/ 6647 h 10567"/>
              <a:gd name="connsiteX41" fmla="*/ 856 w 11790"/>
              <a:gd name="connsiteY41" fmla="*/ 9037 h 10567"/>
              <a:gd name="connsiteX42" fmla="*/ 583 w 11790"/>
              <a:gd name="connsiteY42" fmla="*/ 9466 h 10567"/>
              <a:gd name="connsiteX43" fmla="*/ 399 w 11790"/>
              <a:gd name="connsiteY43" fmla="*/ 8813 h 10567"/>
              <a:gd name="connsiteX44" fmla="*/ 117 w 11790"/>
              <a:gd name="connsiteY44" fmla="*/ 8832 h 10567"/>
              <a:gd name="connsiteX45" fmla="*/ 0 w 11790"/>
              <a:gd name="connsiteY45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9867 w 11790"/>
              <a:gd name="connsiteY2" fmla="*/ 7335 h 10567"/>
              <a:gd name="connsiteX3" fmla="*/ 9469 w 11790"/>
              <a:gd name="connsiteY3" fmla="*/ 8676 h 10567"/>
              <a:gd name="connsiteX4" fmla="*/ 9187 w 11790"/>
              <a:gd name="connsiteY4" fmla="*/ 9123 h 10567"/>
              <a:gd name="connsiteX5" fmla="*/ 8961 w 11790"/>
              <a:gd name="connsiteY5" fmla="*/ 9122 h 10567"/>
              <a:gd name="connsiteX6" fmla="*/ 8507 w 11790"/>
              <a:gd name="connsiteY6" fmla="*/ 9794 h 10567"/>
              <a:gd name="connsiteX7" fmla="*/ 8398 w 11790"/>
              <a:gd name="connsiteY7" fmla="*/ 10189 h 10567"/>
              <a:gd name="connsiteX8" fmla="*/ 7995 w 11790"/>
              <a:gd name="connsiteY8" fmla="*/ 10224 h 10567"/>
              <a:gd name="connsiteX9" fmla="*/ 7800 w 11790"/>
              <a:gd name="connsiteY9" fmla="*/ 10567 h 10567"/>
              <a:gd name="connsiteX10" fmla="*/ 7124 w 11790"/>
              <a:gd name="connsiteY10" fmla="*/ 10000 h 10567"/>
              <a:gd name="connsiteX11" fmla="*/ 6975 w 11790"/>
              <a:gd name="connsiteY11" fmla="*/ 9848 h 10567"/>
              <a:gd name="connsiteX12" fmla="*/ 6819 w 11790"/>
              <a:gd name="connsiteY12" fmla="*/ 9444 h 10567"/>
              <a:gd name="connsiteX13" fmla="*/ 6714 w 11790"/>
              <a:gd name="connsiteY13" fmla="*/ 9047 h 10567"/>
              <a:gd name="connsiteX14" fmla="*/ 6506 w 11790"/>
              <a:gd name="connsiteY14" fmla="*/ 8439 h 10567"/>
              <a:gd name="connsiteX15" fmla="*/ 6349 w 11790"/>
              <a:gd name="connsiteY15" fmla="*/ 8439 h 10567"/>
              <a:gd name="connsiteX16" fmla="*/ 6089 w 11790"/>
              <a:gd name="connsiteY16" fmla="*/ 7837 h 10567"/>
              <a:gd name="connsiteX17" fmla="*/ 5672 w 11790"/>
              <a:gd name="connsiteY17" fmla="*/ 5626 h 10567"/>
              <a:gd name="connsiteX18" fmla="*/ 5411 w 11790"/>
              <a:gd name="connsiteY18" fmla="*/ 4825 h 10567"/>
              <a:gd name="connsiteX19" fmla="*/ 5306 w 11790"/>
              <a:gd name="connsiteY19" fmla="*/ 4023 h 10567"/>
              <a:gd name="connsiteX20" fmla="*/ 5254 w 11790"/>
              <a:gd name="connsiteY20" fmla="*/ 4023 h 10567"/>
              <a:gd name="connsiteX21" fmla="*/ 5149 w 11790"/>
              <a:gd name="connsiteY21" fmla="*/ 2813 h 10567"/>
              <a:gd name="connsiteX22" fmla="*/ 5045 w 11790"/>
              <a:gd name="connsiteY22" fmla="*/ 2414 h 10567"/>
              <a:gd name="connsiteX23" fmla="*/ 4837 w 11790"/>
              <a:gd name="connsiteY23" fmla="*/ 1812 h 10567"/>
              <a:gd name="connsiteX24" fmla="*/ 4785 w 11790"/>
              <a:gd name="connsiteY24" fmla="*/ 1409 h 10567"/>
              <a:gd name="connsiteX25" fmla="*/ 4628 w 11790"/>
              <a:gd name="connsiteY25" fmla="*/ 1006 h 10567"/>
              <a:gd name="connsiteX26" fmla="*/ 4419 w 11790"/>
              <a:gd name="connsiteY26" fmla="*/ 403 h 10567"/>
              <a:gd name="connsiteX27" fmla="*/ 4158 w 11790"/>
              <a:gd name="connsiteY27" fmla="*/ 204 h 10567"/>
              <a:gd name="connsiteX28" fmla="*/ 4002 w 11790"/>
              <a:gd name="connsiteY28" fmla="*/ 0 h 10567"/>
              <a:gd name="connsiteX29" fmla="*/ 3793 w 11790"/>
              <a:gd name="connsiteY29" fmla="*/ 204 h 10567"/>
              <a:gd name="connsiteX30" fmla="*/ 3532 w 11790"/>
              <a:gd name="connsiteY30" fmla="*/ 0 h 10567"/>
              <a:gd name="connsiteX31" fmla="*/ 3325 w 11790"/>
              <a:gd name="connsiteY31" fmla="*/ 403 h 10567"/>
              <a:gd name="connsiteX32" fmla="*/ 3220 w 11790"/>
              <a:gd name="connsiteY32" fmla="*/ 2011 h 10567"/>
              <a:gd name="connsiteX33" fmla="*/ 3010 w 11790"/>
              <a:gd name="connsiteY33" fmla="*/ 3216 h 10567"/>
              <a:gd name="connsiteX34" fmla="*/ 2907 w 11790"/>
              <a:gd name="connsiteY34" fmla="*/ 3619 h 10567"/>
              <a:gd name="connsiteX35" fmla="*/ 2490 w 11790"/>
              <a:gd name="connsiteY35" fmla="*/ 4421 h 10567"/>
              <a:gd name="connsiteX36" fmla="*/ 2360 w 11790"/>
              <a:gd name="connsiteY36" fmla="*/ 4978 h 10567"/>
              <a:gd name="connsiteX37" fmla="*/ 2040 w 11790"/>
              <a:gd name="connsiteY37" fmla="*/ 5959 h 10567"/>
              <a:gd name="connsiteX38" fmla="*/ 1626 w 11790"/>
              <a:gd name="connsiteY38" fmla="*/ 5615 h 10567"/>
              <a:gd name="connsiteX39" fmla="*/ 1423 w 11790"/>
              <a:gd name="connsiteY39" fmla="*/ 5753 h 10567"/>
              <a:gd name="connsiteX40" fmla="*/ 1364 w 11790"/>
              <a:gd name="connsiteY40" fmla="*/ 6647 h 10567"/>
              <a:gd name="connsiteX41" fmla="*/ 856 w 11790"/>
              <a:gd name="connsiteY41" fmla="*/ 9037 h 10567"/>
              <a:gd name="connsiteX42" fmla="*/ 583 w 11790"/>
              <a:gd name="connsiteY42" fmla="*/ 9466 h 10567"/>
              <a:gd name="connsiteX43" fmla="*/ 399 w 11790"/>
              <a:gd name="connsiteY43" fmla="*/ 8813 h 10567"/>
              <a:gd name="connsiteX44" fmla="*/ 117 w 11790"/>
              <a:gd name="connsiteY44" fmla="*/ 8832 h 10567"/>
              <a:gd name="connsiteX45" fmla="*/ 0 w 11790"/>
              <a:gd name="connsiteY45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0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0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8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8 w 11790"/>
              <a:gd name="connsiteY2" fmla="*/ 6096 h 10567"/>
              <a:gd name="connsiteX3" fmla="*/ 9875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2818 w 12818"/>
              <a:gd name="connsiteY0" fmla="*/ 1037 h 10567"/>
              <a:gd name="connsiteX1" fmla="*/ 10266 w 12818"/>
              <a:gd name="connsiteY1" fmla="*/ 5615 h 10567"/>
              <a:gd name="connsiteX2" fmla="*/ 10078 w 12818"/>
              <a:gd name="connsiteY2" fmla="*/ 6096 h 10567"/>
              <a:gd name="connsiteX3" fmla="*/ 9875 w 12818"/>
              <a:gd name="connsiteY3" fmla="*/ 7335 h 10567"/>
              <a:gd name="connsiteX4" fmla="*/ 9469 w 12818"/>
              <a:gd name="connsiteY4" fmla="*/ 8676 h 10567"/>
              <a:gd name="connsiteX5" fmla="*/ 9187 w 12818"/>
              <a:gd name="connsiteY5" fmla="*/ 9123 h 10567"/>
              <a:gd name="connsiteX6" fmla="*/ 8961 w 12818"/>
              <a:gd name="connsiteY6" fmla="*/ 9122 h 10567"/>
              <a:gd name="connsiteX7" fmla="*/ 8507 w 12818"/>
              <a:gd name="connsiteY7" fmla="*/ 9794 h 10567"/>
              <a:gd name="connsiteX8" fmla="*/ 8398 w 12818"/>
              <a:gd name="connsiteY8" fmla="*/ 10189 h 10567"/>
              <a:gd name="connsiteX9" fmla="*/ 7995 w 12818"/>
              <a:gd name="connsiteY9" fmla="*/ 10224 h 10567"/>
              <a:gd name="connsiteX10" fmla="*/ 7800 w 12818"/>
              <a:gd name="connsiteY10" fmla="*/ 10567 h 10567"/>
              <a:gd name="connsiteX11" fmla="*/ 7124 w 12818"/>
              <a:gd name="connsiteY11" fmla="*/ 10000 h 10567"/>
              <a:gd name="connsiteX12" fmla="*/ 6975 w 12818"/>
              <a:gd name="connsiteY12" fmla="*/ 9848 h 10567"/>
              <a:gd name="connsiteX13" fmla="*/ 6819 w 12818"/>
              <a:gd name="connsiteY13" fmla="*/ 9444 h 10567"/>
              <a:gd name="connsiteX14" fmla="*/ 6714 w 12818"/>
              <a:gd name="connsiteY14" fmla="*/ 9047 h 10567"/>
              <a:gd name="connsiteX15" fmla="*/ 6506 w 12818"/>
              <a:gd name="connsiteY15" fmla="*/ 8439 h 10567"/>
              <a:gd name="connsiteX16" fmla="*/ 6349 w 12818"/>
              <a:gd name="connsiteY16" fmla="*/ 8439 h 10567"/>
              <a:gd name="connsiteX17" fmla="*/ 6089 w 12818"/>
              <a:gd name="connsiteY17" fmla="*/ 7837 h 10567"/>
              <a:gd name="connsiteX18" fmla="*/ 5672 w 12818"/>
              <a:gd name="connsiteY18" fmla="*/ 5626 h 10567"/>
              <a:gd name="connsiteX19" fmla="*/ 5411 w 12818"/>
              <a:gd name="connsiteY19" fmla="*/ 4825 h 10567"/>
              <a:gd name="connsiteX20" fmla="*/ 5306 w 12818"/>
              <a:gd name="connsiteY20" fmla="*/ 4023 h 10567"/>
              <a:gd name="connsiteX21" fmla="*/ 5254 w 12818"/>
              <a:gd name="connsiteY21" fmla="*/ 4023 h 10567"/>
              <a:gd name="connsiteX22" fmla="*/ 5149 w 12818"/>
              <a:gd name="connsiteY22" fmla="*/ 2813 h 10567"/>
              <a:gd name="connsiteX23" fmla="*/ 5045 w 12818"/>
              <a:gd name="connsiteY23" fmla="*/ 2414 h 10567"/>
              <a:gd name="connsiteX24" fmla="*/ 4837 w 12818"/>
              <a:gd name="connsiteY24" fmla="*/ 1812 h 10567"/>
              <a:gd name="connsiteX25" fmla="*/ 4785 w 12818"/>
              <a:gd name="connsiteY25" fmla="*/ 1409 h 10567"/>
              <a:gd name="connsiteX26" fmla="*/ 4628 w 12818"/>
              <a:gd name="connsiteY26" fmla="*/ 1006 h 10567"/>
              <a:gd name="connsiteX27" fmla="*/ 4419 w 12818"/>
              <a:gd name="connsiteY27" fmla="*/ 403 h 10567"/>
              <a:gd name="connsiteX28" fmla="*/ 4158 w 12818"/>
              <a:gd name="connsiteY28" fmla="*/ 204 h 10567"/>
              <a:gd name="connsiteX29" fmla="*/ 4002 w 12818"/>
              <a:gd name="connsiteY29" fmla="*/ 0 h 10567"/>
              <a:gd name="connsiteX30" fmla="*/ 3793 w 12818"/>
              <a:gd name="connsiteY30" fmla="*/ 204 h 10567"/>
              <a:gd name="connsiteX31" fmla="*/ 3532 w 12818"/>
              <a:gd name="connsiteY31" fmla="*/ 0 h 10567"/>
              <a:gd name="connsiteX32" fmla="*/ 3325 w 12818"/>
              <a:gd name="connsiteY32" fmla="*/ 403 h 10567"/>
              <a:gd name="connsiteX33" fmla="*/ 3220 w 12818"/>
              <a:gd name="connsiteY33" fmla="*/ 2011 h 10567"/>
              <a:gd name="connsiteX34" fmla="*/ 3010 w 12818"/>
              <a:gd name="connsiteY34" fmla="*/ 3216 h 10567"/>
              <a:gd name="connsiteX35" fmla="*/ 2907 w 12818"/>
              <a:gd name="connsiteY35" fmla="*/ 3619 h 10567"/>
              <a:gd name="connsiteX36" fmla="*/ 2490 w 12818"/>
              <a:gd name="connsiteY36" fmla="*/ 4421 h 10567"/>
              <a:gd name="connsiteX37" fmla="*/ 2360 w 12818"/>
              <a:gd name="connsiteY37" fmla="*/ 4978 h 10567"/>
              <a:gd name="connsiteX38" fmla="*/ 2040 w 12818"/>
              <a:gd name="connsiteY38" fmla="*/ 5959 h 10567"/>
              <a:gd name="connsiteX39" fmla="*/ 1626 w 12818"/>
              <a:gd name="connsiteY39" fmla="*/ 5615 h 10567"/>
              <a:gd name="connsiteX40" fmla="*/ 1423 w 12818"/>
              <a:gd name="connsiteY40" fmla="*/ 5753 h 10567"/>
              <a:gd name="connsiteX41" fmla="*/ 1364 w 12818"/>
              <a:gd name="connsiteY41" fmla="*/ 6647 h 10567"/>
              <a:gd name="connsiteX42" fmla="*/ 856 w 12818"/>
              <a:gd name="connsiteY42" fmla="*/ 9037 h 10567"/>
              <a:gd name="connsiteX43" fmla="*/ 583 w 12818"/>
              <a:gd name="connsiteY43" fmla="*/ 9466 h 10567"/>
              <a:gd name="connsiteX44" fmla="*/ 399 w 12818"/>
              <a:gd name="connsiteY44" fmla="*/ 8813 h 10567"/>
              <a:gd name="connsiteX45" fmla="*/ 117 w 12818"/>
              <a:gd name="connsiteY45" fmla="*/ 8832 h 10567"/>
              <a:gd name="connsiteX46" fmla="*/ 0 w 12818"/>
              <a:gd name="connsiteY46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266 w 12818"/>
              <a:gd name="connsiteY2" fmla="*/ 5615 h 10567"/>
              <a:gd name="connsiteX3" fmla="*/ 10078 w 12818"/>
              <a:gd name="connsiteY3" fmla="*/ 6096 h 10567"/>
              <a:gd name="connsiteX4" fmla="*/ 9875 w 12818"/>
              <a:gd name="connsiteY4" fmla="*/ 7335 h 10567"/>
              <a:gd name="connsiteX5" fmla="*/ 9469 w 12818"/>
              <a:gd name="connsiteY5" fmla="*/ 8676 h 10567"/>
              <a:gd name="connsiteX6" fmla="*/ 9187 w 12818"/>
              <a:gd name="connsiteY6" fmla="*/ 9123 h 10567"/>
              <a:gd name="connsiteX7" fmla="*/ 8961 w 12818"/>
              <a:gd name="connsiteY7" fmla="*/ 9122 h 10567"/>
              <a:gd name="connsiteX8" fmla="*/ 8507 w 12818"/>
              <a:gd name="connsiteY8" fmla="*/ 9794 h 10567"/>
              <a:gd name="connsiteX9" fmla="*/ 8398 w 12818"/>
              <a:gd name="connsiteY9" fmla="*/ 10189 h 10567"/>
              <a:gd name="connsiteX10" fmla="*/ 7995 w 12818"/>
              <a:gd name="connsiteY10" fmla="*/ 10224 h 10567"/>
              <a:gd name="connsiteX11" fmla="*/ 7800 w 12818"/>
              <a:gd name="connsiteY11" fmla="*/ 10567 h 10567"/>
              <a:gd name="connsiteX12" fmla="*/ 7124 w 12818"/>
              <a:gd name="connsiteY12" fmla="*/ 10000 h 10567"/>
              <a:gd name="connsiteX13" fmla="*/ 6975 w 12818"/>
              <a:gd name="connsiteY13" fmla="*/ 9848 h 10567"/>
              <a:gd name="connsiteX14" fmla="*/ 6819 w 12818"/>
              <a:gd name="connsiteY14" fmla="*/ 9444 h 10567"/>
              <a:gd name="connsiteX15" fmla="*/ 6714 w 12818"/>
              <a:gd name="connsiteY15" fmla="*/ 9047 h 10567"/>
              <a:gd name="connsiteX16" fmla="*/ 6506 w 12818"/>
              <a:gd name="connsiteY16" fmla="*/ 8439 h 10567"/>
              <a:gd name="connsiteX17" fmla="*/ 6349 w 12818"/>
              <a:gd name="connsiteY17" fmla="*/ 8439 h 10567"/>
              <a:gd name="connsiteX18" fmla="*/ 6089 w 12818"/>
              <a:gd name="connsiteY18" fmla="*/ 7837 h 10567"/>
              <a:gd name="connsiteX19" fmla="*/ 5672 w 12818"/>
              <a:gd name="connsiteY19" fmla="*/ 5626 h 10567"/>
              <a:gd name="connsiteX20" fmla="*/ 5411 w 12818"/>
              <a:gd name="connsiteY20" fmla="*/ 4825 h 10567"/>
              <a:gd name="connsiteX21" fmla="*/ 5306 w 12818"/>
              <a:gd name="connsiteY21" fmla="*/ 4023 h 10567"/>
              <a:gd name="connsiteX22" fmla="*/ 5254 w 12818"/>
              <a:gd name="connsiteY22" fmla="*/ 4023 h 10567"/>
              <a:gd name="connsiteX23" fmla="*/ 5149 w 12818"/>
              <a:gd name="connsiteY23" fmla="*/ 2813 h 10567"/>
              <a:gd name="connsiteX24" fmla="*/ 5045 w 12818"/>
              <a:gd name="connsiteY24" fmla="*/ 2414 h 10567"/>
              <a:gd name="connsiteX25" fmla="*/ 4837 w 12818"/>
              <a:gd name="connsiteY25" fmla="*/ 1812 h 10567"/>
              <a:gd name="connsiteX26" fmla="*/ 4785 w 12818"/>
              <a:gd name="connsiteY26" fmla="*/ 1409 h 10567"/>
              <a:gd name="connsiteX27" fmla="*/ 4628 w 12818"/>
              <a:gd name="connsiteY27" fmla="*/ 1006 h 10567"/>
              <a:gd name="connsiteX28" fmla="*/ 4419 w 12818"/>
              <a:gd name="connsiteY28" fmla="*/ 403 h 10567"/>
              <a:gd name="connsiteX29" fmla="*/ 4158 w 12818"/>
              <a:gd name="connsiteY29" fmla="*/ 204 h 10567"/>
              <a:gd name="connsiteX30" fmla="*/ 4002 w 12818"/>
              <a:gd name="connsiteY30" fmla="*/ 0 h 10567"/>
              <a:gd name="connsiteX31" fmla="*/ 3793 w 12818"/>
              <a:gd name="connsiteY31" fmla="*/ 204 h 10567"/>
              <a:gd name="connsiteX32" fmla="*/ 3532 w 12818"/>
              <a:gd name="connsiteY32" fmla="*/ 0 h 10567"/>
              <a:gd name="connsiteX33" fmla="*/ 3325 w 12818"/>
              <a:gd name="connsiteY33" fmla="*/ 403 h 10567"/>
              <a:gd name="connsiteX34" fmla="*/ 3220 w 12818"/>
              <a:gd name="connsiteY34" fmla="*/ 2011 h 10567"/>
              <a:gd name="connsiteX35" fmla="*/ 3010 w 12818"/>
              <a:gd name="connsiteY35" fmla="*/ 3216 h 10567"/>
              <a:gd name="connsiteX36" fmla="*/ 2907 w 12818"/>
              <a:gd name="connsiteY36" fmla="*/ 3619 h 10567"/>
              <a:gd name="connsiteX37" fmla="*/ 2490 w 12818"/>
              <a:gd name="connsiteY37" fmla="*/ 4421 h 10567"/>
              <a:gd name="connsiteX38" fmla="*/ 2360 w 12818"/>
              <a:gd name="connsiteY38" fmla="*/ 4978 h 10567"/>
              <a:gd name="connsiteX39" fmla="*/ 2040 w 12818"/>
              <a:gd name="connsiteY39" fmla="*/ 5959 h 10567"/>
              <a:gd name="connsiteX40" fmla="*/ 1626 w 12818"/>
              <a:gd name="connsiteY40" fmla="*/ 5615 h 10567"/>
              <a:gd name="connsiteX41" fmla="*/ 1423 w 12818"/>
              <a:gd name="connsiteY41" fmla="*/ 5753 h 10567"/>
              <a:gd name="connsiteX42" fmla="*/ 1364 w 12818"/>
              <a:gd name="connsiteY42" fmla="*/ 6647 h 10567"/>
              <a:gd name="connsiteX43" fmla="*/ 856 w 12818"/>
              <a:gd name="connsiteY43" fmla="*/ 9037 h 10567"/>
              <a:gd name="connsiteX44" fmla="*/ 583 w 12818"/>
              <a:gd name="connsiteY44" fmla="*/ 9466 h 10567"/>
              <a:gd name="connsiteX45" fmla="*/ 399 w 12818"/>
              <a:gd name="connsiteY45" fmla="*/ 8813 h 10567"/>
              <a:gd name="connsiteX46" fmla="*/ 117 w 12818"/>
              <a:gd name="connsiteY46" fmla="*/ 8832 h 10567"/>
              <a:gd name="connsiteX47" fmla="*/ 0 w 12818"/>
              <a:gd name="connsiteY47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266 w 12818"/>
              <a:gd name="connsiteY2" fmla="*/ 5615 h 10567"/>
              <a:gd name="connsiteX3" fmla="*/ 10078 w 12818"/>
              <a:gd name="connsiteY3" fmla="*/ 6096 h 10567"/>
              <a:gd name="connsiteX4" fmla="*/ 9875 w 12818"/>
              <a:gd name="connsiteY4" fmla="*/ 7335 h 10567"/>
              <a:gd name="connsiteX5" fmla="*/ 9469 w 12818"/>
              <a:gd name="connsiteY5" fmla="*/ 8676 h 10567"/>
              <a:gd name="connsiteX6" fmla="*/ 9187 w 12818"/>
              <a:gd name="connsiteY6" fmla="*/ 9123 h 10567"/>
              <a:gd name="connsiteX7" fmla="*/ 8961 w 12818"/>
              <a:gd name="connsiteY7" fmla="*/ 9122 h 10567"/>
              <a:gd name="connsiteX8" fmla="*/ 8507 w 12818"/>
              <a:gd name="connsiteY8" fmla="*/ 9794 h 10567"/>
              <a:gd name="connsiteX9" fmla="*/ 8398 w 12818"/>
              <a:gd name="connsiteY9" fmla="*/ 10189 h 10567"/>
              <a:gd name="connsiteX10" fmla="*/ 7995 w 12818"/>
              <a:gd name="connsiteY10" fmla="*/ 10224 h 10567"/>
              <a:gd name="connsiteX11" fmla="*/ 7800 w 12818"/>
              <a:gd name="connsiteY11" fmla="*/ 10567 h 10567"/>
              <a:gd name="connsiteX12" fmla="*/ 7124 w 12818"/>
              <a:gd name="connsiteY12" fmla="*/ 10000 h 10567"/>
              <a:gd name="connsiteX13" fmla="*/ 6975 w 12818"/>
              <a:gd name="connsiteY13" fmla="*/ 9848 h 10567"/>
              <a:gd name="connsiteX14" fmla="*/ 6819 w 12818"/>
              <a:gd name="connsiteY14" fmla="*/ 9444 h 10567"/>
              <a:gd name="connsiteX15" fmla="*/ 6714 w 12818"/>
              <a:gd name="connsiteY15" fmla="*/ 9047 h 10567"/>
              <a:gd name="connsiteX16" fmla="*/ 6506 w 12818"/>
              <a:gd name="connsiteY16" fmla="*/ 8439 h 10567"/>
              <a:gd name="connsiteX17" fmla="*/ 6349 w 12818"/>
              <a:gd name="connsiteY17" fmla="*/ 8439 h 10567"/>
              <a:gd name="connsiteX18" fmla="*/ 6089 w 12818"/>
              <a:gd name="connsiteY18" fmla="*/ 7837 h 10567"/>
              <a:gd name="connsiteX19" fmla="*/ 5672 w 12818"/>
              <a:gd name="connsiteY19" fmla="*/ 5626 h 10567"/>
              <a:gd name="connsiteX20" fmla="*/ 5411 w 12818"/>
              <a:gd name="connsiteY20" fmla="*/ 4825 h 10567"/>
              <a:gd name="connsiteX21" fmla="*/ 5306 w 12818"/>
              <a:gd name="connsiteY21" fmla="*/ 4023 h 10567"/>
              <a:gd name="connsiteX22" fmla="*/ 5254 w 12818"/>
              <a:gd name="connsiteY22" fmla="*/ 4023 h 10567"/>
              <a:gd name="connsiteX23" fmla="*/ 5149 w 12818"/>
              <a:gd name="connsiteY23" fmla="*/ 2813 h 10567"/>
              <a:gd name="connsiteX24" fmla="*/ 5045 w 12818"/>
              <a:gd name="connsiteY24" fmla="*/ 2414 h 10567"/>
              <a:gd name="connsiteX25" fmla="*/ 4837 w 12818"/>
              <a:gd name="connsiteY25" fmla="*/ 1812 h 10567"/>
              <a:gd name="connsiteX26" fmla="*/ 4785 w 12818"/>
              <a:gd name="connsiteY26" fmla="*/ 1409 h 10567"/>
              <a:gd name="connsiteX27" fmla="*/ 4628 w 12818"/>
              <a:gd name="connsiteY27" fmla="*/ 1006 h 10567"/>
              <a:gd name="connsiteX28" fmla="*/ 4419 w 12818"/>
              <a:gd name="connsiteY28" fmla="*/ 403 h 10567"/>
              <a:gd name="connsiteX29" fmla="*/ 4158 w 12818"/>
              <a:gd name="connsiteY29" fmla="*/ 204 h 10567"/>
              <a:gd name="connsiteX30" fmla="*/ 4002 w 12818"/>
              <a:gd name="connsiteY30" fmla="*/ 0 h 10567"/>
              <a:gd name="connsiteX31" fmla="*/ 3793 w 12818"/>
              <a:gd name="connsiteY31" fmla="*/ 204 h 10567"/>
              <a:gd name="connsiteX32" fmla="*/ 3532 w 12818"/>
              <a:gd name="connsiteY32" fmla="*/ 0 h 10567"/>
              <a:gd name="connsiteX33" fmla="*/ 3325 w 12818"/>
              <a:gd name="connsiteY33" fmla="*/ 403 h 10567"/>
              <a:gd name="connsiteX34" fmla="*/ 3220 w 12818"/>
              <a:gd name="connsiteY34" fmla="*/ 2011 h 10567"/>
              <a:gd name="connsiteX35" fmla="*/ 3010 w 12818"/>
              <a:gd name="connsiteY35" fmla="*/ 3216 h 10567"/>
              <a:gd name="connsiteX36" fmla="*/ 2907 w 12818"/>
              <a:gd name="connsiteY36" fmla="*/ 3619 h 10567"/>
              <a:gd name="connsiteX37" fmla="*/ 2490 w 12818"/>
              <a:gd name="connsiteY37" fmla="*/ 4421 h 10567"/>
              <a:gd name="connsiteX38" fmla="*/ 2360 w 12818"/>
              <a:gd name="connsiteY38" fmla="*/ 4978 h 10567"/>
              <a:gd name="connsiteX39" fmla="*/ 2040 w 12818"/>
              <a:gd name="connsiteY39" fmla="*/ 5959 h 10567"/>
              <a:gd name="connsiteX40" fmla="*/ 1626 w 12818"/>
              <a:gd name="connsiteY40" fmla="*/ 5615 h 10567"/>
              <a:gd name="connsiteX41" fmla="*/ 1423 w 12818"/>
              <a:gd name="connsiteY41" fmla="*/ 5753 h 10567"/>
              <a:gd name="connsiteX42" fmla="*/ 1364 w 12818"/>
              <a:gd name="connsiteY42" fmla="*/ 6647 h 10567"/>
              <a:gd name="connsiteX43" fmla="*/ 856 w 12818"/>
              <a:gd name="connsiteY43" fmla="*/ 9037 h 10567"/>
              <a:gd name="connsiteX44" fmla="*/ 583 w 12818"/>
              <a:gd name="connsiteY44" fmla="*/ 9466 h 10567"/>
              <a:gd name="connsiteX45" fmla="*/ 399 w 12818"/>
              <a:gd name="connsiteY45" fmla="*/ 8813 h 10567"/>
              <a:gd name="connsiteX46" fmla="*/ 117 w 12818"/>
              <a:gd name="connsiteY46" fmla="*/ 8832 h 10567"/>
              <a:gd name="connsiteX47" fmla="*/ 0 w 12818"/>
              <a:gd name="connsiteY47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434 w 12818"/>
              <a:gd name="connsiteY2" fmla="*/ 4979 h 10567"/>
              <a:gd name="connsiteX3" fmla="*/ 10266 w 12818"/>
              <a:gd name="connsiteY3" fmla="*/ 5615 h 10567"/>
              <a:gd name="connsiteX4" fmla="*/ 10078 w 12818"/>
              <a:gd name="connsiteY4" fmla="*/ 6096 h 10567"/>
              <a:gd name="connsiteX5" fmla="*/ 9875 w 12818"/>
              <a:gd name="connsiteY5" fmla="*/ 7335 h 10567"/>
              <a:gd name="connsiteX6" fmla="*/ 9469 w 12818"/>
              <a:gd name="connsiteY6" fmla="*/ 8676 h 10567"/>
              <a:gd name="connsiteX7" fmla="*/ 9187 w 12818"/>
              <a:gd name="connsiteY7" fmla="*/ 9123 h 10567"/>
              <a:gd name="connsiteX8" fmla="*/ 8961 w 12818"/>
              <a:gd name="connsiteY8" fmla="*/ 9122 h 10567"/>
              <a:gd name="connsiteX9" fmla="*/ 8507 w 12818"/>
              <a:gd name="connsiteY9" fmla="*/ 9794 h 10567"/>
              <a:gd name="connsiteX10" fmla="*/ 8398 w 12818"/>
              <a:gd name="connsiteY10" fmla="*/ 10189 h 10567"/>
              <a:gd name="connsiteX11" fmla="*/ 7995 w 12818"/>
              <a:gd name="connsiteY11" fmla="*/ 10224 h 10567"/>
              <a:gd name="connsiteX12" fmla="*/ 7800 w 12818"/>
              <a:gd name="connsiteY12" fmla="*/ 10567 h 10567"/>
              <a:gd name="connsiteX13" fmla="*/ 7124 w 12818"/>
              <a:gd name="connsiteY13" fmla="*/ 10000 h 10567"/>
              <a:gd name="connsiteX14" fmla="*/ 6975 w 12818"/>
              <a:gd name="connsiteY14" fmla="*/ 9848 h 10567"/>
              <a:gd name="connsiteX15" fmla="*/ 6819 w 12818"/>
              <a:gd name="connsiteY15" fmla="*/ 9444 h 10567"/>
              <a:gd name="connsiteX16" fmla="*/ 6714 w 12818"/>
              <a:gd name="connsiteY16" fmla="*/ 9047 h 10567"/>
              <a:gd name="connsiteX17" fmla="*/ 6506 w 12818"/>
              <a:gd name="connsiteY17" fmla="*/ 8439 h 10567"/>
              <a:gd name="connsiteX18" fmla="*/ 6349 w 12818"/>
              <a:gd name="connsiteY18" fmla="*/ 8439 h 10567"/>
              <a:gd name="connsiteX19" fmla="*/ 6089 w 12818"/>
              <a:gd name="connsiteY19" fmla="*/ 7837 h 10567"/>
              <a:gd name="connsiteX20" fmla="*/ 5672 w 12818"/>
              <a:gd name="connsiteY20" fmla="*/ 5626 h 10567"/>
              <a:gd name="connsiteX21" fmla="*/ 5411 w 12818"/>
              <a:gd name="connsiteY21" fmla="*/ 4825 h 10567"/>
              <a:gd name="connsiteX22" fmla="*/ 5306 w 12818"/>
              <a:gd name="connsiteY22" fmla="*/ 4023 h 10567"/>
              <a:gd name="connsiteX23" fmla="*/ 5254 w 12818"/>
              <a:gd name="connsiteY23" fmla="*/ 4023 h 10567"/>
              <a:gd name="connsiteX24" fmla="*/ 5149 w 12818"/>
              <a:gd name="connsiteY24" fmla="*/ 2813 h 10567"/>
              <a:gd name="connsiteX25" fmla="*/ 5045 w 12818"/>
              <a:gd name="connsiteY25" fmla="*/ 2414 h 10567"/>
              <a:gd name="connsiteX26" fmla="*/ 4837 w 12818"/>
              <a:gd name="connsiteY26" fmla="*/ 1812 h 10567"/>
              <a:gd name="connsiteX27" fmla="*/ 4785 w 12818"/>
              <a:gd name="connsiteY27" fmla="*/ 1409 h 10567"/>
              <a:gd name="connsiteX28" fmla="*/ 4628 w 12818"/>
              <a:gd name="connsiteY28" fmla="*/ 1006 h 10567"/>
              <a:gd name="connsiteX29" fmla="*/ 4419 w 12818"/>
              <a:gd name="connsiteY29" fmla="*/ 403 h 10567"/>
              <a:gd name="connsiteX30" fmla="*/ 4158 w 12818"/>
              <a:gd name="connsiteY30" fmla="*/ 204 h 10567"/>
              <a:gd name="connsiteX31" fmla="*/ 4002 w 12818"/>
              <a:gd name="connsiteY31" fmla="*/ 0 h 10567"/>
              <a:gd name="connsiteX32" fmla="*/ 3793 w 12818"/>
              <a:gd name="connsiteY32" fmla="*/ 204 h 10567"/>
              <a:gd name="connsiteX33" fmla="*/ 3532 w 12818"/>
              <a:gd name="connsiteY33" fmla="*/ 0 h 10567"/>
              <a:gd name="connsiteX34" fmla="*/ 3325 w 12818"/>
              <a:gd name="connsiteY34" fmla="*/ 403 h 10567"/>
              <a:gd name="connsiteX35" fmla="*/ 3220 w 12818"/>
              <a:gd name="connsiteY35" fmla="*/ 2011 h 10567"/>
              <a:gd name="connsiteX36" fmla="*/ 3010 w 12818"/>
              <a:gd name="connsiteY36" fmla="*/ 3216 h 10567"/>
              <a:gd name="connsiteX37" fmla="*/ 2907 w 12818"/>
              <a:gd name="connsiteY37" fmla="*/ 3619 h 10567"/>
              <a:gd name="connsiteX38" fmla="*/ 2490 w 12818"/>
              <a:gd name="connsiteY38" fmla="*/ 4421 h 10567"/>
              <a:gd name="connsiteX39" fmla="*/ 2360 w 12818"/>
              <a:gd name="connsiteY39" fmla="*/ 4978 h 10567"/>
              <a:gd name="connsiteX40" fmla="*/ 2040 w 12818"/>
              <a:gd name="connsiteY40" fmla="*/ 5959 h 10567"/>
              <a:gd name="connsiteX41" fmla="*/ 1626 w 12818"/>
              <a:gd name="connsiteY41" fmla="*/ 5615 h 10567"/>
              <a:gd name="connsiteX42" fmla="*/ 1423 w 12818"/>
              <a:gd name="connsiteY42" fmla="*/ 5753 h 10567"/>
              <a:gd name="connsiteX43" fmla="*/ 1364 w 12818"/>
              <a:gd name="connsiteY43" fmla="*/ 6647 h 10567"/>
              <a:gd name="connsiteX44" fmla="*/ 856 w 12818"/>
              <a:gd name="connsiteY44" fmla="*/ 9037 h 10567"/>
              <a:gd name="connsiteX45" fmla="*/ 583 w 12818"/>
              <a:gd name="connsiteY45" fmla="*/ 9466 h 10567"/>
              <a:gd name="connsiteX46" fmla="*/ 399 w 12818"/>
              <a:gd name="connsiteY46" fmla="*/ 8813 h 10567"/>
              <a:gd name="connsiteX47" fmla="*/ 117 w 12818"/>
              <a:gd name="connsiteY47" fmla="*/ 8832 h 10567"/>
              <a:gd name="connsiteX48" fmla="*/ 0 w 12818"/>
              <a:gd name="connsiteY48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434 w 12818"/>
              <a:gd name="connsiteY2" fmla="*/ 4979 h 10567"/>
              <a:gd name="connsiteX3" fmla="*/ 10266 w 12818"/>
              <a:gd name="connsiteY3" fmla="*/ 5615 h 10567"/>
              <a:gd name="connsiteX4" fmla="*/ 10078 w 12818"/>
              <a:gd name="connsiteY4" fmla="*/ 6096 h 10567"/>
              <a:gd name="connsiteX5" fmla="*/ 9875 w 12818"/>
              <a:gd name="connsiteY5" fmla="*/ 7335 h 10567"/>
              <a:gd name="connsiteX6" fmla="*/ 9469 w 12818"/>
              <a:gd name="connsiteY6" fmla="*/ 8676 h 10567"/>
              <a:gd name="connsiteX7" fmla="*/ 9187 w 12818"/>
              <a:gd name="connsiteY7" fmla="*/ 9123 h 10567"/>
              <a:gd name="connsiteX8" fmla="*/ 8961 w 12818"/>
              <a:gd name="connsiteY8" fmla="*/ 9122 h 10567"/>
              <a:gd name="connsiteX9" fmla="*/ 8507 w 12818"/>
              <a:gd name="connsiteY9" fmla="*/ 9794 h 10567"/>
              <a:gd name="connsiteX10" fmla="*/ 8398 w 12818"/>
              <a:gd name="connsiteY10" fmla="*/ 10189 h 10567"/>
              <a:gd name="connsiteX11" fmla="*/ 7995 w 12818"/>
              <a:gd name="connsiteY11" fmla="*/ 10224 h 10567"/>
              <a:gd name="connsiteX12" fmla="*/ 7800 w 12818"/>
              <a:gd name="connsiteY12" fmla="*/ 10567 h 10567"/>
              <a:gd name="connsiteX13" fmla="*/ 7124 w 12818"/>
              <a:gd name="connsiteY13" fmla="*/ 10000 h 10567"/>
              <a:gd name="connsiteX14" fmla="*/ 6975 w 12818"/>
              <a:gd name="connsiteY14" fmla="*/ 9848 h 10567"/>
              <a:gd name="connsiteX15" fmla="*/ 6819 w 12818"/>
              <a:gd name="connsiteY15" fmla="*/ 9444 h 10567"/>
              <a:gd name="connsiteX16" fmla="*/ 6714 w 12818"/>
              <a:gd name="connsiteY16" fmla="*/ 9047 h 10567"/>
              <a:gd name="connsiteX17" fmla="*/ 6506 w 12818"/>
              <a:gd name="connsiteY17" fmla="*/ 8439 h 10567"/>
              <a:gd name="connsiteX18" fmla="*/ 6349 w 12818"/>
              <a:gd name="connsiteY18" fmla="*/ 8439 h 10567"/>
              <a:gd name="connsiteX19" fmla="*/ 6089 w 12818"/>
              <a:gd name="connsiteY19" fmla="*/ 7837 h 10567"/>
              <a:gd name="connsiteX20" fmla="*/ 5672 w 12818"/>
              <a:gd name="connsiteY20" fmla="*/ 5626 h 10567"/>
              <a:gd name="connsiteX21" fmla="*/ 5411 w 12818"/>
              <a:gd name="connsiteY21" fmla="*/ 4825 h 10567"/>
              <a:gd name="connsiteX22" fmla="*/ 5306 w 12818"/>
              <a:gd name="connsiteY22" fmla="*/ 4023 h 10567"/>
              <a:gd name="connsiteX23" fmla="*/ 5254 w 12818"/>
              <a:gd name="connsiteY23" fmla="*/ 4023 h 10567"/>
              <a:gd name="connsiteX24" fmla="*/ 5149 w 12818"/>
              <a:gd name="connsiteY24" fmla="*/ 2813 h 10567"/>
              <a:gd name="connsiteX25" fmla="*/ 5045 w 12818"/>
              <a:gd name="connsiteY25" fmla="*/ 2414 h 10567"/>
              <a:gd name="connsiteX26" fmla="*/ 4837 w 12818"/>
              <a:gd name="connsiteY26" fmla="*/ 1812 h 10567"/>
              <a:gd name="connsiteX27" fmla="*/ 4785 w 12818"/>
              <a:gd name="connsiteY27" fmla="*/ 1409 h 10567"/>
              <a:gd name="connsiteX28" fmla="*/ 4628 w 12818"/>
              <a:gd name="connsiteY28" fmla="*/ 1006 h 10567"/>
              <a:gd name="connsiteX29" fmla="*/ 4419 w 12818"/>
              <a:gd name="connsiteY29" fmla="*/ 403 h 10567"/>
              <a:gd name="connsiteX30" fmla="*/ 4158 w 12818"/>
              <a:gd name="connsiteY30" fmla="*/ 204 h 10567"/>
              <a:gd name="connsiteX31" fmla="*/ 4002 w 12818"/>
              <a:gd name="connsiteY31" fmla="*/ 0 h 10567"/>
              <a:gd name="connsiteX32" fmla="*/ 3793 w 12818"/>
              <a:gd name="connsiteY32" fmla="*/ 204 h 10567"/>
              <a:gd name="connsiteX33" fmla="*/ 3532 w 12818"/>
              <a:gd name="connsiteY33" fmla="*/ 0 h 10567"/>
              <a:gd name="connsiteX34" fmla="*/ 3325 w 12818"/>
              <a:gd name="connsiteY34" fmla="*/ 403 h 10567"/>
              <a:gd name="connsiteX35" fmla="*/ 3220 w 12818"/>
              <a:gd name="connsiteY35" fmla="*/ 2011 h 10567"/>
              <a:gd name="connsiteX36" fmla="*/ 3010 w 12818"/>
              <a:gd name="connsiteY36" fmla="*/ 3216 h 10567"/>
              <a:gd name="connsiteX37" fmla="*/ 2907 w 12818"/>
              <a:gd name="connsiteY37" fmla="*/ 3619 h 10567"/>
              <a:gd name="connsiteX38" fmla="*/ 2490 w 12818"/>
              <a:gd name="connsiteY38" fmla="*/ 4421 h 10567"/>
              <a:gd name="connsiteX39" fmla="*/ 2360 w 12818"/>
              <a:gd name="connsiteY39" fmla="*/ 4978 h 10567"/>
              <a:gd name="connsiteX40" fmla="*/ 2040 w 12818"/>
              <a:gd name="connsiteY40" fmla="*/ 5959 h 10567"/>
              <a:gd name="connsiteX41" fmla="*/ 1626 w 12818"/>
              <a:gd name="connsiteY41" fmla="*/ 5615 h 10567"/>
              <a:gd name="connsiteX42" fmla="*/ 1423 w 12818"/>
              <a:gd name="connsiteY42" fmla="*/ 5753 h 10567"/>
              <a:gd name="connsiteX43" fmla="*/ 1364 w 12818"/>
              <a:gd name="connsiteY43" fmla="*/ 6647 h 10567"/>
              <a:gd name="connsiteX44" fmla="*/ 856 w 12818"/>
              <a:gd name="connsiteY44" fmla="*/ 9037 h 10567"/>
              <a:gd name="connsiteX45" fmla="*/ 583 w 12818"/>
              <a:gd name="connsiteY45" fmla="*/ 9466 h 10567"/>
              <a:gd name="connsiteX46" fmla="*/ 399 w 12818"/>
              <a:gd name="connsiteY46" fmla="*/ 8813 h 10567"/>
              <a:gd name="connsiteX47" fmla="*/ 117 w 12818"/>
              <a:gd name="connsiteY47" fmla="*/ 8832 h 10567"/>
              <a:gd name="connsiteX48" fmla="*/ 0 w 12818"/>
              <a:gd name="connsiteY48" fmla="*/ 9083 h 10567"/>
              <a:gd name="connsiteX0" fmla="*/ 12818 w 12818"/>
              <a:gd name="connsiteY0" fmla="*/ 1037 h 10567"/>
              <a:gd name="connsiteX1" fmla="*/ 11239 w 12818"/>
              <a:gd name="connsiteY1" fmla="*/ 3207 h 10567"/>
              <a:gd name="connsiteX2" fmla="*/ 10543 w 12818"/>
              <a:gd name="connsiteY2" fmla="*/ 4084 h 10567"/>
              <a:gd name="connsiteX3" fmla="*/ 10434 w 12818"/>
              <a:gd name="connsiteY3" fmla="*/ 4979 h 10567"/>
              <a:gd name="connsiteX4" fmla="*/ 10266 w 12818"/>
              <a:gd name="connsiteY4" fmla="*/ 5615 h 10567"/>
              <a:gd name="connsiteX5" fmla="*/ 10078 w 12818"/>
              <a:gd name="connsiteY5" fmla="*/ 6096 h 10567"/>
              <a:gd name="connsiteX6" fmla="*/ 9875 w 12818"/>
              <a:gd name="connsiteY6" fmla="*/ 7335 h 10567"/>
              <a:gd name="connsiteX7" fmla="*/ 9469 w 12818"/>
              <a:gd name="connsiteY7" fmla="*/ 8676 h 10567"/>
              <a:gd name="connsiteX8" fmla="*/ 9187 w 12818"/>
              <a:gd name="connsiteY8" fmla="*/ 9123 h 10567"/>
              <a:gd name="connsiteX9" fmla="*/ 8961 w 12818"/>
              <a:gd name="connsiteY9" fmla="*/ 9122 h 10567"/>
              <a:gd name="connsiteX10" fmla="*/ 8507 w 12818"/>
              <a:gd name="connsiteY10" fmla="*/ 9794 h 10567"/>
              <a:gd name="connsiteX11" fmla="*/ 8398 w 12818"/>
              <a:gd name="connsiteY11" fmla="*/ 10189 h 10567"/>
              <a:gd name="connsiteX12" fmla="*/ 7995 w 12818"/>
              <a:gd name="connsiteY12" fmla="*/ 10224 h 10567"/>
              <a:gd name="connsiteX13" fmla="*/ 7800 w 12818"/>
              <a:gd name="connsiteY13" fmla="*/ 10567 h 10567"/>
              <a:gd name="connsiteX14" fmla="*/ 7124 w 12818"/>
              <a:gd name="connsiteY14" fmla="*/ 10000 h 10567"/>
              <a:gd name="connsiteX15" fmla="*/ 6975 w 12818"/>
              <a:gd name="connsiteY15" fmla="*/ 9848 h 10567"/>
              <a:gd name="connsiteX16" fmla="*/ 6819 w 12818"/>
              <a:gd name="connsiteY16" fmla="*/ 9444 h 10567"/>
              <a:gd name="connsiteX17" fmla="*/ 6714 w 12818"/>
              <a:gd name="connsiteY17" fmla="*/ 9047 h 10567"/>
              <a:gd name="connsiteX18" fmla="*/ 6506 w 12818"/>
              <a:gd name="connsiteY18" fmla="*/ 8439 h 10567"/>
              <a:gd name="connsiteX19" fmla="*/ 6349 w 12818"/>
              <a:gd name="connsiteY19" fmla="*/ 8439 h 10567"/>
              <a:gd name="connsiteX20" fmla="*/ 6089 w 12818"/>
              <a:gd name="connsiteY20" fmla="*/ 7837 h 10567"/>
              <a:gd name="connsiteX21" fmla="*/ 5672 w 12818"/>
              <a:gd name="connsiteY21" fmla="*/ 5626 h 10567"/>
              <a:gd name="connsiteX22" fmla="*/ 5411 w 12818"/>
              <a:gd name="connsiteY22" fmla="*/ 4825 h 10567"/>
              <a:gd name="connsiteX23" fmla="*/ 5306 w 12818"/>
              <a:gd name="connsiteY23" fmla="*/ 4023 h 10567"/>
              <a:gd name="connsiteX24" fmla="*/ 5254 w 12818"/>
              <a:gd name="connsiteY24" fmla="*/ 4023 h 10567"/>
              <a:gd name="connsiteX25" fmla="*/ 5149 w 12818"/>
              <a:gd name="connsiteY25" fmla="*/ 2813 h 10567"/>
              <a:gd name="connsiteX26" fmla="*/ 5045 w 12818"/>
              <a:gd name="connsiteY26" fmla="*/ 2414 h 10567"/>
              <a:gd name="connsiteX27" fmla="*/ 4837 w 12818"/>
              <a:gd name="connsiteY27" fmla="*/ 1812 h 10567"/>
              <a:gd name="connsiteX28" fmla="*/ 4785 w 12818"/>
              <a:gd name="connsiteY28" fmla="*/ 1409 h 10567"/>
              <a:gd name="connsiteX29" fmla="*/ 4628 w 12818"/>
              <a:gd name="connsiteY29" fmla="*/ 1006 h 10567"/>
              <a:gd name="connsiteX30" fmla="*/ 4419 w 12818"/>
              <a:gd name="connsiteY30" fmla="*/ 403 h 10567"/>
              <a:gd name="connsiteX31" fmla="*/ 4158 w 12818"/>
              <a:gd name="connsiteY31" fmla="*/ 204 h 10567"/>
              <a:gd name="connsiteX32" fmla="*/ 4002 w 12818"/>
              <a:gd name="connsiteY32" fmla="*/ 0 h 10567"/>
              <a:gd name="connsiteX33" fmla="*/ 3793 w 12818"/>
              <a:gd name="connsiteY33" fmla="*/ 204 h 10567"/>
              <a:gd name="connsiteX34" fmla="*/ 3532 w 12818"/>
              <a:gd name="connsiteY34" fmla="*/ 0 h 10567"/>
              <a:gd name="connsiteX35" fmla="*/ 3325 w 12818"/>
              <a:gd name="connsiteY35" fmla="*/ 403 h 10567"/>
              <a:gd name="connsiteX36" fmla="*/ 3220 w 12818"/>
              <a:gd name="connsiteY36" fmla="*/ 2011 h 10567"/>
              <a:gd name="connsiteX37" fmla="*/ 3010 w 12818"/>
              <a:gd name="connsiteY37" fmla="*/ 3216 h 10567"/>
              <a:gd name="connsiteX38" fmla="*/ 2907 w 12818"/>
              <a:gd name="connsiteY38" fmla="*/ 3619 h 10567"/>
              <a:gd name="connsiteX39" fmla="*/ 2490 w 12818"/>
              <a:gd name="connsiteY39" fmla="*/ 4421 h 10567"/>
              <a:gd name="connsiteX40" fmla="*/ 2360 w 12818"/>
              <a:gd name="connsiteY40" fmla="*/ 4978 h 10567"/>
              <a:gd name="connsiteX41" fmla="*/ 2040 w 12818"/>
              <a:gd name="connsiteY41" fmla="*/ 5959 h 10567"/>
              <a:gd name="connsiteX42" fmla="*/ 1626 w 12818"/>
              <a:gd name="connsiteY42" fmla="*/ 5615 h 10567"/>
              <a:gd name="connsiteX43" fmla="*/ 1423 w 12818"/>
              <a:gd name="connsiteY43" fmla="*/ 5753 h 10567"/>
              <a:gd name="connsiteX44" fmla="*/ 1364 w 12818"/>
              <a:gd name="connsiteY44" fmla="*/ 6647 h 10567"/>
              <a:gd name="connsiteX45" fmla="*/ 856 w 12818"/>
              <a:gd name="connsiteY45" fmla="*/ 9037 h 10567"/>
              <a:gd name="connsiteX46" fmla="*/ 583 w 12818"/>
              <a:gd name="connsiteY46" fmla="*/ 9466 h 10567"/>
              <a:gd name="connsiteX47" fmla="*/ 399 w 12818"/>
              <a:gd name="connsiteY47" fmla="*/ 8813 h 10567"/>
              <a:gd name="connsiteX48" fmla="*/ 117 w 12818"/>
              <a:gd name="connsiteY48" fmla="*/ 8832 h 10567"/>
              <a:gd name="connsiteX49" fmla="*/ 0 w 12818"/>
              <a:gd name="connsiteY49" fmla="*/ 9083 h 10567"/>
              <a:gd name="connsiteX0" fmla="*/ 12818 w 12818"/>
              <a:gd name="connsiteY0" fmla="*/ 1037 h 10567"/>
              <a:gd name="connsiteX1" fmla="*/ 11442 w 12818"/>
              <a:gd name="connsiteY1" fmla="*/ 3637 h 10567"/>
              <a:gd name="connsiteX2" fmla="*/ 11239 w 12818"/>
              <a:gd name="connsiteY2" fmla="*/ 3207 h 10567"/>
              <a:gd name="connsiteX3" fmla="*/ 10543 w 12818"/>
              <a:gd name="connsiteY3" fmla="*/ 4084 h 10567"/>
              <a:gd name="connsiteX4" fmla="*/ 10434 w 12818"/>
              <a:gd name="connsiteY4" fmla="*/ 4979 h 10567"/>
              <a:gd name="connsiteX5" fmla="*/ 10266 w 12818"/>
              <a:gd name="connsiteY5" fmla="*/ 5615 h 10567"/>
              <a:gd name="connsiteX6" fmla="*/ 10078 w 12818"/>
              <a:gd name="connsiteY6" fmla="*/ 6096 h 10567"/>
              <a:gd name="connsiteX7" fmla="*/ 9875 w 12818"/>
              <a:gd name="connsiteY7" fmla="*/ 7335 h 10567"/>
              <a:gd name="connsiteX8" fmla="*/ 9469 w 12818"/>
              <a:gd name="connsiteY8" fmla="*/ 8676 h 10567"/>
              <a:gd name="connsiteX9" fmla="*/ 9187 w 12818"/>
              <a:gd name="connsiteY9" fmla="*/ 9123 h 10567"/>
              <a:gd name="connsiteX10" fmla="*/ 8961 w 12818"/>
              <a:gd name="connsiteY10" fmla="*/ 9122 h 10567"/>
              <a:gd name="connsiteX11" fmla="*/ 8507 w 12818"/>
              <a:gd name="connsiteY11" fmla="*/ 9794 h 10567"/>
              <a:gd name="connsiteX12" fmla="*/ 8398 w 12818"/>
              <a:gd name="connsiteY12" fmla="*/ 10189 h 10567"/>
              <a:gd name="connsiteX13" fmla="*/ 7995 w 12818"/>
              <a:gd name="connsiteY13" fmla="*/ 10224 h 10567"/>
              <a:gd name="connsiteX14" fmla="*/ 7800 w 12818"/>
              <a:gd name="connsiteY14" fmla="*/ 10567 h 10567"/>
              <a:gd name="connsiteX15" fmla="*/ 7124 w 12818"/>
              <a:gd name="connsiteY15" fmla="*/ 10000 h 10567"/>
              <a:gd name="connsiteX16" fmla="*/ 6975 w 12818"/>
              <a:gd name="connsiteY16" fmla="*/ 9848 h 10567"/>
              <a:gd name="connsiteX17" fmla="*/ 6819 w 12818"/>
              <a:gd name="connsiteY17" fmla="*/ 9444 h 10567"/>
              <a:gd name="connsiteX18" fmla="*/ 6714 w 12818"/>
              <a:gd name="connsiteY18" fmla="*/ 9047 h 10567"/>
              <a:gd name="connsiteX19" fmla="*/ 6506 w 12818"/>
              <a:gd name="connsiteY19" fmla="*/ 8439 h 10567"/>
              <a:gd name="connsiteX20" fmla="*/ 6349 w 12818"/>
              <a:gd name="connsiteY20" fmla="*/ 8439 h 10567"/>
              <a:gd name="connsiteX21" fmla="*/ 6089 w 12818"/>
              <a:gd name="connsiteY21" fmla="*/ 7837 h 10567"/>
              <a:gd name="connsiteX22" fmla="*/ 5672 w 12818"/>
              <a:gd name="connsiteY22" fmla="*/ 5626 h 10567"/>
              <a:gd name="connsiteX23" fmla="*/ 5411 w 12818"/>
              <a:gd name="connsiteY23" fmla="*/ 4825 h 10567"/>
              <a:gd name="connsiteX24" fmla="*/ 5306 w 12818"/>
              <a:gd name="connsiteY24" fmla="*/ 4023 h 10567"/>
              <a:gd name="connsiteX25" fmla="*/ 5254 w 12818"/>
              <a:gd name="connsiteY25" fmla="*/ 4023 h 10567"/>
              <a:gd name="connsiteX26" fmla="*/ 5149 w 12818"/>
              <a:gd name="connsiteY26" fmla="*/ 2813 h 10567"/>
              <a:gd name="connsiteX27" fmla="*/ 5045 w 12818"/>
              <a:gd name="connsiteY27" fmla="*/ 2414 h 10567"/>
              <a:gd name="connsiteX28" fmla="*/ 4837 w 12818"/>
              <a:gd name="connsiteY28" fmla="*/ 1812 h 10567"/>
              <a:gd name="connsiteX29" fmla="*/ 4785 w 12818"/>
              <a:gd name="connsiteY29" fmla="*/ 1409 h 10567"/>
              <a:gd name="connsiteX30" fmla="*/ 4628 w 12818"/>
              <a:gd name="connsiteY30" fmla="*/ 1006 h 10567"/>
              <a:gd name="connsiteX31" fmla="*/ 4419 w 12818"/>
              <a:gd name="connsiteY31" fmla="*/ 403 h 10567"/>
              <a:gd name="connsiteX32" fmla="*/ 4158 w 12818"/>
              <a:gd name="connsiteY32" fmla="*/ 204 h 10567"/>
              <a:gd name="connsiteX33" fmla="*/ 4002 w 12818"/>
              <a:gd name="connsiteY33" fmla="*/ 0 h 10567"/>
              <a:gd name="connsiteX34" fmla="*/ 3793 w 12818"/>
              <a:gd name="connsiteY34" fmla="*/ 204 h 10567"/>
              <a:gd name="connsiteX35" fmla="*/ 3532 w 12818"/>
              <a:gd name="connsiteY35" fmla="*/ 0 h 10567"/>
              <a:gd name="connsiteX36" fmla="*/ 3325 w 12818"/>
              <a:gd name="connsiteY36" fmla="*/ 403 h 10567"/>
              <a:gd name="connsiteX37" fmla="*/ 3220 w 12818"/>
              <a:gd name="connsiteY37" fmla="*/ 2011 h 10567"/>
              <a:gd name="connsiteX38" fmla="*/ 3010 w 12818"/>
              <a:gd name="connsiteY38" fmla="*/ 3216 h 10567"/>
              <a:gd name="connsiteX39" fmla="*/ 2907 w 12818"/>
              <a:gd name="connsiteY39" fmla="*/ 3619 h 10567"/>
              <a:gd name="connsiteX40" fmla="*/ 2490 w 12818"/>
              <a:gd name="connsiteY40" fmla="*/ 4421 h 10567"/>
              <a:gd name="connsiteX41" fmla="*/ 2360 w 12818"/>
              <a:gd name="connsiteY41" fmla="*/ 4978 h 10567"/>
              <a:gd name="connsiteX42" fmla="*/ 2040 w 12818"/>
              <a:gd name="connsiteY42" fmla="*/ 5959 h 10567"/>
              <a:gd name="connsiteX43" fmla="*/ 1626 w 12818"/>
              <a:gd name="connsiteY43" fmla="*/ 5615 h 10567"/>
              <a:gd name="connsiteX44" fmla="*/ 1423 w 12818"/>
              <a:gd name="connsiteY44" fmla="*/ 5753 h 10567"/>
              <a:gd name="connsiteX45" fmla="*/ 1364 w 12818"/>
              <a:gd name="connsiteY45" fmla="*/ 6647 h 10567"/>
              <a:gd name="connsiteX46" fmla="*/ 856 w 12818"/>
              <a:gd name="connsiteY46" fmla="*/ 9037 h 10567"/>
              <a:gd name="connsiteX47" fmla="*/ 583 w 12818"/>
              <a:gd name="connsiteY47" fmla="*/ 9466 h 10567"/>
              <a:gd name="connsiteX48" fmla="*/ 399 w 12818"/>
              <a:gd name="connsiteY48" fmla="*/ 8813 h 10567"/>
              <a:gd name="connsiteX49" fmla="*/ 117 w 12818"/>
              <a:gd name="connsiteY49" fmla="*/ 8832 h 10567"/>
              <a:gd name="connsiteX50" fmla="*/ 0 w 12818"/>
              <a:gd name="connsiteY50" fmla="*/ 9083 h 10567"/>
              <a:gd name="connsiteX0" fmla="*/ 12818 w 12818"/>
              <a:gd name="connsiteY0" fmla="*/ 1037 h 10567"/>
              <a:gd name="connsiteX1" fmla="*/ 11798 w 12818"/>
              <a:gd name="connsiteY1" fmla="*/ 3792 h 10567"/>
              <a:gd name="connsiteX2" fmla="*/ 11442 w 12818"/>
              <a:gd name="connsiteY2" fmla="*/ 3637 h 10567"/>
              <a:gd name="connsiteX3" fmla="*/ 11239 w 12818"/>
              <a:gd name="connsiteY3" fmla="*/ 3207 h 10567"/>
              <a:gd name="connsiteX4" fmla="*/ 10543 w 12818"/>
              <a:gd name="connsiteY4" fmla="*/ 4084 h 10567"/>
              <a:gd name="connsiteX5" fmla="*/ 10434 w 12818"/>
              <a:gd name="connsiteY5" fmla="*/ 4979 h 10567"/>
              <a:gd name="connsiteX6" fmla="*/ 10266 w 12818"/>
              <a:gd name="connsiteY6" fmla="*/ 5615 h 10567"/>
              <a:gd name="connsiteX7" fmla="*/ 10078 w 12818"/>
              <a:gd name="connsiteY7" fmla="*/ 6096 h 10567"/>
              <a:gd name="connsiteX8" fmla="*/ 9875 w 12818"/>
              <a:gd name="connsiteY8" fmla="*/ 7335 h 10567"/>
              <a:gd name="connsiteX9" fmla="*/ 9469 w 12818"/>
              <a:gd name="connsiteY9" fmla="*/ 8676 h 10567"/>
              <a:gd name="connsiteX10" fmla="*/ 9187 w 12818"/>
              <a:gd name="connsiteY10" fmla="*/ 9123 h 10567"/>
              <a:gd name="connsiteX11" fmla="*/ 8961 w 12818"/>
              <a:gd name="connsiteY11" fmla="*/ 9122 h 10567"/>
              <a:gd name="connsiteX12" fmla="*/ 8507 w 12818"/>
              <a:gd name="connsiteY12" fmla="*/ 9794 h 10567"/>
              <a:gd name="connsiteX13" fmla="*/ 8398 w 12818"/>
              <a:gd name="connsiteY13" fmla="*/ 10189 h 10567"/>
              <a:gd name="connsiteX14" fmla="*/ 7995 w 12818"/>
              <a:gd name="connsiteY14" fmla="*/ 10224 h 10567"/>
              <a:gd name="connsiteX15" fmla="*/ 7800 w 12818"/>
              <a:gd name="connsiteY15" fmla="*/ 10567 h 10567"/>
              <a:gd name="connsiteX16" fmla="*/ 7124 w 12818"/>
              <a:gd name="connsiteY16" fmla="*/ 10000 h 10567"/>
              <a:gd name="connsiteX17" fmla="*/ 6975 w 12818"/>
              <a:gd name="connsiteY17" fmla="*/ 9848 h 10567"/>
              <a:gd name="connsiteX18" fmla="*/ 6819 w 12818"/>
              <a:gd name="connsiteY18" fmla="*/ 9444 h 10567"/>
              <a:gd name="connsiteX19" fmla="*/ 6714 w 12818"/>
              <a:gd name="connsiteY19" fmla="*/ 9047 h 10567"/>
              <a:gd name="connsiteX20" fmla="*/ 6506 w 12818"/>
              <a:gd name="connsiteY20" fmla="*/ 8439 h 10567"/>
              <a:gd name="connsiteX21" fmla="*/ 6349 w 12818"/>
              <a:gd name="connsiteY21" fmla="*/ 8439 h 10567"/>
              <a:gd name="connsiteX22" fmla="*/ 6089 w 12818"/>
              <a:gd name="connsiteY22" fmla="*/ 7837 h 10567"/>
              <a:gd name="connsiteX23" fmla="*/ 5672 w 12818"/>
              <a:gd name="connsiteY23" fmla="*/ 5626 h 10567"/>
              <a:gd name="connsiteX24" fmla="*/ 5411 w 12818"/>
              <a:gd name="connsiteY24" fmla="*/ 4825 h 10567"/>
              <a:gd name="connsiteX25" fmla="*/ 5306 w 12818"/>
              <a:gd name="connsiteY25" fmla="*/ 4023 h 10567"/>
              <a:gd name="connsiteX26" fmla="*/ 5254 w 12818"/>
              <a:gd name="connsiteY26" fmla="*/ 4023 h 10567"/>
              <a:gd name="connsiteX27" fmla="*/ 5149 w 12818"/>
              <a:gd name="connsiteY27" fmla="*/ 2813 h 10567"/>
              <a:gd name="connsiteX28" fmla="*/ 5045 w 12818"/>
              <a:gd name="connsiteY28" fmla="*/ 2414 h 10567"/>
              <a:gd name="connsiteX29" fmla="*/ 4837 w 12818"/>
              <a:gd name="connsiteY29" fmla="*/ 1812 h 10567"/>
              <a:gd name="connsiteX30" fmla="*/ 4785 w 12818"/>
              <a:gd name="connsiteY30" fmla="*/ 1409 h 10567"/>
              <a:gd name="connsiteX31" fmla="*/ 4628 w 12818"/>
              <a:gd name="connsiteY31" fmla="*/ 1006 h 10567"/>
              <a:gd name="connsiteX32" fmla="*/ 4419 w 12818"/>
              <a:gd name="connsiteY32" fmla="*/ 403 h 10567"/>
              <a:gd name="connsiteX33" fmla="*/ 4158 w 12818"/>
              <a:gd name="connsiteY33" fmla="*/ 204 h 10567"/>
              <a:gd name="connsiteX34" fmla="*/ 4002 w 12818"/>
              <a:gd name="connsiteY34" fmla="*/ 0 h 10567"/>
              <a:gd name="connsiteX35" fmla="*/ 3793 w 12818"/>
              <a:gd name="connsiteY35" fmla="*/ 204 h 10567"/>
              <a:gd name="connsiteX36" fmla="*/ 3532 w 12818"/>
              <a:gd name="connsiteY36" fmla="*/ 0 h 10567"/>
              <a:gd name="connsiteX37" fmla="*/ 3325 w 12818"/>
              <a:gd name="connsiteY37" fmla="*/ 403 h 10567"/>
              <a:gd name="connsiteX38" fmla="*/ 3220 w 12818"/>
              <a:gd name="connsiteY38" fmla="*/ 2011 h 10567"/>
              <a:gd name="connsiteX39" fmla="*/ 3010 w 12818"/>
              <a:gd name="connsiteY39" fmla="*/ 3216 h 10567"/>
              <a:gd name="connsiteX40" fmla="*/ 2907 w 12818"/>
              <a:gd name="connsiteY40" fmla="*/ 3619 h 10567"/>
              <a:gd name="connsiteX41" fmla="*/ 2490 w 12818"/>
              <a:gd name="connsiteY41" fmla="*/ 4421 h 10567"/>
              <a:gd name="connsiteX42" fmla="*/ 2360 w 12818"/>
              <a:gd name="connsiteY42" fmla="*/ 4978 h 10567"/>
              <a:gd name="connsiteX43" fmla="*/ 2040 w 12818"/>
              <a:gd name="connsiteY43" fmla="*/ 5959 h 10567"/>
              <a:gd name="connsiteX44" fmla="*/ 1626 w 12818"/>
              <a:gd name="connsiteY44" fmla="*/ 5615 h 10567"/>
              <a:gd name="connsiteX45" fmla="*/ 1423 w 12818"/>
              <a:gd name="connsiteY45" fmla="*/ 5753 h 10567"/>
              <a:gd name="connsiteX46" fmla="*/ 1364 w 12818"/>
              <a:gd name="connsiteY46" fmla="*/ 6647 h 10567"/>
              <a:gd name="connsiteX47" fmla="*/ 856 w 12818"/>
              <a:gd name="connsiteY47" fmla="*/ 9037 h 10567"/>
              <a:gd name="connsiteX48" fmla="*/ 583 w 12818"/>
              <a:gd name="connsiteY48" fmla="*/ 9466 h 10567"/>
              <a:gd name="connsiteX49" fmla="*/ 399 w 12818"/>
              <a:gd name="connsiteY49" fmla="*/ 8813 h 10567"/>
              <a:gd name="connsiteX50" fmla="*/ 117 w 12818"/>
              <a:gd name="connsiteY50" fmla="*/ 8832 h 10567"/>
              <a:gd name="connsiteX51" fmla="*/ 0 w 12818"/>
              <a:gd name="connsiteY51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82 w 12818"/>
              <a:gd name="connsiteY2" fmla="*/ 3878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4 w 12818"/>
              <a:gd name="connsiteY2" fmla="*/ 3861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4381 w 14381"/>
              <a:gd name="connsiteY0" fmla="*/ 0 h 14104"/>
              <a:gd name="connsiteX1" fmla="*/ 12220 w 14381"/>
              <a:gd name="connsiteY1" fmla="*/ 7587 h 14104"/>
              <a:gd name="connsiteX2" fmla="*/ 11794 w 14381"/>
              <a:gd name="connsiteY2" fmla="*/ 7398 h 14104"/>
              <a:gd name="connsiteX3" fmla="*/ 11442 w 14381"/>
              <a:gd name="connsiteY3" fmla="*/ 7174 h 14104"/>
              <a:gd name="connsiteX4" fmla="*/ 11231 w 14381"/>
              <a:gd name="connsiteY4" fmla="*/ 6744 h 14104"/>
              <a:gd name="connsiteX5" fmla="*/ 10770 w 14381"/>
              <a:gd name="connsiteY5" fmla="*/ 7192 h 14104"/>
              <a:gd name="connsiteX6" fmla="*/ 10543 w 14381"/>
              <a:gd name="connsiteY6" fmla="*/ 7621 h 14104"/>
              <a:gd name="connsiteX7" fmla="*/ 10434 w 14381"/>
              <a:gd name="connsiteY7" fmla="*/ 8516 h 14104"/>
              <a:gd name="connsiteX8" fmla="*/ 10266 w 14381"/>
              <a:gd name="connsiteY8" fmla="*/ 9152 h 14104"/>
              <a:gd name="connsiteX9" fmla="*/ 10078 w 14381"/>
              <a:gd name="connsiteY9" fmla="*/ 9633 h 14104"/>
              <a:gd name="connsiteX10" fmla="*/ 9875 w 14381"/>
              <a:gd name="connsiteY10" fmla="*/ 10872 h 14104"/>
              <a:gd name="connsiteX11" fmla="*/ 9469 w 14381"/>
              <a:gd name="connsiteY11" fmla="*/ 12213 h 14104"/>
              <a:gd name="connsiteX12" fmla="*/ 9187 w 14381"/>
              <a:gd name="connsiteY12" fmla="*/ 12660 h 14104"/>
              <a:gd name="connsiteX13" fmla="*/ 8961 w 14381"/>
              <a:gd name="connsiteY13" fmla="*/ 12659 h 14104"/>
              <a:gd name="connsiteX14" fmla="*/ 8507 w 14381"/>
              <a:gd name="connsiteY14" fmla="*/ 13331 h 14104"/>
              <a:gd name="connsiteX15" fmla="*/ 8398 w 14381"/>
              <a:gd name="connsiteY15" fmla="*/ 13726 h 14104"/>
              <a:gd name="connsiteX16" fmla="*/ 7995 w 14381"/>
              <a:gd name="connsiteY16" fmla="*/ 13761 h 14104"/>
              <a:gd name="connsiteX17" fmla="*/ 7800 w 14381"/>
              <a:gd name="connsiteY17" fmla="*/ 14104 h 14104"/>
              <a:gd name="connsiteX18" fmla="*/ 7124 w 14381"/>
              <a:gd name="connsiteY18" fmla="*/ 13537 h 14104"/>
              <a:gd name="connsiteX19" fmla="*/ 6975 w 14381"/>
              <a:gd name="connsiteY19" fmla="*/ 13385 h 14104"/>
              <a:gd name="connsiteX20" fmla="*/ 6819 w 14381"/>
              <a:gd name="connsiteY20" fmla="*/ 12981 h 14104"/>
              <a:gd name="connsiteX21" fmla="*/ 6714 w 14381"/>
              <a:gd name="connsiteY21" fmla="*/ 12584 h 14104"/>
              <a:gd name="connsiteX22" fmla="*/ 6506 w 14381"/>
              <a:gd name="connsiteY22" fmla="*/ 11976 h 14104"/>
              <a:gd name="connsiteX23" fmla="*/ 6349 w 14381"/>
              <a:gd name="connsiteY23" fmla="*/ 11976 h 14104"/>
              <a:gd name="connsiteX24" fmla="*/ 6089 w 14381"/>
              <a:gd name="connsiteY24" fmla="*/ 11374 h 14104"/>
              <a:gd name="connsiteX25" fmla="*/ 5672 w 14381"/>
              <a:gd name="connsiteY25" fmla="*/ 9163 h 14104"/>
              <a:gd name="connsiteX26" fmla="*/ 5411 w 14381"/>
              <a:gd name="connsiteY26" fmla="*/ 8362 h 14104"/>
              <a:gd name="connsiteX27" fmla="*/ 5306 w 14381"/>
              <a:gd name="connsiteY27" fmla="*/ 7560 h 14104"/>
              <a:gd name="connsiteX28" fmla="*/ 5254 w 14381"/>
              <a:gd name="connsiteY28" fmla="*/ 7560 h 14104"/>
              <a:gd name="connsiteX29" fmla="*/ 5149 w 14381"/>
              <a:gd name="connsiteY29" fmla="*/ 6350 h 14104"/>
              <a:gd name="connsiteX30" fmla="*/ 5045 w 14381"/>
              <a:gd name="connsiteY30" fmla="*/ 5951 h 14104"/>
              <a:gd name="connsiteX31" fmla="*/ 4837 w 14381"/>
              <a:gd name="connsiteY31" fmla="*/ 5349 h 14104"/>
              <a:gd name="connsiteX32" fmla="*/ 4785 w 14381"/>
              <a:gd name="connsiteY32" fmla="*/ 4946 h 14104"/>
              <a:gd name="connsiteX33" fmla="*/ 4628 w 14381"/>
              <a:gd name="connsiteY33" fmla="*/ 4543 h 14104"/>
              <a:gd name="connsiteX34" fmla="*/ 4419 w 14381"/>
              <a:gd name="connsiteY34" fmla="*/ 3940 h 14104"/>
              <a:gd name="connsiteX35" fmla="*/ 4158 w 14381"/>
              <a:gd name="connsiteY35" fmla="*/ 3741 h 14104"/>
              <a:gd name="connsiteX36" fmla="*/ 4002 w 14381"/>
              <a:gd name="connsiteY36" fmla="*/ 3537 h 14104"/>
              <a:gd name="connsiteX37" fmla="*/ 3793 w 14381"/>
              <a:gd name="connsiteY37" fmla="*/ 3741 h 14104"/>
              <a:gd name="connsiteX38" fmla="*/ 3532 w 14381"/>
              <a:gd name="connsiteY38" fmla="*/ 3537 h 14104"/>
              <a:gd name="connsiteX39" fmla="*/ 3325 w 14381"/>
              <a:gd name="connsiteY39" fmla="*/ 3940 h 14104"/>
              <a:gd name="connsiteX40" fmla="*/ 3220 w 14381"/>
              <a:gd name="connsiteY40" fmla="*/ 5548 h 14104"/>
              <a:gd name="connsiteX41" fmla="*/ 3010 w 14381"/>
              <a:gd name="connsiteY41" fmla="*/ 6753 h 14104"/>
              <a:gd name="connsiteX42" fmla="*/ 2907 w 14381"/>
              <a:gd name="connsiteY42" fmla="*/ 7156 h 14104"/>
              <a:gd name="connsiteX43" fmla="*/ 2490 w 14381"/>
              <a:gd name="connsiteY43" fmla="*/ 7958 h 14104"/>
              <a:gd name="connsiteX44" fmla="*/ 2360 w 14381"/>
              <a:gd name="connsiteY44" fmla="*/ 8515 h 14104"/>
              <a:gd name="connsiteX45" fmla="*/ 2040 w 14381"/>
              <a:gd name="connsiteY45" fmla="*/ 9496 h 14104"/>
              <a:gd name="connsiteX46" fmla="*/ 1626 w 14381"/>
              <a:gd name="connsiteY46" fmla="*/ 9152 h 14104"/>
              <a:gd name="connsiteX47" fmla="*/ 1423 w 14381"/>
              <a:gd name="connsiteY47" fmla="*/ 9290 h 14104"/>
              <a:gd name="connsiteX48" fmla="*/ 1364 w 14381"/>
              <a:gd name="connsiteY48" fmla="*/ 10184 h 14104"/>
              <a:gd name="connsiteX49" fmla="*/ 856 w 14381"/>
              <a:gd name="connsiteY49" fmla="*/ 12574 h 14104"/>
              <a:gd name="connsiteX50" fmla="*/ 583 w 14381"/>
              <a:gd name="connsiteY50" fmla="*/ 13003 h 14104"/>
              <a:gd name="connsiteX51" fmla="*/ 399 w 14381"/>
              <a:gd name="connsiteY51" fmla="*/ 12350 h 14104"/>
              <a:gd name="connsiteX52" fmla="*/ 117 w 14381"/>
              <a:gd name="connsiteY52" fmla="*/ 12369 h 14104"/>
              <a:gd name="connsiteX53" fmla="*/ 0 w 14381"/>
              <a:gd name="connsiteY53" fmla="*/ 12620 h 14104"/>
              <a:gd name="connsiteX0" fmla="*/ 14436 w 14436"/>
              <a:gd name="connsiteY0" fmla="*/ 0 h 15205"/>
              <a:gd name="connsiteX1" fmla="*/ 12220 w 14436"/>
              <a:gd name="connsiteY1" fmla="*/ 8688 h 15205"/>
              <a:gd name="connsiteX2" fmla="*/ 11794 w 14436"/>
              <a:gd name="connsiteY2" fmla="*/ 8499 h 15205"/>
              <a:gd name="connsiteX3" fmla="*/ 11442 w 14436"/>
              <a:gd name="connsiteY3" fmla="*/ 8275 h 15205"/>
              <a:gd name="connsiteX4" fmla="*/ 11231 w 14436"/>
              <a:gd name="connsiteY4" fmla="*/ 7845 h 15205"/>
              <a:gd name="connsiteX5" fmla="*/ 10770 w 14436"/>
              <a:gd name="connsiteY5" fmla="*/ 8293 h 15205"/>
              <a:gd name="connsiteX6" fmla="*/ 10543 w 14436"/>
              <a:gd name="connsiteY6" fmla="*/ 8722 h 15205"/>
              <a:gd name="connsiteX7" fmla="*/ 10434 w 14436"/>
              <a:gd name="connsiteY7" fmla="*/ 9617 h 15205"/>
              <a:gd name="connsiteX8" fmla="*/ 10266 w 14436"/>
              <a:gd name="connsiteY8" fmla="*/ 10253 h 15205"/>
              <a:gd name="connsiteX9" fmla="*/ 10078 w 14436"/>
              <a:gd name="connsiteY9" fmla="*/ 10734 h 15205"/>
              <a:gd name="connsiteX10" fmla="*/ 9875 w 14436"/>
              <a:gd name="connsiteY10" fmla="*/ 11973 h 15205"/>
              <a:gd name="connsiteX11" fmla="*/ 9469 w 14436"/>
              <a:gd name="connsiteY11" fmla="*/ 13314 h 15205"/>
              <a:gd name="connsiteX12" fmla="*/ 9187 w 14436"/>
              <a:gd name="connsiteY12" fmla="*/ 13761 h 15205"/>
              <a:gd name="connsiteX13" fmla="*/ 8961 w 14436"/>
              <a:gd name="connsiteY13" fmla="*/ 13760 h 15205"/>
              <a:gd name="connsiteX14" fmla="*/ 8507 w 14436"/>
              <a:gd name="connsiteY14" fmla="*/ 14432 h 15205"/>
              <a:gd name="connsiteX15" fmla="*/ 8398 w 14436"/>
              <a:gd name="connsiteY15" fmla="*/ 14827 h 15205"/>
              <a:gd name="connsiteX16" fmla="*/ 7995 w 14436"/>
              <a:gd name="connsiteY16" fmla="*/ 14862 h 15205"/>
              <a:gd name="connsiteX17" fmla="*/ 7800 w 14436"/>
              <a:gd name="connsiteY17" fmla="*/ 15205 h 15205"/>
              <a:gd name="connsiteX18" fmla="*/ 7124 w 14436"/>
              <a:gd name="connsiteY18" fmla="*/ 14638 h 15205"/>
              <a:gd name="connsiteX19" fmla="*/ 6975 w 14436"/>
              <a:gd name="connsiteY19" fmla="*/ 14486 h 15205"/>
              <a:gd name="connsiteX20" fmla="*/ 6819 w 14436"/>
              <a:gd name="connsiteY20" fmla="*/ 14082 h 15205"/>
              <a:gd name="connsiteX21" fmla="*/ 6714 w 14436"/>
              <a:gd name="connsiteY21" fmla="*/ 13685 h 15205"/>
              <a:gd name="connsiteX22" fmla="*/ 6506 w 14436"/>
              <a:gd name="connsiteY22" fmla="*/ 13077 h 15205"/>
              <a:gd name="connsiteX23" fmla="*/ 6349 w 14436"/>
              <a:gd name="connsiteY23" fmla="*/ 13077 h 15205"/>
              <a:gd name="connsiteX24" fmla="*/ 6089 w 14436"/>
              <a:gd name="connsiteY24" fmla="*/ 12475 h 15205"/>
              <a:gd name="connsiteX25" fmla="*/ 5672 w 14436"/>
              <a:gd name="connsiteY25" fmla="*/ 10264 h 15205"/>
              <a:gd name="connsiteX26" fmla="*/ 5411 w 14436"/>
              <a:gd name="connsiteY26" fmla="*/ 9463 h 15205"/>
              <a:gd name="connsiteX27" fmla="*/ 5306 w 14436"/>
              <a:gd name="connsiteY27" fmla="*/ 8661 h 15205"/>
              <a:gd name="connsiteX28" fmla="*/ 5254 w 14436"/>
              <a:gd name="connsiteY28" fmla="*/ 8661 h 15205"/>
              <a:gd name="connsiteX29" fmla="*/ 5149 w 14436"/>
              <a:gd name="connsiteY29" fmla="*/ 7451 h 15205"/>
              <a:gd name="connsiteX30" fmla="*/ 5045 w 14436"/>
              <a:gd name="connsiteY30" fmla="*/ 7052 h 15205"/>
              <a:gd name="connsiteX31" fmla="*/ 4837 w 14436"/>
              <a:gd name="connsiteY31" fmla="*/ 6450 h 15205"/>
              <a:gd name="connsiteX32" fmla="*/ 4785 w 14436"/>
              <a:gd name="connsiteY32" fmla="*/ 6047 h 15205"/>
              <a:gd name="connsiteX33" fmla="*/ 4628 w 14436"/>
              <a:gd name="connsiteY33" fmla="*/ 5644 h 15205"/>
              <a:gd name="connsiteX34" fmla="*/ 4419 w 14436"/>
              <a:gd name="connsiteY34" fmla="*/ 5041 h 15205"/>
              <a:gd name="connsiteX35" fmla="*/ 4158 w 14436"/>
              <a:gd name="connsiteY35" fmla="*/ 4842 h 15205"/>
              <a:gd name="connsiteX36" fmla="*/ 4002 w 14436"/>
              <a:gd name="connsiteY36" fmla="*/ 4638 h 15205"/>
              <a:gd name="connsiteX37" fmla="*/ 3793 w 14436"/>
              <a:gd name="connsiteY37" fmla="*/ 4842 h 15205"/>
              <a:gd name="connsiteX38" fmla="*/ 3532 w 14436"/>
              <a:gd name="connsiteY38" fmla="*/ 4638 h 15205"/>
              <a:gd name="connsiteX39" fmla="*/ 3325 w 14436"/>
              <a:gd name="connsiteY39" fmla="*/ 5041 h 15205"/>
              <a:gd name="connsiteX40" fmla="*/ 3220 w 14436"/>
              <a:gd name="connsiteY40" fmla="*/ 6649 h 15205"/>
              <a:gd name="connsiteX41" fmla="*/ 3010 w 14436"/>
              <a:gd name="connsiteY41" fmla="*/ 7854 h 15205"/>
              <a:gd name="connsiteX42" fmla="*/ 2907 w 14436"/>
              <a:gd name="connsiteY42" fmla="*/ 8257 h 15205"/>
              <a:gd name="connsiteX43" fmla="*/ 2490 w 14436"/>
              <a:gd name="connsiteY43" fmla="*/ 9059 h 15205"/>
              <a:gd name="connsiteX44" fmla="*/ 2360 w 14436"/>
              <a:gd name="connsiteY44" fmla="*/ 9616 h 15205"/>
              <a:gd name="connsiteX45" fmla="*/ 2040 w 14436"/>
              <a:gd name="connsiteY45" fmla="*/ 10597 h 15205"/>
              <a:gd name="connsiteX46" fmla="*/ 1626 w 14436"/>
              <a:gd name="connsiteY46" fmla="*/ 10253 h 15205"/>
              <a:gd name="connsiteX47" fmla="*/ 1423 w 14436"/>
              <a:gd name="connsiteY47" fmla="*/ 10391 h 15205"/>
              <a:gd name="connsiteX48" fmla="*/ 1364 w 14436"/>
              <a:gd name="connsiteY48" fmla="*/ 11285 h 15205"/>
              <a:gd name="connsiteX49" fmla="*/ 856 w 14436"/>
              <a:gd name="connsiteY49" fmla="*/ 13675 h 15205"/>
              <a:gd name="connsiteX50" fmla="*/ 583 w 14436"/>
              <a:gd name="connsiteY50" fmla="*/ 14104 h 15205"/>
              <a:gd name="connsiteX51" fmla="*/ 399 w 14436"/>
              <a:gd name="connsiteY51" fmla="*/ 13451 h 15205"/>
              <a:gd name="connsiteX52" fmla="*/ 117 w 14436"/>
              <a:gd name="connsiteY52" fmla="*/ 13470 h 15205"/>
              <a:gd name="connsiteX53" fmla="*/ 0 w 14436"/>
              <a:gd name="connsiteY53" fmla="*/ 13721 h 15205"/>
              <a:gd name="connsiteX0" fmla="*/ 14436 w 14535"/>
              <a:gd name="connsiteY0" fmla="*/ 0 h 15205"/>
              <a:gd name="connsiteX1" fmla="*/ 14361 w 14535"/>
              <a:gd name="connsiteY1" fmla="*/ 1036 h 15205"/>
              <a:gd name="connsiteX2" fmla="*/ 12220 w 14535"/>
              <a:gd name="connsiteY2" fmla="*/ 8688 h 15205"/>
              <a:gd name="connsiteX3" fmla="*/ 11794 w 14535"/>
              <a:gd name="connsiteY3" fmla="*/ 8499 h 15205"/>
              <a:gd name="connsiteX4" fmla="*/ 11442 w 14535"/>
              <a:gd name="connsiteY4" fmla="*/ 8275 h 15205"/>
              <a:gd name="connsiteX5" fmla="*/ 11231 w 14535"/>
              <a:gd name="connsiteY5" fmla="*/ 7845 h 15205"/>
              <a:gd name="connsiteX6" fmla="*/ 10770 w 14535"/>
              <a:gd name="connsiteY6" fmla="*/ 8293 h 15205"/>
              <a:gd name="connsiteX7" fmla="*/ 10543 w 14535"/>
              <a:gd name="connsiteY7" fmla="*/ 8722 h 15205"/>
              <a:gd name="connsiteX8" fmla="*/ 10434 w 14535"/>
              <a:gd name="connsiteY8" fmla="*/ 9617 h 15205"/>
              <a:gd name="connsiteX9" fmla="*/ 10266 w 14535"/>
              <a:gd name="connsiteY9" fmla="*/ 10253 h 15205"/>
              <a:gd name="connsiteX10" fmla="*/ 10078 w 14535"/>
              <a:gd name="connsiteY10" fmla="*/ 10734 h 15205"/>
              <a:gd name="connsiteX11" fmla="*/ 9875 w 14535"/>
              <a:gd name="connsiteY11" fmla="*/ 11973 h 15205"/>
              <a:gd name="connsiteX12" fmla="*/ 9469 w 14535"/>
              <a:gd name="connsiteY12" fmla="*/ 13314 h 15205"/>
              <a:gd name="connsiteX13" fmla="*/ 9187 w 14535"/>
              <a:gd name="connsiteY13" fmla="*/ 13761 h 15205"/>
              <a:gd name="connsiteX14" fmla="*/ 8961 w 14535"/>
              <a:gd name="connsiteY14" fmla="*/ 13760 h 15205"/>
              <a:gd name="connsiteX15" fmla="*/ 8507 w 14535"/>
              <a:gd name="connsiteY15" fmla="*/ 14432 h 15205"/>
              <a:gd name="connsiteX16" fmla="*/ 8398 w 14535"/>
              <a:gd name="connsiteY16" fmla="*/ 14827 h 15205"/>
              <a:gd name="connsiteX17" fmla="*/ 7995 w 14535"/>
              <a:gd name="connsiteY17" fmla="*/ 14862 h 15205"/>
              <a:gd name="connsiteX18" fmla="*/ 7800 w 14535"/>
              <a:gd name="connsiteY18" fmla="*/ 15205 h 15205"/>
              <a:gd name="connsiteX19" fmla="*/ 7124 w 14535"/>
              <a:gd name="connsiteY19" fmla="*/ 14638 h 15205"/>
              <a:gd name="connsiteX20" fmla="*/ 6975 w 14535"/>
              <a:gd name="connsiteY20" fmla="*/ 14486 h 15205"/>
              <a:gd name="connsiteX21" fmla="*/ 6819 w 14535"/>
              <a:gd name="connsiteY21" fmla="*/ 14082 h 15205"/>
              <a:gd name="connsiteX22" fmla="*/ 6714 w 14535"/>
              <a:gd name="connsiteY22" fmla="*/ 13685 h 15205"/>
              <a:gd name="connsiteX23" fmla="*/ 6506 w 14535"/>
              <a:gd name="connsiteY23" fmla="*/ 13077 h 15205"/>
              <a:gd name="connsiteX24" fmla="*/ 6349 w 14535"/>
              <a:gd name="connsiteY24" fmla="*/ 13077 h 15205"/>
              <a:gd name="connsiteX25" fmla="*/ 6089 w 14535"/>
              <a:gd name="connsiteY25" fmla="*/ 12475 h 15205"/>
              <a:gd name="connsiteX26" fmla="*/ 5672 w 14535"/>
              <a:gd name="connsiteY26" fmla="*/ 10264 h 15205"/>
              <a:gd name="connsiteX27" fmla="*/ 5411 w 14535"/>
              <a:gd name="connsiteY27" fmla="*/ 9463 h 15205"/>
              <a:gd name="connsiteX28" fmla="*/ 5306 w 14535"/>
              <a:gd name="connsiteY28" fmla="*/ 8661 h 15205"/>
              <a:gd name="connsiteX29" fmla="*/ 5254 w 14535"/>
              <a:gd name="connsiteY29" fmla="*/ 8661 h 15205"/>
              <a:gd name="connsiteX30" fmla="*/ 5149 w 14535"/>
              <a:gd name="connsiteY30" fmla="*/ 7451 h 15205"/>
              <a:gd name="connsiteX31" fmla="*/ 5045 w 14535"/>
              <a:gd name="connsiteY31" fmla="*/ 7052 h 15205"/>
              <a:gd name="connsiteX32" fmla="*/ 4837 w 14535"/>
              <a:gd name="connsiteY32" fmla="*/ 6450 h 15205"/>
              <a:gd name="connsiteX33" fmla="*/ 4785 w 14535"/>
              <a:gd name="connsiteY33" fmla="*/ 6047 h 15205"/>
              <a:gd name="connsiteX34" fmla="*/ 4628 w 14535"/>
              <a:gd name="connsiteY34" fmla="*/ 5644 h 15205"/>
              <a:gd name="connsiteX35" fmla="*/ 4419 w 14535"/>
              <a:gd name="connsiteY35" fmla="*/ 5041 h 15205"/>
              <a:gd name="connsiteX36" fmla="*/ 4158 w 14535"/>
              <a:gd name="connsiteY36" fmla="*/ 4842 h 15205"/>
              <a:gd name="connsiteX37" fmla="*/ 4002 w 14535"/>
              <a:gd name="connsiteY37" fmla="*/ 4638 h 15205"/>
              <a:gd name="connsiteX38" fmla="*/ 3793 w 14535"/>
              <a:gd name="connsiteY38" fmla="*/ 4842 h 15205"/>
              <a:gd name="connsiteX39" fmla="*/ 3532 w 14535"/>
              <a:gd name="connsiteY39" fmla="*/ 4638 h 15205"/>
              <a:gd name="connsiteX40" fmla="*/ 3325 w 14535"/>
              <a:gd name="connsiteY40" fmla="*/ 5041 h 15205"/>
              <a:gd name="connsiteX41" fmla="*/ 3220 w 14535"/>
              <a:gd name="connsiteY41" fmla="*/ 6649 h 15205"/>
              <a:gd name="connsiteX42" fmla="*/ 3010 w 14535"/>
              <a:gd name="connsiteY42" fmla="*/ 7854 h 15205"/>
              <a:gd name="connsiteX43" fmla="*/ 2907 w 14535"/>
              <a:gd name="connsiteY43" fmla="*/ 8257 h 15205"/>
              <a:gd name="connsiteX44" fmla="*/ 2490 w 14535"/>
              <a:gd name="connsiteY44" fmla="*/ 9059 h 15205"/>
              <a:gd name="connsiteX45" fmla="*/ 2360 w 14535"/>
              <a:gd name="connsiteY45" fmla="*/ 9616 h 15205"/>
              <a:gd name="connsiteX46" fmla="*/ 2040 w 14535"/>
              <a:gd name="connsiteY46" fmla="*/ 10597 h 15205"/>
              <a:gd name="connsiteX47" fmla="*/ 1626 w 14535"/>
              <a:gd name="connsiteY47" fmla="*/ 10253 h 15205"/>
              <a:gd name="connsiteX48" fmla="*/ 1423 w 14535"/>
              <a:gd name="connsiteY48" fmla="*/ 10391 h 15205"/>
              <a:gd name="connsiteX49" fmla="*/ 1364 w 14535"/>
              <a:gd name="connsiteY49" fmla="*/ 11285 h 15205"/>
              <a:gd name="connsiteX50" fmla="*/ 856 w 14535"/>
              <a:gd name="connsiteY50" fmla="*/ 13675 h 15205"/>
              <a:gd name="connsiteX51" fmla="*/ 583 w 14535"/>
              <a:gd name="connsiteY51" fmla="*/ 14104 h 15205"/>
              <a:gd name="connsiteX52" fmla="*/ 399 w 14535"/>
              <a:gd name="connsiteY52" fmla="*/ 13451 h 15205"/>
              <a:gd name="connsiteX53" fmla="*/ 117 w 14535"/>
              <a:gd name="connsiteY53" fmla="*/ 13470 h 15205"/>
              <a:gd name="connsiteX54" fmla="*/ 0 w 14535"/>
              <a:gd name="connsiteY54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2220 w 14436"/>
              <a:gd name="connsiteY2" fmla="*/ 8688 h 15205"/>
              <a:gd name="connsiteX3" fmla="*/ 11794 w 14436"/>
              <a:gd name="connsiteY3" fmla="*/ 8499 h 15205"/>
              <a:gd name="connsiteX4" fmla="*/ 11442 w 14436"/>
              <a:gd name="connsiteY4" fmla="*/ 8275 h 15205"/>
              <a:gd name="connsiteX5" fmla="*/ 11231 w 14436"/>
              <a:gd name="connsiteY5" fmla="*/ 7845 h 15205"/>
              <a:gd name="connsiteX6" fmla="*/ 10770 w 14436"/>
              <a:gd name="connsiteY6" fmla="*/ 8293 h 15205"/>
              <a:gd name="connsiteX7" fmla="*/ 10543 w 14436"/>
              <a:gd name="connsiteY7" fmla="*/ 8722 h 15205"/>
              <a:gd name="connsiteX8" fmla="*/ 10434 w 14436"/>
              <a:gd name="connsiteY8" fmla="*/ 9617 h 15205"/>
              <a:gd name="connsiteX9" fmla="*/ 10266 w 14436"/>
              <a:gd name="connsiteY9" fmla="*/ 10253 h 15205"/>
              <a:gd name="connsiteX10" fmla="*/ 10078 w 14436"/>
              <a:gd name="connsiteY10" fmla="*/ 10734 h 15205"/>
              <a:gd name="connsiteX11" fmla="*/ 9875 w 14436"/>
              <a:gd name="connsiteY11" fmla="*/ 11973 h 15205"/>
              <a:gd name="connsiteX12" fmla="*/ 9469 w 14436"/>
              <a:gd name="connsiteY12" fmla="*/ 13314 h 15205"/>
              <a:gd name="connsiteX13" fmla="*/ 9187 w 14436"/>
              <a:gd name="connsiteY13" fmla="*/ 13761 h 15205"/>
              <a:gd name="connsiteX14" fmla="*/ 8961 w 14436"/>
              <a:gd name="connsiteY14" fmla="*/ 13760 h 15205"/>
              <a:gd name="connsiteX15" fmla="*/ 8507 w 14436"/>
              <a:gd name="connsiteY15" fmla="*/ 14432 h 15205"/>
              <a:gd name="connsiteX16" fmla="*/ 8398 w 14436"/>
              <a:gd name="connsiteY16" fmla="*/ 14827 h 15205"/>
              <a:gd name="connsiteX17" fmla="*/ 7995 w 14436"/>
              <a:gd name="connsiteY17" fmla="*/ 14862 h 15205"/>
              <a:gd name="connsiteX18" fmla="*/ 7800 w 14436"/>
              <a:gd name="connsiteY18" fmla="*/ 15205 h 15205"/>
              <a:gd name="connsiteX19" fmla="*/ 7124 w 14436"/>
              <a:gd name="connsiteY19" fmla="*/ 14638 h 15205"/>
              <a:gd name="connsiteX20" fmla="*/ 6975 w 14436"/>
              <a:gd name="connsiteY20" fmla="*/ 14486 h 15205"/>
              <a:gd name="connsiteX21" fmla="*/ 6819 w 14436"/>
              <a:gd name="connsiteY21" fmla="*/ 14082 h 15205"/>
              <a:gd name="connsiteX22" fmla="*/ 6714 w 14436"/>
              <a:gd name="connsiteY22" fmla="*/ 13685 h 15205"/>
              <a:gd name="connsiteX23" fmla="*/ 6506 w 14436"/>
              <a:gd name="connsiteY23" fmla="*/ 13077 h 15205"/>
              <a:gd name="connsiteX24" fmla="*/ 6349 w 14436"/>
              <a:gd name="connsiteY24" fmla="*/ 13077 h 15205"/>
              <a:gd name="connsiteX25" fmla="*/ 6089 w 14436"/>
              <a:gd name="connsiteY25" fmla="*/ 12475 h 15205"/>
              <a:gd name="connsiteX26" fmla="*/ 5672 w 14436"/>
              <a:gd name="connsiteY26" fmla="*/ 10264 h 15205"/>
              <a:gd name="connsiteX27" fmla="*/ 5411 w 14436"/>
              <a:gd name="connsiteY27" fmla="*/ 9463 h 15205"/>
              <a:gd name="connsiteX28" fmla="*/ 5306 w 14436"/>
              <a:gd name="connsiteY28" fmla="*/ 8661 h 15205"/>
              <a:gd name="connsiteX29" fmla="*/ 5254 w 14436"/>
              <a:gd name="connsiteY29" fmla="*/ 8661 h 15205"/>
              <a:gd name="connsiteX30" fmla="*/ 5149 w 14436"/>
              <a:gd name="connsiteY30" fmla="*/ 7451 h 15205"/>
              <a:gd name="connsiteX31" fmla="*/ 5045 w 14436"/>
              <a:gd name="connsiteY31" fmla="*/ 7052 h 15205"/>
              <a:gd name="connsiteX32" fmla="*/ 4837 w 14436"/>
              <a:gd name="connsiteY32" fmla="*/ 6450 h 15205"/>
              <a:gd name="connsiteX33" fmla="*/ 4785 w 14436"/>
              <a:gd name="connsiteY33" fmla="*/ 6047 h 15205"/>
              <a:gd name="connsiteX34" fmla="*/ 4628 w 14436"/>
              <a:gd name="connsiteY34" fmla="*/ 5644 h 15205"/>
              <a:gd name="connsiteX35" fmla="*/ 4419 w 14436"/>
              <a:gd name="connsiteY35" fmla="*/ 5041 h 15205"/>
              <a:gd name="connsiteX36" fmla="*/ 4158 w 14436"/>
              <a:gd name="connsiteY36" fmla="*/ 4842 h 15205"/>
              <a:gd name="connsiteX37" fmla="*/ 4002 w 14436"/>
              <a:gd name="connsiteY37" fmla="*/ 4638 h 15205"/>
              <a:gd name="connsiteX38" fmla="*/ 3793 w 14436"/>
              <a:gd name="connsiteY38" fmla="*/ 4842 h 15205"/>
              <a:gd name="connsiteX39" fmla="*/ 3532 w 14436"/>
              <a:gd name="connsiteY39" fmla="*/ 4638 h 15205"/>
              <a:gd name="connsiteX40" fmla="*/ 3325 w 14436"/>
              <a:gd name="connsiteY40" fmla="*/ 5041 h 15205"/>
              <a:gd name="connsiteX41" fmla="*/ 3220 w 14436"/>
              <a:gd name="connsiteY41" fmla="*/ 6649 h 15205"/>
              <a:gd name="connsiteX42" fmla="*/ 3010 w 14436"/>
              <a:gd name="connsiteY42" fmla="*/ 7854 h 15205"/>
              <a:gd name="connsiteX43" fmla="*/ 2907 w 14436"/>
              <a:gd name="connsiteY43" fmla="*/ 8257 h 15205"/>
              <a:gd name="connsiteX44" fmla="*/ 2490 w 14436"/>
              <a:gd name="connsiteY44" fmla="*/ 9059 h 15205"/>
              <a:gd name="connsiteX45" fmla="*/ 2360 w 14436"/>
              <a:gd name="connsiteY45" fmla="*/ 9616 h 15205"/>
              <a:gd name="connsiteX46" fmla="*/ 2040 w 14436"/>
              <a:gd name="connsiteY46" fmla="*/ 10597 h 15205"/>
              <a:gd name="connsiteX47" fmla="*/ 1626 w 14436"/>
              <a:gd name="connsiteY47" fmla="*/ 10253 h 15205"/>
              <a:gd name="connsiteX48" fmla="*/ 1423 w 14436"/>
              <a:gd name="connsiteY48" fmla="*/ 10391 h 15205"/>
              <a:gd name="connsiteX49" fmla="*/ 1364 w 14436"/>
              <a:gd name="connsiteY49" fmla="*/ 11285 h 15205"/>
              <a:gd name="connsiteX50" fmla="*/ 856 w 14436"/>
              <a:gd name="connsiteY50" fmla="*/ 13675 h 15205"/>
              <a:gd name="connsiteX51" fmla="*/ 583 w 14436"/>
              <a:gd name="connsiteY51" fmla="*/ 14104 h 15205"/>
              <a:gd name="connsiteX52" fmla="*/ 399 w 14436"/>
              <a:gd name="connsiteY52" fmla="*/ 13451 h 15205"/>
              <a:gd name="connsiteX53" fmla="*/ 117 w 14436"/>
              <a:gd name="connsiteY53" fmla="*/ 13470 h 15205"/>
              <a:gd name="connsiteX54" fmla="*/ 0 w 14436"/>
              <a:gd name="connsiteY54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2220 w 14436"/>
              <a:gd name="connsiteY3" fmla="*/ 8688 h 15205"/>
              <a:gd name="connsiteX4" fmla="*/ 11794 w 14436"/>
              <a:gd name="connsiteY4" fmla="*/ 8499 h 15205"/>
              <a:gd name="connsiteX5" fmla="*/ 11442 w 14436"/>
              <a:gd name="connsiteY5" fmla="*/ 8275 h 15205"/>
              <a:gd name="connsiteX6" fmla="*/ 11231 w 14436"/>
              <a:gd name="connsiteY6" fmla="*/ 7845 h 15205"/>
              <a:gd name="connsiteX7" fmla="*/ 10770 w 14436"/>
              <a:gd name="connsiteY7" fmla="*/ 8293 h 15205"/>
              <a:gd name="connsiteX8" fmla="*/ 10543 w 14436"/>
              <a:gd name="connsiteY8" fmla="*/ 8722 h 15205"/>
              <a:gd name="connsiteX9" fmla="*/ 10434 w 14436"/>
              <a:gd name="connsiteY9" fmla="*/ 9617 h 15205"/>
              <a:gd name="connsiteX10" fmla="*/ 10266 w 14436"/>
              <a:gd name="connsiteY10" fmla="*/ 10253 h 15205"/>
              <a:gd name="connsiteX11" fmla="*/ 10078 w 14436"/>
              <a:gd name="connsiteY11" fmla="*/ 10734 h 15205"/>
              <a:gd name="connsiteX12" fmla="*/ 9875 w 14436"/>
              <a:gd name="connsiteY12" fmla="*/ 11973 h 15205"/>
              <a:gd name="connsiteX13" fmla="*/ 9469 w 14436"/>
              <a:gd name="connsiteY13" fmla="*/ 13314 h 15205"/>
              <a:gd name="connsiteX14" fmla="*/ 9187 w 14436"/>
              <a:gd name="connsiteY14" fmla="*/ 13761 h 15205"/>
              <a:gd name="connsiteX15" fmla="*/ 8961 w 14436"/>
              <a:gd name="connsiteY15" fmla="*/ 13760 h 15205"/>
              <a:gd name="connsiteX16" fmla="*/ 8507 w 14436"/>
              <a:gd name="connsiteY16" fmla="*/ 14432 h 15205"/>
              <a:gd name="connsiteX17" fmla="*/ 8398 w 14436"/>
              <a:gd name="connsiteY17" fmla="*/ 14827 h 15205"/>
              <a:gd name="connsiteX18" fmla="*/ 7995 w 14436"/>
              <a:gd name="connsiteY18" fmla="*/ 14862 h 15205"/>
              <a:gd name="connsiteX19" fmla="*/ 7800 w 14436"/>
              <a:gd name="connsiteY19" fmla="*/ 15205 h 15205"/>
              <a:gd name="connsiteX20" fmla="*/ 7124 w 14436"/>
              <a:gd name="connsiteY20" fmla="*/ 14638 h 15205"/>
              <a:gd name="connsiteX21" fmla="*/ 6975 w 14436"/>
              <a:gd name="connsiteY21" fmla="*/ 14486 h 15205"/>
              <a:gd name="connsiteX22" fmla="*/ 6819 w 14436"/>
              <a:gd name="connsiteY22" fmla="*/ 14082 h 15205"/>
              <a:gd name="connsiteX23" fmla="*/ 6714 w 14436"/>
              <a:gd name="connsiteY23" fmla="*/ 13685 h 15205"/>
              <a:gd name="connsiteX24" fmla="*/ 6506 w 14436"/>
              <a:gd name="connsiteY24" fmla="*/ 13077 h 15205"/>
              <a:gd name="connsiteX25" fmla="*/ 6349 w 14436"/>
              <a:gd name="connsiteY25" fmla="*/ 13077 h 15205"/>
              <a:gd name="connsiteX26" fmla="*/ 6089 w 14436"/>
              <a:gd name="connsiteY26" fmla="*/ 12475 h 15205"/>
              <a:gd name="connsiteX27" fmla="*/ 5672 w 14436"/>
              <a:gd name="connsiteY27" fmla="*/ 10264 h 15205"/>
              <a:gd name="connsiteX28" fmla="*/ 5411 w 14436"/>
              <a:gd name="connsiteY28" fmla="*/ 9463 h 15205"/>
              <a:gd name="connsiteX29" fmla="*/ 5306 w 14436"/>
              <a:gd name="connsiteY29" fmla="*/ 8661 h 15205"/>
              <a:gd name="connsiteX30" fmla="*/ 5254 w 14436"/>
              <a:gd name="connsiteY30" fmla="*/ 8661 h 15205"/>
              <a:gd name="connsiteX31" fmla="*/ 5149 w 14436"/>
              <a:gd name="connsiteY31" fmla="*/ 7451 h 15205"/>
              <a:gd name="connsiteX32" fmla="*/ 5045 w 14436"/>
              <a:gd name="connsiteY32" fmla="*/ 7052 h 15205"/>
              <a:gd name="connsiteX33" fmla="*/ 4837 w 14436"/>
              <a:gd name="connsiteY33" fmla="*/ 6450 h 15205"/>
              <a:gd name="connsiteX34" fmla="*/ 4785 w 14436"/>
              <a:gd name="connsiteY34" fmla="*/ 6047 h 15205"/>
              <a:gd name="connsiteX35" fmla="*/ 4628 w 14436"/>
              <a:gd name="connsiteY35" fmla="*/ 5644 h 15205"/>
              <a:gd name="connsiteX36" fmla="*/ 4419 w 14436"/>
              <a:gd name="connsiteY36" fmla="*/ 5041 h 15205"/>
              <a:gd name="connsiteX37" fmla="*/ 4158 w 14436"/>
              <a:gd name="connsiteY37" fmla="*/ 4842 h 15205"/>
              <a:gd name="connsiteX38" fmla="*/ 4002 w 14436"/>
              <a:gd name="connsiteY38" fmla="*/ 4638 h 15205"/>
              <a:gd name="connsiteX39" fmla="*/ 3793 w 14436"/>
              <a:gd name="connsiteY39" fmla="*/ 4842 h 15205"/>
              <a:gd name="connsiteX40" fmla="*/ 3532 w 14436"/>
              <a:gd name="connsiteY40" fmla="*/ 4638 h 15205"/>
              <a:gd name="connsiteX41" fmla="*/ 3325 w 14436"/>
              <a:gd name="connsiteY41" fmla="*/ 5041 h 15205"/>
              <a:gd name="connsiteX42" fmla="*/ 3220 w 14436"/>
              <a:gd name="connsiteY42" fmla="*/ 6649 h 15205"/>
              <a:gd name="connsiteX43" fmla="*/ 3010 w 14436"/>
              <a:gd name="connsiteY43" fmla="*/ 7854 h 15205"/>
              <a:gd name="connsiteX44" fmla="*/ 2907 w 14436"/>
              <a:gd name="connsiteY44" fmla="*/ 8257 h 15205"/>
              <a:gd name="connsiteX45" fmla="*/ 2490 w 14436"/>
              <a:gd name="connsiteY45" fmla="*/ 9059 h 15205"/>
              <a:gd name="connsiteX46" fmla="*/ 2360 w 14436"/>
              <a:gd name="connsiteY46" fmla="*/ 9616 h 15205"/>
              <a:gd name="connsiteX47" fmla="*/ 2040 w 14436"/>
              <a:gd name="connsiteY47" fmla="*/ 10597 h 15205"/>
              <a:gd name="connsiteX48" fmla="*/ 1626 w 14436"/>
              <a:gd name="connsiteY48" fmla="*/ 10253 h 15205"/>
              <a:gd name="connsiteX49" fmla="*/ 1423 w 14436"/>
              <a:gd name="connsiteY49" fmla="*/ 10391 h 15205"/>
              <a:gd name="connsiteX50" fmla="*/ 1364 w 14436"/>
              <a:gd name="connsiteY50" fmla="*/ 11285 h 15205"/>
              <a:gd name="connsiteX51" fmla="*/ 856 w 14436"/>
              <a:gd name="connsiteY51" fmla="*/ 13675 h 15205"/>
              <a:gd name="connsiteX52" fmla="*/ 583 w 14436"/>
              <a:gd name="connsiteY52" fmla="*/ 14104 h 15205"/>
              <a:gd name="connsiteX53" fmla="*/ 399 w 14436"/>
              <a:gd name="connsiteY53" fmla="*/ 13451 h 15205"/>
              <a:gd name="connsiteX54" fmla="*/ 117 w 14436"/>
              <a:gd name="connsiteY54" fmla="*/ 13470 h 15205"/>
              <a:gd name="connsiteX55" fmla="*/ 0 w 14436"/>
              <a:gd name="connsiteY55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2220 w 14436"/>
              <a:gd name="connsiteY3" fmla="*/ 8688 h 15205"/>
              <a:gd name="connsiteX4" fmla="*/ 11794 w 14436"/>
              <a:gd name="connsiteY4" fmla="*/ 8499 h 15205"/>
              <a:gd name="connsiteX5" fmla="*/ 11442 w 14436"/>
              <a:gd name="connsiteY5" fmla="*/ 8275 h 15205"/>
              <a:gd name="connsiteX6" fmla="*/ 11231 w 14436"/>
              <a:gd name="connsiteY6" fmla="*/ 7845 h 15205"/>
              <a:gd name="connsiteX7" fmla="*/ 10770 w 14436"/>
              <a:gd name="connsiteY7" fmla="*/ 8293 h 15205"/>
              <a:gd name="connsiteX8" fmla="*/ 10543 w 14436"/>
              <a:gd name="connsiteY8" fmla="*/ 8722 h 15205"/>
              <a:gd name="connsiteX9" fmla="*/ 10434 w 14436"/>
              <a:gd name="connsiteY9" fmla="*/ 9617 h 15205"/>
              <a:gd name="connsiteX10" fmla="*/ 10266 w 14436"/>
              <a:gd name="connsiteY10" fmla="*/ 10253 h 15205"/>
              <a:gd name="connsiteX11" fmla="*/ 10078 w 14436"/>
              <a:gd name="connsiteY11" fmla="*/ 10734 h 15205"/>
              <a:gd name="connsiteX12" fmla="*/ 9875 w 14436"/>
              <a:gd name="connsiteY12" fmla="*/ 11973 h 15205"/>
              <a:gd name="connsiteX13" fmla="*/ 9469 w 14436"/>
              <a:gd name="connsiteY13" fmla="*/ 13314 h 15205"/>
              <a:gd name="connsiteX14" fmla="*/ 9187 w 14436"/>
              <a:gd name="connsiteY14" fmla="*/ 13761 h 15205"/>
              <a:gd name="connsiteX15" fmla="*/ 8961 w 14436"/>
              <a:gd name="connsiteY15" fmla="*/ 13760 h 15205"/>
              <a:gd name="connsiteX16" fmla="*/ 8507 w 14436"/>
              <a:gd name="connsiteY16" fmla="*/ 14432 h 15205"/>
              <a:gd name="connsiteX17" fmla="*/ 8398 w 14436"/>
              <a:gd name="connsiteY17" fmla="*/ 14827 h 15205"/>
              <a:gd name="connsiteX18" fmla="*/ 7995 w 14436"/>
              <a:gd name="connsiteY18" fmla="*/ 14862 h 15205"/>
              <a:gd name="connsiteX19" fmla="*/ 7800 w 14436"/>
              <a:gd name="connsiteY19" fmla="*/ 15205 h 15205"/>
              <a:gd name="connsiteX20" fmla="*/ 7124 w 14436"/>
              <a:gd name="connsiteY20" fmla="*/ 14638 h 15205"/>
              <a:gd name="connsiteX21" fmla="*/ 6975 w 14436"/>
              <a:gd name="connsiteY21" fmla="*/ 14486 h 15205"/>
              <a:gd name="connsiteX22" fmla="*/ 6819 w 14436"/>
              <a:gd name="connsiteY22" fmla="*/ 14082 h 15205"/>
              <a:gd name="connsiteX23" fmla="*/ 6714 w 14436"/>
              <a:gd name="connsiteY23" fmla="*/ 13685 h 15205"/>
              <a:gd name="connsiteX24" fmla="*/ 6506 w 14436"/>
              <a:gd name="connsiteY24" fmla="*/ 13077 h 15205"/>
              <a:gd name="connsiteX25" fmla="*/ 6349 w 14436"/>
              <a:gd name="connsiteY25" fmla="*/ 13077 h 15205"/>
              <a:gd name="connsiteX26" fmla="*/ 6089 w 14436"/>
              <a:gd name="connsiteY26" fmla="*/ 12475 h 15205"/>
              <a:gd name="connsiteX27" fmla="*/ 5672 w 14436"/>
              <a:gd name="connsiteY27" fmla="*/ 10264 h 15205"/>
              <a:gd name="connsiteX28" fmla="*/ 5411 w 14436"/>
              <a:gd name="connsiteY28" fmla="*/ 9463 h 15205"/>
              <a:gd name="connsiteX29" fmla="*/ 5306 w 14436"/>
              <a:gd name="connsiteY29" fmla="*/ 8661 h 15205"/>
              <a:gd name="connsiteX30" fmla="*/ 5254 w 14436"/>
              <a:gd name="connsiteY30" fmla="*/ 8661 h 15205"/>
              <a:gd name="connsiteX31" fmla="*/ 5149 w 14436"/>
              <a:gd name="connsiteY31" fmla="*/ 7451 h 15205"/>
              <a:gd name="connsiteX32" fmla="*/ 5045 w 14436"/>
              <a:gd name="connsiteY32" fmla="*/ 7052 h 15205"/>
              <a:gd name="connsiteX33" fmla="*/ 4837 w 14436"/>
              <a:gd name="connsiteY33" fmla="*/ 6450 h 15205"/>
              <a:gd name="connsiteX34" fmla="*/ 4785 w 14436"/>
              <a:gd name="connsiteY34" fmla="*/ 6047 h 15205"/>
              <a:gd name="connsiteX35" fmla="*/ 4628 w 14436"/>
              <a:gd name="connsiteY35" fmla="*/ 5644 h 15205"/>
              <a:gd name="connsiteX36" fmla="*/ 4419 w 14436"/>
              <a:gd name="connsiteY36" fmla="*/ 5041 h 15205"/>
              <a:gd name="connsiteX37" fmla="*/ 4158 w 14436"/>
              <a:gd name="connsiteY37" fmla="*/ 4842 h 15205"/>
              <a:gd name="connsiteX38" fmla="*/ 4002 w 14436"/>
              <a:gd name="connsiteY38" fmla="*/ 4638 h 15205"/>
              <a:gd name="connsiteX39" fmla="*/ 3793 w 14436"/>
              <a:gd name="connsiteY39" fmla="*/ 4842 h 15205"/>
              <a:gd name="connsiteX40" fmla="*/ 3532 w 14436"/>
              <a:gd name="connsiteY40" fmla="*/ 4638 h 15205"/>
              <a:gd name="connsiteX41" fmla="*/ 3325 w 14436"/>
              <a:gd name="connsiteY41" fmla="*/ 5041 h 15205"/>
              <a:gd name="connsiteX42" fmla="*/ 3220 w 14436"/>
              <a:gd name="connsiteY42" fmla="*/ 6649 h 15205"/>
              <a:gd name="connsiteX43" fmla="*/ 3010 w 14436"/>
              <a:gd name="connsiteY43" fmla="*/ 7854 h 15205"/>
              <a:gd name="connsiteX44" fmla="*/ 2907 w 14436"/>
              <a:gd name="connsiteY44" fmla="*/ 8257 h 15205"/>
              <a:gd name="connsiteX45" fmla="*/ 2490 w 14436"/>
              <a:gd name="connsiteY45" fmla="*/ 9059 h 15205"/>
              <a:gd name="connsiteX46" fmla="*/ 2360 w 14436"/>
              <a:gd name="connsiteY46" fmla="*/ 9616 h 15205"/>
              <a:gd name="connsiteX47" fmla="*/ 2040 w 14436"/>
              <a:gd name="connsiteY47" fmla="*/ 10597 h 15205"/>
              <a:gd name="connsiteX48" fmla="*/ 1626 w 14436"/>
              <a:gd name="connsiteY48" fmla="*/ 10253 h 15205"/>
              <a:gd name="connsiteX49" fmla="*/ 1423 w 14436"/>
              <a:gd name="connsiteY49" fmla="*/ 10391 h 15205"/>
              <a:gd name="connsiteX50" fmla="*/ 1364 w 14436"/>
              <a:gd name="connsiteY50" fmla="*/ 11285 h 15205"/>
              <a:gd name="connsiteX51" fmla="*/ 856 w 14436"/>
              <a:gd name="connsiteY51" fmla="*/ 13675 h 15205"/>
              <a:gd name="connsiteX52" fmla="*/ 583 w 14436"/>
              <a:gd name="connsiteY52" fmla="*/ 14104 h 15205"/>
              <a:gd name="connsiteX53" fmla="*/ 399 w 14436"/>
              <a:gd name="connsiteY53" fmla="*/ 13451 h 15205"/>
              <a:gd name="connsiteX54" fmla="*/ 117 w 14436"/>
              <a:gd name="connsiteY54" fmla="*/ 13470 h 15205"/>
              <a:gd name="connsiteX55" fmla="*/ 0 w 14436"/>
              <a:gd name="connsiteY55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65 w 14436"/>
              <a:gd name="connsiteY2" fmla="*/ 1328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532 w 14436"/>
              <a:gd name="connsiteY4" fmla="*/ 6315 h 15205"/>
              <a:gd name="connsiteX5" fmla="*/ 12220 w 14436"/>
              <a:gd name="connsiteY5" fmla="*/ 8688 h 15205"/>
              <a:gd name="connsiteX6" fmla="*/ 11794 w 14436"/>
              <a:gd name="connsiteY6" fmla="*/ 8499 h 15205"/>
              <a:gd name="connsiteX7" fmla="*/ 11442 w 14436"/>
              <a:gd name="connsiteY7" fmla="*/ 8275 h 15205"/>
              <a:gd name="connsiteX8" fmla="*/ 11231 w 14436"/>
              <a:gd name="connsiteY8" fmla="*/ 7845 h 15205"/>
              <a:gd name="connsiteX9" fmla="*/ 10770 w 14436"/>
              <a:gd name="connsiteY9" fmla="*/ 8293 h 15205"/>
              <a:gd name="connsiteX10" fmla="*/ 10543 w 14436"/>
              <a:gd name="connsiteY10" fmla="*/ 8722 h 15205"/>
              <a:gd name="connsiteX11" fmla="*/ 10434 w 14436"/>
              <a:gd name="connsiteY11" fmla="*/ 9617 h 15205"/>
              <a:gd name="connsiteX12" fmla="*/ 10266 w 14436"/>
              <a:gd name="connsiteY12" fmla="*/ 10253 h 15205"/>
              <a:gd name="connsiteX13" fmla="*/ 10078 w 14436"/>
              <a:gd name="connsiteY13" fmla="*/ 10734 h 15205"/>
              <a:gd name="connsiteX14" fmla="*/ 9875 w 14436"/>
              <a:gd name="connsiteY14" fmla="*/ 11973 h 15205"/>
              <a:gd name="connsiteX15" fmla="*/ 9469 w 14436"/>
              <a:gd name="connsiteY15" fmla="*/ 13314 h 15205"/>
              <a:gd name="connsiteX16" fmla="*/ 9187 w 14436"/>
              <a:gd name="connsiteY16" fmla="*/ 13761 h 15205"/>
              <a:gd name="connsiteX17" fmla="*/ 8961 w 14436"/>
              <a:gd name="connsiteY17" fmla="*/ 13760 h 15205"/>
              <a:gd name="connsiteX18" fmla="*/ 8507 w 14436"/>
              <a:gd name="connsiteY18" fmla="*/ 14432 h 15205"/>
              <a:gd name="connsiteX19" fmla="*/ 8398 w 14436"/>
              <a:gd name="connsiteY19" fmla="*/ 14827 h 15205"/>
              <a:gd name="connsiteX20" fmla="*/ 7995 w 14436"/>
              <a:gd name="connsiteY20" fmla="*/ 14862 h 15205"/>
              <a:gd name="connsiteX21" fmla="*/ 7800 w 14436"/>
              <a:gd name="connsiteY21" fmla="*/ 15205 h 15205"/>
              <a:gd name="connsiteX22" fmla="*/ 7124 w 14436"/>
              <a:gd name="connsiteY22" fmla="*/ 14638 h 15205"/>
              <a:gd name="connsiteX23" fmla="*/ 6975 w 14436"/>
              <a:gd name="connsiteY23" fmla="*/ 14486 h 15205"/>
              <a:gd name="connsiteX24" fmla="*/ 6819 w 14436"/>
              <a:gd name="connsiteY24" fmla="*/ 14082 h 15205"/>
              <a:gd name="connsiteX25" fmla="*/ 6714 w 14436"/>
              <a:gd name="connsiteY25" fmla="*/ 13685 h 15205"/>
              <a:gd name="connsiteX26" fmla="*/ 6506 w 14436"/>
              <a:gd name="connsiteY26" fmla="*/ 13077 h 15205"/>
              <a:gd name="connsiteX27" fmla="*/ 6349 w 14436"/>
              <a:gd name="connsiteY27" fmla="*/ 13077 h 15205"/>
              <a:gd name="connsiteX28" fmla="*/ 6089 w 14436"/>
              <a:gd name="connsiteY28" fmla="*/ 12475 h 15205"/>
              <a:gd name="connsiteX29" fmla="*/ 5672 w 14436"/>
              <a:gd name="connsiteY29" fmla="*/ 10264 h 15205"/>
              <a:gd name="connsiteX30" fmla="*/ 5411 w 14436"/>
              <a:gd name="connsiteY30" fmla="*/ 9463 h 15205"/>
              <a:gd name="connsiteX31" fmla="*/ 5306 w 14436"/>
              <a:gd name="connsiteY31" fmla="*/ 8661 h 15205"/>
              <a:gd name="connsiteX32" fmla="*/ 5254 w 14436"/>
              <a:gd name="connsiteY32" fmla="*/ 8661 h 15205"/>
              <a:gd name="connsiteX33" fmla="*/ 5149 w 14436"/>
              <a:gd name="connsiteY33" fmla="*/ 7451 h 15205"/>
              <a:gd name="connsiteX34" fmla="*/ 5045 w 14436"/>
              <a:gd name="connsiteY34" fmla="*/ 7052 h 15205"/>
              <a:gd name="connsiteX35" fmla="*/ 4837 w 14436"/>
              <a:gd name="connsiteY35" fmla="*/ 6450 h 15205"/>
              <a:gd name="connsiteX36" fmla="*/ 4785 w 14436"/>
              <a:gd name="connsiteY36" fmla="*/ 6047 h 15205"/>
              <a:gd name="connsiteX37" fmla="*/ 4628 w 14436"/>
              <a:gd name="connsiteY37" fmla="*/ 5644 h 15205"/>
              <a:gd name="connsiteX38" fmla="*/ 4419 w 14436"/>
              <a:gd name="connsiteY38" fmla="*/ 5041 h 15205"/>
              <a:gd name="connsiteX39" fmla="*/ 4158 w 14436"/>
              <a:gd name="connsiteY39" fmla="*/ 4842 h 15205"/>
              <a:gd name="connsiteX40" fmla="*/ 4002 w 14436"/>
              <a:gd name="connsiteY40" fmla="*/ 4638 h 15205"/>
              <a:gd name="connsiteX41" fmla="*/ 3793 w 14436"/>
              <a:gd name="connsiteY41" fmla="*/ 4842 h 15205"/>
              <a:gd name="connsiteX42" fmla="*/ 3532 w 14436"/>
              <a:gd name="connsiteY42" fmla="*/ 4638 h 15205"/>
              <a:gd name="connsiteX43" fmla="*/ 3325 w 14436"/>
              <a:gd name="connsiteY43" fmla="*/ 5041 h 15205"/>
              <a:gd name="connsiteX44" fmla="*/ 3220 w 14436"/>
              <a:gd name="connsiteY44" fmla="*/ 6649 h 15205"/>
              <a:gd name="connsiteX45" fmla="*/ 3010 w 14436"/>
              <a:gd name="connsiteY45" fmla="*/ 7854 h 15205"/>
              <a:gd name="connsiteX46" fmla="*/ 2907 w 14436"/>
              <a:gd name="connsiteY46" fmla="*/ 8257 h 15205"/>
              <a:gd name="connsiteX47" fmla="*/ 2490 w 14436"/>
              <a:gd name="connsiteY47" fmla="*/ 9059 h 15205"/>
              <a:gd name="connsiteX48" fmla="*/ 2360 w 14436"/>
              <a:gd name="connsiteY48" fmla="*/ 9616 h 15205"/>
              <a:gd name="connsiteX49" fmla="*/ 2040 w 14436"/>
              <a:gd name="connsiteY49" fmla="*/ 10597 h 15205"/>
              <a:gd name="connsiteX50" fmla="*/ 1626 w 14436"/>
              <a:gd name="connsiteY50" fmla="*/ 10253 h 15205"/>
              <a:gd name="connsiteX51" fmla="*/ 1423 w 14436"/>
              <a:gd name="connsiteY51" fmla="*/ 10391 h 15205"/>
              <a:gd name="connsiteX52" fmla="*/ 1364 w 14436"/>
              <a:gd name="connsiteY52" fmla="*/ 11285 h 15205"/>
              <a:gd name="connsiteX53" fmla="*/ 856 w 14436"/>
              <a:gd name="connsiteY53" fmla="*/ 13675 h 15205"/>
              <a:gd name="connsiteX54" fmla="*/ 583 w 14436"/>
              <a:gd name="connsiteY54" fmla="*/ 14104 h 15205"/>
              <a:gd name="connsiteX55" fmla="*/ 399 w 14436"/>
              <a:gd name="connsiteY55" fmla="*/ 13451 h 15205"/>
              <a:gd name="connsiteX56" fmla="*/ 117 w 14436"/>
              <a:gd name="connsiteY56" fmla="*/ 13470 h 15205"/>
              <a:gd name="connsiteX57" fmla="*/ 0 w 14436"/>
              <a:gd name="connsiteY57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532 w 14436"/>
              <a:gd name="connsiteY4" fmla="*/ 6315 h 15205"/>
              <a:gd name="connsiteX5" fmla="*/ 12220 w 14436"/>
              <a:gd name="connsiteY5" fmla="*/ 8688 h 15205"/>
              <a:gd name="connsiteX6" fmla="*/ 11794 w 14436"/>
              <a:gd name="connsiteY6" fmla="*/ 8499 h 15205"/>
              <a:gd name="connsiteX7" fmla="*/ 11442 w 14436"/>
              <a:gd name="connsiteY7" fmla="*/ 8275 h 15205"/>
              <a:gd name="connsiteX8" fmla="*/ 11231 w 14436"/>
              <a:gd name="connsiteY8" fmla="*/ 7845 h 15205"/>
              <a:gd name="connsiteX9" fmla="*/ 10770 w 14436"/>
              <a:gd name="connsiteY9" fmla="*/ 8293 h 15205"/>
              <a:gd name="connsiteX10" fmla="*/ 10543 w 14436"/>
              <a:gd name="connsiteY10" fmla="*/ 8722 h 15205"/>
              <a:gd name="connsiteX11" fmla="*/ 10434 w 14436"/>
              <a:gd name="connsiteY11" fmla="*/ 9617 h 15205"/>
              <a:gd name="connsiteX12" fmla="*/ 10266 w 14436"/>
              <a:gd name="connsiteY12" fmla="*/ 10253 h 15205"/>
              <a:gd name="connsiteX13" fmla="*/ 10078 w 14436"/>
              <a:gd name="connsiteY13" fmla="*/ 10734 h 15205"/>
              <a:gd name="connsiteX14" fmla="*/ 9875 w 14436"/>
              <a:gd name="connsiteY14" fmla="*/ 11973 h 15205"/>
              <a:gd name="connsiteX15" fmla="*/ 9469 w 14436"/>
              <a:gd name="connsiteY15" fmla="*/ 13314 h 15205"/>
              <a:gd name="connsiteX16" fmla="*/ 9187 w 14436"/>
              <a:gd name="connsiteY16" fmla="*/ 13761 h 15205"/>
              <a:gd name="connsiteX17" fmla="*/ 8961 w 14436"/>
              <a:gd name="connsiteY17" fmla="*/ 13760 h 15205"/>
              <a:gd name="connsiteX18" fmla="*/ 8507 w 14436"/>
              <a:gd name="connsiteY18" fmla="*/ 14432 h 15205"/>
              <a:gd name="connsiteX19" fmla="*/ 8398 w 14436"/>
              <a:gd name="connsiteY19" fmla="*/ 14827 h 15205"/>
              <a:gd name="connsiteX20" fmla="*/ 7995 w 14436"/>
              <a:gd name="connsiteY20" fmla="*/ 14862 h 15205"/>
              <a:gd name="connsiteX21" fmla="*/ 7800 w 14436"/>
              <a:gd name="connsiteY21" fmla="*/ 15205 h 15205"/>
              <a:gd name="connsiteX22" fmla="*/ 7124 w 14436"/>
              <a:gd name="connsiteY22" fmla="*/ 14638 h 15205"/>
              <a:gd name="connsiteX23" fmla="*/ 6975 w 14436"/>
              <a:gd name="connsiteY23" fmla="*/ 14486 h 15205"/>
              <a:gd name="connsiteX24" fmla="*/ 6819 w 14436"/>
              <a:gd name="connsiteY24" fmla="*/ 14082 h 15205"/>
              <a:gd name="connsiteX25" fmla="*/ 6714 w 14436"/>
              <a:gd name="connsiteY25" fmla="*/ 13685 h 15205"/>
              <a:gd name="connsiteX26" fmla="*/ 6506 w 14436"/>
              <a:gd name="connsiteY26" fmla="*/ 13077 h 15205"/>
              <a:gd name="connsiteX27" fmla="*/ 6349 w 14436"/>
              <a:gd name="connsiteY27" fmla="*/ 13077 h 15205"/>
              <a:gd name="connsiteX28" fmla="*/ 6089 w 14436"/>
              <a:gd name="connsiteY28" fmla="*/ 12475 h 15205"/>
              <a:gd name="connsiteX29" fmla="*/ 5672 w 14436"/>
              <a:gd name="connsiteY29" fmla="*/ 10264 h 15205"/>
              <a:gd name="connsiteX30" fmla="*/ 5411 w 14436"/>
              <a:gd name="connsiteY30" fmla="*/ 9463 h 15205"/>
              <a:gd name="connsiteX31" fmla="*/ 5306 w 14436"/>
              <a:gd name="connsiteY31" fmla="*/ 8661 h 15205"/>
              <a:gd name="connsiteX32" fmla="*/ 5254 w 14436"/>
              <a:gd name="connsiteY32" fmla="*/ 8661 h 15205"/>
              <a:gd name="connsiteX33" fmla="*/ 5149 w 14436"/>
              <a:gd name="connsiteY33" fmla="*/ 7451 h 15205"/>
              <a:gd name="connsiteX34" fmla="*/ 5045 w 14436"/>
              <a:gd name="connsiteY34" fmla="*/ 7052 h 15205"/>
              <a:gd name="connsiteX35" fmla="*/ 4837 w 14436"/>
              <a:gd name="connsiteY35" fmla="*/ 6450 h 15205"/>
              <a:gd name="connsiteX36" fmla="*/ 4785 w 14436"/>
              <a:gd name="connsiteY36" fmla="*/ 6047 h 15205"/>
              <a:gd name="connsiteX37" fmla="*/ 4628 w 14436"/>
              <a:gd name="connsiteY37" fmla="*/ 5644 h 15205"/>
              <a:gd name="connsiteX38" fmla="*/ 4419 w 14436"/>
              <a:gd name="connsiteY38" fmla="*/ 5041 h 15205"/>
              <a:gd name="connsiteX39" fmla="*/ 4158 w 14436"/>
              <a:gd name="connsiteY39" fmla="*/ 4842 h 15205"/>
              <a:gd name="connsiteX40" fmla="*/ 4002 w 14436"/>
              <a:gd name="connsiteY40" fmla="*/ 4638 h 15205"/>
              <a:gd name="connsiteX41" fmla="*/ 3793 w 14436"/>
              <a:gd name="connsiteY41" fmla="*/ 4842 h 15205"/>
              <a:gd name="connsiteX42" fmla="*/ 3532 w 14436"/>
              <a:gd name="connsiteY42" fmla="*/ 4638 h 15205"/>
              <a:gd name="connsiteX43" fmla="*/ 3325 w 14436"/>
              <a:gd name="connsiteY43" fmla="*/ 5041 h 15205"/>
              <a:gd name="connsiteX44" fmla="*/ 3220 w 14436"/>
              <a:gd name="connsiteY44" fmla="*/ 6649 h 15205"/>
              <a:gd name="connsiteX45" fmla="*/ 3010 w 14436"/>
              <a:gd name="connsiteY45" fmla="*/ 7854 h 15205"/>
              <a:gd name="connsiteX46" fmla="*/ 2907 w 14436"/>
              <a:gd name="connsiteY46" fmla="*/ 8257 h 15205"/>
              <a:gd name="connsiteX47" fmla="*/ 2490 w 14436"/>
              <a:gd name="connsiteY47" fmla="*/ 9059 h 15205"/>
              <a:gd name="connsiteX48" fmla="*/ 2360 w 14436"/>
              <a:gd name="connsiteY48" fmla="*/ 9616 h 15205"/>
              <a:gd name="connsiteX49" fmla="*/ 2040 w 14436"/>
              <a:gd name="connsiteY49" fmla="*/ 10597 h 15205"/>
              <a:gd name="connsiteX50" fmla="*/ 1626 w 14436"/>
              <a:gd name="connsiteY50" fmla="*/ 10253 h 15205"/>
              <a:gd name="connsiteX51" fmla="*/ 1423 w 14436"/>
              <a:gd name="connsiteY51" fmla="*/ 10391 h 15205"/>
              <a:gd name="connsiteX52" fmla="*/ 1364 w 14436"/>
              <a:gd name="connsiteY52" fmla="*/ 11285 h 15205"/>
              <a:gd name="connsiteX53" fmla="*/ 856 w 14436"/>
              <a:gd name="connsiteY53" fmla="*/ 13675 h 15205"/>
              <a:gd name="connsiteX54" fmla="*/ 583 w 14436"/>
              <a:gd name="connsiteY54" fmla="*/ 14104 h 15205"/>
              <a:gd name="connsiteX55" fmla="*/ 399 w 14436"/>
              <a:gd name="connsiteY55" fmla="*/ 13451 h 15205"/>
              <a:gd name="connsiteX56" fmla="*/ 117 w 14436"/>
              <a:gd name="connsiteY56" fmla="*/ 13470 h 15205"/>
              <a:gd name="connsiteX57" fmla="*/ 0 w 14436"/>
              <a:gd name="connsiteY57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3111 w 14436"/>
              <a:gd name="connsiteY4" fmla="*/ 4802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4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01 w 14436"/>
              <a:gd name="connsiteY5" fmla="*/ 6332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818 w 14436"/>
              <a:gd name="connsiteY5" fmla="*/ 5661 h 15205"/>
              <a:gd name="connsiteX6" fmla="*/ 12501 w 14436"/>
              <a:gd name="connsiteY6" fmla="*/ 6332 h 15205"/>
              <a:gd name="connsiteX7" fmla="*/ 12470 w 14436"/>
              <a:gd name="connsiteY7" fmla="*/ 7450 h 15205"/>
              <a:gd name="connsiteX8" fmla="*/ 12220 w 14436"/>
              <a:gd name="connsiteY8" fmla="*/ 8688 h 15205"/>
              <a:gd name="connsiteX9" fmla="*/ 11794 w 14436"/>
              <a:gd name="connsiteY9" fmla="*/ 8499 h 15205"/>
              <a:gd name="connsiteX10" fmla="*/ 11442 w 14436"/>
              <a:gd name="connsiteY10" fmla="*/ 8275 h 15205"/>
              <a:gd name="connsiteX11" fmla="*/ 11231 w 14436"/>
              <a:gd name="connsiteY11" fmla="*/ 7845 h 15205"/>
              <a:gd name="connsiteX12" fmla="*/ 10770 w 14436"/>
              <a:gd name="connsiteY12" fmla="*/ 8293 h 15205"/>
              <a:gd name="connsiteX13" fmla="*/ 10543 w 14436"/>
              <a:gd name="connsiteY13" fmla="*/ 8722 h 15205"/>
              <a:gd name="connsiteX14" fmla="*/ 10434 w 14436"/>
              <a:gd name="connsiteY14" fmla="*/ 9617 h 15205"/>
              <a:gd name="connsiteX15" fmla="*/ 10266 w 14436"/>
              <a:gd name="connsiteY15" fmla="*/ 10253 h 15205"/>
              <a:gd name="connsiteX16" fmla="*/ 10078 w 14436"/>
              <a:gd name="connsiteY16" fmla="*/ 10734 h 15205"/>
              <a:gd name="connsiteX17" fmla="*/ 9875 w 14436"/>
              <a:gd name="connsiteY17" fmla="*/ 11973 h 15205"/>
              <a:gd name="connsiteX18" fmla="*/ 9469 w 14436"/>
              <a:gd name="connsiteY18" fmla="*/ 13314 h 15205"/>
              <a:gd name="connsiteX19" fmla="*/ 9187 w 14436"/>
              <a:gd name="connsiteY19" fmla="*/ 13761 h 15205"/>
              <a:gd name="connsiteX20" fmla="*/ 8961 w 14436"/>
              <a:gd name="connsiteY20" fmla="*/ 13760 h 15205"/>
              <a:gd name="connsiteX21" fmla="*/ 8507 w 14436"/>
              <a:gd name="connsiteY21" fmla="*/ 14432 h 15205"/>
              <a:gd name="connsiteX22" fmla="*/ 8398 w 14436"/>
              <a:gd name="connsiteY22" fmla="*/ 14827 h 15205"/>
              <a:gd name="connsiteX23" fmla="*/ 7995 w 14436"/>
              <a:gd name="connsiteY23" fmla="*/ 14862 h 15205"/>
              <a:gd name="connsiteX24" fmla="*/ 7800 w 14436"/>
              <a:gd name="connsiteY24" fmla="*/ 15205 h 15205"/>
              <a:gd name="connsiteX25" fmla="*/ 7124 w 14436"/>
              <a:gd name="connsiteY25" fmla="*/ 14638 h 15205"/>
              <a:gd name="connsiteX26" fmla="*/ 6975 w 14436"/>
              <a:gd name="connsiteY26" fmla="*/ 14486 h 15205"/>
              <a:gd name="connsiteX27" fmla="*/ 6819 w 14436"/>
              <a:gd name="connsiteY27" fmla="*/ 14082 h 15205"/>
              <a:gd name="connsiteX28" fmla="*/ 6714 w 14436"/>
              <a:gd name="connsiteY28" fmla="*/ 13685 h 15205"/>
              <a:gd name="connsiteX29" fmla="*/ 6506 w 14436"/>
              <a:gd name="connsiteY29" fmla="*/ 13077 h 15205"/>
              <a:gd name="connsiteX30" fmla="*/ 6349 w 14436"/>
              <a:gd name="connsiteY30" fmla="*/ 13077 h 15205"/>
              <a:gd name="connsiteX31" fmla="*/ 6089 w 14436"/>
              <a:gd name="connsiteY31" fmla="*/ 12475 h 15205"/>
              <a:gd name="connsiteX32" fmla="*/ 5672 w 14436"/>
              <a:gd name="connsiteY32" fmla="*/ 10264 h 15205"/>
              <a:gd name="connsiteX33" fmla="*/ 5411 w 14436"/>
              <a:gd name="connsiteY33" fmla="*/ 9463 h 15205"/>
              <a:gd name="connsiteX34" fmla="*/ 5306 w 14436"/>
              <a:gd name="connsiteY34" fmla="*/ 8661 h 15205"/>
              <a:gd name="connsiteX35" fmla="*/ 5254 w 14436"/>
              <a:gd name="connsiteY35" fmla="*/ 8661 h 15205"/>
              <a:gd name="connsiteX36" fmla="*/ 5149 w 14436"/>
              <a:gd name="connsiteY36" fmla="*/ 7451 h 15205"/>
              <a:gd name="connsiteX37" fmla="*/ 5045 w 14436"/>
              <a:gd name="connsiteY37" fmla="*/ 7052 h 15205"/>
              <a:gd name="connsiteX38" fmla="*/ 4837 w 14436"/>
              <a:gd name="connsiteY38" fmla="*/ 6450 h 15205"/>
              <a:gd name="connsiteX39" fmla="*/ 4785 w 14436"/>
              <a:gd name="connsiteY39" fmla="*/ 6047 h 15205"/>
              <a:gd name="connsiteX40" fmla="*/ 4628 w 14436"/>
              <a:gd name="connsiteY40" fmla="*/ 5644 h 15205"/>
              <a:gd name="connsiteX41" fmla="*/ 4419 w 14436"/>
              <a:gd name="connsiteY41" fmla="*/ 5041 h 15205"/>
              <a:gd name="connsiteX42" fmla="*/ 4158 w 14436"/>
              <a:gd name="connsiteY42" fmla="*/ 4842 h 15205"/>
              <a:gd name="connsiteX43" fmla="*/ 4002 w 14436"/>
              <a:gd name="connsiteY43" fmla="*/ 4638 h 15205"/>
              <a:gd name="connsiteX44" fmla="*/ 3793 w 14436"/>
              <a:gd name="connsiteY44" fmla="*/ 4842 h 15205"/>
              <a:gd name="connsiteX45" fmla="*/ 3532 w 14436"/>
              <a:gd name="connsiteY45" fmla="*/ 4638 h 15205"/>
              <a:gd name="connsiteX46" fmla="*/ 3325 w 14436"/>
              <a:gd name="connsiteY46" fmla="*/ 5041 h 15205"/>
              <a:gd name="connsiteX47" fmla="*/ 3220 w 14436"/>
              <a:gd name="connsiteY47" fmla="*/ 6649 h 15205"/>
              <a:gd name="connsiteX48" fmla="*/ 3010 w 14436"/>
              <a:gd name="connsiteY48" fmla="*/ 7854 h 15205"/>
              <a:gd name="connsiteX49" fmla="*/ 2907 w 14436"/>
              <a:gd name="connsiteY49" fmla="*/ 8257 h 15205"/>
              <a:gd name="connsiteX50" fmla="*/ 2490 w 14436"/>
              <a:gd name="connsiteY50" fmla="*/ 9059 h 15205"/>
              <a:gd name="connsiteX51" fmla="*/ 2360 w 14436"/>
              <a:gd name="connsiteY51" fmla="*/ 9616 h 15205"/>
              <a:gd name="connsiteX52" fmla="*/ 2040 w 14436"/>
              <a:gd name="connsiteY52" fmla="*/ 10597 h 15205"/>
              <a:gd name="connsiteX53" fmla="*/ 1626 w 14436"/>
              <a:gd name="connsiteY53" fmla="*/ 10253 h 15205"/>
              <a:gd name="connsiteX54" fmla="*/ 1423 w 14436"/>
              <a:gd name="connsiteY54" fmla="*/ 10391 h 15205"/>
              <a:gd name="connsiteX55" fmla="*/ 1364 w 14436"/>
              <a:gd name="connsiteY55" fmla="*/ 11285 h 15205"/>
              <a:gd name="connsiteX56" fmla="*/ 856 w 14436"/>
              <a:gd name="connsiteY56" fmla="*/ 13675 h 15205"/>
              <a:gd name="connsiteX57" fmla="*/ 583 w 14436"/>
              <a:gd name="connsiteY57" fmla="*/ 14104 h 15205"/>
              <a:gd name="connsiteX58" fmla="*/ 399 w 14436"/>
              <a:gd name="connsiteY58" fmla="*/ 13451 h 15205"/>
              <a:gd name="connsiteX59" fmla="*/ 117 w 14436"/>
              <a:gd name="connsiteY59" fmla="*/ 13470 h 15205"/>
              <a:gd name="connsiteX60" fmla="*/ 0 w 14436"/>
              <a:gd name="connsiteY60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40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9 w 14436"/>
              <a:gd name="connsiteY7" fmla="*/ 6332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9 w 14436"/>
              <a:gd name="connsiteY7" fmla="*/ 6384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332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52 w 14452"/>
              <a:gd name="connsiteY0" fmla="*/ 0 h 15257"/>
              <a:gd name="connsiteX1" fmla="*/ 14361 w 14452"/>
              <a:gd name="connsiteY1" fmla="*/ 1088 h 15257"/>
              <a:gd name="connsiteX2" fmla="*/ 14177 w 14452"/>
              <a:gd name="connsiteY2" fmla="*/ 1363 h 15257"/>
              <a:gd name="connsiteX3" fmla="*/ 13990 w 14452"/>
              <a:gd name="connsiteY3" fmla="*/ 2704 h 15257"/>
              <a:gd name="connsiteX4" fmla="*/ 13447 w 14452"/>
              <a:gd name="connsiteY4" fmla="*/ 3960 h 15257"/>
              <a:gd name="connsiteX5" fmla="*/ 13107 w 14452"/>
              <a:gd name="connsiteY5" fmla="*/ 4820 h 15257"/>
              <a:gd name="connsiteX6" fmla="*/ 12818 w 14452"/>
              <a:gd name="connsiteY6" fmla="*/ 5713 h 15257"/>
              <a:gd name="connsiteX7" fmla="*/ 12485 w 14452"/>
              <a:gd name="connsiteY7" fmla="*/ 6350 h 15257"/>
              <a:gd name="connsiteX8" fmla="*/ 12470 w 14452"/>
              <a:gd name="connsiteY8" fmla="*/ 7502 h 15257"/>
              <a:gd name="connsiteX9" fmla="*/ 12255 w 14452"/>
              <a:gd name="connsiteY9" fmla="*/ 8775 h 15257"/>
              <a:gd name="connsiteX10" fmla="*/ 11794 w 14452"/>
              <a:gd name="connsiteY10" fmla="*/ 8551 h 15257"/>
              <a:gd name="connsiteX11" fmla="*/ 11442 w 14452"/>
              <a:gd name="connsiteY11" fmla="*/ 8327 h 15257"/>
              <a:gd name="connsiteX12" fmla="*/ 11231 w 14452"/>
              <a:gd name="connsiteY12" fmla="*/ 7897 h 15257"/>
              <a:gd name="connsiteX13" fmla="*/ 10770 w 14452"/>
              <a:gd name="connsiteY13" fmla="*/ 8345 h 15257"/>
              <a:gd name="connsiteX14" fmla="*/ 10543 w 14452"/>
              <a:gd name="connsiteY14" fmla="*/ 8774 h 15257"/>
              <a:gd name="connsiteX15" fmla="*/ 10434 w 14452"/>
              <a:gd name="connsiteY15" fmla="*/ 9669 h 15257"/>
              <a:gd name="connsiteX16" fmla="*/ 10266 w 14452"/>
              <a:gd name="connsiteY16" fmla="*/ 10305 h 15257"/>
              <a:gd name="connsiteX17" fmla="*/ 10078 w 14452"/>
              <a:gd name="connsiteY17" fmla="*/ 10786 h 15257"/>
              <a:gd name="connsiteX18" fmla="*/ 9875 w 14452"/>
              <a:gd name="connsiteY18" fmla="*/ 12025 h 15257"/>
              <a:gd name="connsiteX19" fmla="*/ 9469 w 14452"/>
              <a:gd name="connsiteY19" fmla="*/ 13366 h 15257"/>
              <a:gd name="connsiteX20" fmla="*/ 9187 w 14452"/>
              <a:gd name="connsiteY20" fmla="*/ 13813 h 15257"/>
              <a:gd name="connsiteX21" fmla="*/ 8961 w 14452"/>
              <a:gd name="connsiteY21" fmla="*/ 13812 h 15257"/>
              <a:gd name="connsiteX22" fmla="*/ 8507 w 14452"/>
              <a:gd name="connsiteY22" fmla="*/ 14484 h 15257"/>
              <a:gd name="connsiteX23" fmla="*/ 8398 w 14452"/>
              <a:gd name="connsiteY23" fmla="*/ 14879 h 15257"/>
              <a:gd name="connsiteX24" fmla="*/ 7995 w 14452"/>
              <a:gd name="connsiteY24" fmla="*/ 14914 h 15257"/>
              <a:gd name="connsiteX25" fmla="*/ 7800 w 14452"/>
              <a:gd name="connsiteY25" fmla="*/ 15257 h 15257"/>
              <a:gd name="connsiteX26" fmla="*/ 7124 w 14452"/>
              <a:gd name="connsiteY26" fmla="*/ 14690 h 15257"/>
              <a:gd name="connsiteX27" fmla="*/ 6975 w 14452"/>
              <a:gd name="connsiteY27" fmla="*/ 14538 h 15257"/>
              <a:gd name="connsiteX28" fmla="*/ 6819 w 14452"/>
              <a:gd name="connsiteY28" fmla="*/ 14134 h 15257"/>
              <a:gd name="connsiteX29" fmla="*/ 6714 w 14452"/>
              <a:gd name="connsiteY29" fmla="*/ 13737 h 15257"/>
              <a:gd name="connsiteX30" fmla="*/ 6506 w 14452"/>
              <a:gd name="connsiteY30" fmla="*/ 13129 h 15257"/>
              <a:gd name="connsiteX31" fmla="*/ 6349 w 14452"/>
              <a:gd name="connsiteY31" fmla="*/ 13129 h 15257"/>
              <a:gd name="connsiteX32" fmla="*/ 6089 w 14452"/>
              <a:gd name="connsiteY32" fmla="*/ 12527 h 15257"/>
              <a:gd name="connsiteX33" fmla="*/ 5672 w 14452"/>
              <a:gd name="connsiteY33" fmla="*/ 10316 h 15257"/>
              <a:gd name="connsiteX34" fmla="*/ 5411 w 14452"/>
              <a:gd name="connsiteY34" fmla="*/ 9515 h 15257"/>
              <a:gd name="connsiteX35" fmla="*/ 5306 w 14452"/>
              <a:gd name="connsiteY35" fmla="*/ 8713 h 15257"/>
              <a:gd name="connsiteX36" fmla="*/ 5254 w 14452"/>
              <a:gd name="connsiteY36" fmla="*/ 8713 h 15257"/>
              <a:gd name="connsiteX37" fmla="*/ 5149 w 14452"/>
              <a:gd name="connsiteY37" fmla="*/ 7503 h 15257"/>
              <a:gd name="connsiteX38" fmla="*/ 5045 w 14452"/>
              <a:gd name="connsiteY38" fmla="*/ 7104 h 15257"/>
              <a:gd name="connsiteX39" fmla="*/ 4837 w 14452"/>
              <a:gd name="connsiteY39" fmla="*/ 6502 h 15257"/>
              <a:gd name="connsiteX40" fmla="*/ 4785 w 14452"/>
              <a:gd name="connsiteY40" fmla="*/ 6099 h 15257"/>
              <a:gd name="connsiteX41" fmla="*/ 4628 w 14452"/>
              <a:gd name="connsiteY41" fmla="*/ 5696 h 15257"/>
              <a:gd name="connsiteX42" fmla="*/ 4419 w 14452"/>
              <a:gd name="connsiteY42" fmla="*/ 5093 h 15257"/>
              <a:gd name="connsiteX43" fmla="*/ 4158 w 14452"/>
              <a:gd name="connsiteY43" fmla="*/ 4894 h 15257"/>
              <a:gd name="connsiteX44" fmla="*/ 4002 w 14452"/>
              <a:gd name="connsiteY44" fmla="*/ 4690 h 15257"/>
              <a:gd name="connsiteX45" fmla="*/ 3793 w 14452"/>
              <a:gd name="connsiteY45" fmla="*/ 4894 h 15257"/>
              <a:gd name="connsiteX46" fmla="*/ 3532 w 14452"/>
              <a:gd name="connsiteY46" fmla="*/ 4690 h 15257"/>
              <a:gd name="connsiteX47" fmla="*/ 3325 w 14452"/>
              <a:gd name="connsiteY47" fmla="*/ 5093 h 15257"/>
              <a:gd name="connsiteX48" fmla="*/ 3220 w 14452"/>
              <a:gd name="connsiteY48" fmla="*/ 6701 h 15257"/>
              <a:gd name="connsiteX49" fmla="*/ 3010 w 14452"/>
              <a:gd name="connsiteY49" fmla="*/ 7906 h 15257"/>
              <a:gd name="connsiteX50" fmla="*/ 2907 w 14452"/>
              <a:gd name="connsiteY50" fmla="*/ 8309 h 15257"/>
              <a:gd name="connsiteX51" fmla="*/ 2490 w 14452"/>
              <a:gd name="connsiteY51" fmla="*/ 9111 h 15257"/>
              <a:gd name="connsiteX52" fmla="*/ 2360 w 14452"/>
              <a:gd name="connsiteY52" fmla="*/ 9668 h 15257"/>
              <a:gd name="connsiteX53" fmla="*/ 2040 w 14452"/>
              <a:gd name="connsiteY53" fmla="*/ 10649 h 15257"/>
              <a:gd name="connsiteX54" fmla="*/ 1626 w 14452"/>
              <a:gd name="connsiteY54" fmla="*/ 10305 h 15257"/>
              <a:gd name="connsiteX55" fmla="*/ 1423 w 14452"/>
              <a:gd name="connsiteY55" fmla="*/ 10443 h 15257"/>
              <a:gd name="connsiteX56" fmla="*/ 1364 w 14452"/>
              <a:gd name="connsiteY56" fmla="*/ 11337 h 15257"/>
              <a:gd name="connsiteX57" fmla="*/ 856 w 14452"/>
              <a:gd name="connsiteY57" fmla="*/ 13727 h 15257"/>
              <a:gd name="connsiteX58" fmla="*/ 583 w 14452"/>
              <a:gd name="connsiteY58" fmla="*/ 14156 h 15257"/>
              <a:gd name="connsiteX59" fmla="*/ 399 w 14452"/>
              <a:gd name="connsiteY59" fmla="*/ 13503 h 15257"/>
              <a:gd name="connsiteX60" fmla="*/ 117 w 14452"/>
              <a:gd name="connsiteY60" fmla="*/ 13522 h 15257"/>
              <a:gd name="connsiteX61" fmla="*/ 0 w 14452"/>
              <a:gd name="connsiteY61" fmla="*/ 13773 h 15257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86 w 14456"/>
              <a:gd name="connsiteY10" fmla="*/ 8500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8 w 14456"/>
              <a:gd name="connsiteY8" fmla="*/ 7176 h 15240"/>
              <a:gd name="connsiteX9" fmla="*/ 12251 w 14456"/>
              <a:gd name="connsiteY9" fmla="*/ 8655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40 w 14456"/>
              <a:gd name="connsiteY6" fmla="*/ 5576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2 w 14456"/>
              <a:gd name="connsiteY6" fmla="*/ 5507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2864 w 14456"/>
              <a:gd name="connsiteY5" fmla="*/ 5405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456" h="15240">
                <a:moveTo>
                  <a:pt x="14456" y="0"/>
                </a:moveTo>
                <a:cubicBezTo>
                  <a:pt x="14424" y="357"/>
                  <a:pt x="14393" y="714"/>
                  <a:pt x="14361" y="1071"/>
                </a:cubicBezTo>
                <a:cubicBezTo>
                  <a:pt x="14300" y="1163"/>
                  <a:pt x="14238" y="1254"/>
                  <a:pt x="14177" y="1346"/>
                </a:cubicBezTo>
                <a:cubicBezTo>
                  <a:pt x="14115" y="1793"/>
                  <a:pt x="14032" y="2343"/>
                  <a:pt x="13970" y="2790"/>
                </a:cubicBezTo>
                <a:lnTo>
                  <a:pt x="13224" y="4253"/>
                </a:lnTo>
                <a:lnTo>
                  <a:pt x="12864" y="5405"/>
                </a:lnTo>
                <a:lnTo>
                  <a:pt x="12736" y="5524"/>
                </a:lnTo>
                <a:cubicBezTo>
                  <a:pt x="12663" y="5776"/>
                  <a:pt x="12593" y="6081"/>
                  <a:pt x="12520" y="6333"/>
                </a:cubicBezTo>
                <a:cubicBezTo>
                  <a:pt x="12506" y="6700"/>
                  <a:pt x="12492" y="6809"/>
                  <a:pt x="12478" y="7176"/>
                </a:cubicBezTo>
                <a:cubicBezTo>
                  <a:pt x="12406" y="7600"/>
                  <a:pt x="12339" y="8197"/>
                  <a:pt x="12267" y="8621"/>
                </a:cubicBezTo>
                <a:lnTo>
                  <a:pt x="11782" y="8483"/>
                </a:lnTo>
                <a:lnTo>
                  <a:pt x="11442" y="8310"/>
                </a:lnTo>
                <a:cubicBezTo>
                  <a:pt x="11374" y="8167"/>
                  <a:pt x="11299" y="8023"/>
                  <a:pt x="11231" y="7880"/>
                </a:cubicBezTo>
                <a:lnTo>
                  <a:pt x="10770" y="8328"/>
                </a:lnTo>
                <a:lnTo>
                  <a:pt x="10543" y="8757"/>
                </a:lnTo>
                <a:cubicBezTo>
                  <a:pt x="10507" y="9055"/>
                  <a:pt x="10470" y="9354"/>
                  <a:pt x="10434" y="9652"/>
                </a:cubicBezTo>
                <a:lnTo>
                  <a:pt x="10266" y="10288"/>
                </a:lnTo>
                <a:cubicBezTo>
                  <a:pt x="10203" y="10448"/>
                  <a:pt x="10141" y="10609"/>
                  <a:pt x="10078" y="10769"/>
                </a:cubicBezTo>
                <a:cubicBezTo>
                  <a:pt x="10010" y="11182"/>
                  <a:pt x="9943" y="11595"/>
                  <a:pt x="9875" y="12008"/>
                </a:cubicBezTo>
                <a:lnTo>
                  <a:pt x="9469" y="13349"/>
                </a:lnTo>
                <a:lnTo>
                  <a:pt x="9187" y="13796"/>
                </a:lnTo>
                <a:lnTo>
                  <a:pt x="8961" y="13795"/>
                </a:lnTo>
                <a:lnTo>
                  <a:pt x="8507" y="14467"/>
                </a:lnTo>
                <a:cubicBezTo>
                  <a:pt x="8471" y="14599"/>
                  <a:pt x="8434" y="14730"/>
                  <a:pt x="8398" y="14862"/>
                </a:cubicBezTo>
                <a:lnTo>
                  <a:pt x="7995" y="14897"/>
                </a:lnTo>
                <a:lnTo>
                  <a:pt x="7800" y="15240"/>
                </a:lnTo>
                <a:lnTo>
                  <a:pt x="7124" y="14673"/>
                </a:lnTo>
                <a:lnTo>
                  <a:pt x="6975" y="14521"/>
                </a:lnTo>
                <a:lnTo>
                  <a:pt x="6819" y="14117"/>
                </a:lnTo>
                <a:lnTo>
                  <a:pt x="6714" y="13720"/>
                </a:lnTo>
                <a:cubicBezTo>
                  <a:pt x="6645" y="13517"/>
                  <a:pt x="6575" y="13315"/>
                  <a:pt x="6506" y="13112"/>
                </a:cubicBezTo>
                <a:lnTo>
                  <a:pt x="6349" y="13112"/>
                </a:lnTo>
                <a:lnTo>
                  <a:pt x="6089" y="12510"/>
                </a:lnTo>
                <a:lnTo>
                  <a:pt x="5672" y="10299"/>
                </a:lnTo>
                <a:lnTo>
                  <a:pt x="5411" y="9498"/>
                </a:lnTo>
                <a:cubicBezTo>
                  <a:pt x="5375" y="9230"/>
                  <a:pt x="5341" y="8963"/>
                  <a:pt x="5306" y="8696"/>
                </a:cubicBezTo>
                <a:lnTo>
                  <a:pt x="5254" y="8696"/>
                </a:lnTo>
                <a:cubicBezTo>
                  <a:pt x="5219" y="8293"/>
                  <a:pt x="5185" y="7889"/>
                  <a:pt x="5149" y="7486"/>
                </a:cubicBezTo>
                <a:cubicBezTo>
                  <a:pt x="5114" y="7354"/>
                  <a:pt x="5080" y="7220"/>
                  <a:pt x="5045" y="7087"/>
                </a:cubicBezTo>
                <a:cubicBezTo>
                  <a:pt x="4976" y="6886"/>
                  <a:pt x="4906" y="6686"/>
                  <a:pt x="4837" y="6485"/>
                </a:cubicBezTo>
                <a:cubicBezTo>
                  <a:pt x="4820" y="6351"/>
                  <a:pt x="4802" y="6216"/>
                  <a:pt x="4785" y="6082"/>
                </a:cubicBezTo>
                <a:cubicBezTo>
                  <a:pt x="4733" y="5948"/>
                  <a:pt x="4680" y="5813"/>
                  <a:pt x="4628" y="5679"/>
                </a:cubicBezTo>
                <a:cubicBezTo>
                  <a:pt x="4558" y="5478"/>
                  <a:pt x="4489" y="5277"/>
                  <a:pt x="4419" y="5076"/>
                </a:cubicBezTo>
                <a:lnTo>
                  <a:pt x="4158" y="4877"/>
                </a:lnTo>
                <a:lnTo>
                  <a:pt x="4002" y="4673"/>
                </a:lnTo>
                <a:lnTo>
                  <a:pt x="3793" y="4877"/>
                </a:lnTo>
                <a:lnTo>
                  <a:pt x="3532" y="4673"/>
                </a:lnTo>
                <a:lnTo>
                  <a:pt x="3325" y="5076"/>
                </a:lnTo>
                <a:lnTo>
                  <a:pt x="3220" y="6684"/>
                </a:lnTo>
                <a:lnTo>
                  <a:pt x="3010" y="7889"/>
                </a:lnTo>
                <a:cubicBezTo>
                  <a:pt x="2976" y="8023"/>
                  <a:pt x="2941" y="8158"/>
                  <a:pt x="2907" y="8292"/>
                </a:cubicBezTo>
                <a:lnTo>
                  <a:pt x="2490" y="9094"/>
                </a:lnTo>
                <a:cubicBezTo>
                  <a:pt x="2447" y="9280"/>
                  <a:pt x="2403" y="9465"/>
                  <a:pt x="2360" y="9651"/>
                </a:cubicBezTo>
                <a:lnTo>
                  <a:pt x="2040" y="10632"/>
                </a:lnTo>
                <a:cubicBezTo>
                  <a:pt x="1924" y="10586"/>
                  <a:pt x="1742" y="10335"/>
                  <a:pt x="1626" y="10288"/>
                </a:cubicBezTo>
                <a:lnTo>
                  <a:pt x="1423" y="10426"/>
                </a:lnTo>
                <a:cubicBezTo>
                  <a:pt x="1403" y="10724"/>
                  <a:pt x="1384" y="11022"/>
                  <a:pt x="1364" y="11320"/>
                </a:cubicBezTo>
                <a:cubicBezTo>
                  <a:pt x="1195" y="12117"/>
                  <a:pt x="1025" y="12913"/>
                  <a:pt x="856" y="13710"/>
                </a:cubicBezTo>
                <a:lnTo>
                  <a:pt x="583" y="14139"/>
                </a:lnTo>
                <a:cubicBezTo>
                  <a:pt x="522" y="13921"/>
                  <a:pt x="460" y="13704"/>
                  <a:pt x="399" y="13486"/>
                </a:cubicBezTo>
                <a:lnTo>
                  <a:pt x="117" y="13505"/>
                </a:lnTo>
                <a:lnTo>
                  <a:pt x="0" y="13756"/>
                </a:lnTo>
              </a:path>
            </a:pathLst>
          </a:cu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21" name="Freeform 269"/>
          <p:cNvSpPr>
            <a:spLocks noChangeAspect="1"/>
          </p:cNvSpPr>
          <p:nvPr/>
        </p:nvSpPr>
        <p:spPr bwMode="gray">
          <a:xfrm>
            <a:off x="1380719" y="5148255"/>
            <a:ext cx="8809033" cy="2110298"/>
          </a:xfrm>
          <a:custGeom>
            <a:avLst/>
            <a:gdLst>
              <a:gd name="T0" fmla="*/ 2147483647 w 4173"/>
              <a:gd name="T1" fmla="*/ 2147483647 h 2268"/>
              <a:gd name="T2" fmla="*/ 2147483647 w 4173"/>
              <a:gd name="T3" fmla="*/ 2147483647 h 2268"/>
              <a:gd name="T4" fmla="*/ 2147483647 w 4173"/>
              <a:gd name="T5" fmla="*/ 2147483647 h 2268"/>
              <a:gd name="T6" fmla="*/ 2147483647 w 4173"/>
              <a:gd name="T7" fmla="*/ 2147483647 h 2268"/>
              <a:gd name="T8" fmla="*/ 2147483647 w 4173"/>
              <a:gd name="T9" fmla="*/ 2147483647 h 2268"/>
              <a:gd name="T10" fmla="*/ 2147483647 w 4173"/>
              <a:gd name="T11" fmla="*/ 2147483647 h 2268"/>
              <a:gd name="T12" fmla="*/ 2147483647 w 4173"/>
              <a:gd name="T13" fmla="*/ 2147483647 h 2268"/>
              <a:gd name="T14" fmla="*/ 2147483647 w 4173"/>
              <a:gd name="T15" fmla="*/ 2147483647 h 2268"/>
              <a:gd name="T16" fmla="*/ 2147483647 w 4173"/>
              <a:gd name="T17" fmla="*/ 2147483647 h 2268"/>
              <a:gd name="T18" fmla="*/ 2147483647 w 4173"/>
              <a:gd name="T19" fmla="*/ 2147483647 h 2268"/>
              <a:gd name="T20" fmla="*/ 2147483647 w 4173"/>
              <a:gd name="T21" fmla="*/ 2147483647 h 2268"/>
              <a:gd name="T22" fmla="*/ 2147483647 w 4173"/>
              <a:gd name="T23" fmla="*/ 2147483647 h 2268"/>
              <a:gd name="T24" fmla="*/ 2147483647 w 4173"/>
              <a:gd name="T25" fmla="*/ 2147483647 h 2268"/>
              <a:gd name="T26" fmla="*/ 2147483647 w 4173"/>
              <a:gd name="T27" fmla="*/ 2147483647 h 2268"/>
              <a:gd name="T28" fmla="*/ 2147483647 w 4173"/>
              <a:gd name="T29" fmla="*/ 2147483647 h 2268"/>
              <a:gd name="T30" fmla="*/ 2147483647 w 4173"/>
              <a:gd name="T31" fmla="*/ 2147483647 h 2268"/>
              <a:gd name="T32" fmla="*/ 2147483647 w 4173"/>
              <a:gd name="T33" fmla="*/ 2147483647 h 2268"/>
              <a:gd name="T34" fmla="*/ 2147483647 w 4173"/>
              <a:gd name="T35" fmla="*/ 2147483647 h 2268"/>
              <a:gd name="T36" fmla="*/ 2147483647 w 4173"/>
              <a:gd name="T37" fmla="*/ 0 h 2268"/>
              <a:gd name="T38" fmla="*/ 2147483647 w 4173"/>
              <a:gd name="T39" fmla="*/ 2147483647 h 2268"/>
              <a:gd name="T40" fmla="*/ 2147483647 w 4173"/>
              <a:gd name="T41" fmla="*/ 0 h 2268"/>
              <a:gd name="T42" fmla="*/ 2147483647 w 4173"/>
              <a:gd name="T43" fmla="*/ 2147483647 h 2268"/>
              <a:gd name="T44" fmla="*/ 2147483647 w 4173"/>
              <a:gd name="T45" fmla="*/ 2147483647 h 2268"/>
              <a:gd name="T46" fmla="*/ 2147483647 w 4173"/>
              <a:gd name="T47" fmla="*/ 2147483647 h 2268"/>
              <a:gd name="T48" fmla="*/ 2147483647 w 4173"/>
              <a:gd name="T49" fmla="*/ 2147483647 h 2268"/>
              <a:gd name="T50" fmla="*/ 2147483647 w 4173"/>
              <a:gd name="T51" fmla="*/ 2147483647 h 2268"/>
              <a:gd name="T52" fmla="*/ 0 w 4173"/>
              <a:gd name="T53" fmla="*/ 2147483647 h 226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173"/>
              <a:gd name="T82" fmla="*/ 0 h 2268"/>
              <a:gd name="T83" fmla="*/ 4173 w 4173"/>
              <a:gd name="T84" fmla="*/ 2268 h 2268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0 w 10147"/>
              <a:gd name="connsiteY26" fmla="*/ 5240 h 10000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196 w 10147"/>
              <a:gd name="connsiteY26" fmla="*/ 4938 h 10000"/>
              <a:gd name="connsiteX27" fmla="*/ 0 w 10147"/>
              <a:gd name="connsiteY27" fmla="*/ 5240 h 10000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196 w 10147"/>
              <a:gd name="connsiteY26" fmla="*/ 4938 h 10000"/>
              <a:gd name="connsiteX27" fmla="*/ 0 w 10147"/>
              <a:gd name="connsiteY27" fmla="*/ 52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0 w 14862"/>
              <a:gd name="connsiteY27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417 w 15067"/>
              <a:gd name="connsiteY27" fmla="*/ 8824 h 10000"/>
              <a:gd name="connsiteX28" fmla="*/ 205 w 15067"/>
              <a:gd name="connsiteY28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036 w 15067"/>
              <a:gd name="connsiteY27" fmla="*/ 8772 h 10000"/>
              <a:gd name="connsiteX28" fmla="*/ 417 w 15067"/>
              <a:gd name="connsiteY28" fmla="*/ 8824 h 10000"/>
              <a:gd name="connsiteX29" fmla="*/ 205 w 15067"/>
              <a:gd name="connsiteY29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214 w 14862"/>
              <a:gd name="connsiteY27" fmla="*/ 9405 h 10000"/>
              <a:gd name="connsiteX28" fmla="*/ 831 w 14862"/>
              <a:gd name="connsiteY28" fmla="*/ 8772 h 10000"/>
              <a:gd name="connsiteX29" fmla="*/ 212 w 14862"/>
              <a:gd name="connsiteY29" fmla="*/ 8824 h 10000"/>
              <a:gd name="connsiteX30" fmla="*/ 0 w 14862"/>
              <a:gd name="connsiteY30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784 w 14862"/>
              <a:gd name="connsiteY27" fmla="*/ 8995 h 10000"/>
              <a:gd name="connsiteX28" fmla="*/ 1214 w 14862"/>
              <a:gd name="connsiteY28" fmla="*/ 9405 h 10000"/>
              <a:gd name="connsiteX29" fmla="*/ 831 w 14862"/>
              <a:gd name="connsiteY29" fmla="*/ 8772 h 10000"/>
              <a:gd name="connsiteX30" fmla="*/ 212 w 14862"/>
              <a:gd name="connsiteY30" fmla="*/ 8824 h 10000"/>
              <a:gd name="connsiteX31" fmla="*/ 0 w 14862"/>
              <a:gd name="connsiteY31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784 w 14862"/>
              <a:gd name="connsiteY27" fmla="*/ 8995 h 10000"/>
              <a:gd name="connsiteX28" fmla="*/ 1214 w 14862"/>
              <a:gd name="connsiteY28" fmla="*/ 9405 h 10000"/>
              <a:gd name="connsiteX29" fmla="*/ 831 w 14862"/>
              <a:gd name="connsiteY29" fmla="*/ 8772 h 10000"/>
              <a:gd name="connsiteX30" fmla="*/ 212 w 14862"/>
              <a:gd name="connsiteY30" fmla="*/ 8824 h 10000"/>
              <a:gd name="connsiteX31" fmla="*/ 0 w 14862"/>
              <a:gd name="connsiteY31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842 w 14862"/>
              <a:gd name="connsiteY27" fmla="*/ 6616 h 10000"/>
              <a:gd name="connsiteX28" fmla="*/ 1784 w 14862"/>
              <a:gd name="connsiteY28" fmla="*/ 8995 h 10000"/>
              <a:gd name="connsiteX29" fmla="*/ 1214 w 14862"/>
              <a:gd name="connsiteY29" fmla="*/ 9405 h 10000"/>
              <a:gd name="connsiteX30" fmla="*/ 831 w 14862"/>
              <a:gd name="connsiteY30" fmla="*/ 8772 h 10000"/>
              <a:gd name="connsiteX31" fmla="*/ 212 w 14862"/>
              <a:gd name="connsiteY31" fmla="*/ 8824 h 10000"/>
              <a:gd name="connsiteX32" fmla="*/ 0 w 14862"/>
              <a:gd name="connsiteY32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842 w 14862"/>
              <a:gd name="connsiteY27" fmla="*/ 6616 h 10000"/>
              <a:gd name="connsiteX28" fmla="*/ 1784 w 14862"/>
              <a:gd name="connsiteY28" fmla="*/ 8995 h 10000"/>
              <a:gd name="connsiteX29" fmla="*/ 1214 w 14862"/>
              <a:gd name="connsiteY29" fmla="*/ 9405 h 10000"/>
              <a:gd name="connsiteX30" fmla="*/ 831 w 14862"/>
              <a:gd name="connsiteY30" fmla="*/ 8772 h 10000"/>
              <a:gd name="connsiteX31" fmla="*/ 212 w 14862"/>
              <a:gd name="connsiteY31" fmla="*/ 8824 h 10000"/>
              <a:gd name="connsiteX32" fmla="*/ 0 w 14862"/>
              <a:gd name="connsiteY32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981 w 14862"/>
              <a:gd name="connsiteY27" fmla="*/ 5726 h 10000"/>
              <a:gd name="connsiteX28" fmla="*/ 2842 w 14862"/>
              <a:gd name="connsiteY28" fmla="*/ 6616 h 10000"/>
              <a:gd name="connsiteX29" fmla="*/ 1784 w 14862"/>
              <a:gd name="connsiteY29" fmla="*/ 8995 h 10000"/>
              <a:gd name="connsiteX30" fmla="*/ 1214 w 14862"/>
              <a:gd name="connsiteY30" fmla="*/ 9405 h 10000"/>
              <a:gd name="connsiteX31" fmla="*/ 831 w 14862"/>
              <a:gd name="connsiteY31" fmla="*/ 8772 h 10000"/>
              <a:gd name="connsiteX32" fmla="*/ 212 w 14862"/>
              <a:gd name="connsiteY32" fmla="*/ 8824 h 10000"/>
              <a:gd name="connsiteX33" fmla="*/ 0 w 14862"/>
              <a:gd name="connsiteY33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981 w 14862"/>
              <a:gd name="connsiteY27" fmla="*/ 5726 h 10000"/>
              <a:gd name="connsiteX28" fmla="*/ 2842 w 14862"/>
              <a:gd name="connsiteY28" fmla="*/ 6616 h 10000"/>
              <a:gd name="connsiteX29" fmla="*/ 1784 w 14862"/>
              <a:gd name="connsiteY29" fmla="*/ 8995 h 10000"/>
              <a:gd name="connsiteX30" fmla="*/ 1214 w 14862"/>
              <a:gd name="connsiteY30" fmla="*/ 9405 h 10000"/>
              <a:gd name="connsiteX31" fmla="*/ 831 w 14862"/>
              <a:gd name="connsiteY31" fmla="*/ 8772 h 10000"/>
              <a:gd name="connsiteX32" fmla="*/ 212 w 14862"/>
              <a:gd name="connsiteY32" fmla="*/ 8824 h 10000"/>
              <a:gd name="connsiteX33" fmla="*/ 0 w 14862"/>
              <a:gd name="connsiteY33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2981 w 14862"/>
              <a:gd name="connsiteY28" fmla="*/ 5726 h 10000"/>
              <a:gd name="connsiteX29" fmla="*/ 2842 w 14862"/>
              <a:gd name="connsiteY29" fmla="*/ 6616 h 10000"/>
              <a:gd name="connsiteX30" fmla="*/ 1784 w 14862"/>
              <a:gd name="connsiteY30" fmla="*/ 8995 h 10000"/>
              <a:gd name="connsiteX31" fmla="*/ 1214 w 14862"/>
              <a:gd name="connsiteY31" fmla="*/ 9405 h 10000"/>
              <a:gd name="connsiteX32" fmla="*/ 831 w 14862"/>
              <a:gd name="connsiteY32" fmla="*/ 8772 h 10000"/>
              <a:gd name="connsiteX33" fmla="*/ 212 w 14862"/>
              <a:gd name="connsiteY33" fmla="*/ 8824 h 10000"/>
              <a:gd name="connsiteX34" fmla="*/ 0 w 14862"/>
              <a:gd name="connsiteY34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2981 w 14862"/>
              <a:gd name="connsiteY28" fmla="*/ 5726 h 10000"/>
              <a:gd name="connsiteX29" fmla="*/ 2842 w 14862"/>
              <a:gd name="connsiteY29" fmla="*/ 6616 h 10000"/>
              <a:gd name="connsiteX30" fmla="*/ 1784 w 14862"/>
              <a:gd name="connsiteY30" fmla="*/ 8995 h 10000"/>
              <a:gd name="connsiteX31" fmla="*/ 1214 w 14862"/>
              <a:gd name="connsiteY31" fmla="*/ 9405 h 10000"/>
              <a:gd name="connsiteX32" fmla="*/ 831 w 14862"/>
              <a:gd name="connsiteY32" fmla="*/ 8772 h 10000"/>
              <a:gd name="connsiteX33" fmla="*/ 212 w 14862"/>
              <a:gd name="connsiteY33" fmla="*/ 8824 h 10000"/>
              <a:gd name="connsiteX34" fmla="*/ 0 w 14862"/>
              <a:gd name="connsiteY34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28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44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36 w 14862"/>
              <a:gd name="connsiteY34" fmla="*/ 8858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65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65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70"/>
              <a:gd name="connsiteY0" fmla="*/ 10000 h 10000"/>
              <a:gd name="connsiteX1" fmla="*/ 14870 w 14870"/>
              <a:gd name="connsiteY1" fmla="*/ 9987 h 10000"/>
              <a:gd name="connsiteX2" fmla="*/ 14536 w 14870"/>
              <a:gd name="connsiteY2" fmla="*/ 9802 h 10000"/>
              <a:gd name="connsiteX3" fmla="*/ 14210 w 14870"/>
              <a:gd name="connsiteY3" fmla="*/ 9400 h 10000"/>
              <a:gd name="connsiteX4" fmla="*/ 13992 w 14870"/>
              <a:gd name="connsiteY4" fmla="*/ 9004 h 10000"/>
              <a:gd name="connsiteX5" fmla="*/ 13558 w 14870"/>
              <a:gd name="connsiteY5" fmla="*/ 8399 h 10000"/>
              <a:gd name="connsiteX6" fmla="*/ 13230 w 14870"/>
              <a:gd name="connsiteY6" fmla="*/ 8399 h 10000"/>
              <a:gd name="connsiteX7" fmla="*/ 12689 w 14870"/>
              <a:gd name="connsiteY7" fmla="*/ 7800 h 10000"/>
              <a:gd name="connsiteX8" fmla="*/ 11819 w 14870"/>
              <a:gd name="connsiteY8" fmla="*/ 5600 h 10000"/>
              <a:gd name="connsiteX9" fmla="*/ 11275 w 14870"/>
              <a:gd name="connsiteY9" fmla="*/ 4802 h 10000"/>
              <a:gd name="connsiteX10" fmla="*/ 11057 w 14870"/>
              <a:gd name="connsiteY10" fmla="*/ 4004 h 10000"/>
              <a:gd name="connsiteX11" fmla="*/ 10949 w 14870"/>
              <a:gd name="connsiteY11" fmla="*/ 4004 h 10000"/>
              <a:gd name="connsiteX12" fmla="*/ 10731 w 14870"/>
              <a:gd name="connsiteY12" fmla="*/ 2800 h 10000"/>
              <a:gd name="connsiteX13" fmla="*/ 10513 w 14870"/>
              <a:gd name="connsiteY13" fmla="*/ 2403 h 10000"/>
              <a:gd name="connsiteX14" fmla="*/ 10079 w 14870"/>
              <a:gd name="connsiteY14" fmla="*/ 1803 h 10000"/>
              <a:gd name="connsiteX15" fmla="*/ 9971 w 14870"/>
              <a:gd name="connsiteY15" fmla="*/ 1402 h 10000"/>
              <a:gd name="connsiteX16" fmla="*/ 9645 w 14870"/>
              <a:gd name="connsiteY16" fmla="*/ 1001 h 10000"/>
              <a:gd name="connsiteX17" fmla="*/ 9209 w 14870"/>
              <a:gd name="connsiteY17" fmla="*/ 401 h 10000"/>
              <a:gd name="connsiteX18" fmla="*/ 8665 w 14870"/>
              <a:gd name="connsiteY18" fmla="*/ 203 h 10000"/>
              <a:gd name="connsiteX19" fmla="*/ 8339 w 14870"/>
              <a:gd name="connsiteY19" fmla="*/ 0 h 10000"/>
              <a:gd name="connsiteX20" fmla="*/ 7905 w 14870"/>
              <a:gd name="connsiteY20" fmla="*/ 203 h 10000"/>
              <a:gd name="connsiteX21" fmla="*/ 7361 w 14870"/>
              <a:gd name="connsiteY21" fmla="*/ 0 h 10000"/>
              <a:gd name="connsiteX22" fmla="*/ 6928 w 14870"/>
              <a:gd name="connsiteY22" fmla="*/ 401 h 10000"/>
              <a:gd name="connsiteX23" fmla="*/ 6710 w 14870"/>
              <a:gd name="connsiteY23" fmla="*/ 2002 h 10000"/>
              <a:gd name="connsiteX24" fmla="*/ 6273 w 14870"/>
              <a:gd name="connsiteY24" fmla="*/ 3201 h 10000"/>
              <a:gd name="connsiteX25" fmla="*/ 6058 w 14870"/>
              <a:gd name="connsiteY25" fmla="*/ 3602 h 10000"/>
              <a:gd name="connsiteX26" fmla="*/ 5188 w 14870"/>
              <a:gd name="connsiteY26" fmla="*/ 4400 h 10000"/>
              <a:gd name="connsiteX27" fmla="*/ 4919 w 14870"/>
              <a:gd name="connsiteY27" fmla="*/ 4955 h 10000"/>
              <a:gd name="connsiteX28" fmla="*/ 4251 w 14870"/>
              <a:gd name="connsiteY28" fmla="*/ 5931 h 10000"/>
              <a:gd name="connsiteX29" fmla="*/ 3388 w 14870"/>
              <a:gd name="connsiteY29" fmla="*/ 5589 h 10000"/>
              <a:gd name="connsiteX30" fmla="*/ 2965 w 14870"/>
              <a:gd name="connsiteY30" fmla="*/ 5726 h 10000"/>
              <a:gd name="connsiteX31" fmla="*/ 2842 w 14870"/>
              <a:gd name="connsiteY31" fmla="*/ 6616 h 10000"/>
              <a:gd name="connsiteX32" fmla="*/ 1784 w 14870"/>
              <a:gd name="connsiteY32" fmla="*/ 8995 h 10000"/>
              <a:gd name="connsiteX33" fmla="*/ 1214 w 14870"/>
              <a:gd name="connsiteY33" fmla="*/ 9422 h 10000"/>
              <a:gd name="connsiteX34" fmla="*/ 831 w 14870"/>
              <a:gd name="connsiteY34" fmla="*/ 8772 h 10000"/>
              <a:gd name="connsiteX35" fmla="*/ 244 w 14870"/>
              <a:gd name="connsiteY35" fmla="*/ 8790 h 10000"/>
              <a:gd name="connsiteX36" fmla="*/ 0 w 14870"/>
              <a:gd name="connsiteY36" fmla="*/ 9040 h 10000"/>
              <a:gd name="connsiteX0" fmla="*/ 14862 w 14862"/>
              <a:gd name="connsiteY0" fmla="*/ 10000 h 10000"/>
              <a:gd name="connsiteX1" fmla="*/ 14797 w 14862"/>
              <a:gd name="connsiteY1" fmla="*/ 9987 h 10000"/>
              <a:gd name="connsiteX2" fmla="*/ 14536 w 14862"/>
              <a:gd name="connsiteY2" fmla="*/ 9802 h 10000"/>
              <a:gd name="connsiteX3" fmla="*/ 14210 w 14862"/>
              <a:gd name="connsiteY3" fmla="*/ 9400 h 10000"/>
              <a:gd name="connsiteX4" fmla="*/ 13992 w 14862"/>
              <a:gd name="connsiteY4" fmla="*/ 9004 h 10000"/>
              <a:gd name="connsiteX5" fmla="*/ 13558 w 14862"/>
              <a:gd name="connsiteY5" fmla="*/ 8399 h 10000"/>
              <a:gd name="connsiteX6" fmla="*/ 13230 w 14862"/>
              <a:gd name="connsiteY6" fmla="*/ 8399 h 10000"/>
              <a:gd name="connsiteX7" fmla="*/ 12689 w 14862"/>
              <a:gd name="connsiteY7" fmla="*/ 7800 h 10000"/>
              <a:gd name="connsiteX8" fmla="*/ 11819 w 14862"/>
              <a:gd name="connsiteY8" fmla="*/ 5600 h 10000"/>
              <a:gd name="connsiteX9" fmla="*/ 11275 w 14862"/>
              <a:gd name="connsiteY9" fmla="*/ 4802 h 10000"/>
              <a:gd name="connsiteX10" fmla="*/ 11057 w 14862"/>
              <a:gd name="connsiteY10" fmla="*/ 4004 h 10000"/>
              <a:gd name="connsiteX11" fmla="*/ 10949 w 14862"/>
              <a:gd name="connsiteY11" fmla="*/ 4004 h 10000"/>
              <a:gd name="connsiteX12" fmla="*/ 10731 w 14862"/>
              <a:gd name="connsiteY12" fmla="*/ 2800 h 10000"/>
              <a:gd name="connsiteX13" fmla="*/ 10513 w 14862"/>
              <a:gd name="connsiteY13" fmla="*/ 2403 h 10000"/>
              <a:gd name="connsiteX14" fmla="*/ 10079 w 14862"/>
              <a:gd name="connsiteY14" fmla="*/ 1803 h 10000"/>
              <a:gd name="connsiteX15" fmla="*/ 9971 w 14862"/>
              <a:gd name="connsiteY15" fmla="*/ 1402 h 10000"/>
              <a:gd name="connsiteX16" fmla="*/ 9645 w 14862"/>
              <a:gd name="connsiteY16" fmla="*/ 1001 h 10000"/>
              <a:gd name="connsiteX17" fmla="*/ 9209 w 14862"/>
              <a:gd name="connsiteY17" fmla="*/ 401 h 10000"/>
              <a:gd name="connsiteX18" fmla="*/ 8665 w 14862"/>
              <a:gd name="connsiteY18" fmla="*/ 203 h 10000"/>
              <a:gd name="connsiteX19" fmla="*/ 8339 w 14862"/>
              <a:gd name="connsiteY19" fmla="*/ 0 h 10000"/>
              <a:gd name="connsiteX20" fmla="*/ 7905 w 14862"/>
              <a:gd name="connsiteY20" fmla="*/ 203 h 10000"/>
              <a:gd name="connsiteX21" fmla="*/ 7361 w 14862"/>
              <a:gd name="connsiteY21" fmla="*/ 0 h 10000"/>
              <a:gd name="connsiteX22" fmla="*/ 6928 w 14862"/>
              <a:gd name="connsiteY22" fmla="*/ 401 h 10000"/>
              <a:gd name="connsiteX23" fmla="*/ 6710 w 14862"/>
              <a:gd name="connsiteY23" fmla="*/ 2002 h 10000"/>
              <a:gd name="connsiteX24" fmla="*/ 6273 w 14862"/>
              <a:gd name="connsiteY24" fmla="*/ 3201 h 10000"/>
              <a:gd name="connsiteX25" fmla="*/ 6058 w 14862"/>
              <a:gd name="connsiteY25" fmla="*/ 3602 h 10000"/>
              <a:gd name="connsiteX26" fmla="*/ 5188 w 14862"/>
              <a:gd name="connsiteY26" fmla="*/ 4400 h 10000"/>
              <a:gd name="connsiteX27" fmla="*/ 4919 w 14862"/>
              <a:gd name="connsiteY27" fmla="*/ 4955 h 10000"/>
              <a:gd name="connsiteX28" fmla="*/ 4251 w 14862"/>
              <a:gd name="connsiteY28" fmla="*/ 5931 h 10000"/>
              <a:gd name="connsiteX29" fmla="*/ 3388 w 14862"/>
              <a:gd name="connsiteY29" fmla="*/ 5589 h 10000"/>
              <a:gd name="connsiteX30" fmla="*/ 2965 w 14862"/>
              <a:gd name="connsiteY30" fmla="*/ 5726 h 10000"/>
              <a:gd name="connsiteX31" fmla="*/ 2842 w 14862"/>
              <a:gd name="connsiteY31" fmla="*/ 6616 h 10000"/>
              <a:gd name="connsiteX32" fmla="*/ 1784 w 14862"/>
              <a:gd name="connsiteY32" fmla="*/ 8995 h 10000"/>
              <a:gd name="connsiteX33" fmla="*/ 1214 w 14862"/>
              <a:gd name="connsiteY33" fmla="*/ 9422 h 10000"/>
              <a:gd name="connsiteX34" fmla="*/ 831 w 14862"/>
              <a:gd name="connsiteY34" fmla="*/ 8772 h 10000"/>
              <a:gd name="connsiteX35" fmla="*/ 244 w 14862"/>
              <a:gd name="connsiteY35" fmla="*/ 8790 h 10000"/>
              <a:gd name="connsiteX36" fmla="*/ 0 w 14862"/>
              <a:gd name="connsiteY36" fmla="*/ 9040 h 10000"/>
              <a:gd name="connsiteX0" fmla="*/ 15725 w 15725"/>
              <a:gd name="connsiteY0" fmla="*/ 10103 h 10103"/>
              <a:gd name="connsiteX1" fmla="*/ 14797 w 15725"/>
              <a:gd name="connsiteY1" fmla="*/ 9987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15725 w 15725"/>
              <a:gd name="connsiteY0" fmla="*/ 10103 h 10103"/>
              <a:gd name="connsiteX1" fmla="*/ 14846 w 15725"/>
              <a:gd name="connsiteY1" fmla="*/ 9953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15725 w 15725"/>
              <a:gd name="connsiteY0" fmla="*/ 10103 h 10103"/>
              <a:gd name="connsiteX1" fmla="*/ 14846 w 15725"/>
              <a:gd name="connsiteY1" fmla="*/ 9953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20839 w 20839"/>
              <a:gd name="connsiteY0" fmla="*/ 7313 h 9953"/>
              <a:gd name="connsiteX1" fmla="*/ 14846 w 20839"/>
              <a:gd name="connsiteY1" fmla="*/ 9953 h 9953"/>
              <a:gd name="connsiteX2" fmla="*/ 14536 w 20839"/>
              <a:gd name="connsiteY2" fmla="*/ 9802 h 9953"/>
              <a:gd name="connsiteX3" fmla="*/ 14210 w 20839"/>
              <a:gd name="connsiteY3" fmla="*/ 9400 h 9953"/>
              <a:gd name="connsiteX4" fmla="*/ 13992 w 20839"/>
              <a:gd name="connsiteY4" fmla="*/ 9004 h 9953"/>
              <a:gd name="connsiteX5" fmla="*/ 13558 w 20839"/>
              <a:gd name="connsiteY5" fmla="*/ 8399 h 9953"/>
              <a:gd name="connsiteX6" fmla="*/ 13230 w 20839"/>
              <a:gd name="connsiteY6" fmla="*/ 8399 h 9953"/>
              <a:gd name="connsiteX7" fmla="*/ 12689 w 20839"/>
              <a:gd name="connsiteY7" fmla="*/ 7800 h 9953"/>
              <a:gd name="connsiteX8" fmla="*/ 11819 w 20839"/>
              <a:gd name="connsiteY8" fmla="*/ 5600 h 9953"/>
              <a:gd name="connsiteX9" fmla="*/ 11275 w 20839"/>
              <a:gd name="connsiteY9" fmla="*/ 4802 h 9953"/>
              <a:gd name="connsiteX10" fmla="*/ 11057 w 20839"/>
              <a:gd name="connsiteY10" fmla="*/ 4004 h 9953"/>
              <a:gd name="connsiteX11" fmla="*/ 10949 w 20839"/>
              <a:gd name="connsiteY11" fmla="*/ 4004 h 9953"/>
              <a:gd name="connsiteX12" fmla="*/ 10731 w 20839"/>
              <a:gd name="connsiteY12" fmla="*/ 2800 h 9953"/>
              <a:gd name="connsiteX13" fmla="*/ 10513 w 20839"/>
              <a:gd name="connsiteY13" fmla="*/ 2403 h 9953"/>
              <a:gd name="connsiteX14" fmla="*/ 10079 w 20839"/>
              <a:gd name="connsiteY14" fmla="*/ 1803 h 9953"/>
              <a:gd name="connsiteX15" fmla="*/ 9971 w 20839"/>
              <a:gd name="connsiteY15" fmla="*/ 1402 h 9953"/>
              <a:gd name="connsiteX16" fmla="*/ 9645 w 20839"/>
              <a:gd name="connsiteY16" fmla="*/ 1001 h 9953"/>
              <a:gd name="connsiteX17" fmla="*/ 9209 w 20839"/>
              <a:gd name="connsiteY17" fmla="*/ 401 h 9953"/>
              <a:gd name="connsiteX18" fmla="*/ 8665 w 20839"/>
              <a:gd name="connsiteY18" fmla="*/ 203 h 9953"/>
              <a:gd name="connsiteX19" fmla="*/ 8339 w 20839"/>
              <a:gd name="connsiteY19" fmla="*/ 0 h 9953"/>
              <a:gd name="connsiteX20" fmla="*/ 7905 w 20839"/>
              <a:gd name="connsiteY20" fmla="*/ 203 h 9953"/>
              <a:gd name="connsiteX21" fmla="*/ 7361 w 20839"/>
              <a:gd name="connsiteY21" fmla="*/ 0 h 9953"/>
              <a:gd name="connsiteX22" fmla="*/ 6928 w 20839"/>
              <a:gd name="connsiteY22" fmla="*/ 401 h 9953"/>
              <a:gd name="connsiteX23" fmla="*/ 6710 w 20839"/>
              <a:gd name="connsiteY23" fmla="*/ 2002 h 9953"/>
              <a:gd name="connsiteX24" fmla="*/ 6273 w 20839"/>
              <a:gd name="connsiteY24" fmla="*/ 3201 h 9953"/>
              <a:gd name="connsiteX25" fmla="*/ 6058 w 20839"/>
              <a:gd name="connsiteY25" fmla="*/ 3602 h 9953"/>
              <a:gd name="connsiteX26" fmla="*/ 5188 w 20839"/>
              <a:gd name="connsiteY26" fmla="*/ 4400 h 9953"/>
              <a:gd name="connsiteX27" fmla="*/ 4919 w 20839"/>
              <a:gd name="connsiteY27" fmla="*/ 4955 h 9953"/>
              <a:gd name="connsiteX28" fmla="*/ 4251 w 20839"/>
              <a:gd name="connsiteY28" fmla="*/ 5931 h 9953"/>
              <a:gd name="connsiteX29" fmla="*/ 3388 w 20839"/>
              <a:gd name="connsiteY29" fmla="*/ 5589 h 9953"/>
              <a:gd name="connsiteX30" fmla="*/ 2965 w 20839"/>
              <a:gd name="connsiteY30" fmla="*/ 5726 h 9953"/>
              <a:gd name="connsiteX31" fmla="*/ 2842 w 20839"/>
              <a:gd name="connsiteY31" fmla="*/ 6616 h 9953"/>
              <a:gd name="connsiteX32" fmla="*/ 1784 w 20839"/>
              <a:gd name="connsiteY32" fmla="*/ 8995 h 9953"/>
              <a:gd name="connsiteX33" fmla="*/ 1214 w 20839"/>
              <a:gd name="connsiteY33" fmla="*/ 9422 h 9953"/>
              <a:gd name="connsiteX34" fmla="*/ 831 w 20839"/>
              <a:gd name="connsiteY34" fmla="*/ 8772 h 9953"/>
              <a:gd name="connsiteX35" fmla="*/ 244 w 20839"/>
              <a:gd name="connsiteY35" fmla="*/ 8790 h 9953"/>
              <a:gd name="connsiteX36" fmla="*/ 0 w 20839"/>
              <a:gd name="connsiteY36" fmla="*/ 9040 h 9953"/>
              <a:gd name="connsiteX0" fmla="*/ 10000 w 10000"/>
              <a:gd name="connsiteY0" fmla="*/ 7348 h 10643"/>
              <a:gd name="connsiteX1" fmla="*/ 7812 w 10000"/>
              <a:gd name="connsiteY1" fmla="*/ 10533 h 10643"/>
              <a:gd name="connsiteX2" fmla="*/ 7124 w 10000"/>
              <a:gd name="connsiteY2" fmla="*/ 10000 h 10643"/>
              <a:gd name="connsiteX3" fmla="*/ 6975 w 10000"/>
              <a:gd name="connsiteY3" fmla="*/ 9848 h 10643"/>
              <a:gd name="connsiteX4" fmla="*/ 6819 w 10000"/>
              <a:gd name="connsiteY4" fmla="*/ 9444 h 10643"/>
              <a:gd name="connsiteX5" fmla="*/ 6714 w 10000"/>
              <a:gd name="connsiteY5" fmla="*/ 9047 h 10643"/>
              <a:gd name="connsiteX6" fmla="*/ 6506 w 10000"/>
              <a:gd name="connsiteY6" fmla="*/ 8439 h 10643"/>
              <a:gd name="connsiteX7" fmla="*/ 6349 w 10000"/>
              <a:gd name="connsiteY7" fmla="*/ 8439 h 10643"/>
              <a:gd name="connsiteX8" fmla="*/ 6089 w 10000"/>
              <a:gd name="connsiteY8" fmla="*/ 7837 h 10643"/>
              <a:gd name="connsiteX9" fmla="*/ 5672 w 10000"/>
              <a:gd name="connsiteY9" fmla="*/ 5626 h 10643"/>
              <a:gd name="connsiteX10" fmla="*/ 5411 w 10000"/>
              <a:gd name="connsiteY10" fmla="*/ 4825 h 10643"/>
              <a:gd name="connsiteX11" fmla="*/ 5306 w 10000"/>
              <a:gd name="connsiteY11" fmla="*/ 4023 h 10643"/>
              <a:gd name="connsiteX12" fmla="*/ 5254 w 10000"/>
              <a:gd name="connsiteY12" fmla="*/ 4023 h 10643"/>
              <a:gd name="connsiteX13" fmla="*/ 5149 w 10000"/>
              <a:gd name="connsiteY13" fmla="*/ 2813 h 10643"/>
              <a:gd name="connsiteX14" fmla="*/ 5045 w 10000"/>
              <a:gd name="connsiteY14" fmla="*/ 2414 h 10643"/>
              <a:gd name="connsiteX15" fmla="*/ 4837 w 10000"/>
              <a:gd name="connsiteY15" fmla="*/ 1812 h 10643"/>
              <a:gd name="connsiteX16" fmla="*/ 4785 w 10000"/>
              <a:gd name="connsiteY16" fmla="*/ 1409 h 10643"/>
              <a:gd name="connsiteX17" fmla="*/ 4628 w 10000"/>
              <a:gd name="connsiteY17" fmla="*/ 1006 h 10643"/>
              <a:gd name="connsiteX18" fmla="*/ 4419 w 10000"/>
              <a:gd name="connsiteY18" fmla="*/ 403 h 10643"/>
              <a:gd name="connsiteX19" fmla="*/ 4158 w 10000"/>
              <a:gd name="connsiteY19" fmla="*/ 204 h 10643"/>
              <a:gd name="connsiteX20" fmla="*/ 4002 w 10000"/>
              <a:gd name="connsiteY20" fmla="*/ 0 h 10643"/>
              <a:gd name="connsiteX21" fmla="*/ 3793 w 10000"/>
              <a:gd name="connsiteY21" fmla="*/ 204 h 10643"/>
              <a:gd name="connsiteX22" fmla="*/ 3532 w 10000"/>
              <a:gd name="connsiteY22" fmla="*/ 0 h 10643"/>
              <a:gd name="connsiteX23" fmla="*/ 3325 w 10000"/>
              <a:gd name="connsiteY23" fmla="*/ 403 h 10643"/>
              <a:gd name="connsiteX24" fmla="*/ 3220 w 10000"/>
              <a:gd name="connsiteY24" fmla="*/ 2011 h 10643"/>
              <a:gd name="connsiteX25" fmla="*/ 3010 w 10000"/>
              <a:gd name="connsiteY25" fmla="*/ 3216 h 10643"/>
              <a:gd name="connsiteX26" fmla="*/ 2907 w 10000"/>
              <a:gd name="connsiteY26" fmla="*/ 3619 h 10643"/>
              <a:gd name="connsiteX27" fmla="*/ 2490 w 10000"/>
              <a:gd name="connsiteY27" fmla="*/ 4421 h 10643"/>
              <a:gd name="connsiteX28" fmla="*/ 2360 w 10000"/>
              <a:gd name="connsiteY28" fmla="*/ 4978 h 10643"/>
              <a:gd name="connsiteX29" fmla="*/ 2040 w 10000"/>
              <a:gd name="connsiteY29" fmla="*/ 5959 h 10643"/>
              <a:gd name="connsiteX30" fmla="*/ 1626 w 10000"/>
              <a:gd name="connsiteY30" fmla="*/ 5615 h 10643"/>
              <a:gd name="connsiteX31" fmla="*/ 1423 w 10000"/>
              <a:gd name="connsiteY31" fmla="*/ 5753 h 10643"/>
              <a:gd name="connsiteX32" fmla="*/ 1364 w 10000"/>
              <a:gd name="connsiteY32" fmla="*/ 6647 h 10643"/>
              <a:gd name="connsiteX33" fmla="*/ 856 w 10000"/>
              <a:gd name="connsiteY33" fmla="*/ 9037 h 10643"/>
              <a:gd name="connsiteX34" fmla="*/ 583 w 10000"/>
              <a:gd name="connsiteY34" fmla="*/ 9466 h 10643"/>
              <a:gd name="connsiteX35" fmla="*/ 399 w 10000"/>
              <a:gd name="connsiteY35" fmla="*/ 8813 h 10643"/>
              <a:gd name="connsiteX36" fmla="*/ 117 w 10000"/>
              <a:gd name="connsiteY36" fmla="*/ 8832 h 10643"/>
              <a:gd name="connsiteX37" fmla="*/ 0 w 10000"/>
              <a:gd name="connsiteY37" fmla="*/ 9083 h 10643"/>
              <a:gd name="connsiteX0" fmla="*/ 10000 w 10000"/>
              <a:gd name="connsiteY0" fmla="*/ 7348 h 10533"/>
              <a:gd name="connsiteX1" fmla="*/ 7812 w 10000"/>
              <a:gd name="connsiteY1" fmla="*/ 10533 h 10533"/>
              <a:gd name="connsiteX2" fmla="*/ 7124 w 10000"/>
              <a:gd name="connsiteY2" fmla="*/ 10000 h 10533"/>
              <a:gd name="connsiteX3" fmla="*/ 6975 w 10000"/>
              <a:gd name="connsiteY3" fmla="*/ 9848 h 10533"/>
              <a:gd name="connsiteX4" fmla="*/ 6819 w 10000"/>
              <a:gd name="connsiteY4" fmla="*/ 9444 h 10533"/>
              <a:gd name="connsiteX5" fmla="*/ 6714 w 10000"/>
              <a:gd name="connsiteY5" fmla="*/ 9047 h 10533"/>
              <a:gd name="connsiteX6" fmla="*/ 6506 w 10000"/>
              <a:gd name="connsiteY6" fmla="*/ 8439 h 10533"/>
              <a:gd name="connsiteX7" fmla="*/ 6349 w 10000"/>
              <a:gd name="connsiteY7" fmla="*/ 8439 h 10533"/>
              <a:gd name="connsiteX8" fmla="*/ 6089 w 10000"/>
              <a:gd name="connsiteY8" fmla="*/ 7837 h 10533"/>
              <a:gd name="connsiteX9" fmla="*/ 5672 w 10000"/>
              <a:gd name="connsiteY9" fmla="*/ 5626 h 10533"/>
              <a:gd name="connsiteX10" fmla="*/ 5411 w 10000"/>
              <a:gd name="connsiteY10" fmla="*/ 4825 h 10533"/>
              <a:gd name="connsiteX11" fmla="*/ 5306 w 10000"/>
              <a:gd name="connsiteY11" fmla="*/ 4023 h 10533"/>
              <a:gd name="connsiteX12" fmla="*/ 5254 w 10000"/>
              <a:gd name="connsiteY12" fmla="*/ 4023 h 10533"/>
              <a:gd name="connsiteX13" fmla="*/ 5149 w 10000"/>
              <a:gd name="connsiteY13" fmla="*/ 2813 h 10533"/>
              <a:gd name="connsiteX14" fmla="*/ 5045 w 10000"/>
              <a:gd name="connsiteY14" fmla="*/ 2414 h 10533"/>
              <a:gd name="connsiteX15" fmla="*/ 4837 w 10000"/>
              <a:gd name="connsiteY15" fmla="*/ 1812 h 10533"/>
              <a:gd name="connsiteX16" fmla="*/ 4785 w 10000"/>
              <a:gd name="connsiteY16" fmla="*/ 1409 h 10533"/>
              <a:gd name="connsiteX17" fmla="*/ 4628 w 10000"/>
              <a:gd name="connsiteY17" fmla="*/ 1006 h 10533"/>
              <a:gd name="connsiteX18" fmla="*/ 4419 w 10000"/>
              <a:gd name="connsiteY18" fmla="*/ 403 h 10533"/>
              <a:gd name="connsiteX19" fmla="*/ 4158 w 10000"/>
              <a:gd name="connsiteY19" fmla="*/ 204 h 10533"/>
              <a:gd name="connsiteX20" fmla="*/ 4002 w 10000"/>
              <a:gd name="connsiteY20" fmla="*/ 0 h 10533"/>
              <a:gd name="connsiteX21" fmla="*/ 3793 w 10000"/>
              <a:gd name="connsiteY21" fmla="*/ 204 h 10533"/>
              <a:gd name="connsiteX22" fmla="*/ 3532 w 10000"/>
              <a:gd name="connsiteY22" fmla="*/ 0 h 10533"/>
              <a:gd name="connsiteX23" fmla="*/ 3325 w 10000"/>
              <a:gd name="connsiteY23" fmla="*/ 403 h 10533"/>
              <a:gd name="connsiteX24" fmla="*/ 3220 w 10000"/>
              <a:gd name="connsiteY24" fmla="*/ 2011 h 10533"/>
              <a:gd name="connsiteX25" fmla="*/ 3010 w 10000"/>
              <a:gd name="connsiteY25" fmla="*/ 3216 h 10533"/>
              <a:gd name="connsiteX26" fmla="*/ 2907 w 10000"/>
              <a:gd name="connsiteY26" fmla="*/ 3619 h 10533"/>
              <a:gd name="connsiteX27" fmla="*/ 2490 w 10000"/>
              <a:gd name="connsiteY27" fmla="*/ 4421 h 10533"/>
              <a:gd name="connsiteX28" fmla="*/ 2360 w 10000"/>
              <a:gd name="connsiteY28" fmla="*/ 4978 h 10533"/>
              <a:gd name="connsiteX29" fmla="*/ 2040 w 10000"/>
              <a:gd name="connsiteY29" fmla="*/ 5959 h 10533"/>
              <a:gd name="connsiteX30" fmla="*/ 1626 w 10000"/>
              <a:gd name="connsiteY30" fmla="*/ 5615 h 10533"/>
              <a:gd name="connsiteX31" fmla="*/ 1423 w 10000"/>
              <a:gd name="connsiteY31" fmla="*/ 5753 h 10533"/>
              <a:gd name="connsiteX32" fmla="*/ 1364 w 10000"/>
              <a:gd name="connsiteY32" fmla="*/ 6647 h 10533"/>
              <a:gd name="connsiteX33" fmla="*/ 856 w 10000"/>
              <a:gd name="connsiteY33" fmla="*/ 9037 h 10533"/>
              <a:gd name="connsiteX34" fmla="*/ 583 w 10000"/>
              <a:gd name="connsiteY34" fmla="*/ 9466 h 10533"/>
              <a:gd name="connsiteX35" fmla="*/ 399 w 10000"/>
              <a:gd name="connsiteY35" fmla="*/ 8813 h 10533"/>
              <a:gd name="connsiteX36" fmla="*/ 117 w 10000"/>
              <a:gd name="connsiteY36" fmla="*/ 8832 h 10533"/>
              <a:gd name="connsiteX37" fmla="*/ 0 w 10000"/>
              <a:gd name="connsiteY37" fmla="*/ 9083 h 10533"/>
              <a:gd name="connsiteX0" fmla="*/ 10000 w 10000"/>
              <a:gd name="connsiteY0" fmla="*/ 7348 h 10567"/>
              <a:gd name="connsiteX1" fmla="*/ 7800 w 10000"/>
              <a:gd name="connsiteY1" fmla="*/ 10567 h 10567"/>
              <a:gd name="connsiteX2" fmla="*/ 7124 w 10000"/>
              <a:gd name="connsiteY2" fmla="*/ 10000 h 10567"/>
              <a:gd name="connsiteX3" fmla="*/ 6975 w 10000"/>
              <a:gd name="connsiteY3" fmla="*/ 9848 h 10567"/>
              <a:gd name="connsiteX4" fmla="*/ 6819 w 10000"/>
              <a:gd name="connsiteY4" fmla="*/ 9444 h 10567"/>
              <a:gd name="connsiteX5" fmla="*/ 6714 w 10000"/>
              <a:gd name="connsiteY5" fmla="*/ 9047 h 10567"/>
              <a:gd name="connsiteX6" fmla="*/ 6506 w 10000"/>
              <a:gd name="connsiteY6" fmla="*/ 8439 h 10567"/>
              <a:gd name="connsiteX7" fmla="*/ 6349 w 10000"/>
              <a:gd name="connsiteY7" fmla="*/ 8439 h 10567"/>
              <a:gd name="connsiteX8" fmla="*/ 6089 w 10000"/>
              <a:gd name="connsiteY8" fmla="*/ 7837 h 10567"/>
              <a:gd name="connsiteX9" fmla="*/ 5672 w 10000"/>
              <a:gd name="connsiteY9" fmla="*/ 5626 h 10567"/>
              <a:gd name="connsiteX10" fmla="*/ 5411 w 10000"/>
              <a:gd name="connsiteY10" fmla="*/ 4825 h 10567"/>
              <a:gd name="connsiteX11" fmla="*/ 5306 w 10000"/>
              <a:gd name="connsiteY11" fmla="*/ 4023 h 10567"/>
              <a:gd name="connsiteX12" fmla="*/ 5254 w 10000"/>
              <a:gd name="connsiteY12" fmla="*/ 4023 h 10567"/>
              <a:gd name="connsiteX13" fmla="*/ 5149 w 10000"/>
              <a:gd name="connsiteY13" fmla="*/ 2813 h 10567"/>
              <a:gd name="connsiteX14" fmla="*/ 5045 w 10000"/>
              <a:gd name="connsiteY14" fmla="*/ 2414 h 10567"/>
              <a:gd name="connsiteX15" fmla="*/ 4837 w 10000"/>
              <a:gd name="connsiteY15" fmla="*/ 1812 h 10567"/>
              <a:gd name="connsiteX16" fmla="*/ 4785 w 10000"/>
              <a:gd name="connsiteY16" fmla="*/ 1409 h 10567"/>
              <a:gd name="connsiteX17" fmla="*/ 4628 w 10000"/>
              <a:gd name="connsiteY17" fmla="*/ 1006 h 10567"/>
              <a:gd name="connsiteX18" fmla="*/ 4419 w 10000"/>
              <a:gd name="connsiteY18" fmla="*/ 403 h 10567"/>
              <a:gd name="connsiteX19" fmla="*/ 4158 w 10000"/>
              <a:gd name="connsiteY19" fmla="*/ 204 h 10567"/>
              <a:gd name="connsiteX20" fmla="*/ 4002 w 10000"/>
              <a:gd name="connsiteY20" fmla="*/ 0 h 10567"/>
              <a:gd name="connsiteX21" fmla="*/ 3793 w 10000"/>
              <a:gd name="connsiteY21" fmla="*/ 204 h 10567"/>
              <a:gd name="connsiteX22" fmla="*/ 3532 w 10000"/>
              <a:gd name="connsiteY22" fmla="*/ 0 h 10567"/>
              <a:gd name="connsiteX23" fmla="*/ 3325 w 10000"/>
              <a:gd name="connsiteY23" fmla="*/ 403 h 10567"/>
              <a:gd name="connsiteX24" fmla="*/ 3220 w 10000"/>
              <a:gd name="connsiteY24" fmla="*/ 2011 h 10567"/>
              <a:gd name="connsiteX25" fmla="*/ 3010 w 10000"/>
              <a:gd name="connsiteY25" fmla="*/ 3216 h 10567"/>
              <a:gd name="connsiteX26" fmla="*/ 2907 w 10000"/>
              <a:gd name="connsiteY26" fmla="*/ 3619 h 10567"/>
              <a:gd name="connsiteX27" fmla="*/ 2490 w 10000"/>
              <a:gd name="connsiteY27" fmla="*/ 4421 h 10567"/>
              <a:gd name="connsiteX28" fmla="*/ 2360 w 10000"/>
              <a:gd name="connsiteY28" fmla="*/ 4978 h 10567"/>
              <a:gd name="connsiteX29" fmla="*/ 2040 w 10000"/>
              <a:gd name="connsiteY29" fmla="*/ 5959 h 10567"/>
              <a:gd name="connsiteX30" fmla="*/ 1626 w 10000"/>
              <a:gd name="connsiteY30" fmla="*/ 5615 h 10567"/>
              <a:gd name="connsiteX31" fmla="*/ 1423 w 10000"/>
              <a:gd name="connsiteY31" fmla="*/ 5753 h 10567"/>
              <a:gd name="connsiteX32" fmla="*/ 1364 w 10000"/>
              <a:gd name="connsiteY32" fmla="*/ 6647 h 10567"/>
              <a:gd name="connsiteX33" fmla="*/ 856 w 10000"/>
              <a:gd name="connsiteY33" fmla="*/ 9037 h 10567"/>
              <a:gd name="connsiteX34" fmla="*/ 583 w 10000"/>
              <a:gd name="connsiteY34" fmla="*/ 9466 h 10567"/>
              <a:gd name="connsiteX35" fmla="*/ 399 w 10000"/>
              <a:gd name="connsiteY35" fmla="*/ 8813 h 10567"/>
              <a:gd name="connsiteX36" fmla="*/ 117 w 10000"/>
              <a:gd name="connsiteY36" fmla="*/ 8832 h 10567"/>
              <a:gd name="connsiteX37" fmla="*/ 0 w 10000"/>
              <a:gd name="connsiteY37" fmla="*/ 9083 h 10567"/>
              <a:gd name="connsiteX0" fmla="*/ 10000 w 10000"/>
              <a:gd name="connsiteY0" fmla="*/ 7348 h 10626"/>
              <a:gd name="connsiteX1" fmla="*/ 7995 w 10000"/>
              <a:gd name="connsiteY1" fmla="*/ 10224 h 10626"/>
              <a:gd name="connsiteX2" fmla="*/ 7800 w 10000"/>
              <a:gd name="connsiteY2" fmla="*/ 10567 h 10626"/>
              <a:gd name="connsiteX3" fmla="*/ 7124 w 10000"/>
              <a:gd name="connsiteY3" fmla="*/ 10000 h 10626"/>
              <a:gd name="connsiteX4" fmla="*/ 6975 w 10000"/>
              <a:gd name="connsiteY4" fmla="*/ 9848 h 10626"/>
              <a:gd name="connsiteX5" fmla="*/ 6819 w 10000"/>
              <a:gd name="connsiteY5" fmla="*/ 9444 h 10626"/>
              <a:gd name="connsiteX6" fmla="*/ 6714 w 10000"/>
              <a:gd name="connsiteY6" fmla="*/ 9047 h 10626"/>
              <a:gd name="connsiteX7" fmla="*/ 6506 w 10000"/>
              <a:gd name="connsiteY7" fmla="*/ 8439 h 10626"/>
              <a:gd name="connsiteX8" fmla="*/ 6349 w 10000"/>
              <a:gd name="connsiteY8" fmla="*/ 8439 h 10626"/>
              <a:gd name="connsiteX9" fmla="*/ 6089 w 10000"/>
              <a:gd name="connsiteY9" fmla="*/ 7837 h 10626"/>
              <a:gd name="connsiteX10" fmla="*/ 5672 w 10000"/>
              <a:gd name="connsiteY10" fmla="*/ 5626 h 10626"/>
              <a:gd name="connsiteX11" fmla="*/ 5411 w 10000"/>
              <a:gd name="connsiteY11" fmla="*/ 4825 h 10626"/>
              <a:gd name="connsiteX12" fmla="*/ 5306 w 10000"/>
              <a:gd name="connsiteY12" fmla="*/ 4023 h 10626"/>
              <a:gd name="connsiteX13" fmla="*/ 5254 w 10000"/>
              <a:gd name="connsiteY13" fmla="*/ 4023 h 10626"/>
              <a:gd name="connsiteX14" fmla="*/ 5149 w 10000"/>
              <a:gd name="connsiteY14" fmla="*/ 2813 h 10626"/>
              <a:gd name="connsiteX15" fmla="*/ 5045 w 10000"/>
              <a:gd name="connsiteY15" fmla="*/ 2414 h 10626"/>
              <a:gd name="connsiteX16" fmla="*/ 4837 w 10000"/>
              <a:gd name="connsiteY16" fmla="*/ 1812 h 10626"/>
              <a:gd name="connsiteX17" fmla="*/ 4785 w 10000"/>
              <a:gd name="connsiteY17" fmla="*/ 1409 h 10626"/>
              <a:gd name="connsiteX18" fmla="*/ 4628 w 10000"/>
              <a:gd name="connsiteY18" fmla="*/ 1006 h 10626"/>
              <a:gd name="connsiteX19" fmla="*/ 4419 w 10000"/>
              <a:gd name="connsiteY19" fmla="*/ 403 h 10626"/>
              <a:gd name="connsiteX20" fmla="*/ 4158 w 10000"/>
              <a:gd name="connsiteY20" fmla="*/ 204 h 10626"/>
              <a:gd name="connsiteX21" fmla="*/ 4002 w 10000"/>
              <a:gd name="connsiteY21" fmla="*/ 0 h 10626"/>
              <a:gd name="connsiteX22" fmla="*/ 3793 w 10000"/>
              <a:gd name="connsiteY22" fmla="*/ 204 h 10626"/>
              <a:gd name="connsiteX23" fmla="*/ 3532 w 10000"/>
              <a:gd name="connsiteY23" fmla="*/ 0 h 10626"/>
              <a:gd name="connsiteX24" fmla="*/ 3325 w 10000"/>
              <a:gd name="connsiteY24" fmla="*/ 403 h 10626"/>
              <a:gd name="connsiteX25" fmla="*/ 3220 w 10000"/>
              <a:gd name="connsiteY25" fmla="*/ 2011 h 10626"/>
              <a:gd name="connsiteX26" fmla="*/ 3010 w 10000"/>
              <a:gd name="connsiteY26" fmla="*/ 3216 h 10626"/>
              <a:gd name="connsiteX27" fmla="*/ 2907 w 10000"/>
              <a:gd name="connsiteY27" fmla="*/ 3619 h 10626"/>
              <a:gd name="connsiteX28" fmla="*/ 2490 w 10000"/>
              <a:gd name="connsiteY28" fmla="*/ 4421 h 10626"/>
              <a:gd name="connsiteX29" fmla="*/ 2360 w 10000"/>
              <a:gd name="connsiteY29" fmla="*/ 4978 h 10626"/>
              <a:gd name="connsiteX30" fmla="*/ 2040 w 10000"/>
              <a:gd name="connsiteY30" fmla="*/ 5959 h 10626"/>
              <a:gd name="connsiteX31" fmla="*/ 1626 w 10000"/>
              <a:gd name="connsiteY31" fmla="*/ 5615 h 10626"/>
              <a:gd name="connsiteX32" fmla="*/ 1423 w 10000"/>
              <a:gd name="connsiteY32" fmla="*/ 5753 h 10626"/>
              <a:gd name="connsiteX33" fmla="*/ 1364 w 10000"/>
              <a:gd name="connsiteY33" fmla="*/ 6647 h 10626"/>
              <a:gd name="connsiteX34" fmla="*/ 856 w 10000"/>
              <a:gd name="connsiteY34" fmla="*/ 9037 h 10626"/>
              <a:gd name="connsiteX35" fmla="*/ 583 w 10000"/>
              <a:gd name="connsiteY35" fmla="*/ 9466 h 10626"/>
              <a:gd name="connsiteX36" fmla="*/ 399 w 10000"/>
              <a:gd name="connsiteY36" fmla="*/ 8813 h 10626"/>
              <a:gd name="connsiteX37" fmla="*/ 117 w 10000"/>
              <a:gd name="connsiteY37" fmla="*/ 8832 h 10626"/>
              <a:gd name="connsiteX38" fmla="*/ 0 w 10000"/>
              <a:gd name="connsiteY38" fmla="*/ 9083 h 10626"/>
              <a:gd name="connsiteX0" fmla="*/ 10000 w 10000"/>
              <a:gd name="connsiteY0" fmla="*/ 7348 h 10576"/>
              <a:gd name="connsiteX1" fmla="*/ 8398 w 10000"/>
              <a:gd name="connsiteY1" fmla="*/ 10189 h 10576"/>
              <a:gd name="connsiteX2" fmla="*/ 7995 w 10000"/>
              <a:gd name="connsiteY2" fmla="*/ 10224 h 10576"/>
              <a:gd name="connsiteX3" fmla="*/ 7800 w 10000"/>
              <a:gd name="connsiteY3" fmla="*/ 10567 h 10576"/>
              <a:gd name="connsiteX4" fmla="*/ 7124 w 10000"/>
              <a:gd name="connsiteY4" fmla="*/ 10000 h 10576"/>
              <a:gd name="connsiteX5" fmla="*/ 6975 w 10000"/>
              <a:gd name="connsiteY5" fmla="*/ 9848 h 10576"/>
              <a:gd name="connsiteX6" fmla="*/ 6819 w 10000"/>
              <a:gd name="connsiteY6" fmla="*/ 9444 h 10576"/>
              <a:gd name="connsiteX7" fmla="*/ 6714 w 10000"/>
              <a:gd name="connsiteY7" fmla="*/ 9047 h 10576"/>
              <a:gd name="connsiteX8" fmla="*/ 6506 w 10000"/>
              <a:gd name="connsiteY8" fmla="*/ 8439 h 10576"/>
              <a:gd name="connsiteX9" fmla="*/ 6349 w 10000"/>
              <a:gd name="connsiteY9" fmla="*/ 8439 h 10576"/>
              <a:gd name="connsiteX10" fmla="*/ 6089 w 10000"/>
              <a:gd name="connsiteY10" fmla="*/ 7837 h 10576"/>
              <a:gd name="connsiteX11" fmla="*/ 5672 w 10000"/>
              <a:gd name="connsiteY11" fmla="*/ 5626 h 10576"/>
              <a:gd name="connsiteX12" fmla="*/ 5411 w 10000"/>
              <a:gd name="connsiteY12" fmla="*/ 4825 h 10576"/>
              <a:gd name="connsiteX13" fmla="*/ 5306 w 10000"/>
              <a:gd name="connsiteY13" fmla="*/ 4023 h 10576"/>
              <a:gd name="connsiteX14" fmla="*/ 5254 w 10000"/>
              <a:gd name="connsiteY14" fmla="*/ 4023 h 10576"/>
              <a:gd name="connsiteX15" fmla="*/ 5149 w 10000"/>
              <a:gd name="connsiteY15" fmla="*/ 2813 h 10576"/>
              <a:gd name="connsiteX16" fmla="*/ 5045 w 10000"/>
              <a:gd name="connsiteY16" fmla="*/ 2414 h 10576"/>
              <a:gd name="connsiteX17" fmla="*/ 4837 w 10000"/>
              <a:gd name="connsiteY17" fmla="*/ 1812 h 10576"/>
              <a:gd name="connsiteX18" fmla="*/ 4785 w 10000"/>
              <a:gd name="connsiteY18" fmla="*/ 1409 h 10576"/>
              <a:gd name="connsiteX19" fmla="*/ 4628 w 10000"/>
              <a:gd name="connsiteY19" fmla="*/ 1006 h 10576"/>
              <a:gd name="connsiteX20" fmla="*/ 4419 w 10000"/>
              <a:gd name="connsiteY20" fmla="*/ 403 h 10576"/>
              <a:gd name="connsiteX21" fmla="*/ 4158 w 10000"/>
              <a:gd name="connsiteY21" fmla="*/ 204 h 10576"/>
              <a:gd name="connsiteX22" fmla="*/ 4002 w 10000"/>
              <a:gd name="connsiteY22" fmla="*/ 0 h 10576"/>
              <a:gd name="connsiteX23" fmla="*/ 3793 w 10000"/>
              <a:gd name="connsiteY23" fmla="*/ 204 h 10576"/>
              <a:gd name="connsiteX24" fmla="*/ 3532 w 10000"/>
              <a:gd name="connsiteY24" fmla="*/ 0 h 10576"/>
              <a:gd name="connsiteX25" fmla="*/ 3325 w 10000"/>
              <a:gd name="connsiteY25" fmla="*/ 403 h 10576"/>
              <a:gd name="connsiteX26" fmla="*/ 3220 w 10000"/>
              <a:gd name="connsiteY26" fmla="*/ 2011 h 10576"/>
              <a:gd name="connsiteX27" fmla="*/ 3010 w 10000"/>
              <a:gd name="connsiteY27" fmla="*/ 3216 h 10576"/>
              <a:gd name="connsiteX28" fmla="*/ 2907 w 10000"/>
              <a:gd name="connsiteY28" fmla="*/ 3619 h 10576"/>
              <a:gd name="connsiteX29" fmla="*/ 2490 w 10000"/>
              <a:gd name="connsiteY29" fmla="*/ 4421 h 10576"/>
              <a:gd name="connsiteX30" fmla="*/ 2360 w 10000"/>
              <a:gd name="connsiteY30" fmla="*/ 4978 h 10576"/>
              <a:gd name="connsiteX31" fmla="*/ 2040 w 10000"/>
              <a:gd name="connsiteY31" fmla="*/ 5959 h 10576"/>
              <a:gd name="connsiteX32" fmla="*/ 1626 w 10000"/>
              <a:gd name="connsiteY32" fmla="*/ 5615 h 10576"/>
              <a:gd name="connsiteX33" fmla="*/ 1423 w 10000"/>
              <a:gd name="connsiteY33" fmla="*/ 5753 h 10576"/>
              <a:gd name="connsiteX34" fmla="*/ 1364 w 10000"/>
              <a:gd name="connsiteY34" fmla="*/ 6647 h 10576"/>
              <a:gd name="connsiteX35" fmla="*/ 856 w 10000"/>
              <a:gd name="connsiteY35" fmla="*/ 9037 h 10576"/>
              <a:gd name="connsiteX36" fmla="*/ 583 w 10000"/>
              <a:gd name="connsiteY36" fmla="*/ 9466 h 10576"/>
              <a:gd name="connsiteX37" fmla="*/ 399 w 10000"/>
              <a:gd name="connsiteY37" fmla="*/ 8813 h 10576"/>
              <a:gd name="connsiteX38" fmla="*/ 117 w 10000"/>
              <a:gd name="connsiteY38" fmla="*/ 8832 h 10576"/>
              <a:gd name="connsiteX39" fmla="*/ 0 w 10000"/>
              <a:gd name="connsiteY39" fmla="*/ 9083 h 10576"/>
              <a:gd name="connsiteX0" fmla="*/ 10000 w 10000"/>
              <a:gd name="connsiteY0" fmla="*/ 7348 h 10576"/>
              <a:gd name="connsiteX1" fmla="*/ 8507 w 10000"/>
              <a:gd name="connsiteY1" fmla="*/ 9794 h 10576"/>
              <a:gd name="connsiteX2" fmla="*/ 8398 w 10000"/>
              <a:gd name="connsiteY2" fmla="*/ 10189 h 10576"/>
              <a:gd name="connsiteX3" fmla="*/ 7995 w 10000"/>
              <a:gd name="connsiteY3" fmla="*/ 10224 h 10576"/>
              <a:gd name="connsiteX4" fmla="*/ 7800 w 10000"/>
              <a:gd name="connsiteY4" fmla="*/ 10567 h 10576"/>
              <a:gd name="connsiteX5" fmla="*/ 7124 w 10000"/>
              <a:gd name="connsiteY5" fmla="*/ 10000 h 10576"/>
              <a:gd name="connsiteX6" fmla="*/ 6975 w 10000"/>
              <a:gd name="connsiteY6" fmla="*/ 9848 h 10576"/>
              <a:gd name="connsiteX7" fmla="*/ 6819 w 10000"/>
              <a:gd name="connsiteY7" fmla="*/ 9444 h 10576"/>
              <a:gd name="connsiteX8" fmla="*/ 6714 w 10000"/>
              <a:gd name="connsiteY8" fmla="*/ 9047 h 10576"/>
              <a:gd name="connsiteX9" fmla="*/ 6506 w 10000"/>
              <a:gd name="connsiteY9" fmla="*/ 8439 h 10576"/>
              <a:gd name="connsiteX10" fmla="*/ 6349 w 10000"/>
              <a:gd name="connsiteY10" fmla="*/ 8439 h 10576"/>
              <a:gd name="connsiteX11" fmla="*/ 6089 w 10000"/>
              <a:gd name="connsiteY11" fmla="*/ 7837 h 10576"/>
              <a:gd name="connsiteX12" fmla="*/ 5672 w 10000"/>
              <a:gd name="connsiteY12" fmla="*/ 5626 h 10576"/>
              <a:gd name="connsiteX13" fmla="*/ 5411 w 10000"/>
              <a:gd name="connsiteY13" fmla="*/ 4825 h 10576"/>
              <a:gd name="connsiteX14" fmla="*/ 5306 w 10000"/>
              <a:gd name="connsiteY14" fmla="*/ 4023 h 10576"/>
              <a:gd name="connsiteX15" fmla="*/ 5254 w 10000"/>
              <a:gd name="connsiteY15" fmla="*/ 4023 h 10576"/>
              <a:gd name="connsiteX16" fmla="*/ 5149 w 10000"/>
              <a:gd name="connsiteY16" fmla="*/ 2813 h 10576"/>
              <a:gd name="connsiteX17" fmla="*/ 5045 w 10000"/>
              <a:gd name="connsiteY17" fmla="*/ 2414 h 10576"/>
              <a:gd name="connsiteX18" fmla="*/ 4837 w 10000"/>
              <a:gd name="connsiteY18" fmla="*/ 1812 h 10576"/>
              <a:gd name="connsiteX19" fmla="*/ 4785 w 10000"/>
              <a:gd name="connsiteY19" fmla="*/ 1409 h 10576"/>
              <a:gd name="connsiteX20" fmla="*/ 4628 w 10000"/>
              <a:gd name="connsiteY20" fmla="*/ 1006 h 10576"/>
              <a:gd name="connsiteX21" fmla="*/ 4419 w 10000"/>
              <a:gd name="connsiteY21" fmla="*/ 403 h 10576"/>
              <a:gd name="connsiteX22" fmla="*/ 4158 w 10000"/>
              <a:gd name="connsiteY22" fmla="*/ 204 h 10576"/>
              <a:gd name="connsiteX23" fmla="*/ 4002 w 10000"/>
              <a:gd name="connsiteY23" fmla="*/ 0 h 10576"/>
              <a:gd name="connsiteX24" fmla="*/ 3793 w 10000"/>
              <a:gd name="connsiteY24" fmla="*/ 204 h 10576"/>
              <a:gd name="connsiteX25" fmla="*/ 3532 w 10000"/>
              <a:gd name="connsiteY25" fmla="*/ 0 h 10576"/>
              <a:gd name="connsiteX26" fmla="*/ 3325 w 10000"/>
              <a:gd name="connsiteY26" fmla="*/ 403 h 10576"/>
              <a:gd name="connsiteX27" fmla="*/ 3220 w 10000"/>
              <a:gd name="connsiteY27" fmla="*/ 2011 h 10576"/>
              <a:gd name="connsiteX28" fmla="*/ 3010 w 10000"/>
              <a:gd name="connsiteY28" fmla="*/ 3216 h 10576"/>
              <a:gd name="connsiteX29" fmla="*/ 2907 w 10000"/>
              <a:gd name="connsiteY29" fmla="*/ 3619 h 10576"/>
              <a:gd name="connsiteX30" fmla="*/ 2490 w 10000"/>
              <a:gd name="connsiteY30" fmla="*/ 4421 h 10576"/>
              <a:gd name="connsiteX31" fmla="*/ 2360 w 10000"/>
              <a:gd name="connsiteY31" fmla="*/ 4978 h 10576"/>
              <a:gd name="connsiteX32" fmla="*/ 2040 w 10000"/>
              <a:gd name="connsiteY32" fmla="*/ 5959 h 10576"/>
              <a:gd name="connsiteX33" fmla="*/ 1626 w 10000"/>
              <a:gd name="connsiteY33" fmla="*/ 5615 h 10576"/>
              <a:gd name="connsiteX34" fmla="*/ 1423 w 10000"/>
              <a:gd name="connsiteY34" fmla="*/ 5753 h 10576"/>
              <a:gd name="connsiteX35" fmla="*/ 1364 w 10000"/>
              <a:gd name="connsiteY35" fmla="*/ 6647 h 10576"/>
              <a:gd name="connsiteX36" fmla="*/ 856 w 10000"/>
              <a:gd name="connsiteY36" fmla="*/ 9037 h 10576"/>
              <a:gd name="connsiteX37" fmla="*/ 583 w 10000"/>
              <a:gd name="connsiteY37" fmla="*/ 9466 h 10576"/>
              <a:gd name="connsiteX38" fmla="*/ 399 w 10000"/>
              <a:gd name="connsiteY38" fmla="*/ 8813 h 10576"/>
              <a:gd name="connsiteX39" fmla="*/ 117 w 10000"/>
              <a:gd name="connsiteY39" fmla="*/ 8832 h 10576"/>
              <a:gd name="connsiteX40" fmla="*/ 0 w 10000"/>
              <a:gd name="connsiteY40" fmla="*/ 9083 h 10576"/>
              <a:gd name="connsiteX0" fmla="*/ 10000 w 10000"/>
              <a:gd name="connsiteY0" fmla="*/ 7348 h 10576"/>
              <a:gd name="connsiteX1" fmla="*/ 8965 w 10000"/>
              <a:gd name="connsiteY1" fmla="*/ 9140 h 10576"/>
              <a:gd name="connsiteX2" fmla="*/ 8507 w 10000"/>
              <a:gd name="connsiteY2" fmla="*/ 9794 h 10576"/>
              <a:gd name="connsiteX3" fmla="*/ 8398 w 10000"/>
              <a:gd name="connsiteY3" fmla="*/ 10189 h 10576"/>
              <a:gd name="connsiteX4" fmla="*/ 7995 w 10000"/>
              <a:gd name="connsiteY4" fmla="*/ 10224 h 10576"/>
              <a:gd name="connsiteX5" fmla="*/ 7800 w 10000"/>
              <a:gd name="connsiteY5" fmla="*/ 10567 h 10576"/>
              <a:gd name="connsiteX6" fmla="*/ 7124 w 10000"/>
              <a:gd name="connsiteY6" fmla="*/ 10000 h 10576"/>
              <a:gd name="connsiteX7" fmla="*/ 6975 w 10000"/>
              <a:gd name="connsiteY7" fmla="*/ 9848 h 10576"/>
              <a:gd name="connsiteX8" fmla="*/ 6819 w 10000"/>
              <a:gd name="connsiteY8" fmla="*/ 9444 h 10576"/>
              <a:gd name="connsiteX9" fmla="*/ 6714 w 10000"/>
              <a:gd name="connsiteY9" fmla="*/ 9047 h 10576"/>
              <a:gd name="connsiteX10" fmla="*/ 6506 w 10000"/>
              <a:gd name="connsiteY10" fmla="*/ 8439 h 10576"/>
              <a:gd name="connsiteX11" fmla="*/ 6349 w 10000"/>
              <a:gd name="connsiteY11" fmla="*/ 8439 h 10576"/>
              <a:gd name="connsiteX12" fmla="*/ 6089 w 10000"/>
              <a:gd name="connsiteY12" fmla="*/ 7837 h 10576"/>
              <a:gd name="connsiteX13" fmla="*/ 5672 w 10000"/>
              <a:gd name="connsiteY13" fmla="*/ 5626 h 10576"/>
              <a:gd name="connsiteX14" fmla="*/ 5411 w 10000"/>
              <a:gd name="connsiteY14" fmla="*/ 4825 h 10576"/>
              <a:gd name="connsiteX15" fmla="*/ 5306 w 10000"/>
              <a:gd name="connsiteY15" fmla="*/ 4023 h 10576"/>
              <a:gd name="connsiteX16" fmla="*/ 5254 w 10000"/>
              <a:gd name="connsiteY16" fmla="*/ 4023 h 10576"/>
              <a:gd name="connsiteX17" fmla="*/ 5149 w 10000"/>
              <a:gd name="connsiteY17" fmla="*/ 2813 h 10576"/>
              <a:gd name="connsiteX18" fmla="*/ 5045 w 10000"/>
              <a:gd name="connsiteY18" fmla="*/ 2414 h 10576"/>
              <a:gd name="connsiteX19" fmla="*/ 4837 w 10000"/>
              <a:gd name="connsiteY19" fmla="*/ 1812 h 10576"/>
              <a:gd name="connsiteX20" fmla="*/ 4785 w 10000"/>
              <a:gd name="connsiteY20" fmla="*/ 1409 h 10576"/>
              <a:gd name="connsiteX21" fmla="*/ 4628 w 10000"/>
              <a:gd name="connsiteY21" fmla="*/ 1006 h 10576"/>
              <a:gd name="connsiteX22" fmla="*/ 4419 w 10000"/>
              <a:gd name="connsiteY22" fmla="*/ 403 h 10576"/>
              <a:gd name="connsiteX23" fmla="*/ 4158 w 10000"/>
              <a:gd name="connsiteY23" fmla="*/ 204 h 10576"/>
              <a:gd name="connsiteX24" fmla="*/ 4002 w 10000"/>
              <a:gd name="connsiteY24" fmla="*/ 0 h 10576"/>
              <a:gd name="connsiteX25" fmla="*/ 3793 w 10000"/>
              <a:gd name="connsiteY25" fmla="*/ 204 h 10576"/>
              <a:gd name="connsiteX26" fmla="*/ 3532 w 10000"/>
              <a:gd name="connsiteY26" fmla="*/ 0 h 10576"/>
              <a:gd name="connsiteX27" fmla="*/ 3325 w 10000"/>
              <a:gd name="connsiteY27" fmla="*/ 403 h 10576"/>
              <a:gd name="connsiteX28" fmla="*/ 3220 w 10000"/>
              <a:gd name="connsiteY28" fmla="*/ 2011 h 10576"/>
              <a:gd name="connsiteX29" fmla="*/ 3010 w 10000"/>
              <a:gd name="connsiteY29" fmla="*/ 3216 h 10576"/>
              <a:gd name="connsiteX30" fmla="*/ 2907 w 10000"/>
              <a:gd name="connsiteY30" fmla="*/ 3619 h 10576"/>
              <a:gd name="connsiteX31" fmla="*/ 2490 w 10000"/>
              <a:gd name="connsiteY31" fmla="*/ 4421 h 10576"/>
              <a:gd name="connsiteX32" fmla="*/ 2360 w 10000"/>
              <a:gd name="connsiteY32" fmla="*/ 4978 h 10576"/>
              <a:gd name="connsiteX33" fmla="*/ 2040 w 10000"/>
              <a:gd name="connsiteY33" fmla="*/ 5959 h 10576"/>
              <a:gd name="connsiteX34" fmla="*/ 1626 w 10000"/>
              <a:gd name="connsiteY34" fmla="*/ 5615 h 10576"/>
              <a:gd name="connsiteX35" fmla="*/ 1423 w 10000"/>
              <a:gd name="connsiteY35" fmla="*/ 5753 h 10576"/>
              <a:gd name="connsiteX36" fmla="*/ 1364 w 10000"/>
              <a:gd name="connsiteY36" fmla="*/ 6647 h 10576"/>
              <a:gd name="connsiteX37" fmla="*/ 856 w 10000"/>
              <a:gd name="connsiteY37" fmla="*/ 9037 h 10576"/>
              <a:gd name="connsiteX38" fmla="*/ 583 w 10000"/>
              <a:gd name="connsiteY38" fmla="*/ 9466 h 10576"/>
              <a:gd name="connsiteX39" fmla="*/ 399 w 10000"/>
              <a:gd name="connsiteY39" fmla="*/ 8813 h 10576"/>
              <a:gd name="connsiteX40" fmla="*/ 117 w 10000"/>
              <a:gd name="connsiteY40" fmla="*/ 8832 h 10576"/>
              <a:gd name="connsiteX41" fmla="*/ 0 w 10000"/>
              <a:gd name="connsiteY41" fmla="*/ 9083 h 10576"/>
              <a:gd name="connsiteX0" fmla="*/ 10000 w 10000"/>
              <a:gd name="connsiteY0" fmla="*/ 7348 h 10576"/>
              <a:gd name="connsiteX1" fmla="*/ 9187 w 10000"/>
              <a:gd name="connsiteY1" fmla="*/ 9123 h 10576"/>
              <a:gd name="connsiteX2" fmla="*/ 8965 w 10000"/>
              <a:gd name="connsiteY2" fmla="*/ 9140 h 10576"/>
              <a:gd name="connsiteX3" fmla="*/ 8507 w 10000"/>
              <a:gd name="connsiteY3" fmla="*/ 9794 h 10576"/>
              <a:gd name="connsiteX4" fmla="*/ 8398 w 10000"/>
              <a:gd name="connsiteY4" fmla="*/ 10189 h 10576"/>
              <a:gd name="connsiteX5" fmla="*/ 7995 w 10000"/>
              <a:gd name="connsiteY5" fmla="*/ 10224 h 10576"/>
              <a:gd name="connsiteX6" fmla="*/ 7800 w 10000"/>
              <a:gd name="connsiteY6" fmla="*/ 10567 h 10576"/>
              <a:gd name="connsiteX7" fmla="*/ 7124 w 10000"/>
              <a:gd name="connsiteY7" fmla="*/ 10000 h 10576"/>
              <a:gd name="connsiteX8" fmla="*/ 6975 w 10000"/>
              <a:gd name="connsiteY8" fmla="*/ 9848 h 10576"/>
              <a:gd name="connsiteX9" fmla="*/ 6819 w 10000"/>
              <a:gd name="connsiteY9" fmla="*/ 9444 h 10576"/>
              <a:gd name="connsiteX10" fmla="*/ 6714 w 10000"/>
              <a:gd name="connsiteY10" fmla="*/ 9047 h 10576"/>
              <a:gd name="connsiteX11" fmla="*/ 6506 w 10000"/>
              <a:gd name="connsiteY11" fmla="*/ 8439 h 10576"/>
              <a:gd name="connsiteX12" fmla="*/ 6349 w 10000"/>
              <a:gd name="connsiteY12" fmla="*/ 8439 h 10576"/>
              <a:gd name="connsiteX13" fmla="*/ 6089 w 10000"/>
              <a:gd name="connsiteY13" fmla="*/ 7837 h 10576"/>
              <a:gd name="connsiteX14" fmla="*/ 5672 w 10000"/>
              <a:gd name="connsiteY14" fmla="*/ 5626 h 10576"/>
              <a:gd name="connsiteX15" fmla="*/ 5411 w 10000"/>
              <a:gd name="connsiteY15" fmla="*/ 4825 h 10576"/>
              <a:gd name="connsiteX16" fmla="*/ 5306 w 10000"/>
              <a:gd name="connsiteY16" fmla="*/ 4023 h 10576"/>
              <a:gd name="connsiteX17" fmla="*/ 5254 w 10000"/>
              <a:gd name="connsiteY17" fmla="*/ 4023 h 10576"/>
              <a:gd name="connsiteX18" fmla="*/ 5149 w 10000"/>
              <a:gd name="connsiteY18" fmla="*/ 2813 h 10576"/>
              <a:gd name="connsiteX19" fmla="*/ 5045 w 10000"/>
              <a:gd name="connsiteY19" fmla="*/ 2414 h 10576"/>
              <a:gd name="connsiteX20" fmla="*/ 4837 w 10000"/>
              <a:gd name="connsiteY20" fmla="*/ 1812 h 10576"/>
              <a:gd name="connsiteX21" fmla="*/ 4785 w 10000"/>
              <a:gd name="connsiteY21" fmla="*/ 1409 h 10576"/>
              <a:gd name="connsiteX22" fmla="*/ 4628 w 10000"/>
              <a:gd name="connsiteY22" fmla="*/ 1006 h 10576"/>
              <a:gd name="connsiteX23" fmla="*/ 4419 w 10000"/>
              <a:gd name="connsiteY23" fmla="*/ 403 h 10576"/>
              <a:gd name="connsiteX24" fmla="*/ 4158 w 10000"/>
              <a:gd name="connsiteY24" fmla="*/ 204 h 10576"/>
              <a:gd name="connsiteX25" fmla="*/ 4002 w 10000"/>
              <a:gd name="connsiteY25" fmla="*/ 0 h 10576"/>
              <a:gd name="connsiteX26" fmla="*/ 3793 w 10000"/>
              <a:gd name="connsiteY26" fmla="*/ 204 h 10576"/>
              <a:gd name="connsiteX27" fmla="*/ 3532 w 10000"/>
              <a:gd name="connsiteY27" fmla="*/ 0 h 10576"/>
              <a:gd name="connsiteX28" fmla="*/ 3325 w 10000"/>
              <a:gd name="connsiteY28" fmla="*/ 403 h 10576"/>
              <a:gd name="connsiteX29" fmla="*/ 3220 w 10000"/>
              <a:gd name="connsiteY29" fmla="*/ 2011 h 10576"/>
              <a:gd name="connsiteX30" fmla="*/ 3010 w 10000"/>
              <a:gd name="connsiteY30" fmla="*/ 3216 h 10576"/>
              <a:gd name="connsiteX31" fmla="*/ 2907 w 10000"/>
              <a:gd name="connsiteY31" fmla="*/ 3619 h 10576"/>
              <a:gd name="connsiteX32" fmla="*/ 2490 w 10000"/>
              <a:gd name="connsiteY32" fmla="*/ 4421 h 10576"/>
              <a:gd name="connsiteX33" fmla="*/ 2360 w 10000"/>
              <a:gd name="connsiteY33" fmla="*/ 4978 h 10576"/>
              <a:gd name="connsiteX34" fmla="*/ 2040 w 10000"/>
              <a:gd name="connsiteY34" fmla="*/ 5959 h 10576"/>
              <a:gd name="connsiteX35" fmla="*/ 1626 w 10000"/>
              <a:gd name="connsiteY35" fmla="*/ 5615 h 10576"/>
              <a:gd name="connsiteX36" fmla="*/ 1423 w 10000"/>
              <a:gd name="connsiteY36" fmla="*/ 5753 h 10576"/>
              <a:gd name="connsiteX37" fmla="*/ 1364 w 10000"/>
              <a:gd name="connsiteY37" fmla="*/ 6647 h 10576"/>
              <a:gd name="connsiteX38" fmla="*/ 856 w 10000"/>
              <a:gd name="connsiteY38" fmla="*/ 9037 h 10576"/>
              <a:gd name="connsiteX39" fmla="*/ 583 w 10000"/>
              <a:gd name="connsiteY39" fmla="*/ 9466 h 10576"/>
              <a:gd name="connsiteX40" fmla="*/ 399 w 10000"/>
              <a:gd name="connsiteY40" fmla="*/ 8813 h 10576"/>
              <a:gd name="connsiteX41" fmla="*/ 117 w 10000"/>
              <a:gd name="connsiteY41" fmla="*/ 8832 h 10576"/>
              <a:gd name="connsiteX42" fmla="*/ 0 w 10000"/>
              <a:gd name="connsiteY42" fmla="*/ 9083 h 10576"/>
              <a:gd name="connsiteX0" fmla="*/ 10000 w 10000"/>
              <a:gd name="connsiteY0" fmla="*/ 7348 h 10576"/>
              <a:gd name="connsiteX1" fmla="*/ 9473 w 10000"/>
              <a:gd name="connsiteY1" fmla="*/ 8693 h 10576"/>
              <a:gd name="connsiteX2" fmla="*/ 9187 w 10000"/>
              <a:gd name="connsiteY2" fmla="*/ 9123 h 10576"/>
              <a:gd name="connsiteX3" fmla="*/ 8965 w 10000"/>
              <a:gd name="connsiteY3" fmla="*/ 9140 h 10576"/>
              <a:gd name="connsiteX4" fmla="*/ 8507 w 10000"/>
              <a:gd name="connsiteY4" fmla="*/ 9794 h 10576"/>
              <a:gd name="connsiteX5" fmla="*/ 8398 w 10000"/>
              <a:gd name="connsiteY5" fmla="*/ 10189 h 10576"/>
              <a:gd name="connsiteX6" fmla="*/ 7995 w 10000"/>
              <a:gd name="connsiteY6" fmla="*/ 10224 h 10576"/>
              <a:gd name="connsiteX7" fmla="*/ 7800 w 10000"/>
              <a:gd name="connsiteY7" fmla="*/ 10567 h 10576"/>
              <a:gd name="connsiteX8" fmla="*/ 7124 w 10000"/>
              <a:gd name="connsiteY8" fmla="*/ 10000 h 10576"/>
              <a:gd name="connsiteX9" fmla="*/ 6975 w 10000"/>
              <a:gd name="connsiteY9" fmla="*/ 9848 h 10576"/>
              <a:gd name="connsiteX10" fmla="*/ 6819 w 10000"/>
              <a:gd name="connsiteY10" fmla="*/ 9444 h 10576"/>
              <a:gd name="connsiteX11" fmla="*/ 6714 w 10000"/>
              <a:gd name="connsiteY11" fmla="*/ 9047 h 10576"/>
              <a:gd name="connsiteX12" fmla="*/ 6506 w 10000"/>
              <a:gd name="connsiteY12" fmla="*/ 8439 h 10576"/>
              <a:gd name="connsiteX13" fmla="*/ 6349 w 10000"/>
              <a:gd name="connsiteY13" fmla="*/ 8439 h 10576"/>
              <a:gd name="connsiteX14" fmla="*/ 6089 w 10000"/>
              <a:gd name="connsiteY14" fmla="*/ 7837 h 10576"/>
              <a:gd name="connsiteX15" fmla="*/ 5672 w 10000"/>
              <a:gd name="connsiteY15" fmla="*/ 5626 h 10576"/>
              <a:gd name="connsiteX16" fmla="*/ 5411 w 10000"/>
              <a:gd name="connsiteY16" fmla="*/ 4825 h 10576"/>
              <a:gd name="connsiteX17" fmla="*/ 5306 w 10000"/>
              <a:gd name="connsiteY17" fmla="*/ 4023 h 10576"/>
              <a:gd name="connsiteX18" fmla="*/ 5254 w 10000"/>
              <a:gd name="connsiteY18" fmla="*/ 4023 h 10576"/>
              <a:gd name="connsiteX19" fmla="*/ 5149 w 10000"/>
              <a:gd name="connsiteY19" fmla="*/ 2813 h 10576"/>
              <a:gd name="connsiteX20" fmla="*/ 5045 w 10000"/>
              <a:gd name="connsiteY20" fmla="*/ 2414 h 10576"/>
              <a:gd name="connsiteX21" fmla="*/ 4837 w 10000"/>
              <a:gd name="connsiteY21" fmla="*/ 1812 h 10576"/>
              <a:gd name="connsiteX22" fmla="*/ 4785 w 10000"/>
              <a:gd name="connsiteY22" fmla="*/ 1409 h 10576"/>
              <a:gd name="connsiteX23" fmla="*/ 4628 w 10000"/>
              <a:gd name="connsiteY23" fmla="*/ 1006 h 10576"/>
              <a:gd name="connsiteX24" fmla="*/ 4419 w 10000"/>
              <a:gd name="connsiteY24" fmla="*/ 403 h 10576"/>
              <a:gd name="connsiteX25" fmla="*/ 4158 w 10000"/>
              <a:gd name="connsiteY25" fmla="*/ 204 h 10576"/>
              <a:gd name="connsiteX26" fmla="*/ 4002 w 10000"/>
              <a:gd name="connsiteY26" fmla="*/ 0 h 10576"/>
              <a:gd name="connsiteX27" fmla="*/ 3793 w 10000"/>
              <a:gd name="connsiteY27" fmla="*/ 204 h 10576"/>
              <a:gd name="connsiteX28" fmla="*/ 3532 w 10000"/>
              <a:gd name="connsiteY28" fmla="*/ 0 h 10576"/>
              <a:gd name="connsiteX29" fmla="*/ 3325 w 10000"/>
              <a:gd name="connsiteY29" fmla="*/ 403 h 10576"/>
              <a:gd name="connsiteX30" fmla="*/ 3220 w 10000"/>
              <a:gd name="connsiteY30" fmla="*/ 2011 h 10576"/>
              <a:gd name="connsiteX31" fmla="*/ 3010 w 10000"/>
              <a:gd name="connsiteY31" fmla="*/ 3216 h 10576"/>
              <a:gd name="connsiteX32" fmla="*/ 2907 w 10000"/>
              <a:gd name="connsiteY32" fmla="*/ 3619 h 10576"/>
              <a:gd name="connsiteX33" fmla="*/ 2490 w 10000"/>
              <a:gd name="connsiteY33" fmla="*/ 4421 h 10576"/>
              <a:gd name="connsiteX34" fmla="*/ 2360 w 10000"/>
              <a:gd name="connsiteY34" fmla="*/ 4978 h 10576"/>
              <a:gd name="connsiteX35" fmla="*/ 2040 w 10000"/>
              <a:gd name="connsiteY35" fmla="*/ 5959 h 10576"/>
              <a:gd name="connsiteX36" fmla="*/ 1626 w 10000"/>
              <a:gd name="connsiteY36" fmla="*/ 5615 h 10576"/>
              <a:gd name="connsiteX37" fmla="*/ 1423 w 10000"/>
              <a:gd name="connsiteY37" fmla="*/ 5753 h 10576"/>
              <a:gd name="connsiteX38" fmla="*/ 1364 w 10000"/>
              <a:gd name="connsiteY38" fmla="*/ 6647 h 10576"/>
              <a:gd name="connsiteX39" fmla="*/ 856 w 10000"/>
              <a:gd name="connsiteY39" fmla="*/ 9037 h 10576"/>
              <a:gd name="connsiteX40" fmla="*/ 583 w 10000"/>
              <a:gd name="connsiteY40" fmla="*/ 9466 h 10576"/>
              <a:gd name="connsiteX41" fmla="*/ 399 w 10000"/>
              <a:gd name="connsiteY41" fmla="*/ 8813 h 10576"/>
              <a:gd name="connsiteX42" fmla="*/ 117 w 10000"/>
              <a:gd name="connsiteY42" fmla="*/ 8832 h 10576"/>
              <a:gd name="connsiteX43" fmla="*/ 0 w 10000"/>
              <a:gd name="connsiteY43" fmla="*/ 9083 h 10576"/>
              <a:gd name="connsiteX0" fmla="*/ 10000 w 10000"/>
              <a:gd name="connsiteY0" fmla="*/ 7348 h 10576"/>
              <a:gd name="connsiteX1" fmla="*/ 9867 w 10000"/>
              <a:gd name="connsiteY1" fmla="*/ 7335 h 10576"/>
              <a:gd name="connsiteX2" fmla="*/ 9473 w 10000"/>
              <a:gd name="connsiteY2" fmla="*/ 8693 h 10576"/>
              <a:gd name="connsiteX3" fmla="*/ 9187 w 10000"/>
              <a:gd name="connsiteY3" fmla="*/ 9123 h 10576"/>
              <a:gd name="connsiteX4" fmla="*/ 8965 w 10000"/>
              <a:gd name="connsiteY4" fmla="*/ 9140 h 10576"/>
              <a:gd name="connsiteX5" fmla="*/ 8507 w 10000"/>
              <a:gd name="connsiteY5" fmla="*/ 9794 h 10576"/>
              <a:gd name="connsiteX6" fmla="*/ 8398 w 10000"/>
              <a:gd name="connsiteY6" fmla="*/ 10189 h 10576"/>
              <a:gd name="connsiteX7" fmla="*/ 7995 w 10000"/>
              <a:gd name="connsiteY7" fmla="*/ 10224 h 10576"/>
              <a:gd name="connsiteX8" fmla="*/ 7800 w 10000"/>
              <a:gd name="connsiteY8" fmla="*/ 10567 h 10576"/>
              <a:gd name="connsiteX9" fmla="*/ 7124 w 10000"/>
              <a:gd name="connsiteY9" fmla="*/ 10000 h 10576"/>
              <a:gd name="connsiteX10" fmla="*/ 6975 w 10000"/>
              <a:gd name="connsiteY10" fmla="*/ 9848 h 10576"/>
              <a:gd name="connsiteX11" fmla="*/ 6819 w 10000"/>
              <a:gd name="connsiteY11" fmla="*/ 9444 h 10576"/>
              <a:gd name="connsiteX12" fmla="*/ 6714 w 10000"/>
              <a:gd name="connsiteY12" fmla="*/ 9047 h 10576"/>
              <a:gd name="connsiteX13" fmla="*/ 6506 w 10000"/>
              <a:gd name="connsiteY13" fmla="*/ 8439 h 10576"/>
              <a:gd name="connsiteX14" fmla="*/ 6349 w 10000"/>
              <a:gd name="connsiteY14" fmla="*/ 8439 h 10576"/>
              <a:gd name="connsiteX15" fmla="*/ 6089 w 10000"/>
              <a:gd name="connsiteY15" fmla="*/ 7837 h 10576"/>
              <a:gd name="connsiteX16" fmla="*/ 5672 w 10000"/>
              <a:gd name="connsiteY16" fmla="*/ 5626 h 10576"/>
              <a:gd name="connsiteX17" fmla="*/ 5411 w 10000"/>
              <a:gd name="connsiteY17" fmla="*/ 4825 h 10576"/>
              <a:gd name="connsiteX18" fmla="*/ 5306 w 10000"/>
              <a:gd name="connsiteY18" fmla="*/ 4023 h 10576"/>
              <a:gd name="connsiteX19" fmla="*/ 5254 w 10000"/>
              <a:gd name="connsiteY19" fmla="*/ 4023 h 10576"/>
              <a:gd name="connsiteX20" fmla="*/ 5149 w 10000"/>
              <a:gd name="connsiteY20" fmla="*/ 2813 h 10576"/>
              <a:gd name="connsiteX21" fmla="*/ 5045 w 10000"/>
              <a:gd name="connsiteY21" fmla="*/ 2414 h 10576"/>
              <a:gd name="connsiteX22" fmla="*/ 4837 w 10000"/>
              <a:gd name="connsiteY22" fmla="*/ 1812 h 10576"/>
              <a:gd name="connsiteX23" fmla="*/ 4785 w 10000"/>
              <a:gd name="connsiteY23" fmla="*/ 1409 h 10576"/>
              <a:gd name="connsiteX24" fmla="*/ 4628 w 10000"/>
              <a:gd name="connsiteY24" fmla="*/ 1006 h 10576"/>
              <a:gd name="connsiteX25" fmla="*/ 4419 w 10000"/>
              <a:gd name="connsiteY25" fmla="*/ 403 h 10576"/>
              <a:gd name="connsiteX26" fmla="*/ 4158 w 10000"/>
              <a:gd name="connsiteY26" fmla="*/ 204 h 10576"/>
              <a:gd name="connsiteX27" fmla="*/ 4002 w 10000"/>
              <a:gd name="connsiteY27" fmla="*/ 0 h 10576"/>
              <a:gd name="connsiteX28" fmla="*/ 3793 w 10000"/>
              <a:gd name="connsiteY28" fmla="*/ 204 h 10576"/>
              <a:gd name="connsiteX29" fmla="*/ 3532 w 10000"/>
              <a:gd name="connsiteY29" fmla="*/ 0 h 10576"/>
              <a:gd name="connsiteX30" fmla="*/ 3325 w 10000"/>
              <a:gd name="connsiteY30" fmla="*/ 403 h 10576"/>
              <a:gd name="connsiteX31" fmla="*/ 3220 w 10000"/>
              <a:gd name="connsiteY31" fmla="*/ 2011 h 10576"/>
              <a:gd name="connsiteX32" fmla="*/ 3010 w 10000"/>
              <a:gd name="connsiteY32" fmla="*/ 3216 h 10576"/>
              <a:gd name="connsiteX33" fmla="*/ 2907 w 10000"/>
              <a:gd name="connsiteY33" fmla="*/ 3619 h 10576"/>
              <a:gd name="connsiteX34" fmla="*/ 2490 w 10000"/>
              <a:gd name="connsiteY34" fmla="*/ 4421 h 10576"/>
              <a:gd name="connsiteX35" fmla="*/ 2360 w 10000"/>
              <a:gd name="connsiteY35" fmla="*/ 4978 h 10576"/>
              <a:gd name="connsiteX36" fmla="*/ 2040 w 10000"/>
              <a:gd name="connsiteY36" fmla="*/ 5959 h 10576"/>
              <a:gd name="connsiteX37" fmla="*/ 1626 w 10000"/>
              <a:gd name="connsiteY37" fmla="*/ 5615 h 10576"/>
              <a:gd name="connsiteX38" fmla="*/ 1423 w 10000"/>
              <a:gd name="connsiteY38" fmla="*/ 5753 h 10576"/>
              <a:gd name="connsiteX39" fmla="*/ 1364 w 10000"/>
              <a:gd name="connsiteY39" fmla="*/ 6647 h 10576"/>
              <a:gd name="connsiteX40" fmla="*/ 856 w 10000"/>
              <a:gd name="connsiteY40" fmla="*/ 9037 h 10576"/>
              <a:gd name="connsiteX41" fmla="*/ 583 w 10000"/>
              <a:gd name="connsiteY41" fmla="*/ 9466 h 10576"/>
              <a:gd name="connsiteX42" fmla="*/ 399 w 10000"/>
              <a:gd name="connsiteY42" fmla="*/ 8813 h 10576"/>
              <a:gd name="connsiteX43" fmla="*/ 117 w 10000"/>
              <a:gd name="connsiteY43" fmla="*/ 8832 h 10576"/>
              <a:gd name="connsiteX44" fmla="*/ 0 w 10000"/>
              <a:gd name="connsiteY44" fmla="*/ 9083 h 10576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57 w 10000"/>
              <a:gd name="connsiteY4" fmla="*/ 9157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57 w 10000"/>
              <a:gd name="connsiteY4" fmla="*/ 9088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1 w 10000"/>
              <a:gd name="connsiteY4" fmla="*/ 9122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69 w 10000"/>
              <a:gd name="connsiteY2" fmla="*/ 8676 h 10567"/>
              <a:gd name="connsiteX3" fmla="*/ 9187 w 10000"/>
              <a:gd name="connsiteY3" fmla="*/ 9123 h 10567"/>
              <a:gd name="connsiteX4" fmla="*/ 8961 w 10000"/>
              <a:gd name="connsiteY4" fmla="*/ 9122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1790 w 11790"/>
              <a:gd name="connsiteY0" fmla="*/ 3754 h 10567"/>
              <a:gd name="connsiteX1" fmla="*/ 9867 w 11790"/>
              <a:gd name="connsiteY1" fmla="*/ 7335 h 10567"/>
              <a:gd name="connsiteX2" fmla="*/ 9469 w 11790"/>
              <a:gd name="connsiteY2" fmla="*/ 8676 h 10567"/>
              <a:gd name="connsiteX3" fmla="*/ 9187 w 11790"/>
              <a:gd name="connsiteY3" fmla="*/ 9123 h 10567"/>
              <a:gd name="connsiteX4" fmla="*/ 8961 w 11790"/>
              <a:gd name="connsiteY4" fmla="*/ 9122 h 10567"/>
              <a:gd name="connsiteX5" fmla="*/ 8507 w 11790"/>
              <a:gd name="connsiteY5" fmla="*/ 9794 h 10567"/>
              <a:gd name="connsiteX6" fmla="*/ 8398 w 11790"/>
              <a:gd name="connsiteY6" fmla="*/ 10189 h 10567"/>
              <a:gd name="connsiteX7" fmla="*/ 7995 w 11790"/>
              <a:gd name="connsiteY7" fmla="*/ 10224 h 10567"/>
              <a:gd name="connsiteX8" fmla="*/ 7800 w 11790"/>
              <a:gd name="connsiteY8" fmla="*/ 10567 h 10567"/>
              <a:gd name="connsiteX9" fmla="*/ 7124 w 11790"/>
              <a:gd name="connsiteY9" fmla="*/ 10000 h 10567"/>
              <a:gd name="connsiteX10" fmla="*/ 6975 w 11790"/>
              <a:gd name="connsiteY10" fmla="*/ 9848 h 10567"/>
              <a:gd name="connsiteX11" fmla="*/ 6819 w 11790"/>
              <a:gd name="connsiteY11" fmla="*/ 9444 h 10567"/>
              <a:gd name="connsiteX12" fmla="*/ 6714 w 11790"/>
              <a:gd name="connsiteY12" fmla="*/ 9047 h 10567"/>
              <a:gd name="connsiteX13" fmla="*/ 6506 w 11790"/>
              <a:gd name="connsiteY13" fmla="*/ 8439 h 10567"/>
              <a:gd name="connsiteX14" fmla="*/ 6349 w 11790"/>
              <a:gd name="connsiteY14" fmla="*/ 8439 h 10567"/>
              <a:gd name="connsiteX15" fmla="*/ 6089 w 11790"/>
              <a:gd name="connsiteY15" fmla="*/ 7837 h 10567"/>
              <a:gd name="connsiteX16" fmla="*/ 5672 w 11790"/>
              <a:gd name="connsiteY16" fmla="*/ 5626 h 10567"/>
              <a:gd name="connsiteX17" fmla="*/ 5411 w 11790"/>
              <a:gd name="connsiteY17" fmla="*/ 4825 h 10567"/>
              <a:gd name="connsiteX18" fmla="*/ 5306 w 11790"/>
              <a:gd name="connsiteY18" fmla="*/ 4023 h 10567"/>
              <a:gd name="connsiteX19" fmla="*/ 5254 w 11790"/>
              <a:gd name="connsiteY19" fmla="*/ 4023 h 10567"/>
              <a:gd name="connsiteX20" fmla="*/ 5149 w 11790"/>
              <a:gd name="connsiteY20" fmla="*/ 2813 h 10567"/>
              <a:gd name="connsiteX21" fmla="*/ 5045 w 11790"/>
              <a:gd name="connsiteY21" fmla="*/ 2414 h 10567"/>
              <a:gd name="connsiteX22" fmla="*/ 4837 w 11790"/>
              <a:gd name="connsiteY22" fmla="*/ 1812 h 10567"/>
              <a:gd name="connsiteX23" fmla="*/ 4785 w 11790"/>
              <a:gd name="connsiteY23" fmla="*/ 1409 h 10567"/>
              <a:gd name="connsiteX24" fmla="*/ 4628 w 11790"/>
              <a:gd name="connsiteY24" fmla="*/ 1006 h 10567"/>
              <a:gd name="connsiteX25" fmla="*/ 4419 w 11790"/>
              <a:gd name="connsiteY25" fmla="*/ 403 h 10567"/>
              <a:gd name="connsiteX26" fmla="*/ 4158 w 11790"/>
              <a:gd name="connsiteY26" fmla="*/ 204 h 10567"/>
              <a:gd name="connsiteX27" fmla="*/ 4002 w 11790"/>
              <a:gd name="connsiteY27" fmla="*/ 0 h 10567"/>
              <a:gd name="connsiteX28" fmla="*/ 3793 w 11790"/>
              <a:gd name="connsiteY28" fmla="*/ 204 h 10567"/>
              <a:gd name="connsiteX29" fmla="*/ 3532 w 11790"/>
              <a:gd name="connsiteY29" fmla="*/ 0 h 10567"/>
              <a:gd name="connsiteX30" fmla="*/ 3325 w 11790"/>
              <a:gd name="connsiteY30" fmla="*/ 403 h 10567"/>
              <a:gd name="connsiteX31" fmla="*/ 3220 w 11790"/>
              <a:gd name="connsiteY31" fmla="*/ 2011 h 10567"/>
              <a:gd name="connsiteX32" fmla="*/ 3010 w 11790"/>
              <a:gd name="connsiteY32" fmla="*/ 3216 h 10567"/>
              <a:gd name="connsiteX33" fmla="*/ 2907 w 11790"/>
              <a:gd name="connsiteY33" fmla="*/ 3619 h 10567"/>
              <a:gd name="connsiteX34" fmla="*/ 2490 w 11790"/>
              <a:gd name="connsiteY34" fmla="*/ 4421 h 10567"/>
              <a:gd name="connsiteX35" fmla="*/ 2360 w 11790"/>
              <a:gd name="connsiteY35" fmla="*/ 4978 h 10567"/>
              <a:gd name="connsiteX36" fmla="*/ 2040 w 11790"/>
              <a:gd name="connsiteY36" fmla="*/ 5959 h 10567"/>
              <a:gd name="connsiteX37" fmla="*/ 1626 w 11790"/>
              <a:gd name="connsiteY37" fmla="*/ 5615 h 10567"/>
              <a:gd name="connsiteX38" fmla="*/ 1423 w 11790"/>
              <a:gd name="connsiteY38" fmla="*/ 5753 h 10567"/>
              <a:gd name="connsiteX39" fmla="*/ 1364 w 11790"/>
              <a:gd name="connsiteY39" fmla="*/ 6647 h 10567"/>
              <a:gd name="connsiteX40" fmla="*/ 856 w 11790"/>
              <a:gd name="connsiteY40" fmla="*/ 9037 h 10567"/>
              <a:gd name="connsiteX41" fmla="*/ 583 w 11790"/>
              <a:gd name="connsiteY41" fmla="*/ 9466 h 10567"/>
              <a:gd name="connsiteX42" fmla="*/ 399 w 11790"/>
              <a:gd name="connsiteY42" fmla="*/ 8813 h 10567"/>
              <a:gd name="connsiteX43" fmla="*/ 117 w 11790"/>
              <a:gd name="connsiteY43" fmla="*/ 8832 h 10567"/>
              <a:gd name="connsiteX44" fmla="*/ 0 w 11790"/>
              <a:gd name="connsiteY44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9867 w 11790"/>
              <a:gd name="connsiteY2" fmla="*/ 7335 h 10567"/>
              <a:gd name="connsiteX3" fmla="*/ 9469 w 11790"/>
              <a:gd name="connsiteY3" fmla="*/ 8676 h 10567"/>
              <a:gd name="connsiteX4" fmla="*/ 9187 w 11790"/>
              <a:gd name="connsiteY4" fmla="*/ 9123 h 10567"/>
              <a:gd name="connsiteX5" fmla="*/ 8961 w 11790"/>
              <a:gd name="connsiteY5" fmla="*/ 9122 h 10567"/>
              <a:gd name="connsiteX6" fmla="*/ 8507 w 11790"/>
              <a:gd name="connsiteY6" fmla="*/ 9794 h 10567"/>
              <a:gd name="connsiteX7" fmla="*/ 8398 w 11790"/>
              <a:gd name="connsiteY7" fmla="*/ 10189 h 10567"/>
              <a:gd name="connsiteX8" fmla="*/ 7995 w 11790"/>
              <a:gd name="connsiteY8" fmla="*/ 10224 h 10567"/>
              <a:gd name="connsiteX9" fmla="*/ 7800 w 11790"/>
              <a:gd name="connsiteY9" fmla="*/ 10567 h 10567"/>
              <a:gd name="connsiteX10" fmla="*/ 7124 w 11790"/>
              <a:gd name="connsiteY10" fmla="*/ 10000 h 10567"/>
              <a:gd name="connsiteX11" fmla="*/ 6975 w 11790"/>
              <a:gd name="connsiteY11" fmla="*/ 9848 h 10567"/>
              <a:gd name="connsiteX12" fmla="*/ 6819 w 11790"/>
              <a:gd name="connsiteY12" fmla="*/ 9444 h 10567"/>
              <a:gd name="connsiteX13" fmla="*/ 6714 w 11790"/>
              <a:gd name="connsiteY13" fmla="*/ 9047 h 10567"/>
              <a:gd name="connsiteX14" fmla="*/ 6506 w 11790"/>
              <a:gd name="connsiteY14" fmla="*/ 8439 h 10567"/>
              <a:gd name="connsiteX15" fmla="*/ 6349 w 11790"/>
              <a:gd name="connsiteY15" fmla="*/ 8439 h 10567"/>
              <a:gd name="connsiteX16" fmla="*/ 6089 w 11790"/>
              <a:gd name="connsiteY16" fmla="*/ 7837 h 10567"/>
              <a:gd name="connsiteX17" fmla="*/ 5672 w 11790"/>
              <a:gd name="connsiteY17" fmla="*/ 5626 h 10567"/>
              <a:gd name="connsiteX18" fmla="*/ 5411 w 11790"/>
              <a:gd name="connsiteY18" fmla="*/ 4825 h 10567"/>
              <a:gd name="connsiteX19" fmla="*/ 5306 w 11790"/>
              <a:gd name="connsiteY19" fmla="*/ 4023 h 10567"/>
              <a:gd name="connsiteX20" fmla="*/ 5254 w 11790"/>
              <a:gd name="connsiteY20" fmla="*/ 4023 h 10567"/>
              <a:gd name="connsiteX21" fmla="*/ 5149 w 11790"/>
              <a:gd name="connsiteY21" fmla="*/ 2813 h 10567"/>
              <a:gd name="connsiteX22" fmla="*/ 5045 w 11790"/>
              <a:gd name="connsiteY22" fmla="*/ 2414 h 10567"/>
              <a:gd name="connsiteX23" fmla="*/ 4837 w 11790"/>
              <a:gd name="connsiteY23" fmla="*/ 1812 h 10567"/>
              <a:gd name="connsiteX24" fmla="*/ 4785 w 11790"/>
              <a:gd name="connsiteY24" fmla="*/ 1409 h 10567"/>
              <a:gd name="connsiteX25" fmla="*/ 4628 w 11790"/>
              <a:gd name="connsiteY25" fmla="*/ 1006 h 10567"/>
              <a:gd name="connsiteX26" fmla="*/ 4419 w 11790"/>
              <a:gd name="connsiteY26" fmla="*/ 403 h 10567"/>
              <a:gd name="connsiteX27" fmla="*/ 4158 w 11790"/>
              <a:gd name="connsiteY27" fmla="*/ 204 h 10567"/>
              <a:gd name="connsiteX28" fmla="*/ 4002 w 11790"/>
              <a:gd name="connsiteY28" fmla="*/ 0 h 10567"/>
              <a:gd name="connsiteX29" fmla="*/ 3793 w 11790"/>
              <a:gd name="connsiteY29" fmla="*/ 204 h 10567"/>
              <a:gd name="connsiteX30" fmla="*/ 3532 w 11790"/>
              <a:gd name="connsiteY30" fmla="*/ 0 h 10567"/>
              <a:gd name="connsiteX31" fmla="*/ 3325 w 11790"/>
              <a:gd name="connsiteY31" fmla="*/ 403 h 10567"/>
              <a:gd name="connsiteX32" fmla="*/ 3220 w 11790"/>
              <a:gd name="connsiteY32" fmla="*/ 2011 h 10567"/>
              <a:gd name="connsiteX33" fmla="*/ 3010 w 11790"/>
              <a:gd name="connsiteY33" fmla="*/ 3216 h 10567"/>
              <a:gd name="connsiteX34" fmla="*/ 2907 w 11790"/>
              <a:gd name="connsiteY34" fmla="*/ 3619 h 10567"/>
              <a:gd name="connsiteX35" fmla="*/ 2490 w 11790"/>
              <a:gd name="connsiteY35" fmla="*/ 4421 h 10567"/>
              <a:gd name="connsiteX36" fmla="*/ 2360 w 11790"/>
              <a:gd name="connsiteY36" fmla="*/ 4978 h 10567"/>
              <a:gd name="connsiteX37" fmla="*/ 2040 w 11790"/>
              <a:gd name="connsiteY37" fmla="*/ 5959 h 10567"/>
              <a:gd name="connsiteX38" fmla="*/ 1626 w 11790"/>
              <a:gd name="connsiteY38" fmla="*/ 5615 h 10567"/>
              <a:gd name="connsiteX39" fmla="*/ 1423 w 11790"/>
              <a:gd name="connsiteY39" fmla="*/ 5753 h 10567"/>
              <a:gd name="connsiteX40" fmla="*/ 1364 w 11790"/>
              <a:gd name="connsiteY40" fmla="*/ 6647 h 10567"/>
              <a:gd name="connsiteX41" fmla="*/ 856 w 11790"/>
              <a:gd name="connsiteY41" fmla="*/ 9037 h 10567"/>
              <a:gd name="connsiteX42" fmla="*/ 583 w 11790"/>
              <a:gd name="connsiteY42" fmla="*/ 9466 h 10567"/>
              <a:gd name="connsiteX43" fmla="*/ 399 w 11790"/>
              <a:gd name="connsiteY43" fmla="*/ 8813 h 10567"/>
              <a:gd name="connsiteX44" fmla="*/ 117 w 11790"/>
              <a:gd name="connsiteY44" fmla="*/ 8832 h 10567"/>
              <a:gd name="connsiteX45" fmla="*/ 0 w 11790"/>
              <a:gd name="connsiteY45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9867 w 11790"/>
              <a:gd name="connsiteY2" fmla="*/ 7335 h 10567"/>
              <a:gd name="connsiteX3" fmla="*/ 9469 w 11790"/>
              <a:gd name="connsiteY3" fmla="*/ 8676 h 10567"/>
              <a:gd name="connsiteX4" fmla="*/ 9187 w 11790"/>
              <a:gd name="connsiteY4" fmla="*/ 9123 h 10567"/>
              <a:gd name="connsiteX5" fmla="*/ 8961 w 11790"/>
              <a:gd name="connsiteY5" fmla="*/ 9122 h 10567"/>
              <a:gd name="connsiteX6" fmla="*/ 8507 w 11790"/>
              <a:gd name="connsiteY6" fmla="*/ 9794 h 10567"/>
              <a:gd name="connsiteX7" fmla="*/ 8398 w 11790"/>
              <a:gd name="connsiteY7" fmla="*/ 10189 h 10567"/>
              <a:gd name="connsiteX8" fmla="*/ 7995 w 11790"/>
              <a:gd name="connsiteY8" fmla="*/ 10224 h 10567"/>
              <a:gd name="connsiteX9" fmla="*/ 7800 w 11790"/>
              <a:gd name="connsiteY9" fmla="*/ 10567 h 10567"/>
              <a:gd name="connsiteX10" fmla="*/ 7124 w 11790"/>
              <a:gd name="connsiteY10" fmla="*/ 10000 h 10567"/>
              <a:gd name="connsiteX11" fmla="*/ 6975 w 11790"/>
              <a:gd name="connsiteY11" fmla="*/ 9848 h 10567"/>
              <a:gd name="connsiteX12" fmla="*/ 6819 w 11790"/>
              <a:gd name="connsiteY12" fmla="*/ 9444 h 10567"/>
              <a:gd name="connsiteX13" fmla="*/ 6714 w 11790"/>
              <a:gd name="connsiteY13" fmla="*/ 9047 h 10567"/>
              <a:gd name="connsiteX14" fmla="*/ 6506 w 11790"/>
              <a:gd name="connsiteY14" fmla="*/ 8439 h 10567"/>
              <a:gd name="connsiteX15" fmla="*/ 6349 w 11790"/>
              <a:gd name="connsiteY15" fmla="*/ 8439 h 10567"/>
              <a:gd name="connsiteX16" fmla="*/ 6089 w 11790"/>
              <a:gd name="connsiteY16" fmla="*/ 7837 h 10567"/>
              <a:gd name="connsiteX17" fmla="*/ 5672 w 11790"/>
              <a:gd name="connsiteY17" fmla="*/ 5626 h 10567"/>
              <a:gd name="connsiteX18" fmla="*/ 5411 w 11790"/>
              <a:gd name="connsiteY18" fmla="*/ 4825 h 10567"/>
              <a:gd name="connsiteX19" fmla="*/ 5306 w 11790"/>
              <a:gd name="connsiteY19" fmla="*/ 4023 h 10567"/>
              <a:gd name="connsiteX20" fmla="*/ 5254 w 11790"/>
              <a:gd name="connsiteY20" fmla="*/ 4023 h 10567"/>
              <a:gd name="connsiteX21" fmla="*/ 5149 w 11790"/>
              <a:gd name="connsiteY21" fmla="*/ 2813 h 10567"/>
              <a:gd name="connsiteX22" fmla="*/ 5045 w 11790"/>
              <a:gd name="connsiteY22" fmla="*/ 2414 h 10567"/>
              <a:gd name="connsiteX23" fmla="*/ 4837 w 11790"/>
              <a:gd name="connsiteY23" fmla="*/ 1812 h 10567"/>
              <a:gd name="connsiteX24" fmla="*/ 4785 w 11790"/>
              <a:gd name="connsiteY24" fmla="*/ 1409 h 10567"/>
              <a:gd name="connsiteX25" fmla="*/ 4628 w 11790"/>
              <a:gd name="connsiteY25" fmla="*/ 1006 h 10567"/>
              <a:gd name="connsiteX26" fmla="*/ 4419 w 11790"/>
              <a:gd name="connsiteY26" fmla="*/ 403 h 10567"/>
              <a:gd name="connsiteX27" fmla="*/ 4158 w 11790"/>
              <a:gd name="connsiteY27" fmla="*/ 204 h 10567"/>
              <a:gd name="connsiteX28" fmla="*/ 4002 w 11790"/>
              <a:gd name="connsiteY28" fmla="*/ 0 h 10567"/>
              <a:gd name="connsiteX29" fmla="*/ 3793 w 11790"/>
              <a:gd name="connsiteY29" fmla="*/ 204 h 10567"/>
              <a:gd name="connsiteX30" fmla="*/ 3532 w 11790"/>
              <a:gd name="connsiteY30" fmla="*/ 0 h 10567"/>
              <a:gd name="connsiteX31" fmla="*/ 3325 w 11790"/>
              <a:gd name="connsiteY31" fmla="*/ 403 h 10567"/>
              <a:gd name="connsiteX32" fmla="*/ 3220 w 11790"/>
              <a:gd name="connsiteY32" fmla="*/ 2011 h 10567"/>
              <a:gd name="connsiteX33" fmla="*/ 3010 w 11790"/>
              <a:gd name="connsiteY33" fmla="*/ 3216 h 10567"/>
              <a:gd name="connsiteX34" fmla="*/ 2907 w 11790"/>
              <a:gd name="connsiteY34" fmla="*/ 3619 h 10567"/>
              <a:gd name="connsiteX35" fmla="*/ 2490 w 11790"/>
              <a:gd name="connsiteY35" fmla="*/ 4421 h 10567"/>
              <a:gd name="connsiteX36" fmla="*/ 2360 w 11790"/>
              <a:gd name="connsiteY36" fmla="*/ 4978 h 10567"/>
              <a:gd name="connsiteX37" fmla="*/ 2040 w 11790"/>
              <a:gd name="connsiteY37" fmla="*/ 5959 h 10567"/>
              <a:gd name="connsiteX38" fmla="*/ 1626 w 11790"/>
              <a:gd name="connsiteY38" fmla="*/ 5615 h 10567"/>
              <a:gd name="connsiteX39" fmla="*/ 1423 w 11790"/>
              <a:gd name="connsiteY39" fmla="*/ 5753 h 10567"/>
              <a:gd name="connsiteX40" fmla="*/ 1364 w 11790"/>
              <a:gd name="connsiteY40" fmla="*/ 6647 h 10567"/>
              <a:gd name="connsiteX41" fmla="*/ 856 w 11790"/>
              <a:gd name="connsiteY41" fmla="*/ 9037 h 10567"/>
              <a:gd name="connsiteX42" fmla="*/ 583 w 11790"/>
              <a:gd name="connsiteY42" fmla="*/ 9466 h 10567"/>
              <a:gd name="connsiteX43" fmla="*/ 399 w 11790"/>
              <a:gd name="connsiteY43" fmla="*/ 8813 h 10567"/>
              <a:gd name="connsiteX44" fmla="*/ 117 w 11790"/>
              <a:gd name="connsiteY44" fmla="*/ 8832 h 10567"/>
              <a:gd name="connsiteX45" fmla="*/ 0 w 11790"/>
              <a:gd name="connsiteY45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0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0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8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8 w 11790"/>
              <a:gd name="connsiteY2" fmla="*/ 6096 h 10567"/>
              <a:gd name="connsiteX3" fmla="*/ 9875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2818 w 12818"/>
              <a:gd name="connsiteY0" fmla="*/ 1037 h 10567"/>
              <a:gd name="connsiteX1" fmla="*/ 10266 w 12818"/>
              <a:gd name="connsiteY1" fmla="*/ 5615 h 10567"/>
              <a:gd name="connsiteX2" fmla="*/ 10078 w 12818"/>
              <a:gd name="connsiteY2" fmla="*/ 6096 h 10567"/>
              <a:gd name="connsiteX3" fmla="*/ 9875 w 12818"/>
              <a:gd name="connsiteY3" fmla="*/ 7335 h 10567"/>
              <a:gd name="connsiteX4" fmla="*/ 9469 w 12818"/>
              <a:gd name="connsiteY4" fmla="*/ 8676 h 10567"/>
              <a:gd name="connsiteX5" fmla="*/ 9187 w 12818"/>
              <a:gd name="connsiteY5" fmla="*/ 9123 h 10567"/>
              <a:gd name="connsiteX6" fmla="*/ 8961 w 12818"/>
              <a:gd name="connsiteY6" fmla="*/ 9122 h 10567"/>
              <a:gd name="connsiteX7" fmla="*/ 8507 w 12818"/>
              <a:gd name="connsiteY7" fmla="*/ 9794 h 10567"/>
              <a:gd name="connsiteX8" fmla="*/ 8398 w 12818"/>
              <a:gd name="connsiteY8" fmla="*/ 10189 h 10567"/>
              <a:gd name="connsiteX9" fmla="*/ 7995 w 12818"/>
              <a:gd name="connsiteY9" fmla="*/ 10224 h 10567"/>
              <a:gd name="connsiteX10" fmla="*/ 7800 w 12818"/>
              <a:gd name="connsiteY10" fmla="*/ 10567 h 10567"/>
              <a:gd name="connsiteX11" fmla="*/ 7124 w 12818"/>
              <a:gd name="connsiteY11" fmla="*/ 10000 h 10567"/>
              <a:gd name="connsiteX12" fmla="*/ 6975 w 12818"/>
              <a:gd name="connsiteY12" fmla="*/ 9848 h 10567"/>
              <a:gd name="connsiteX13" fmla="*/ 6819 w 12818"/>
              <a:gd name="connsiteY13" fmla="*/ 9444 h 10567"/>
              <a:gd name="connsiteX14" fmla="*/ 6714 w 12818"/>
              <a:gd name="connsiteY14" fmla="*/ 9047 h 10567"/>
              <a:gd name="connsiteX15" fmla="*/ 6506 w 12818"/>
              <a:gd name="connsiteY15" fmla="*/ 8439 h 10567"/>
              <a:gd name="connsiteX16" fmla="*/ 6349 w 12818"/>
              <a:gd name="connsiteY16" fmla="*/ 8439 h 10567"/>
              <a:gd name="connsiteX17" fmla="*/ 6089 w 12818"/>
              <a:gd name="connsiteY17" fmla="*/ 7837 h 10567"/>
              <a:gd name="connsiteX18" fmla="*/ 5672 w 12818"/>
              <a:gd name="connsiteY18" fmla="*/ 5626 h 10567"/>
              <a:gd name="connsiteX19" fmla="*/ 5411 w 12818"/>
              <a:gd name="connsiteY19" fmla="*/ 4825 h 10567"/>
              <a:gd name="connsiteX20" fmla="*/ 5306 w 12818"/>
              <a:gd name="connsiteY20" fmla="*/ 4023 h 10567"/>
              <a:gd name="connsiteX21" fmla="*/ 5254 w 12818"/>
              <a:gd name="connsiteY21" fmla="*/ 4023 h 10567"/>
              <a:gd name="connsiteX22" fmla="*/ 5149 w 12818"/>
              <a:gd name="connsiteY22" fmla="*/ 2813 h 10567"/>
              <a:gd name="connsiteX23" fmla="*/ 5045 w 12818"/>
              <a:gd name="connsiteY23" fmla="*/ 2414 h 10567"/>
              <a:gd name="connsiteX24" fmla="*/ 4837 w 12818"/>
              <a:gd name="connsiteY24" fmla="*/ 1812 h 10567"/>
              <a:gd name="connsiteX25" fmla="*/ 4785 w 12818"/>
              <a:gd name="connsiteY25" fmla="*/ 1409 h 10567"/>
              <a:gd name="connsiteX26" fmla="*/ 4628 w 12818"/>
              <a:gd name="connsiteY26" fmla="*/ 1006 h 10567"/>
              <a:gd name="connsiteX27" fmla="*/ 4419 w 12818"/>
              <a:gd name="connsiteY27" fmla="*/ 403 h 10567"/>
              <a:gd name="connsiteX28" fmla="*/ 4158 w 12818"/>
              <a:gd name="connsiteY28" fmla="*/ 204 h 10567"/>
              <a:gd name="connsiteX29" fmla="*/ 4002 w 12818"/>
              <a:gd name="connsiteY29" fmla="*/ 0 h 10567"/>
              <a:gd name="connsiteX30" fmla="*/ 3793 w 12818"/>
              <a:gd name="connsiteY30" fmla="*/ 204 h 10567"/>
              <a:gd name="connsiteX31" fmla="*/ 3532 w 12818"/>
              <a:gd name="connsiteY31" fmla="*/ 0 h 10567"/>
              <a:gd name="connsiteX32" fmla="*/ 3325 w 12818"/>
              <a:gd name="connsiteY32" fmla="*/ 403 h 10567"/>
              <a:gd name="connsiteX33" fmla="*/ 3220 w 12818"/>
              <a:gd name="connsiteY33" fmla="*/ 2011 h 10567"/>
              <a:gd name="connsiteX34" fmla="*/ 3010 w 12818"/>
              <a:gd name="connsiteY34" fmla="*/ 3216 h 10567"/>
              <a:gd name="connsiteX35" fmla="*/ 2907 w 12818"/>
              <a:gd name="connsiteY35" fmla="*/ 3619 h 10567"/>
              <a:gd name="connsiteX36" fmla="*/ 2490 w 12818"/>
              <a:gd name="connsiteY36" fmla="*/ 4421 h 10567"/>
              <a:gd name="connsiteX37" fmla="*/ 2360 w 12818"/>
              <a:gd name="connsiteY37" fmla="*/ 4978 h 10567"/>
              <a:gd name="connsiteX38" fmla="*/ 2040 w 12818"/>
              <a:gd name="connsiteY38" fmla="*/ 5959 h 10567"/>
              <a:gd name="connsiteX39" fmla="*/ 1626 w 12818"/>
              <a:gd name="connsiteY39" fmla="*/ 5615 h 10567"/>
              <a:gd name="connsiteX40" fmla="*/ 1423 w 12818"/>
              <a:gd name="connsiteY40" fmla="*/ 5753 h 10567"/>
              <a:gd name="connsiteX41" fmla="*/ 1364 w 12818"/>
              <a:gd name="connsiteY41" fmla="*/ 6647 h 10567"/>
              <a:gd name="connsiteX42" fmla="*/ 856 w 12818"/>
              <a:gd name="connsiteY42" fmla="*/ 9037 h 10567"/>
              <a:gd name="connsiteX43" fmla="*/ 583 w 12818"/>
              <a:gd name="connsiteY43" fmla="*/ 9466 h 10567"/>
              <a:gd name="connsiteX44" fmla="*/ 399 w 12818"/>
              <a:gd name="connsiteY44" fmla="*/ 8813 h 10567"/>
              <a:gd name="connsiteX45" fmla="*/ 117 w 12818"/>
              <a:gd name="connsiteY45" fmla="*/ 8832 h 10567"/>
              <a:gd name="connsiteX46" fmla="*/ 0 w 12818"/>
              <a:gd name="connsiteY46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266 w 12818"/>
              <a:gd name="connsiteY2" fmla="*/ 5615 h 10567"/>
              <a:gd name="connsiteX3" fmla="*/ 10078 w 12818"/>
              <a:gd name="connsiteY3" fmla="*/ 6096 h 10567"/>
              <a:gd name="connsiteX4" fmla="*/ 9875 w 12818"/>
              <a:gd name="connsiteY4" fmla="*/ 7335 h 10567"/>
              <a:gd name="connsiteX5" fmla="*/ 9469 w 12818"/>
              <a:gd name="connsiteY5" fmla="*/ 8676 h 10567"/>
              <a:gd name="connsiteX6" fmla="*/ 9187 w 12818"/>
              <a:gd name="connsiteY6" fmla="*/ 9123 h 10567"/>
              <a:gd name="connsiteX7" fmla="*/ 8961 w 12818"/>
              <a:gd name="connsiteY7" fmla="*/ 9122 h 10567"/>
              <a:gd name="connsiteX8" fmla="*/ 8507 w 12818"/>
              <a:gd name="connsiteY8" fmla="*/ 9794 h 10567"/>
              <a:gd name="connsiteX9" fmla="*/ 8398 w 12818"/>
              <a:gd name="connsiteY9" fmla="*/ 10189 h 10567"/>
              <a:gd name="connsiteX10" fmla="*/ 7995 w 12818"/>
              <a:gd name="connsiteY10" fmla="*/ 10224 h 10567"/>
              <a:gd name="connsiteX11" fmla="*/ 7800 w 12818"/>
              <a:gd name="connsiteY11" fmla="*/ 10567 h 10567"/>
              <a:gd name="connsiteX12" fmla="*/ 7124 w 12818"/>
              <a:gd name="connsiteY12" fmla="*/ 10000 h 10567"/>
              <a:gd name="connsiteX13" fmla="*/ 6975 w 12818"/>
              <a:gd name="connsiteY13" fmla="*/ 9848 h 10567"/>
              <a:gd name="connsiteX14" fmla="*/ 6819 w 12818"/>
              <a:gd name="connsiteY14" fmla="*/ 9444 h 10567"/>
              <a:gd name="connsiteX15" fmla="*/ 6714 w 12818"/>
              <a:gd name="connsiteY15" fmla="*/ 9047 h 10567"/>
              <a:gd name="connsiteX16" fmla="*/ 6506 w 12818"/>
              <a:gd name="connsiteY16" fmla="*/ 8439 h 10567"/>
              <a:gd name="connsiteX17" fmla="*/ 6349 w 12818"/>
              <a:gd name="connsiteY17" fmla="*/ 8439 h 10567"/>
              <a:gd name="connsiteX18" fmla="*/ 6089 w 12818"/>
              <a:gd name="connsiteY18" fmla="*/ 7837 h 10567"/>
              <a:gd name="connsiteX19" fmla="*/ 5672 w 12818"/>
              <a:gd name="connsiteY19" fmla="*/ 5626 h 10567"/>
              <a:gd name="connsiteX20" fmla="*/ 5411 w 12818"/>
              <a:gd name="connsiteY20" fmla="*/ 4825 h 10567"/>
              <a:gd name="connsiteX21" fmla="*/ 5306 w 12818"/>
              <a:gd name="connsiteY21" fmla="*/ 4023 h 10567"/>
              <a:gd name="connsiteX22" fmla="*/ 5254 w 12818"/>
              <a:gd name="connsiteY22" fmla="*/ 4023 h 10567"/>
              <a:gd name="connsiteX23" fmla="*/ 5149 w 12818"/>
              <a:gd name="connsiteY23" fmla="*/ 2813 h 10567"/>
              <a:gd name="connsiteX24" fmla="*/ 5045 w 12818"/>
              <a:gd name="connsiteY24" fmla="*/ 2414 h 10567"/>
              <a:gd name="connsiteX25" fmla="*/ 4837 w 12818"/>
              <a:gd name="connsiteY25" fmla="*/ 1812 h 10567"/>
              <a:gd name="connsiteX26" fmla="*/ 4785 w 12818"/>
              <a:gd name="connsiteY26" fmla="*/ 1409 h 10567"/>
              <a:gd name="connsiteX27" fmla="*/ 4628 w 12818"/>
              <a:gd name="connsiteY27" fmla="*/ 1006 h 10567"/>
              <a:gd name="connsiteX28" fmla="*/ 4419 w 12818"/>
              <a:gd name="connsiteY28" fmla="*/ 403 h 10567"/>
              <a:gd name="connsiteX29" fmla="*/ 4158 w 12818"/>
              <a:gd name="connsiteY29" fmla="*/ 204 h 10567"/>
              <a:gd name="connsiteX30" fmla="*/ 4002 w 12818"/>
              <a:gd name="connsiteY30" fmla="*/ 0 h 10567"/>
              <a:gd name="connsiteX31" fmla="*/ 3793 w 12818"/>
              <a:gd name="connsiteY31" fmla="*/ 204 h 10567"/>
              <a:gd name="connsiteX32" fmla="*/ 3532 w 12818"/>
              <a:gd name="connsiteY32" fmla="*/ 0 h 10567"/>
              <a:gd name="connsiteX33" fmla="*/ 3325 w 12818"/>
              <a:gd name="connsiteY33" fmla="*/ 403 h 10567"/>
              <a:gd name="connsiteX34" fmla="*/ 3220 w 12818"/>
              <a:gd name="connsiteY34" fmla="*/ 2011 h 10567"/>
              <a:gd name="connsiteX35" fmla="*/ 3010 w 12818"/>
              <a:gd name="connsiteY35" fmla="*/ 3216 h 10567"/>
              <a:gd name="connsiteX36" fmla="*/ 2907 w 12818"/>
              <a:gd name="connsiteY36" fmla="*/ 3619 h 10567"/>
              <a:gd name="connsiteX37" fmla="*/ 2490 w 12818"/>
              <a:gd name="connsiteY37" fmla="*/ 4421 h 10567"/>
              <a:gd name="connsiteX38" fmla="*/ 2360 w 12818"/>
              <a:gd name="connsiteY38" fmla="*/ 4978 h 10567"/>
              <a:gd name="connsiteX39" fmla="*/ 2040 w 12818"/>
              <a:gd name="connsiteY39" fmla="*/ 5959 h 10567"/>
              <a:gd name="connsiteX40" fmla="*/ 1626 w 12818"/>
              <a:gd name="connsiteY40" fmla="*/ 5615 h 10567"/>
              <a:gd name="connsiteX41" fmla="*/ 1423 w 12818"/>
              <a:gd name="connsiteY41" fmla="*/ 5753 h 10567"/>
              <a:gd name="connsiteX42" fmla="*/ 1364 w 12818"/>
              <a:gd name="connsiteY42" fmla="*/ 6647 h 10567"/>
              <a:gd name="connsiteX43" fmla="*/ 856 w 12818"/>
              <a:gd name="connsiteY43" fmla="*/ 9037 h 10567"/>
              <a:gd name="connsiteX44" fmla="*/ 583 w 12818"/>
              <a:gd name="connsiteY44" fmla="*/ 9466 h 10567"/>
              <a:gd name="connsiteX45" fmla="*/ 399 w 12818"/>
              <a:gd name="connsiteY45" fmla="*/ 8813 h 10567"/>
              <a:gd name="connsiteX46" fmla="*/ 117 w 12818"/>
              <a:gd name="connsiteY46" fmla="*/ 8832 h 10567"/>
              <a:gd name="connsiteX47" fmla="*/ 0 w 12818"/>
              <a:gd name="connsiteY47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266 w 12818"/>
              <a:gd name="connsiteY2" fmla="*/ 5615 h 10567"/>
              <a:gd name="connsiteX3" fmla="*/ 10078 w 12818"/>
              <a:gd name="connsiteY3" fmla="*/ 6096 h 10567"/>
              <a:gd name="connsiteX4" fmla="*/ 9875 w 12818"/>
              <a:gd name="connsiteY4" fmla="*/ 7335 h 10567"/>
              <a:gd name="connsiteX5" fmla="*/ 9469 w 12818"/>
              <a:gd name="connsiteY5" fmla="*/ 8676 h 10567"/>
              <a:gd name="connsiteX6" fmla="*/ 9187 w 12818"/>
              <a:gd name="connsiteY6" fmla="*/ 9123 h 10567"/>
              <a:gd name="connsiteX7" fmla="*/ 8961 w 12818"/>
              <a:gd name="connsiteY7" fmla="*/ 9122 h 10567"/>
              <a:gd name="connsiteX8" fmla="*/ 8507 w 12818"/>
              <a:gd name="connsiteY8" fmla="*/ 9794 h 10567"/>
              <a:gd name="connsiteX9" fmla="*/ 8398 w 12818"/>
              <a:gd name="connsiteY9" fmla="*/ 10189 h 10567"/>
              <a:gd name="connsiteX10" fmla="*/ 7995 w 12818"/>
              <a:gd name="connsiteY10" fmla="*/ 10224 h 10567"/>
              <a:gd name="connsiteX11" fmla="*/ 7800 w 12818"/>
              <a:gd name="connsiteY11" fmla="*/ 10567 h 10567"/>
              <a:gd name="connsiteX12" fmla="*/ 7124 w 12818"/>
              <a:gd name="connsiteY12" fmla="*/ 10000 h 10567"/>
              <a:gd name="connsiteX13" fmla="*/ 6975 w 12818"/>
              <a:gd name="connsiteY13" fmla="*/ 9848 h 10567"/>
              <a:gd name="connsiteX14" fmla="*/ 6819 w 12818"/>
              <a:gd name="connsiteY14" fmla="*/ 9444 h 10567"/>
              <a:gd name="connsiteX15" fmla="*/ 6714 w 12818"/>
              <a:gd name="connsiteY15" fmla="*/ 9047 h 10567"/>
              <a:gd name="connsiteX16" fmla="*/ 6506 w 12818"/>
              <a:gd name="connsiteY16" fmla="*/ 8439 h 10567"/>
              <a:gd name="connsiteX17" fmla="*/ 6349 w 12818"/>
              <a:gd name="connsiteY17" fmla="*/ 8439 h 10567"/>
              <a:gd name="connsiteX18" fmla="*/ 6089 w 12818"/>
              <a:gd name="connsiteY18" fmla="*/ 7837 h 10567"/>
              <a:gd name="connsiteX19" fmla="*/ 5672 w 12818"/>
              <a:gd name="connsiteY19" fmla="*/ 5626 h 10567"/>
              <a:gd name="connsiteX20" fmla="*/ 5411 w 12818"/>
              <a:gd name="connsiteY20" fmla="*/ 4825 h 10567"/>
              <a:gd name="connsiteX21" fmla="*/ 5306 w 12818"/>
              <a:gd name="connsiteY21" fmla="*/ 4023 h 10567"/>
              <a:gd name="connsiteX22" fmla="*/ 5254 w 12818"/>
              <a:gd name="connsiteY22" fmla="*/ 4023 h 10567"/>
              <a:gd name="connsiteX23" fmla="*/ 5149 w 12818"/>
              <a:gd name="connsiteY23" fmla="*/ 2813 h 10567"/>
              <a:gd name="connsiteX24" fmla="*/ 5045 w 12818"/>
              <a:gd name="connsiteY24" fmla="*/ 2414 h 10567"/>
              <a:gd name="connsiteX25" fmla="*/ 4837 w 12818"/>
              <a:gd name="connsiteY25" fmla="*/ 1812 h 10567"/>
              <a:gd name="connsiteX26" fmla="*/ 4785 w 12818"/>
              <a:gd name="connsiteY26" fmla="*/ 1409 h 10567"/>
              <a:gd name="connsiteX27" fmla="*/ 4628 w 12818"/>
              <a:gd name="connsiteY27" fmla="*/ 1006 h 10567"/>
              <a:gd name="connsiteX28" fmla="*/ 4419 w 12818"/>
              <a:gd name="connsiteY28" fmla="*/ 403 h 10567"/>
              <a:gd name="connsiteX29" fmla="*/ 4158 w 12818"/>
              <a:gd name="connsiteY29" fmla="*/ 204 h 10567"/>
              <a:gd name="connsiteX30" fmla="*/ 4002 w 12818"/>
              <a:gd name="connsiteY30" fmla="*/ 0 h 10567"/>
              <a:gd name="connsiteX31" fmla="*/ 3793 w 12818"/>
              <a:gd name="connsiteY31" fmla="*/ 204 h 10567"/>
              <a:gd name="connsiteX32" fmla="*/ 3532 w 12818"/>
              <a:gd name="connsiteY32" fmla="*/ 0 h 10567"/>
              <a:gd name="connsiteX33" fmla="*/ 3325 w 12818"/>
              <a:gd name="connsiteY33" fmla="*/ 403 h 10567"/>
              <a:gd name="connsiteX34" fmla="*/ 3220 w 12818"/>
              <a:gd name="connsiteY34" fmla="*/ 2011 h 10567"/>
              <a:gd name="connsiteX35" fmla="*/ 3010 w 12818"/>
              <a:gd name="connsiteY35" fmla="*/ 3216 h 10567"/>
              <a:gd name="connsiteX36" fmla="*/ 2907 w 12818"/>
              <a:gd name="connsiteY36" fmla="*/ 3619 h 10567"/>
              <a:gd name="connsiteX37" fmla="*/ 2490 w 12818"/>
              <a:gd name="connsiteY37" fmla="*/ 4421 h 10567"/>
              <a:gd name="connsiteX38" fmla="*/ 2360 w 12818"/>
              <a:gd name="connsiteY38" fmla="*/ 4978 h 10567"/>
              <a:gd name="connsiteX39" fmla="*/ 2040 w 12818"/>
              <a:gd name="connsiteY39" fmla="*/ 5959 h 10567"/>
              <a:gd name="connsiteX40" fmla="*/ 1626 w 12818"/>
              <a:gd name="connsiteY40" fmla="*/ 5615 h 10567"/>
              <a:gd name="connsiteX41" fmla="*/ 1423 w 12818"/>
              <a:gd name="connsiteY41" fmla="*/ 5753 h 10567"/>
              <a:gd name="connsiteX42" fmla="*/ 1364 w 12818"/>
              <a:gd name="connsiteY42" fmla="*/ 6647 h 10567"/>
              <a:gd name="connsiteX43" fmla="*/ 856 w 12818"/>
              <a:gd name="connsiteY43" fmla="*/ 9037 h 10567"/>
              <a:gd name="connsiteX44" fmla="*/ 583 w 12818"/>
              <a:gd name="connsiteY44" fmla="*/ 9466 h 10567"/>
              <a:gd name="connsiteX45" fmla="*/ 399 w 12818"/>
              <a:gd name="connsiteY45" fmla="*/ 8813 h 10567"/>
              <a:gd name="connsiteX46" fmla="*/ 117 w 12818"/>
              <a:gd name="connsiteY46" fmla="*/ 8832 h 10567"/>
              <a:gd name="connsiteX47" fmla="*/ 0 w 12818"/>
              <a:gd name="connsiteY47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434 w 12818"/>
              <a:gd name="connsiteY2" fmla="*/ 4979 h 10567"/>
              <a:gd name="connsiteX3" fmla="*/ 10266 w 12818"/>
              <a:gd name="connsiteY3" fmla="*/ 5615 h 10567"/>
              <a:gd name="connsiteX4" fmla="*/ 10078 w 12818"/>
              <a:gd name="connsiteY4" fmla="*/ 6096 h 10567"/>
              <a:gd name="connsiteX5" fmla="*/ 9875 w 12818"/>
              <a:gd name="connsiteY5" fmla="*/ 7335 h 10567"/>
              <a:gd name="connsiteX6" fmla="*/ 9469 w 12818"/>
              <a:gd name="connsiteY6" fmla="*/ 8676 h 10567"/>
              <a:gd name="connsiteX7" fmla="*/ 9187 w 12818"/>
              <a:gd name="connsiteY7" fmla="*/ 9123 h 10567"/>
              <a:gd name="connsiteX8" fmla="*/ 8961 w 12818"/>
              <a:gd name="connsiteY8" fmla="*/ 9122 h 10567"/>
              <a:gd name="connsiteX9" fmla="*/ 8507 w 12818"/>
              <a:gd name="connsiteY9" fmla="*/ 9794 h 10567"/>
              <a:gd name="connsiteX10" fmla="*/ 8398 w 12818"/>
              <a:gd name="connsiteY10" fmla="*/ 10189 h 10567"/>
              <a:gd name="connsiteX11" fmla="*/ 7995 w 12818"/>
              <a:gd name="connsiteY11" fmla="*/ 10224 h 10567"/>
              <a:gd name="connsiteX12" fmla="*/ 7800 w 12818"/>
              <a:gd name="connsiteY12" fmla="*/ 10567 h 10567"/>
              <a:gd name="connsiteX13" fmla="*/ 7124 w 12818"/>
              <a:gd name="connsiteY13" fmla="*/ 10000 h 10567"/>
              <a:gd name="connsiteX14" fmla="*/ 6975 w 12818"/>
              <a:gd name="connsiteY14" fmla="*/ 9848 h 10567"/>
              <a:gd name="connsiteX15" fmla="*/ 6819 w 12818"/>
              <a:gd name="connsiteY15" fmla="*/ 9444 h 10567"/>
              <a:gd name="connsiteX16" fmla="*/ 6714 w 12818"/>
              <a:gd name="connsiteY16" fmla="*/ 9047 h 10567"/>
              <a:gd name="connsiteX17" fmla="*/ 6506 w 12818"/>
              <a:gd name="connsiteY17" fmla="*/ 8439 h 10567"/>
              <a:gd name="connsiteX18" fmla="*/ 6349 w 12818"/>
              <a:gd name="connsiteY18" fmla="*/ 8439 h 10567"/>
              <a:gd name="connsiteX19" fmla="*/ 6089 w 12818"/>
              <a:gd name="connsiteY19" fmla="*/ 7837 h 10567"/>
              <a:gd name="connsiteX20" fmla="*/ 5672 w 12818"/>
              <a:gd name="connsiteY20" fmla="*/ 5626 h 10567"/>
              <a:gd name="connsiteX21" fmla="*/ 5411 w 12818"/>
              <a:gd name="connsiteY21" fmla="*/ 4825 h 10567"/>
              <a:gd name="connsiteX22" fmla="*/ 5306 w 12818"/>
              <a:gd name="connsiteY22" fmla="*/ 4023 h 10567"/>
              <a:gd name="connsiteX23" fmla="*/ 5254 w 12818"/>
              <a:gd name="connsiteY23" fmla="*/ 4023 h 10567"/>
              <a:gd name="connsiteX24" fmla="*/ 5149 w 12818"/>
              <a:gd name="connsiteY24" fmla="*/ 2813 h 10567"/>
              <a:gd name="connsiteX25" fmla="*/ 5045 w 12818"/>
              <a:gd name="connsiteY25" fmla="*/ 2414 h 10567"/>
              <a:gd name="connsiteX26" fmla="*/ 4837 w 12818"/>
              <a:gd name="connsiteY26" fmla="*/ 1812 h 10567"/>
              <a:gd name="connsiteX27" fmla="*/ 4785 w 12818"/>
              <a:gd name="connsiteY27" fmla="*/ 1409 h 10567"/>
              <a:gd name="connsiteX28" fmla="*/ 4628 w 12818"/>
              <a:gd name="connsiteY28" fmla="*/ 1006 h 10567"/>
              <a:gd name="connsiteX29" fmla="*/ 4419 w 12818"/>
              <a:gd name="connsiteY29" fmla="*/ 403 h 10567"/>
              <a:gd name="connsiteX30" fmla="*/ 4158 w 12818"/>
              <a:gd name="connsiteY30" fmla="*/ 204 h 10567"/>
              <a:gd name="connsiteX31" fmla="*/ 4002 w 12818"/>
              <a:gd name="connsiteY31" fmla="*/ 0 h 10567"/>
              <a:gd name="connsiteX32" fmla="*/ 3793 w 12818"/>
              <a:gd name="connsiteY32" fmla="*/ 204 h 10567"/>
              <a:gd name="connsiteX33" fmla="*/ 3532 w 12818"/>
              <a:gd name="connsiteY33" fmla="*/ 0 h 10567"/>
              <a:gd name="connsiteX34" fmla="*/ 3325 w 12818"/>
              <a:gd name="connsiteY34" fmla="*/ 403 h 10567"/>
              <a:gd name="connsiteX35" fmla="*/ 3220 w 12818"/>
              <a:gd name="connsiteY35" fmla="*/ 2011 h 10567"/>
              <a:gd name="connsiteX36" fmla="*/ 3010 w 12818"/>
              <a:gd name="connsiteY36" fmla="*/ 3216 h 10567"/>
              <a:gd name="connsiteX37" fmla="*/ 2907 w 12818"/>
              <a:gd name="connsiteY37" fmla="*/ 3619 h 10567"/>
              <a:gd name="connsiteX38" fmla="*/ 2490 w 12818"/>
              <a:gd name="connsiteY38" fmla="*/ 4421 h 10567"/>
              <a:gd name="connsiteX39" fmla="*/ 2360 w 12818"/>
              <a:gd name="connsiteY39" fmla="*/ 4978 h 10567"/>
              <a:gd name="connsiteX40" fmla="*/ 2040 w 12818"/>
              <a:gd name="connsiteY40" fmla="*/ 5959 h 10567"/>
              <a:gd name="connsiteX41" fmla="*/ 1626 w 12818"/>
              <a:gd name="connsiteY41" fmla="*/ 5615 h 10567"/>
              <a:gd name="connsiteX42" fmla="*/ 1423 w 12818"/>
              <a:gd name="connsiteY42" fmla="*/ 5753 h 10567"/>
              <a:gd name="connsiteX43" fmla="*/ 1364 w 12818"/>
              <a:gd name="connsiteY43" fmla="*/ 6647 h 10567"/>
              <a:gd name="connsiteX44" fmla="*/ 856 w 12818"/>
              <a:gd name="connsiteY44" fmla="*/ 9037 h 10567"/>
              <a:gd name="connsiteX45" fmla="*/ 583 w 12818"/>
              <a:gd name="connsiteY45" fmla="*/ 9466 h 10567"/>
              <a:gd name="connsiteX46" fmla="*/ 399 w 12818"/>
              <a:gd name="connsiteY46" fmla="*/ 8813 h 10567"/>
              <a:gd name="connsiteX47" fmla="*/ 117 w 12818"/>
              <a:gd name="connsiteY47" fmla="*/ 8832 h 10567"/>
              <a:gd name="connsiteX48" fmla="*/ 0 w 12818"/>
              <a:gd name="connsiteY48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434 w 12818"/>
              <a:gd name="connsiteY2" fmla="*/ 4979 h 10567"/>
              <a:gd name="connsiteX3" fmla="*/ 10266 w 12818"/>
              <a:gd name="connsiteY3" fmla="*/ 5615 h 10567"/>
              <a:gd name="connsiteX4" fmla="*/ 10078 w 12818"/>
              <a:gd name="connsiteY4" fmla="*/ 6096 h 10567"/>
              <a:gd name="connsiteX5" fmla="*/ 9875 w 12818"/>
              <a:gd name="connsiteY5" fmla="*/ 7335 h 10567"/>
              <a:gd name="connsiteX6" fmla="*/ 9469 w 12818"/>
              <a:gd name="connsiteY6" fmla="*/ 8676 h 10567"/>
              <a:gd name="connsiteX7" fmla="*/ 9187 w 12818"/>
              <a:gd name="connsiteY7" fmla="*/ 9123 h 10567"/>
              <a:gd name="connsiteX8" fmla="*/ 8961 w 12818"/>
              <a:gd name="connsiteY8" fmla="*/ 9122 h 10567"/>
              <a:gd name="connsiteX9" fmla="*/ 8507 w 12818"/>
              <a:gd name="connsiteY9" fmla="*/ 9794 h 10567"/>
              <a:gd name="connsiteX10" fmla="*/ 8398 w 12818"/>
              <a:gd name="connsiteY10" fmla="*/ 10189 h 10567"/>
              <a:gd name="connsiteX11" fmla="*/ 7995 w 12818"/>
              <a:gd name="connsiteY11" fmla="*/ 10224 h 10567"/>
              <a:gd name="connsiteX12" fmla="*/ 7800 w 12818"/>
              <a:gd name="connsiteY12" fmla="*/ 10567 h 10567"/>
              <a:gd name="connsiteX13" fmla="*/ 7124 w 12818"/>
              <a:gd name="connsiteY13" fmla="*/ 10000 h 10567"/>
              <a:gd name="connsiteX14" fmla="*/ 6975 w 12818"/>
              <a:gd name="connsiteY14" fmla="*/ 9848 h 10567"/>
              <a:gd name="connsiteX15" fmla="*/ 6819 w 12818"/>
              <a:gd name="connsiteY15" fmla="*/ 9444 h 10567"/>
              <a:gd name="connsiteX16" fmla="*/ 6714 w 12818"/>
              <a:gd name="connsiteY16" fmla="*/ 9047 h 10567"/>
              <a:gd name="connsiteX17" fmla="*/ 6506 w 12818"/>
              <a:gd name="connsiteY17" fmla="*/ 8439 h 10567"/>
              <a:gd name="connsiteX18" fmla="*/ 6349 w 12818"/>
              <a:gd name="connsiteY18" fmla="*/ 8439 h 10567"/>
              <a:gd name="connsiteX19" fmla="*/ 6089 w 12818"/>
              <a:gd name="connsiteY19" fmla="*/ 7837 h 10567"/>
              <a:gd name="connsiteX20" fmla="*/ 5672 w 12818"/>
              <a:gd name="connsiteY20" fmla="*/ 5626 h 10567"/>
              <a:gd name="connsiteX21" fmla="*/ 5411 w 12818"/>
              <a:gd name="connsiteY21" fmla="*/ 4825 h 10567"/>
              <a:gd name="connsiteX22" fmla="*/ 5306 w 12818"/>
              <a:gd name="connsiteY22" fmla="*/ 4023 h 10567"/>
              <a:gd name="connsiteX23" fmla="*/ 5254 w 12818"/>
              <a:gd name="connsiteY23" fmla="*/ 4023 h 10567"/>
              <a:gd name="connsiteX24" fmla="*/ 5149 w 12818"/>
              <a:gd name="connsiteY24" fmla="*/ 2813 h 10567"/>
              <a:gd name="connsiteX25" fmla="*/ 5045 w 12818"/>
              <a:gd name="connsiteY25" fmla="*/ 2414 h 10567"/>
              <a:gd name="connsiteX26" fmla="*/ 4837 w 12818"/>
              <a:gd name="connsiteY26" fmla="*/ 1812 h 10567"/>
              <a:gd name="connsiteX27" fmla="*/ 4785 w 12818"/>
              <a:gd name="connsiteY27" fmla="*/ 1409 h 10567"/>
              <a:gd name="connsiteX28" fmla="*/ 4628 w 12818"/>
              <a:gd name="connsiteY28" fmla="*/ 1006 h 10567"/>
              <a:gd name="connsiteX29" fmla="*/ 4419 w 12818"/>
              <a:gd name="connsiteY29" fmla="*/ 403 h 10567"/>
              <a:gd name="connsiteX30" fmla="*/ 4158 w 12818"/>
              <a:gd name="connsiteY30" fmla="*/ 204 h 10567"/>
              <a:gd name="connsiteX31" fmla="*/ 4002 w 12818"/>
              <a:gd name="connsiteY31" fmla="*/ 0 h 10567"/>
              <a:gd name="connsiteX32" fmla="*/ 3793 w 12818"/>
              <a:gd name="connsiteY32" fmla="*/ 204 h 10567"/>
              <a:gd name="connsiteX33" fmla="*/ 3532 w 12818"/>
              <a:gd name="connsiteY33" fmla="*/ 0 h 10567"/>
              <a:gd name="connsiteX34" fmla="*/ 3325 w 12818"/>
              <a:gd name="connsiteY34" fmla="*/ 403 h 10567"/>
              <a:gd name="connsiteX35" fmla="*/ 3220 w 12818"/>
              <a:gd name="connsiteY35" fmla="*/ 2011 h 10567"/>
              <a:gd name="connsiteX36" fmla="*/ 3010 w 12818"/>
              <a:gd name="connsiteY36" fmla="*/ 3216 h 10567"/>
              <a:gd name="connsiteX37" fmla="*/ 2907 w 12818"/>
              <a:gd name="connsiteY37" fmla="*/ 3619 h 10567"/>
              <a:gd name="connsiteX38" fmla="*/ 2490 w 12818"/>
              <a:gd name="connsiteY38" fmla="*/ 4421 h 10567"/>
              <a:gd name="connsiteX39" fmla="*/ 2360 w 12818"/>
              <a:gd name="connsiteY39" fmla="*/ 4978 h 10567"/>
              <a:gd name="connsiteX40" fmla="*/ 2040 w 12818"/>
              <a:gd name="connsiteY40" fmla="*/ 5959 h 10567"/>
              <a:gd name="connsiteX41" fmla="*/ 1626 w 12818"/>
              <a:gd name="connsiteY41" fmla="*/ 5615 h 10567"/>
              <a:gd name="connsiteX42" fmla="*/ 1423 w 12818"/>
              <a:gd name="connsiteY42" fmla="*/ 5753 h 10567"/>
              <a:gd name="connsiteX43" fmla="*/ 1364 w 12818"/>
              <a:gd name="connsiteY43" fmla="*/ 6647 h 10567"/>
              <a:gd name="connsiteX44" fmla="*/ 856 w 12818"/>
              <a:gd name="connsiteY44" fmla="*/ 9037 h 10567"/>
              <a:gd name="connsiteX45" fmla="*/ 583 w 12818"/>
              <a:gd name="connsiteY45" fmla="*/ 9466 h 10567"/>
              <a:gd name="connsiteX46" fmla="*/ 399 w 12818"/>
              <a:gd name="connsiteY46" fmla="*/ 8813 h 10567"/>
              <a:gd name="connsiteX47" fmla="*/ 117 w 12818"/>
              <a:gd name="connsiteY47" fmla="*/ 8832 h 10567"/>
              <a:gd name="connsiteX48" fmla="*/ 0 w 12818"/>
              <a:gd name="connsiteY48" fmla="*/ 9083 h 10567"/>
              <a:gd name="connsiteX0" fmla="*/ 12818 w 12818"/>
              <a:gd name="connsiteY0" fmla="*/ 1037 h 10567"/>
              <a:gd name="connsiteX1" fmla="*/ 11239 w 12818"/>
              <a:gd name="connsiteY1" fmla="*/ 3207 h 10567"/>
              <a:gd name="connsiteX2" fmla="*/ 10543 w 12818"/>
              <a:gd name="connsiteY2" fmla="*/ 4084 h 10567"/>
              <a:gd name="connsiteX3" fmla="*/ 10434 w 12818"/>
              <a:gd name="connsiteY3" fmla="*/ 4979 h 10567"/>
              <a:gd name="connsiteX4" fmla="*/ 10266 w 12818"/>
              <a:gd name="connsiteY4" fmla="*/ 5615 h 10567"/>
              <a:gd name="connsiteX5" fmla="*/ 10078 w 12818"/>
              <a:gd name="connsiteY5" fmla="*/ 6096 h 10567"/>
              <a:gd name="connsiteX6" fmla="*/ 9875 w 12818"/>
              <a:gd name="connsiteY6" fmla="*/ 7335 h 10567"/>
              <a:gd name="connsiteX7" fmla="*/ 9469 w 12818"/>
              <a:gd name="connsiteY7" fmla="*/ 8676 h 10567"/>
              <a:gd name="connsiteX8" fmla="*/ 9187 w 12818"/>
              <a:gd name="connsiteY8" fmla="*/ 9123 h 10567"/>
              <a:gd name="connsiteX9" fmla="*/ 8961 w 12818"/>
              <a:gd name="connsiteY9" fmla="*/ 9122 h 10567"/>
              <a:gd name="connsiteX10" fmla="*/ 8507 w 12818"/>
              <a:gd name="connsiteY10" fmla="*/ 9794 h 10567"/>
              <a:gd name="connsiteX11" fmla="*/ 8398 w 12818"/>
              <a:gd name="connsiteY11" fmla="*/ 10189 h 10567"/>
              <a:gd name="connsiteX12" fmla="*/ 7995 w 12818"/>
              <a:gd name="connsiteY12" fmla="*/ 10224 h 10567"/>
              <a:gd name="connsiteX13" fmla="*/ 7800 w 12818"/>
              <a:gd name="connsiteY13" fmla="*/ 10567 h 10567"/>
              <a:gd name="connsiteX14" fmla="*/ 7124 w 12818"/>
              <a:gd name="connsiteY14" fmla="*/ 10000 h 10567"/>
              <a:gd name="connsiteX15" fmla="*/ 6975 w 12818"/>
              <a:gd name="connsiteY15" fmla="*/ 9848 h 10567"/>
              <a:gd name="connsiteX16" fmla="*/ 6819 w 12818"/>
              <a:gd name="connsiteY16" fmla="*/ 9444 h 10567"/>
              <a:gd name="connsiteX17" fmla="*/ 6714 w 12818"/>
              <a:gd name="connsiteY17" fmla="*/ 9047 h 10567"/>
              <a:gd name="connsiteX18" fmla="*/ 6506 w 12818"/>
              <a:gd name="connsiteY18" fmla="*/ 8439 h 10567"/>
              <a:gd name="connsiteX19" fmla="*/ 6349 w 12818"/>
              <a:gd name="connsiteY19" fmla="*/ 8439 h 10567"/>
              <a:gd name="connsiteX20" fmla="*/ 6089 w 12818"/>
              <a:gd name="connsiteY20" fmla="*/ 7837 h 10567"/>
              <a:gd name="connsiteX21" fmla="*/ 5672 w 12818"/>
              <a:gd name="connsiteY21" fmla="*/ 5626 h 10567"/>
              <a:gd name="connsiteX22" fmla="*/ 5411 w 12818"/>
              <a:gd name="connsiteY22" fmla="*/ 4825 h 10567"/>
              <a:gd name="connsiteX23" fmla="*/ 5306 w 12818"/>
              <a:gd name="connsiteY23" fmla="*/ 4023 h 10567"/>
              <a:gd name="connsiteX24" fmla="*/ 5254 w 12818"/>
              <a:gd name="connsiteY24" fmla="*/ 4023 h 10567"/>
              <a:gd name="connsiteX25" fmla="*/ 5149 w 12818"/>
              <a:gd name="connsiteY25" fmla="*/ 2813 h 10567"/>
              <a:gd name="connsiteX26" fmla="*/ 5045 w 12818"/>
              <a:gd name="connsiteY26" fmla="*/ 2414 h 10567"/>
              <a:gd name="connsiteX27" fmla="*/ 4837 w 12818"/>
              <a:gd name="connsiteY27" fmla="*/ 1812 h 10567"/>
              <a:gd name="connsiteX28" fmla="*/ 4785 w 12818"/>
              <a:gd name="connsiteY28" fmla="*/ 1409 h 10567"/>
              <a:gd name="connsiteX29" fmla="*/ 4628 w 12818"/>
              <a:gd name="connsiteY29" fmla="*/ 1006 h 10567"/>
              <a:gd name="connsiteX30" fmla="*/ 4419 w 12818"/>
              <a:gd name="connsiteY30" fmla="*/ 403 h 10567"/>
              <a:gd name="connsiteX31" fmla="*/ 4158 w 12818"/>
              <a:gd name="connsiteY31" fmla="*/ 204 h 10567"/>
              <a:gd name="connsiteX32" fmla="*/ 4002 w 12818"/>
              <a:gd name="connsiteY32" fmla="*/ 0 h 10567"/>
              <a:gd name="connsiteX33" fmla="*/ 3793 w 12818"/>
              <a:gd name="connsiteY33" fmla="*/ 204 h 10567"/>
              <a:gd name="connsiteX34" fmla="*/ 3532 w 12818"/>
              <a:gd name="connsiteY34" fmla="*/ 0 h 10567"/>
              <a:gd name="connsiteX35" fmla="*/ 3325 w 12818"/>
              <a:gd name="connsiteY35" fmla="*/ 403 h 10567"/>
              <a:gd name="connsiteX36" fmla="*/ 3220 w 12818"/>
              <a:gd name="connsiteY36" fmla="*/ 2011 h 10567"/>
              <a:gd name="connsiteX37" fmla="*/ 3010 w 12818"/>
              <a:gd name="connsiteY37" fmla="*/ 3216 h 10567"/>
              <a:gd name="connsiteX38" fmla="*/ 2907 w 12818"/>
              <a:gd name="connsiteY38" fmla="*/ 3619 h 10567"/>
              <a:gd name="connsiteX39" fmla="*/ 2490 w 12818"/>
              <a:gd name="connsiteY39" fmla="*/ 4421 h 10567"/>
              <a:gd name="connsiteX40" fmla="*/ 2360 w 12818"/>
              <a:gd name="connsiteY40" fmla="*/ 4978 h 10567"/>
              <a:gd name="connsiteX41" fmla="*/ 2040 w 12818"/>
              <a:gd name="connsiteY41" fmla="*/ 5959 h 10567"/>
              <a:gd name="connsiteX42" fmla="*/ 1626 w 12818"/>
              <a:gd name="connsiteY42" fmla="*/ 5615 h 10567"/>
              <a:gd name="connsiteX43" fmla="*/ 1423 w 12818"/>
              <a:gd name="connsiteY43" fmla="*/ 5753 h 10567"/>
              <a:gd name="connsiteX44" fmla="*/ 1364 w 12818"/>
              <a:gd name="connsiteY44" fmla="*/ 6647 h 10567"/>
              <a:gd name="connsiteX45" fmla="*/ 856 w 12818"/>
              <a:gd name="connsiteY45" fmla="*/ 9037 h 10567"/>
              <a:gd name="connsiteX46" fmla="*/ 583 w 12818"/>
              <a:gd name="connsiteY46" fmla="*/ 9466 h 10567"/>
              <a:gd name="connsiteX47" fmla="*/ 399 w 12818"/>
              <a:gd name="connsiteY47" fmla="*/ 8813 h 10567"/>
              <a:gd name="connsiteX48" fmla="*/ 117 w 12818"/>
              <a:gd name="connsiteY48" fmla="*/ 8832 h 10567"/>
              <a:gd name="connsiteX49" fmla="*/ 0 w 12818"/>
              <a:gd name="connsiteY49" fmla="*/ 9083 h 10567"/>
              <a:gd name="connsiteX0" fmla="*/ 12818 w 12818"/>
              <a:gd name="connsiteY0" fmla="*/ 1037 h 10567"/>
              <a:gd name="connsiteX1" fmla="*/ 11442 w 12818"/>
              <a:gd name="connsiteY1" fmla="*/ 3637 h 10567"/>
              <a:gd name="connsiteX2" fmla="*/ 11239 w 12818"/>
              <a:gd name="connsiteY2" fmla="*/ 3207 h 10567"/>
              <a:gd name="connsiteX3" fmla="*/ 10543 w 12818"/>
              <a:gd name="connsiteY3" fmla="*/ 4084 h 10567"/>
              <a:gd name="connsiteX4" fmla="*/ 10434 w 12818"/>
              <a:gd name="connsiteY4" fmla="*/ 4979 h 10567"/>
              <a:gd name="connsiteX5" fmla="*/ 10266 w 12818"/>
              <a:gd name="connsiteY5" fmla="*/ 5615 h 10567"/>
              <a:gd name="connsiteX6" fmla="*/ 10078 w 12818"/>
              <a:gd name="connsiteY6" fmla="*/ 6096 h 10567"/>
              <a:gd name="connsiteX7" fmla="*/ 9875 w 12818"/>
              <a:gd name="connsiteY7" fmla="*/ 7335 h 10567"/>
              <a:gd name="connsiteX8" fmla="*/ 9469 w 12818"/>
              <a:gd name="connsiteY8" fmla="*/ 8676 h 10567"/>
              <a:gd name="connsiteX9" fmla="*/ 9187 w 12818"/>
              <a:gd name="connsiteY9" fmla="*/ 9123 h 10567"/>
              <a:gd name="connsiteX10" fmla="*/ 8961 w 12818"/>
              <a:gd name="connsiteY10" fmla="*/ 9122 h 10567"/>
              <a:gd name="connsiteX11" fmla="*/ 8507 w 12818"/>
              <a:gd name="connsiteY11" fmla="*/ 9794 h 10567"/>
              <a:gd name="connsiteX12" fmla="*/ 8398 w 12818"/>
              <a:gd name="connsiteY12" fmla="*/ 10189 h 10567"/>
              <a:gd name="connsiteX13" fmla="*/ 7995 w 12818"/>
              <a:gd name="connsiteY13" fmla="*/ 10224 h 10567"/>
              <a:gd name="connsiteX14" fmla="*/ 7800 w 12818"/>
              <a:gd name="connsiteY14" fmla="*/ 10567 h 10567"/>
              <a:gd name="connsiteX15" fmla="*/ 7124 w 12818"/>
              <a:gd name="connsiteY15" fmla="*/ 10000 h 10567"/>
              <a:gd name="connsiteX16" fmla="*/ 6975 w 12818"/>
              <a:gd name="connsiteY16" fmla="*/ 9848 h 10567"/>
              <a:gd name="connsiteX17" fmla="*/ 6819 w 12818"/>
              <a:gd name="connsiteY17" fmla="*/ 9444 h 10567"/>
              <a:gd name="connsiteX18" fmla="*/ 6714 w 12818"/>
              <a:gd name="connsiteY18" fmla="*/ 9047 h 10567"/>
              <a:gd name="connsiteX19" fmla="*/ 6506 w 12818"/>
              <a:gd name="connsiteY19" fmla="*/ 8439 h 10567"/>
              <a:gd name="connsiteX20" fmla="*/ 6349 w 12818"/>
              <a:gd name="connsiteY20" fmla="*/ 8439 h 10567"/>
              <a:gd name="connsiteX21" fmla="*/ 6089 w 12818"/>
              <a:gd name="connsiteY21" fmla="*/ 7837 h 10567"/>
              <a:gd name="connsiteX22" fmla="*/ 5672 w 12818"/>
              <a:gd name="connsiteY22" fmla="*/ 5626 h 10567"/>
              <a:gd name="connsiteX23" fmla="*/ 5411 w 12818"/>
              <a:gd name="connsiteY23" fmla="*/ 4825 h 10567"/>
              <a:gd name="connsiteX24" fmla="*/ 5306 w 12818"/>
              <a:gd name="connsiteY24" fmla="*/ 4023 h 10567"/>
              <a:gd name="connsiteX25" fmla="*/ 5254 w 12818"/>
              <a:gd name="connsiteY25" fmla="*/ 4023 h 10567"/>
              <a:gd name="connsiteX26" fmla="*/ 5149 w 12818"/>
              <a:gd name="connsiteY26" fmla="*/ 2813 h 10567"/>
              <a:gd name="connsiteX27" fmla="*/ 5045 w 12818"/>
              <a:gd name="connsiteY27" fmla="*/ 2414 h 10567"/>
              <a:gd name="connsiteX28" fmla="*/ 4837 w 12818"/>
              <a:gd name="connsiteY28" fmla="*/ 1812 h 10567"/>
              <a:gd name="connsiteX29" fmla="*/ 4785 w 12818"/>
              <a:gd name="connsiteY29" fmla="*/ 1409 h 10567"/>
              <a:gd name="connsiteX30" fmla="*/ 4628 w 12818"/>
              <a:gd name="connsiteY30" fmla="*/ 1006 h 10567"/>
              <a:gd name="connsiteX31" fmla="*/ 4419 w 12818"/>
              <a:gd name="connsiteY31" fmla="*/ 403 h 10567"/>
              <a:gd name="connsiteX32" fmla="*/ 4158 w 12818"/>
              <a:gd name="connsiteY32" fmla="*/ 204 h 10567"/>
              <a:gd name="connsiteX33" fmla="*/ 4002 w 12818"/>
              <a:gd name="connsiteY33" fmla="*/ 0 h 10567"/>
              <a:gd name="connsiteX34" fmla="*/ 3793 w 12818"/>
              <a:gd name="connsiteY34" fmla="*/ 204 h 10567"/>
              <a:gd name="connsiteX35" fmla="*/ 3532 w 12818"/>
              <a:gd name="connsiteY35" fmla="*/ 0 h 10567"/>
              <a:gd name="connsiteX36" fmla="*/ 3325 w 12818"/>
              <a:gd name="connsiteY36" fmla="*/ 403 h 10567"/>
              <a:gd name="connsiteX37" fmla="*/ 3220 w 12818"/>
              <a:gd name="connsiteY37" fmla="*/ 2011 h 10567"/>
              <a:gd name="connsiteX38" fmla="*/ 3010 w 12818"/>
              <a:gd name="connsiteY38" fmla="*/ 3216 h 10567"/>
              <a:gd name="connsiteX39" fmla="*/ 2907 w 12818"/>
              <a:gd name="connsiteY39" fmla="*/ 3619 h 10567"/>
              <a:gd name="connsiteX40" fmla="*/ 2490 w 12818"/>
              <a:gd name="connsiteY40" fmla="*/ 4421 h 10567"/>
              <a:gd name="connsiteX41" fmla="*/ 2360 w 12818"/>
              <a:gd name="connsiteY41" fmla="*/ 4978 h 10567"/>
              <a:gd name="connsiteX42" fmla="*/ 2040 w 12818"/>
              <a:gd name="connsiteY42" fmla="*/ 5959 h 10567"/>
              <a:gd name="connsiteX43" fmla="*/ 1626 w 12818"/>
              <a:gd name="connsiteY43" fmla="*/ 5615 h 10567"/>
              <a:gd name="connsiteX44" fmla="*/ 1423 w 12818"/>
              <a:gd name="connsiteY44" fmla="*/ 5753 h 10567"/>
              <a:gd name="connsiteX45" fmla="*/ 1364 w 12818"/>
              <a:gd name="connsiteY45" fmla="*/ 6647 h 10567"/>
              <a:gd name="connsiteX46" fmla="*/ 856 w 12818"/>
              <a:gd name="connsiteY46" fmla="*/ 9037 h 10567"/>
              <a:gd name="connsiteX47" fmla="*/ 583 w 12818"/>
              <a:gd name="connsiteY47" fmla="*/ 9466 h 10567"/>
              <a:gd name="connsiteX48" fmla="*/ 399 w 12818"/>
              <a:gd name="connsiteY48" fmla="*/ 8813 h 10567"/>
              <a:gd name="connsiteX49" fmla="*/ 117 w 12818"/>
              <a:gd name="connsiteY49" fmla="*/ 8832 h 10567"/>
              <a:gd name="connsiteX50" fmla="*/ 0 w 12818"/>
              <a:gd name="connsiteY50" fmla="*/ 9083 h 10567"/>
              <a:gd name="connsiteX0" fmla="*/ 12818 w 12818"/>
              <a:gd name="connsiteY0" fmla="*/ 1037 h 10567"/>
              <a:gd name="connsiteX1" fmla="*/ 11798 w 12818"/>
              <a:gd name="connsiteY1" fmla="*/ 3792 h 10567"/>
              <a:gd name="connsiteX2" fmla="*/ 11442 w 12818"/>
              <a:gd name="connsiteY2" fmla="*/ 3637 h 10567"/>
              <a:gd name="connsiteX3" fmla="*/ 11239 w 12818"/>
              <a:gd name="connsiteY3" fmla="*/ 3207 h 10567"/>
              <a:gd name="connsiteX4" fmla="*/ 10543 w 12818"/>
              <a:gd name="connsiteY4" fmla="*/ 4084 h 10567"/>
              <a:gd name="connsiteX5" fmla="*/ 10434 w 12818"/>
              <a:gd name="connsiteY5" fmla="*/ 4979 h 10567"/>
              <a:gd name="connsiteX6" fmla="*/ 10266 w 12818"/>
              <a:gd name="connsiteY6" fmla="*/ 5615 h 10567"/>
              <a:gd name="connsiteX7" fmla="*/ 10078 w 12818"/>
              <a:gd name="connsiteY7" fmla="*/ 6096 h 10567"/>
              <a:gd name="connsiteX8" fmla="*/ 9875 w 12818"/>
              <a:gd name="connsiteY8" fmla="*/ 7335 h 10567"/>
              <a:gd name="connsiteX9" fmla="*/ 9469 w 12818"/>
              <a:gd name="connsiteY9" fmla="*/ 8676 h 10567"/>
              <a:gd name="connsiteX10" fmla="*/ 9187 w 12818"/>
              <a:gd name="connsiteY10" fmla="*/ 9123 h 10567"/>
              <a:gd name="connsiteX11" fmla="*/ 8961 w 12818"/>
              <a:gd name="connsiteY11" fmla="*/ 9122 h 10567"/>
              <a:gd name="connsiteX12" fmla="*/ 8507 w 12818"/>
              <a:gd name="connsiteY12" fmla="*/ 9794 h 10567"/>
              <a:gd name="connsiteX13" fmla="*/ 8398 w 12818"/>
              <a:gd name="connsiteY13" fmla="*/ 10189 h 10567"/>
              <a:gd name="connsiteX14" fmla="*/ 7995 w 12818"/>
              <a:gd name="connsiteY14" fmla="*/ 10224 h 10567"/>
              <a:gd name="connsiteX15" fmla="*/ 7800 w 12818"/>
              <a:gd name="connsiteY15" fmla="*/ 10567 h 10567"/>
              <a:gd name="connsiteX16" fmla="*/ 7124 w 12818"/>
              <a:gd name="connsiteY16" fmla="*/ 10000 h 10567"/>
              <a:gd name="connsiteX17" fmla="*/ 6975 w 12818"/>
              <a:gd name="connsiteY17" fmla="*/ 9848 h 10567"/>
              <a:gd name="connsiteX18" fmla="*/ 6819 w 12818"/>
              <a:gd name="connsiteY18" fmla="*/ 9444 h 10567"/>
              <a:gd name="connsiteX19" fmla="*/ 6714 w 12818"/>
              <a:gd name="connsiteY19" fmla="*/ 9047 h 10567"/>
              <a:gd name="connsiteX20" fmla="*/ 6506 w 12818"/>
              <a:gd name="connsiteY20" fmla="*/ 8439 h 10567"/>
              <a:gd name="connsiteX21" fmla="*/ 6349 w 12818"/>
              <a:gd name="connsiteY21" fmla="*/ 8439 h 10567"/>
              <a:gd name="connsiteX22" fmla="*/ 6089 w 12818"/>
              <a:gd name="connsiteY22" fmla="*/ 7837 h 10567"/>
              <a:gd name="connsiteX23" fmla="*/ 5672 w 12818"/>
              <a:gd name="connsiteY23" fmla="*/ 5626 h 10567"/>
              <a:gd name="connsiteX24" fmla="*/ 5411 w 12818"/>
              <a:gd name="connsiteY24" fmla="*/ 4825 h 10567"/>
              <a:gd name="connsiteX25" fmla="*/ 5306 w 12818"/>
              <a:gd name="connsiteY25" fmla="*/ 4023 h 10567"/>
              <a:gd name="connsiteX26" fmla="*/ 5254 w 12818"/>
              <a:gd name="connsiteY26" fmla="*/ 4023 h 10567"/>
              <a:gd name="connsiteX27" fmla="*/ 5149 w 12818"/>
              <a:gd name="connsiteY27" fmla="*/ 2813 h 10567"/>
              <a:gd name="connsiteX28" fmla="*/ 5045 w 12818"/>
              <a:gd name="connsiteY28" fmla="*/ 2414 h 10567"/>
              <a:gd name="connsiteX29" fmla="*/ 4837 w 12818"/>
              <a:gd name="connsiteY29" fmla="*/ 1812 h 10567"/>
              <a:gd name="connsiteX30" fmla="*/ 4785 w 12818"/>
              <a:gd name="connsiteY30" fmla="*/ 1409 h 10567"/>
              <a:gd name="connsiteX31" fmla="*/ 4628 w 12818"/>
              <a:gd name="connsiteY31" fmla="*/ 1006 h 10567"/>
              <a:gd name="connsiteX32" fmla="*/ 4419 w 12818"/>
              <a:gd name="connsiteY32" fmla="*/ 403 h 10567"/>
              <a:gd name="connsiteX33" fmla="*/ 4158 w 12818"/>
              <a:gd name="connsiteY33" fmla="*/ 204 h 10567"/>
              <a:gd name="connsiteX34" fmla="*/ 4002 w 12818"/>
              <a:gd name="connsiteY34" fmla="*/ 0 h 10567"/>
              <a:gd name="connsiteX35" fmla="*/ 3793 w 12818"/>
              <a:gd name="connsiteY35" fmla="*/ 204 h 10567"/>
              <a:gd name="connsiteX36" fmla="*/ 3532 w 12818"/>
              <a:gd name="connsiteY36" fmla="*/ 0 h 10567"/>
              <a:gd name="connsiteX37" fmla="*/ 3325 w 12818"/>
              <a:gd name="connsiteY37" fmla="*/ 403 h 10567"/>
              <a:gd name="connsiteX38" fmla="*/ 3220 w 12818"/>
              <a:gd name="connsiteY38" fmla="*/ 2011 h 10567"/>
              <a:gd name="connsiteX39" fmla="*/ 3010 w 12818"/>
              <a:gd name="connsiteY39" fmla="*/ 3216 h 10567"/>
              <a:gd name="connsiteX40" fmla="*/ 2907 w 12818"/>
              <a:gd name="connsiteY40" fmla="*/ 3619 h 10567"/>
              <a:gd name="connsiteX41" fmla="*/ 2490 w 12818"/>
              <a:gd name="connsiteY41" fmla="*/ 4421 h 10567"/>
              <a:gd name="connsiteX42" fmla="*/ 2360 w 12818"/>
              <a:gd name="connsiteY42" fmla="*/ 4978 h 10567"/>
              <a:gd name="connsiteX43" fmla="*/ 2040 w 12818"/>
              <a:gd name="connsiteY43" fmla="*/ 5959 h 10567"/>
              <a:gd name="connsiteX44" fmla="*/ 1626 w 12818"/>
              <a:gd name="connsiteY44" fmla="*/ 5615 h 10567"/>
              <a:gd name="connsiteX45" fmla="*/ 1423 w 12818"/>
              <a:gd name="connsiteY45" fmla="*/ 5753 h 10567"/>
              <a:gd name="connsiteX46" fmla="*/ 1364 w 12818"/>
              <a:gd name="connsiteY46" fmla="*/ 6647 h 10567"/>
              <a:gd name="connsiteX47" fmla="*/ 856 w 12818"/>
              <a:gd name="connsiteY47" fmla="*/ 9037 h 10567"/>
              <a:gd name="connsiteX48" fmla="*/ 583 w 12818"/>
              <a:gd name="connsiteY48" fmla="*/ 9466 h 10567"/>
              <a:gd name="connsiteX49" fmla="*/ 399 w 12818"/>
              <a:gd name="connsiteY49" fmla="*/ 8813 h 10567"/>
              <a:gd name="connsiteX50" fmla="*/ 117 w 12818"/>
              <a:gd name="connsiteY50" fmla="*/ 8832 h 10567"/>
              <a:gd name="connsiteX51" fmla="*/ 0 w 12818"/>
              <a:gd name="connsiteY51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82 w 12818"/>
              <a:gd name="connsiteY2" fmla="*/ 3878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4 w 12818"/>
              <a:gd name="connsiteY2" fmla="*/ 3861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4381 w 14381"/>
              <a:gd name="connsiteY0" fmla="*/ 0 h 14104"/>
              <a:gd name="connsiteX1" fmla="*/ 12220 w 14381"/>
              <a:gd name="connsiteY1" fmla="*/ 7587 h 14104"/>
              <a:gd name="connsiteX2" fmla="*/ 11794 w 14381"/>
              <a:gd name="connsiteY2" fmla="*/ 7398 h 14104"/>
              <a:gd name="connsiteX3" fmla="*/ 11442 w 14381"/>
              <a:gd name="connsiteY3" fmla="*/ 7174 h 14104"/>
              <a:gd name="connsiteX4" fmla="*/ 11231 w 14381"/>
              <a:gd name="connsiteY4" fmla="*/ 6744 h 14104"/>
              <a:gd name="connsiteX5" fmla="*/ 10770 w 14381"/>
              <a:gd name="connsiteY5" fmla="*/ 7192 h 14104"/>
              <a:gd name="connsiteX6" fmla="*/ 10543 w 14381"/>
              <a:gd name="connsiteY6" fmla="*/ 7621 h 14104"/>
              <a:gd name="connsiteX7" fmla="*/ 10434 w 14381"/>
              <a:gd name="connsiteY7" fmla="*/ 8516 h 14104"/>
              <a:gd name="connsiteX8" fmla="*/ 10266 w 14381"/>
              <a:gd name="connsiteY8" fmla="*/ 9152 h 14104"/>
              <a:gd name="connsiteX9" fmla="*/ 10078 w 14381"/>
              <a:gd name="connsiteY9" fmla="*/ 9633 h 14104"/>
              <a:gd name="connsiteX10" fmla="*/ 9875 w 14381"/>
              <a:gd name="connsiteY10" fmla="*/ 10872 h 14104"/>
              <a:gd name="connsiteX11" fmla="*/ 9469 w 14381"/>
              <a:gd name="connsiteY11" fmla="*/ 12213 h 14104"/>
              <a:gd name="connsiteX12" fmla="*/ 9187 w 14381"/>
              <a:gd name="connsiteY12" fmla="*/ 12660 h 14104"/>
              <a:gd name="connsiteX13" fmla="*/ 8961 w 14381"/>
              <a:gd name="connsiteY13" fmla="*/ 12659 h 14104"/>
              <a:gd name="connsiteX14" fmla="*/ 8507 w 14381"/>
              <a:gd name="connsiteY14" fmla="*/ 13331 h 14104"/>
              <a:gd name="connsiteX15" fmla="*/ 8398 w 14381"/>
              <a:gd name="connsiteY15" fmla="*/ 13726 h 14104"/>
              <a:gd name="connsiteX16" fmla="*/ 7995 w 14381"/>
              <a:gd name="connsiteY16" fmla="*/ 13761 h 14104"/>
              <a:gd name="connsiteX17" fmla="*/ 7800 w 14381"/>
              <a:gd name="connsiteY17" fmla="*/ 14104 h 14104"/>
              <a:gd name="connsiteX18" fmla="*/ 7124 w 14381"/>
              <a:gd name="connsiteY18" fmla="*/ 13537 h 14104"/>
              <a:gd name="connsiteX19" fmla="*/ 6975 w 14381"/>
              <a:gd name="connsiteY19" fmla="*/ 13385 h 14104"/>
              <a:gd name="connsiteX20" fmla="*/ 6819 w 14381"/>
              <a:gd name="connsiteY20" fmla="*/ 12981 h 14104"/>
              <a:gd name="connsiteX21" fmla="*/ 6714 w 14381"/>
              <a:gd name="connsiteY21" fmla="*/ 12584 h 14104"/>
              <a:gd name="connsiteX22" fmla="*/ 6506 w 14381"/>
              <a:gd name="connsiteY22" fmla="*/ 11976 h 14104"/>
              <a:gd name="connsiteX23" fmla="*/ 6349 w 14381"/>
              <a:gd name="connsiteY23" fmla="*/ 11976 h 14104"/>
              <a:gd name="connsiteX24" fmla="*/ 6089 w 14381"/>
              <a:gd name="connsiteY24" fmla="*/ 11374 h 14104"/>
              <a:gd name="connsiteX25" fmla="*/ 5672 w 14381"/>
              <a:gd name="connsiteY25" fmla="*/ 9163 h 14104"/>
              <a:gd name="connsiteX26" fmla="*/ 5411 w 14381"/>
              <a:gd name="connsiteY26" fmla="*/ 8362 h 14104"/>
              <a:gd name="connsiteX27" fmla="*/ 5306 w 14381"/>
              <a:gd name="connsiteY27" fmla="*/ 7560 h 14104"/>
              <a:gd name="connsiteX28" fmla="*/ 5254 w 14381"/>
              <a:gd name="connsiteY28" fmla="*/ 7560 h 14104"/>
              <a:gd name="connsiteX29" fmla="*/ 5149 w 14381"/>
              <a:gd name="connsiteY29" fmla="*/ 6350 h 14104"/>
              <a:gd name="connsiteX30" fmla="*/ 5045 w 14381"/>
              <a:gd name="connsiteY30" fmla="*/ 5951 h 14104"/>
              <a:gd name="connsiteX31" fmla="*/ 4837 w 14381"/>
              <a:gd name="connsiteY31" fmla="*/ 5349 h 14104"/>
              <a:gd name="connsiteX32" fmla="*/ 4785 w 14381"/>
              <a:gd name="connsiteY32" fmla="*/ 4946 h 14104"/>
              <a:gd name="connsiteX33" fmla="*/ 4628 w 14381"/>
              <a:gd name="connsiteY33" fmla="*/ 4543 h 14104"/>
              <a:gd name="connsiteX34" fmla="*/ 4419 w 14381"/>
              <a:gd name="connsiteY34" fmla="*/ 3940 h 14104"/>
              <a:gd name="connsiteX35" fmla="*/ 4158 w 14381"/>
              <a:gd name="connsiteY35" fmla="*/ 3741 h 14104"/>
              <a:gd name="connsiteX36" fmla="*/ 4002 w 14381"/>
              <a:gd name="connsiteY36" fmla="*/ 3537 h 14104"/>
              <a:gd name="connsiteX37" fmla="*/ 3793 w 14381"/>
              <a:gd name="connsiteY37" fmla="*/ 3741 h 14104"/>
              <a:gd name="connsiteX38" fmla="*/ 3532 w 14381"/>
              <a:gd name="connsiteY38" fmla="*/ 3537 h 14104"/>
              <a:gd name="connsiteX39" fmla="*/ 3325 w 14381"/>
              <a:gd name="connsiteY39" fmla="*/ 3940 h 14104"/>
              <a:gd name="connsiteX40" fmla="*/ 3220 w 14381"/>
              <a:gd name="connsiteY40" fmla="*/ 5548 h 14104"/>
              <a:gd name="connsiteX41" fmla="*/ 3010 w 14381"/>
              <a:gd name="connsiteY41" fmla="*/ 6753 h 14104"/>
              <a:gd name="connsiteX42" fmla="*/ 2907 w 14381"/>
              <a:gd name="connsiteY42" fmla="*/ 7156 h 14104"/>
              <a:gd name="connsiteX43" fmla="*/ 2490 w 14381"/>
              <a:gd name="connsiteY43" fmla="*/ 7958 h 14104"/>
              <a:gd name="connsiteX44" fmla="*/ 2360 w 14381"/>
              <a:gd name="connsiteY44" fmla="*/ 8515 h 14104"/>
              <a:gd name="connsiteX45" fmla="*/ 2040 w 14381"/>
              <a:gd name="connsiteY45" fmla="*/ 9496 h 14104"/>
              <a:gd name="connsiteX46" fmla="*/ 1626 w 14381"/>
              <a:gd name="connsiteY46" fmla="*/ 9152 h 14104"/>
              <a:gd name="connsiteX47" fmla="*/ 1423 w 14381"/>
              <a:gd name="connsiteY47" fmla="*/ 9290 h 14104"/>
              <a:gd name="connsiteX48" fmla="*/ 1364 w 14381"/>
              <a:gd name="connsiteY48" fmla="*/ 10184 h 14104"/>
              <a:gd name="connsiteX49" fmla="*/ 856 w 14381"/>
              <a:gd name="connsiteY49" fmla="*/ 12574 h 14104"/>
              <a:gd name="connsiteX50" fmla="*/ 583 w 14381"/>
              <a:gd name="connsiteY50" fmla="*/ 13003 h 14104"/>
              <a:gd name="connsiteX51" fmla="*/ 399 w 14381"/>
              <a:gd name="connsiteY51" fmla="*/ 12350 h 14104"/>
              <a:gd name="connsiteX52" fmla="*/ 117 w 14381"/>
              <a:gd name="connsiteY52" fmla="*/ 12369 h 14104"/>
              <a:gd name="connsiteX53" fmla="*/ 0 w 14381"/>
              <a:gd name="connsiteY53" fmla="*/ 12620 h 14104"/>
              <a:gd name="connsiteX0" fmla="*/ 14436 w 14436"/>
              <a:gd name="connsiteY0" fmla="*/ 0 h 15205"/>
              <a:gd name="connsiteX1" fmla="*/ 12220 w 14436"/>
              <a:gd name="connsiteY1" fmla="*/ 8688 h 15205"/>
              <a:gd name="connsiteX2" fmla="*/ 11794 w 14436"/>
              <a:gd name="connsiteY2" fmla="*/ 8499 h 15205"/>
              <a:gd name="connsiteX3" fmla="*/ 11442 w 14436"/>
              <a:gd name="connsiteY3" fmla="*/ 8275 h 15205"/>
              <a:gd name="connsiteX4" fmla="*/ 11231 w 14436"/>
              <a:gd name="connsiteY4" fmla="*/ 7845 h 15205"/>
              <a:gd name="connsiteX5" fmla="*/ 10770 w 14436"/>
              <a:gd name="connsiteY5" fmla="*/ 8293 h 15205"/>
              <a:gd name="connsiteX6" fmla="*/ 10543 w 14436"/>
              <a:gd name="connsiteY6" fmla="*/ 8722 h 15205"/>
              <a:gd name="connsiteX7" fmla="*/ 10434 w 14436"/>
              <a:gd name="connsiteY7" fmla="*/ 9617 h 15205"/>
              <a:gd name="connsiteX8" fmla="*/ 10266 w 14436"/>
              <a:gd name="connsiteY8" fmla="*/ 10253 h 15205"/>
              <a:gd name="connsiteX9" fmla="*/ 10078 w 14436"/>
              <a:gd name="connsiteY9" fmla="*/ 10734 h 15205"/>
              <a:gd name="connsiteX10" fmla="*/ 9875 w 14436"/>
              <a:gd name="connsiteY10" fmla="*/ 11973 h 15205"/>
              <a:gd name="connsiteX11" fmla="*/ 9469 w 14436"/>
              <a:gd name="connsiteY11" fmla="*/ 13314 h 15205"/>
              <a:gd name="connsiteX12" fmla="*/ 9187 w 14436"/>
              <a:gd name="connsiteY12" fmla="*/ 13761 h 15205"/>
              <a:gd name="connsiteX13" fmla="*/ 8961 w 14436"/>
              <a:gd name="connsiteY13" fmla="*/ 13760 h 15205"/>
              <a:gd name="connsiteX14" fmla="*/ 8507 w 14436"/>
              <a:gd name="connsiteY14" fmla="*/ 14432 h 15205"/>
              <a:gd name="connsiteX15" fmla="*/ 8398 w 14436"/>
              <a:gd name="connsiteY15" fmla="*/ 14827 h 15205"/>
              <a:gd name="connsiteX16" fmla="*/ 7995 w 14436"/>
              <a:gd name="connsiteY16" fmla="*/ 14862 h 15205"/>
              <a:gd name="connsiteX17" fmla="*/ 7800 w 14436"/>
              <a:gd name="connsiteY17" fmla="*/ 15205 h 15205"/>
              <a:gd name="connsiteX18" fmla="*/ 7124 w 14436"/>
              <a:gd name="connsiteY18" fmla="*/ 14638 h 15205"/>
              <a:gd name="connsiteX19" fmla="*/ 6975 w 14436"/>
              <a:gd name="connsiteY19" fmla="*/ 14486 h 15205"/>
              <a:gd name="connsiteX20" fmla="*/ 6819 w 14436"/>
              <a:gd name="connsiteY20" fmla="*/ 14082 h 15205"/>
              <a:gd name="connsiteX21" fmla="*/ 6714 w 14436"/>
              <a:gd name="connsiteY21" fmla="*/ 13685 h 15205"/>
              <a:gd name="connsiteX22" fmla="*/ 6506 w 14436"/>
              <a:gd name="connsiteY22" fmla="*/ 13077 h 15205"/>
              <a:gd name="connsiteX23" fmla="*/ 6349 w 14436"/>
              <a:gd name="connsiteY23" fmla="*/ 13077 h 15205"/>
              <a:gd name="connsiteX24" fmla="*/ 6089 w 14436"/>
              <a:gd name="connsiteY24" fmla="*/ 12475 h 15205"/>
              <a:gd name="connsiteX25" fmla="*/ 5672 w 14436"/>
              <a:gd name="connsiteY25" fmla="*/ 10264 h 15205"/>
              <a:gd name="connsiteX26" fmla="*/ 5411 w 14436"/>
              <a:gd name="connsiteY26" fmla="*/ 9463 h 15205"/>
              <a:gd name="connsiteX27" fmla="*/ 5306 w 14436"/>
              <a:gd name="connsiteY27" fmla="*/ 8661 h 15205"/>
              <a:gd name="connsiteX28" fmla="*/ 5254 w 14436"/>
              <a:gd name="connsiteY28" fmla="*/ 8661 h 15205"/>
              <a:gd name="connsiteX29" fmla="*/ 5149 w 14436"/>
              <a:gd name="connsiteY29" fmla="*/ 7451 h 15205"/>
              <a:gd name="connsiteX30" fmla="*/ 5045 w 14436"/>
              <a:gd name="connsiteY30" fmla="*/ 7052 h 15205"/>
              <a:gd name="connsiteX31" fmla="*/ 4837 w 14436"/>
              <a:gd name="connsiteY31" fmla="*/ 6450 h 15205"/>
              <a:gd name="connsiteX32" fmla="*/ 4785 w 14436"/>
              <a:gd name="connsiteY32" fmla="*/ 6047 h 15205"/>
              <a:gd name="connsiteX33" fmla="*/ 4628 w 14436"/>
              <a:gd name="connsiteY33" fmla="*/ 5644 h 15205"/>
              <a:gd name="connsiteX34" fmla="*/ 4419 w 14436"/>
              <a:gd name="connsiteY34" fmla="*/ 5041 h 15205"/>
              <a:gd name="connsiteX35" fmla="*/ 4158 w 14436"/>
              <a:gd name="connsiteY35" fmla="*/ 4842 h 15205"/>
              <a:gd name="connsiteX36" fmla="*/ 4002 w 14436"/>
              <a:gd name="connsiteY36" fmla="*/ 4638 h 15205"/>
              <a:gd name="connsiteX37" fmla="*/ 3793 w 14436"/>
              <a:gd name="connsiteY37" fmla="*/ 4842 h 15205"/>
              <a:gd name="connsiteX38" fmla="*/ 3532 w 14436"/>
              <a:gd name="connsiteY38" fmla="*/ 4638 h 15205"/>
              <a:gd name="connsiteX39" fmla="*/ 3325 w 14436"/>
              <a:gd name="connsiteY39" fmla="*/ 5041 h 15205"/>
              <a:gd name="connsiteX40" fmla="*/ 3220 w 14436"/>
              <a:gd name="connsiteY40" fmla="*/ 6649 h 15205"/>
              <a:gd name="connsiteX41" fmla="*/ 3010 w 14436"/>
              <a:gd name="connsiteY41" fmla="*/ 7854 h 15205"/>
              <a:gd name="connsiteX42" fmla="*/ 2907 w 14436"/>
              <a:gd name="connsiteY42" fmla="*/ 8257 h 15205"/>
              <a:gd name="connsiteX43" fmla="*/ 2490 w 14436"/>
              <a:gd name="connsiteY43" fmla="*/ 9059 h 15205"/>
              <a:gd name="connsiteX44" fmla="*/ 2360 w 14436"/>
              <a:gd name="connsiteY44" fmla="*/ 9616 h 15205"/>
              <a:gd name="connsiteX45" fmla="*/ 2040 w 14436"/>
              <a:gd name="connsiteY45" fmla="*/ 10597 h 15205"/>
              <a:gd name="connsiteX46" fmla="*/ 1626 w 14436"/>
              <a:gd name="connsiteY46" fmla="*/ 10253 h 15205"/>
              <a:gd name="connsiteX47" fmla="*/ 1423 w 14436"/>
              <a:gd name="connsiteY47" fmla="*/ 10391 h 15205"/>
              <a:gd name="connsiteX48" fmla="*/ 1364 w 14436"/>
              <a:gd name="connsiteY48" fmla="*/ 11285 h 15205"/>
              <a:gd name="connsiteX49" fmla="*/ 856 w 14436"/>
              <a:gd name="connsiteY49" fmla="*/ 13675 h 15205"/>
              <a:gd name="connsiteX50" fmla="*/ 583 w 14436"/>
              <a:gd name="connsiteY50" fmla="*/ 14104 h 15205"/>
              <a:gd name="connsiteX51" fmla="*/ 399 w 14436"/>
              <a:gd name="connsiteY51" fmla="*/ 13451 h 15205"/>
              <a:gd name="connsiteX52" fmla="*/ 117 w 14436"/>
              <a:gd name="connsiteY52" fmla="*/ 13470 h 15205"/>
              <a:gd name="connsiteX53" fmla="*/ 0 w 14436"/>
              <a:gd name="connsiteY53" fmla="*/ 13721 h 15205"/>
              <a:gd name="connsiteX0" fmla="*/ 14436 w 14535"/>
              <a:gd name="connsiteY0" fmla="*/ 0 h 15205"/>
              <a:gd name="connsiteX1" fmla="*/ 14361 w 14535"/>
              <a:gd name="connsiteY1" fmla="*/ 1036 h 15205"/>
              <a:gd name="connsiteX2" fmla="*/ 12220 w 14535"/>
              <a:gd name="connsiteY2" fmla="*/ 8688 h 15205"/>
              <a:gd name="connsiteX3" fmla="*/ 11794 w 14535"/>
              <a:gd name="connsiteY3" fmla="*/ 8499 h 15205"/>
              <a:gd name="connsiteX4" fmla="*/ 11442 w 14535"/>
              <a:gd name="connsiteY4" fmla="*/ 8275 h 15205"/>
              <a:gd name="connsiteX5" fmla="*/ 11231 w 14535"/>
              <a:gd name="connsiteY5" fmla="*/ 7845 h 15205"/>
              <a:gd name="connsiteX6" fmla="*/ 10770 w 14535"/>
              <a:gd name="connsiteY6" fmla="*/ 8293 h 15205"/>
              <a:gd name="connsiteX7" fmla="*/ 10543 w 14535"/>
              <a:gd name="connsiteY7" fmla="*/ 8722 h 15205"/>
              <a:gd name="connsiteX8" fmla="*/ 10434 w 14535"/>
              <a:gd name="connsiteY8" fmla="*/ 9617 h 15205"/>
              <a:gd name="connsiteX9" fmla="*/ 10266 w 14535"/>
              <a:gd name="connsiteY9" fmla="*/ 10253 h 15205"/>
              <a:gd name="connsiteX10" fmla="*/ 10078 w 14535"/>
              <a:gd name="connsiteY10" fmla="*/ 10734 h 15205"/>
              <a:gd name="connsiteX11" fmla="*/ 9875 w 14535"/>
              <a:gd name="connsiteY11" fmla="*/ 11973 h 15205"/>
              <a:gd name="connsiteX12" fmla="*/ 9469 w 14535"/>
              <a:gd name="connsiteY12" fmla="*/ 13314 h 15205"/>
              <a:gd name="connsiteX13" fmla="*/ 9187 w 14535"/>
              <a:gd name="connsiteY13" fmla="*/ 13761 h 15205"/>
              <a:gd name="connsiteX14" fmla="*/ 8961 w 14535"/>
              <a:gd name="connsiteY14" fmla="*/ 13760 h 15205"/>
              <a:gd name="connsiteX15" fmla="*/ 8507 w 14535"/>
              <a:gd name="connsiteY15" fmla="*/ 14432 h 15205"/>
              <a:gd name="connsiteX16" fmla="*/ 8398 w 14535"/>
              <a:gd name="connsiteY16" fmla="*/ 14827 h 15205"/>
              <a:gd name="connsiteX17" fmla="*/ 7995 w 14535"/>
              <a:gd name="connsiteY17" fmla="*/ 14862 h 15205"/>
              <a:gd name="connsiteX18" fmla="*/ 7800 w 14535"/>
              <a:gd name="connsiteY18" fmla="*/ 15205 h 15205"/>
              <a:gd name="connsiteX19" fmla="*/ 7124 w 14535"/>
              <a:gd name="connsiteY19" fmla="*/ 14638 h 15205"/>
              <a:gd name="connsiteX20" fmla="*/ 6975 w 14535"/>
              <a:gd name="connsiteY20" fmla="*/ 14486 h 15205"/>
              <a:gd name="connsiteX21" fmla="*/ 6819 w 14535"/>
              <a:gd name="connsiteY21" fmla="*/ 14082 h 15205"/>
              <a:gd name="connsiteX22" fmla="*/ 6714 w 14535"/>
              <a:gd name="connsiteY22" fmla="*/ 13685 h 15205"/>
              <a:gd name="connsiteX23" fmla="*/ 6506 w 14535"/>
              <a:gd name="connsiteY23" fmla="*/ 13077 h 15205"/>
              <a:gd name="connsiteX24" fmla="*/ 6349 w 14535"/>
              <a:gd name="connsiteY24" fmla="*/ 13077 h 15205"/>
              <a:gd name="connsiteX25" fmla="*/ 6089 w 14535"/>
              <a:gd name="connsiteY25" fmla="*/ 12475 h 15205"/>
              <a:gd name="connsiteX26" fmla="*/ 5672 w 14535"/>
              <a:gd name="connsiteY26" fmla="*/ 10264 h 15205"/>
              <a:gd name="connsiteX27" fmla="*/ 5411 w 14535"/>
              <a:gd name="connsiteY27" fmla="*/ 9463 h 15205"/>
              <a:gd name="connsiteX28" fmla="*/ 5306 w 14535"/>
              <a:gd name="connsiteY28" fmla="*/ 8661 h 15205"/>
              <a:gd name="connsiteX29" fmla="*/ 5254 w 14535"/>
              <a:gd name="connsiteY29" fmla="*/ 8661 h 15205"/>
              <a:gd name="connsiteX30" fmla="*/ 5149 w 14535"/>
              <a:gd name="connsiteY30" fmla="*/ 7451 h 15205"/>
              <a:gd name="connsiteX31" fmla="*/ 5045 w 14535"/>
              <a:gd name="connsiteY31" fmla="*/ 7052 h 15205"/>
              <a:gd name="connsiteX32" fmla="*/ 4837 w 14535"/>
              <a:gd name="connsiteY32" fmla="*/ 6450 h 15205"/>
              <a:gd name="connsiteX33" fmla="*/ 4785 w 14535"/>
              <a:gd name="connsiteY33" fmla="*/ 6047 h 15205"/>
              <a:gd name="connsiteX34" fmla="*/ 4628 w 14535"/>
              <a:gd name="connsiteY34" fmla="*/ 5644 h 15205"/>
              <a:gd name="connsiteX35" fmla="*/ 4419 w 14535"/>
              <a:gd name="connsiteY35" fmla="*/ 5041 h 15205"/>
              <a:gd name="connsiteX36" fmla="*/ 4158 w 14535"/>
              <a:gd name="connsiteY36" fmla="*/ 4842 h 15205"/>
              <a:gd name="connsiteX37" fmla="*/ 4002 w 14535"/>
              <a:gd name="connsiteY37" fmla="*/ 4638 h 15205"/>
              <a:gd name="connsiteX38" fmla="*/ 3793 w 14535"/>
              <a:gd name="connsiteY38" fmla="*/ 4842 h 15205"/>
              <a:gd name="connsiteX39" fmla="*/ 3532 w 14535"/>
              <a:gd name="connsiteY39" fmla="*/ 4638 h 15205"/>
              <a:gd name="connsiteX40" fmla="*/ 3325 w 14535"/>
              <a:gd name="connsiteY40" fmla="*/ 5041 h 15205"/>
              <a:gd name="connsiteX41" fmla="*/ 3220 w 14535"/>
              <a:gd name="connsiteY41" fmla="*/ 6649 h 15205"/>
              <a:gd name="connsiteX42" fmla="*/ 3010 w 14535"/>
              <a:gd name="connsiteY42" fmla="*/ 7854 h 15205"/>
              <a:gd name="connsiteX43" fmla="*/ 2907 w 14535"/>
              <a:gd name="connsiteY43" fmla="*/ 8257 h 15205"/>
              <a:gd name="connsiteX44" fmla="*/ 2490 w 14535"/>
              <a:gd name="connsiteY44" fmla="*/ 9059 h 15205"/>
              <a:gd name="connsiteX45" fmla="*/ 2360 w 14535"/>
              <a:gd name="connsiteY45" fmla="*/ 9616 h 15205"/>
              <a:gd name="connsiteX46" fmla="*/ 2040 w 14535"/>
              <a:gd name="connsiteY46" fmla="*/ 10597 h 15205"/>
              <a:gd name="connsiteX47" fmla="*/ 1626 w 14535"/>
              <a:gd name="connsiteY47" fmla="*/ 10253 h 15205"/>
              <a:gd name="connsiteX48" fmla="*/ 1423 w 14535"/>
              <a:gd name="connsiteY48" fmla="*/ 10391 h 15205"/>
              <a:gd name="connsiteX49" fmla="*/ 1364 w 14535"/>
              <a:gd name="connsiteY49" fmla="*/ 11285 h 15205"/>
              <a:gd name="connsiteX50" fmla="*/ 856 w 14535"/>
              <a:gd name="connsiteY50" fmla="*/ 13675 h 15205"/>
              <a:gd name="connsiteX51" fmla="*/ 583 w 14535"/>
              <a:gd name="connsiteY51" fmla="*/ 14104 h 15205"/>
              <a:gd name="connsiteX52" fmla="*/ 399 w 14535"/>
              <a:gd name="connsiteY52" fmla="*/ 13451 h 15205"/>
              <a:gd name="connsiteX53" fmla="*/ 117 w 14535"/>
              <a:gd name="connsiteY53" fmla="*/ 13470 h 15205"/>
              <a:gd name="connsiteX54" fmla="*/ 0 w 14535"/>
              <a:gd name="connsiteY54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2220 w 14436"/>
              <a:gd name="connsiteY2" fmla="*/ 8688 h 15205"/>
              <a:gd name="connsiteX3" fmla="*/ 11794 w 14436"/>
              <a:gd name="connsiteY3" fmla="*/ 8499 h 15205"/>
              <a:gd name="connsiteX4" fmla="*/ 11442 w 14436"/>
              <a:gd name="connsiteY4" fmla="*/ 8275 h 15205"/>
              <a:gd name="connsiteX5" fmla="*/ 11231 w 14436"/>
              <a:gd name="connsiteY5" fmla="*/ 7845 h 15205"/>
              <a:gd name="connsiteX6" fmla="*/ 10770 w 14436"/>
              <a:gd name="connsiteY6" fmla="*/ 8293 h 15205"/>
              <a:gd name="connsiteX7" fmla="*/ 10543 w 14436"/>
              <a:gd name="connsiteY7" fmla="*/ 8722 h 15205"/>
              <a:gd name="connsiteX8" fmla="*/ 10434 w 14436"/>
              <a:gd name="connsiteY8" fmla="*/ 9617 h 15205"/>
              <a:gd name="connsiteX9" fmla="*/ 10266 w 14436"/>
              <a:gd name="connsiteY9" fmla="*/ 10253 h 15205"/>
              <a:gd name="connsiteX10" fmla="*/ 10078 w 14436"/>
              <a:gd name="connsiteY10" fmla="*/ 10734 h 15205"/>
              <a:gd name="connsiteX11" fmla="*/ 9875 w 14436"/>
              <a:gd name="connsiteY11" fmla="*/ 11973 h 15205"/>
              <a:gd name="connsiteX12" fmla="*/ 9469 w 14436"/>
              <a:gd name="connsiteY12" fmla="*/ 13314 h 15205"/>
              <a:gd name="connsiteX13" fmla="*/ 9187 w 14436"/>
              <a:gd name="connsiteY13" fmla="*/ 13761 h 15205"/>
              <a:gd name="connsiteX14" fmla="*/ 8961 w 14436"/>
              <a:gd name="connsiteY14" fmla="*/ 13760 h 15205"/>
              <a:gd name="connsiteX15" fmla="*/ 8507 w 14436"/>
              <a:gd name="connsiteY15" fmla="*/ 14432 h 15205"/>
              <a:gd name="connsiteX16" fmla="*/ 8398 w 14436"/>
              <a:gd name="connsiteY16" fmla="*/ 14827 h 15205"/>
              <a:gd name="connsiteX17" fmla="*/ 7995 w 14436"/>
              <a:gd name="connsiteY17" fmla="*/ 14862 h 15205"/>
              <a:gd name="connsiteX18" fmla="*/ 7800 w 14436"/>
              <a:gd name="connsiteY18" fmla="*/ 15205 h 15205"/>
              <a:gd name="connsiteX19" fmla="*/ 7124 w 14436"/>
              <a:gd name="connsiteY19" fmla="*/ 14638 h 15205"/>
              <a:gd name="connsiteX20" fmla="*/ 6975 w 14436"/>
              <a:gd name="connsiteY20" fmla="*/ 14486 h 15205"/>
              <a:gd name="connsiteX21" fmla="*/ 6819 w 14436"/>
              <a:gd name="connsiteY21" fmla="*/ 14082 h 15205"/>
              <a:gd name="connsiteX22" fmla="*/ 6714 w 14436"/>
              <a:gd name="connsiteY22" fmla="*/ 13685 h 15205"/>
              <a:gd name="connsiteX23" fmla="*/ 6506 w 14436"/>
              <a:gd name="connsiteY23" fmla="*/ 13077 h 15205"/>
              <a:gd name="connsiteX24" fmla="*/ 6349 w 14436"/>
              <a:gd name="connsiteY24" fmla="*/ 13077 h 15205"/>
              <a:gd name="connsiteX25" fmla="*/ 6089 w 14436"/>
              <a:gd name="connsiteY25" fmla="*/ 12475 h 15205"/>
              <a:gd name="connsiteX26" fmla="*/ 5672 w 14436"/>
              <a:gd name="connsiteY26" fmla="*/ 10264 h 15205"/>
              <a:gd name="connsiteX27" fmla="*/ 5411 w 14436"/>
              <a:gd name="connsiteY27" fmla="*/ 9463 h 15205"/>
              <a:gd name="connsiteX28" fmla="*/ 5306 w 14436"/>
              <a:gd name="connsiteY28" fmla="*/ 8661 h 15205"/>
              <a:gd name="connsiteX29" fmla="*/ 5254 w 14436"/>
              <a:gd name="connsiteY29" fmla="*/ 8661 h 15205"/>
              <a:gd name="connsiteX30" fmla="*/ 5149 w 14436"/>
              <a:gd name="connsiteY30" fmla="*/ 7451 h 15205"/>
              <a:gd name="connsiteX31" fmla="*/ 5045 w 14436"/>
              <a:gd name="connsiteY31" fmla="*/ 7052 h 15205"/>
              <a:gd name="connsiteX32" fmla="*/ 4837 w 14436"/>
              <a:gd name="connsiteY32" fmla="*/ 6450 h 15205"/>
              <a:gd name="connsiteX33" fmla="*/ 4785 w 14436"/>
              <a:gd name="connsiteY33" fmla="*/ 6047 h 15205"/>
              <a:gd name="connsiteX34" fmla="*/ 4628 w 14436"/>
              <a:gd name="connsiteY34" fmla="*/ 5644 h 15205"/>
              <a:gd name="connsiteX35" fmla="*/ 4419 w 14436"/>
              <a:gd name="connsiteY35" fmla="*/ 5041 h 15205"/>
              <a:gd name="connsiteX36" fmla="*/ 4158 w 14436"/>
              <a:gd name="connsiteY36" fmla="*/ 4842 h 15205"/>
              <a:gd name="connsiteX37" fmla="*/ 4002 w 14436"/>
              <a:gd name="connsiteY37" fmla="*/ 4638 h 15205"/>
              <a:gd name="connsiteX38" fmla="*/ 3793 w 14436"/>
              <a:gd name="connsiteY38" fmla="*/ 4842 h 15205"/>
              <a:gd name="connsiteX39" fmla="*/ 3532 w 14436"/>
              <a:gd name="connsiteY39" fmla="*/ 4638 h 15205"/>
              <a:gd name="connsiteX40" fmla="*/ 3325 w 14436"/>
              <a:gd name="connsiteY40" fmla="*/ 5041 h 15205"/>
              <a:gd name="connsiteX41" fmla="*/ 3220 w 14436"/>
              <a:gd name="connsiteY41" fmla="*/ 6649 h 15205"/>
              <a:gd name="connsiteX42" fmla="*/ 3010 w 14436"/>
              <a:gd name="connsiteY42" fmla="*/ 7854 h 15205"/>
              <a:gd name="connsiteX43" fmla="*/ 2907 w 14436"/>
              <a:gd name="connsiteY43" fmla="*/ 8257 h 15205"/>
              <a:gd name="connsiteX44" fmla="*/ 2490 w 14436"/>
              <a:gd name="connsiteY44" fmla="*/ 9059 h 15205"/>
              <a:gd name="connsiteX45" fmla="*/ 2360 w 14436"/>
              <a:gd name="connsiteY45" fmla="*/ 9616 h 15205"/>
              <a:gd name="connsiteX46" fmla="*/ 2040 w 14436"/>
              <a:gd name="connsiteY46" fmla="*/ 10597 h 15205"/>
              <a:gd name="connsiteX47" fmla="*/ 1626 w 14436"/>
              <a:gd name="connsiteY47" fmla="*/ 10253 h 15205"/>
              <a:gd name="connsiteX48" fmla="*/ 1423 w 14436"/>
              <a:gd name="connsiteY48" fmla="*/ 10391 h 15205"/>
              <a:gd name="connsiteX49" fmla="*/ 1364 w 14436"/>
              <a:gd name="connsiteY49" fmla="*/ 11285 h 15205"/>
              <a:gd name="connsiteX50" fmla="*/ 856 w 14436"/>
              <a:gd name="connsiteY50" fmla="*/ 13675 h 15205"/>
              <a:gd name="connsiteX51" fmla="*/ 583 w 14436"/>
              <a:gd name="connsiteY51" fmla="*/ 14104 h 15205"/>
              <a:gd name="connsiteX52" fmla="*/ 399 w 14436"/>
              <a:gd name="connsiteY52" fmla="*/ 13451 h 15205"/>
              <a:gd name="connsiteX53" fmla="*/ 117 w 14436"/>
              <a:gd name="connsiteY53" fmla="*/ 13470 h 15205"/>
              <a:gd name="connsiteX54" fmla="*/ 0 w 14436"/>
              <a:gd name="connsiteY54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2220 w 14436"/>
              <a:gd name="connsiteY3" fmla="*/ 8688 h 15205"/>
              <a:gd name="connsiteX4" fmla="*/ 11794 w 14436"/>
              <a:gd name="connsiteY4" fmla="*/ 8499 h 15205"/>
              <a:gd name="connsiteX5" fmla="*/ 11442 w 14436"/>
              <a:gd name="connsiteY5" fmla="*/ 8275 h 15205"/>
              <a:gd name="connsiteX6" fmla="*/ 11231 w 14436"/>
              <a:gd name="connsiteY6" fmla="*/ 7845 h 15205"/>
              <a:gd name="connsiteX7" fmla="*/ 10770 w 14436"/>
              <a:gd name="connsiteY7" fmla="*/ 8293 h 15205"/>
              <a:gd name="connsiteX8" fmla="*/ 10543 w 14436"/>
              <a:gd name="connsiteY8" fmla="*/ 8722 h 15205"/>
              <a:gd name="connsiteX9" fmla="*/ 10434 w 14436"/>
              <a:gd name="connsiteY9" fmla="*/ 9617 h 15205"/>
              <a:gd name="connsiteX10" fmla="*/ 10266 w 14436"/>
              <a:gd name="connsiteY10" fmla="*/ 10253 h 15205"/>
              <a:gd name="connsiteX11" fmla="*/ 10078 w 14436"/>
              <a:gd name="connsiteY11" fmla="*/ 10734 h 15205"/>
              <a:gd name="connsiteX12" fmla="*/ 9875 w 14436"/>
              <a:gd name="connsiteY12" fmla="*/ 11973 h 15205"/>
              <a:gd name="connsiteX13" fmla="*/ 9469 w 14436"/>
              <a:gd name="connsiteY13" fmla="*/ 13314 h 15205"/>
              <a:gd name="connsiteX14" fmla="*/ 9187 w 14436"/>
              <a:gd name="connsiteY14" fmla="*/ 13761 h 15205"/>
              <a:gd name="connsiteX15" fmla="*/ 8961 w 14436"/>
              <a:gd name="connsiteY15" fmla="*/ 13760 h 15205"/>
              <a:gd name="connsiteX16" fmla="*/ 8507 w 14436"/>
              <a:gd name="connsiteY16" fmla="*/ 14432 h 15205"/>
              <a:gd name="connsiteX17" fmla="*/ 8398 w 14436"/>
              <a:gd name="connsiteY17" fmla="*/ 14827 h 15205"/>
              <a:gd name="connsiteX18" fmla="*/ 7995 w 14436"/>
              <a:gd name="connsiteY18" fmla="*/ 14862 h 15205"/>
              <a:gd name="connsiteX19" fmla="*/ 7800 w 14436"/>
              <a:gd name="connsiteY19" fmla="*/ 15205 h 15205"/>
              <a:gd name="connsiteX20" fmla="*/ 7124 w 14436"/>
              <a:gd name="connsiteY20" fmla="*/ 14638 h 15205"/>
              <a:gd name="connsiteX21" fmla="*/ 6975 w 14436"/>
              <a:gd name="connsiteY21" fmla="*/ 14486 h 15205"/>
              <a:gd name="connsiteX22" fmla="*/ 6819 w 14436"/>
              <a:gd name="connsiteY22" fmla="*/ 14082 h 15205"/>
              <a:gd name="connsiteX23" fmla="*/ 6714 w 14436"/>
              <a:gd name="connsiteY23" fmla="*/ 13685 h 15205"/>
              <a:gd name="connsiteX24" fmla="*/ 6506 w 14436"/>
              <a:gd name="connsiteY24" fmla="*/ 13077 h 15205"/>
              <a:gd name="connsiteX25" fmla="*/ 6349 w 14436"/>
              <a:gd name="connsiteY25" fmla="*/ 13077 h 15205"/>
              <a:gd name="connsiteX26" fmla="*/ 6089 w 14436"/>
              <a:gd name="connsiteY26" fmla="*/ 12475 h 15205"/>
              <a:gd name="connsiteX27" fmla="*/ 5672 w 14436"/>
              <a:gd name="connsiteY27" fmla="*/ 10264 h 15205"/>
              <a:gd name="connsiteX28" fmla="*/ 5411 w 14436"/>
              <a:gd name="connsiteY28" fmla="*/ 9463 h 15205"/>
              <a:gd name="connsiteX29" fmla="*/ 5306 w 14436"/>
              <a:gd name="connsiteY29" fmla="*/ 8661 h 15205"/>
              <a:gd name="connsiteX30" fmla="*/ 5254 w 14436"/>
              <a:gd name="connsiteY30" fmla="*/ 8661 h 15205"/>
              <a:gd name="connsiteX31" fmla="*/ 5149 w 14436"/>
              <a:gd name="connsiteY31" fmla="*/ 7451 h 15205"/>
              <a:gd name="connsiteX32" fmla="*/ 5045 w 14436"/>
              <a:gd name="connsiteY32" fmla="*/ 7052 h 15205"/>
              <a:gd name="connsiteX33" fmla="*/ 4837 w 14436"/>
              <a:gd name="connsiteY33" fmla="*/ 6450 h 15205"/>
              <a:gd name="connsiteX34" fmla="*/ 4785 w 14436"/>
              <a:gd name="connsiteY34" fmla="*/ 6047 h 15205"/>
              <a:gd name="connsiteX35" fmla="*/ 4628 w 14436"/>
              <a:gd name="connsiteY35" fmla="*/ 5644 h 15205"/>
              <a:gd name="connsiteX36" fmla="*/ 4419 w 14436"/>
              <a:gd name="connsiteY36" fmla="*/ 5041 h 15205"/>
              <a:gd name="connsiteX37" fmla="*/ 4158 w 14436"/>
              <a:gd name="connsiteY37" fmla="*/ 4842 h 15205"/>
              <a:gd name="connsiteX38" fmla="*/ 4002 w 14436"/>
              <a:gd name="connsiteY38" fmla="*/ 4638 h 15205"/>
              <a:gd name="connsiteX39" fmla="*/ 3793 w 14436"/>
              <a:gd name="connsiteY39" fmla="*/ 4842 h 15205"/>
              <a:gd name="connsiteX40" fmla="*/ 3532 w 14436"/>
              <a:gd name="connsiteY40" fmla="*/ 4638 h 15205"/>
              <a:gd name="connsiteX41" fmla="*/ 3325 w 14436"/>
              <a:gd name="connsiteY41" fmla="*/ 5041 h 15205"/>
              <a:gd name="connsiteX42" fmla="*/ 3220 w 14436"/>
              <a:gd name="connsiteY42" fmla="*/ 6649 h 15205"/>
              <a:gd name="connsiteX43" fmla="*/ 3010 w 14436"/>
              <a:gd name="connsiteY43" fmla="*/ 7854 h 15205"/>
              <a:gd name="connsiteX44" fmla="*/ 2907 w 14436"/>
              <a:gd name="connsiteY44" fmla="*/ 8257 h 15205"/>
              <a:gd name="connsiteX45" fmla="*/ 2490 w 14436"/>
              <a:gd name="connsiteY45" fmla="*/ 9059 h 15205"/>
              <a:gd name="connsiteX46" fmla="*/ 2360 w 14436"/>
              <a:gd name="connsiteY46" fmla="*/ 9616 h 15205"/>
              <a:gd name="connsiteX47" fmla="*/ 2040 w 14436"/>
              <a:gd name="connsiteY47" fmla="*/ 10597 h 15205"/>
              <a:gd name="connsiteX48" fmla="*/ 1626 w 14436"/>
              <a:gd name="connsiteY48" fmla="*/ 10253 h 15205"/>
              <a:gd name="connsiteX49" fmla="*/ 1423 w 14436"/>
              <a:gd name="connsiteY49" fmla="*/ 10391 h 15205"/>
              <a:gd name="connsiteX50" fmla="*/ 1364 w 14436"/>
              <a:gd name="connsiteY50" fmla="*/ 11285 h 15205"/>
              <a:gd name="connsiteX51" fmla="*/ 856 w 14436"/>
              <a:gd name="connsiteY51" fmla="*/ 13675 h 15205"/>
              <a:gd name="connsiteX52" fmla="*/ 583 w 14436"/>
              <a:gd name="connsiteY52" fmla="*/ 14104 h 15205"/>
              <a:gd name="connsiteX53" fmla="*/ 399 w 14436"/>
              <a:gd name="connsiteY53" fmla="*/ 13451 h 15205"/>
              <a:gd name="connsiteX54" fmla="*/ 117 w 14436"/>
              <a:gd name="connsiteY54" fmla="*/ 13470 h 15205"/>
              <a:gd name="connsiteX55" fmla="*/ 0 w 14436"/>
              <a:gd name="connsiteY55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2220 w 14436"/>
              <a:gd name="connsiteY3" fmla="*/ 8688 h 15205"/>
              <a:gd name="connsiteX4" fmla="*/ 11794 w 14436"/>
              <a:gd name="connsiteY4" fmla="*/ 8499 h 15205"/>
              <a:gd name="connsiteX5" fmla="*/ 11442 w 14436"/>
              <a:gd name="connsiteY5" fmla="*/ 8275 h 15205"/>
              <a:gd name="connsiteX6" fmla="*/ 11231 w 14436"/>
              <a:gd name="connsiteY6" fmla="*/ 7845 h 15205"/>
              <a:gd name="connsiteX7" fmla="*/ 10770 w 14436"/>
              <a:gd name="connsiteY7" fmla="*/ 8293 h 15205"/>
              <a:gd name="connsiteX8" fmla="*/ 10543 w 14436"/>
              <a:gd name="connsiteY8" fmla="*/ 8722 h 15205"/>
              <a:gd name="connsiteX9" fmla="*/ 10434 w 14436"/>
              <a:gd name="connsiteY9" fmla="*/ 9617 h 15205"/>
              <a:gd name="connsiteX10" fmla="*/ 10266 w 14436"/>
              <a:gd name="connsiteY10" fmla="*/ 10253 h 15205"/>
              <a:gd name="connsiteX11" fmla="*/ 10078 w 14436"/>
              <a:gd name="connsiteY11" fmla="*/ 10734 h 15205"/>
              <a:gd name="connsiteX12" fmla="*/ 9875 w 14436"/>
              <a:gd name="connsiteY12" fmla="*/ 11973 h 15205"/>
              <a:gd name="connsiteX13" fmla="*/ 9469 w 14436"/>
              <a:gd name="connsiteY13" fmla="*/ 13314 h 15205"/>
              <a:gd name="connsiteX14" fmla="*/ 9187 w 14436"/>
              <a:gd name="connsiteY14" fmla="*/ 13761 h 15205"/>
              <a:gd name="connsiteX15" fmla="*/ 8961 w 14436"/>
              <a:gd name="connsiteY15" fmla="*/ 13760 h 15205"/>
              <a:gd name="connsiteX16" fmla="*/ 8507 w 14436"/>
              <a:gd name="connsiteY16" fmla="*/ 14432 h 15205"/>
              <a:gd name="connsiteX17" fmla="*/ 8398 w 14436"/>
              <a:gd name="connsiteY17" fmla="*/ 14827 h 15205"/>
              <a:gd name="connsiteX18" fmla="*/ 7995 w 14436"/>
              <a:gd name="connsiteY18" fmla="*/ 14862 h 15205"/>
              <a:gd name="connsiteX19" fmla="*/ 7800 w 14436"/>
              <a:gd name="connsiteY19" fmla="*/ 15205 h 15205"/>
              <a:gd name="connsiteX20" fmla="*/ 7124 w 14436"/>
              <a:gd name="connsiteY20" fmla="*/ 14638 h 15205"/>
              <a:gd name="connsiteX21" fmla="*/ 6975 w 14436"/>
              <a:gd name="connsiteY21" fmla="*/ 14486 h 15205"/>
              <a:gd name="connsiteX22" fmla="*/ 6819 w 14436"/>
              <a:gd name="connsiteY22" fmla="*/ 14082 h 15205"/>
              <a:gd name="connsiteX23" fmla="*/ 6714 w 14436"/>
              <a:gd name="connsiteY23" fmla="*/ 13685 h 15205"/>
              <a:gd name="connsiteX24" fmla="*/ 6506 w 14436"/>
              <a:gd name="connsiteY24" fmla="*/ 13077 h 15205"/>
              <a:gd name="connsiteX25" fmla="*/ 6349 w 14436"/>
              <a:gd name="connsiteY25" fmla="*/ 13077 h 15205"/>
              <a:gd name="connsiteX26" fmla="*/ 6089 w 14436"/>
              <a:gd name="connsiteY26" fmla="*/ 12475 h 15205"/>
              <a:gd name="connsiteX27" fmla="*/ 5672 w 14436"/>
              <a:gd name="connsiteY27" fmla="*/ 10264 h 15205"/>
              <a:gd name="connsiteX28" fmla="*/ 5411 w 14436"/>
              <a:gd name="connsiteY28" fmla="*/ 9463 h 15205"/>
              <a:gd name="connsiteX29" fmla="*/ 5306 w 14436"/>
              <a:gd name="connsiteY29" fmla="*/ 8661 h 15205"/>
              <a:gd name="connsiteX30" fmla="*/ 5254 w 14436"/>
              <a:gd name="connsiteY30" fmla="*/ 8661 h 15205"/>
              <a:gd name="connsiteX31" fmla="*/ 5149 w 14436"/>
              <a:gd name="connsiteY31" fmla="*/ 7451 h 15205"/>
              <a:gd name="connsiteX32" fmla="*/ 5045 w 14436"/>
              <a:gd name="connsiteY32" fmla="*/ 7052 h 15205"/>
              <a:gd name="connsiteX33" fmla="*/ 4837 w 14436"/>
              <a:gd name="connsiteY33" fmla="*/ 6450 h 15205"/>
              <a:gd name="connsiteX34" fmla="*/ 4785 w 14436"/>
              <a:gd name="connsiteY34" fmla="*/ 6047 h 15205"/>
              <a:gd name="connsiteX35" fmla="*/ 4628 w 14436"/>
              <a:gd name="connsiteY35" fmla="*/ 5644 h 15205"/>
              <a:gd name="connsiteX36" fmla="*/ 4419 w 14436"/>
              <a:gd name="connsiteY36" fmla="*/ 5041 h 15205"/>
              <a:gd name="connsiteX37" fmla="*/ 4158 w 14436"/>
              <a:gd name="connsiteY37" fmla="*/ 4842 h 15205"/>
              <a:gd name="connsiteX38" fmla="*/ 4002 w 14436"/>
              <a:gd name="connsiteY38" fmla="*/ 4638 h 15205"/>
              <a:gd name="connsiteX39" fmla="*/ 3793 w 14436"/>
              <a:gd name="connsiteY39" fmla="*/ 4842 h 15205"/>
              <a:gd name="connsiteX40" fmla="*/ 3532 w 14436"/>
              <a:gd name="connsiteY40" fmla="*/ 4638 h 15205"/>
              <a:gd name="connsiteX41" fmla="*/ 3325 w 14436"/>
              <a:gd name="connsiteY41" fmla="*/ 5041 h 15205"/>
              <a:gd name="connsiteX42" fmla="*/ 3220 w 14436"/>
              <a:gd name="connsiteY42" fmla="*/ 6649 h 15205"/>
              <a:gd name="connsiteX43" fmla="*/ 3010 w 14436"/>
              <a:gd name="connsiteY43" fmla="*/ 7854 h 15205"/>
              <a:gd name="connsiteX44" fmla="*/ 2907 w 14436"/>
              <a:gd name="connsiteY44" fmla="*/ 8257 h 15205"/>
              <a:gd name="connsiteX45" fmla="*/ 2490 w 14436"/>
              <a:gd name="connsiteY45" fmla="*/ 9059 h 15205"/>
              <a:gd name="connsiteX46" fmla="*/ 2360 w 14436"/>
              <a:gd name="connsiteY46" fmla="*/ 9616 h 15205"/>
              <a:gd name="connsiteX47" fmla="*/ 2040 w 14436"/>
              <a:gd name="connsiteY47" fmla="*/ 10597 h 15205"/>
              <a:gd name="connsiteX48" fmla="*/ 1626 w 14436"/>
              <a:gd name="connsiteY48" fmla="*/ 10253 h 15205"/>
              <a:gd name="connsiteX49" fmla="*/ 1423 w 14436"/>
              <a:gd name="connsiteY49" fmla="*/ 10391 h 15205"/>
              <a:gd name="connsiteX50" fmla="*/ 1364 w 14436"/>
              <a:gd name="connsiteY50" fmla="*/ 11285 h 15205"/>
              <a:gd name="connsiteX51" fmla="*/ 856 w 14436"/>
              <a:gd name="connsiteY51" fmla="*/ 13675 h 15205"/>
              <a:gd name="connsiteX52" fmla="*/ 583 w 14436"/>
              <a:gd name="connsiteY52" fmla="*/ 14104 h 15205"/>
              <a:gd name="connsiteX53" fmla="*/ 399 w 14436"/>
              <a:gd name="connsiteY53" fmla="*/ 13451 h 15205"/>
              <a:gd name="connsiteX54" fmla="*/ 117 w 14436"/>
              <a:gd name="connsiteY54" fmla="*/ 13470 h 15205"/>
              <a:gd name="connsiteX55" fmla="*/ 0 w 14436"/>
              <a:gd name="connsiteY55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65 w 14436"/>
              <a:gd name="connsiteY2" fmla="*/ 1328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532 w 14436"/>
              <a:gd name="connsiteY4" fmla="*/ 6315 h 15205"/>
              <a:gd name="connsiteX5" fmla="*/ 12220 w 14436"/>
              <a:gd name="connsiteY5" fmla="*/ 8688 h 15205"/>
              <a:gd name="connsiteX6" fmla="*/ 11794 w 14436"/>
              <a:gd name="connsiteY6" fmla="*/ 8499 h 15205"/>
              <a:gd name="connsiteX7" fmla="*/ 11442 w 14436"/>
              <a:gd name="connsiteY7" fmla="*/ 8275 h 15205"/>
              <a:gd name="connsiteX8" fmla="*/ 11231 w 14436"/>
              <a:gd name="connsiteY8" fmla="*/ 7845 h 15205"/>
              <a:gd name="connsiteX9" fmla="*/ 10770 w 14436"/>
              <a:gd name="connsiteY9" fmla="*/ 8293 h 15205"/>
              <a:gd name="connsiteX10" fmla="*/ 10543 w 14436"/>
              <a:gd name="connsiteY10" fmla="*/ 8722 h 15205"/>
              <a:gd name="connsiteX11" fmla="*/ 10434 w 14436"/>
              <a:gd name="connsiteY11" fmla="*/ 9617 h 15205"/>
              <a:gd name="connsiteX12" fmla="*/ 10266 w 14436"/>
              <a:gd name="connsiteY12" fmla="*/ 10253 h 15205"/>
              <a:gd name="connsiteX13" fmla="*/ 10078 w 14436"/>
              <a:gd name="connsiteY13" fmla="*/ 10734 h 15205"/>
              <a:gd name="connsiteX14" fmla="*/ 9875 w 14436"/>
              <a:gd name="connsiteY14" fmla="*/ 11973 h 15205"/>
              <a:gd name="connsiteX15" fmla="*/ 9469 w 14436"/>
              <a:gd name="connsiteY15" fmla="*/ 13314 h 15205"/>
              <a:gd name="connsiteX16" fmla="*/ 9187 w 14436"/>
              <a:gd name="connsiteY16" fmla="*/ 13761 h 15205"/>
              <a:gd name="connsiteX17" fmla="*/ 8961 w 14436"/>
              <a:gd name="connsiteY17" fmla="*/ 13760 h 15205"/>
              <a:gd name="connsiteX18" fmla="*/ 8507 w 14436"/>
              <a:gd name="connsiteY18" fmla="*/ 14432 h 15205"/>
              <a:gd name="connsiteX19" fmla="*/ 8398 w 14436"/>
              <a:gd name="connsiteY19" fmla="*/ 14827 h 15205"/>
              <a:gd name="connsiteX20" fmla="*/ 7995 w 14436"/>
              <a:gd name="connsiteY20" fmla="*/ 14862 h 15205"/>
              <a:gd name="connsiteX21" fmla="*/ 7800 w 14436"/>
              <a:gd name="connsiteY21" fmla="*/ 15205 h 15205"/>
              <a:gd name="connsiteX22" fmla="*/ 7124 w 14436"/>
              <a:gd name="connsiteY22" fmla="*/ 14638 h 15205"/>
              <a:gd name="connsiteX23" fmla="*/ 6975 w 14436"/>
              <a:gd name="connsiteY23" fmla="*/ 14486 h 15205"/>
              <a:gd name="connsiteX24" fmla="*/ 6819 w 14436"/>
              <a:gd name="connsiteY24" fmla="*/ 14082 h 15205"/>
              <a:gd name="connsiteX25" fmla="*/ 6714 w 14436"/>
              <a:gd name="connsiteY25" fmla="*/ 13685 h 15205"/>
              <a:gd name="connsiteX26" fmla="*/ 6506 w 14436"/>
              <a:gd name="connsiteY26" fmla="*/ 13077 h 15205"/>
              <a:gd name="connsiteX27" fmla="*/ 6349 w 14436"/>
              <a:gd name="connsiteY27" fmla="*/ 13077 h 15205"/>
              <a:gd name="connsiteX28" fmla="*/ 6089 w 14436"/>
              <a:gd name="connsiteY28" fmla="*/ 12475 h 15205"/>
              <a:gd name="connsiteX29" fmla="*/ 5672 w 14436"/>
              <a:gd name="connsiteY29" fmla="*/ 10264 h 15205"/>
              <a:gd name="connsiteX30" fmla="*/ 5411 w 14436"/>
              <a:gd name="connsiteY30" fmla="*/ 9463 h 15205"/>
              <a:gd name="connsiteX31" fmla="*/ 5306 w 14436"/>
              <a:gd name="connsiteY31" fmla="*/ 8661 h 15205"/>
              <a:gd name="connsiteX32" fmla="*/ 5254 w 14436"/>
              <a:gd name="connsiteY32" fmla="*/ 8661 h 15205"/>
              <a:gd name="connsiteX33" fmla="*/ 5149 w 14436"/>
              <a:gd name="connsiteY33" fmla="*/ 7451 h 15205"/>
              <a:gd name="connsiteX34" fmla="*/ 5045 w 14436"/>
              <a:gd name="connsiteY34" fmla="*/ 7052 h 15205"/>
              <a:gd name="connsiteX35" fmla="*/ 4837 w 14436"/>
              <a:gd name="connsiteY35" fmla="*/ 6450 h 15205"/>
              <a:gd name="connsiteX36" fmla="*/ 4785 w 14436"/>
              <a:gd name="connsiteY36" fmla="*/ 6047 h 15205"/>
              <a:gd name="connsiteX37" fmla="*/ 4628 w 14436"/>
              <a:gd name="connsiteY37" fmla="*/ 5644 h 15205"/>
              <a:gd name="connsiteX38" fmla="*/ 4419 w 14436"/>
              <a:gd name="connsiteY38" fmla="*/ 5041 h 15205"/>
              <a:gd name="connsiteX39" fmla="*/ 4158 w 14436"/>
              <a:gd name="connsiteY39" fmla="*/ 4842 h 15205"/>
              <a:gd name="connsiteX40" fmla="*/ 4002 w 14436"/>
              <a:gd name="connsiteY40" fmla="*/ 4638 h 15205"/>
              <a:gd name="connsiteX41" fmla="*/ 3793 w 14436"/>
              <a:gd name="connsiteY41" fmla="*/ 4842 h 15205"/>
              <a:gd name="connsiteX42" fmla="*/ 3532 w 14436"/>
              <a:gd name="connsiteY42" fmla="*/ 4638 h 15205"/>
              <a:gd name="connsiteX43" fmla="*/ 3325 w 14436"/>
              <a:gd name="connsiteY43" fmla="*/ 5041 h 15205"/>
              <a:gd name="connsiteX44" fmla="*/ 3220 w 14436"/>
              <a:gd name="connsiteY44" fmla="*/ 6649 h 15205"/>
              <a:gd name="connsiteX45" fmla="*/ 3010 w 14436"/>
              <a:gd name="connsiteY45" fmla="*/ 7854 h 15205"/>
              <a:gd name="connsiteX46" fmla="*/ 2907 w 14436"/>
              <a:gd name="connsiteY46" fmla="*/ 8257 h 15205"/>
              <a:gd name="connsiteX47" fmla="*/ 2490 w 14436"/>
              <a:gd name="connsiteY47" fmla="*/ 9059 h 15205"/>
              <a:gd name="connsiteX48" fmla="*/ 2360 w 14436"/>
              <a:gd name="connsiteY48" fmla="*/ 9616 h 15205"/>
              <a:gd name="connsiteX49" fmla="*/ 2040 w 14436"/>
              <a:gd name="connsiteY49" fmla="*/ 10597 h 15205"/>
              <a:gd name="connsiteX50" fmla="*/ 1626 w 14436"/>
              <a:gd name="connsiteY50" fmla="*/ 10253 h 15205"/>
              <a:gd name="connsiteX51" fmla="*/ 1423 w 14436"/>
              <a:gd name="connsiteY51" fmla="*/ 10391 h 15205"/>
              <a:gd name="connsiteX52" fmla="*/ 1364 w 14436"/>
              <a:gd name="connsiteY52" fmla="*/ 11285 h 15205"/>
              <a:gd name="connsiteX53" fmla="*/ 856 w 14436"/>
              <a:gd name="connsiteY53" fmla="*/ 13675 h 15205"/>
              <a:gd name="connsiteX54" fmla="*/ 583 w 14436"/>
              <a:gd name="connsiteY54" fmla="*/ 14104 h 15205"/>
              <a:gd name="connsiteX55" fmla="*/ 399 w 14436"/>
              <a:gd name="connsiteY55" fmla="*/ 13451 h 15205"/>
              <a:gd name="connsiteX56" fmla="*/ 117 w 14436"/>
              <a:gd name="connsiteY56" fmla="*/ 13470 h 15205"/>
              <a:gd name="connsiteX57" fmla="*/ 0 w 14436"/>
              <a:gd name="connsiteY57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532 w 14436"/>
              <a:gd name="connsiteY4" fmla="*/ 6315 h 15205"/>
              <a:gd name="connsiteX5" fmla="*/ 12220 w 14436"/>
              <a:gd name="connsiteY5" fmla="*/ 8688 h 15205"/>
              <a:gd name="connsiteX6" fmla="*/ 11794 w 14436"/>
              <a:gd name="connsiteY6" fmla="*/ 8499 h 15205"/>
              <a:gd name="connsiteX7" fmla="*/ 11442 w 14436"/>
              <a:gd name="connsiteY7" fmla="*/ 8275 h 15205"/>
              <a:gd name="connsiteX8" fmla="*/ 11231 w 14436"/>
              <a:gd name="connsiteY8" fmla="*/ 7845 h 15205"/>
              <a:gd name="connsiteX9" fmla="*/ 10770 w 14436"/>
              <a:gd name="connsiteY9" fmla="*/ 8293 h 15205"/>
              <a:gd name="connsiteX10" fmla="*/ 10543 w 14436"/>
              <a:gd name="connsiteY10" fmla="*/ 8722 h 15205"/>
              <a:gd name="connsiteX11" fmla="*/ 10434 w 14436"/>
              <a:gd name="connsiteY11" fmla="*/ 9617 h 15205"/>
              <a:gd name="connsiteX12" fmla="*/ 10266 w 14436"/>
              <a:gd name="connsiteY12" fmla="*/ 10253 h 15205"/>
              <a:gd name="connsiteX13" fmla="*/ 10078 w 14436"/>
              <a:gd name="connsiteY13" fmla="*/ 10734 h 15205"/>
              <a:gd name="connsiteX14" fmla="*/ 9875 w 14436"/>
              <a:gd name="connsiteY14" fmla="*/ 11973 h 15205"/>
              <a:gd name="connsiteX15" fmla="*/ 9469 w 14436"/>
              <a:gd name="connsiteY15" fmla="*/ 13314 h 15205"/>
              <a:gd name="connsiteX16" fmla="*/ 9187 w 14436"/>
              <a:gd name="connsiteY16" fmla="*/ 13761 h 15205"/>
              <a:gd name="connsiteX17" fmla="*/ 8961 w 14436"/>
              <a:gd name="connsiteY17" fmla="*/ 13760 h 15205"/>
              <a:gd name="connsiteX18" fmla="*/ 8507 w 14436"/>
              <a:gd name="connsiteY18" fmla="*/ 14432 h 15205"/>
              <a:gd name="connsiteX19" fmla="*/ 8398 w 14436"/>
              <a:gd name="connsiteY19" fmla="*/ 14827 h 15205"/>
              <a:gd name="connsiteX20" fmla="*/ 7995 w 14436"/>
              <a:gd name="connsiteY20" fmla="*/ 14862 h 15205"/>
              <a:gd name="connsiteX21" fmla="*/ 7800 w 14436"/>
              <a:gd name="connsiteY21" fmla="*/ 15205 h 15205"/>
              <a:gd name="connsiteX22" fmla="*/ 7124 w 14436"/>
              <a:gd name="connsiteY22" fmla="*/ 14638 h 15205"/>
              <a:gd name="connsiteX23" fmla="*/ 6975 w 14436"/>
              <a:gd name="connsiteY23" fmla="*/ 14486 h 15205"/>
              <a:gd name="connsiteX24" fmla="*/ 6819 w 14436"/>
              <a:gd name="connsiteY24" fmla="*/ 14082 h 15205"/>
              <a:gd name="connsiteX25" fmla="*/ 6714 w 14436"/>
              <a:gd name="connsiteY25" fmla="*/ 13685 h 15205"/>
              <a:gd name="connsiteX26" fmla="*/ 6506 w 14436"/>
              <a:gd name="connsiteY26" fmla="*/ 13077 h 15205"/>
              <a:gd name="connsiteX27" fmla="*/ 6349 w 14436"/>
              <a:gd name="connsiteY27" fmla="*/ 13077 h 15205"/>
              <a:gd name="connsiteX28" fmla="*/ 6089 w 14436"/>
              <a:gd name="connsiteY28" fmla="*/ 12475 h 15205"/>
              <a:gd name="connsiteX29" fmla="*/ 5672 w 14436"/>
              <a:gd name="connsiteY29" fmla="*/ 10264 h 15205"/>
              <a:gd name="connsiteX30" fmla="*/ 5411 w 14436"/>
              <a:gd name="connsiteY30" fmla="*/ 9463 h 15205"/>
              <a:gd name="connsiteX31" fmla="*/ 5306 w 14436"/>
              <a:gd name="connsiteY31" fmla="*/ 8661 h 15205"/>
              <a:gd name="connsiteX32" fmla="*/ 5254 w 14436"/>
              <a:gd name="connsiteY32" fmla="*/ 8661 h 15205"/>
              <a:gd name="connsiteX33" fmla="*/ 5149 w 14436"/>
              <a:gd name="connsiteY33" fmla="*/ 7451 h 15205"/>
              <a:gd name="connsiteX34" fmla="*/ 5045 w 14436"/>
              <a:gd name="connsiteY34" fmla="*/ 7052 h 15205"/>
              <a:gd name="connsiteX35" fmla="*/ 4837 w 14436"/>
              <a:gd name="connsiteY35" fmla="*/ 6450 h 15205"/>
              <a:gd name="connsiteX36" fmla="*/ 4785 w 14436"/>
              <a:gd name="connsiteY36" fmla="*/ 6047 h 15205"/>
              <a:gd name="connsiteX37" fmla="*/ 4628 w 14436"/>
              <a:gd name="connsiteY37" fmla="*/ 5644 h 15205"/>
              <a:gd name="connsiteX38" fmla="*/ 4419 w 14436"/>
              <a:gd name="connsiteY38" fmla="*/ 5041 h 15205"/>
              <a:gd name="connsiteX39" fmla="*/ 4158 w 14436"/>
              <a:gd name="connsiteY39" fmla="*/ 4842 h 15205"/>
              <a:gd name="connsiteX40" fmla="*/ 4002 w 14436"/>
              <a:gd name="connsiteY40" fmla="*/ 4638 h 15205"/>
              <a:gd name="connsiteX41" fmla="*/ 3793 w 14436"/>
              <a:gd name="connsiteY41" fmla="*/ 4842 h 15205"/>
              <a:gd name="connsiteX42" fmla="*/ 3532 w 14436"/>
              <a:gd name="connsiteY42" fmla="*/ 4638 h 15205"/>
              <a:gd name="connsiteX43" fmla="*/ 3325 w 14436"/>
              <a:gd name="connsiteY43" fmla="*/ 5041 h 15205"/>
              <a:gd name="connsiteX44" fmla="*/ 3220 w 14436"/>
              <a:gd name="connsiteY44" fmla="*/ 6649 h 15205"/>
              <a:gd name="connsiteX45" fmla="*/ 3010 w 14436"/>
              <a:gd name="connsiteY45" fmla="*/ 7854 h 15205"/>
              <a:gd name="connsiteX46" fmla="*/ 2907 w 14436"/>
              <a:gd name="connsiteY46" fmla="*/ 8257 h 15205"/>
              <a:gd name="connsiteX47" fmla="*/ 2490 w 14436"/>
              <a:gd name="connsiteY47" fmla="*/ 9059 h 15205"/>
              <a:gd name="connsiteX48" fmla="*/ 2360 w 14436"/>
              <a:gd name="connsiteY48" fmla="*/ 9616 h 15205"/>
              <a:gd name="connsiteX49" fmla="*/ 2040 w 14436"/>
              <a:gd name="connsiteY49" fmla="*/ 10597 h 15205"/>
              <a:gd name="connsiteX50" fmla="*/ 1626 w 14436"/>
              <a:gd name="connsiteY50" fmla="*/ 10253 h 15205"/>
              <a:gd name="connsiteX51" fmla="*/ 1423 w 14436"/>
              <a:gd name="connsiteY51" fmla="*/ 10391 h 15205"/>
              <a:gd name="connsiteX52" fmla="*/ 1364 w 14436"/>
              <a:gd name="connsiteY52" fmla="*/ 11285 h 15205"/>
              <a:gd name="connsiteX53" fmla="*/ 856 w 14436"/>
              <a:gd name="connsiteY53" fmla="*/ 13675 h 15205"/>
              <a:gd name="connsiteX54" fmla="*/ 583 w 14436"/>
              <a:gd name="connsiteY54" fmla="*/ 14104 h 15205"/>
              <a:gd name="connsiteX55" fmla="*/ 399 w 14436"/>
              <a:gd name="connsiteY55" fmla="*/ 13451 h 15205"/>
              <a:gd name="connsiteX56" fmla="*/ 117 w 14436"/>
              <a:gd name="connsiteY56" fmla="*/ 13470 h 15205"/>
              <a:gd name="connsiteX57" fmla="*/ 0 w 14436"/>
              <a:gd name="connsiteY57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3111 w 14436"/>
              <a:gd name="connsiteY4" fmla="*/ 4802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4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01 w 14436"/>
              <a:gd name="connsiteY5" fmla="*/ 6332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818 w 14436"/>
              <a:gd name="connsiteY5" fmla="*/ 5661 h 15205"/>
              <a:gd name="connsiteX6" fmla="*/ 12501 w 14436"/>
              <a:gd name="connsiteY6" fmla="*/ 6332 h 15205"/>
              <a:gd name="connsiteX7" fmla="*/ 12470 w 14436"/>
              <a:gd name="connsiteY7" fmla="*/ 7450 h 15205"/>
              <a:gd name="connsiteX8" fmla="*/ 12220 w 14436"/>
              <a:gd name="connsiteY8" fmla="*/ 8688 h 15205"/>
              <a:gd name="connsiteX9" fmla="*/ 11794 w 14436"/>
              <a:gd name="connsiteY9" fmla="*/ 8499 h 15205"/>
              <a:gd name="connsiteX10" fmla="*/ 11442 w 14436"/>
              <a:gd name="connsiteY10" fmla="*/ 8275 h 15205"/>
              <a:gd name="connsiteX11" fmla="*/ 11231 w 14436"/>
              <a:gd name="connsiteY11" fmla="*/ 7845 h 15205"/>
              <a:gd name="connsiteX12" fmla="*/ 10770 w 14436"/>
              <a:gd name="connsiteY12" fmla="*/ 8293 h 15205"/>
              <a:gd name="connsiteX13" fmla="*/ 10543 w 14436"/>
              <a:gd name="connsiteY13" fmla="*/ 8722 h 15205"/>
              <a:gd name="connsiteX14" fmla="*/ 10434 w 14436"/>
              <a:gd name="connsiteY14" fmla="*/ 9617 h 15205"/>
              <a:gd name="connsiteX15" fmla="*/ 10266 w 14436"/>
              <a:gd name="connsiteY15" fmla="*/ 10253 h 15205"/>
              <a:gd name="connsiteX16" fmla="*/ 10078 w 14436"/>
              <a:gd name="connsiteY16" fmla="*/ 10734 h 15205"/>
              <a:gd name="connsiteX17" fmla="*/ 9875 w 14436"/>
              <a:gd name="connsiteY17" fmla="*/ 11973 h 15205"/>
              <a:gd name="connsiteX18" fmla="*/ 9469 w 14436"/>
              <a:gd name="connsiteY18" fmla="*/ 13314 h 15205"/>
              <a:gd name="connsiteX19" fmla="*/ 9187 w 14436"/>
              <a:gd name="connsiteY19" fmla="*/ 13761 h 15205"/>
              <a:gd name="connsiteX20" fmla="*/ 8961 w 14436"/>
              <a:gd name="connsiteY20" fmla="*/ 13760 h 15205"/>
              <a:gd name="connsiteX21" fmla="*/ 8507 w 14436"/>
              <a:gd name="connsiteY21" fmla="*/ 14432 h 15205"/>
              <a:gd name="connsiteX22" fmla="*/ 8398 w 14436"/>
              <a:gd name="connsiteY22" fmla="*/ 14827 h 15205"/>
              <a:gd name="connsiteX23" fmla="*/ 7995 w 14436"/>
              <a:gd name="connsiteY23" fmla="*/ 14862 h 15205"/>
              <a:gd name="connsiteX24" fmla="*/ 7800 w 14436"/>
              <a:gd name="connsiteY24" fmla="*/ 15205 h 15205"/>
              <a:gd name="connsiteX25" fmla="*/ 7124 w 14436"/>
              <a:gd name="connsiteY25" fmla="*/ 14638 h 15205"/>
              <a:gd name="connsiteX26" fmla="*/ 6975 w 14436"/>
              <a:gd name="connsiteY26" fmla="*/ 14486 h 15205"/>
              <a:gd name="connsiteX27" fmla="*/ 6819 w 14436"/>
              <a:gd name="connsiteY27" fmla="*/ 14082 h 15205"/>
              <a:gd name="connsiteX28" fmla="*/ 6714 w 14436"/>
              <a:gd name="connsiteY28" fmla="*/ 13685 h 15205"/>
              <a:gd name="connsiteX29" fmla="*/ 6506 w 14436"/>
              <a:gd name="connsiteY29" fmla="*/ 13077 h 15205"/>
              <a:gd name="connsiteX30" fmla="*/ 6349 w 14436"/>
              <a:gd name="connsiteY30" fmla="*/ 13077 h 15205"/>
              <a:gd name="connsiteX31" fmla="*/ 6089 w 14436"/>
              <a:gd name="connsiteY31" fmla="*/ 12475 h 15205"/>
              <a:gd name="connsiteX32" fmla="*/ 5672 w 14436"/>
              <a:gd name="connsiteY32" fmla="*/ 10264 h 15205"/>
              <a:gd name="connsiteX33" fmla="*/ 5411 w 14436"/>
              <a:gd name="connsiteY33" fmla="*/ 9463 h 15205"/>
              <a:gd name="connsiteX34" fmla="*/ 5306 w 14436"/>
              <a:gd name="connsiteY34" fmla="*/ 8661 h 15205"/>
              <a:gd name="connsiteX35" fmla="*/ 5254 w 14436"/>
              <a:gd name="connsiteY35" fmla="*/ 8661 h 15205"/>
              <a:gd name="connsiteX36" fmla="*/ 5149 w 14436"/>
              <a:gd name="connsiteY36" fmla="*/ 7451 h 15205"/>
              <a:gd name="connsiteX37" fmla="*/ 5045 w 14436"/>
              <a:gd name="connsiteY37" fmla="*/ 7052 h 15205"/>
              <a:gd name="connsiteX38" fmla="*/ 4837 w 14436"/>
              <a:gd name="connsiteY38" fmla="*/ 6450 h 15205"/>
              <a:gd name="connsiteX39" fmla="*/ 4785 w 14436"/>
              <a:gd name="connsiteY39" fmla="*/ 6047 h 15205"/>
              <a:gd name="connsiteX40" fmla="*/ 4628 w 14436"/>
              <a:gd name="connsiteY40" fmla="*/ 5644 h 15205"/>
              <a:gd name="connsiteX41" fmla="*/ 4419 w 14436"/>
              <a:gd name="connsiteY41" fmla="*/ 5041 h 15205"/>
              <a:gd name="connsiteX42" fmla="*/ 4158 w 14436"/>
              <a:gd name="connsiteY42" fmla="*/ 4842 h 15205"/>
              <a:gd name="connsiteX43" fmla="*/ 4002 w 14436"/>
              <a:gd name="connsiteY43" fmla="*/ 4638 h 15205"/>
              <a:gd name="connsiteX44" fmla="*/ 3793 w 14436"/>
              <a:gd name="connsiteY44" fmla="*/ 4842 h 15205"/>
              <a:gd name="connsiteX45" fmla="*/ 3532 w 14436"/>
              <a:gd name="connsiteY45" fmla="*/ 4638 h 15205"/>
              <a:gd name="connsiteX46" fmla="*/ 3325 w 14436"/>
              <a:gd name="connsiteY46" fmla="*/ 5041 h 15205"/>
              <a:gd name="connsiteX47" fmla="*/ 3220 w 14436"/>
              <a:gd name="connsiteY47" fmla="*/ 6649 h 15205"/>
              <a:gd name="connsiteX48" fmla="*/ 3010 w 14436"/>
              <a:gd name="connsiteY48" fmla="*/ 7854 h 15205"/>
              <a:gd name="connsiteX49" fmla="*/ 2907 w 14436"/>
              <a:gd name="connsiteY49" fmla="*/ 8257 h 15205"/>
              <a:gd name="connsiteX50" fmla="*/ 2490 w 14436"/>
              <a:gd name="connsiteY50" fmla="*/ 9059 h 15205"/>
              <a:gd name="connsiteX51" fmla="*/ 2360 w 14436"/>
              <a:gd name="connsiteY51" fmla="*/ 9616 h 15205"/>
              <a:gd name="connsiteX52" fmla="*/ 2040 w 14436"/>
              <a:gd name="connsiteY52" fmla="*/ 10597 h 15205"/>
              <a:gd name="connsiteX53" fmla="*/ 1626 w 14436"/>
              <a:gd name="connsiteY53" fmla="*/ 10253 h 15205"/>
              <a:gd name="connsiteX54" fmla="*/ 1423 w 14436"/>
              <a:gd name="connsiteY54" fmla="*/ 10391 h 15205"/>
              <a:gd name="connsiteX55" fmla="*/ 1364 w 14436"/>
              <a:gd name="connsiteY55" fmla="*/ 11285 h 15205"/>
              <a:gd name="connsiteX56" fmla="*/ 856 w 14436"/>
              <a:gd name="connsiteY56" fmla="*/ 13675 h 15205"/>
              <a:gd name="connsiteX57" fmla="*/ 583 w 14436"/>
              <a:gd name="connsiteY57" fmla="*/ 14104 h 15205"/>
              <a:gd name="connsiteX58" fmla="*/ 399 w 14436"/>
              <a:gd name="connsiteY58" fmla="*/ 13451 h 15205"/>
              <a:gd name="connsiteX59" fmla="*/ 117 w 14436"/>
              <a:gd name="connsiteY59" fmla="*/ 13470 h 15205"/>
              <a:gd name="connsiteX60" fmla="*/ 0 w 14436"/>
              <a:gd name="connsiteY60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40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9 w 14436"/>
              <a:gd name="connsiteY7" fmla="*/ 6332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9 w 14436"/>
              <a:gd name="connsiteY7" fmla="*/ 6384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332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52 w 14452"/>
              <a:gd name="connsiteY0" fmla="*/ 0 h 15257"/>
              <a:gd name="connsiteX1" fmla="*/ 14361 w 14452"/>
              <a:gd name="connsiteY1" fmla="*/ 1088 h 15257"/>
              <a:gd name="connsiteX2" fmla="*/ 14177 w 14452"/>
              <a:gd name="connsiteY2" fmla="*/ 1363 h 15257"/>
              <a:gd name="connsiteX3" fmla="*/ 13990 w 14452"/>
              <a:gd name="connsiteY3" fmla="*/ 2704 h 15257"/>
              <a:gd name="connsiteX4" fmla="*/ 13447 w 14452"/>
              <a:gd name="connsiteY4" fmla="*/ 3960 h 15257"/>
              <a:gd name="connsiteX5" fmla="*/ 13107 w 14452"/>
              <a:gd name="connsiteY5" fmla="*/ 4820 h 15257"/>
              <a:gd name="connsiteX6" fmla="*/ 12818 w 14452"/>
              <a:gd name="connsiteY6" fmla="*/ 5713 h 15257"/>
              <a:gd name="connsiteX7" fmla="*/ 12485 w 14452"/>
              <a:gd name="connsiteY7" fmla="*/ 6350 h 15257"/>
              <a:gd name="connsiteX8" fmla="*/ 12470 w 14452"/>
              <a:gd name="connsiteY8" fmla="*/ 7502 h 15257"/>
              <a:gd name="connsiteX9" fmla="*/ 12255 w 14452"/>
              <a:gd name="connsiteY9" fmla="*/ 8775 h 15257"/>
              <a:gd name="connsiteX10" fmla="*/ 11794 w 14452"/>
              <a:gd name="connsiteY10" fmla="*/ 8551 h 15257"/>
              <a:gd name="connsiteX11" fmla="*/ 11442 w 14452"/>
              <a:gd name="connsiteY11" fmla="*/ 8327 h 15257"/>
              <a:gd name="connsiteX12" fmla="*/ 11231 w 14452"/>
              <a:gd name="connsiteY12" fmla="*/ 7897 h 15257"/>
              <a:gd name="connsiteX13" fmla="*/ 10770 w 14452"/>
              <a:gd name="connsiteY13" fmla="*/ 8345 h 15257"/>
              <a:gd name="connsiteX14" fmla="*/ 10543 w 14452"/>
              <a:gd name="connsiteY14" fmla="*/ 8774 h 15257"/>
              <a:gd name="connsiteX15" fmla="*/ 10434 w 14452"/>
              <a:gd name="connsiteY15" fmla="*/ 9669 h 15257"/>
              <a:gd name="connsiteX16" fmla="*/ 10266 w 14452"/>
              <a:gd name="connsiteY16" fmla="*/ 10305 h 15257"/>
              <a:gd name="connsiteX17" fmla="*/ 10078 w 14452"/>
              <a:gd name="connsiteY17" fmla="*/ 10786 h 15257"/>
              <a:gd name="connsiteX18" fmla="*/ 9875 w 14452"/>
              <a:gd name="connsiteY18" fmla="*/ 12025 h 15257"/>
              <a:gd name="connsiteX19" fmla="*/ 9469 w 14452"/>
              <a:gd name="connsiteY19" fmla="*/ 13366 h 15257"/>
              <a:gd name="connsiteX20" fmla="*/ 9187 w 14452"/>
              <a:gd name="connsiteY20" fmla="*/ 13813 h 15257"/>
              <a:gd name="connsiteX21" fmla="*/ 8961 w 14452"/>
              <a:gd name="connsiteY21" fmla="*/ 13812 h 15257"/>
              <a:gd name="connsiteX22" fmla="*/ 8507 w 14452"/>
              <a:gd name="connsiteY22" fmla="*/ 14484 h 15257"/>
              <a:gd name="connsiteX23" fmla="*/ 8398 w 14452"/>
              <a:gd name="connsiteY23" fmla="*/ 14879 h 15257"/>
              <a:gd name="connsiteX24" fmla="*/ 7995 w 14452"/>
              <a:gd name="connsiteY24" fmla="*/ 14914 h 15257"/>
              <a:gd name="connsiteX25" fmla="*/ 7800 w 14452"/>
              <a:gd name="connsiteY25" fmla="*/ 15257 h 15257"/>
              <a:gd name="connsiteX26" fmla="*/ 7124 w 14452"/>
              <a:gd name="connsiteY26" fmla="*/ 14690 h 15257"/>
              <a:gd name="connsiteX27" fmla="*/ 6975 w 14452"/>
              <a:gd name="connsiteY27" fmla="*/ 14538 h 15257"/>
              <a:gd name="connsiteX28" fmla="*/ 6819 w 14452"/>
              <a:gd name="connsiteY28" fmla="*/ 14134 h 15257"/>
              <a:gd name="connsiteX29" fmla="*/ 6714 w 14452"/>
              <a:gd name="connsiteY29" fmla="*/ 13737 h 15257"/>
              <a:gd name="connsiteX30" fmla="*/ 6506 w 14452"/>
              <a:gd name="connsiteY30" fmla="*/ 13129 h 15257"/>
              <a:gd name="connsiteX31" fmla="*/ 6349 w 14452"/>
              <a:gd name="connsiteY31" fmla="*/ 13129 h 15257"/>
              <a:gd name="connsiteX32" fmla="*/ 6089 w 14452"/>
              <a:gd name="connsiteY32" fmla="*/ 12527 h 15257"/>
              <a:gd name="connsiteX33" fmla="*/ 5672 w 14452"/>
              <a:gd name="connsiteY33" fmla="*/ 10316 h 15257"/>
              <a:gd name="connsiteX34" fmla="*/ 5411 w 14452"/>
              <a:gd name="connsiteY34" fmla="*/ 9515 h 15257"/>
              <a:gd name="connsiteX35" fmla="*/ 5306 w 14452"/>
              <a:gd name="connsiteY35" fmla="*/ 8713 h 15257"/>
              <a:gd name="connsiteX36" fmla="*/ 5254 w 14452"/>
              <a:gd name="connsiteY36" fmla="*/ 8713 h 15257"/>
              <a:gd name="connsiteX37" fmla="*/ 5149 w 14452"/>
              <a:gd name="connsiteY37" fmla="*/ 7503 h 15257"/>
              <a:gd name="connsiteX38" fmla="*/ 5045 w 14452"/>
              <a:gd name="connsiteY38" fmla="*/ 7104 h 15257"/>
              <a:gd name="connsiteX39" fmla="*/ 4837 w 14452"/>
              <a:gd name="connsiteY39" fmla="*/ 6502 h 15257"/>
              <a:gd name="connsiteX40" fmla="*/ 4785 w 14452"/>
              <a:gd name="connsiteY40" fmla="*/ 6099 h 15257"/>
              <a:gd name="connsiteX41" fmla="*/ 4628 w 14452"/>
              <a:gd name="connsiteY41" fmla="*/ 5696 h 15257"/>
              <a:gd name="connsiteX42" fmla="*/ 4419 w 14452"/>
              <a:gd name="connsiteY42" fmla="*/ 5093 h 15257"/>
              <a:gd name="connsiteX43" fmla="*/ 4158 w 14452"/>
              <a:gd name="connsiteY43" fmla="*/ 4894 h 15257"/>
              <a:gd name="connsiteX44" fmla="*/ 4002 w 14452"/>
              <a:gd name="connsiteY44" fmla="*/ 4690 h 15257"/>
              <a:gd name="connsiteX45" fmla="*/ 3793 w 14452"/>
              <a:gd name="connsiteY45" fmla="*/ 4894 h 15257"/>
              <a:gd name="connsiteX46" fmla="*/ 3532 w 14452"/>
              <a:gd name="connsiteY46" fmla="*/ 4690 h 15257"/>
              <a:gd name="connsiteX47" fmla="*/ 3325 w 14452"/>
              <a:gd name="connsiteY47" fmla="*/ 5093 h 15257"/>
              <a:gd name="connsiteX48" fmla="*/ 3220 w 14452"/>
              <a:gd name="connsiteY48" fmla="*/ 6701 h 15257"/>
              <a:gd name="connsiteX49" fmla="*/ 3010 w 14452"/>
              <a:gd name="connsiteY49" fmla="*/ 7906 h 15257"/>
              <a:gd name="connsiteX50" fmla="*/ 2907 w 14452"/>
              <a:gd name="connsiteY50" fmla="*/ 8309 h 15257"/>
              <a:gd name="connsiteX51" fmla="*/ 2490 w 14452"/>
              <a:gd name="connsiteY51" fmla="*/ 9111 h 15257"/>
              <a:gd name="connsiteX52" fmla="*/ 2360 w 14452"/>
              <a:gd name="connsiteY52" fmla="*/ 9668 h 15257"/>
              <a:gd name="connsiteX53" fmla="*/ 2040 w 14452"/>
              <a:gd name="connsiteY53" fmla="*/ 10649 h 15257"/>
              <a:gd name="connsiteX54" fmla="*/ 1626 w 14452"/>
              <a:gd name="connsiteY54" fmla="*/ 10305 h 15257"/>
              <a:gd name="connsiteX55" fmla="*/ 1423 w 14452"/>
              <a:gd name="connsiteY55" fmla="*/ 10443 h 15257"/>
              <a:gd name="connsiteX56" fmla="*/ 1364 w 14452"/>
              <a:gd name="connsiteY56" fmla="*/ 11337 h 15257"/>
              <a:gd name="connsiteX57" fmla="*/ 856 w 14452"/>
              <a:gd name="connsiteY57" fmla="*/ 13727 h 15257"/>
              <a:gd name="connsiteX58" fmla="*/ 583 w 14452"/>
              <a:gd name="connsiteY58" fmla="*/ 14156 h 15257"/>
              <a:gd name="connsiteX59" fmla="*/ 399 w 14452"/>
              <a:gd name="connsiteY59" fmla="*/ 13503 h 15257"/>
              <a:gd name="connsiteX60" fmla="*/ 117 w 14452"/>
              <a:gd name="connsiteY60" fmla="*/ 13522 h 15257"/>
              <a:gd name="connsiteX61" fmla="*/ 0 w 14452"/>
              <a:gd name="connsiteY61" fmla="*/ 13773 h 15257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86 w 14456"/>
              <a:gd name="connsiteY10" fmla="*/ 8500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8 w 14456"/>
              <a:gd name="connsiteY8" fmla="*/ 7176 h 15240"/>
              <a:gd name="connsiteX9" fmla="*/ 12251 w 14456"/>
              <a:gd name="connsiteY9" fmla="*/ 8655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40 w 14456"/>
              <a:gd name="connsiteY6" fmla="*/ 5576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2 w 14456"/>
              <a:gd name="connsiteY6" fmla="*/ 5507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2864 w 14456"/>
              <a:gd name="connsiteY5" fmla="*/ 5405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456" h="15240">
                <a:moveTo>
                  <a:pt x="14456" y="0"/>
                </a:moveTo>
                <a:cubicBezTo>
                  <a:pt x="14424" y="357"/>
                  <a:pt x="14393" y="714"/>
                  <a:pt x="14361" y="1071"/>
                </a:cubicBezTo>
                <a:cubicBezTo>
                  <a:pt x="14300" y="1163"/>
                  <a:pt x="14238" y="1254"/>
                  <a:pt x="14177" y="1346"/>
                </a:cubicBezTo>
                <a:cubicBezTo>
                  <a:pt x="14115" y="1793"/>
                  <a:pt x="14032" y="2343"/>
                  <a:pt x="13970" y="2790"/>
                </a:cubicBezTo>
                <a:lnTo>
                  <a:pt x="13224" y="4253"/>
                </a:lnTo>
                <a:lnTo>
                  <a:pt x="12864" y="5405"/>
                </a:lnTo>
                <a:lnTo>
                  <a:pt x="12736" y="5524"/>
                </a:lnTo>
                <a:cubicBezTo>
                  <a:pt x="12663" y="5776"/>
                  <a:pt x="12593" y="6081"/>
                  <a:pt x="12520" y="6333"/>
                </a:cubicBezTo>
                <a:cubicBezTo>
                  <a:pt x="12506" y="6700"/>
                  <a:pt x="12492" y="6809"/>
                  <a:pt x="12478" y="7176"/>
                </a:cubicBezTo>
                <a:cubicBezTo>
                  <a:pt x="12406" y="7600"/>
                  <a:pt x="12339" y="8197"/>
                  <a:pt x="12267" y="8621"/>
                </a:cubicBezTo>
                <a:lnTo>
                  <a:pt x="11782" y="8483"/>
                </a:lnTo>
                <a:lnTo>
                  <a:pt x="11442" y="8310"/>
                </a:lnTo>
                <a:cubicBezTo>
                  <a:pt x="11374" y="8167"/>
                  <a:pt x="11299" y="8023"/>
                  <a:pt x="11231" y="7880"/>
                </a:cubicBezTo>
                <a:lnTo>
                  <a:pt x="10770" y="8328"/>
                </a:lnTo>
                <a:lnTo>
                  <a:pt x="10543" y="8757"/>
                </a:lnTo>
                <a:cubicBezTo>
                  <a:pt x="10507" y="9055"/>
                  <a:pt x="10470" y="9354"/>
                  <a:pt x="10434" y="9652"/>
                </a:cubicBezTo>
                <a:lnTo>
                  <a:pt x="10266" y="10288"/>
                </a:lnTo>
                <a:cubicBezTo>
                  <a:pt x="10203" y="10448"/>
                  <a:pt x="10141" y="10609"/>
                  <a:pt x="10078" y="10769"/>
                </a:cubicBezTo>
                <a:cubicBezTo>
                  <a:pt x="10010" y="11182"/>
                  <a:pt x="9943" y="11595"/>
                  <a:pt x="9875" y="12008"/>
                </a:cubicBezTo>
                <a:lnTo>
                  <a:pt x="9469" y="13349"/>
                </a:lnTo>
                <a:lnTo>
                  <a:pt x="9187" y="13796"/>
                </a:lnTo>
                <a:lnTo>
                  <a:pt x="8961" y="13795"/>
                </a:lnTo>
                <a:lnTo>
                  <a:pt x="8507" y="14467"/>
                </a:lnTo>
                <a:cubicBezTo>
                  <a:pt x="8471" y="14599"/>
                  <a:pt x="8434" y="14730"/>
                  <a:pt x="8398" y="14862"/>
                </a:cubicBezTo>
                <a:lnTo>
                  <a:pt x="7995" y="14897"/>
                </a:lnTo>
                <a:lnTo>
                  <a:pt x="7800" y="15240"/>
                </a:lnTo>
                <a:lnTo>
                  <a:pt x="7124" y="14673"/>
                </a:lnTo>
                <a:lnTo>
                  <a:pt x="6975" y="14521"/>
                </a:lnTo>
                <a:lnTo>
                  <a:pt x="6819" y="14117"/>
                </a:lnTo>
                <a:lnTo>
                  <a:pt x="6714" y="13720"/>
                </a:lnTo>
                <a:cubicBezTo>
                  <a:pt x="6645" y="13517"/>
                  <a:pt x="6575" y="13315"/>
                  <a:pt x="6506" y="13112"/>
                </a:cubicBezTo>
                <a:lnTo>
                  <a:pt x="6349" y="13112"/>
                </a:lnTo>
                <a:lnTo>
                  <a:pt x="6089" y="12510"/>
                </a:lnTo>
                <a:lnTo>
                  <a:pt x="5672" y="10299"/>
                </a:lnTo>
                <a:lnTo>
                  <a:pt x="5411" y="9498"/>
                </a:lnTo>
                <a:cubicBezTo>
                  <a:pt x="5375" y="9230"/>
                  <a:pt x="5341" y="8963"/>
                  <a:pt x="5306" y="8696"/>
                </a:cubicBezTo>
                <a:lnTo>
                  <a:pt x="5254" y="8696"/>
                </a:lnTo>
                <a:cubicBezTo>
                  <a:pt x="5219" y="8293"/>
                  <a:pt x="5185" y="7889"/>
                  <a:pt x="5149" y="7486"/>
                </a:cubicBezTo>
                <a:cubicBezTo>
                  <a:pt x="5114" y="7354"/>
                  <a:pt x="5080" y="7220"/>
                  <a:pt x="5045" y="7087"/>
                </a:cubicBezTo>
                <a:cubicBezTo>
                  <a:pt x="4976" y="6886"/>
                  <a:pt x="4906" y="6686"/>
                  <a:pt x="4837" y="6485"/>
                </a:cubicBezTo>
                <a:cubicBezTo>
                  <a:pt x="4820" y="6351"/>
                  <a:pt x="4802" y="6216"/>
                  <a:pt x="4785" y="6082"/>
                </a:cubicBezTo>
                <a:cubicBezTo>
                  <a:pt x="4733" y="5948"/>
                  <a:pt x="4680" y="5813"/>
                  <a:pt x="4628" y="5679"/>
                </a:cubicBezTo>
                <a:cubicBezTo>
                  <a:pt x="4558" y="5478"/>
                  <a:pt x="4489" y="5277"/>
                  <a:pt x="4419" y="5076"/>
                </a:cubicBezTo>
                <a:lnTo>
                  <a:pt x="4158" y="4877"/>
                </a:lnTo>
                <a:lnTo>
                  <a:pt x="4002" y="4673"/>
                </a:lnTo>
                <a:lnTo>
                  <a:pt x="3793" y="4877"/>
                </a:lnTo>
                <a:lnTo>
                  <a:pt x="3532" y="4673"/>
                </a:lnTo>
                <a:lnTo>
                  <a:pt x="3325" y="5076"/>
                </a:lnTo>
                <a:lnTo>
                  <a:pt x="3220" y="6684"/>
                </a:lnTo>
                <a:lnTo>
                  <a:pt x="3010" y="7889"/>
                </a:lnTo>
                <a:cubicBezTo>
                  <a:pt x="2976" y="8023"/>
                  <a:pt x="2941" y="8158"/>
                  <a:pt x="2907" y="8292"/>
                </a:cubicBezTo>
                <a:lnTo>
                  <a:pt x="2490" y="9094"/>
                </a:lnTo>
                <a:cubicBezTo>
                  <a:pt x="2447" y="9280"/>
                  <a:pt x="2403" y="9465"/>
                  <a:pt x="2360" y="9651"/>
                </a:cubicBezTo>
                <a:lnTo>
                  <a:pt x="2040" y="10632"/>
                </a:lnTo>
                <a:cubicBezTo>
                  <a:pt x="1924" y="10586"/>
                  <a:pt x="1742" y="10335"/>
                  <a:pt x="1626" y="10288"/>
                </a:cubicBezTo>
                <a:lnTo>
                  <a:pt x="1423" y="10426"/>
                </a:lnTo>
                <a:cubicBezTo>
                  <a:pt x="1403" y="10724"/>
                  <a:pt x="1384" y="11022"/>
                  <a:pt x="1364" y="11320"/>
                </a:cubicBezTo>
                <a:cubicBezTo>
                  <a:pt x="1195" y="12117"/>
                  <a:pt x="1025" y="12913"/>
                  <a:pt x="856" y="13710"/>
                </a:cubicBezTo>
                <a:lnTo>
                  <a:pt x="583" y="14139"/>
                </a:lnTo>
                <a:cubicBezTo>
                  <a:pt x="522" y="13921"/>
                  <a:pt x="460" y="13704"/>
                  <a:pt x="399" y="13486"/>
                </a:cubicBezTo>
                <a:lnTo>
                  <a:pt x="117" y="13505"/>
                </a:lnTo>
                <a:lnTo>
                  <a:pt x="0" y="13756"/>
                </a:lnTo>
              </a:path>
            </a:pathLst>
          </a:custGeom>
          <a:noFill/>
          <a:ln w="76200">
            <a:solidFill>
              <a:srgbClr val="FFC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722" name="グループ化 721"/>
          <p:cNvGrpSpPr/>
          <p:nvPr/>
        </p:nvGrpSpPr>
        <p:grpSpPr bwMode="gray">
          <a:xfrm>
            <a:off x="9908081" y="3363962"/>
            <a:ext cx="502683" cy="1782397"/>
            <a:chOff x="8586772" y="2671866"/>
            <a:chExt cx="502683" cy="1782397"/>
          </a:xfrm>
        </p:grpSpPr>
        <p:sp>
          <p:nvSpPr>
            <p:cNvPr id="723" name="Freeform 275"/>
            <p:cNvSpPr>
              <a:spLocks noChangeAspect="1"/>
            </p:cNvSpPr>
            <p:nvPr/>
          </p:nvSpPr>
          <p:spPr bwMode="gray">
            <a:xfrm>
              <a:off x="8586772" y="2671866"/>
              <a:ext cx="502449" cy="1782397"/>
            </a:xfrm>
            <a:custGeom>
              <a:avLst/>
              <a:gdLst>
                <a:gd name="T0" fmla="*/ 0 w 635"/>
                <a:gd name="T1" fmla="*/ 2147483647 h 1723"/>
                <a:gd name="T2" fmla="*/ 2147483647 w 635"/>
                <a:gd name="T3" fmla="*/ 2147483647 h 1723"/>
                <a:gd name="T4" fmla="*/ 2147483647 w 635"/>
                <a:gd name="T5" fmla="*/ 2147483647 h 1723"/>
                <a:gd name="T6" fmla="*/ 2147483647 w 635"/>
                <a:gd name="T7" fmla="*/ 2147483647 h 1723"/>
                <a:gd name="T8" fmla="*/ 2147483647 w 635"/>
                <a:gd name="T9" fmla="*/ 2147483647 h 1723"/>
                <a:gd name="T10" fmla="*/ 2147483647 w 635"/>
                <a:gd name="T11" fmla="*/ 0 h 1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5"/>
                <a:gd name="T19" fmla="*/ 0 h 1723"/>
                <a:gd name="T20" fmla="*/ 635 w 635"/>
                <a:gd name="T21" fmla="*/ 1723 h 1723"/>
                <a:gd name="connsiteX0" fmla="*/ 0 w 10000"/>
                <a:gd name="connsiteY0" fmla="*/ 10000 h 10000"/>
                <a:gd name="connsiteX1" fmla="*/ 213 w 10000"/>
                <a:gd name="connsiteY1" fmla="*/ 9760 h 10000"/>
                <a:gd name="connsiteX2" fmla="*/ 4992 w 10000"/>
                <a:gd name="connsiteY2" fmla="*/ 5792 h 10000"/>
                <a:gd name="connsiteX3" fmla="*/ 5717 w 10000"/>
                <a:gd name="connsiteY3" fmla="*/ 4736 h 10000"/>
                <a:gd name="connsiteX4" fmla="*/ 7134 w 10000"/>
                <a:gd name="connsiteY4" fmla="*/ 3947 h 10000"/>
                <a:gd name="connsiteX5" fmla="*/ 9291 w 10000"/>
                <a:gd name="connsiteY5" fmla="*/ 2107 h 10000"/>
                <a:gd name="connsiteX6" fmla="*/ 10000 w 10000"/>
                <a:gd name="connsiteY6" fmla="*/ 0 h 10000"/>
                <a:gd name="connsiteX0" fmla="*/ 5689 w 9787"/>
                <a:gd name="connsiteY0" fmla="*/ 15596 h 15596"/>
                <a:gd name="connsiteX1" fmla="*/ 0 w 9787"/>
                <a:gd name="connsiteY1" fmla="*/ 9760 h 15596"/>
                <a:gd name="connsiteX2" fmla="*/ 4779 w 9787"/>
                <a:gd name="connsiteY2" fmla="*/ 5792 h 15596"/>
                <a:gd name="connsiteX3" fmla="*/ 5504 w 9787"/>
                <a:gd name="connsiteY3" fmla="*/ 4736 h 15596"/>
                <a:gd name="connsiteX4" fmla="*/ 6921 w 9787"/>
                <a:gd name="connsiteY4" fmla="*/ 3947 h 15596"/>
                <a:gd name="connsiteX5" fmla="*/ 9078 w 9787"/>
                <a:gd name="connsiteY5" fmla="*/ 2107 h 15596"/>
                <a:gd name="connsiteX6" fmla="*/ 9787 w 9787"/>
                <a:gd name="connsiteY6" fmla="*/ 0 h 15596"/>
                <a:gd name="connsiteX0" fmla="*/ 5813 w 10000"/>
                <a:gd name="connsiteY0" fmla="*/ 10000 h 10000"/>
                <a:gd name="connsiteX1" fmla="*/ 5126 w 10000"/>
                <a:gd name="connsiteY1" fmla="*/ 9541 h 10000"/>
                <a:gd name="connsiteX2" fmla="*/ 0 w 10000"/>
                <a:gd name="connsiteY2" fmla="*/ 6258 h 10000"/>
                <a:gd name="connsiteX3" fmla="*/ 4883 w 10000"/>
                <a:gd name="connsiteY3" fmla="*/ 3714 h 10000"/>
                <a:gd name="connsiteX4" fmla="*/ 5624 w 10000"/>
                <a:gd name="connsiteY4" fmla="*/ 3037 h 10000"/>
                <a:gd name="connsiteX5" fmla="*/ 7072 w 10000"/>
                <a:gd name="connsiteY5" fmla="*/ 2531 h 10000"/>
                <a:gd name="connsiteX6" fmla="*/ 9276 w 10000"/>
                <a:gd name="connsiteY6" fmla="*/ 1351 h 10000"/>
                <a:gd name="connsiteX7" fmla="*/ 10000 w 10000"/>
                <a:gd name="connsiteY7" fmla="*/ 0 h 10000"/>
                <a:gd name="connsiteX0" fmla="*/ 5813 w 10000"/>
                <a:gd name="connsiteY0" fmla="*/ 10000 h 10000"/>
                <a:gd name="connsiteX1" fmla="*/ 6282 w 10000"/>
                <a:gd name="connsiteY1" fmla="*/ 9528 h 10000"/>
                <a:gd name="connsiteX2" fmla="*/ 0 w 10000"/>
                <a:gd name="connsiteY2" fmla="*/ 6258 h 10000"/>
                <a:gd name="connsiteX3" fmla="*/ 4883 w 10000"/>
                <a:gd name="connsiteY3" fmla="*/ 3714 h 10000"/>
                <a:gd name="connsiteX4" fmla="*/ 5624 w 10000"/>
                <a:gd name="connsiteY4" fmla="*/ 3037 h 10000"/>
                <a:gd name="connsiteX5" fmla="*/ 7072 w 10000"/>
                <a:gd name="connsiteY5" fmla="*/ 2531 h 10000"/>
                <a:gd name="connsiteX6" fmla="*/ 9276 w 10000"/>
                <a:gd name="connsiteY6" fmla="*/ 1351 h 10000"/>
                <a:gd name="connsiteX7" fmla="*/ 10000 w 10000"/>
                <a:gd name="connsiteY7" fmla="*/ 0 h 10000"/>
                <a:gd name="connsiteX0" fmla="*/ 5813 w 10000"/>
                <a:gd name="connsiteY0" fmla="*/ 10000 h 10000"/>
                <a:gd name="connsiteX1" fmla="*/ 6282 w 10000"/>
                <a:gd name="connsiteY1" fmla="*/ 9528 h 10000"/>
                <a:gd name="connsiteX2" fmla="*/ 3568 w 10000"/>
                <a:gd name="connsiteY2" fmla="*/ 8119 h 10000"/>
                <a:gd name="connsiteX3" fmla="*/ 0 w 10000"/>
                <a:gd name="connsiteY3" fmla="*/ 6258 h 10000"/>
                <a:gd name="connsiteX4" fmla="*/ 4883 w 10000"/>
                <a:gd name="connsiteY4" fmla="*/ 3714 h 10000"/>
                <a:gd name="connsiteX5" fmla="*/ 5624 w 10000"/>
                <a:gd name="connsiteY5" fmla="*/ 3037 h 10000"/>
                <a:gd name="connsiteX6" fmla="*/ 7072 w 10000"/>
                <a:gd name="connsiteY6" fmla="*/ 2531 h 10000"/>
                <a:gd name="connsiteX7" fmla="*/ 9276 w 10000"/>
                <a:gd name="connsiteY7" fmla="*/ 1351 h 10000"/>
                <a:gd name="connsiteX8" fmla="*/ 10000 w 10000"/>
                <a:gd name="connsiteY8" fmla="*/ 0 h 10000"/>
                <a:gd name="connsiteX0" fmla="*/ 5813 w 10000"/>
                <a:gd name="connsiteY0" fmla="*/ 10000 h 10000"/>
                <a:gd name="connsiteX1" fmla="*/ 6282 w 10000"/>
                <a:gd name="connsiteY1" fmla="*/ 9528 h 10000"/>
                <a:gd name="connsiteX2" fmla="*/ 6935 w 10000"/>
                <a:gd name="connsiteY2" fmla="*/ 8983 h 10000"/>
                <a:gd name="connsiteX3" fmla="*/ 0 w 10000"/>
                <a:gd name="connsiteY3" fmla="*/ 6258 h 10000"/>
                <a:gd name="connsiteX4" fmla="*/ 4883 w 10000"/>
                <a:gd name="connsiteY4" fmla="*/ 3714 h 10000"/>
                <a:gd name="connsiteX5" fmla="*/ 5624 w 10000"/>
                <a:gd name="connsiteY5" fmla="*/ 3037 h 10000"/>
                <a:gd name="connsiteX6" fmla="*/ 7072 w 10000"/>
                <a:gd name="connsiteY6" fmla="*/ 2531 h 10000"/>
                <a:gd name="connsiteX7" fmla="*/ 9276 w 10000"/>
                <a:gd name="connsiteY7" fmla="*/ 1351 h 10000"/>
                <a:gd name="connsiteX8" fmla="*/ 10000 w 10000"/>
                <a:gd name="connsiteY8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6935 w 10000"/>
                <a:gd name="connsiteY2" fmla="*/ 8983 h 10000"/>
                <a:gd name="connsiteX3" fmla="*/ 0 w 10000"/>
                <a:gd name="connsiteY3" fmla="*/ 6258 h 10000"/>
                <a:gd name="connsiteX4" fmla="*/ 4883 w 10000"/>
                <a:gd name="connsiteY4" fmla="*/ 3714 h 10000"/>
                <a:gd name="connsiteX5" fmla="*/ 5624 w 10000"/>
                <a:gd name="connsiteY5" fmla="*/ 3037 h 10000"/>
                <a:gd name="connsiteX6" fmla="*/ 7072 w 10000"/>
                <a:gd name="connsiteY6" fmla="*/ 2531 h 10000"/>
                <a:gd name="connsiteX7" fmla="*/ 9276 w 10000"/>
                <a:gd name="connsiteY7" fmla="*/ 1351 h 10000"/>
                <a:gd name="connsiteX8" fmla="*/ 10000 w 10000"/>
                <a:gd name="connsiteY8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779 w 10000"/>
                <a:gd name="connsiteY2" fmla="*/ 9222 h 10000"/>
                <a:gd name="connsiteX3" fmla="*/ 0 w 10000"/>
                <a:gd name="connsiteY3" fmla="*/ 6258 h 10000"/>
                <a:gd name="connsiteX4" fmla="*/ 4883 w 10000"/>
                <a:gd name="connsiteY4" fmla="*/ 3714 h 10000"/>
                <a:gd name="connsiteX5" fmla="*/ 5624 w 10000"/>
                <a:gd name="connsiteY5" fmla="*/ 3037 h 10000"/>
                <a:gd name="connsiteX6" fmla="*/ 7072 w 10000"/>
                <a:gd name="connsiteY6" fmla="*/ 2531 h 10000"/>
                <a:gd name="connsiteX7" fmla="*/ 9276 w 10000"/>
                <a:gd name="connsiteY7" fmla="*/ 1351 h 10000"/>
                <a:gd name="connsiteX8" fmla="*/ 10000 w 10000"/>
                <a:gd name="connsiteY8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779 w 10000"/>
                <a:gd name="connsiteY2" fmla="*/ 9222 h 10000"/>
                <a:gd name="connsiteX3" fmla="*/ 2915 w 10000"/>
                <a:gd name="connsiteY3" fmla="*/ 7800 h 10000"/>
                <a:gd name="connsiteX4" fmla="*/ 0 w 10000"/>
                <a:gd name="connsiteY4" fmla="*/ 6258 h 10000"/>
                <a:gd name="connsiteX5" fmla="*/ 4883 w 10000"/>
                <a:gd name="connsiteY5" fmla="*/ 3714 h 10000"/>
                <a:gd name="connsiteX6" fmla="*/ 5624 w 10000"/>
                <a:gd name="connsiteY6" fmla="*/ 3037 h 10000"/>
                <a:gd name="connsiteX7" fmla="*/ 7072 w 10000"/>
                <a:gd name="connsiteY7" fmla="*/ 2531 h 10000"/>
                <a:gd name="connsiteX8" fmla="*/ 9276 w 10000"/>
                <a:gd name="connsiteY8" fmla="*/ 1351 h 10000"/>
                <a:gd name="connsiteX9" fmla="*/ 10000 w 10000"/>
                <a:gd name="connsiteY9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779 w 10000"/>
                <a:gd name="connsiteY2" fmla="*/ 9222 h 10000"/>
                <a:gd name="connsiteX3" fmla="*/ 4121 w 10000"/>
                <a:gd name="connsiteY3" fmla="*/ 8930 h 10000"/>
                <a:gd name="connsiteX4" fmla="*/ 0 w 10000"/>
                <a:gd name="connsiteY4" fmla="*/ 6258 h 10000"/>
                <a:gd name="connsiteX5" fmla="*/ 4883 w 10000"/>
                <a:gd name="connsiteY5" fmla="*/ 3714 h 10000"/>
                <a:gd name="connsiteX6" fmla="*/ 5624 w 10000"/>
                <a:gd name="connsiteY6" fmla="*/ 3037 h 10000"/>
                <a:gd name="connsiteX7" fmla="*/ 7072 w 10000"/>
                <a:gd name="connsiteY7" fmla="*/ 2531 h 10000"/>
                <a:gd name="connsiteX8" fmla="*/ 9276 w 10000"/>
                <a:gd name="connsiteY8" fmla="*/ 1351 h 10000"/>
                <a:gd name="connsiteX9" fmla="*/ 10000 w 10000"/>
                <a:gd name="connsiteY9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779 w 10000"/>
                <a:gd name="connsiteY2" fmla="*/ 9222 h 10000"/>
                <a:gd name="connsiteX3" fmla="*/ 3769 w 10000"/>
                <a:gd name="connsiteY3" fmla="*/ 8837 h 10000"/>
                <a:gd name="connsiteX4" fmla="*/ 0 w 10000"/>
                <a:gd name="connsiteY4" fmla="*/ 6258 h 10000"/>
                <a:gd name="connsiteX5" fmla="*/ 4883 w 10000"/>
                <a:gd name="connsiteY5" fmla="*/ 3714 h 10000"/>
                <a:gd name="connsiteX6" fmla="*/ 5624 w 10000"/>
                <a:gd name="connsiteY6" fmla="*/ 3037 h 10000"/>
                <a:gd name="connsiteX7" fmla="*/ 7072 w 10000"/>
                <a:gd name="connsiteY7" fmla="*/ 2531 h 10000"/>
                <a:gd name="connsiteX8" fmla="*/ 9276 w 10000"/>
                <a:gd name="connsiteY8" fmla="*/ 1351 h 10000"/>
                <a:gd name="connsiteX9" fmla="*/ 10000 w 10000"/>
                <a:gd name="connsiteY9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0 w 10000"/>
                <a:gd name="connsiteY4" fmla="*/ 6258 h 10000"/>
                <a:gd name="connsiteX5" fmla="*/ 4883 w 10000"/>
                <a:gd name="connsiteY5" fmla="*/ 3714 h 10000"/>
                <a:gd name="connsiteX6" fmla="*/ 5624 w 10000"/>
                <a:gd name="connsiteY6" fmla="*/ 3037 h 10000"/>
                <a:gd name="connsiteX7" fmla="*/ 7072 w 10000"/>
                <a:gd name="connsiteY7" fmla="*/ 2531 h 10000"/>
                <a:gd name="connsiteX8" fmla="*/ 9276 w 10000"/>
                <a:gd name="connsiteY8" fmla="*/ 1351 h 10000"/>
                <a:gd name="connsiteX9" fmla="*/ 10000 w 10000"/>
                <a:gd name="connsiteY9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814 w 10000"/>
                <a:gd name="connsiteY4" fmla="*/ 8172 h 10000"/>
                <a:gd name="connsiteX5" fmla="*/ 0 w 10000"/>
                <a:gd name="connsiteY5" fmla="*/ 6258 h 10000"/>
                <a:gd name="connsiteX6" fmla="*/ 4883 w 10000"/>
                <a:gd name="connsiteY6" fmla="*/ 3714 h 10000"/>
                <a:gd name="connsiteX7" fmla="*/ 5624 w 10000"/>
                <a:gd name="connsiteY7" fmla="*/ 3037 h 10000"/>
                <a:gd name="connsiteX8" fmla="*/ 7072 w 10000"/>
                <a:gd name="connsiteY8" fmla="*/ 2531 h 10000"/>
                <a:gd name="connsiteX9" fmla="*/ 9276 w 10000"/>
                <a:gd name="connsiteY9" fmla="*/ 1351 h 10000"/>
                <a:gd name="connsiteX10" fmla="*/ 10000 w 10000"/>
                <a:gd name="connsiteY10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6258 h 10000"/>
                <a:gd name="connsiteX6" fmla="*/ 4883 w 10000"/>
                <a:gd name="connsiteY6" fmla="*/ 3714 h 10000"/>
                <a:gd name="connsiteX7" fmla="*/ 5624 w 10000"/>
                <a:gd name="connsiteY7" fmla="*/ 3037 h 10000"/>
                <a:gd name="connsiteX8" fmla="*/ 7072 w 10000"/>
                <a:gd name="connsiteY8" fmla="*/ 2531 h 10000"/>
                <a:gd name="connsiteX9" fmla="*/ 9276 w 10000"/>
                <a:gd name="connsiteY9" fmla="*/ 1351 h 10000"/>
                <a:gd name="connsiteX10" fmla="*/ 10000 w 10000"/>
                <a:gd name="connsiteY10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1206 w 10000"/>
                <a:gd name="connsiteY5" fmla="*/ 7414 h 10000"/>
                <a:gd name="connsiteX6" fmla="*/ 0 w 10000"/>
                <a:gd name="connsiteY6" fmla="*/ 6258 h 10000"/>
                <a:gd name="connsiteX7" fmla="*/ 4883 w 10000"/>
                <a:gd name="connsiteY7" fmla="*/ 3714 h 10000"/>
                <a:gd name="connsiteX8" fmla="*/ 5624 w 10000"/>
                <a:gd name="connsiteY8" fmla="*/ 3037 h 10000"/>
                <a:gd name="connsiteX9" fmla="*/ 7072 w 10000"/>
                <a:gd name="connsiteY9" fmla="*/ 2531 h 10000"/>
                <a:gd name="connsiteX10" fmla="*/ 9276 w 10000"/>
                <a:gd name="connsiteY10" fmla="*/ 1351 h 10000"/>
                <a:gd name="connsiteX11" fmla="*/ 10000 w 10000"/>
                <a:gd name="connsiteY11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0 w 10000"/>
                <a:gd name="connsiteY6" fmla="*/ 6258 h 10000"/>
                <a:gd name="connsiteX7" fmla="*/ 4883 w 10000"/>
                <a:gd name="connsiteY7" fmla="*/ 3714 h 10000"/>
                <a:gd name="connsiteX8" fmla="*/ 5624 w 10000"/>
                <a:gd name="connsiteY8" fmla="*/ 3037 h 10000"/>
                <a:gd name="connsiteX9" fmla="*/ 7072 w 10000"/>
                <a:gd name="connsiteY9" fmla="*/ 2531 h 10000"/>
                <a:gd name="connsiteX10" fmla="*/ 9276 w 10000"/>
                <a:gd name="connsiteY10" fmla="*/ 1351 h 10000"/>
                <a:gd name="connsiteX11" fmla="*/ 10000 w 10000"/>
                <a:gd name="connsiteY11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0 w 10000"/>
                <a:gd name="connsiteY6" fmla="*/ 6710 h 10000"/>
                <a:gd name="connsiteX7" fmla="*/ 0 w 10000"/>
                <a:gd name="connsiteY7" fmla="*/ 6258 h 10000"/>
                <a:gd name="connsiteX8" fmla="*/ 4883 w 10000"/>
                <a:gd name="connsiteY8" fmla="*/ 3714 h 10000"/>
                <a:gd name="connsiteX9" fmla="*/ 5624 w 10000"/>
                <a:gd name="connsiteY9" fmla="*/ 3037 h 10000"/>
                <a:gd name="connsiteX10" fmla="*/ 7072 w 10000"/>
                <a:gd name="connsiteY10" fmla="*/ 2531 h 10000"/>
                <a:gd name="connsiteX11" fmla="*/ 9276 w 10000"/>
                <a:gd name="connsiteY11" fmla="*/ 1351 h 10000"/>
                <a:gd name="connsiteX12" fmla="*/ 10000 w 10000"/>
                <a:gd name="connsiteY12" fmla="*/ 0 h 10000"/>
                <a:gd name="connsiteX0" fmla="*/ 5914 w 10101"/>
                <a:gd name="connsiteY0" fmla="*/ 10000 h 10000"/>
                <a:gd name="connsiteX1" fmla="*/ 6433 w 10101"/>
                <a:gd name="connsiteY1" fmla="*/ 9475 h 10000"/>
                <a:gd name="connsiteX2" fmla="*/ 5779 w 10101"/>
                <a:gd name="connsiteY2" fmla="*/ 9222 h 10000"/>
                <a:gd name="connsiteX3" fmla="*/ 3870 w 10101"/>
                <a:gd name="connsiteY3" fmla="*/ 8837 h 10000"/>
                <a:gd name="connsiteX4" fmla="*/ 2614 w 10101"/>
                <a:gd name="connsiteY4" fmla="*/ 8717 h 10000"/>
                <a:gd name="connsiteX5" fmla="*/ 101 w 10101"/>
                <a:gd name="connsiteY5" fmla="*/ 7573 h 10000"/>
                <a:gd name="connsiteX6" fmla="*/ 0 w 10101"/>
                <a:gd name="connsiteY6" fmla="*/ 7361 h 10000"/>
                <a:gd name="connsiteX7" fmla="*/ 101 w 10101"/>
                <a:gd name="connsiteY7" fmla="*/ 6258 h 10000"/>
                <a:gd name="connsiteX8" fmla="*/ 4984 w 10101"/>
                <a:gd name="connsiteY8" fmla="*/ 3714 h 10000"/>
                <a:gd name="connsiteX9" fmla="*/ 5725 w 10101"/>
                <a:gd name="connsiteY9" fmla="*/ 3037 h 10000"/>
                <a:gd name="connsiteX10" fmla="*/ 7173 w 10101"/>
                <a:gd name="connsiteY10" fmla="*/ 2531 h 10000"/>
                <a:gd name="connsiteX11" fmla="*/ 9377 w 10101"/>
                <a:gd name="connsiteY11" fmla="*/ 1351 h 10000"/>
                <a:gd name="connsiteX12" fmla="*/ 10101 w 10101"/>
                <a:gd name="connsiteY12" fmla="*/ 0 h 10000"/>
                <a:gd name="connsiteX0" fmla="*/ 5814 w 10001"/>
                <a:gd name="connsiteY0" fmla="*/ 10000 h 10000"/>
                <a:gd name="connsiteX1" fmla="*/ 6333 w 10001"/>
                <a:gd name="connsiteY1" fmla="*/ 9475 h 10000"/>
                <a:gd name="connsiteX2" fmla="*/ 5679 w 10001"/>
                <a:gd name="connsiteY2" fmla="*/ 9222 h 10000"/>
                <a:gd name="connsiteX3" fmla="*/ 3770 w 10001"/>
                <a:gd name="connsiteY3" fmla="*/ 8837 h 10000"/>
                <a:gd name="connsiteX4" fmla="*/ 2514 w 10001"/>
                <a:gd name="connsiteY4" fmla="*/ 8717 h 10000"/>
                <a:gd name="connsiteX5" fmla="*/ 1 w 10001"/>
                <a:gd name="connsiteY5" fmla="*/ 7573 h 10000"/>
                <a:gd name="connsiteX6" fmla="*/ 3116 w 10001"/>
                <a:gd name="connsiteY6" fmla="*/ 7361 h 10000"/>
                <a:gd name="connsiteX7" fmla="*/ 1 w 10001"/>
                <a:gd name="connsiteY7" fmla="*/ 6258 h 10000"/>
                <a:gd name="connsiteX8" fmla="*/ 4884 w 10001"/>
                <a:gd name="connsiteY8" fmla="*/ 3714 h 10000"/>
                <a:gd name="connsiteX9" fmla="*/ 5625 w 10001"/>
                <a:gd name="connsiteY9" fmla="*/ 3037 h 10000"/>
                <a:gd name="connsiteX10" fmla="*/ 7073 w 10001"/>
                <a:gd name="connsiteY10" fmla="*/ 2531 h 10000"/>
                <a:gd name="connsiteX11" fmla="*/ 9277 w 10001"/>
                <a:gd name="connsiteY11" fmla="*/ 1351 h 10000"/>
                <a:gd name="connsiteX12" fmla="*/ 10001 w 10001"/>
                <a:gd name="connsiteY12" fmla="*/ 0 h 10000"/>
                <a:gd name="connsiteX0" fmla="*/ 5814 w 10001"/>
                <a:gd name="connsiteY0" fmla="*/ 10000 h 10000"/>
                <a:gd name="connsiteX1" fmla="*/ 6333 w 10001"/>
                <a:gd name="connsiteY1" fmla="*/ 9475 h 10000"/>
                <a:gd name="connsiteX2" fmla="*/ 5679 w 10001"/>
                <a:gd name="connsiteY2" fmla="*/ 9222 h 10000"/>
                <a:gd name="connsiteX3" fmla="*/ 3770 w 10001"/>
                <a:gd name="connsiteY3" fmla="*/ 8837 h 10000"/>
                <a:gd name="connsiteX4" fmla="*/ 2514 w 10001"/>
                <a:gd name="connsiteY4" fmla="*/ 8717 h 10000"/>
                <a:gd name="connsiteX5" fmla="*/ 1 w 10001"/>
                <a:gd name="connsiteY5" fmla="*/ 7573 h 10000"/>
                <a:gd name="connsiteX6" fmla="*/ 3116 w 10001"/>
                <a:gd name="connsiteY6" fmla="*/ 7361 h 10000"/>
                <a:gd name="connsiteX7" fmla="*/ 1 w 10001"/>
                <a:gd name="connsiteY7" fmla="*/ 6258 h 10000"/>
                <a:gd name="connsiteX8" fmla="*/ 4884 w 10001"/>
                <a:gd name="connsiteY8" fmla="*/ 3714 h 10000"/>
                <a:gd name="connsiteX9" fmla="*/ 5625 w 10001"/>
                <a:gd name="connsiteY9" fmla="*/ 3037 h 10000"/>
                <a:gd name="connsiteX10" fmla="*/ 7073 w 10001"/>
                <a:gd name="connsiteY10" fmla="*/ 2531 h 10000"/>
                <a:gd name="connsiteX11" fmla="*/ 9277 w 10001"/>
                <a:gd name="connsiteY11" fmla="*/ 1351 h 10000"/>
                <a:gd name="connsiteX12" fmla="*/ 10001 w 10001"/>
                <a:gd name="connsiteY12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3115 w 10000"/>
                <a:gd name="connsiteY6" fmla="*/ 7361 h 10000"/>
                <a:gd name="connsiteX7" fmla="*/ 0 w 10000"/>
                <a:gd name="connsiteY7" fmla="*/ 6258 h 10000"/>
                <a:gd name="connsiteX8" fmla="*/ 4883 w 10000"/>
                <a:gd name="connsiteY8" fmla="*/ 3714 h 10000"/>
                <a:gd name="connsiteX9" fmla="*/ 5624 w 10000"/>
                <a:gd name="connsiteY9" fmla="*/ 3037 h 10000"/>
                <a:gd name="connsiteX10" fmla="*/ 7072 w 10000"/>
                <a:gd name="connsiteY10" fmla="*/ 2531 h 10000"/>
                <a:gd name="connsiteX11" fmla="*/ 9276 w 10000"/>
                <a:gd name="connsiteY11" fmla="*/ 1351 h 10000"/>
                <a:gd name="connsiteX12" fmla="*/ 10000 w 10000"/>
                <a:gd name="connsiteY12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150 w 10000"/>
                <a:gd name="connsiteY6" fmla="*/ 7427 h 10000"/>
                <a:gd name="connsiteX7" fmla="*/ 0 w 10000"/>
                <a:gd name="connsiteY7" fmla="*/ 6258 h 10000"/>
                <a:gd name="connsiteX8" fmla="*/ 4883 w 10000"/>
                <a:gd name="connsiteY8" fmla="*/ 3714 h 10000"/>
                <a:gd name="connsiteX9" fmla="*/ 5624 w 10000"/>
                <a:gd name="connsiteY9" fmla="*/ 3037 h 10000"/>
                <a:gd name="connsiteX10" fmla="*/ 7072 w 10000"/>
                <a:gd name="connsiteY10" fmla="*/ 2531 h 10000"/>
                <a:gd name="connsiteX11" fmla="*/ 9276 w 10000"/>
                <a:gd name="connsiteY11" fmla="*/ 1351 h 10000"/>
                <a:gd name="connsiteX12" fmla="*/ 10000 w 10000"/>
                <a:gd name="connsiteY12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150 w 10000"/>
                <a:gd name="connsiteY6" fmla="*/ 7427 h 10000"/>
                <a:gd name="connsiteX7" fmla="*/ 50 w 10000"/>
                <a:gd name="connsiteY7" fmla="*/ 6524 h 10000"/>
                <a:gd name="connsiteX8" fmla="*/ 0 w 10000"/>
                <a:gd name="connsiteY8" fmla="*/ 6258 h 10000"/>
                <a:gd name="connsiteX9" fmla="*/ 4883 w 10000"/>
                <a:gd name="connsiteY9" fmla="*/ 3714 h 10000"/>
                <a:gd name="connsiteX10" fmla="*/ 5624 w 10000"/>
                <a:gd name="connsiteY10" fmla="*/ 3037 h 10000"/>
                <a:gd name="connsiteX11" fmla="*/ 7072 w 10000"/>
                <a:gd name="connsiteY11" fmla="*/ 2531 h 10000"/>
                <a:gd name="connsiteX12" fmla="*/ 9276 w 10000"/>
                <a:gd name="connsiteY12" fmla="*/ 1351 h 10000"/>
                <a:gd name="connsiteX13" fmla="*/ 10000 w 10000"/>
                <a:gd name="connsiteY13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150 w 10000"/>
                <a:gd name="connsiteY6" fmla="*/ 7427 h 10000"/>
                <a:gd name="connsiteX7" fmla="*/ 2613 w 10000"/>
                <a:gd name="connsiteY7" fmla="*/ 6537 h 10000"/>
                <a:gd name="connsiteX8" fmla="*/ 0 w 10000"/>
                <a:gd name="connsiteY8" fmla="*/ 6258 h 10000"/>
                <a:gd name="connsiteX9" fmla="*/ 4883 w 10000"/>
                <a:gd name="connsiteY9" fmla="*/ 3714 h 10000"/>
                <a:gd name="connsiteX10" fmla="*/ 5624 w 10000"/>
                <a:gd name="connsiteY10" fmla="*/ 3037 h 10000"/>
                <a:gd name="connsiteX11" fmla="*/ 7072 w 10000"/>
                <a:gd name="connsiteY11" fmla="*/ 2531 h 10000"/>
                <a:gd name="connsiteX12" fmla="*/ 9276 w 10000"/>
                <a:gd name="connsiteY12" fmla="*/ 1351 h 10000"/>
                <a:gd name="connsiteX13" fmla="*/ 10000 w 10000"/>
                <a:gd name="connsiteY13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150 w 10000"/>
                <a:gd name="connsiteY6" fmla="*/ 7427 h 10000"/>
                <a:gd name="connsiteX7" fmla="*/ 2613 w 10000"/>
                <a:gd name="connsiteY7" fmla="*/ 6537 h 10000"/>
                <a:gd name="connsiteX8" fmla="*/ 0 w 10000"/>
                <a:gd name="connsiteY8" fmla="*/ 6258 h 10000"/>
                <a:gd name="connsiteX9" fmla="*/ 4883 w 10000"/>
                <a:gd name="connsiteY9" fmla="*/ 3714 h 10000"/>
                <a:gd name="connsiteX10" fmla="*/ 5624 w 10000"/>
                <a:gd name="connsiteY10" fmla="*/ 3037 h 10000"/>
                <a:gd name="connsiteX11" fmla="*/ 7072 w 10000"/>
                <a:gd name="connsiteY11" fmla="*/ 2531 h 10000"/>
                <a:gd name="connsiteX12" fmla="*/ 9276 w 10000"/>
                <a:gd name="connsiteY12" fmla="*/ 1351 h 10000"/>
                <a:gd name="connsiteX13" fmla="*/ 10000 w 10000"/>
                <a:gd name="connsiteY13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150 w 10000"/>
                <a:gd name="connsiteY6" fmla="*/ 7427 h 10000"/>
                <a:gd name="connsiteX7" fmla="*/ 2613 w 10000"/>
                <a:gd name="connsiteY7" fmla="*/ 6537 h 10000"/>
                <a:gd name="connsiteX8" fmla="*/ 0 w 10000"/>
                <a:gd name="connsiteY8" fmla="*/ 6258 h 10000"/>
                <a:gd name="connsiteX9" fmla="*/ 4883 w 10000"/>
                <a:gd name="connsiteY9" fmla="*/ 3714 h 10000"/>
                <a:gd name="connsiteX10" fmla="*/ 5624 w 10000"/>
                <a:gd name="connsiteY10" fmla="*/ 3037 h 10000"/>
                <a:gd name="connsiteX11" fmla="*/ 7072 w 10000"/>
                <a:gd name="connsiteY11" fmla="*/ 2531 h 10000"/>
                <a:gd name="connsiteX12" fmla="*/ 9276 w 10000"/>
                <a:gd name="connsiteY12" fmla="*/ 1351 h 10000"/>
                <a:gd name="connsiteX13" fmla="*/ 10000 w 10000"/>
                <a:gd name="connsiteY13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352 w 10352"/>
                <a:gd name="connsiteY8" fmla="*/ 6258 h 10000"/>
                <a:gd name="connsiteX9" fmla="*/ 5235 w 10352"/>
                <a:gd name="connsiteY9" fmla="*/ 3714 h 10000"/>
                <a:gd name="connsiteX10" fmla="*/ 5976 w 10352"/>
                <a:gd name="connsiteY10" fmla="*/ 3037 h 10000"/>
                <a:gd name="connsiteX11" fmla="*/ 7424 w 10352"/>
                <a:gd name="connsiteY11" fmla="*/ 2531 h 10000"/>
                <a:gd name="connsiteX12" fmla="*/ 9628 w 10352"/>
                <a:gd name="connsiteY12" fmla="*/ 1351 h 10000"/>
                <a:gd name="connsiteX13" fmla="*/ 10352 w 10352"/>
                <a:gd name="connsiteY13" fmla="*/ 0 h 10000"/>
                <a:gd name="connsiteX0" fmla="*/ 6195 w 10382"/>
                <a:gd name="connsiteY0" fmla="*/ 10000 h 10000"/>
                <a:gd name="connsiteX1" fmla="*/ 6714 w 10382"/>
                <a:gd name="connsiteY1" fmla="*/ 9475 h 10000"/>
                <a:gd name="connsiteX2" fmla="*/ 6060 w 10382"/>
                <a:gd name="connsiteY2" fmla="*/ 9222 h 10000"/>
                <a:gd name="connsiteX3" fmla="*/ 4151 w 10382"/>
                <a:gd name="connsiteY3" fmla="*/ 8837 h 10000"/>
                <a:gd name="connsiteX4" fmla="*/ 2895 w 10382"/>
                <a:gd name="connsiteY4" fmla="*/ 8717 h 10000"/>
                <a:gd name="connsiteX5" fmla="*/ 382 w 10382"/>
                <a:gd name="connsiteY5" fmla="*/ 7573 h 10000"/>
                <a:gd name="connsiteX6" fmla="*/ 532 w 10382"/>
                <a:gd name="connsiteY6" fmla="*/ 7427 h 10000"/>
                <a:gd name="connsiteX7" fmla="*/ 30 w 10382"/>
                <a:gd name="connsiteY7" fmla="*/ 7175 h 10000"/>
                <a:gd name="connsiteX8" fmla="*/ 282 w 10382"/>
                <a:gd name="connsiteY8" fmla="*/ 6564 h 10000"/>
                <a:gd name="connsiteX9" fmla="*/ 382 w 10382"/>
                <a:gd name="connsiteY9" fmla="*/ 6258 h 10000"/>
                <a:gd name="connsiteX10" fmla="*/ 5265 w 10382"/>
                <a:gd name="connsiteY10" fmla="*/ 3714 h 10000"/>
                <a:gd name="connsiteX11" fmla="*/ 6006 w 10382"/>
                <a:gd name="connsiteY11" fmla="*/ 3037 h 10000"/>
                <a:gd name="connsiteX12" fmla="*/ 7454 w 10382"/>
                <a:gd name="connsiteY12" fmla="*/ 2531 h 10000"/>
                <a:gd name="connsiteX13" fmla="*/ 9658 w 10382"/>
                <a:gd name="connsiteY13" fmla="*/ 1351 h 10000"/>
                <a:gd name="connsiteX14" fmla="*/ 10382 w 10382"/>
                <a:gd name="connsiteY14" fmla="*/ 0 h 10000"/>
                <a:gd name="connsiteX0" fmla="*/ 6166 w 10353"/>
                <a:gd name="connsiteY0" fmla="*/ 10000 h 10000"/>
                <a:gd name="connsiteX1" fmla="*/ 6685 w 10353"/>
                <a:gd name="connsiteY1" fmla="*/ 9475 h 10000"/>
                <a:gd name="connsiteX2" fmla="*/ 6031 w 10353"/>
                <a:gd name="connsiteY2" fmla="*/ 9222 h 10000"/>
                <a:gd name="connsiteX3" fmla="*/ 4122 w 10353"/>
                <a:gd name="connsiteY3" fmla="*/ 8837 h 10000"/>
                <a:gd name="connsiteX4" fmla="*/ 2866 w 10353"/>
                <a:gd name="connsiteY4" fmla="*/ 8717 h 10000"/>
                <a:gd name="connsiteX5" fmla="*/ 353 w 10353"/>
                <a:gd name="connsiteY5" fmla="*/ 7573 h 10000"/>
                <a:gd name="connsiteX6" fmla="*/ 503 w 10353"/>
                <a:gd name="connsiteY6" fmla="*/ 7427 h 10000"/>
                <a:gd name="connsiteX7" fmla="*/ 1 w 10353"/>
                <a:gd name="connsiteY7" fmla="*/ 7175 h 10000"/>
                <a:gd name="connsiteX8" fmla="*/ 3067 w 10353"/>
                <a:gd name="connsiteY8" fmla="*/ 6564 h 10000"/>
                <a:gd name="connsiteX9" fmla="*/ 353 w 10353"/>
                <a:gd name="connsiteY9" fmla="*/ 6258 h 10000"/>
                <a:gd name="connsiteX10" fmla="*/ 5236 w 10353"/>
                <a:gd name="connsiteY10" fmla="*/ 3714 h 10000"/>
                <a:gd name="connsiteX11" fmla="*/ 5977 w 10353"/>
                <a:gd name="connsiteY11" fmla="*/ 3037 h 10000"/>
                <a:gd name="connsiteX12" fmla="*/ 7425 w 10353"/>
                <a:gd name="connsiteY12" fmla="*/ 2531 h 10000"/>
                <a:gd name="connsiteX13" fmla="*/ 9629 w 10353"/>
                <a:gd name="connsiteY13" fmla="*/ 1351 h 10000"/>
                <a:gd name="connsiteX14" fmla="*/ 10353 w 10353"/>
                <a:gd name="connsiteY14" fmla="*/ 0 h 10000"/>
                <a:gd name="connsiteX0" fmla="*/ 6166 w 10353"/>
                <a:gd name="connsiteY0" fmla="*/ 10000 h 10000"/>
                <a:gd name="connsiteX1" fmla="*/ 6685 w 10353"/>
                <a:gd name="connsiteY1" fmla="*/ 9475 h 10000"/>
                <a:gd name="connsiteX2" fmla="*/ 6031 w 10353"/>
                <a:gd name="connsiteY2" fmla="*/ 9222 h 10000"/>
                <a:gd name="connsiteX3" fmla="*/ 4122 w 10353"/>
                <a:gd name="connsiteY3" fmla="*/ 8837 h 10000"/>
                <a:gd name="connsiteX4" fmla="*/ 2866 w 10353"/>
                <a:gd name="connsiteY4" fmla="*/ 8717 h 10000"/>
                <a:gd name="connsiteX5" fmla="*/ 353 w 10353"/>
                <a:gd name="connsiteY5" fmla="*/ 7573 h 10000"/>
                <a:gd name="connsiteX6" fmla="*/ 503 w 10353"/>
                <a:gd name="connsiteY6" fmla="*/ 7427 h 10000"/>
                <a:gd name="connsiteX7" fmla="*/ 1 w 10353"/>
                <a:gd name="connsiteY7" fmla="*/ 7175 h 10000"/>
                <a:gd name="connsiteX8" fmla="*/ 3067 w 10353"/>
                <a:gd name="connsiteY8" fmla="*/ 6564 h 10000"/>
                <a:gd name="connsiteX9" fmla="*/ 353 w 10353"/>
                <a:gd name="connsiteY9" fmla="*/ 6258 h 10000"/>
                <a:gd name="connsiteX10" fmla="*/ 5236 w 10353"/>
                <a:gd name="connsiteY10" fmla="*/ 3714 h 10000"/>
                <a:gd name="connsiteX11" fmla="*/ 5977 w 10353"/>
                <a:gd name="connsiteY11" fmla="*/ 3037 h 10000"/>
                <a:gd name="connsiteX12" fmla="*/ 7425 w 10353"/>
                <a:gd name="connsiteY12" fmla="*/ 2531 h 10000"/>
                <a:gd name="connsiteX13" fmla="*/ 9629 w 10353"/>
                <a:gd name="connsiteY13" fmla="*/ 1351 h 10000"/>
                <a:gd name="connsiteX14" fmla="*/ 10353 w 10353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3066 w 10352"/>
                <a:gd name="connsiteY8" fmla="*/ 6564 h 10000"/>
                <a:gd name="connsiteX9" fmla="*/ 352 w 10352"/>
                <a:gd name="connsiteY9" fmla="*/ 6258 h 10000"/>
                <a:gd name="connsiteX10" fmla="*/ 5235 w 10352"/>
                <a:gd name="connsiteY10" fmla="*/ 3714 h 10000"/>
                <a:gd name="connsiteX11" fmla="*/ 5976 w 10352"/>
                <a:gd name="connsiteY11" fmla="*/ 3037 h 10000"/>
                <a:gd name="connsiteX12" fmla="*/ 7424 w 10352"/>
                <a:gd name="connsiteY12" fmla="*/ 2531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235 w 10352"/>
                <a:gd name="connsiteY10" fmla="*/ 3714 h 10000"/>
                <a:gd name="connsiteX11" fmla="*/ 5976 w 10352"/>
                <a:gd name="connsiteY11" fmla="*/ 3037 h 10000"/>
                <a:gd name="connsiteX12" fmla="*/ 7424 w 10352"/>
                <a:gd name="connsiteY12" fmla="*/ 2531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235 w 10352"/>
                <a:gd name="connsiteY10" fmla="*/ 3714 h 10000"/>
                <a:gd name="connsiteX11" fmla="*/ 5976 w 10352"/>
                <a:gd name="connsiteY11" fmla="*/ 303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235 w 10352"/>
                <a:gd name="connsiteY10" fmla="*/ 3714 h 10000"/>
                <a:gd name="connsiteX11" fmla="*/ 6177 w 10352"/>
                <a:gd name="connsiteY11" fmla="*/ 2944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235 w 10352"/>
                <a:gd name="connsiteY10" fmla="*/ 3714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637 w 10352"/>
                <a:gd name="connsiteY10" fmla="*/ 3701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285 w 10352"/>
                <a:gd name="connsiteY10" fmla="*/ 3728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3367 w 10352"/>
                <a:gd name="connsiteY10" fmla="*/ 4757 h 10000"/>
                <a:gd name="connsiteX11" fmla="*/ 5285 w 10352"/>
                <a:gd name="connsiteY11" fmla="*/ 3728 h 10000"/>
                <a:gd name="connsiteX12" fmla="*/ 6378 w 10352"/>
                <a:gd name="connsiteY12" fmla="*/ 2917 h 10000"/>
                <a:gd name="connsiteX13" fmla="*/ 7173 w 10352"/>
                <a:gd name="connsiteY13" fmla="*/ 2518 h 10000"/>
                <a:gd name="connsiteX14" fmla="*/ 9628 w 10352"/>
                <a:gd name="connsiteY14" fmla="*/ 1351 h 10000"/>
                <a:gd name="connsiteX15" fmla="*/ 10352 w 10352"/>
                <a:gd name="connsiteY15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3518 w 10352"/>
                <a:gd name="connsiteY10" fmla="*/ 4730 h 10000"/>
                <a:gd name="connsiteX11" fmla="*/ 5285 w 10352"/>
                <a:gd name="connsiteY11" fmla="*/ 3728 h 10000"/>
                <a:gd name="connsiteX12" fmla="*/ 6378 w 10352"/>
                <a:gd name="connsiteY12" fmla="*/ 2917 h 10000"/>
                <a:gd name="connsiteX13" fmla="*/ 7173 w 10352"/>
                <a:gd name="connsiteY13" fmla="*/ 2518 h 10000"/>
                <a:gd name="connsiteX14" fmla="*/ 9628 w 10352"/>
                <a:gd name="connsiteY14" fmla="*/ 1351 h 10000"/>
                <a:gd name="connsiteX15" fmla="*/ 10352 w 10352"/>
                <a:gd name="connsiteY15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3518 w 10352"/>
                <a:gd name="connsiteY10" fmla="*/ 4730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18 w 10352"/>
                <a:gd name="connsiteY9" fmla="*/ 4730 h 10000"/>
                <a:gd name="connsiteX10" fmla="*/ 6378 w 10352"/>
                <a:gd name="connsiteY10" fmla="*/ 2917 h 10000"/>
                <a:gd name="connsiteX11" fmla="*/ 7173 w 10352"/>
                <a:gd name="connsiteY11" fmla="*/ 2518 h 10000"/>
                <a:gd name="connsiteX12" fmla="*/ 9628 w 10352"/>
                <a:gd name="connsiteY12" fmla="*/ 1351 h 10000"/>
                <a:gd name="connsiteX13" fmla="*/ 10352 w 10352"/>
                <a:gd name="connsiteY13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553 w 10352"/>
                <a:gd name="connsiteY9" fmla="*/ 6325 h 10000"/>
                <a:gd name="connsiteX10" fmla="*/ 3518 w 10352"/>
                <a:gd name="connsiteY10" fmla="*/ 4730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654 w 10352"/>
                <a:gd name="connsiteY9" fmla="*/ 6245 h 10000"/>
                <a:gd name="connsiteX10" fmla="*/ 3518 w 10352"/>
                <a:gd name="connsiteY10" fmla="*/ 4730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603"/>
                <a:gd name="connsiteY0" fmla="*/ 9841 h 9841"/>
                <a:gd name="connsiteX1" fmla="*/ 6684 w 10603"/>
                <a:gd name="connsiteY1" fmla="*/ 9316 h 9841"/>
                <a:gd name="connsiteX2" fmla="*/ 6030 w 10603"/>
                <a:gd name="connsiteY2" fmla="*/ 9063 h 9841"/>
                <a:gd name="connsiteX3" fmla="*/ 4121 w 10603"/>
                <a:gd name="connsiteY3" fmla="*/ 8678 h 9841"/>
                <a:gd name="connsiteX4" fmla="*/ 2865 w 10603"/>
                <a:gd name="connsiteY4" fmla="*/ 8558 h 9841"/>
                <a:gd name="connsiteX5" fmla="*/ 352 w 10603"/>
                <a:gd name="connsiteY5" fmla="*/ 7414 h 9841"/>
                <a:gd name="connsiteX6" fmla="*/ 502 w 10603"/>
                <a:gd name="connsiteY6" fmla="*/ 7268 h 9841"/>
                <a:gd name="connsiteX7" fmla="*/ 0 w 10603"/>
                <a:gd name="connsiteY7" fmla="*/ 7016 h 9841"/>
                <a:gd name="connsiteX8" fmla="*/ 151 w 10603"/>
                <a:gd name="connsiteY8" fmla="*/ 6432 h 9841"/>
                <a:gd name="connsiteX9" fmla="*/ 654 w 10603"/>
                <a:gd name="connsiteY9" fmla="*/ 6086 h 9841"/>
                <a:gd name="connsiteX10" fmla="*/ 3518 w 10603"/>
                <a:gd name="connsiteY10" fmla="*/ 4571 h 9841"/>
                <a:gd name="connsiteX11" fmla="*/ 6378 w 10603"/>
                <a:gd name="connsiteY11" fmla="*/ 2758 h 9841"/>
                <a:gd name="connsiteX12" fmla="*/ 7173 w 10603"/>
                <a:gd name="connsiteY12" fmla="*/ 2359 h 9841"/>
                <a:gd name="connsiteX13" fmla="*/ 9628 w 10603"/>
                <a:gd name="connsiteY13" fmla="*/ 1192 h 9841"/>
                <a:gd name="connsiteX14" fmla="*/ 10603 w 10603"/>
                <a:gd name="connsiteY14" fmla="*/ 0 h 9841"/>
                <a:gd name="connsiteX0" fmla="*/ 5577 w 10000"/>
                <a:gd name="connsiteY0" fmla="*/ 10108 h 10108"/>
                <a:gd name="connsiteX1" fmla="*/ 6304 w 10000"/>
                <a:gd name="connsiteY1" fmla="*/ 9467 h 10108"/>
                <a:gd name="connsiteX2" fmla="*/ 5687 w 10000"/>
                <a:gd name="connsiteY2" fmla="*/ 9209 h 10108"/>
                <a:gd name="connsiteX3" fmla="*/ 3887 w 10000"/>
                <a:gd name="connsiteY3" fmla="*/ 8818 h 10108"/>
                <a:gd name="connsiteX4" fmla="*/ 2702 w 10000"/>
                <a:gd name="connsiteY4" fmla="*/ 8696 h 10108"/>
                <a:gd name="connsiteX5" fmla="*/ 332 w 10000"/>
                <a:gd name="connsiteY5" fmla="*/ 7534 h 10108"/>
                <a:gd name="connsiteX6" fmla="*/ 473 w 10000"/>
                <a:gd name="connsiteY6" fmla="*/ 7385 h 10108"/>
                <a:gd name="connsiteX7" fmla="*/ 0 w 10000"/>
                <a:gd name="connsiteY7" fmla="*/ 7129 h 10108"/>
                <a:gd name="connsiteX8" fmla="*/ 142 w 10000"/>
                <a:gd name="connsiteY8" fmla="*/ 6536 h 10108"/>
                <a:gd name="connsiteX9" fmla="*/ 617 w 10000"/>
                <a:gd name="connsiteY9" fmla="*/ 6184 h 10108"/>
                <a:gd name="connsiteX10" fmla="*/ 3318 w 10000"/>
                <a:gd name="connsiteY10" fmla="*/ 4645 h 10108"/>
                <a:gd name="connsiteX11" fmla="*/ 6015 w 10000"/>
                <a:gd name="connsiteY11" fmla="*/ 2803 h 10108"/>
                <a:gd name="connsiteX12" fmla="*/ 6765 w 10000"/>
                <a:gd name="connsiteY12" fmla="*/ 2397 h 10108"/>
                <a:gd name="connsiteX13" fmla="*/ 9080 w 10000"/>
                <a:gd name="connsiteY13" fmla="*/ 1211 h 10108"/>
                <a:gd name="connsiteX14" fmla="*/ 10000 w 10000"/>
                <a:gd name="connsiteY14" fmla="*/ 0 h 10108"/>
                <a:gd name="connsiteX0" fmla="*/ 5577 w 10000"/>
                <a:gd name="connsiteY0" fmla="*/ 10108 h 10108"/>
                <a:gd name="connsiteX1" fmla="*/ 6304 w 10000"/>
                <a:gd name="connsiteY1" fmla="*/ 9467 h 10108"/>
                <a:gd name="connsiteX2" fmla="*/ 5924 w 10000"/>
                <a:gd name="connsiteY2" fmla="*/ 9209 h 10108"/>
                <a:gd name="connsiteX3" fmla="*/ 3887 w 10000"/>
                <a:gd name="connsiteY3" fmla="*/ 8818 h 10108"/>
                <a:gd name="connsiteX4" fmla="*/ 2702 w 10000"/>
                <a:gd name="connsiteY4" fmla="*/ 8696 h 10108"/>
                <a:gd name="connsiteX5" fmla="*/ 332 w 10000"/>
                <a:gd name="connsiteY5" fmla="*/ 7534 h 10108"/>
                <a:gd name="connsiteX6" fmla="*/ 473 w 10000"/>
                <a:gd name="connsiteY6" fmla="*/ 7385 h 10108"/>
                <a:gd name="connsiteX7" fmla="*/ 0 w 10000"/>
                <a:gd name="connsiteY7" fmla="*/ 7129 h 10108"/>
                <a:gd name="connsiteX8" fmla="*/ 142 w 10000"/>
                <a:gd name="connsiteY8" fmla="*/ 6536 h 10108"/>
                <a:gd name="connsiteX9" fmla="*/ 617 w 10000"/>
                <a:gd name="connsiteY9" fmla="*/ 6184 h 10108"/>
                <a:gd name="connsiteX10" fmla="*/ 3318 w 10000"/>
                <a:gd name="connsiteY10" fmla="*/ 4645 h 10108"/>
                <a:gd name="connsiteX11" fmla="*/ 6015 w 10000"/>
                <a:gd name="connsiteY11" fmla="*/ 2803 h 10108"/>
                <a:gd name="connsiteX12" fmla="*/ 6765 w 10000"/>
                <a:gd name="connsiteY12" fmla="*/ 2397 h 10108"/>
                <a:gd name="connsiteX13" fmla="*/ 9080 w 10000"/>
                <a:gd name="connsiteY13" fmla="*/ 1211 h 10108"/>
                <a:gd name="connsiteX14" fmla="*/ 10000 w 10000"/>
                <a:gd name="connsiteY14" fmla="*/ 0 h 1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108">
                  <a:moveTo>
                    <a:pt x="5577" y="10108"/>
                  </a:moveTo>
                  <a:lnTo>
                    <a:pt x="6304" y="9467"/>
                  </a:lnTo>
                  <a:lnTo>
                    <a:pt x="5924" y="9209"/>
                  </a:lnTo>
                  <a:lnTo>
                    <a:pt x="3887" y="8818"/>
                  </a:lnTo>
                  <a:lnTo>
                    <a:pt x="2702" y="8696"/>
                  </a:lnTo>
                  <a:lnTo>
                    <a:pt x="332" y="7534"/>
                  </a:lnTo>
                  <a:lnTo>
                    <a:pt x="473" y="7385"/>
                  </a:lnTo>
                  <a:lnTo>
                    <a:pt x="0" y="7129"/>
                  </a:lnTo>
                  <a:cubicBezTo>
                    <a:pt x="47" y="6931"/>
                    <a:pt x="95" y="6734"/>
                    <a:pt x="142" y="6536"/>
                  </a:cubicBezTo>
                  <a:lnTo>
                    <a:pt x="617" y="6184"/>
                  </a:lnTo>
                  <a:lnTo>
                    <a:pt x="3318" y="4645"/>
                  </a:lnTo>
                  <a:lnTo>
                    <a:pt x="6015" y="2803"/>
                  </a:lnTo>
                  <a:lnTo>
                    <a:pt x="6765" y="2397"/>
                  </a:lnTo>
                  <a:lnTo>
                    <a:pt x="9080" y="1211"/>
                  </a:lnTo>
                  <a:lnTo>
                    <a:pt x="1000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24" name="Freeform 275"/>
            <p:cNvSpPr>
              <a:spLocks noChangeAspect="1"/>
            </p:cNvSpPr>
            <p:nvPr/>
          </p:nvSpPr>
          <p:spPr bwMode="gray">
            <a:xfrm>
              <a:off x="8587006" y="2671866"/>
              <a:ext cx="502449" cy="1782397"/>
            </a:xfrm>
            <a:custGeom>
              <a:avLst/>
              <a:gdLst>
                <a:gd name="T0" fmla="*/ 0 w 635"/>
                <a:gd name="T1" fmla="*/ 2147483647 h 1723"/>
                <a:gd name="T2" fmla="*/ 2147483647 w 635"/>
                <a:gd name="T3" fmla="*/ 2147483647 h 1723"/>
                <a:gd name="T4" fmla="*/ 2147483647 w 635"/>
                <a:gd name="T5" fmla="*/ 2147483647 h 1723"/>
                <a:gd name="T6" fmla="*/ 2147483647 w 635"/>
                <a:gd name="T7" fmla="*/ 2147483647 h 1723"/>
                <a:gd name="T8" fmla="*/ 2147483647 w 635"/>
                <a:gd name="T9" fmla="*/ 2147483647 h 1723"/>
                <a:gd name="T10" fmla="*/ 2147483647 w 635"/>
                <a:gd name="T11" fmla="*/ 0 h 1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5"/>
                <a:gd name="T19" fmla="*/ 0 h 1723"/>
                <a:gd name="T20" fmla="*/ 635 w 635"/>
                <a:gd name="T21" fmla="*/ 1723 h 1723"/>
                <a:gd name="connsiteX0" fmla="*/ 0 w 10000"/>
                <a:gd name="connsiteY0" fmla="*/ 10000 h 10000"/>
                <a:gd name="connsiteX1" fmla="*/ 213 w 10000"/>
                <a:gd name="connsiteY1" fmla="*/ 9760 h 10000"/>
                <a:gd name="connsiteX2" fmla="*/ 4992 w 10000"/>
                <a:gd name="connsiteY2" fmla="*/ 5792 h 10000"/>
                <a:gd name="connsiteX3" fmla="*/ 5717 w 10000"/>
                <a:gd name="connsiteY3" fmla="*/ 4736 h 10000"/>
                <a:gd name="connsiteX4" fmla="*/ 7134 w 10000"/>
                <a:gd name="connsiteY4" fmla="*/ 3947 h 10000"/>
                <a:gd name="connsiteX5" fmla="*/ 9291 w 10000"/>
                <a:gd name="connsiteY5" fmla="*/ 2107 h 10000"/>
                <a:gd name="connsiteX6" fmla="*/ 10000 w 10000"/>
                <a:gd name="connsiteY6" fmla="*/ 0 h 10000"/>
                <a:gd name="connsiteX0" fmla="*/ 5689 w 9787"/>
                <a:gd name="connsiteY0" fmla="*/ 15596 h 15596"/>
                <a:gd name="connsiteX1" fmla="*/ 0 w 9787"/>
                <a:gd name="connsiteY1" fmla="*/ 9760 h 15596"/>
                <a:gd name="connsiteX2" fmla="*/ 4779 w 9787"/>
                <a:gd name="connsiteY2" fmla="*/ 5792 h 15596"/>
                <a:gd name="connsiteX3" fmla="*/ 5504 w 9787"/>
                <a:gd name="connsiteY3" fmla="*/ 4736 h 15596"/>
                <a:gd name="connsiteX4" fmla="*/ 6921 w 9787"/>
                <a:gd name="connsiteY4" fmla="*/ 3947 h 15596"/>
                <a:gd name="connsiteX5" fmla="*/ 9078 w 9787"/>
                <a:gd name="connsiteY5" fmla="*/ 2107 h 15596"/>
                <a:gd name="connsiteX6" fmla="*/ 9787 w 9787"/>
                <a:gd name="connsiteY6" fmla="*/ 0 h 15596"/>
                <a:gd name="connsiteX0" fmla="*/ 5813 w 10000"/>
                <a:gd name="connsiteY0" fmla="*/ 10000 h 10000"/>
                <a:gd name="connsiteX1" fmla="*/ 5126 w 10000"/>
                <a:gd name="connsiteY1" fmla="*/ 9541 h 10000"/>
                <a:gd name="connsiteX2" fmla="*/ 0 w 10000"/>
                <a:gd name="connsiteY2" fmla="*/ 6258 h 10000"/>
                <a:gd name="connsiteX3" fmla="*/ 4883 w 10000"/>
                <a:gd name="connsiteY3" fmla="*/ 3714 h 10000"/>
                <a:gd name="connsiteX4" fmla="*/ 5624 w 10000"/>
                <a:gd name="connsiteY4" fmla="*/ 3037 h 10000"/>
                <a:gd name="connsiteX5" fmla="*/ 7072 w 10000"/>
                <a:gd name="connsiteY5" fmla="*/ 2531 h 10000"/>
                <a:gd name="connsiteX6" fmla="*/ 9276 w 10000"/>
                <a:gd name="connsiteY6" fmla="*/ 1351 h 10000"/>
                <a:gd name="connsiteX7" fmla="*/ 10000 w 10000"/>
                <a:gd name="connsiteY7" fmla="*/ 0 h 10000"/>
                <a:gd name="connsiteX0" fmla="*/ 5813 w 10000"/>
                <a:gd name="connsiteY0" fmla="*/ 10000 h 10000"/>
                <a:gd name="connsiteX1" fmla="*/ 6282 w 10000"/>
                <a:gd name="connsiteY1" fmla="*/ 9528 h 10000"/>
                <a:gd name="connsiteX2" fmla="*/ 0 w 10000"/>
                <a:gd name="connsiteY2" fmla="*/ 6258 h 10000"/>
                <a:gd name="connsiteX3" fmla="*/ 4883 w 10000"/>
                <a:gd name="connsiteY3" fmla="*/ 3714 h 10000"/>
                <a:gd name="connsiteX4" fmla="*/ 5624 w 10000"/>
                <a:gd name="connsiteY4" fmla="*/ 3037 h 10000"/>
                <a:gd name="connsiteX5" fmla="*/ 7072 w 10000"/>
                <a:gd name="connsiteY5" fmla="*/ 2531 h 10000"/>
                <a:gd name="connsiteX6" fmla="*/ 9276 w 10000"/>
                <a:gd name="connsiteY6" fmla="*/ 1351 h 10000"/>
                <a:gd name="connsiteX7" fmla="*/ 10000 w 10000"/>
                <a:gd name="connsiteY7" fmla="*/ 0 h 10000"/>
                <a:gd name="connsiteX0" fmla="*/ 5813 w 10000"/>
                <a:gd name="connsiteY0" fmla="*/ 10000 h 10000"/>
                <a:gd name="connsiteX1" fmla="*/ 6282 w 10000"/>
                <a:gd name="connsiteY1" fmla="*/ 9528 h 10000"/>
                <a:gd name="connsiteX2" fmla="*/ 3568 w 10000"/>
                <a:gd name="connsiteY2" fmla="*/ 8119 h 10000"/>
                <a:gd name="connsiteX3" fmla="*/ 0 w 10000"/>
                <a:gd name="connsiteY3" fmla="*/ 6258 h 10000"/>
                <a:gd name="connsiteX4" fmla="*/ 4883 w 10000"/>
                <a:gd name="connsiteY4" fmla="*/ 3714 h 10000"/>
                <a:gd name="connsiteX5" fmla="*/ 5624 w 10000"/>
                <a:gd name="connsiteY5" fmla="*/ 3037 h 10000"/>
                <a:gd name="connsiteX6" fmla="*/ 7072 w 10000"/>
                <a:gd name="connsiteY6" fmla="*/ 2531 h 10000"/>
                <a:gd name="connsiteX7" fmla="*/ 9276 w 10000"/>
                <a:gd name="connsiteY7" fmla="*/ 1351 h 10000"/>
                <a:gd name="connsiteX8" fmla="*/ 10000 w 10000"/>
                <a:gd name="connsiteY8" fmla="*/ 0 h 10000"/>
                <a:gd name="connsiteX0" fmla="*/ 5813 w 10000"/>
                <a:gd name="connsiteY0" fmla="*/ 10000 h 10000"/>
                <a:gd name="connsiteX1" fmla="*/ 6282 w 10000"/>
                <a:gd name="connsiteY1" fmla="*/ 9528 h 10000"/>
                <a:gd name="connsiteX2" fmla="*/ 6935 w 10000"/>
                <a:gd name="connsiteY2" fmla="*/ 8983 h 10000"/>
                <a:gd name="connsiteX3" fmla="*/ 0 w 10000"/>
                <a:gd name="connsiteY3" fmla="*/ 6258 h 10000"/>
                <a:gd name="connsiteX4" fmla="*/ 4883 w 10000"/>
                <a:gd name="connsiteY4" fmla="*/ 3714 h 10000"/>
                <a:gd name="connsiteX5" fmla="*/ 5624 w 10000"/>
                <a:gd name="connsiteY5" fmla="*/ 3037 h 10000"/>
                <a:gd name="connsiteX6" fmla="*/ 7072 w 10000"/>
                <a:gd name="connsiteY6" fmla="*/ 2531 h 10000"/>
                <a:gd name="connsiteX7" fmla="*/ 9276 w 10000"/>
                <a:gd name="connsiteY7" fmla="*/ 1351 h 10000"/>
                <a:gd name="connsiteX8" fmla="*/ 10000 w 10000"/>
                <a:gd name="connsiteY8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6935 w 10000"/>
                <a:gd name="connsiteY2" fmla="*/ 8983 h 10000"/>
                <a:gd name="connsiteX3" fmla="*/ 0 w 10000"/>
                <a:gd name="connsiteY3" fmla="*/ 6258 h 10000"/>
                <a:gd name="connsiteX4" fmla="*/ 4883 w 10000"/>
                <a:gd name="connsiteY4" fmla="*/ 3714 h 10000"/>
                <a:gd name="connsiteX5" fmla="*/ 5624 w 10000"/>
                <a:gd name="connsiteY5" fmla="*/ 3037 h 10000"/>
                <a:gd name="connsiteX6" fmla="*/ 7072 w 10000"/>
                <a:gd name="connsiteY6" fmla="*/ 2531 h 10000"/>
                <a:gd name="connsiteX7" fmla="*/ 9276 w 10000"/>
                <a:gd name="connsiteY7" fmla="*/ 1351 h 10000"/>
                <a:gd name="connsiteX8" fmla="*/ 10000 w 10000"/>
                <a:gd name="connsiteY8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779 w 10000"/>
                <a:gd name="connsiteY2" fmla="*/ 9222 h 10000"/>
                <a:gd name="connsiteX3" fmla="*/ 0 w 10000"/>
                <a:gd name="connsiteY3" fmla="*/ 6258 h 10000"/>
                <a:gd name="connsiteX4" fmla="*/ 4883 w 10000"/>
                <a:gd name="connsiteY4" fmla="*/ 3714 h 10000"/>
                <a:gd name="connsiteX5" fmla="*/ 5624 w 10000"/>
                <a:gd name="connsiteY5" fmla="*/ 3037 h 10000"/>
                <a:gd name="connsiteX6" fmla="*/ 7072 w 10000"/>
                <a:gd name="connsiteY6" fmla="*/ 2531 h 10000"/>
                <a:gd name="connsiteX7" fmla="*/ 9276 w 10000"/>
                <a:gd name="connsiteY7" fmla="*/ 1351 h 10000"/>
                <a:gd name="connsiteX8" fmla="*/ 10000 w 10000"/>
                <a:gd name="connsiteY8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779 w 10000"/>
                <a:gd name="connsiteY2" fmla="*/ 9222 h 10000"/>
                <a:gd name="connsiteX3" fmla="*/ 2915 w 10000"/>
                <a:gd name="connsiteY3" fmla="*/ 7800 h 10000"/>
                <a:gd name="connsiteX4" fmla="*/ 0 w 10000"/>
                <a:gd name="connsiteY4" fmla="*/ 6258 h 10000"/>
                <a:gd name="connsiteX5" fmla="*/ 4883 w 10000"/>
                <a:gd name="connsiteY5" fmla="*/ 3714 h 10000"/>
                <a:gd name="connsiteX6" fmla="*/ 5624 w 10000"/>
                <a:gd name="connsiteY6" fmla="*/ 3037 h 10000"/>
                <a:gd name="connsiteX7" fmla="*/ 7072 w 10000"/>
                <a:gd name="connsiteY7" fmla="*/ 2531 h 10000"/>
                <a:gd name="connsiteX8" fmla="*/ 9276 w 10000"/>
                <a:gd name="connsiteY8" fmla="*/ 1351 h 10000"/>
                <a:gd name="connsiteX9" fmla="*/ 10000 w 10000"/>
                <a:gd name="connsiteY9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779 w 10000"/>
                <a:gd name="connsiteY2" fmla="*/ 9222 h 10000"/>
                <a:gd name="connsiteX3" fmla="*/ 4121 w 10000"/>
                <a:gd name="connsiteY3" fmla="*/ 8930 h 10000"/>
                <a:gd name="connsiteX4" fmla="*/ 0 w 10000"/>
                <a:gd name="connsiteY4" fmla="*/ 6258 h 10000"/>
                <a:gd name="connsiteX5" fmla="*/ 4883 w 10000"/>
                <a:gd name="connsiteY5" fmla="*/ 3714 h 10000"/>
                <a:gd name="connsiteX6" fmla="*/ 5624 w 10000"/>
                <a:gd name="connsiteY6" fmla="*/ 3037 h 10000"/>
                <a:gd name="connsiteX7" fmla="*/ 7072 w 10000"/>
                <a:gd name="connsiteY7" fmla="*/ 2531 h 10000"/>
                <a:gd name="connsiteX8" fmla="*/ 9276 w 10000"/>
                <a:gd name="connsiteY8" fmla="*/ 1351 h 10000"/>
                <a:gd name="connsiteX9" fmla="*/ 10000 w 10000"/>
                <a:gd name="connsiteY9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779 w 10000"/>
                <a:gd name="connsiteY2" fmla="*/ 9222 h 10000"/>
                <a:gd name="connsiteX3" fmla="*/ 3769 w 10000"/>
                <a:gd name="connsiteY3" fmla="*/ 8837 h 10000"/>
                <a:gd name="connsiteX4" fmla="*/ 0 w 10000"/>
                <a:gd name="connsiteY4" fmla="*/ 6258 h 10000"/>
                <a:gd name="connsiteX5" fmla="*/ 4883 w 10000"/>
                <a:gd name="connsiteY5" fmla="*/ 3714 h 10000"/>
                <a:gd name="connsiteX6" fmla="*/ 5624 w 10000"/>
                <a:gd name="connsiteY6" fmla="*/ 3037 h 10000"/>
                <a:gd name="connsiteX7" fmla="*/ 7072 w 10000"/>
                <a:gd name="connsiteY7" fmla="*/ 2531 h 10000"/>
                <a:gd name="connsiteX8" fmla="*/ 9276 w 10000"/>
                <a:gd name="connsiteY8" fmla="*/ 1351 h 10000"/>
                <a:gd name="connsiteX9" fmla="*/ 10000 w 10000"/>
                <a:gd name="connsiteY9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0 w 10000"/>
                <a:gd name="connsiteY4" fmla="*/ 6258 h 10000"/>
                <a:gd name="connsiteX5" fmla="*/ 4883 w 10000"/>
                <a:gd name="connsiteY5" fmla="*/ 3714 h 10000"/>
                <a:gd name="connsiteX6" fmla="*/ 5624 w 10000"/>
                <a:gd name="connsiteY6" fmla="*/ 3037 h 10000"/>
                <a:gd name="connsiteX7" fmla="*/ 7072 w 10000"/>
                <a:gd name="connsiteY7" fmla="*/ 2531 h 10000"/>
                <a:gd name="connsiteX8" fmla="*/ 9276 w 10000"/>
                <a:gd name="connsiteY8" fmla="*/ 1351 h 10000"/>
                <a:gd name="connsiteX9" fmla="*/ 10000 w 10000"/>
                <a:gd name="connsiteY9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814 w 10000"/>
                <a:gd name="connsiteY4" fmla="*/ 8172 h 10000"/>
                <a:gd name="connsiteX5" fmla="*/ 0 w 10000"/>
                <a:gd name="connsiteY5" fmla="*/ 6258 h 10000"/>
                <a:gd name="connsiteX6" fmla="*/ 4883 w 10000"/>
                <a:gd name="connsiteY6" fmla="*/ 3714 h 10000"/>
                <a:gd name="connsiteX7" fmla="*/ 5624 w 10000"/>
                <a:gd name="connsiteY7" fmla="*/ 3037 h 10000"/>
                <a:gd name="connsiteX8" fmla="*/ 7072 w 10000"/>
                <a:gd name="connsiteY8" fmla="*/ 2531 h 10000"/>
                <a:gd name="connsiteX9" fmla="*/ 9276 w 10000"/>
                <a:gd name="connsiteY9" fmla="*/ 1351 h 10000"/>
                <a:gd name="connsiteX10" fmla="*/ 10000 w 10000"/>
                <a:gd name="connsiteY10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6258 h 10000"/>
                <a:gd name="connsiteX6" fmla="*/ 4883 w 10000"/>
                <a:gd name="connsiteY6" fmla="*/ 3714 h 10000"/>
                <a:gd name="connsiteX7" fmla="*/ 5624 w 10000"/>
                <a:gd name="connsiteY7" fmla="*/ 3037 h 10000"/>
                <a:gd name="connsiteX8" fmla="*/ 7072 w 10000"/>
                <a:gd name="connsiteY8" fmla="*/ 2531 h 10000"/>
                <a:gd name="connsiteX9" fmla="*/ 9276 w 10000"/>
                <a:gd name="connsiteY9" fmla="*/ 1351 h 10000"/>
                <a:gd name="connsiteX10" fmla="*/ 10000 w 10000"/>
                <a:gd name="connsiteY10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1206 w 10000"/>
                <a:gd name="connsiteY5" fmla="*/ 7414 h 10000"/>
                <a:gd name="connsiteX6" fmla="*/ 0 w 10000"/>
                <a:gd name="connsiteY6" fmla="*/ 6258 h 10000"/>
                <a:gd name="connsiteX7" fmla="*/ 4883 w 10000"/>
                <a:gd name="connsiteY7" fmla="*/ 3714 h 10000"/>
                <a:gd name="connsiteX8" fmla="*/ 5624 w 10000"/>
                <a:gd name="connsiteY8" fmla="*/ 3037 h 10000"/>
                <a:gd name="connsiteX9" fmla="*/ 7072 w 10000"/>
                <a:gd name="connsiteY9" fmla="*/ 2531 h 10000"/>
                <a:gd name="connsiteX10" fmla="*/ 9276 w 10000"/>
                <a:gd name="connsiteY10" fmla="*/ 1351 h 10000"/>
                <a:gd name="connsiteX11" fmla="*/ 10000 w 10000"/>
                <a:gd name="connsiteY11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0 w 10000"/>
                <a:gd name="connsiteY6" fmla="*/ 6258 h 10000"/>
                <a:gd name="connsiteX7" fmla="*/ 4883 w 10000"/>
                <a:gd name="connsiteY7" fmla="*/ 3714 h 10000"/>
                <a:gd name="connsiteX8" fmla="*/ 5624 w 10000"/>
                <a:gd name="connsiteY8" fmla="*/ 3037 h 10000"/>
                <a:gd name="connsiteX9" fmla="*/ 7072 w 10000"/>
                <a:gd name="connsiteY9" fmla="*/ 2531 h 10000"/>
                <a:gd name="connsiteX10" fmla="*/ 9276 w 10000"/>
                <a:gd name="connsiteY10" fmla="*/ 1351 h 10000"/>
                <a:gd name="connsiteX11" fmla="*/ 10000 w 10000"/>
                <a:gd name="connsiteY11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0 w 10000"/>
                <a:gd name="connsiteY6" fmla="*/ 6710 h 10000"/>
                <a:gd name="connsiteX7" fmla="*/ 0 w 10000"/>
                <a:gd name="connsiteY7" fmla="*/ 6258 h 10000"/>
                <a:gd name="connsiteX8" fmla="*/ 4883 w 10000"/>
                <a:gd name="connsiteY8" fmla="*/ 3714 h 10000"/>
                <a:gd name="connsiteX9" fmla="*/ 5624 w 10000"/>
                <a:gd name="connsiteY9" fmla="*/ 3037 h 10000"/>
                <a:gd name="connsiteX10" fmla="*/ 7072 w 10000"/>
                <a:gd name="connsiteY10" fmla="*/ 2531 h 10000"/>
                <a:gd name="connsiteX11" fmla="*/ 9276 w 10000"/>
                <a:gd name="connsiteY11" fmla="*/ 1351 h 10000"/>
                <a:gd name="connsiteX12" fmla="*/ 10000 w 10000"/>
                <a:gd name="connsiteY12" fmla="*/ 0 h 10000"/>
                <a:gd name="connsiteX0" fmla="*/ 5914 w 10101"/>
                <a:gd name="connsiteY0" fmla="*/ 10000 h 10000"/>
                <a:gd name="connsiteX1" fmla="*/ 6433 w 10101"/>
                <a:gd name="connsiteY1" fmla="*/ 9475 h 10000"/>
                <a:gd name="connsiteX2" fmla="*/ 5779 w 10101"/>
                <a:gd name="connsiteY2" fmla="*/ 9222 h 10000"/>
                <a:gd name="connsiteX3" fmla="*/ 3870 w 10101"/>
                <a:gd name="connsiteY3" fmla="*/ 8837 h 10000"/>
                <a:gd name="connsiteX4" fmla="*/ 2614 w 10101"/>
                <a:gd name="connsiteY4" fmla="*/ 8717 h 10000"/>
                <a:gd name="connsiteX5" fmla="*/ 101 w 10101"/>
                <a:gd name="connsiteY5" fmla="*/ 7573 h 10000"/>
                <a:gd name="connsiteX6" fmla="*/ 0 w 10101"/>
                <a:gd name="connsiteY6" fmla="*/ 7361 h 10000"/>
                <a:gd name="connsiteX7" fmla="*/ 101 w 10101"/>
                <a:gd name="connsiteY7" fmla="*/ 6258 h 10000"/>
                <a:gd name="connsiteX8" fmla="*/ 4984 w 10101"/>
                <a:gd name="connsiteY8" fmla="*/ 3714 h 10000"/>
                <a:gd name="connsiteX9" fmla="*/ 5725 w 10101"/>
                <a:gd name="connsiteY9" fmla="*/ 3037 h 10000"/>
                <a:gd name="connsiteX10" fmla="*/ 7173 w 10101"/>
                <a:gd name="connsiteY10" fmla="*/ 2531 h 10000"/>
                <a:gd name="connsiteX11" fmla="*/ 9377 w 10101"/>
                <a:gd name="connsiteY11" fmla="*/ 1351 h 10000"/>
                <a:gd name="connsiteX12" fmla="*/ 10101 w 10101"/>
                <a:gd name="connsiteY12" fmla="*/ 0 h 10000"/>
                <a:gd name="connsiteX0" fmla="*/ 5814 w 10001"/>
                <a:gd name="connsiteY0" fmla="*/ 10000 h 10000"/>
                <a:gd name="connsiteX1" fmla="*/ 6333 w 10001"/>
                <a:gd name="connsiteY1" fmla="*/ 9475 h 10000"/>
                <a:gd name="connsiteX2" fmla="*/ 5679 w 10001"/>
                <a:gd name="connsiteY2" fmla="*/ 9222 h 10000"/>
                <a:gd name="connsiteX3" fmla="*/ 3770 w 10001"/>
                <a:gd name="connsiteY3" fmla="*/ 8837 h 10000"/>
                <a:gd name="connsiteX4" fmla="*/ 2514 w 10001"/>
                <a:gd name="connsiteY4" fmla="*/ 8717 h 10000"/>
                <a:gd name="connsiteX5" fmla="*/ 1 w 10001"/>
                <a:gd name="connsiteY5" fmla="*/ 7573 h 10000"/>
                <a:gd name="connsiteX6" fmla="*/ 3116 w 10001"/>
                <a:gd name="connsiteY6" fmla="*/ 7361 h 10000"/>
                <a:gd name="connsiteX7" fmla="*/ 1 w 10001"/>
                <a:gd name="connsiteY7" fmla="*/ 6258 h 10000"/>
                <a:gd name="connsiteX8" fmla="*/ 4884 w 10001"/>
                <a:gd name="connsiteY8" fmla="*/ 3714 h 10000"/>
                <a:gd name="connsiteX9" fmla="*/ 5625 w 10001"/>
                <a:gd name="connsiteY9" fmla="*/ 3037 h 10000"/>
                <a:gd name="connsiteX10" fmla="*/ 7073 w 10001"/>
                <a:gd name="connsiteY10" fmla="*/ 2531 h 10000"/>
                <a:gd name="connsiteX11" fmla="*/ 9277 w 10001"/>
                <a:gd name="connsiteY11" fmla="*/ 1351 h 10000"/>
                <a:gd name="connsiteX12" fmla="*/ 10001 w 10001"/>
                <a:gd name="connsiteY12" fmla="*/ 0 h 10000"/>
                <a:gd name="connsiteX0" fmla="*/ 5814 w 10001"/>
                <a:gd name="connsiteY0" fmla="*/ 10000 h 10000"/>
                <a:gd name="connsiteX1" fmla="*/ 6333 w 10001"/>
                <a:gd name="connsiteY1" fmla="*/ 9475 h 10000"/>
                <a:gd name="connsiteX2" fmla="*/ 5679 w 10001"/>
                <a:gd name="connsiteY2" fmla="*/ 9222 h 10000"/>
                <a:gd name="connsiteX3" fmla="*/ 3770 w 10001"/>
                <a:gd name="connsiteY3" fmla="*/ 8837 h 10000"/>
                <a:gd name="connsiteX4" fmla="*/ 2514 w 10001"/>
                <a:gd name="connsiteY4" fmla="*/ 8717 h 10000"/>
                <a:gd name="connsiteX5" fmla="*/ 1 w 10001"/>
                <a:gd name="connsiteY5" fmla="*/ 7573 h 10000"/>
                <a:gd name="connsiteX6" fmla="*/ 3116 w 10001"/>
                <a:gd name="connsiteY6" fmla="*/ 7361 h 10000"/>
                <a:gd name="connsiteX7" fmla="*/ 1 w 10001"/>
                <a:gd name="connsiteY7" fmla="*/ 6258 h 10000"/>
                <a:gd name="connsiteX8" fmla="*/ 4884 w 10001"/>
                <a:gd name="connsiteY8" fmla="*/ 3714 h 10000"/>
                <a:gd name="connsiteX9" fmla="*/ 5625 w 10001"/>
                <a:gd name="connsiteY9" fmla="*/ 3037 h 10000"/>
                <a:gd name="connsiteX10" fmla="*/ 7073 w 10001"/>
                <a:gd name="connsiteY10" fmla="*/ 2531 h 10000"/>
                <a:gd name="connsiteX11" fmla="*/ 9277 w 10001"/>
                <a:gd name="connsiteY11" fmla="*/ 1351 h 10000"/>
                <a:gd name="connsiteX12" fmla="*/ 10001 w 10001"/>
                <a:gd name="connsiteY12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3115 w 10000"/>
                <a:gd name="connsiteY6" fmla="*/ 7361 h 10000"/>
                <a:gd name="connsiteX7" fmla="*/ 0 w 10000"/>
                <a:gd name="connsiteY7" fmla="*/ 6258 h 10000"/>
                <a:gd name="connsiteX8" fmla="*/ 4883 w 10000"/>
                <a:gd name="connsiteY8" fmla="*/ 3714 h 10000"/>
                <a:gd name="connsiteX9" fmla="*/ 5624 w 10000"/>
                <a:gd name="connsiteY9" fmla="*/ 3037 h 10000"/>
                <a:gd name="connsiteX10" fmla="*/ 7072 w 10000"/>
                <a:gd name="connsiteY10" fmla="*/ 2531 h 10000"/>
                <a:gd name="connsiteX11" fmla="*/ 9276 w 10000"/>
                <a:gd name="connsiteY11" fmla="*/ 1351 h 10000"/>
                <a:gd name="connsiteX12" fmla="*/ 10000 w 10000"/>
                <a:gd name="connsiteY12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150 w 10000"/>
                <a:gd name="connsiteY6" fmla="*/ 7427 h 10000"/>
                <a:gd name="connsiteX7" fmla="*/ 0 w 10000"/>
                <a:gd name="connsiteY7" fmla="*/ 6258 h 10000"/>
                <a:gd name="connsiteX8" fmla="*/ 4883 w 10000"/>
                <a:gd name="connsiteY8" fmla="*/ 3714 h 10000"/>
                <a:gd name="connsiteX9" fmla="*/ 5624 w 10000"/>
                <a:gd name="connsiteY9" fmla="*/ 3037 h 10000"/>
                <a:gd name="connsiteX10" fmla="*/ 7072 w 10000"/>
                <a:gd name="connsiteY10" fmla="*/ 2531 h 10000"/>
                <a:gd name="connsiteX11" fmla="*/ 9276 w 10000"/>
                <a:gd name="connsiteY11" fmla="*/ 1351 h 10000"/>
                <a:gd name="connsiteX12" fmla="*/ 10000 w 10000"/>
                <a:gd name="connsiteY12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150 w 10000"/>
                <a:gd name="connsiteY6" fmla="*/ 7427 h 10000"/>
                <a:gd name="connsiteX7" fmla="*/ 50 w 10000"/>
                <a:gd name="connsiteY7" fmla="*/ 6524 h 10000"/>
                <a:gd name="connsiteX8" fmla="*/ 0 w 10000"/>
                <a:gd name="connsiteY8" fmla="*/ 6258 h 10000"/>
                <a:gd name="connsiteX9" fmla="*/ 4883 w 10000"/>
                <a:gd name="connsiteY9" fmla="*/ 3714 h 10000"/>
                <a:gd name="connsiteX10" fmla="*/ 5624 w 10000"/>
                <a:gd name="connsiteY10" fmla="*/ 3037 h 10000"/>
                <a:gd name="connsiteX11" fmla="*/ 7072 w 10000"/>
                <a:gd name="connsiteY11" fmla="*/ 2531 h 10000"/>
                <a:gd name="connsiteX12" fmla="*/ 9276 w 10000"/>
                <a:gd name="connsiteY12" fmla="*/ 1351 h 10000"/>
                <a:gd name="connsiteX13" fmla="*/ 10000 w 10000"/>
                <a:gd name="connsiteY13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150 w 10000"/>
                <a:gd name="connsiteY6" fmla="*/ 7427 h 10000"/>
                <a:gd name="connsiteX7" fmla="*/ 2613 w 10000"/>
                <a:gd name="connsiteY7" fmla="*/ 6537 h 10000"/>
                <a:gd name="connsiteX8" fmla="*/ 0 w 10000"/>
                <a:gd name="connsiteY8" fmla="*/ 6258 h 10000"/>
                <a:gd name="connsiteX9" fmla="*/ 4883 w 10000"/>
                <a:gd name="connsiteY9" fmla="*/ 3714 h 10000"/>
                <a:gd name="connsiteX10" fmla="*/ 5624 w 10000"/>
                <a:gd name="connsiteY10" fmla="*/ 3037 h 10000"/>
                <a:gd name="connsiteX11" fmla="*/ 7072 w 10000"/>
                <a:gd name="connsiteY11" fmla="*/ 2531 h 10000"/>
                <a:gd name="connsiteX12" fmla="*/ 9276 w 10000"/>
                <a:gd name="connsiteY12" fmla="*/ 1351 h 10000"/>
                <a:gd name="connsiteX13" fmla="*/ 10000 w 10000"/>
                <a:gd name="connsiteY13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150 w 10000"/>
                <a:gd name="connsiteY6" fmla="*/ 7427 h 10000"/>
                <a:gd name="connsiteX7" fmla="*/ 2613 w 10000"/>
                <a:gd name="connsiteY7" fmla="*/ 6537 h 10000"/>
                <a:gd name="connsiteX8" fmla="*/ 0 w 10000"/>
                <a:gd name="connsiteY8" fmla="*/ 6258 h 10000"/>
                <a:gd name="connsiteX9" fmla="*/ 4883 w 10000"/>
                <a:gd name="connsiteY9" fmla="*/ 3714 h 10000"/>
                <a:gd name="connsiteX10" fmla="*/ 5624 w 10000"/>
                <a:gd name="connsiteY10" fmla="*/ 3037 h 10000"/>
                <a:gd name="connsiteX11" fmla="*/ 7072 w 10000"/>
                <a:gd name="connsiteY11" fmla="*/ 2531 h 10000"/>
                <a:gd name="connsiteX12" fmla="*/ 9276 w 10000"/>
                <a:gd name="connsiteY12" fmla="*/ 1351 h 10000"/>
                <a:gd name="connsiteX13" fmla="*/ 10000 w 10000"/>
                <a:gd name="connsiteY13" fmla="*/ 0 h 10000"/>
                <a:gd name="connsiteX0" fmla="*/ 5813 w 10000"/>
                <a:gd name="connsiteY0" fmla="*/ 10000 h 10000"/>
                <a:gd name="connsiteX1" fmla="*/ 6332 w 10000"/>
                <a:gd name="connsiteY1" fmla="*/ 9475 h 10000"/>
                <a:gd name="connsiteX2" fmla="*/ 5678 w 10000"/>
                <a:gd name="connsiteY2" fmla="*/ 9222 h 10000"/>
                <a:gd name="connsiteX3" fmla="*/ 3769 w 10000"/>
                <a:gd name="connsiteY3" fmla="*/ 8837 h 10000"/>
                <a:gd name="connsiteX4" fmla="*/ 2513 w 10000"/>
                <a:gd name="connsiteY4" fmla="*/ 8717 h 10000"/>
                <a:gd name="connsiteX5" fmla="*/ 0 w 10000"/>
                <a:gd name="connsiteY5" fmla="*/ 7573 h 10000"/>
                <a:gd name="connsiteX6" fmla="*/ 150 w 10000"/>
                <a:gd name="connsiteY6" fmla="*/ 7427 h 10000"/>
                <a:gd name="connsiteX7" fmla="*/ 2613 w 10000"/>
                <a:gd name="connsiteY7" fmla="*/ 6537 h 10000"/>
                <a:gd name="connsiteX8" fmla="*/ 0 w 10000"/>
                <a:gd name="connsiteY8" fmla="*/ 6258 h 10000"/>
                <a:gd name="connsiteX9" fmla="*/ 4883 w 10000"/>
                <a:gd name="connsiteY9" fmla="*/ 3714 h 10000"/>
                <a:gd name="connsiteX10" fmla="*/ 5624 w 10000"/>
                <a:gd name="connsiteY10" fmla="*/ 3037 h 10000"/>
                <a:gd name="connsiteX11" fmla="*/ 7072 w 10000"/>
                <a:gd name="connsiteY11" fmla="*/ 2531 h 10000"/>
                <a:gd name="connsiteX12" fmla="*/ 9276 w 10000"/>
                <a:gd name="connsiteY12" fmla="*/ 1351 h 10000"/>
                <a:gd name="connsiteX13" fmla="*/ 10000 w 10000"/>
                <a:gd name="connsiteY13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352 w 10352"/>
                <a:gd name="connsiteY8" fmla="*/ 6258 h 10000"/>
                <a:gd name="connsiteX9" fmla="*/ 5235 w 10352"/>
                <a:gd name="connsiteY9" fmla="*/ 3714 h 10000"/>
                <a:gd name="connsiteX10" fmla="*/ 5976 w 10352"/>
                <a:gd name="connsiteY10" fmla="*/ 3037 h 10000"/>
                <a:gd name="connsiteX11" fmla="*/ 7424 w 10352"/>
                <a:gd name="connsiteY11" fmla="*/ 2531 h 10000"/>
                <a:gd name="connsiteX12" fmla="*/ 9628 w 10352"/>
                <a:gd name="connsiteY12" fmla="*/ 1351 h 10000"/>
                <a:gd name="connsiteX13" fmla="*/ 10352 w 10352"/>
                <a:gd name="connsiteY13" fmla="*/ 0 h 10000"/>
                <a:gd name="connsiteX0" fmla="*/ 6195 w 10382"/>
                <a:gd name="connsiteY0" fmla="*/ 10000 h 10000"/>
                <a:gd name="connsiteX1" fmla="*/ 6714 w 10382"/>
                <a:gd name="connsiteY1" fmla="*/ 9475 h 10000"/>
                <a:gd name="connsiteX2" fmla="*/ 6060 w 10382"/>
                <a:gd name="connsiteY2" fmla="*/ 9222 h 10000"/>
                <a:gd name="connsiteX3" fmla="*/ 4151 w 10382"/>
                <a:gd name="connsiteY3" fmla="*/ 8837 h 10000"/>
                <a:gd name="connsiteX4" fmla="*/ 2895 w 10382"/>
                <a:gd name="connsiteY4" fmla="*/ 8717 h 10000"/>
                <a:gd name="connsiteX5" fmla="*/ 382 w 10382"/>
                <a:gd name="connsiteY5" fmla="*/ 7573 h 10000"/>
                <a:gd name="connsiteX6" fmla="*/ 532 w 10382"/>
                <a:gd name="connsiteY6" fmla="*/ 7427 h 10000"/>
                <a:gd name="connsiteX7" fmla="*/ 30 w 10382"/>
                <a:gd name="connsiteY7" fmla="*/ 7175 h 10000"/>
                <a:gd name="connsiteX8" fmla="*/ 282 w 10382"/>
                <a:gd name="connsiteY8" fmla="*/ 6564 h 10000"/>
                <a:gd name="connsiteX9" fmla="*/ 382 w 10382"/>
                <a:gd name="connsiteY9" fmla="*/ 6258 h 10000"/>
                <a:gd name="connsiteX10" fmla="*/ 5265 w 10382"/>
                <a:gd name="connsiteY10" fmla="*/ 3714 h 10000"/>
                <a:gd name="connsiteX11" fmla="*/ 6006 w 10382"/>
                <a:gd name="connsiteY11" fmla="*/ 3037 h 10000"/>
                <a:gd name="connsiteX12" fmla="*/ 7454 w 10382"/>
                <a:gd name="connsiteY12" fmla="*/ 2531 h 10000"/>
                <a:gd name="connsiteX13" fmla="*/ 9658 w 10382"/>
                <a:gd name="connsiteY13" fmla="*/ 1351 h 10000"/>
                <a:gd name="connsiteX14" fmla="*/ 10382 w 10382"/>
                <a:gd name="connsiteY14" fmla="*/ 0 h 10000"/>
                <a:gd name="connsiteX0" fmla="*/ 6166 w 10353"/>
                <a:gd name="connsiteY0" fmla="*/ 10000 h 10000"/>
                <a:gd name="connsiteX1" fmla="*/ 6685 w 10353"/>
                <a:gd name="connsiteY1" fmla="*/ 9475 h 10000"/>
                <a:gd name="connsiteX2" fmla="*/ 6031 w 10353"/>
                <a:gd name="connsiteY2" fmla="*/ 9222 h 10000"/>
                <a:gd name="connsiteX3" fmla="*/ 4122 w 10353"/>
                <a:gd name="connsiteY3" fmla="*/ 8837 h 10000"/>
                <a:gd name="connsiteX4" fmla="*/ 2866 w 10353"/>
                <a:gd name="connsiteY4" fmla="*/ 8717 h 10000"/>
                <a:gd name="connsiteX5" fmla="*/ 353 w 10353"/>
                <a:gd name="connsiteY5" fmla="*/ 7573 h 10000"/>
                <a:gd name="connsiteX6" fmla="*/ 503 w 10353"/>
                <a:gd name="connsiteY6" fmla="*/ 7427 h 10000"/>
                <a:gd name="connsiteX7" fmla="*/ 1 w 10353"/>
                <a:gd name="connsiteY7" fmla="*/ 7175 h 10000"/>
                <a:gd name="connsiteX8" fmla="*/ 3067 w 10353"/>
                <a:gd name="connsiteY8" fmla="*/ 6564 h 10000"/>
                <a:gd name="connsiteX9" fmla="*/ 353 w 10353"/>
                <a:gd name="connsiteY9" fmla="*/ 6258 h 10000"/>
                <a:gd name="connsiteX10" fmla="*/ 5236 w 10353"/>
                <a:gd name="connsiteY10" fmla="*/ 3714 h 10000"/>
                <a:gd name="connsiteX11" fmla="*/ 5977 w 10353"/>
                <a:gd name="connsiteY11" fmla="*/ 3037 h 10000"/>
                <a:gd name="connsiteX12" fmla="*/ 7425 w 10353"/>
                <a:gd name="connsiteY12" fmla="*/ 2531 h 10000"/>
                <a:gd name="connsiteX13" fmla="*/ 9629 w 10353"/>
                <a:gd name="connsiteY13" fmla="*/ 1351 h 10000"/>
                <a:gd name="connsiteX14" fmla="*/ 10353 w 10353"/>
                <a:gd name="connsiteY14" fmla="*/ 0 h 10000"/>
                <a:gd name="connsiteX0" fmla="*/ 6166 w 10353"/>
                <a:gd name="connsiteY0" fmla="*/ 10000 h 10000"/>
                <a:gd name="connsiteX1" fmla="*/ 6685 w 10353"/>
                <a:gd name="connsiteY1" fmla="*/ 9475 h 10000"/>
                <a:gd name="connsiteX2" fmla="*/ 6031 w 10353"/>
                <a:gd name="connsiteY2" fmla="*/ 9222 h 10000"/>
                <a:gd name="connsiteX3" fmla="*/ 4122 w 10353"/>
                <a:gd name="connsiteY3" fmla="*/ 8837 h 10000"/>
                <a:gd name="connsiteX4" fmla="*/ 2866 w 10353"/>
                <a:gd name="connsiteY4" fmla="*/ 8717 h 10000"/>
                <a:gd name="connsiteX5" fmla="*/ 353 w 10353"/>
                <a:gd name="connsiteY5" fmla="*/ 7573 h 10000"/>
                <a:gd name="connsiteX6" fmla="*/ 503 w 10353"/>
                <a:gd name="connsiteY6" fmla="*/ 7427 h 10000"/>
                <a:gd name="connsiteX7" fmla="*/ 1 w 10353"/>
                <a:gd name="connsiteY7" fmla="*/ 7175 h 10000"/>
                <a:gd name="connsiteX8" fmla="*/ 3067 w 10353"/>
                <a:gd name="connsiteY8" fmla="*/ 6564 h 10000"/>
                <a:gd name="connsiteX9" fmla="*/ 353 w 10353"/>
                <a:gd name="connsiteY9" fmla="*/ 6258 h 10000"/>
                <a:gd name="connsiteX10" fmla="*/ 5236 w 10353"/>
                <a:gd name="connsiteY10" fmla="*/ 3714 h 10000"/>
                <a:gd name="connsiteX11" fmla="*/ 5977 w 10353"/>
                <a:gd name="connsiteY11" fmla="*/ 3037 h 10000"/>
                <a:gd name="connsiteX12" fmla="*/ 7425 w 10353"/>
                <a:gd name="connsiteY12" fmla="*/ 2531 h 10000"/>
                <a:gd name="connsiteX13" fmla="*/ 9629 w 10353"/>
                <a:gd name="connsiteY13" fmla="*/ 1351 h 10000"/>
                <a:gd name="connsiteX14" fmla="*/ 10353 w 10353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3066 w 10352"/>
                <a:gd name="connsiteY8" fmla="*/ 6564 h 10000"/>
                <a:gd name="connsiteX9" fmla="*/ 352 w 10352"/>
                <a:gd name="connsiteY9" fmla="*/ 6258 h 10000"/>
                <a:gd name="connsiteX10" fmla="*/ 5235 w 10352"/>
                <a:gd name="connsiteY10" fmla="*/ 3714 h 10000"/>
                <a:gd name="connsiteX11" fmla="*/ 5976 w 10352"/>
                <a:gd name="connsiteY11" fmla="*/ 3037 h 10000"/>
                <a:gd name="connsiteX12" fmla="*/ 7424 w 10352"/>
                <a:gd name="connsiteY12" fmla="*/ 2531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235 w 10352"/>
                <a:gd name="connsiteY10" fmla="*/ 3714 h 10000"/>
                <a:gd name="connsiteX11" fmla="*/ 5976 w 10352"/>
                <a:gd name="connsiteY11" fmla="*/ 3037 h 10000"/>
                <a:gd name="connsiteX12" fmla="*/ 7424 w 10352"/>
                <a:gd name="connsiteY12" fmla="*/ 2531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235 w 10352"/>
                <a:gd name="connsiteY10" fmla="*/ 3714 h 10000"/>
                <a:gd name="connsiteX11" fmla="*/ 5976 w 10352"/>
                <a:gd name="connsiteY11" fmla="*/ 303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235 w 10352"/>
                <a:gd name="connsiteY10" fmla="*/ 3714 h 10000"/>
                <a:gd name="connsiteX11" fmla="*/ 6177 w 10352"/>
                <a:gd name="connsiteY11" fmla="*/ 2944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235 w 10352"/>
                <a:gd name="connsiteY10" fmla="*/ 3714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637 w 10352"/>
                <a:gd name="connsiteY10" fmla="*/ 3701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5285 w 10352"/>
                <a:gd name="connsiteY10" fmla="*/ 3728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3367 w 10352"/>
                <a:gd name="connsiteY10" fmla="*/ 4757 h 10000"/>
                <a:gd name="connsiteX11" fmla="*/ 5285 w 10352"/>
                <a:gd name="connsiteY11" fmla="*/ 3728 h 10000"/>
                <a:gd name="connsiteX12" fmla="*/ 6378 w 10352"/>
                <a:gd name="connsiteY12" fmla="*/ 2917 h 10000"/>
                <a:gd name="connsiteX13" fmla="*/ 7173 w 10352"/>
                <a:gd name="connsiteY13" fmla="*/ 2518 h 10000"/>
                <a:gd name="connsiteX14" fmla="*/ 9628 w 10352"/>
                <a:gd name="connsiteY14" fmla="*/ 1351 h 10000"/>
                <a:gd name="connsiteX15" fmla="*/ 10352 w 10352"/>
                <a:gd name="connsiteY15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3518 w 10352"/>
                <a:gd name="connsiteY10" fmla="*/ 4730 h 10000"/>
                <a:gd name="connsiteX11" fmla="*/ 5285 w 10352"/>
                <a:gd name="connsiteY11" fmla="*/ 3728 h 10000"/>
                <a:gd name="connsiteX12" fmla="*/ 6378 w 10352"/>
                <a:gd name="connsiteY12" fmla="*/ 2917 h 10000"/>
                <a:gd name="connsiteX13" fmla="*/ 7173 w 10352"/>
                <a:gd name="connsiteY13" fmla="*/ 2518 h 10000"/>
                <a:gd name="connsiteX14" fmla="*/ 9628 w 10352"/>
                <a:gd name="connsiteY14" fmla="*/ 1351 h 10000"/>
                <a:gd name="connsiteX15" fmla="*/ 10352 w 10352"/>
                <a:gd name="connsiteY15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2 w 10352"/>
                <a:gd name="connsiteY9" fmla="*/ 6258 h 10000"/>
                <a:gd name="connsiteX10" fmla="*/ 3518 w 10352"/>
                <a:gd name="connsiteY10" fmla="*/ 4730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3518 w 10352"/>
                <a:gd name="connsiteY9" fmla="*/ 4730 h 10000"/>
                <a:gd name="connsiteX10" fmla="*/ 6378 w 10352"/>
                <a:gd name="connsiteY10" fmla="*/ 2917 h 10000"/>
                <a:gd name="connsiteX11" fmla="*/ 7173 w 10352"/>
                <a:gd name="connsiteY11" fmla="*/ 2518 h 10000"/>
                <a:gd name="connsiteX12" fmla="*/ 9628 w 10352"/>
                <a:gd name="connsiteY12" fmla="*/ 1351 h 10000"/>
                <a:gd name="connsiteX13" fmla="*/ 10352 w 10352"/>
                <a:gd name="connsiteY13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553 w 10352"/>
                <a:gd name="connsiteY9" fmla="*/ 6325 h 10000"/>
                <a:gd name="connsiteX10" fmla="*/ 3518 w 10352"/>
                <a:gd name="connsiteY10" fmla="*/ 4730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352"/>
                <a:gd name="connsiteY0" fmla="*/ 10000 h 10000"/>
                <a:gd name="connsiteX1" fmla="*/ 6684 w 10352"/>
                <a:gd name="connsiteY1" fmla="*/ 9475 h 10000"/>
                <a:gd name="connsiteX2" fmla="*/ 6030 w 10352"/>
                <a:gd name="connsiteY2" fmla="*/ 9222 h 10000"/>
                <a:gd name="connsiteX3" fmla="*/ 4121 w 10352"/>
                <a:gd name="connsiteY3" fmla="*/ 8837 h 10000"/>
                <a:gd name="connsiteX4" fmla="*/ 2865 w 10352"/>
                <a:gd name="connsiteY4" fmla="*/ 8717 h 10000"/>
                <a:gd name="connsiteX5" fmla="*/ 352 w 10352"/>
                <a:gd name="connsiteY5" fmla="*/ 7573 h 10000"/>
                <a:gd name="connsiteX6" fmla="*/ 502 w 10352"/>
                <a:gd name="connsiteY6" fmla="*/ 7427 h 10000"/>
                <a:gd name="connsiteX7" fmla="*/ 0 w 10352"/>
                <a:gd name="connsiteY7" fmla="*/ 7175 h 10000"/>
                <a:gd name="connsiteX8" fmla="*/ 151 w 10352"/>
                <a:gd name="connsiteY8" fmla="*/ 6591 h 10000"/>
                <a:gd name="connsiteX9" fmla="*/ 654 w 10352"/>
                <a:gd name="connsiteY9" fmla="*/ 6245 h 10000"/>
                <a:gd name="connsiteX10" fmla="*/ 3518 w 10352"/>
                <a:gd name="connsiteY10" fmla="*/ 4730 h 10000"/>
                <a:gd name="connsiteX11" fmla="*/ 6378 w 10352"/>
                <a:gd name="connsiteY11" fmla="*/ 2917 h 10000"/>
                <a:gd name="connsiteX12" fmla="*/ 7173 w 10352"/>
                <a:gd name="connsiteY12" fmla="*/ 2518 h 10000"/>
                <a:gd name="connsiteX13" fmla="*/ 9628 w 10352"/>
                <a:gd name="connsiteY13" fmla="*/ 1351 h 10000"/>
                <a:gd name="connsiteX14" fmla="*/ 10352 w 10352"/>
                <a:gd name="connsiteY14" fmla="*/ 0 h 10000"/>
                <a:gd name="connsiteX0" fmla="*/ 6165 w 10603"/>
                <a:gd name="connsiteY0" fmla="*/ 9841 h 9841"/>
                <a:gd name="connsiteX1" fmla="*/ 6684 w 10603"/>
                <a:gd name="connsiteY1" fmla="*/ 9316 h 9841"/>
                <a:gd name="connsiteX2" fmla="*/ 6030 w 10603"/>
                <a:gd name="connsiteY2" fmla="*/ 9063 h 9841"/>
                <a:gd name="connsiteX3" fmla="*/ 4121 w 10603"/>
                <a:gd name="connsiteY3" fmla="*/ 8678 h 9841"/>
                <a:gd name="connsiteX4" fmla="*/ 2865 w 10603"/>
                <a:gd name="connsiteY4" fmla="*/ 8558 h 9841"/>
                <a:gd name="connsiteX5" fmla="*/ 352 w 10603"/>
                <a:gd name="connsiteY5" fmla="*/ 7414 h 9841"/>
                <a:gd name="connsiteX6" fmla="*/ 502 w 10603"/>
                <a:gd name="connsiteY6" fmla="*/ 7268 h 9841"/>
                <a:gd name="connsiteX7" fmla="*/ 0 w 10603"/>
                <a:gd name="connsiteY7" fmla="*/ 7016 h 9841"/>
                <a:gd name="connsiteX8" fmla="*/ 151 w 10603"/>
                <a:gd name="connsiteY8" fmla="*/ 6432 h 9841"/>
                <a:gd name="connsiteX9" fmla="*/ 654 w 10603"/>
                <a:gd name="connsiteY9" fmla="*/ 6086 h 9841"/>
                <a:gd name="connsiteX10" fmla="*/ 3518 w 10603"/>
                <a:gd name="connsiteY10" fmla="*/ 4571 h 9841"/>
                <a:gd name="connsiteX11" fmla="*/ 6378 w 10603"/>
                <a:gd name="connsiteY11" fmla="*/ 2758 h 9841"/>
                <a:gd name="connsiteX12" fmla="*/ 7173 w 10603"/>
                <a:gd name="connsiteY12" fmla="*/ 2359 h 9841"/>
                <a:gd name="connsiteX13" fmla="*/ 9628 w 10603"/>
                <a:gd name="connsiteY13" fmla="*/ 1192 h 9841"/>
                <a:gd name="connsiteX14" fmla="*/ 10603 w 10603"/>
                <a:gd name="connsiteY14" fmla="*/ 0 h 9841"/>
                <a:gd name="connsiteX0" fmla="*/ 5577 w 10000"/>
                <a:gd name="connsiteY0" fmla="*/ 10108 h 10108"/>
                <a:gd name="connsiteX1" fmla="*/ 6304 w 10000"/>
                <a:gd name="connsiteY1" fmla="*/ 9467 h 10108"/>
                <a:gd name="connsiteX2" fmla="*/ 5687 w 10000"/>
                <a:gd name="connsiteY2" fmla="*/ 9209 h 10108"/>
                <a:gd name="connsiteX3" fmla="*/ 3887 w 10000"/>
                <a:gd name="connsiteY3" fmla="*/ 8818 h 10108"/>
                <a:gd name="connsiteX4" fmla="*/ 2702 w 10000"/>
                <a:gd name="connsiteY4" fmla="*/ 8696 h 10108"/>
                <a:gd name="connsiteX5" fmla="*/ 332 w 10000"/>
                <a:gd name="connsiteY5" fmla="*/ 7534 h 10108"/>
                <a:gd name="connsiteX6" fmla="*/ 473 w 10000"/>
                <a:gd name="connsiteY6" fmla="*/ 7385 h 10108"/>
                <a:gd name="connsiteX7" fmla="*/ 0 w 10000"/>
                <a:gd name="connsiteY7" fmla="*/ 7129 h 10108"/>
                <a:gd name="connsiteX8" fmla="*/ 142 w 10000"/>
                <a:gd name="connsiteY8" fmla="*/ 6536 h 10108"/>
                <a:gd name="connsiteX9" fmla="*/ 617 w 10000"/>
                <a:gd name="connsiteY9" fmla="*/ 6184 h 10108"/>
                <a:gd name="connsiteX10" fmla="*/ 3318 w 10000"/>
                <a:gd name="connsiteY10" fmla="*/ 4645 h 10108"/>
                <a:gd name="connsiteX11" fmla="*/ 6015 w 10000"/>
                <a:gd name="connsiteY11" fmla="*/ 2803 h 10108"/>
                <a:gd name="connsiteX12" fmla="*/ 6765 w 10000"/>
                <a:gd name="connsiteY12" fmla="*/ 2397 h 10108"/>
                <a:gd name="connsiteX13" fmla="*/ 9080 w 10000"/>
                <a:gd name="connsiteY13" fmla="*/ 1211 h 10108"/>
                <a:gd name="connsiteX14" fmla="*/ 10000 w 10000"/>
                <a:gd name="connsiteY14" fmla="*/ 0 h 10108"/>
                <a:gd name="connsiteX0" fmla="*/ 5577 w 10000"/>
                <a:gd name="connsiteY0" fmla="*/ 10108 h 10108"/>
                <a:gd name="connsiteX1" fmla="*/ 6304 w 10000"/>
                <a:gd name="connsiteY1" fmla="*/ 9467 h 10108"/>
                <a:gd name="connsiteX2" fmla="*/ 5924 w 10000"/>
                <a:gd name="connsiteY2" fmla="*/ 9209 h 10108"/>
                <a:gd name="connsiteX3" fmla="*/ 3887 w 10000"/>
                <a:gd name="connsiteY3" fmla="*/ 8818 h 10108"/>
                <a:gd name="connsiteX4" fmla="*/ 2702 w 10000"/>
                <a:gd name="connsiteY4" fmla="*/ 8696 h 10108"/>
                <a:gd name="connsiteX5" fmla="*/ 332 w 10000"/>
                <a:gd name="connsiteY5" fmla="*/ 7534 h 10108"/>
                <a:gd name="connsiteX6" fmla="*/ 473 w 10000"/>
                <a:gd name="connsiteY6" fmla="*/ 7385 h 10108"/>
                <a:gd name="connsiteX7" fmla="*/ 0 w 10000"/>
                <a:gd name="connsiteY7" fmla="*/ 7129 h 10108"/>
                <a:gd name="connsiteX8" fmla="*/ 142 w 10000"/>
                <a:gd name="connsiteY8" fmla="*/ 6536 h 10108"/>
                <a:gd name="connsiteX9" fmla="*/ 617 w 10000"/>
                <a:gd name="connsiteY9" fmla="*/ 6184 h 10108"/>
                <a:gd name="connsiteX10" fmla="*/ 3318 w 10000"/>
                <a:gd name="connsiteY10" fmla="*/ 4645 h 10108"/>
                <a:gd name="connsiteX11" fmla="*/ 6015 w 10000"/>
                <a:gd name="connsiteY11" fmla="*/ 2803 h 10108"/>
                <a:gd name="connsiteX12" fmla="*/ 6765 w 10000"/>
                <a:gd name="connsiteY12" fmla="*/ 2397 h 10108"/>
                <a:gd name="connsiteX13" fmla="*/ 9080 w 10000"/>
                <a:gd name="connsiteY13" fmla="*/ 1211 h 10108"/>
                <a:gd name="connsiteX14" fmla="*/ 10000 w 10000"/>
                <a:gd name="connsiteY14" fmla="*/ 0 h 1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108">
                  <a:moveTo>
                    <a:pt x="5577" y="10108"/>
                  </a:moveTo>
                  <a:lnTo>
                    <a:pt x="6304" y="9467"/>
                  </a:lnTo>
                  <a:lnTo>
                    <a:pt x="5924" y="9209"/>
                  </a:lnTo>
                  <a:lnTo>
                    <a:pt x="3887" y="8818"/>
                  </a:lnTo>
                  <a:lnTo>
                    <a:pt x="2702" y="8696"/>
                  </a:lnTo>
                  <a:lnTo>
                    <a:pt x="332" y="7534"/>
                  </a:lnTo>
                  <a:lnTo>
                    <a:pt x="473" y="7385"/>
                  </a:lnTo>
                  <a:lnTo>
                    <a:pt x="0" y="7129"/>
                  </a:lnTo>
                  <a:cubicBezTo>
                    <a:pt x="47" y="6931"/>
                    <a:pt x="95" y="6734"/>
                    <a:pt x="142" y="6536"/>
                  </a:cubicBezTo>
                  <a:lnTo>
                    <a:pt x="617" y="6184"/>
                  </a:lnTo>
                  <a:lnTo>
                    <a:pt x="3318" y="4645"/>
                  </a:lnTo>
                  <a:lnTo>
                    <a:pt x="6015" y="2803"/>
                  </a:lnTo>
                  <a:lnTo>
                    <a:pt x="6765" y="2397"/>
                  </a:lnTo>
                  <a:lnTo>
                    <a:pt x="9080" y="1211"/>
                  </a:lnTo>
                  <a:lnTo>
                    <a:pt x="10000" y="0"/>
                  </a:lnTo>
                </a:path>
              </a:pathLst>
            </a:custGeom>
            <a:noFill/>
            <a:ln w="4445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726" name="Freeform 276"/>
          <p:cNvSpPr>
            <a:spLocks noChangeAspect="1"/>
          </p:cNvSpPr>
          <p:nvPr/>
        </p:nvSpPr>
        <p:spPr bwMode="gray">
          <a:xfrm>
            <a:off x="8259463" y="1295864"/>
            <a:ext cx="1664516" cy="3349179"/>
          </a:xfrm>
          <a:custGeom>
            <a:avLst/>
            <a:gdLst>
              <a:gd name="T0" fmla="*/ 2147483647 w 544"/>
              <a:gd name="T1" fmla="*/ 2147483647 h 3628"/>
              <a:gd name="T2" fmla="*/ 2147483647 w 544"/>
              <a:gd name="T3" fmla="*/ 2147483647 h 3628"/>
              <a:gd name="T4" fmla="*/ 2147483647 w 544"/>
              <a:gd name="T5" fmla="*/ 2147483647 h 3628"/>
              <a:gd name="T6" fmla="*/ 2147483647 w 544"/>
              <a:gd name="T7" fmla="*/ 2147483647 h 3628"/>
              <a:gd name="T8" fmla="*/ 2147483647 w 544"/>
              <a:gd name="T9" fmla="*/ 2147483647 h 3628"/>
              <a:gd name="T10" fmla="*/ 0 w 544"/>
              <a:gd name="T11" fmla="*/ 2147483647 h 3628"/>
              <a:gd name="T12" fmla="*/ 2147483647 w 544"/>
              <a:gd name="T13" fmla="*/ 2147483647 h 3628"/>
              <a:gd name="T14" fmla="*/ 2147483647 w 544"/>
              <a:gd name="T15" fmla="*/ 2147483647 h 3628"/>
              <a:gd name="T16" fmla="*/ 2147483647 w 544"/>
              <a:gd name="T17" fmla="*/ 2147483647 h 3628"/>
              <a:gd name="T18" fmla="*/ 2147483647 w 544"/>
              <a:gd name="T19" fmla="*/ 2147483647 h 3628"/>
              <a:gd name="T20" fmla="*/ 2147483647 w 544"/>
              <a:gd name="T21" fmla="*/ 2147483647 h 3628"/>
              <a:gd name="T22" fmla="*/ 2147483647 w 544"/>
              <a:gd name="T23" fmla="*/ 0 h 36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44"/>
              <a:gd name="T37" fmla="*/ 0 h 3628"/>
              <a:gd name="T38" fmla="*/ 544 w 544"/>
              <a:gd name="T39" fmla="*/ 3628 h 3628"/>
              <a:gd name="connsiteX0" fmla="*/ 10000 w 10019"/>
              <a:gd name="connsiteY0" fmla="*/ 10000 h 10000"/>
              <a:gd name="connsiteX1" fmla="*/ 10019 w 10019"/>
              <a:gd name="connsiteY1" fmla="*/ 9980 h 10000"/>
              <a:gd name="connsiteX2" fmla="*/ 8327 w 10019"/>
              <a:gd name="connsiteY2" fmla="*/ 8002 h 10000"/>
              <a:gd name="connsiteX3" fmla="*/ 9173 w 10019"/>
              <a:gd name="connsiteY3" fmla="*/ 7125 h 10000"/>
              <a:gd name="connsiteX4" fmla="*/ 8327 w 10019"/>
              <a:gd name="connsiteY4" fmla="*/ 6251 h 10000"/>
              <a:gd name="connsiteX5" fmla="*/ 2500 w 10019"/>
              <a:gd name="connsiteY5" fmla="*/ 5502 h 10000"/>
              <a:gd name="connsiteX6" fmla="*/ 0 w 10019"/>
              <a:gd name="connsiteY6" fmla="*/ 4625 h 10000"/>
              <a:gd name="connsiteX7" fmla="*/ 3327 w 10019"/>
              <a:gd name="connsiteY7" fmla="*/ 3749 h 10000"/>
              <a:gd name="connsiteX8" fmla="*/ 6673 w 10019"/>
              <a:gd name="connsiteY8" fmla="*/ 3250 h 10000"/>
              <a:gd name="connsiteX9" fmla="*/ 6673 w 10019"/>
              <a:gd name="connsiteY9" fmla="*/ 2751 h 10000"/>
              <a:gd name="connsiteX10" fmla="*/ 2500 w 10019"/>
              <a:gd name="connsiteY10" fmla="*/ 1623 h 10000"/>
              <a:gd name="connsiteX11" fmla="*/ 2500 w 10019"/>
              <a:gd name="connsiteY11" fmla="*/ 623 h 10000"/>
              <a:gd name="connsiteX12" fmla="*/ 4154 w 10019"/>
              <a:gd name="connsiteY12" fmla="*/ 0 h 10000"/>
              <a:gd name="connsiteX0" fmla="*/ 10000 w 10000"/>
              <a:gd name="connsiteY0" fmla="*/ 10000 h 10000"/>
              <a:gd name="connsiteX1" fmla="*/ 9904 w 10000"/>
              <a:gd name="connsiteY1" fmla="*/ 9941 h 10000"/>
              <a:gd name="connsiteX2" fmla="*/ 8327 w 10000"/>
              <a:gd name="connsiteY2" fmla="*/ 8002 h 10000"/>
              <a:gd name="connsiteX3" fmla="*/ 9173 w 10000"/>
              <a:gd name="connsiteY3" fmla="*/ 7125 h 10000"/>
              <a:gd name="connsiteX4" fmla="*/ 8327 w 10000"/>
              <a:gd name="connsiteY4" fmla="*/ 6251 h 10000"/>
              <a:gd name="connsiteX5" fmla="*/ 2500 w 10000"/>
              <a:gd name="connsiteY5" fmla="*/ 5502 h 10000"/>
              <a:gd name="connsiteX6" fmla="*/ 0 w 10000"/>
              <a:gd name="connsiteY6" fmla="*/ 4625 h 10000"/>
              <a:gd name="connsiteX7" fmla="*/ 3327 w 10000"/>
              <a:gd name="connsiteY7" fmla="*/ 3749 h 10000"/>
              <a:gd name="connsiteX8" fmla="*/ 6673 w 10000"/>
              <a:gd name="connsiteY8" fmla="*/ 3250 h 10000"/>
              <a:gd name="connsiteX9" fmla="*/ 6673 w 10000"/>
              <a:gd name="connsiteY9" fmla="*/ 2751 h 10000"/>
              <a:gd name="connsiteX10" fmla="*/ 2500 w 10000"/>
              <a:gd name="connsiteY10" fmla="*/ 1623 h 10000"/>
              <a:gd name="connsiteX11" fmla="*/ 2500 w 10000"/>
              <a:gd name="connsiteY11" fmla="*/ 623 h 10000"/>
              <a:gd name="connsiteX12" fmla="*/ 4154 w 10000"/>
              <a:gd name="connsiteY12" fmla="*/ 0 h 10000"/>
              <a:gd name="connsiteX0" fmla="*/ 11264 w 11264"/>
              <a:gd name="connsiteY0" fmla="*/ 10453 h 10453"/>
              <a:gd name="connsiteX1" fmla="*/ 9904 w 11264"/>
              <a:gd name="connsiteY1" fmla="*/ 9941 h 10453"/>
              <a:gd name="connsiteX2" fmla="*/ 8327 w 11264"/>
              <a:gd name="connsiteY2" fmla="*/ 8002 h 10453"/>
              <a:gd name="connsiteX3" fmla="*/ 9173 w 11264"/>
              <a:gd name="connsiteY3" fmla="*/ 7125 h 10453"/>
              <a:gd name="connsiteX4" fmla="*/ 8327 w 11264"/>
              <a:gd name="connsiteY4" fmla="*/ 6251 h 10453"/>
              <a:gd name="connsiteX5" fmla="*/ 2500 w 11264"/>
              <a:gd name="connsiteY5" fmla="*/ 5502 h 10453"/>
              <a:gd name="connsiteX6" fmla="*/ 0 w 11264"/>
              <a:gd name="connsiteY6" fmla="*/ 4625 h 10453"/>
              <a:gd name="connsiteX7" fmla="*/ 3327 w 11264"/>
              <a:gd name="connsiteY7" fmla="*/ 3749 h 10453"/>
              <a:gd name="connsiteX8" fmla="*/ 6673 w 11264"/>
              <a:gd name="connsiteY8" fmla="*/ 3250 h 10453"/>
              <a:gd name="connsiteX9" fmla="*/ 6673 w 11264"/>
              <a:gd name="connsiteY9" fmla="*/ 2751 h 10453"/>
              <a:gd name="connsiteX10" fmla="*/ 2500 w 11264"/>
              <a:gd name="connsiteY10" fmla="*/ 1623 h 10453"/>
              <a:gd name="connsiteX11" fmla="*/ 2500 w 11264"/>
              <a:gd name="connsiteY11" fmla="*/ 623 h 10453"/>
              <a:gd name="connsiteX12" fmla="*/ 4154 w 11264"/>
              <a:gd name="connsiteY12" fmla="*/ 0 h 10453"/>
              <a:gd name="connsiteX0" fmla="*/ 11264 w 11264"/>
              <a:gd name="connsiteY0" fmla="*/ 10453 h 10453"/>
              <a:gd name="connsiteX1" fmla="*/ 10019 w 11264"/>
              <a:gd name="connsiteY1" fmla="*/ 9951 h 10453"/>
              <a:gd name="connsiteX2" fmla="*/ 8327 w 11264"/>
              <a:gd name="connsiteY2" fmla="*/ 8002 h 10453"/>
              <a:gd name="connsiteX3" fmla="*/ 9173 w 11264"/>
              <a:gd name="connsiteY3" fmla="*/ 7125 h 10453"/>
              <a:gd name="connsiteX4" fmla="*/ 8327 w 11264"/>
              <a:gd name="connsiteY4" fmla="*/ 6251 h 10453"/>
              <a:gd name="connsiteX5" fmla="*/ 2500 w 11264"/>
              <a:gd name="connsiteY5" fmla="*/ 5502 h 10453"/>
              <a:gd name="connsiteX6" fmla="*/ 0 w 11264"/>
              <a:gd name="connsiteY6" fmla="*/ 4625 h 10453"/>
              <a:gd name="connsiteX7" fmla="*/ 3327 w 11264"/>
              <a:gd name="connsiteY7" fmla="*/ 3749 h 10453"/>
              <a:gd name="connsiteX8" fmla="*/ 6673 w 11264"/>
              <a:gd name="connsiteY8" fmla="*/ 3250 h 10453"/>
              <a:gd name="connsiteX9" fmla="*/ 6673 w 11264"/>
              <a:gd name="connsiteY9" fmla="*/ 2751 h 10453"/>
              <a:gd name="connsiteX10" fmla="*/ 2500 w 11264"/>
              <a:gd name="connsiteY10" fmla="*/ 1623 h 10453"/>
              <a:gd name="connsiteX11" fmla="*/ 2500 w 11264"/>
              <a:gd name="connsiteY11" fmla="*/ 623 h 10453"/>
              <a:gd name="connsiteX12" fmla="*/ 4154 w 11264"/>
              <a:gd name="connsiteY12" fmla="*/ 0 h 10453"/>
              <a:gd name="connsiteX0" fmla="*/ 11264 w 11264"/>
              <a:gd name="connsiteY0" fmla="*/ 10453 h 10453"/>
              <a:gd name="connsiteX1" fmla="*/ 10019 w 11264"/>
              <a:gd name="connsiteY1" fmla="*/ 9951 h 10453"/>
              <a:gd name="connsiteX2" fmla="*/ 8327 w 11264"/>
              <a:gd name="connsiteY2" fmla="*/ 8002 h 10453"/>
              <a:gd name="connsiteX3" fmla="*/ 9173 w 11264"/>
              <a:gd name="connsiteY3" fmla="*/ 7125 h 10453"/>
              <a:gd name="connsiteX4" fmla="*/ 8327 w 11264"/>
              <a:gd name="connsiteY4" fmla="*/ 6251 h 10453"/>
              <a:gd name="connsiteX5" fmla="*/ 2500 w 11264"/>
              <a:gd name="connsiteY5" fmla="*/ 5502 h 10453"/>
              <a:gd name="connsiteX6" fmla="*/ 0 w 11264"/>
              <a:gd name="connsiteY6" fmla="*/ 4625 h 10453"/>
              <a:gd name="connsiteX7" fmla="*/ 3327 w 11264"/>
              <a:gd name="connsiteY7" fmla="*/ 3749 h 10453"/>
              <a:gd name="connsiteX8" fmla="*/ 6673 w 11264"/>
              <a:gd name="connsiteY8" fmla="*/ 3250 h 10453"/>
              <a:gd name="connsiteX9" fmla="*/ 6673 w 11264"/>
              <a:gd name="connsiteY9" fmla="*/ 2751 h 10453"/>
              <a:gd name="connsiteX10" fmla="*/ 2500 w 11264"/>
              <a:gd name="connsiteY10" fmla="*/ 1623 h 10453"/>
              <a:gd name="connsiteX11" fmla="*/ 2500 w 11264"/>
              <a:gd name="connsiteY11" fmla="*/ 623 h 10453"/>
              <a:gd name="connsiteX12" fmla="*/ 4154 w 11264"/>
              <a:gd name="connsiteY12" fmla="*/ 0 h 10453"/>
              <a:gd name="connsiteX0" fmla="*/ 11264 w 11264"/>
              <a:gd name="connsiteY0" fmla="*/ 10453 h 10453"/>
              <a:gd name="connsiteX1" fmla="*/ 9789 w 11264"/>
              <a:gd name="connsiteY1" fmla="*/ 9725 h 10453"/>
              <a:gd name="connsiteX2" fmla="*/ 8327 w 11264"/>
              <a:gd name="connsiteY2" fmla="*/ 8002 h 10453"/>
              <a:gd name="connsiteX3" fmla="*/ 9173 w 11264"/>
              <a:gd name="connsiteY3" fmla="*/ 7125 h 10453"/>
              <a:gd name="connsiteX4" fmla="*/ 8327 w 11264"/>
              <a:gd name="connsiteY4" fmla="*/ 6251 h 10453"/>
              <a:gd name="connsiteX5" fmla="*/ 2500 w 11264"/>
              <a:gd name="connsiteY5" fmla="*/ 5502 h 10453"/>
              <a:gd name="connsiteX6" fmla="*/ 0 w 11264"/>
              <a:gd name="connsiteY6" fmla="*/ 4625 h 10453"/>
              <a:gd name="connsiteX7" fmla="*/ 3327 w 11264"/>
              <a:gd name="connsiteY7" fmla="*/ 3749 h 10453"/>
              <a:gd name="connsiteX8" fmla="*/ 6673 w 11264"/>
              <a:gd name="connsiteY8" fmla="*/ 3250 h 10453"/>
              <a:gd name="connsiteX9" fmla="*/ 6673 w 11264"/>
              <a:gd name="connsiteY9" fmla="*/ 2751 h 10453"/>
              <a:gd name="connsiteX10" fmla="*/ 2500 w 11264"/>
              <a:gd name="connsiteY10" fmla="*/ 1623 h 10453"/>
              <a:gd name="connsiteX11" fmla="*/ 2500 w 11264"/>
              <a:gd name="connsiteY11" fmla="*/ 623 h 10453"/>
              <a:gd name="connsiteX12" fmla="*/ 4154 w 11264"/>
              <a:gd name="connsiteY12" fmla="*/ 0 h 10453"/>
              <a:gd name="connsiteX0" fmla="*/ 11609 w 11609"/>
              <a:gd name="connsiteY0" fmla="*/ 10227 h 10227"/>
              <a:gd name="connsiteX1" fmla="*/ 9789 w 11609"/>
              <a:gd name="connsiteY1" fmla="*/ 9725 h 10227"/>
              <a:gd name="connsiteX2" fmla="*/ 8327 w 11609"/>
              <a:gd name="connsiteY2" fmla="*/ 8002 h 10227"/>
              <a:gd name="connsiteX3" fmla="*/ 9173 w 11609"/>
              <a:gd name="connsiteY3" fmla="*/ 7125 h 10227"/>
              <a:gd name="connsiteX4" fmla="*/ 8327 w 11609"/>
              <a:gd name="connsiteY4" fmla="*/ 6251 h 10227"/>
              <a:gd name="connsiteX5" fmla="*/ 2500 w 11609"/>
              <a:gd name="connsiteY5" fmla="*/ 5502 h 10227"/>
              <a:gd name="connsiteX6" fmla="*/ 0 w 11609"/>
              <a:gd name="connsiteY6" fmla="*/ 4625 h 10227"/>
              <a:gd name="connsiteX7" fmla="*/ 3327 w 11609"/>
              <a:gd name="connsiteY7" fmla="*/ 3749 h 10227"/>
              <a:gd name="connsiteX8" fmla="*/ 6673 w 11609"/>
              <a:gd name="connsiteY8" fmla="*/ 3250 h 10227"/>
              <a:gd name="connsiteX9" fmla="*/ 6673 w 11609"/>
              <a:gd name="connsiteY9" fmla="*/ 2751 h 10227"/>
              <a:gd name="connsiteX10" fmla="*/ 2500 w 11609"/>
              <a:gd name="connsiteY10" fmla="*/ 1623 h 10227"/>
              <a:gd name="connsiteX11" fmla="*/ 2500 w 11609"/>
              <a:gd name="connsiteY11" fmla="*/ 623 h 10227"/>
              <a:gd name="connsiteX12" fmla="*/ 4154 w 11609"/>
              <a:gd name="connsiteY12" fmla="*/ 0 h 10227"/>
              <a:gd name="connsiteX0" fmla="*/ 11609 w 11609"/>
              <a:gd name="connsiteY0" fmla="*/ 10227 h 10227"/>
              <a:gd name="connsiteX1" fmla="*/ 9789 w 11609"/>
              <a:gd name="connsiteY1" fmla="*/ 9725 h 10227"/>
              <a:gd name="connsiteX2" fmla="*/ 8327 w 11609"/>
              <a:gd name="connsiteY2" fmla="*/ 8002 h 10227"/>
              <a:gd name="connsiteX3" fmla="*/ 9173 w 11609"/>
              <a:gd name="connsiteY3" fmla="*/ 7125 h 10227"/>
              <a:gd name="connsiteX4" fmla="*/ 8327 w 11609"/>
              <a:gd name="connsiteY4" fmla="*/ 6251 h 10227"/>
              <a:gd name="connsiteX5" fmla="*/ 2500 w 11609"/>
              <a:gd name="connsiteY5" fmla="*/ 5502 h 10227"/>
              <a:gd name="connsiteX6" fmla="*/ 0 w 11609"/>
              <a:gd name="connsiteY6" fmla="*/ 4625 h 10227"/>
              <a:gd name="connsiteX7" fmla="*/ 3327 w 11609"/>
              <a:gd name="connsiteY7" fmla="*/ 3749 h 10227"/>
              <a:gd name="connsiteX8" fmla="*/ 6673 w 11609"/>
              <a:gd name="connsiteY8" fmla="*/ 3250 h 10227"/>
              <a:gd name="connsiteX9" fmla="*/ 6673 w 11609"/>
              <a:gd name="connsiteY9" fmla="*/ 2751 h 10227"/>
              <a:gd name="connsiteX10" fmla="*/ 2500 w 11609"/>
              <a:gd name="connsiteY10" fmla="*/ 1623 h 10227"/>
              <a:gd name="connsiteX11" fmla="*/ 2500 w 11609"/>
              <a:gd name="connsiteY11" fmla="*/ 623 h 10227"/>
              <a:gd name="connsiteX12" fmla="*/ 4154 w 11609"/>
              <a:gd name="connsiteY12" fmla="*/ 0 h 10227"/>
              <a:gd name="connsiteX0" fmla="*/ 11609 w 11609"/>
              <a:gd name="connsiteY0" fmla="*/ 10227 h 10227"/>
              <a:gd name="connsiteX1" fmla="*/ 9617 w 11609"/>
              <a:gd name="connsiteY1" fmla="*/ 9617 h 10227"/>
              <a:gd name="connsiteX2" fmla="*/ 8327 w 11609"/>
              <a:gd name="connsiteY2" fmla="*/ 8002 h 10227"/>
              <a:gd name="connsiteX3" fmla="*/ 9173 w 11609"/>
              <a:gd name="connsiteY3" fmla="*/ 7125 h 10227"/>
              <a:gd name="connsiteX4" fmla="*/ 8327 w 11609"/>
              <a:gd name="connsiteY4" fmla="*/ 6251 h 10227"/>
              <a:gd name="connsiteX5" fmla="*/ 2500 w 11609"/>
              <a:gd name="connsiteY5" fmla="*/ 5502 h 10227"/>
              <a:gd name="connsiteX6" fmla="*/ 0 w 11609"/>
              <a:gd name="connsiteY6" fmla="*/ 4625 h 10227"/>
              <a:gd name="connsiteX7" fmla="*/ 3327 w 11609"/>
              <a:gd name="connsiteY7" fmla="*/ 3749 h 10227"/>
              <a:gd name="connsiteX8" fmla="*/ 6673 w 11609"/>
              <a:gd name="connsiteY8" fmla="*/ 3250 h 10227"/>
              <a:gd name="connsiteX9" fmla="*/ 6673 w 11609"/>
              <a:gd name="connsiteY9" fmla="*/ 2751 h 10227"/>
              <a:gd name="connsiteX10" fmla="*/ 2500 w 11609"/>
              <a:gd name="connsiteY10" fmla="*/ 1623 h 10227"/>
              <a:gd name="connsiteX11" fmla="*/ 2500 w 11609"/>
              <a:gd name="connsiteY11" fmla="*/ 623 h 10227"/>
              <a:gd name="connsiteX12" fmla="*/ 4154 w 11609"/>
              <a:gd name="connsiteY12" fmla="*/ 0 h 10227"/>
              <a:gd name="connsiteX0" fmla="*/ 11494 w 11494"/>
              <a:gd name="connsiteY0" fmla="*/ 10207 h 10207"/>
              <a:gd name="connsiteX1" fmla="*/ 9617 w 11494"/>
              <a:gd name="connsiteY1" fmla="*/ 9617 h 10207"/>
              <a:gd name="connsiteX2" fmla="*/ 8327 w 11494"/>
              <a:gd name="connsiteY2" fmla="*/ 8002 h 10207"/>
              <a:gd name="connsiteX3" fmla="*/ 9173 w 11494"/>
              <a:gd name="connsiteY3" fmla="*/ 7125 h 10207"/>
              <a:gd name="connsiteX4" fmla="*/ 8327 w 11494"/>
              <a:gd name="connsiteY4" fmla="*/ 6251 h 10207"/>
              <a:gd name="connsiteX5" fmla="*/ 2500 w 11494"/>
              <a:gd name="connsiteY5" fmla="*/ 5502 h 10207"/>
              <a:gd name="connsiteX6" fmla="*/ 0 w 11494"/>
              <a:gd name="connsiteY6" fmla="*/ 4625 h 10207"/>
              <a:gd name="connsiteX7" fmla="*/ 3327 w 11494"/>
              <a:gd name="connsiteY7" fmla="*/ 3749 h 10207"/>
              <a:gd name="connsiteX8" fmla="*/ 6673 w 11494"/>
              <a:gd name="connsiteY8" fmla="*/ 3250 h 10207"/>
              <a:gd name="connsiteX9" fmla="*/ 6673 w 11494"/>
              <a:gd name="connsiteY9" fmla="*/ 2751 h 10207"/>
              <a:gd name="connsiteX10" fmla="*/ 2500 w 11494"/>
              <a:gd name="connsiteY10" fmla="*/ 1623 h 10207"/>
              <a:gd name="connsiteX11" fmla="*/ 2500 w 11494"/>
              <a:gd name="connsiteY11" fmla="*/ 623 h 10207"/>
              <a:gd name="connsiteX12" fmla="*/ 4154 w 11494"/>
              <a:gd name="connsiteY12" fmla="*/ 0 h 10207"/>
              <a:gd name="connsiteX0" fmla="*/ 11494 w 11494"/>
              <a:gd name="connsiteY0" fmla="*/ 10207 h 10207"/>
              <a:gd name="connsiteX1" fmla="*/ 9617 w 11494"/>
              <a:gd name="connsiteY1" fmla="*/ 9617 h 10207"/>
              <a:gd name="connsiteX2" fmla="*/ 8327 w 11494"/>
              <a:gd name="connsiteY2" fmla="*/ 8002 h 10207"/>
              <a:gd name="connsiteX3" fmla="*/ 9173 w 11494"/>
              <a:gd name="connsiteY3" fmla="*/ 7125 h 10207"/>
              <a:gd name="connsiteX4" fmla="*/ 8327 w 11494"/>
              <a:gd name="connsiteY4" fmla="*/ 6251 h 10207"/>
              <a:gd name="connsiteX5" fmla="*/ 2500 w 11494"/>
              <a:gd name="connsiteY5" fmla="*/ 5502 h 10207"/>
              <a:gd name="connsiteX6" fmla="*/ 0 w 11494"/>
              <a:gd name="connsiteY6" fmla="*/ 4625 h 10207"/>
              <a:gd name="connsiteX7" fmla="*/ 3327 w 11494"/>
              <a:gd name="connsiteY7" fmla="*/ 3749 h 10207"/>
              <a:gd name="connsiteX8" fmla="*/ 6673 w 11494"/>
              <a:gd name="connsiteY8" fmla="*/ 3250 h 10207"/>
              <a:gd name="connsiteX9" fmla="*/ 6673 w 11494"/>
              <a:gd name="connsiteY9" fmla="*/ 2751 h 10207"/>
              <a:gd name="connsiteX10" fmla="*/ 2500 w 11494"/>
              <a:gd name="connsiteY10" fmla="*/ 1623 h 10207"/>
              <a:gd name="connsiteX11" fmla="*/ 2787 w 11494"/>
              <a:gd name="connsiteY11" fmla="*/ 731 h 10207"/>
              <a:gd name="connsiteX12" fmla="*/ 4154 w 11494"/>
              <a:gd name="connsiteY12" fmla="*/ 0 h 10207"/>
              <a:gd name="connsiteX0" fmla="*/ 11494 w 11494"/>
              <a:gd name="connsiteY0" fmla="*/ 10207 h 10207"/>
              <a:gd name="connsiteX1" fmla="*/ 9617 w 11494"/>
              <a:gd name="connsiteY1" fmla="*/ 9617 h 10207"/>
              <a:gd name="connsiteX2" fmla="*/ 8327 w 11494"/>
              <a:gd name="connsiteY2" fmla="*/ 8002 h 10207"/>
              <a:gd name="connsiteX3" fmla="*/ 9173 w 11494"/>
              <a:gd name="connsiteY3" fmla="*/ 7125 h 10207"/>
              <a:gd name="connsiteX4" fmla="*/ 8327 w 11494"/>
              <a:gd name="connsiteY4" fmla="*/ 6251 h 10207"/>
              <a:gd name="connsiteX5" fmla="*/ 2500 w 11494"/>
              <a:gd name="connsiteY5" fmla="*/ 5502 h 10207"/>
              <a:gd name="connsiteX6" fmla="*/ 0 w 11494"/>
              <a:gd name="connsiteY6" fmla="*/ 4625 h 10207"/>
              <a:gd name="connsiteX7" fmla="*/ 3327 w 11494"/>
              <a:gd name="connsiteY7" fmla="*/ 3749 h 10207"/>
              <a:gd name="connsiteX8" fmla="*/ 6673 w 11494"/>
              <a:gd name="connsiteY8" fmla="*/ 3250 h 10207"/>
              <a:gd name="connsiteX9" fmla="*/ 6673 w 11494"/>
              <a:gd name="connsiteY9" fmla="*/ 2751 h 10207"/>
              <a:gd name="connsiteX10" fmla="*/ 2500 w 11494"/>
              <a:gd name="connsiteY10" fmla="*/ 1623 h 10207"/>
              <a:gd name="connsiteX11" fmla="*/ 2787 w 11494"/>
              <a:gd name="connsiteY11" fmla="*/ 731 h 10207"/>
              <a:gd name="connsiteX12" fmla="*/ 4154 w 11494"/>
              <a:gd name="connsiteY12" fmla="*/ 0 h 10207"/>
              <a:gd name="connsiteX0" fmla="*/ 11494 w 11494"/>
              <a:gd name="connsiteY0" fmla="*/ 10207 h 10207"/>
              <a:gd name="connsiteX1" fmla="*/ 9617 w 11494"/>
              <a:gd name="connsiteY1" fmla="*/ 9617 h 10207"/>
              <a:gd name="connsiteX2" fmla="*/ 8327 w 11494"/>
              <a:gd name="connsiteY2" fmla="*/ 8002 h 10207"/>
              <a:gd name="connsiteX3" fmla="*/ 9173 w 11494"/>
              <a:gd name="connsiteY3" fmla="*/ 7125 h 10207"/>
              <a:gd name="connsiteX4" fmla="*/ 8327 w 11494"/>
              <a:gd name="connsiteY4" fmla="*/ 6251 h 10207"/>
              <a:gd name="connsiteX5" fmla="*/ 2500 w 11494"/>
              <a:gd name="connsiteY5" fmla="*/ 5502 h 10207"/>
              <a:gd name="connsiteX6" fmla="*/ 0 w 11494"/>
              <a:gd name="connsiteY6" fmla="*/ 4625 h 10207"/>
              <a:gd name="connsiteX7" fmla="*/ 3327 w 11494"/>
              <a:gd name="connsiteY7" fmla="*/ 3749 h 10207"/>
              <a:gd name="connsiteX8" fmla="*/ 6673 w 11494"/>
              <a:gd name="connsiteY8" fmla="*/ 3250 h 10207"/>
              <a:gd name="connsiteX9" fmla="*/ 6673 w 11494"/>
              <a:gd name="connsiteY9" fmla="*/ 2751 h 10207"/>
              <a:gd name="connsiteX10" fmla="*/ 2500 w 11494"/>
              <a:gd name="connsiteY10" fmla="*/ 1623 h 10207"/>
              <a:gd name="connsiteX11" fmla="*/ 2787 w 11494"/>
              <a:gd name="connsiteY11" fmla="*/ 731 h 10207"/>
              <a:gd name="connsiteX12" fmla="*/ 4154 w 11494"/>
              <a:gd name="connsiteY12" fmla="*/ 0 h 10207"/>
              <a:gd name="connsiteX0" fmla="*/ 11494 w 11494"/>
              <a:gd name="connsiteY0" fmla="*/ 10207 h 10207"/>
              <a:gd name="connsiteX1" fmla="*/ 9617 w 11494"/>
              <a:gd name="connsiteY1" fmla="*/ 9617 h 10207"/>
              <a:gd name="connsiteX2" fmla="*/ 8327 w 11494"/>
              <a:gd name="connsiteY2" fmla="*/ 8002 h 10207"/>
              <a:gd name="connsiteX3" fmla="*/ 9173 w 11494"/>
              <a:gd name="connsiteY3" fmla="*/ 7125 h 10207"/>
              <a:gd name="connsiteX4" fmla="*/ 8327 w 11494"/>
              <a:gd name="connsiteY4" fmla="*/ 6251 h 10207"/>
              <a:gd name="connsiteX5" fmla="*/ 2500 w 11494"/>
              <a:gd name="connsiteY5" fmla="*/ 5502 h 10207"/>
              <a:gd name="connsiteX6" fmla="*/ 0 w 11494"/>
              <a:gd name="connsiteY6" fmla="*/ 4625 h 10207"/>
              <a:gd name="connsiteX7" fmla="*/ 3327 w 11494"/>
              <a:gd name="connsiteY7" fmla="*/ 3749 h 10207"/>
              <a:gd name="connsiteX8" fmla="*/ 6673 w 11494"/>
              <a:gd name="connsiteY8" fmla="*/ 3250 h 10207"/>
              <a:gd name="connsiteX9" fmla="*/ 6673 w 11494"/>
              <a:gd name="connsiteY9" fmla="*/ 2751 h 10207"/>
              <a:gd name="connsiteX10" fmla="*/ 2500 w 11494"/>
              <a:gd name="connsiteY10" fmla="*/ 1623 h 10207"/>
              <a:gd name="connsiteX11" fmla="*/ 4214 w 11494"/>
              <a:gd name="connsiteY11" fmla="*/ 1254 h 10207"/>
              <a:gd name="connsiteX12" fmla="*/ 2787 w 11494"/>
              <a:gd name="connsiteY12" fmla="*/ 731 h 10207"/>
              <a:gd name="connsiteX13" fmla="*/ 4154 w 11494"/>
              <a:gd name="connsiteY13" fmla="*/ 0 h 10207"/>
              <a:gd name="connsiteX0" fmla="*/ 11494 w 11494"/>
              <a:gd name="connsiteY0" fmla="*/ 10207 h 10207"/>
              <a:gd name="connsiteX1" fmla="*/ 9617 w 11494"/>
              <a:gd name="connsiteY1" fmla="*/ 9617 h 10207"/>
              <a:gd name="connsiteX2" fmla="*/ 8327 w 11494"/>
              <a:gd name="connsiteY2" fmla="*/ 8002 h 10207"/>
              <a:gd name="connsiteX3" fmla="*/ 9173 w 11494"/>
              <a:gd name="connsiteY3" fmla="*/ 7125 h 10207"/>
              <a:gd name="connsiteX4" fmla="*/ 8327 w 11494"/>
              <a:gd name="connsiteY4" fmla="*/ 6251 h 10207"/>
              <a:gd name="connsiteX5" fmla="*/ 2500 w 11494"/>
              <a:gd name="connsiteY5" fmla="*/ 5502 h 10207"/>
              <a:gd name="connsiteX6" fmla="*/ 0 w 11494"/>
              <a:gd name="connsiteY6" fmla="*/ 4625 h 10207"/>
              <a:gd name="connsiteX7" fmla="*/ 3327 w 11494"/>
              <a:gd name="connsiteY7" fmla="*/ 3749 h 10207"/>
              <a:gd name="connsiteX8" fmla="*/ 6673 w 11494"/>
              <a:gd name="connsiteY8" fmla="*/ 3250 h 10207"/>
              <a:gd name="connsiteX9" fmla="*/ 6673 w 11494"/>
              <a:gd name="connsiteY9" fmla="*/ 2751 h 10207"/>
              <a:gd name="connsiteX10" fmla="*/ 2500 w 11494"/>
              <a:gd name="connsiteY10" fmla="*/ 1623 h 10207"/>
              <a:gd name="connsiteX11" fmla="*/ 4214 w 11494"/>
              <a:gd name="connsiteY11" fmla="*/ 1254 h 10207"/>
              <a:gd name="connsiteX12" fmla="*/ 2787 w 11494"/>
              <a:gd name="connsiteY12" fmla="*/ 731 h 10207"/>
              <a:gd name="connsiteX13" fmla="*/ 4154 w 11494"/>
              <a:gd name="connsiteY13" fmla="*/ 0 h 10207"/>
              <a:gd name="connsiteX0" fmla="*/ 11494 w 11494"/>
              <a:gd name="connsiteY0" fmla="*/ 10207 h 10207"/>
              <a:gd name="connsiteX1" fmla="*/ 9617 w 11494"/>
              <a:gd name="connsiteY1" fmla="*/ 9617 h 10207"/>
              <a:gd name="connsiteX2" fmla="*/ 8327 w 11494"/>
              <a:gd name="connsiteY2" fmla="*/ 8002 h 10207"/>
              <a:gd name="connsiteX3" fmla="*/ 9173 w 11494"/>
              <a:gd name="connsiteY3" fmla="*/ 7125 h 10207"/>
              <a:gd name="connsiteX4" fmla="*/ 8327 w 11494"/>
              <a:gd name="connsiteY4" fmla="*/ 6251 h 10207"/>
              <a:gd name="connsiteX5" fmla="*/ 2500 w 11494"/>
              <a:gd name="connsiteY5" fmla="*/ 5502 h 10207"/>
              <a:gd name="connsiteX6" fmla="*/ 0 w 11494"/>
              <a:gd name="connsiteY6" fmla="*/ 4625 h 10207"/>
              <a:gd name="connsiteX7" fmla="*/ 3327 w 11494"/>
              <a:gd name="connsiteY7" fmla="*/ 3749 h 10207"/>
              <a:gd name="connsiteX8" fmla="*/ 6673 w 11494"/>
              <a:gd name="connsiteY8" fmla="*/ 3250 h 10207"/>
              <a:gd name="connsiteX9" fmla="*/ 6673 w 11494"/>
              <a:gd name="connsiteY9" fmla="*/ 2751 h 10207"/>
              <a:gd name="connsiteX10" fmla="*/ 2500 w 11494"/>
              <a:gd name="connsiteY10" fmla="*/ 1623 h 10207"/>
              <a:gd name="connsiteX11" fmla="*/ 4214 w 11494"/>
              <a:gd name="connsiteY11" fmla="*/ 1254 h 10207"/>
              <a:gd name="connsiteX12" fmla="*/ 2787 w 11494"/>
              <a:gd name="connsiteY12" fmla="*/ 731 h 10207"/>
              <a:gd name="connsiteX13" fmla="*/ 4154 w 11494"/>
              <a:gd name="connsiteY13" fmla="*/ 0 h 10207"/>
              <a:gd name="connsiteX0" fmla="*/ 11494 w 11494"/>
              <a:gd name="connsiteY0" fmla="*/ 10207 h 10207"/>
              <a:gd name="connsiteX1" fmla="*/ 9617 w 11494"/>
              <a:gd name="connsiteY1" fmla="*/ 9617 h 10207"/>
              <a:gd name="connsiteX2" fmla="*/ 8327 w 11494"/>
              <a:gd name="connsiteY2" fmla="*/ 8002 h 10207"/>
              <a:gd name="connsiteX3" fmla="*/ 9173 w 11494"/>
              <a:gd name="connsiteY3" fmla="*/ 7125 h 10207"/>
              <a:gd name="connsiteX4" fmla="*/ 8327 w 11494"/>
              <a:gd name="connsiteY4" fmla="*/ 6251 h 10207"/>
              <a:gd name="connsiteX5" fmla="*/ 2500 w 11494"/>
              <a:gd name="connsiteY5" fmla="*/ 5502 h 10207"/>
              <a:gd name="connsiteX6" fmla="*/ 0 w 11494"/>
              <a:gd name="connsiteY6" fmla="*/ 4625 h 10207"/>
              <a:gd name="connsiteX7" fmla="*/ 3327 w 11494"/>
              <a:gd name="connsiteY7" fmla="*/ 3749 h 10207"/>
              <a:gd name="connsiteX8" fmla="*/ 6673 w 11494"/>
              <a:gd name="connsiteY8" fmla="*/ 3250 h 10207"/>
              <a:gd name="connsiteX9" fmla="*/ 6673 w 11494"/>
              <a:gd name="connsiteY9" fmla="*/ 2751 h 10207"/>
              <a:gd name="connsiteX10" fmla="*/ 2500 w 11494"/>
              <a:gd name="connsiteY10" fmla="*/ 1623 h 10207"/>
              <a:gd name="connsiteX11" fmla="*/ 2787 w 11494"/>
              <a:gd name="connsiteY11" fmla="*/ 731 h 10207"/>
              <a:gd name="connsiteX12" fmla="*/ 4154 w 11494"/>
              <a:gd name="connsiteY12" fmla="*/ 0 h 10207"/>
              <a:gd name="connsiteX0" fmla="*/ 11494 w 11494"/>
              <a:gd name="connsiteY0" fmla="*/ 10207 h 10207"/>
              <a:gd name="connsiteX1" fmla="*/ 9617 w 11494"/>
              <a:gd name="connsiteY1" fmla="*/ 9617 h 10207"/>
              <a:gd name="connsiteX2" fmla="*/ 8327 w 11494"/>
              <a:gd name="connsiteY2" fmla="*/ 8002 h 10207"/>
              <a:gd name="connsiteX3" fmla="*/ 9173 w 11494"/>
              <a:gd name="connsiteY3" fmla="*/ 7125 h 10207"/>
              <a:gd name="connsiteX4" fmla="*/ 8327 w 11494"/>
              <a:gd name="connsiteY4" fmla="*/ 6251 h 10207"/>
              <a:gd name="connsiteX5" fmla="*/ 2500 w 11494"/>
              <a:gd name="connsiteY5" fmla="*/ 5502 h 10207"/>
              <a:gd name="connsiteX6" fmla="*/ 0 w 11494"/>
              <a:gd name="connsiteY6" fmla="*/ 4625 h 10207"/>
              <a:gd name="connsiteX7" fmla="*/ 3327 w 11494"/>
              <a:gd name="connsiteY7" fmla="*/ 3749 h 10207"/>
              <a:gd name="connsiteX8" fmla="*/ 6673 w 11494"/>
              <a:gd name="connsiteY8" fmla="*/ 3250 h 10207"/>
              <a:gd name="connsiteX9" fmla="*/ 6673 w 11494"/>
              <a:gd name="connsiteY9" fmla="*/ 2751 h 10207"/>
              <a:gd name="connsiteX10" fmla="*/ 2500 w 11494"/>
              <a:gd name="connsiteY10" fmla="*/ 1623 h 10207"/>
              <a:gd name="connsiteX11" fmla="*/ 2787 w 11494"/>
              <a:gd name="connsiteY11" fmla="*/ 731 h 10207"/>
              <a:gd name="connsiteX12" fmla="*/ 4154 w 11494"/>
              <a:gd name="connsiteY12" fmla="*/ 0 h 10207"/>
              <a:gd name="connsiteX0" fmla="*/ 11494 w 11494"/>
              <a:gd name="connsiteY0" fmla="*/ 10207 h 10207"/>
              <a:gd name="connsiteX1" fmla="*/ 9617 w 11494"/>
              <a:gd name="connsiteY1" fmla="*/ 9617 h 10207"/>
              <a:gd name="connsiteX2" fmla="*/ 8327 w 11494"/>
              <a:gd name="connsiteY2" fmla="*/ 8002 h 10207"/>
              <a:gd name="connsiteX3" fmla="*/ 9173 w 11494"/>
              <a:gd name="connsiteY3" fmla="*/ 7125 h 10207"/>
              <a:gd name="connsiteX4" fmla="*/ 7982 w 11494"/>
              <a:gd name="connsiteY4" fmla="*/ 6221 h 10207"/>
              <a:gd name="connsiteX5" fmla="*/ 2500 w 11494"/>
              <a:gd name="connsiteY5" fmla="*/ 5502 h 10207"/>
              <a:gd name="connsiteX6" fmla="*/ 0 w 11494"/>
              <a:gd name="connsiteY6" fmla="*/ 4625 h 10207"/>
              <a:gd name="connsiteX7" fmla="*/ 3327 w 11494"/>
              <a:gd name="connsiteY7" fmla="*/ 3749 h 10207"/>
              <a:gd name="connsiteX8" fmla="*/ 6673 w 11494"/>
              <a:gd name="connsiteY8" fmla="*/ 3250 h 10207"/>
              <a:gd name="connsiteX9" fmla="*/ 6673 w 11494"/>
              <a:gd name="connsiteY9" fmla="*/ 2751 h 10207"/>
              <a:gd name="connsiteX10" fmla="*/ 2500 w 11494"/>
              <a:gd name="connsiteY10" fmla="*/ 1623 h 10207"/>
              <a:gd name="connsiteX11" fmla="*/ 2787 w 11494"/>
              <a:gd name="connsiteY11" fmla="*/ 731 h 10207"/>
              <a:gd name="connsiteX12" fmla="*/ 4154 w 11494"/>
              <a:gd name="connsiteY12" fmla="*/ 0 h 10207"/>
              <a:gd name="connsiteX0" fmla="*/ 11437 w 11437"/>
              <a:gd name="connsiteY0" fmla="*/ 10207 h 10207"/>
              <a:gd name="connsiteX1" fmla="*/ 9560 w 11437"/>
              <a:gd name="connsiteY1" fmla="*/ 9617 h 10207"/>
              <a:gd name="connsiteX2" fmla="*/ 8270 w 11437"/>
              <a:gd name="connsiteY2" fmla="*/ 8002 h 10207"/>
              <a:gd name="connsiteX3" fmla="*/ 9116 w 11437"/>
              <a:gd name="connsiteY3" fmla="*/ 7125 h 10207"/>
              <a:gd name="connsiteX4" fmla="*/ 7925 w 11437"/>
              <a:gd name="connsiteY4" fmla="*/ 6221 h 10207"/>
              <a:gd name="connsiteX5" fmla="*/ 2443 w 11437"/>
              <a:gd name="connsiteY5" fmla="*/ 5502 h 10207"/>
              <a:gd name="connsiteX6" fmla="*/ 0 w 11437"/>
              <a:gd name="connsiteY6" fmla="*/ 4566 h 10207"/>
              <a:gd name="connsiteX7" fmla="*/ 3270 w 11437"/>
              <a:gd name="connsiteY7" fmla="*/ 3749 h 10207"/>
              <a:gd name="connsiteX8" fmla="*/ 6616 w 11437"/>
              <a:gd name="connsiteY8" fmla="*/ 3250 h 10207"/>
              <a:gd name="connsiteX9" fmla="*/ 6616 w 11437"/>
              <a:gd name="connsiteY9" fmla="*/ 2751 h 10207"/>
              <a:gd name="connsiteX10" fmla="*/ 2443 w 11437"/>
              <a:gd name="connsiteY10" fmla="*/ 1623 h 10207"/>
              <a:gd name="connsiteX11" fmla="*/ 2730 w 11437"/>
              <a:gd name="connsiteY11" fmla="*/ 731 h 10207"/>
              <a:gd name="connsiteX12" fmla="*/ 4097 w 11437"/>
              <a:gd name="connsiteY12" fmla="*/ 0 h 10207"/>
              <a:gd name="connsiteX0" fmla="*/ 11437 w 11437"/>
              <a:gd name="connsiteY0" fmla="*/ 10207 h 10207"/>
              <a:gd name="connsiteX1" fmla="*/ 9560 w 11437"/>
              <a:gd name="connsiteY1" fmla="*/ 9617 h 10207"/>
              <a:gd name="connsiteX2" fmla="*/ 8270 w 11437"/>
              <a:gd name="connsiteY2" fmla="*/ 8002 h 10207"/>
              <a:gd name="connsiteX3" fmla="*/ 9116 w 11437"/>
              <a:gd name="connsiteY3" fmla="*/ 7125 h 10207"/>
              <a:gd name="connsiteX4" fmla="*/ 7925 w 11437"/>
              <a:gd name="connsiteY4" fmla="*/ 6221 h 10207"/>
              <a:gd name="connsiteX5" fmla="*/ 2443 w 11437"/>
              <a:gd name="connsiteY5" fmla="*/ 5502 h 10207"/>
              <a:gd name="connsiteX6" fmla="*/ 0 w 11437"/>
              <a:gd name="connsiteY6" fmla="*/ 4566 h 10207"/>
              <a:gd name="connsiteX7" fmla="*/ 3270 w 11437"/>
              <a:gd name="connsiteY7" fmla="*/ 3749 h 10207"/>
              <a:gd name="connsiteX8" fmla="*/ 6214 w 11437"/>
              <a:gd name="connsiteY8" fmla="*/ 3093 h 10207"/>
              <a:gd name="connsiteX9" fmla="*/ 6616 w 11437"/>
              <a:gd name="connsiteY9" fmla="*/ 2751 h 10207"/>
              <a:gd name="connsiteX10" fmla="*/ 2443 w 11437"/>
              <a:gd name="connsiteY10" fmla="*/ 1623 h 10207"/>
              <a:gd name="connsiteX11" fmla="*/ 2730 w 11437"/>
              <a:gd name="connsiteY11" fmla="*/ 731 h 10207"/>
              <a:gd name="connsiteX12" fmla="*/ 4097 w 11437"/>
              <a:gd name="connsiteY12" fmla="*/ 0 h 10207"/>
              <a:gd name="connsiteX0" fmla="*/ 11437 w 11437"/>
              <a:gd name="connsiteY0" fmla="*/ 10207 h 10207"/>
              <a:gd name="connsiteX1" fmla="*/ 9560 w 11437"/>
              <a:gd name="connsiteY1" fmla="*/ 9617 h 10207"/>
              <a:gd name="connsiteX2" fmla="*/ 8270 w 11437"/>
              <a:gd name="connsiteY2" fmla="*/ 8002 h 10207"/>
              <a:gd name="connsiteX3" fmla="*/ 9116 w 11437"/>
              <a:gd name="connsiteY3" fmla="*/ 7125 h 10207"/>
              <a:gd name="connsiteX4" fmla="*/ 7925 w 11437"/>
              <a:gd name="connsiteY4" fmla="*/ 6221 h 10207"/>
              <a:gd name="connsiteX5" fmla="*/ 2443 w 11437"/>
              <a:gd name="connsiteY5" fmla="*/ 5502 h 10207"/>
              <a:gd name="connsiteX6" fmla="*/ 0 w 11437"/>
              <a:gd name="connsiteY6" fmla="*/ 4566 h 10207"/>
              <a:gd name="connsiteX7" fmla="*/ 3270 w 11437"/>
              <a:gd name="connsiteY7" fmla="*/ 3749 h 10207"/>
              <a:gd name="connsiteX8" fmla="*/ 6386 w 11437"/>
              <a:gd name="connsiteY8" fmla="*/ 3103 h 10207"/>
              <a:gd name="connsiteX9" fmla="*/ 6616 w 11437"/>
              <a:gd name="connsiteY9" fmla="*/ 2751 h 10207"/>
              <a:gd name="connsiteX10" fmla="*/ 2443 w 11437"/>
              <a:gd name="connsiteY10" fmla="*/ 1623 h 10207"/>
              <a:gd name="connsiteX11" fmla="*/ 2730 w 11437"/>
              <a:gd name="connsiteY11" fmla="*/ 731 h 10207"/>
              <a:gd name="connsiteX12" fmla="*/ 4097 w 11437"/>
              <a:gd name="connsiteY12" fmla="*/ 0 h 10207"/>
              <a:gd name="connsiteX0" fmla="*/ 11437 w 11437"/>
              <a:gd name="connsiteY0" fmla="*/ 10207 h 10207"/>
              <a:gd name="connsiteX1" fmla="*/ 9560 w 11437"/>
              <a:gd name="connsiteY1" fmla="*/ 9617 h 10207"/>
              <a:gd name="connsiteX2" fmla="*/ 8270 w 11437"/>
              <a:gd name="connsiteY2" fmla="*/ 8002 h 10207"/>
              <a:gd name="connsiteX3" fmla="*/ 9116 w 11437"/>
              <a:gd name="connsiteY3" fmla="*/ 7125 h 10207"/>
              <a:gd name="connsiteX4" fmla="*/ 7925 w 11437"/>
              <a:gd name="connsiteY4" fmla="*/ 6221 h 10207"/>
              <a:gd name="connsiteX5" fmla="*/ 2443 w 11437"/>
              <a:gd name="connsiteY5" fmla="*/ 5502 h 10207"/>
              <a:gd name="connsiteX6" fmla="*/ 0 w 11437"/>
              <a:gd name="connsiteY6" fmla="*/ 4566 h 10207"/>
              <a:gd name="connsiteX7" fmla="*/ 3270 w 11437"/>
              <a:gd name="connsiteY7" fmla="*/ 3749 h 10207"/>
              <a:gd name="connsiteX8" fmla="*/ 6386 w 11437"/>
              <a:gd name="connsiteY8" fmla="*/ 3103 h 10207"/>
              <a:gd name="connsiteX9" fmla="*/ 6616 w 11437"/>
              <a:gd name="connsiteY9" fmla="*/ 2751 h 10207"/>
              <a:gd name="connsiteX10" fmla="*/ 2443 w 11437"/>
              <a:gd name="connsiteY10" fmla="*/ 1623 h 10207"/>
              <a:gd name="connsiteX11" fmla="*/ 2730 w 11437"/>
              <a:gd name="connsiteY11" fmla="*/ 731 h 10207"/>
              <a:gd name="connsiteX12" fmla="*/ 4097 w 11437"/>
              <a:gd name="connsiteY12" fmla="*/ 0 h 10207"/>
              <a:gd name="connsiteX0" fmla="*/ 11437 w 11437"/>
              <a:gd name="connsiteY0" fmla="*/ 10256 h 10256"/>
              <a:gd name="connsiteX1" fmla="*/ 9560 w 11437"/>
              <a:gd name="connsiteY1" fmla="*/ 9666 h 10256"/>
              <a:gd name="connsiteX2" fmla="*/ 8270 w 11437"/>
              <a:gd name="connsiteY2" fmla="*/ 8051 h 10256"/>
              <a:gd name="connsiteX3" fmla="*/ 9116 w 11437"/>
              <a:gd name="connsiteY3" fmla="*/ 7174 h 10256"/>
              <a:gd name="connsiteX4" fmla="*/ 7925 w 11437"/>
              <a:gd name="connsiteY4" fmla="*/ 6270 h 10256"/>
              <a:gd name="connsiteX5" fmla="*/ 2443 w 11437"/>
              <a:gd name="connsiteY5" fmla="*/ 5551 h 10256"/>
              <a:gd name="connsiteX6" fmla="*/ 0 w 11437"/>
              <a:gd name="connsiteY6" fmla="*/ 4615 h 10256"/>
              <a:gd name="connsiteX7" fmla="*/ 3270 w 11437"/>
              <a:gd name="connsiteY7" fmla="*/ 3798 h 10256"/>
              <a:gd name="connsiteX8" fmla="*/ 6386 w 11437"/>
              <a:gd name="connsiteY8" fmla="*/ 3152 h 10256"/>
              <a:gd name="connsiteX9" fmla="*/ 6616 w 11437"/>
              <a:gd name="connsiteY9" fmla="*/ 2800 h 10256"/>
              <a:gd name="connsiteX10" fmla="*/ 2443 w 11437"/>
              <a:gd name="connsiteY10" fmla="*/ 1672 h 10256"/>
              <a:gd name="connsiteX11" fmla="*/ 2730 w 11437"/>
              <a:gd name="connsiteY11" fmla="*/ 780 h 10256"/>
              <a:gd name="connsiteX12" fmla="*/ 4269 w 11437"/>
              <a:gd name="connsiteY12" fmla="*/ 0 h 10256"/>
              <a:gd name="connsiteX0" fmla="*/ 14828 w 14828"/>
              <a:gd name="connsiteY0" fmla="*/ 10610 h 10610"/>
              <a:gd name="connsiteX1" fmla="*/ 9560 w 14828"/>
              <a:gd name="connsiteY1" fmla="*/ 9666 h 10610"/>
              <a:gd name="connsiteX2" fmla="*/ 8270 w 14828"/>
              <a:gd name="connsiteY2" fmla="*/ 8051 h 10610"/>
              <a:gd name="connsiteX3" fmla="*/ 9116 w 14828"/>
              <a:gd name="connsiteY3" fmla="*/ 7174 h 10610"/>
              <a:gd name="connsiteX4" fmla="*/ 7925 w 14828"/>
              <a:gd name="connsiteY4" fmla="*/ 6270 h 10610"/>
              <a:gd name="connsiteX5" fmla="*/ 2443 w 14828"/>
              <a:gd name="connsiteY5" fmla="*/ 5551 h 10610"/>
              <a:gd name="connsiteX6" fmla="*/ 0 w 14828"/>
              <a:gd name="connsiteY6" fmla="*/ 4615 h 10610"/>
              <a:gd name="connsiteX7" fmla="*/ 3270 w 14828"/>
              <a:gd name="connsiteY7" fmla="*/ 3798 h 10610"/>
              <a:gd name="connsiteX8" fmla="*/ 6386 w 14828"/>
              <a:gd name="connsiteY8" fmla="*/ 3152 h 10610"/>
              <a:gd name="connsiteX9" fmla="*/ 6616 w 14828"/>
              <a:gd name="connsiteY9" fmla="*/ 2800 h 10610"/>
              <a:gd name="connsiteX10" fmla="*/ 2443 w 14828"/>
              <a:gd name="connsiteY10" fmla="*/ 1672 h 10610"/>
              <a:gd name="connsiteX11" fmla="*/ 2730 w 14828"/>
              <a:gd name="connsiteY11" fmla="*/ 780 h 10610"/>
              <a:gd name="connsiteX12" fmla="*/ 4269 w 14828"/>
              <a:gd name="connsiteY12" fmla="*/ 0 h 10610"/>
              <a:gd name="connsiteX0" fmla="*/ 14828 w 14828"/>
              <a:gd name="connsiteY0" fmla="*/ 10610 h 10610"/>
              <a:gd name="connsiteX1" fmla="*/ 11974 w 14828"/>
              <a:gd name="connsiteY1" fmla="*/ 10118 h 10610"/>
              <a:gd name="connsiteX2" fmla="*/ 9560 w 14828"/>
              <a:gd name="connsiteY2" fmla="*/ 9666 h 10610"/>
              <a:gd name="connsiteX3" fmla="*/ 8270 w 14828"/>
              <a:gd name="connsiteY3" fmla="*/ 8051 h 10610"/>
              <a:gd name="connsiteX4" fmla="*/ 9116 w 14828"/>
              <a:gd name="connsiteY4" fmla="*/ 7174 h 10610"/>
              <a:gd name="connsiteX5" fmla="*/ 7925 w 14828"/>
              <a:gd name="connsiteY5" fmla="*/ 6270 h 10610"/>
              <a:gd name="connsiteX6" fmla="*/ 2443 w 14828"/>
              <a:gd name="connsiteY6" fmla="*/ 5551 h 10610"/>
              <a:gd name="connsiteX7" fmla="*/ 0 w 14828"/>
              <a:gd name="connsiteY7" fmla="*/ 4615 h 10610"/>
              <a:gd name="connsiteX8" fmla="*/ 3270 w 14828"/>
              <a:gd name="connsiteY8" fmla="*/ 3798 h 10610"/>
              <a:gd name="connsiteX9" fmla="*/ 6386 w 14828"/>
              <a:gd name="connsiteY9" fmla="*/ 3152 h 10610"/>
              <a:gd name="connsiteX10" fmla="*/ 6616 w 14828"/>
              <a:gd name="connsiteY10" fmla="*/ 2800 h 10610"/>
              <a:gd name="connsiteX11" fmla="*/ 2443 w 14828"/>
              <a:gd name="connsiteY11" fmla="*/ 1672 h 10610"/>
              <a:gd name="connsiteX12" fmla="*/ 2730 w 14828"/>
              <a:gd name="connsiteY12" fmla="*/ 780 h 10610"/>
              <a:gd name="connsiteX13" fmla="*/ 4269 w 14828"/>
              <a:gd name="connsiteY13" fmla="*/ 0 h 10610"/>
              <a:gd name="connsiteX0" fmla="*/ 14828 w 14828"/>
              <a:gd name="connsiteY0" fmla="*/ 10610 h 10610"/>
              <a:gd name="connsiteX1" fmla="*/ 11514 w 14828"/>
              <a:gd name="connsiteY1" fmla="*/ 10256 h 10610"/>
              <a:gd name="connsiteX2" fmla="*/ 9560 w 14828"/>
              <a:gd name="connsiteY2" fmla="*/ 9666 h 10610"/>
              <a:gd name="connsiteX3" fmla="*/ 8270 w 14828"/>
              <a:gd name="connsiteY3" fmla="*/ 8051 h 10610"/>
              <a:gd name="connsiteX4" fmla="*/ 9116 w 14828"/>
              <a:gd name="connsiteY4" fmla="*/ 7174 h 10610"/>
              <a:gd name="connsiteX5" fmla="*/ 7925 w 14828"/>
              <a:gd name="connsiteY5" fmla="*/ 6270 h 10610"/>
              <a:gd name="connsiteX6" fmla="*/ 2443 w 14828"/>
              <a:gd name="connsiteY6" fmla="*/ 5551 h 10610"/>
              <a:gd name="connsiteX7" fmla="*/ 0 w 14828"/>
              <a:gd name="connsiteY7" fmla="*/ 4615 h 10610"/>
              <a:gd name="connsiteX8" fmla="*/ 3270 w 14828"/>
              <a:gd name="connsiteY8" fmla="*/ 3798 h 10610"/>
              <a:gd name="connsiteX9" fmla="*/ 6386 w 14828"/>
              <a:gd name="connsiteY9" fmla="*/ 3152 h 10610"/>
              <a:gd name="connsiteX10" fmla="*/ 6616 w 14828"/>
              <a:gd name="connsiteY10" fmla="*/ 2800 h 10610"/>
              <a:gd name="connsiteX11" fmla="*/ 2443 w 14828"/>
              <a:gd name="connsiteY11" fmla="*/ 1672 h 10610"/>
              <a:gd name="connsiteX12" fmla="*/ 2730 w 14828"/>
              <a:gd name="connsiteY12" fmla="*/ 780 h 10610"/>
              <a:gd name="connsiteX13" fmla="*/ 4269 w 14828"/>
              <a:gd name="connsiteY13" fmla="*/ 0 h 10610"/>
              <a:gd name="connsiteX0" fmla="*/ 40058 w 40058"/>
              <a:gd name="connsiteY0" fmla="*/ 13778 h 13778"/>
              <a:gd name="connsiteX1" fmla="*/ 11514 w 40058"/>
              <a:gd name="connsiteY1" fmla="*/ 10256 h 13778"/>
              <a:gd name="connsiteX2" fmla="*/ 9560 w 40058"/>
              <a:gd name="connsiteY2" fmla="*/ 9666 h 13778"/>
              <a:gd name="connsiteX3" fmla="*/ 8270 w 40058"/>
              <a:gd name="connsiteY3" fmla="*/ 8051 h 13778"/>
              <a:gd name="connsiteX4" fmla="*/ 9116 w 40058"/>
              <a:gd name="connsiteY4" fmla="*/ 7174 h 13778"/>
              <a:gd name="connsiteX5" fmla="*/ 7925 w 40058"/>
              <a:gd name="connsiteY5" fmla="*/ 6270 h 13778"/>
              <a:gd name="connsiteX6" fmla="*/ 2443 w 40058"/>
              <a:gd name="connsiteY6" fmla="*/ 5551 h 13778"/>
              <a:gd name="connsiteX7" fmla="*/ 0 w 40058"/>
              <a:gd name="connsiteY7" fmla="*/ 4615 h 13778"/>
              <a:gd name="connsiteX8" fmla="*/ 3270 w 40058"/>
              <a:gd name="connsiteY8" fmla="*/ 3798 h 13778"/>
              <a:gd name="connsiteX9" fmla="*/ 6386 w 40058"/>
              <a:gd name="connsiteY9" fmla="*/ 3152 h 13778"/>
              <a:gd name="connsiteX10" fmla="*/ 6616 w 40058"/>
              <a:gd name="connsiteY10" fmla="*/ 2800 h 13778"/>
              <a:gd name="connsiteX11" fmla="*/ 2443 w 40058"/>
              <a:gd name="connsiteY11" fmla="*/ 1672 h 13778"/>
              <a:gd name="connsiteX12" fmla="*/ 2730 w 40058"/>
              <a:gd name="connsiteY12" fmla="*/ 780 h 13778"/>
              <a:gd name="connsiteX13" fmla="*/ 4269 w 40058"/>
              <a:gd name="connsiteY13" fmla="*/ 0 h 13778"/>
              <a:gd name="connsiteX0" fmla="*/ 40058 w 40058"/>
              <a:gd name="connsiteY0" fmla="*/ 13778 h 13778"/>
              <a:gd name="connsiteX1" fmla="*/ 17089 w 40058"/>
              <a:gd name="connsiteY1" fmla="*/ 10915 h 13778"/>
              <a:gd name="connsiteX2" fmla="*/ 11514 w 40058"/>
              <a:gd name="connsiteY2" fmla="*/ 10256 h 13778"/>
              <a:gd name="connsiteX3" fmla="*/ 9560 w 40058"/>
              <a:gd name="connsiteY3" fmla="*/ 9666 h 13778"/>
              <a:gd name="connsiteX4" fmla="*/ 8270 w 40058"/>
              <a:gd name="connsiteY4" fmla="*/ 8051 h 13778"/>
              <a:gd name="connsiteX5" fmla="*/ 9116 w 40058"/>
              <a:gd name="connsiteY5" fmla="*/ 7174 h 13778"/>
              <a:gd name="connsiteX6" fmla="*/ 7925 w 40058"/>
              <a:gd name="connsiteY6" fmla="*/ 6270 h 13778"/>
              <a:gd name="connsiteX7" fmla="*/ 2443 w 40058"/>
              <a:gd name="connsiteY7" fmla="*/ 5551 h 13778"/>
              <a:gd name="connsiteX8" fmla="*/ 0 w 40058"/>
              <a:gd name="connsiteY8" fmla="*/ 4615 h 13778"/>
              <a:gd name="connsiteX9" fmla="*/ 3270 w 40058"/>
              <a:gd name="connsiteY9" fmla="*/ 3798 h 13778"/>
              <a:gd name="connsiteX10" fmla="*/ 6386 w 40058"/>
              <a:gd name="connsiteY10" fmla="*/ 3152 h 13778"/>
              <a:gd name="connsiteX11" fmla="*/ 6616 w 40058"/>
              <a:gd name="connsiteY11" fmla="*/ 2800 h 13778"/>
              <a:gd name="connsiteX12" fmla="*/ 2443 w 40058"/>
              <a:gd name="connsiteY12" fmla="*/ 1672 h 13778"/>
              <a:gd name="connsiteX13" fmla="*/ 2730 w 40058"/>
              <a:gd name="connsiteY13" fmla="*/ 780 h 13778"/>
              <a:gd name="connsiteX14" fmla="*/ 4269 w 40058"/>
              <a:gd name="connsiteY14" fmla="*/ 0 h 13778"/>
              <a:gd name="connsiteX0" fmla="*/ 40058 w 40058"/>
              <a:gd name="connsiteY0" fmla="*/ 13778 h 13778"/>
              <a:gd name="connsiteX1" fmla="*/ 12664 w 40058"/>
              <a:gd name="connsiteY1" fmla="*/ 10649 h 13778"/>
              <a:gd name="connsiteX2" fmla="*/ 11514 w 40058"/>
              <a:gd name="connsiteY2" fmla="*/ 10256 h 13778"/>
              <a:gd name="connsiteX3" fmla="*/ 9560 w 40058"/>
              <a:gd name="connsiteY3" fmla="*/ 9666 h 13778"/>
              <a:gd name="connsiteX4" fmla="*/ 8270 w 40058"/>
              <a:gd name="connsiteY4" fmla="*/ 8051 h 13778"/>
              <a:gd name="connsiteX5" fmla="*/ 9116 w 40058"/>
              <a:gd name="connsiteY5" fmla="*/ 7174 h 13778"/>
              <a:gd name="connsiteX6" fmla="*/ 7925 w 40058"/>
              <a:gd name="connsiteY6" fmla="*/ 6270 h 13778"/>
              <a:gd name="connsiteX7" fmla="*/ 2443 w 40058"/>
              <a:gd name="connsiteY7" fmla="*/ 5551 h 13778"/>
              <a:gd name="connsiteX8" fmla="*/ 0 w 40058"/>
              <a:gd name="connsiteY8" fmla="*/ 4615 h 13778"/>
              <a:gd name="connsiteX9" fmla="*/ 3270 w 40058"/>
              <a:gd name="connsiteY9" fmla="*/ 3798 h 13778"/>
              <a:gd name="connsiteX10" fmla="*/ 6386 w 40058"/>
              <a:gd name="connsiteY10" fmla="*/ 3152 h 13778"/>
              <a:gd name="connsiteX11" fmla="*/ 6616 w 40058"/>
              <a:gd name="connsiteY11" fmla="*/ 2800 h 13778"/>
              <a:gd name="connsiteX12" fmla="*/ 2443 w 40058"/>
              <a:gd name="connsiteY12" fmla="*/ 1672 h 13778"/>
              <a:gd name="connsiteX13" fmla="*/ 2730 w 40058"/>
              <a:gd name="connsiteY13" fmla="*/ 780 h 13778"/>
              <a:gd name="connsiteX14" fmla="*/ 4269 w 40058"/>
              <a:gd name="connsiteY14" fmla="*/ 0 h 13778"/>
              <a:gd name="connsiteX0" fmla="*/ 40058 w 40058"/>
              <a:gd name="connsiteY0" fmla="*/ 13778 h 13778"/>
              <a:gd name="connsiteX1" fmla="*/ 26399 w 40058"/>
              <a:gd name="connsiteY1" fmla="*/ 12184 h 13778"/>
              <a:gd name="connsiteX2" fmla="*/ 12664 w 40058"/>
              <a:gd name="connsiteY2" fmla="*/ 10649 h 13778"/>
              <a:gd name="connsiteX3" fmla="*/ 11514 w 40058"/>
              <a:gd name="connsiteY3" fmla="*/ 10256 h 13778"/>
              <a:gd name="connsiteX4" fmla="*/ 9560 w 40058"/>
              <a:gd name="connsiteY4" fmla="*/ 9666 h 13778"/>
              <a:gd name="connsiteX5" fmla="*/ 8270 w 40058"/>
              <a:gd name="connsiteY5" fmla="*/ 8051 h 13778"/>
              <a:gd name="connsiteX6" fmla="*/ 9116 w 40058"/>
              <a:gd name="connsiteY6" fmla="*/ 7174 h 13778"/>
              <a:gd name="connsiteX7" fmla="*/ 7925 w 40058"/>
              <a:gd name="connsiteY7" fmla="*/ 6270 h 13778"/>
              <a:gd name="connsiteX8" fmla="*/ 2443 w 40058"/>
              <a:gd name="connsiteY8" fmla="*/ 5551 h 13778"/>
              <a:gd name="connsiteX9" fmla="*/ 0 w 40058"/>
              <a:gd name="connsiteY9" fmla="*/ 4615 h 13778"/>
              <a:gd name="connsiteX10" fmla="*/ 3270 w 40058"/>
              <a:gd name="connsiteY10" fmla="*/ 3798 h 13778"/>
              <a:gd name="connsiteX11" fmla="*/ 6386 w 40058"/>
              <a:gd name="connsiteY11" fmla="*/ 3152 h 13778"/>
              <a:gd name="connsiteX12" fmla="*/ 6616 w 40058"/>
              <a:gd name="connsiteY12" fmla="*/ 2800 h 13778"/>
              <a:gd name="connsiteX13" fmla="*/ 2443 w 40058"/>
              <a:gd name="connsiteY13" fmla="*/ 1672 h 13778"/>
              <a:gd name="connsiteX14" fmla="*/ 2730 w 40058"/>
              <a:gd name="connsiteY14" fmla="*/ 780 h 13778"/>
              <a:gd name="connsiteX15" fmla="*/ 4269 w 40058"/>
              <a:gd name="connsiteY15" fmla="*/ 0 h 13778"/>
              <a:gd name="connsiteX0" fmla="*/ 40058 w 40058"/>
              <a:gd name="connsiteY0" fmla="*/ 13778 h 13778"/>
              <a:gd name="connsiteX1" fmla="*/ 23985 w 40058"/>
              <a:gd name="connsiteY1" fmla="*/ 11790 h 13778"/>
              <a:gd name="connsiteX2" fmla="*/ 12664 w 40058"/>
              <a:gd name="connsiteY2" fmla="*/ 10649 h 13778"/>
              <a:gd name="connsiteX3" fmla="*/ 11514 w 40058"/>
              <a:gd name="connsiteY3" fmla="*/ 10256 h 13778"/>
              <a:gd name="connsiteX4" fmla="*/ 9560 w 40058"/>
              <a:gd name="connsiteY4" fmla="*/ 9666 h 13778"/>
              <a:gd name="connsiteX5" fmla="*/ 8270 w 40058"/>
              <a:gd name="connsiteY5" fmla="*/ 8051 h 13778"/>
              <a:gd name="connsiteX6" fmla="*/ 9116 w 40058"/>
              <a:gd name="connsiteY6" fmla="*/ 7174 h 13778"/>
              <a:gd name="connsiteX7" fmla="*/ 7925 w 40058"/>
              <a:gd name="connsiteY7" fmla="*/ 6270 h 13778"/>
              <a:gd name="connsiteX8" fmla="*/ 2443 w 40058"/>
              <a:gd name="connsiteY8" fmla="*/ 5551 h 13778"/>
              <a:gd name="connsiteX9" fmla="*/ 0 w 40058"/>
              <a:gd name="connsiteY9" fmla="*/ 4615 h 13778"/>
              <a:gd name="connsiteX10" fmla="*/ 3270 w 40058"/>
              <a:gd name="connsiteY10" fmla="*/ 3798 h 13778"/>
              <a:gd name="connsiteX11" fmla="*/ 6386 w 40058"/>
              <a:gd name="connsiteY11" fmla="*/ 3152 h 13778"/>
              <a:gd name="connsiteX12" fmla="*/ 6616 w 40058"/>
              <a:gd name="connsiteY12" fmla="*/ 2800 h 13778"/>
              <a:gd name="connsiteX13" fmla="*/ 2443 w 40058"/>
              <a:gd name="connsiteY13" fmla="*/ 1672 h 13778"/>
              <a:gd name="connsiteX14" fmla="*/ 2730 w 40058"/>
              <a:gd name="connsiteY14" fmla="*/ 780 h 13778"/>
              <a:gd name="connsiteX15" fmla="*/ 4269 w 40058"/>
              <a:gd name="connsiteY15" fmla="*/ 0 h 13778"/>
              <a:gd name="connsiteX0" fmla="*/ 40058 w 40058"/>
              <a:gd name="connsiteY0" fmla="*/ 13778 h 13778"/>
              <a:gd name="connsiteX1" fmla="*/ 31514 w 40058"/>
              <a:gd name="connsiteY1" fmla="*/ 12725 h 13778"/>
              <a:gd name="connsiteX2" fmla="*/ 23985 w 40058"/>
              <a:gd name="connsiteY2" fmla="*/ 11790 h 13778"/>
              <a:gd name="connsiteX3" fmla="*/ 12664 w 40058"/>
              <a:gd name="connsiteY3" fmla="*/ 10649 h 13778"/>
              <a:gd name="connsiteX4" fmla="*/ 11514 w 40058"/>
              <a:gd name="connsiteY4" fmla="*/ 10256 h 13778"/>
              <a:gd name="connsiteX5" fmla="*/ 9560 w 40058"/>
              <a:gd name="connsiteY5" fmla="*/ 9666 h 13778"/>
              <a:gd name="connsiteX6" fmla="*/ 8270 w 40058"/>
              <a:gd name="connsiteY6" fmla="*/ 8051 h 13778"/>
              <a:gd name="connsiteX7" fmla="*/ 9116 w 40058"/>
              <a:gd name="connsiteY7" fmla="*/ 7174 h 13778"/>
              <a:gd name="connsiteX8" fmla="*/ 7925 w 40058"/>
              <a:gd name="connsiteY8" fmla="*/ 6270 h 13778"/>
              <a:gd name="connsiteX9" fmla="*/ 2443 w 40058"/>
              <a:gd name="connsiteY9" fmla="*/ 5551 h 13778"/>
              <a:gd name="connsiteX10" fmla="*/ 0 w 40058"/>
              <a:gd name="connsiteY10" fmla="*/ 4615 h 13778"/>
              <a:gd name="connsiteX11" fmla="*/ 3270 w 40058"/>
              <a:gd name="connsiteY11" fmla="*/ 3798 h 13778"/>
              <a:gd name="connsiteX12" fmla="*/ 6386 w 40058"/>
              <a:gd name="connsiteY12" fmla="*/ 3152 h 13778"/>
              <a:gd name="connsiteX13" fmla="*/ 6616 w 40058"/>
              <a:gd name="connsiteY13" fmla="*/ 2800 h 13778"/>
              <a:gd name="connsiteX14" fmla="*/ 2443 w 40058"/>
              <a:gd name="connsiteY14" fmla="*/ 1672 h 13778"/>
              <a:gd name="connsiteX15" fmla="*/ 2730 w 40058"/>
              <a:gd name="connsiteY15" fmla="*/ 780 h 13778"/>
              <a:gd name="connsiteX16" fmla="*/ 4269 w 40058"/>
              <a:gd name="connsiteY16" fmla="*/ 0 h 13778"/>
              <a:gd name="connsiteX0" fmla="*/ 40058 w 40058"/>
              <a:gd name="connsiteY0" fmla="*/ 13778 h 13778"/>
              <a:gd name="connsiteX1" fmla="*/ 26859 w 40058"/>
              <a:gd name="connsiteY1" fmla="*/ 11790 h 13778"/>
              <a:gd name="connsiteX2" fmla="*/ 23985 w 40058"/>
              <a:gd name="connsiteY2" fmla="*/ 11790 h 13778"/>
              <a:gd name="connsiteX3" fmla="*/ 12664 w 40058"/>
              <a:gd name="connsiteY3" fmla="*/ 10649 h 13778"/>
              <a:gd name="connsiteX4" fmla="*/ 11514 w 40058"/>
              <a:gd name="connsiteY4" fmla="*/ 10256 h 13778"/>
              <a:gd name="connsiteX5" fmla="*/ 9560 w 40058"/>
              <a:gd name="connsiteY5" fmla="*/ 9666 h 13778"/>
              <a:gd name="connsiteX6" fmla="*/ 8270 w 40058"/>
              <a:gd name="connsiteY6" fmla="*/ 8051 h 13778"/>
              <a:gd name="connsiteX7" fmla="*/ 9116 w 40058"/>
              <a:gd name="connsiteY7" fmla="*/ 7174 h 13778"/>
              <a:gd name="connsiteX8" fmla="*/ 7925 w 40058"/>
              <a:gd name="connsiteY8" fmla="*/ 6270 h 13778"/>
              <a:gd name="connsiteX9" fmla="*/ 2443 w 40058"/>
              <a:gd name="connsiteY9" fmla="*/ 5551 h 13778"/>
              <a:gd name="connsiteX10" fmla="*/ 0 w 40058"/>
              <a:gd name="connsiteY10" fmla="*/ 4615 h 13778"/>
              <a:gd name="connsiteX11" fmla="*/ 3270 w 40058"/>
              <a:gd name="connsiteY11" fmla="*/ 3798 h 13778"/>
              <a:gd name="connsiteX12" fmla="*/ 6386 w 40058"/>
              <a:gd name="connsiteY12" fmla="*/ 3152 h 13778"/>
              <a:gd name="connsiteX13" fmla="*/ 6616 w 40058"/>
              <a:gd name="connsiteY13" fmla="*/ 2800 h 13778"/>
              <a:gd name="connsiteX14" fmla="*/ 2443 w 40058"/>
              <a:gd name="connsiteY14" fmla="*/ 1672 h 13778"/>
              <a:gd name="connsiteX15" fmla="*/ 2730 w 40058"/>
              <a:gd name="connsiteY15" fmla="*/ 780 h 13778"/>
              <a:gd name="connsiteX16" fmla="*/ 4269 w 40058"/>
              <a:gd name="connsiteY16" fmla="*/ 0 h 13778"/>
              <a:gd name="connsiteX0" fmla="*/ 40058 w 40058"/>
              <a:gd name="connsiteY0" fmla="*/ 13778 h 13778"/>
              <a:gd name="connsiteX1" fmla="*/ 33410 w 40058"/>
              <a:gd name="connsiteY1" fmla="*/ 12804 h 13778"/>
              <a:gd name="connsiteX2" fmla="*/ 26859 w 40058"/>
              <a:gd name="connsiteY2" fmla="*/ 11790 h 13778"/>
              <a:gd name="connsiteX3" fmla="*/ 23985 w 40058"/>
              <a:gd name="connsiteY3" fmla="*/ 11790 h 13778"/>
              <a:gd name="connsiteX4" fmla="*/ 12664 w 40058"/>
              <a:gd name="connsiteY4" fmla="*/ 10649 h 13778"/>
              <a:gd name="connsiteX5" fmla="*/ 11514 w 40058"/>
              <a:gd name="connsiteY5" fmla="*/ 10256 h 13778"/>
              <a:gd name="connsiteX6" fmla="*/ 9560 w 40058"/>
              <a:gd name="connsiteY6" fmla="*/ 9666 h 13778"/>
              <a:gd name="connsiteX7" fmla="*/ 8270 w 40058"/>
              <a:gd name="connsiteY7" fmla="*/ 8051 h 13778"/>
              <a:gd name="connsiteX8" fmla="*/ 9116 w 40058"/>
              <a:gd name="connsiteY8" fmla="*/ 7174 h 13778"/>
              <a:gd name="connsiteX9" fmla="*/ 7925 w 40058"/>
              <a:gd name="connsiteY9" fmla="*/ 6270 h 13778"/>
              <a:gd name="connsiteX10" fmla="*/ 2443 w 40058"/>
              <a:gd name="connsiteY10" fmla="*/ 5551 h 13778"/>
              <a:gd name="connsiteX11" fmla="*/ 0 w 40058"/>
              <a:gd name="connsiteY11" fmla="*/ 4615 h 13778"/>
              <a:gd name="connsiteX12" fmla="*/ 3270 w 40058"/>
              <a:gd name="connsiteY12" fmla="*/ 3798 h 13778"/>
              <a:gd name="connsiteX13" fmla="*/ 6386 w 40058"/>
              <a:gd name="connsiteY13" fmla="*/ 3152 h 13778"/>
              <a:gd name="connsiteX14" fmla="*/ 6616 w 40058"/>
              <a:gd name="connsiteY14" fmla="*/ 2800 h 13778"/>
              <a:gd name="connsiteX15" fmla="*/ 2443 w 40058"/>
              <a:gd name="connsiteY15" fmla="*/ 1672 h 13778"/>
              <a:gd name="connsiteX16" fmla="*/ 2730 w 40058"/>
              <a:gd name="connsiteY16" fmla="*/ 780 h 13778"/>
              <a:gd name="connsiteX17" fmla="*/ 4269 w 40058"/>
              <a:gd name="connsiteY17" fmla="*/ 0 h 13778"/>
              <a:gd name="connsiteX0" fmla="*/ 40058 w 40058"/>
              <a:gd name="connsiteY0" fmla="*/ 13778 h 13778"/>
              <a:gd name="connsiteX1" fmla="*/ 34272 w 40058"/>
              <a:gd name="connsiteY1" fmla="*/ 12430 h 13778"/>
              <a:gd name="connsiteX2" fmla="*/ 26859 w 40058"/>
              <a:gd name="connsiteY2" fmla="*/ 11790 h 13778"/>
              <a:gd name="connsiteX3" fmla="*/ 23985 w 40058"/>
              <a:gd name="connsiteY3" fmla="*/ 11790 h 13778"/>
              <a:gd name="connsiteX4" fmla="*/ 12664 w 40058"/>
              <a:gd name="connsiteY4" fmla="*/ 10649 h 13778"/>
              <a:gd name="connsiteX5" fmla="*/ 11514 w 40058"/>
              <a:gd name="connsiteY5" fmla="*/ 10256 h 13778"/>
              <a:gd name="connsiteX6" fmla="*/ 9560 w 40058"/>
              <a:gd name="connsiteY6" fmla="*/ 9666 h 13778"/>
              <a:gd name="connsiteX7" fmla="*/ 8270 w 40058"/>
              <a:gd name="connsiteY7" fmla="*/ 8051 h 13778"/>
              <a:gd name="connsiteX8" fmla="*/ 9116 w 40058"/>
              <a:gd name="connsiteY8" fmla="*/ 7174 h 13778"/>
              <a:gd name="connsiteX9" fmla="*/ 7925 w 40058"/>
              <a:gd name="connsiteY9" fmla="*/ 6270 h 13778"/>
              <a:gd name="connsiteX10" fmla="*/ 2443 w 40058"/>
              <a:gd name="connsiteY10" fmla="*/ 5551 h 13778"/>
              <a:gd name="connsiteX11" fmla="*/ 0 w 40058"/>
              <a:gd name="connsiteY11" fmla="*/ 4615 h 13778"/>
              <a:gd name="connsiteX12" fmla="*/ 3270 w 40058"/>
              <a:gd name="connsiteY12" fmla="*/ 3798 h 13778"/>
              <a:gd name="connsiteX13" fmla="*/ 6386 w 40058"/>
              <a:gd name="connsiteY13" fmla="*/ 3152 h 13778"/>
              <a:gd name="connsiteX14" fmla="*/ 6616 w 40058"/>
              <a:gd name="connsiteY14" fmla="*/ 2800 h 13778"/>
              <a:gd name="connsiteX15" fmla="*/ 2443 w 40058"/>
              <a:gd name="connsiteY15" fmla="*/ 1672 h 13778"/>
              <a:gd name="connsiteX16" fmla="*/ 2730 w 40058"/>
              <a:gd name="connsiteY16" fmla="*/ 780 h 13778"/>
              <a:gd name="connsiteX17" fmla="*/ 4269 w 40058"/>
              <a:gd name="connsiteY17" fmla="*/ 0 h 13778"/>
              <a:gd name="connsiteX0" fmla="*/ 40058 w 40058"/>
              <a:gd name="connsiteY0" fmla="*/ 13778 h 13778"/>
              <a:gd name="connsiteX1" fmla="*/ 34272 w 40058"/>
              <a:gd name="connsiteY1" fmla="*/ 12430 h 13778"/>
              <a:gd name="connsiteX2" fmla="*/ 26916 w 40058"/>
              <a:gd name="connsiteY2" fmla="*/ 11800 h 13778"/>
              <a:gd name="connsiteX3" fmla="*/ 23985 w 40058"/>
              <a:gd name="connsiteY3" fmla="*/ 11790 h 13778"/>
              <a:gd name="connsiteX4" fmla="*/ 12664 w 40058"/>
              <a:gd name="connsiteY4" fmla="*/ 10649 h 13778"/>
              <a:gd name="connsiteX5" fmla="*/ 11514 w 40058"/>
              <a:gd name="connsiteY5" fmla="*/ 10256 h 13778"/>
              <a:gd name="connsiteX6" fmla="*/ 9560 w 40058"/>
              <a:gd name="connsiteY6" fmla="*/ 9666 h 13778"/>
              <a:gd name="connsiteX7" fmla="*/ 8270 w 40058"/>
              <a:gd name="connsiteY7" fmla="*/ 8051 h 13778"/>
              <a:gd name="connsiteX8" fmla="*/ 9116 w 40058"/>
              <a:gd name="connsiteY8" fmla="*/ 7174 h 13778"/>
              <a:gd name="connsiteX9" fmla="*/ 7925 w 40058"/>
              <a:gd name="connsiteY9" fmla="*/ 6270 h 13778"/>
              <a:gd name="connsiteX10" fmla="*/ 2443 w 40058"/>
              <a:gd name="connsiteY10" fmla="*/ 5551 h 13778"/>
              <a:gd name="connsiteX11" fmla="*/ 0 w 40058"/>
              <a:gd name="connsiteY11" fmla="*/ 4615 h 13778"/>
              <a:gd name="connsiteX12" fmla="*/ 3270 w 40058"/>
              <a:gd name="connsiteY12" fmla="*/ 3798 h 13778"/>
              <a:gd name="connsiteX13" fmla="*/ 6386 w 40058"/>
              <a:gd name="connsiteY13" fmla="*/ 3152 h 13778"/>
              <a:gd name="connsiteX14" fmla="*/ 6616 w 40058"/>
              <a:gd name="connsiteY14" fmla="*/ 2800 h 13778"/>
              <a:gd name="connsiteX15" fmla="*/ 2443 w 40058"/>
              <a:gd name="connsiteY15" fmla="*/ 1672 h 13778"/>
              <a:gd name="connsiteX16" fmla="*/ 2730 w 40058"/>
              <a:gd name="connsiteY16" fmla="*/ 780 h 13778"/>
              <a:gd name="connsiteX17" fmla="*/ 4269 w 40058"/>
              <a:gd name="connsiteY17" fmla="*/ 0 h 13778"/>
              <a:gd name="connsiteX0" fmla="*/ 40058 w 40194"/>
              <a:gd name="connsiteY0" fmla="*/ 13778 h 13778"/>
              <a:gd name="connsiteX1" fmla="*/ 40020 w 40194"/>
              <a:gd name="connsiteY1" fmla="*/ 12656 h 13778"/>
              <a:gd name="connsiteX2" fmla="*/ 34272 w 40194"/>
              <a:gd name="connsiteY2" fmla="*/ 12430 h 13778"/>
              <a:gd name="connsiteX3" fmla="*/ 26916 w 40194"/>
              <a:gd name="connsiteY3" fmla="*/ 11800 h 13778"/>
              <a:gd name="connsiteX4" fmla="*/ 23985 w 40194"/>
              <a:gd name="connsiteY4" fmla="*/ 11790 h 13778"/>
              <a:gd name="connsiteX5" fmla="*/ 12664 w 40194"/>
              <a:gd name="connsiteY5" fmla="*/ 10649 h 13778"/>
              <a:gd name="connsiteX6" fmla="*/ 11514 w 40194"/>
              <a:gd name="connsiteY6" fmla="*/ 10256 h 13778"/>
              <a:gd name="connsiteX7" fmla="*/ 9560 w 40194"/>
              <a:gd name="connsiteY7" fmla="*/ 9666 h 13778"/>
              <a:gd name="connsiteX8" fmla="*/ 8270 w 40194"/>
              <a:gd name="connsiteY8" fmla="*/ 8051 h 13778"/>
              <a:gd name="connsiteX9" fmla="*/ 9116 w 40194"/>
              <a:gd name="connsiteY9" fmla="*/ 7174 h 13778"/>
              <a:gd name="connsiteX10" fmla="*/ 7925 w 40194"/>
              <a:gd name="connsiteY10" fmla="*/ 6270 h 13778"/>
              <a:gd name="connsiteX11" fmla="*/ 2443 w 40194"/>
              <a:gd name="connsiteY11" fmla="*/ 5551 h 13778"/>
              <a:gd name="connsiteX12" fmla="*/ 0 w 40194"/>
              <a:gd name="connsiteY12" fmla="*/ 4615 h 13778"/>
              <a:gd name="connsiteX13" fmla="*/ 3270 w 40194"/>
              <a:gd name="connsiteY13" fmla="*/ 3798 h 13778"/>
              <a:gd name="connsiteX14" fmla="*/ 6386 w 40194"/>
              <a:gd name="connsiteY14" fmla="*/ 3152 h 13778"/>
              <a:gd name="connsiteX15" fmla="*/ 6616 w 40194"/>
              <a:gd name="connsiteY15" fmla="*/ 2800 h 13778"/>
              <a:gd name="connsiteX16" fmla="*/ 2443 w 40194"/>
              <a:gd name="connsiteY16" fmla="*/ 1672 h 13778"/>
              <a:gd name="connsiteX17" fmla="*/ 2730 w 40194"/>
              <a:gd name="connsiteY17" fmla="*/ 780 h 13778"/>
              <a:gd name="connsiteX18" fmla="*/ 4269 w 40194"/>
              <a:gd name="connsiteY18" fmla="*/ 0 h 13778"/>
              <a:gd name="connsiteX0" fmla="*/ 40058 w 40058"/>
              <a:gd name="connsiteY0" fmla="*/ 13778 h 13778"/>
              <a:gd name="connsiteX1" fmla="*/ 40020 w 40058"/>
              <a:gd name="connsiteY1" fmla="*/ 12656 h 13778"/>
              <a:gd name="connsiteX2" fmla="*/ 34272 w 40058"/>
              <a:gd name="connsiteY2" fmla="*/ 12430 h 13778"/>
              <a:gd name="connsiteX3" fmla="*/ 26916 w 40058"/>
              <a:gd name="connsiteY3" fmla="*/ 11800 h 13778"/>
              <a:gd name="connsiteX4" fmla="*/ 23985 w 40058"/>
              <a:gd name="connsiteY4" fmla="*/ 11790 h 13778"/>
              <a:gd name="connsiteX5" fmla="*/ 12664 w 40058"/>
              <a:gd name="connsiteY5" fmla="*/ 10649 h 13778"/>
              <a:gd name="connsiteX6" fmla="*/ 11514 w 40058"/>
              <a:gd name="connsiteY6" fmla="*/ 10256 h 13778"/>
              <a:gd name="connsiteX7" fmla="*/ 9560 w 40058"/>
              <a:gd name="connsiteY7" fmla="*/ 9666 h 13778"/>
              <a:gd name="connsiteX8" fmla="*/ 8270 w 40058"/>
              <a:gd name="connsiteY8" fmla="*/ 8051 h 13778"/>
              <a:gd name="connsiteX9" fmla="*/ 9116 w 40058"/>
              <a:gd name="connsiteY9" fmla="*/ 7174 h 13778"/>
              <a:gd name="connsiteX10" fmla="*/ 7925 w 40058"/>
              <a:gd name="connsiteY10" fmla="*/ 6270 h 13778"/>
              <a:gd name="connsiteX11" fmla="*/ 2443 w 40058"/>
              <a:gd name="connsiteY11" fmla="*/ 5551 h 13778"/>
              <a:gd name="connsiteX12" fmla="*/ 0 w 40058"/>
              <a:gd name="connsiteY12" fmla="*/ 4615 h 13778"/>
              <a:gd name="connsiteX13" fmla="*/ 3270 w 40058"/>
              <a:gd name="connsiteY13" fmla="*/ 3798 h 13778"/>
              <a:gd name="connsiteX14" fmla="*/ 6386 w 40058"/>
              <a:gd name="connsiteY14" fmla="*/ 3152 h 13778"/>
              <a:gd name="connsiteX15" fmla="*/ 6616 w 40058"/>
              <a:gd name="connsiteY15" fmla="*/ 2800 h 13778"/>
              <a:gd name="connsiteX16" fmla="*/ 2443 w 40058"/>
              <a:gd name="connsiteY16" fmla="*/ 1672 h 13778"/>
              <a:gd name="connsiteX17" fmla="*/ 2730 w 40058"/>
              <a:gd name="connsiteY17" fmla="*/ 780 h 13778"/>
              <a:gd name="connsiteX18" fmla="*/ 4269 w 40058"/>
              <a:gd name="connsiteY18" fmla="*/ 0 h 13778"/>
              <a:gd name="connsiteX0" fmla="*/ 40058 w 40058"/>
              <a:gd name="connsiteY0" fmla="*/ 13778 h 13778"/>
              <a:gd name="connsiteX1" fmla="*/ 39963 w 40058"/>
              <a:gd name="connsiteY1" fmla="*/ 13217 h 13778"/>
              <a:gd name="connsiteX2" fmla="*/ 34272 w 40058"/>
              <a:gd name="connsiteY2" fmla="*/ 12430 h 13778"/>
              <a:gd name="connsiteX3" fmla="*/ 26916 w 40058"/>
              <a:gd name="connsiteY3" fmla="*/ 11800 h 13778"/>
              <a:gd name="connsiteX4" fmla="*/ 23985 w 40058"/>
              <a:gd name="connsiteY4" fmla="*/ 11790 h 13778"/>
              <a:gd name="connsiteX5" fmla="*/ 12664 w 40058"/>
              <a:gd name="connsiteY5" fmla="*/ 10649 h 13778"/>
              <a:gd name="connsiteX6" fmla="*/ 11514 w 40058"/>
              <a:gd name="connsiteY6" fmla="*/ 10256 h 13778"/>
              <a:gd name="connsiteX7" fmla="*/ 9560 w 40058"/>
              <a:gd name="connsiteY7" fmla="*/ 9666 h 13778"/>
              <a:gd name="connsiteX8" fmla="*/ 8270 w 40058"/>
              <a:gd name="connsiteY8" fmla="*/ 8051 h 13778"/>
              <a:gd name="connsiteX9" fmla="*/ 9116 w 40058"/>
              <a:gd name="connsiteY9" fmla="*/ 7174 h 13778"/>
              <a:gd name="connsiteX10" fmla="*/ 7925 w 40058"/>
              <a:gd name="connsiteY10" fmla="*/ 6270 h 13778"/>
              <a:gd name="connsiteX11" fmla="*/ 2443 w 40058"/>
              <a:gd name="connsiteY11" fmla="*/ 5551 h 13778"/>
              <a:gd name="connsiteX12" fmla="*/ 0 w 40058"/>
              <a:gd name="connsiteY12" fmla="*/ 4615 h 13778"/>
              <a:gd name="connsiteX13" fmla="*/ 3270 w 40058"/>
              <a:gd name="connsiteY13" fmla="*/ 3798 h 13778"/>
              <a:gd name="connsiteX14" fmla="*/ 6386 w 40058"/>
              <a:gd name="connsiteY14" fmla="*/ 3152 h 13778"/>
              <a:gd name="connsiteX15" fmla="*/ 6616 w 40058"/>
              <a:gd name="connsiteY15" fmla="*/ 2800 h 13778"/>
              <a:gd name="connsiteX16" fmla="*/ 2443 w 40058"/>
              <a:gd name="connsiteY16" fmla="*/ 1672 h 13778"/>
              <a:gd name="connsiteX17" fmla="*/ 2730 w 40058"/>
              <a:gd name="connsiteY17" fmla="*/ 780 h 13778"/>
              <a:gd name="connsiteX18" fmla="*/ 4269 w 40058"/>
              <a:gd name="connsiteY18" fmla="*/ 0 h 13778"/>
              <a:gd name="connsiteX0" fmla="*/ 40173 w 40173"/>
              <a:gd name="connsiteY0" fmla="*/ 13837 h 13837"/>
              <a:gd name="connsiteX1" fmla="*/ 39963 w 40173"/>
              <a:gd name="connsiteY1" fmla="*/ 13217 h 13837"/>
              <a:gd name="connsiteX2" fmla="*/ 34272 w 40173"/>
              <a:gd name="connsiteY2" fmla="*/ 12430 h 13837"/>
              <a:gd name="connsiteX3" fmla="*/ 26916 w 40173"/>
              <a:gd name="connsiteY3" fmla="*/ 11800 h 13837"/>
              <a:gd name="connsiteX4" fmla="*/ 23985 w 40173"/>
              <a:gd name="connsiteY4" fmla="*/ 11790 h 13837"/>
              <a:gd name="connsiteX5" fmla="*/ 12664 w 40173"/>
              <a:gd name="connsiteY5" fmla="*/ 10649 h 13837"/>
              <a:gd name="connsiteX6" fmla="*/ 11514 w 40173"/>
              <a:gd name="connsiteY6" fmla="*/ 10256 h 13837"/>
              <a:gd name="connsiteX7" fmla="*/ 9560 w 40173"/>
              <a:gd name="connsiteY7" fmla="*/ 9666 h 13837"/>
              <a:gd name="connsiteX8" fmla="*/ 8270 w 40173"/>
              <a:gd name="connsiteY8" fmla="*/ 8051 h 13837"/>
              <a:gd name="connsiteX9" fmla="*/ 9116 w 40173"/>
              <a:gd name="connsiteY9" fmla="*/ 7174 h 13837"/>
              <a:gd name="connsiteX10" fmla="*/ 7925 w 40173"/>
              <a:gd name="connsiteY10" fmla="*/ 6270 h 13837"/>
              <a:gd name="connsiteX11" fmla="*/ 2443 w 40173"/>
              <a:gd name="connsiteY11" fmla="*/ 5551 h 13837"/>
              <a:gd name="connsiteX12" fmla="*/ 0 w 40173"/>
              <a:gd name="connsiteY12" fmla="*/ 4615 h 13837"/>
              <a:gd name="connsiteX13" fmla="*/ 3270 w 40173"/>
              <a:gd name="connsiteY13" fmla="*/ 3798 h 13837"/>
              <a:gd name="connsiteX14" fmla="*/ 6386 w 40173"/>
              <a:gd name="connsiteY14" fmla="*/ 3152 h 13837"/>
              <a:gd name="connsiteX15" fmla="*/ 6616 w 40173"/>
              <a:gd name="connsiteY15" fmla="*/ 2800 h 13837"/>
              <a:gd name="connsiteX16" fmla="*/ 2443 w 40173"/>
              <a:gd name="connsiteY16" fmla="*/ 1672 h 13837"/>
              <a:gd name="connsiteX17" fmla="*/ 2730 w 40173"/>
              <a:gd name="connsiteY17" fmla="*/ 780 h 13837"/>
              <a:gd name="connsiteX18" fmla="*/ 4269 w 40173"/>
              <a:gd name="connsiteY18" fmla="*/ 0 h 13837"/>
              <a:gd name="connsiteX0" fmla="*/ 40173 w 40173"/>
              <a:gd name="connsiteY0" fmla="*/ 13837 h 13837"/>
              <a:gd name="connsiteX1" fmla="*/ 39963 w 40173"/>
              <a:gd name="connsiteY1" fmla="*/ 13217 h 13837"/>
              <a:gd name="connsiteX2" fmla="*/ 34272 w 40173"/>
              <a:gd name="connsiteY2" fmla="*/ 12430 h 13837"/>
              <a:gd name="connsiteX3" fmla="*/ 26916 w 40173"/>
              <a:gd name="connsiteY3" fmla="*/ 11800 h 13837"/>
              <a:gd name="connsiteX4" fmla="*/ 23985 w 40173"/>
              <a:gd name="connsiteY4" fmla="*/ 11790 h 13837"/>
              <a:gd name="connsiteX5" fmla="*/ 12664 w 40173"/>
              <a:gd name="connsiteY5" fmla="*/ 10649 h 13837"/>
              <a:gd name="connsiteX6" fmla="*/ 11514 w 40173"/>
              <a:gd name="connsiteY6" fmla="*/ 10256 h 13837"/>
              <a:gd name="connsiteX7" fmla="*/ 9560 w 40173"/>
              <a:gd name="connsiteY7" fmla="*/ 9666 h 13837"/>
              <a:gd name="connsiteX8" fmla="*/ 8270 w 40173"/>
              <a:gd name="connsiteY8" fmla="*/ 8051 h 13837"/>
              <a:gd name="connsiteX9" fmla="*/ 9116 w 40173"/>
              <a:gd name="connsiteY9" fmla="*/ 7174 h 13837"/>
              <a:gd name="connsiteX10" fmla="*/ 7925 w 40173"/>
              <a:gd name="connsiteY10" fmla="*/ 6270 h 13837"/>
              <a:gd name="connsiteX11" fmla="*/ 2443 w 40173"/>
              <a:gd name="connsiteY11" fmla="*/ 5551 h 13837"/>
              <a:gd name="connsiteX12" fmla="*/ 0 w 40173"/>
              <a:gd name="connsiteY12" fmla="*/ 4615 h 13837"/>
              <a:gd name="connsiteX13" fmla="*/ 3270 w 40173"/>
              <a:gd name="connsiteY13" fmla="*/ 3798 h 13837"/>
              <a:gd name="connsiteX14" fmla="*/ 6386 w 40173"/>
              <a:gd name="connsiteY14" fmla="*/ 3152 h 13837"/>
              <a:gd name="connsiteX15" fmla="*/ 6616 w 40173"/>
              <a:gd name="connsiteY15" fmla="*/ 2800 h 13837"/>
              <a:gd name="connsiteX16" fmla="*/ 2443 w 40173"/>
              <a:gd name="connsiteY16" fmla="*/ 1672 h 13837"/>
              <a:gd name="connsiteX17" fmla="*/ 2730 w 40173"/>
              <a:gd name="connsiteY17" fmla="*/ 780 h 13837"/>
              <a:gd name="connsiteX18" fmla="*/ 4269 w 40173"/>
              <a:gd name="connsiteY18" fmla="*/ 0 h 13837"/>
              <a:gd name="connsiteX0" fmla="*/ 40173 w 40173"/>
              <a:gd name="connsiteY0" fmla="*/ 13837 h 13837"/>
              <a:gd name="connsiteX1" fmla="*/ 40020 w 40173"/>
              <a:gd name="connsiteY1" fmla="*/ 13374 h 13837"/>
              <a:gd name="connsiteX2" fmla="*/ 39963 w 40173"/>
              <a:gd name="connsiteY2" fmla="*/ 13217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2664 w 40173"/>
              <a:gd name="connsiteY6" fmla="*/ 10649 h 13837"/>
              <a:gd name="connsiteX7" fmla="*/ 11514 w 40173"/>
              <a:gd name="connsiteY7" fmla="*/ 10256 h 13837"/>
              <a:gd name="connsiteX8" fmla="*/ 9560 w 40173"/>
              <a:gd name="connsiteY8" fmla="*/ 9666 h 13837"/>
              <a:gd name="connsiteX9" fmla="*/ 8270 w 40173"/>
              <a:gd name="connsiteY9" fmla="*/ 8051 h 13837"/>
              <a:gd name="connsiteX10" fmla="*/ 9116 w 40173"/>
              <a:gd name="connsiteY10" fmla="*/ 7174 h 13837"/>
              <a:gd name="connsiteX11" fmla="*/ 7925 w 40173"/>
              <a:gd name="connsiteY11" fmla="*/ 6270 h 13837"/>
              <a:gd name="connsiteX12" fmla="*/ 2443 w 40173"/>
              <a:gd name="connsiteY12" fmla="*/ 5551 h 13837"/>
              <a:gd name="connsiteX13" fmla="*/ 0 w 40173"/>
              <a:gd name="connsiteY13" fmla="*/ 4615 h 13837"/>
              <a:gd name="connsiteX14" fmla="*/ 3270 w 40173"/>
              <a:gd name="connsiteY14" fmla="*/ 3798 h 13837"/>
              <a:gd name="connsiteX15" fmla="*/ 6386 w 40173"/>
              <a:gd name="connsiteY15" fmla="*/ 3152 h 13837"/>
              <a:gd name="connsiteX16" fmla="*/ 6616 w 40173"/>
              <a:gd name="connsiteY16" fmla="*/ 2800 h 13837"/>
              <a:gd name="connsiteX17" fmla="*/ 2443 w 40173"/>
              <a:gd name="connsiteY17" fmla="*/ 1672 h 13837"/>
              <a:gd name="connsiteX18" fmla="*/ 2730 w 40173"/>
              <a:gd name="connsiteY18" fmla="*/ 780 h 13837"/>
              <a:gd name="connsiteX19" fmla="*/ 4269 w 40173"/>
              <a:gd name="connsiteY19" fmla="*/ 0 h 13837"/>
              <a:gd name="connsiteX0" fmla="*/ 40173 w 42606"/>
              <a:gd name="connsiteY0" fmla="*/ 13837 h 13837"/>
              <a:gd name="connsiteX1" fmla="*/ 42606 w 42606"/>
              <a:gd name="connsiteY1" fmla="*/ 13364 h 13837"/>
              <a:gd name="connsiteX2" fmla="*/ 39963 w 42606"/>
              <a:gd name="connsiteY2" fmla="*/ 13217 h 13837"/>
              <a:gd name="connsiteX3" fmla="*/ 34272 w 42606"/>
              <a:gd name="connsiteY3" fmla="*/ 12430 h 13837"/>
              <a:gd name="connsiteX4" fmla="*/ 26916 w 42606"/>
              <a:gd name="connsiteY4" fmla="*/ 11800 h 13837"/>
              <a:gd name="connsiteX5" fmla="*/ 23985 w 42606"/>
              <a:gd name="connsiteY5" fmla="*/ 11790 h 13837"/>
              <a:gd name="connsiteX6" fmla="*/ 12664 w 42606"/>
              <a:gd name="connsiteY6" fmla="*/ 10649 h 13837"/>
              <a:gd name="connsiteX7" fmla="*/ 11514 w 42606"/>
              <a:gd name="connsiteY7" fmla="*/ 10256 h 13837"/>
              <a:gd name="connsiteX8" fmla="*/ 9560 w 42606"/>
              <a:gd name="connsiteY8" fmla="*/ 9666 h 13837"/>
              <a:gd name="connsiteX9" fmla="*/ 8270 w 42606"/>
              <a:gd name="connsiteY9" fmla="*/ 8051 h 13837"/>
              <a:gd name="connsiteX10" fmla="*/ 9116 w 42606"/>
              <a:gd name="connsiteY10" fmla="*/ 7174 h 13837"/>
              <a:gd name="connsiteX11" fmla="*/ 7925 w 42606"/>
              <a:gd name="connsiteY11" fmla="*/ 6270 h 13837"/>
              <a:gd name="connsiteX12" fmla="*/ 2443 w 42606"/>
              <a:gd name="connsiteY12" fmla="*/ 5551 h 13837"/>
              <a:gd name="connsiteX13" fmla="*/ 0 w 42606"/>
              <a:gd name="connsiteY13" fmla="*/ 4615 h 13837"/>
              <a:gd name="connsiteX14" fmla="*/ 3270 w 42606"/>
              <a:gd name="connsiteY14" fmla="*/ 3798 h 13837"/>
              <a:gd name="connsiteX15" fmla="*/ 6386 w 42606"/>
              <a:gd name="connsiteY15" fmla="*/ 3152 h 13837"/>
              <a:gd name="connsiteX16" fmla="*/ 6616 w 42606"/>
              <a:gd name="connsiteY16" fmla="*/ 2800 h 13837"/>
              <a:gd name="connsiteX17" fmla="*/ 2443 w 42606"/>
              <a:gd name="connsiteY17" fmla="*/ 1672 h 13837"/>
              <a:gd name="connsiteX18" fmla="*/ 2730 w 42606"/>
              <a:gd name="connsiteY18" fmla="*/ 780 h 13837"/>
              <a:gd name="connsiteX19" fmla="*/ 4269 w 42606"/>
              <a:gd name="connsiteY19" fmla="*/ 0 h 13837"/>
              <a:gd name="connsiteX0" fmla="*/ 40173 w 42606"/>
              <a:gd name="connsiteY0" fmla="*/ 13837 h 13837"/>
              <a:gd name="connsiteX1" fmla="*/ 42606 w 42606"/>
              <a:gd name="connsiteY1" fmla="*/ 13364 h 13837"/>
              <a:gd name="connsiteX2" fmla="*/ 39963 w 42606"/>
              <a:gd name="connsiteY2" fmla="*/ 13217 h 13837"/>
              <a:gd name="connsiteX3" fmla="*/ 34272 w 42606"/>
              <a:gd name="connsiteY3" fmla="*/ 12430 h 13837"/>
              <a:gd name="connsiteX4" fmla="*/ 26916 w 42606"/>
              <a:gd name="connsiteY4" fmla="*/ 11800 h 13837"/>
              <a:gd name="connsiteX5" fmla="*/ 23985 w 42606"/>
              <a:gd name="connsiteY5" fmla="*/ 11790 h 13837"/>
              <a:gd name="connsiteX6" fmla="*/ 12664 w 42606"/>
              <a:gd name="connsiteY6" fmla="*/ 10649 h 13837"/>
              <a:gd name="connsiteX7" fmla="*/ 11514 w 42606"/>
              <a:gd name="connsiteY7" fmla="*/ 10256 h 13837"/>
              <a:gd name="connsiteX8" fmla="*/ 9560 w 42606"/>
              <a:gd name="connsiteY8" fmla="*/ 9666 h 13837"/>
              <a:gd name="connsiteX9" fmla="*/ 8270 w 42606"/>
              <a:gd name="connsiteY9" fmla="*/ 8051 h 13837"/>
              <a:gd name="connsiteX10" fmla="*/ 9116 w 42606"/>
              <a:gd name="connsiteY10" fmla="*/ 7174 h 13837"/>
              <a:gd name="connsiteX11" fmla="*/ 7925 w 42606"/>
              <a:gd name="connsiteY11" fmla="*/ 6270 h 13837"/>
              <a:gd name="connsiteX12" fmla="*/ 2443 w 42606"/>
              <a:gd name="connsiteY12" fmla="*/ 5551 h 13837"/>
              <a:gd name="connsiteX13" fmla="*/ 0 w 42606"/>
              <a:gd name="connsiteY13" fmla="*/ 4615 h 13837"/>
              <a:gd name="connsiteX14" fmla="*/ 3270 w 42606"/>
              <a:gd name="connsiteY14" fmla="*/ 3798 h 13837"/>
              <a:gd name="connsiteX15" fmla="*/ 6386 w 42606"/>
              <a:gd name="connsiteY15" fmla="*/ 3152 h 13837"/>
              <a:gd name="connsiteX16" fmla="*/ 6616 w 42606"/>
              <a:gd name="connsiteY16" fmla="*/ 2800 h 13837"/>
              <a:gd name="connsiteX17" fmla="*/ 2443 w 42606"/>
              <a:gd name="connsiteY17" fmla="*/ 1672 h 13837"/>
              <a:gd name="connsiteX18" fmla="*/ 2730 w 42606"/>
              <a:gd name="connsiteY18" fmla="*/ 780 h 13837"/>
              <a:gd name="connsiteX19" fmla="*/ 4269 w 42606"/>
              <a:gd name="connsiteY19" fmla="*/ 0 h 13837"/>
              <a:gd name="connsiteX0" fmla="*/ 40173 w 40173"/>
              <a:gd name="connsiteY0" fmla="*/ 13837 h 13837"/>
              <a:gd name="connsiteX1" fmla="*/ 40020 w 40173"/>
              <a:gd name="connsiteY1" fmla="*/ 13758 h 13837"/>
              <a:gd name="connsiteX2" fmla="*/ 39963 w 40173"/>
              <a:gd name="connsiteY2" fmla="*/ 13217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2664 w 40173"/>
              <a:gd name="connsiteY6" fmla="*/ 10649 h 13837"/>
              <a:gd name="connsiteX7" fmla="*/ 11514 w 40173"/>
              <a:gd name="connsiteY7" fmla="*/ 10256 h 13837"/>
              <a:gd name="connsiteX8" fmla="*/ 9560 w 40173"/>
              <a:gd name="connsiteY8" fmla="*/ 9666 h 13837"/>
              <a:gd name="connsiteX9" fmla="*/ 8270 w 40173"/>
              <a:gd name="connsiteY9" fmla="*/ 8051 h 13837"/>
              <a:gd name="connsiteX10" fmla="*/ 9116 w 40173"/>
              <a:gd name="connsiteY10" fmla="*/ 7174 h 13837"/>
              <a:gd name="connsiteX11" fmla="*/ 7925 w 40173"/>
              <a:gd name="connsiteY11" fmla="*/ 6270 h 13837"/>
              <a:gd name="connsiteX12" fmla="*/ 2443 w 40173"/>
              <a:gd name="connsiteY12" fmla="*/ 5551 h 13837"/>
              <a:gd name="connsiteX13" fmla="*/ 0 w 40173"/>
              <a:gd name="connsiteY13" fmla="*/ 4615 h 13837"/>
              <a:gd name="connsiteX14" fmla="*/ 3270 w 40173"/>
              <a:gd name="connsiteY14" fmla="*/ 3798 h 13837"/>
              <a:gd name="connsiteX15" fmla="*/ 6386 w 40173"/>
              <a:gd name="connsiteY15" fmla="*/ 3152 h 13837"/>
              <a:gd name="connsiteX16" fmla="*/ 6616 w 40173"/>
              <a:gd name="connsiteY16" fmla="*/ 2800 h 13837"/>
              <a:gd name="connsiteX17" fmla="*/ 2443 w 40173"/>
              <a:gd name="connsiteY17" fmla="*/ 1672 h 13837"/>
              <a:gd name="connsiteX18" fmla="*/ 2730 w 40173"/>
              <a:gd name="connsiteY18" fmla="*/ 780 h 13837"/>
              <a:gd name="connsiteX19" fmla="*/ 4269 w 40173"/>
              <a:gd name="connsiteY19" fmla="*/ 0 h 13837"/>
              <a:gd name="connsiteX0" fmla="*/ 40173 w 41457"/>
              <a:gd name="connsiteY0" fmla="*/ 13837 h 13837"/>
              <a:gd name="connsiteX1" fmla="*/ 41457 w 41457"/>
              <a:gd name="connsiteY1" fmla="*/ 13650 h 13837"/>
              <a:gd name="connsiteX2" fmla="*/ 39963 w 41457"/>
              <a:gd name="connsiteY2" fmla="*/ 13217 h 13837"/>
              <a:gd name="connsiteX3" fmla="*/ 34272 w 41457"/>
              <a:gd name="connsiteY3" fmla="*/ 12430 h 13837"/>
              <a:gd name="connsiteX4" fmla="*/ 26916 w 41457"/>
              <a:gd name="connsiteY4" fmla="*/ 11800 h 13837"/>
              <a:gd name="connsiteX5" fmla="*/ 23985 w 41457"/>
              <a:gd name="connsiteY5" fmla="*/ 11790 h 13837"/>
              <a:gd name="connsiteX6" fmla="*/ 12664 w 41457"/>
              <a:gd name="connsiteY6" fmla="*/ 10649 h 13837"/>
              <a:gd name="connsiteX7" fmla="*/ 11514 w 41457"/>
              <a:gd name="connsiteY7" fmla="*/ 10256 h 13837"/>
              <a:gd name="connsiteX8" fmla="*/ 9560 w 41457"/>
              <a:gd name="connsiteY8" fmla="*/ 9666 h 13837"/>
              <a:gd name="connsiteX9" fmla="*/ 8270 w 41457"/>
              <a:gd name="connsiteY9" fmla="*/ 8051 h 13837"/>
              <a:gd name="connsiteX10" fmla="*/ 9116 w 41457"/>
              <a:gd name="connsiteY10" fmla="*/ 7174 h 13837"/>
              <a:gd name="connsiteX11" fmla="*/ 7925 w 41457"/>
              <a:gd name="connsiteY11" fmla="*/ 6270 h 13837"/>
              <a:gd name="connsiteX12" fmla="*/ 2443 w 41457"/>
              <a:gd name="connsiteY12" fmla="*/ 5551 h 13837"/>
              <a:gd name="connsiteX13" fmla="*/ 0 w 41457"/>
              <a:gd name="connsiteY13" fmla="*/ 4615 h 13837"/>
              <a:gd name="connsiteX14" fmla="*/ 3270 w 41457"/>
              <a:gd name="connsiteY14" fmla="*/ 3798 h 13837"/>
              <a:gd name="connsiteX15" fmla="*/ 6386 w 41457"/>
              <a:gd name="connsiteY15" fmla="*/ 3152 h 13837"/>
              <a:gd name="connsiteX16" fmla="*/ 6616 w 41457"/>
              <a:gd name="connsiteY16" fmla="*/ 2800 h 13837"/>
              <a:gd name="connsiteX17" fmla="*/ 2443 w 41457"/>
              <a:gd name="connsiteY17" fmla="*/ 1672 h 13837"/>
              <a:gd name="connsiteX18" fmla="*/ 2730 w 41457"/>
              <a:gd name="connsiteY18" fmla="*/ 780 h 13837"/>
              <a:gd name="connsiteX19" fmla="*/ 4269 w 41457"/>
              <a:gd name="connsiteY19" fmla="*/ 0 h 13837"/>
              <a:gd name="connsiteX0" fmla="*/ 40173 w 41457"/>
              <a:gd name="connsiteY0" fmla="*/ 13837 h 13837"/>
              <a:gd name="connsiteX1" fmla="*/ 41457 w 41457"/>
              <a:gd name="connsiteY1" fmla="*/ 13650 h 13837"/>
              <a:gd name="connsiteX2" fmla="*/ 39963 w 41457"/>
              <a:gd name="connsiteY2" fmla="*/ 13217 h 13837"/>
              <a:gd name="connsiteX3" fmla="*/ 34272 w 41457"/>
              <a:gd name="connsiteY3" fmla="*/ 12430 h 13837"/>
              <a:gd name="connsiteX4" fmla="*/ 26916 w 41457"/>
              <a:gd name="connsiteY4" fmla="*/ 11800 h 13837"/>
              <a:gd name="connsiteX5" fmla="*/ 23985 w 41457"/>
              <a:gd name="connsiteY5" fmla="*/ 11790 h 13837"/>
              <a:gd name="connsiteX6" fmla="*/ 12664 w 41457"/>
              <a:gd name="connsiteY6" fmla="*/ 10649 h 13837"/>
              <a:gd name="connsiteX7" fmla="*/ 11514 w 41457"/>
              <a:gd name="connsiteY7" fmla="*/ 10256 h 13837"/>
              <a:gd name="connsiteX8" fmla="*/ 9560 w 41457"/>
              <a:gd name="connsiteY8" fmla="*/ 9666 h 13837"/>
              <a:gd name="connsiteX9" fmla="*/ 8270 w 41457"/>
              <a:gd name="connsiteY9" fmla="*/ 8051 h 13837"/>
              <a:gd name="connsiteX10" fmla="*/ 9116 w 41457"/>
              <a:gd name="connsiteY10" fmla="*/ 7174 h 13837"/>
              <a:gd name="connsiteX11" fmla="*/ 7925 w 41457"/>
              <a:gd name="connsiteY11" fmla="*/ 6270 h 13837"/>
              <a:gd name="connsiteX12" fmla="*/ 2443 w 41457"/>
              <a:gd name="connsiteY12" fmla="*/ 5551 h 13837"/>
              <a:gd name="connsiteX13" fmla="*/ 0 w 41457"/>
              <a:gd name="connsiteY13" fmla="*/ 4615 h 13837"/>
              <a:gd name="connsiteX14" fmla="*/ 3270 w 41457"/>
              <a:gd name="connsiteY14" fmla="*/ 3798 h 13837"/>
              <a:gd name="connsiteX15" fmla="*/ 6386 w 41457"/>
              <a:gd name="connsiteY15" fmla="*/ 3152 h 13837"/>
              <a:gd name="connsiteX16" fmla="*/ 6616 w 41457"/>
              <a:gd name="connsiteY16" fmla="*/ 2800 h 13837"/>
              <a:gd name="connsiteX17" fmla="*/ 2443 w 41457"/>
              <a:gd name="connsiteY17" fmla="*/ 1672 h 13837"/>
              <a:gd name="connsiteX18" fmla="*/ 2730 w 41457"/>
              <a:gd name="connsiteY18" fmla="*/ 780 h 13837"/>
              <a:gd name="connsiteX19" fmla="*/ 4269 w 41457"/>
              <a:gd name="connsiteY19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963 w 40173"/>
              <a:gd name="connsiteY2" fmla="*/ 13217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2664 w 40173"/>
              <a:gd name="connsiteY6" fmla="*/ 10649 h 13837"/>
              <a:gd name="connsiteX7" fmla="*/ 11514 w 40173"/>
              <a:gd name="connsiteY7" fmla="*/ 10256 h 13837"/>
              <a:gd name="connsiteX8" fmla="*/ 9560 w 40173"/>
              <a:gd name="connsiteY8" fmla="*/ 9666 h 13837"/>
              <a:gd name="connsiteX9" fmla="*/ 8270 w 40173"/>
              <a:gd name="connsiteY9" fmla="*/ 8051 h 13837"/>
              <a:gd name="connsiteX10" fmla="*/ 9116 w 40173"/>
              <a:gd name="connsiteY10" fmla="*/ 7174 h 13837"/>
              <a:gd name="connsiteX11" fmla="*/ 7925 w 40173"/>
              <a:gd name="connsiteY11" fmla="*/ 6270 h 13837"/>
              <a:gd name="connsiteX12" fmla="*/ 2443 w 40173"/>
              <a:gd name="connsiteY12" fmla="*/ 5551 h 13837"/>
              <a:gd name="connsiteX13" fmla="*/ 0 w 40173"/>
              <a:gd name="connsiteY13" fmla="*/ 4615 h 13837"/>
              <a:gd name="connsiteX14" fmla="*/ 3270 w 40173"/>
              <a:gd name="connsiteY14" fmla="*/ 3798 h 13837"/>
              <a:gd name="connsiteX15" fmla="*/ 6386 w 40173"/>
              <a:gd name="connsiteY15" fmla="*/ 3152 h 13837"/>
              <a:gd name="connsiteX16" fmla="*/ 6616 w 40173"/>
              <a:gd name="connsiteY16" fmla="*/ 2800 h 13837"/>
              <a:gd name="connsiteX17" fmla="*/ 2443 w 40173"/>
              <a:gd name="connsiteY17" fmla="*/ 1672 h 13837"/>
              <a:gd name="connsiteX18" fmla="*/ 2730 w 40173"/>
              <a:gd name="connsiteY18" fmla="*/ 780 h 13837"/>
              <a:gd name="connsiteX19" fmla="*/ 4269 w 40173"/>
              <a:gd name="connsiteY19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963 w 40173"/>
              <a:gd name="connsiteY2" fmla="*/ 13217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2664 w 40173"/>
              <a:gd name="connsiteY6" fmla="*/ 10649 h 13837"/>
              <a:gd name="connsiteX7" fmla="*/ 11514 w 40173"/>
              <a:gd name="connsiteY7" fmla="*/ 10256 h 13837"/>
              <a:gd name="connsiteX8" fmla="*/ 9560 w 40173"/>
              <a:gd name="connsiteY8" fmla="*/ 9666 h 13837"/>
              <a:gd name="connsiteX9" fmla="*/ 8270 w 40173"/>
              <a:gd name="connsiteY9" fmla="*/ 8051 h 13837"/>
              <a:gd name="connsiteX10" fmla="*/ 9116 w 40173"/>
              <a:gd name="connsiteY10" fmla="*/ 7174 h 13837"/>
              <a:gd name="connsiteX11" fmla="*/ 7925 w 40173"/>
              <a:gd name="connsiteY11" fmla="*/ 6270 h 13837"/>
              <a:gd name="connsiteX12" fmla="*/ 2443 w 40173"/>
              <a:gd name="connsiteY12" fmla="*/ 5551 h 13837"/>
              <a:gd name="connsiteX13" fmla="*/ 0 w 40173"/>
              <a:gd name="connsiteY13" fmla="*/ 4615 h 13837"/>
              <a:gd name="connsiteX14" fmla="*/ 3270 w 40173"/>
              <a:gd name="connsiteY14" fmla="*/ 3798 h 13837"/>
              <a:gd name="connsiteX15" fmla="*/ 6386 w 40173"/>
              <a:gd name="connsiteY15" fmla="*/ 3152 h 13837"/>
              <a:gd name="connsiteX16" fmla="*/ 6616 w 40173"/>
              <a:gd name="connsiteY16" fmla="*/ 2800 h 13837"/>
              <a:gd name="connsiteX17" fmla="*/ 2443 w 40173"/>
              <a:gd name="connsiteY17" fmla="*/ 1672 h 13837"/>
              <a:gd name="connsiteX18" fmla="*/ 2730 w 40173"/>
              <a:gd name="connsiteY18" fmla="*/ 780 h 13837"/>
              <a:gd name="connsiteX19" fmla="*/ 4269 w 40173"/>
              <a:gd name="connsiteY19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2664 w 40173"/>
              <a:gd name="connsiteY6" fmla="*/ 10649 h 13837"/>
              <a:gd name="connsiteX7" fmla="*/ 11514 w 40173"/>
              <a:gd name="connsiteY7" fmla="*/ 10256 h 13837"/>
              <a:gd name="connsiteX8" fmla="*/ 9560 w 40173"/>
              <a:gd name="connsiteY8" fmla="*/ 9666 h 13837"/>
              <a:gd name="connsiteX9" fmla="*/ 8270 w 40173"/>
              <a:gd name="connsiteY9" fmla="*/ 8051 h 13837"/>
              <a:gd name="connsiteX10" fmla="*/ 9116 w 40173"/>
              <a:gd name="connsiteY10" fmla="*/ 7174 h 13837"/>
              <a:gd name="connsiteX11" fmla="*/ 7925 w 40173"/>
              <a:gd name="connsiteY11" fmla="*/ 6270 h 13837"/>
              <a:gd name="connsiteX12" fmla="*/ 2443 w 40173"/>
              <a:gd name="connsiteY12" fmla="*/ 5551 h 13837"/>
              <a:gd name="connsiteX13" fmla="*/ 0 w 40173"/>
              <a:gd name="connsiteY13" fmla="*/ 4615 h 13837"/>
              <a:gd name="connsiteX14" fmla="*/ 3270 w 40173"/>
              <a:gd name="connsiteY14" fmla="*/ 3798 h 13837"/>
              <a:gd name="connsiteX15" fmla="*/ 6386 w 40173"/>
              <a:gd name="connsiteY15" fmla="*/ 3152 h 13837"/>
              <a:gd name="connsiteX16" fmla="*/ 6616 w 40173"/>
              <a:gd name="connsiteY16" fmla="*/ 2800 h 13837"/>
              <a:gd name="connsiteX17" fmla="*/ 2443 w 40173"/>
              <a:gd name="connsiteY17" fmla="*/ 1672 h 13837"/>
              <a:gd name="connsiteX18" fmla="*/ 2730 w 40173"/>
              <a:gd name="connsiteY18" fmla="*/ 780 h 13837"/>
              <a:gd name="connsiteX19" fmla="*/ 4269 w 40173"/>
              <a:gd name="connsiteY19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2664 w 40173"/>
              <a:gd name="connsiteY6" fmla="*/ 10649 h 13837"/>
              <a:gd name="connsiteX7" fmla="*/ 11514 w 40173"/>
              <a:gd name="connsiteY7" fmla="*/ 10256 h 13837"/>
              <a:gd name="connsiteX8" fmla="*/ 9560 w 40173"/>
              <a:gd name="connsiteY8" fmla="*/ 9666 h 13837"/>
              <a:gd name="connsiteX9" fmla="*/ 8270 w 40173"/>
              <a:gd name="connsiteY9" fmla="*/ 8051 h 13837"/>
              <a:gd name="connsiteX10" fmla="*/ 9116 w 40173"/>
              <a:gd name="connsiteY10" fmla="*/ 7174 h 13837"/>
              <a:gd name="connsiteX11" fmla="*/ 7925 w 40173"/>
              <a:gd name="connsiteY11" fmla="*/ 6270 h 13837"/>
              <a:gd name="connsiteX12" fmla="*/ 2443 w 40173"/>
              <a:gd name="connsiteY12" fmla="*/ 5551 h 13837"/>
              <a:gd name="connsiteX13" fmla="*/ 0 w 40173"/>
              <a:gd name="connsiteY13" fmla="*/ 4615 h 13837"/>
              <a:gd name="connsiteX14" fmla="*/ 3270 w 40173"/>
              <a:gd name="connsiteY14" fmla="*/ 3798 h 13837"/>
              <a:gd name="connsiteX15" fmla="*/ 6386 w 40173"/>
              <a:gd name="connsiteY15" fmla="*/ 3152 h 13837"/>
              <a:gd name="connsiteX16" fmla="*/ 6616 w 40173"/>
              <a:gd name="connsiteY16" fmla="*/ 2800 h 13837"/>
              <a:gd name="connsiteX17" fmla="*/ 2443 w 40173"/>
              <a:gd name="connsiteY17" fmla="*/ 1672 h 13837"/>
              <a:gd name="connsiteX18" fmla="*/ 2730 w 40173"/>
              <a:gd name="connsiteY18" fmla="*/ 780 h 13837"/>
              <a:gd name="connsiteX19" fmla="*/ 4269 w 40173"/>
              <a:gd name="connsiteY19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7261 w 40173"/>
              <a:gd name="connsiteY6" fmla="*/ 11112 h 13837"/>
              <a:gd name="connsiteX7" fmla="*/ 12664 w 40173"/>
              <a:gd name="connsiteY7" fmla="*/ 10649 h 13837"/>
              <a:gd name="connsiteX8" fmla="*/ 11514 w 40173"/>
              <a:gd name="connsiteY8" fmla="*/ 10256 h 13837"/>
              <a:gd name="connsiteX9" fmla="*/ 9560 w 40173"/>
              <a:gd name="connsiteY9" fmla="*/ 9666 h 13837"/>
              <a:gd name="connsiteX10" fmla="*/ 8270 w 40173"/>
              <a:gd name="connsiteY10" fmla="*/ 8051 h 13837"/>
              <a:gd name="connsiteX11" fmla="*/ 9116 w 40173"/>
              <a:gd name="connsiteY11" fmla="*/ 7174 h 13837"/>
              <a:gd name="connsiteX12" fmla="*/ 7925 w 40173"/>
              <a:gd name="connsiteY12" fmla="*/ 6270 h 13837"/>
              <a:gd name="connsiteX13" fmla="*/ 2443 w 40173"/>
              <a:gd name="connsiteY13" fmla="*/ 5551 h 13837"/>
              <a:gd name="connsiteX14" fmla="*/ 0 w 40173"/>
              <a:gd name="connsiteY14" fmla="*/ 4615 h 13837"/>
              <a:gd name="connsiteX15" fmla="*/ 3270 w 40173"/>
              <a:gd name="connsiteY15" fmla="*/ 3798 h 13837"/>
              <a:gd name="connsiteX16" fmla="*/ 6386 w 40173"/>
              <a:gd name="connsiteY16" fmla="*/ 3152 h 13837"/>
              <a:gd name="connsiteX17" fmla="*/ 6616 w 40173"/>
              <a:gd name="connsiteY17" fmla="*/ 2800 h 13837"/>
              <a:gd name="connsiteX18" fmla="*/ 2443 w 40173"/>
              <a:gd name="connsiteY18" fmla="*/ 1672 h 13837"/>
              <a:gd name="connsiteX19" fmla="*/ 2730 w 40173"/>
              <a:gd name="connsiteY19" fmla="*/ 780 h 13837"/>
              <a:gd name="connsiteX20" fmla="*/ 4269 w 40173"/>
              <a:gd name="connsiteY20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6744 w 40173"/>
              <a:gd name="connsiteY6" fmla="*/ 11132 h 13837"/>
              <a:gd name="connsiteX7" fmla="*/ 12664 w 40173"/>
              <a:gd name="connsiteY7" fmla="*/ 10649 h 13837"/>
              <a:gd name="connsiteX8" fmla="*/ 11514 w 40173"/>
              <a:gd name="connsiteY8" fmla="*/ 10256 h 13837"/>
              <a:gd name="connsiteX9" fmla="*/ 9560 w 40173"/>
              <a:gd name="connsiteY9" fmla="*/ 9666 h 13837"/>
              <a:gd name="connsiteX10" fmla="*/ 8270 w 40173"/>
              <a:gd name="connsiteY10" fmla="*/ 8051 h 13837"/>
              <a:gd name="connsiteX11" fmla="*/ 9116 w 40173"/>
              <a:gd name="connsiteY11" fmla="*/ 7174 h 13837"/>
              <a:gd name="connsiteX12" fmla="*/ 7925 w 40173"/>
              <a:gd name="connsiteY12" fmla="*/ 6270 h 13837"/>
              <a:gd name="connsiteX13" fmla="*/ 2443 w 40173"/>
              <a:gd name="connsiteY13" fmla="*/ 5551 h 13837"/>
              <a:gd name="connsiteX14" fmla="*/ 0 w 40173"/>
              <a:gd name="connsiteY14" fmla="*/ 4615 h 13837"/>
              <a:gd name="connsiteX15" fmla="*/ 3270 w 40173"/>
              <a:gd name="connsiteY15" fmla="*/ 3798 h 13837"/>
              <a:gd name="connsiteX16" fmla="*/ 6386 w 40173"/>
              <a:gd name="connsiteY16" fmla="*/ 3152 h 13837"/>
              <a:gd name="connsiteX17" fmla="*/ 6616 w 40173"/>
              <a:gd name="connsiteY17" fmla="*/ 2800 h 13837"/>
              <a:gd name="connsiteX18" fmla="*/ 2443 w 40173"/>
              <a:gd name="connsiteY18" fmla="*/ 1672 h 13837"/>
              <a:gd name="connsiteX19" fmla="*/ 2730 w 40173"/>
              <a:gd name="connsiteY19" fmla="*/ 780 h 13837"/>
              <a:gd name="connsiteX20" fmla="*/ 4269 w 40173"/>
              <a:gd name="connsiteY20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6744 w 40173"/>
              <a:gd name="connsiteY6" fmla="*/ 11132 h 13837"/>
              <a:gd name="connsiteX7" fmla="*/ 12377 w 40173"/>
              <a:gd name="connsiteY7" fmla="*/ 10570 h 13837"/>
              <a:gd name="connsiteX8" fmla="*/ 11514 w 40173"/>
              <a:gd name="connsiteY8" fmla="*/ 10256 h 13837"/>
              <a:gd name="connsiteX9" fmla="*/ 9560 w 40173"/>
              <a:gd name="connsiteY9" fmla="*/ 9666 h 13837"/>
              <a:gd name="connsiteX10" fmla="*/ 8270 w 40173"/>
              <a:gd name="connsiteY10" fmla="*/ 8051 h 13837"/>
              <a:gd name="connsiteX11" fmla="*/ 9116 w 40173"/>
              <a:gd name="connsiteY11" fmla="*/ 7174 h 13837"/>
              <a:gd name="connsiteX12" fmla="*/ 7925 w 40173"/>
              <a:gd name="connsiteY12" fmla="*/ 6270 h 13837"/>
              <a:gd name="connsiteX13" fmla="*/ 2443 w 40173"/>
              <a:gd name="connsiteY13" fmla="*/ 5551 h 13837"/>
              <a:gd name="connsiteX14" fmla="*/ 0 w 40173"/>
              <a:gd name="connsiteY14" fmla="*/ 4615 h 13837"/>
              <a:gd name="connsiteX15" fmla="*/ 3270 w 40173"/>
              <a:gd name="connsiteY15" fmla="*/ 3798 h 13837"/>
              <a:gd name="connsiteX16" fmla="*/ 6386 w 40173"/>
              <a:gd name="connsiteY16" fmla="*/ 3152 h 13837"/>
              <a:gd name="connsiteX17" fmla="*/ 6616 w 40173"/>
              <a:gd name="connsiteY17" fmla="*/ 2800 h 13837"/>
              <a:gd name="connsiteX18" fmla="*/ 2443 w 40173"/>
              <a:gd name="connsiteY18" fmla="*/ 1672 h 13837"/>
              <a:gd name="connsiteX19" fmla="*/ 2730 w 40173"/>
              <a:gd name="connsiteY19" fmla="*/ 780 h 13837"/>
              <a:gd name="connsiteX20" fmla="*/ 4269 w 40173"/>
              <a:gd name="connsiteY20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4215 w 40173"/>
              <a:gd name="connsiteY6" fmla="*/ 10798 h 13837"/>
              <a:gd name="connsiteX7" fmla="*/ 12377 w 40173"/>
              <a:gd name="connsiteY7" fmla="*/ 10570 h 13837"/>
              <a:gd name="connsiteX8" fmla="*/ 11514 w 40173"/>
              <a:gd name="connsiteY8" fmla="*/ 10256 h 13837"/>
              <a:gd name="connsiteX9" fmla="*/ 9560 w 40173"/>
              <a:gd name="connsiteY9" fmla="*/ 9666 h 13837"/>
              <a:gd name="connsiteX10" fmla="*/ 8270 w 40173"/>
              <a:gd name="connsiteY10" fmla="*/ 8051 h 13837"/>
              <a:gd name="connsiteX11" fmla="*/ 9116 w 40173"/>
              <a:gd name="connsiteY11" fmla="*/ 7174 h 13837"/>
              <a:gd name="connsiteX12" fmla="*/ 7925 w 40173"/>
              <a:gd name="connsiteY12" fmla="*/ 6270 h 13837"/>
              <a:gd name="connsiteX13" fmla="*/ 2443 w 40173"/>
              <a:gd name="connsiteY13" fmla="*/ 5551 h 13837"/>
              <a:gd name="connsiteX14" fmla="*/ 0 w 40173"/>
              <a:gd name="connsiteY14" fmla="*/ 4615 h 13837"/>
              <a:gd name="connsiteX15" fmla="*/ 3270 w 40173"/>
              <a:gd name="connsiteY15" fmla="*/ 3798 h 13837"/>
              <a:gd name="connsiteX16" fmla="*/ 6386 w 40173"/>
              <a:gd name="connsiteY16" fmla="*/ 3152 h 13837"/>
              <a:gd name="connsiteX17" fmla="*/ 6616 w 40173"/>
              <a:gd name="connsiteY17" fmla="*/ 2800 h 13837"/>
              <a:gd name="connsiteX18" fmla="*/ 2443 w 40173"/>
              <a:gd name="connsiteY18" fmla="*/ 1672 h 13837"/>
              <a:gd name="connsiteX19" fmla="*/ 2730 w 40173"/>
              <a:gd name="connsiteY19" fmla="*/ 780 h 13837"/>
              <a:gd name="connsiteX20" fmla="*/ 4269 w 40173"/>
              <a:gd name="connsiteY20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272 w 40173"/>
              <a:gd name="connsiteY3" fmla="*/ 12430 h 13837"/>
              <a:gd name="connsiteX4" fmla="*/ 26916 w 40173"/>
              <a:gd name="connsiteY4" fmla="*/ 11800 h 13837"/>
              <a:gd name="connsiteX5" fmla="*/ 23985 w 40173"/>
              <a:gd name="connsiteY5" fmla="*/ 11790 h 13837"/>
              <a:gd name="connsiteX6" fmla="*/ 13813 w 40173"/>
              <a:gd name="connsiteY6" fmla="*/ 10778 h 13837"/>
              <a:gd name="connsiteX7" fmla="*/ 12377 w 40173"/>
              <a:gd name="connsiteY7" fmla="*/ 10570 h 13837"/>
              <a:gd name="connsiteX8" fmla="*/ 11514 w 40173"/>
              <a:gd name="connsiteY8" fmla="*/ 10256 h 13837"/>
              <a:gd name="connsiteX9" fmla="*/ 9560 w 40173"/>
              <a:gd name="connsiteY9" fmla="*/ 9666 h 13837"/>
              <a:gd name="connsiteX10" fmla="*/ 8270 w 40173"/>
              <a:gd name="connsiteY10" fmla="*/ 8051 h 13837"/>
              <a:gd name="connsiteX11" fmla="*/ 9116 w 40173"/>
              <a:gd name="connsiteY11" fmla="*/ 7174 h 13837"/>
              <a:gd name="connsiteX12" fmla="*/ 7925 w 40173"/>
              <a:gd name="connsiteY12" fmla="*/ 6270 h 13837"/>
              <a:gd name="connsiteX13" fmla="*/ 2443 w 40173"/>
              <a:gd name="connsiteY13" fmla="*/ 5551 h 13837"/>
              <a:gd name="connsiteX14" fmla="*/ 0 w 40173"/>
              <a:gd name="connsiteY14" fmla="*/ 4615 h 13837"/>
              <a:gd name="connsiteX15" fmla="*/ 3270 w 40173"/>
              <a:gd name="connsiteY15" fmla="*/ 3798 h 13837"/>
              <a:gd name="connsiteX16" fmla="*/ 6386 w 40173"/>
              <a:gd name="connsiteY16" fmla="*/ 3152 h 13837"/>
              <a:gd name="connsiteX17" fmla="*/ 6616 w 40173"/>
              <a:gd name="connsiteY17" fmla="*/ 2800 h 13837"/>
              <a:gd name="connsiteX18" fmla="*/ 2443 w 40173"/>
              <a:gd name="connsiteY18" fmla="*/ 1672 h 13837"/>
              <a:gd name="connsiteX19" fmla="*/ 2730 w 40173"/>
              <a:gd name="connsiteY19" fmla="*/ 780 h 13837"/>
              <a:gd name="connsiteX20" fmla="*/ 4269 w 40173"/>
              <a:gd name="connsiteY20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272 w 40173"/>
              <a:gd name="connsiteY3" fmla="*/ 12430 h 13837"/>
              <a:gd name="connsiteX4" fmla="*/ 27836 w 40173"/>
              <a:gd name="connsiteY4" fmla="*/ 11780 h 13837"/>
              <a:gd name="connsiteX5" fmla="*/ 23985 w 40173"/>
              <a:gd name="connsiteY5" fmla="*/ 11790 h 13837"/>
              <a:gd name="connsiteX6" fmla="*/ 13813 w 40173"/>
              <a:gd name="connsiteY6" fmla="*/ 10778 h 13837"/>
              <a:gd name="connsiteX7" fmla="*/ 12377 w 40173"/>
              <a:gd name="connsiteY7" fmla="*/ 10570 h 13837"/>
              <a:gd name="connsiteX8" fmla="*/ 11514 w 40173"/>
              <a:gd name="connsiteY8" fmla="*/ 10256 h 13837"/>
              <a:gd name="connsiteX9" fmla="*/ 9560 w 40173"/>
              <a:gd name="connsiteY9" fmla="*/ 9666 h 13837"/>
              <a:gd name="connsiteX10" fmla="*/ 8270 w 40173"/>
              <a:gd name="connsiteY10" fmla="*/ 8051 h 13837"/>
              <a:gd name="connsiteX11" fmla="*/ 9116 w 40173"/>
              <a:gd name="connsiteY11" fmla="*/ 7174 h 13837"/>
              <a:gd name="connsiteX12" fmla="*/ 7925 w 40173"/>
              <a:gd name="connsiteY12" fmla="*/ 6270 h 13837"/>
              <a:gd name="connsiteX13" fmla="*/ 2443 w 40173"/>
              <a:gd name="connsiteY13" fmla="*/ 5551 h 13837"/>
              <a:gd name="connsiteX14" fmla="*/ 0 w 40173"/>
              <a:gd name="connsiteY14" fmla="*/ 4615 h 13837"/>
              <a:gd name="connsiteX15" fmla="*/ 3270 w 40173"/>
              <a:gd name="connsiteY15" fmla="*/ 3798 h 13837"/>
              <a:gd name="connsiteX16" fmla="*/ 6386 w 40173"/>
              <a:gd name="connsiteY16" fmla="*/ 3152 h 13837"/>
              <a:gd name="connsiteX17" fmla="*/ 6616 w 40173"/>
              <a:gd name="connsiteY17" fmla="*/ 2800 h 13837"/>
              <a:gd name="connsiteX18" fmla="*/ 2443 w 40173"/>
              <a:gd name="connsiteY18" fmla="*/ 1672 h 13837"/>
              <a:gd name="connsiteX19" fmla="*/ 2730 w 40173"/>
              <a:gd name="connsiteY19" fmla="*/ 780 h 13837"/>
              <a:gd name="connsiteX20" fmla="*/ 4269 w 40173"/>
              <a:gd name="connsiteY20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272 w 40173"/>
              <a:gd name="connsiteY3" fmla="*/ 12430 h 13837"/>
              <a:gd name="connsiteX4" fmla="*/ 27836 w 40173"/>
              <a:gd name="connsiteY4" fmla="*/ 11780 h 13837"/>
              <a:gd name="connsiteX5" fmla="*/ 23985 w 40173"/>
              <a:gd name="connsiteY5" fmla="*/ 11731 h 13837"/>
              <a:gd name="connsiteX6" fmla="*/ 13813 w 40173"/>
              <a:gd name="connsiteY6" fmla="*/ 10778 h 13837"/>
              <a:gd name="connsiteX7" fmla="*/ 12377 w 40173"/>
              <a:gd name="connsiteY7" fmla="*/ 10570 h 13837"/>
              <a:gd name="connsiteX8" fmla="*/ 11514 w 40173"/>
              <a:gd name="connsiteY8" fmla="*/ 10256 h 13837"/>
              <a:gd name="connsiteX9" fmla="*/ 9560 w 40173"/>
              <a:gd name="connsiteY9" fmla="*/ 9666 h 13837"/>
              <a:gd name="connsiteX10" fmla="*/ 8270 w 40173"/>
              <a:gd name="connsiteY10" fmla="*/ 8051 h 13837"/>
              <a:gd name="connsiteX11" fmla="*/ 9116 w 40173"/>
              <a:gd name="connsiteY11" fmla="*/ 7174 h 13837"/>
              <a:gd name="connsiteX12" fmla="*/ 7925 w 40173"/>
              <a:gd name="connsiteY12" fmla="*/ 6270 h 13837"/>
              <a:gd name="connsiteX13" fmla="*/ 2443 w 40173"/>
              <a:gd name="connsiteY13" fmla="*/ 5551 h 13837"/>
              <a:gd name="connsiteX14" fmla="*/ 0 w 40173"/>
              <a:gd name="connsiteY14" fmla="*/ 4615 h 13837"/>
              <a:gd name="connsiteX15" fmla="*/ 3270 w 40173"/>
              <a:gd name="connsiteY15" fmla="*/ 3798 h 13837"/>
              <a:gd name="connsiteX16" fmla="*/ 6386 w 40173"/>
              <a:gd name="connsiteY16" fmla="*/ 3152 h 13837"/>
              <a:gd name="connsiteX17" fmla="*/ 6616 w 40173"/>
              <a:gd name="connsiteY17" fmla="*/ 2800 h 13837"/>
              <a:gd name="connsiteX18" fmla="*/ 2443 w 40173"/>
              <a:gd name="connsiteY18" fmla="*/ 1672 h 13837"/>
              <a:gd name="connsiteX19" fmla="*/ 2730 w 40173"/>
              <a:gd name="connsiteY19" fmla="*/ 780 h 13837"/>
              <a:gd name="connsiteX20" fmla="*/ 4269 w 40173"/>
              <a:gd name="connsiteY20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272 w 40173"/>
              <a:gd name="connsiteY3" fmla="*/ 12430 h 13837"/>
              <a:gd name="connsiteX4" fmla="*/ 27836 w 40173"/>
              <a:gd name="connsiteY4" fmla="*/ 11780 h 13837"/>
              <a:gd name="connsiteX5" fmla="*/ 23928 w 40173"/>
              <a:gd name="connsiteY5" fmla="*/ 11692 h 13837"/>
              <a:gd name="connsiteX6" fmla="*/ 13813 w 40173"/>
              <a:gd name="connsiteY6" fmla="*/ 10778 h 13837"/>
              <a:gd name="connsiteX7" fmla="*/ 12377 w 40173"/>
              <a:gd name="connsiteY7" fmla="*/ 10570 h 13837"/>
              <a:gd name="connsiteX8" fmla="*/ 11514 w 40173"/>
              <a:gd name="connsiteY8" fmla="*/ 10256 h 13837"/>
              <a:gd name="connsiteX9" fmla="*/ 9560 w 40173"/>
              <a:gd name="connsiteY9" fmla="*/ 9666 h 13837"/>
              <a:gd name="connsiteX10" fmla="*/ 8270 w 40173"/>
              <a:gd name="connsiteY10" fmla="*/ 8051 h 13837"/>
              <a:gd name="connsiteX11" fmla="*/ 9116 w 40173"/>
              <a:gd name="connsiteY11" fmla="*/ 7174 h 13837"/>
              <a:gd name="connsiteX12" fmla="*/ 7925 w 40173"/>
              <a:gd name="connsiteY12" fmla="*/ 6270 h 13837"/>
              <a:gd name="connsiteX13" fmla="*/ 2443 w 40173"/>
              <a:gd name="connsiteY13" fmla="*/ 5551 h 13837"/>
              <a:gd name="connsiteX14" fmla="*/ 0 w 40173"/>
              <a:gd name="connsiteY14" fmla="*/ 4615 h 13837"/>
              <a:gd name="connsiteX15" fmla="*/ 3270 w 40173"/>
              <a:gd name="connsiteY15" fmla="*/ 3798 h 13837"/>
              <a:gd name="connsiteX16" fmla="*/ 6386 w 40173"/>
              <a:gd name="connsiteY16" fmla="*/ 3152 h 13837"/>
              <a:gd name="connsiteX17" fmla="*/ 6616 w 40173"/>
              <a:gd name="connsiteY17" fmla="*/ 2800 h 13837"/>
              <a:gd name="connsiteX18" fmla="*/ 2443 w 40173"/>
              <a:gd name="connsiteY18" fmla="*/ 1672 h 13837"/>
              <a:gd name="connsiteX19" fmla="*/ 2730 w 40173"/>
              <a:gd name="connsiteY19" fmla="*/ 780 h 13837"/>
              <a:gd name="connsiteX20" fmla="*/ 4269 w 40173"/>
              <a:gd name="connsiteY20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1686 w 40173"/>
              <a:gd name="connsiteY3" fmla="*/ 12036 h 13837"/>
              <a:gd name="connsiteX4" fmla="*/ 27836 w 40173"/>
              <a:gd name="connsiteY4" fmla="*/ 11780 h 13837"/>
              <a:gd name="connsiteX5" fmla="*/ 23928 w 40173"/>
              <a:gd name="connsiteY5" fmla="*/ 11692 h 13837"/>
              <a:gd name="connsiteX6" fmla="*/ 13813 w 40173"/>
              <a:gd name="connsiteY6" fmla="*/ 10778 h 13837"/>
              <a:gd name="connsiteX7" fmla="*/ 12377 w 40173"/>
              <a:gd name="connsiteY7" fmla="*/ 10570 h 13837"/>
              <a:gd name="connsiteX8" fmla="*/ 11514 w 40173"/>
              <a:gd name="connsiteY8" fmla="*/ 10256 h 13837"/>
              <a:gd name="connsiteX9" fmla="*/ 9560 w 40173"/>
              <a:gd name="connsiteY9" fmla="*/ 9666 h 13837"/>
              <a:gd name="connsiteX10" fmla="*/ 8270 w 40173"/>
              <a:gd name="connsiteY10" fmla="*/ 8051 h 13837"/>
              <a:gd name="connsiteX11" fmla="*/ 9116 w 40173"/>
              <a:gd name="connsiteY11" fmla="*/ 7174 h 13837"/>
              <a:gd name="connsiteX12" fmla="*/ 7925 w 40173"/>
              <a:gd name="connsiteY12" fmla="*/ 6270 h 13837"/>
              <a:gd name="connsiteX13" fmla="*/ 2443 w 40173"/>
              <a:gd name="connsiteY13" fmla="*/ 5551 h 13837"/>
              <a:gd name="connsiteX14" fmla="*/ 0 w 40173"/>
              <a:gd name="connsiteY14" fmla="*/ 4615 h 13837"/>
              <a:gd name="connsiteX15" fmla="*/ 3270 w 40173"/>
              <a:gd name="connsiteY15" fmla="*/ 3798 h 13837"/>
              <a:gd name="connsiteX16" fmla="*/ 6386 w 40173"/>
              <a:gd name="connsiteY16" fmla="*/ 3152 h 13837"/>
              <a:gd name="connsiteX17" fmla="*/ 6616 w 40173"/>
              <a:gd name="connsiteY17" fmla="*/ 2800 h 13837"/>
              <a:gd name="connsiteX18" fmla="*/ 2443 w 40173"/>
              <a:gd name="connsiteY18" fmla="*/ 1672 h 13837"/>
              <a:gd name="connsiteX19" fmla="*/ 2730 w 40173"/>
              <a:gd name="connsiteY19" fmla="*/ 780 h 13837"/>
              <a:gd name="connsiteX20" fmla="*/ 4269 w 40173"/>
              <a:gd name="connsiteY20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6916 w 40173"/>
              <a:gd name="connsiteY3" fmla="*/ 12735 h 13837"/>
              <a:gd name="connsiteX4" fmla="*/ 31686 w 40173"/>
              <a:gd name="connsiteY4" fmla="*/ 12036 h 13837"/>
              <a:gd name="connsiteX5" fmla="*/ 27836 w 40173"/>
              <a:gd name="connsiteY5" fmla="*/ 11780 h 13837"/>
              <a:gd name="connsiteX6" fmla="*/ 23928 w 40173"/>
              <a:gd name="connsiteY6" fmla="*/ 11692 h 13837"/>
              <a:gd name="connsiteX7" fmla="*/ 13813 w 40173"/>
              <a:gd name="connsiteY7" fmla="*/ 10778 h 13837"/>
              <a:gd name="connsiteX8" fmla="*/ 12377 w 40173"/>
              <a:gd name="connsiteY8" fmla="*/ 10570 h 13837"/>
              <a:gd name="connsiteX9" fmla="*/ 11514 w 40173"/>
              <a:gd name="connsiteY9" fmla="*/ 10256 h 13837"/>
              <a:gd name="connsiteX10" fmla="*/ 9560 w 40173"/>
              <a:gd name="connsiteY10" fmla="*/ 9666 h 13837"/>
              <a:gd name="connsiteX11" fmla="*/ 8270 w 40173"/>
              <a:gd name="connsiteY11" fmla="*/ 8051 h 13837"/>
              <a:gd name="connsiteX12" fmla="*/ 9116 w 40173"/>
              <a:gd name="connsiteY12" fmla="*/ 7174 h 13837"/>
              <a:gd name="connsiteX13" fmla="*/ 7925 w 40173"/>
              <a:gd name="connsiteY13" fmla="*/ 6270 h 13837"/>
              <a:gd name="connsiteX14" fmla="*/ 2443 w 40173"/>
              <a:gd name="connsiteY14" fmla="*/ 5551 h 13837"/>
              <a:gd name="connsiteX15" fmla="*/ 0 w 40173"/>
              <a:gd name="connsiteY15" fmla="*/ 4615 h 13837"/>
              <a:gd name="connsiteX16" fmla="*/ 3270 w 40173"/>
              <a:gd name="connsiteY16" fmla="*/ 3798 h 13837"/>
              <a:gd name="connsiteX17" fmla="*/ 6386 w 40173"/>
              <a:gd name="connsiteY17" fmla="*/ 3152 h 13837"/>
              <a:gd name="connsiteX18" fmla="*/ 6616 w 40173"/>
              <a:gd name="connsiteY18" fmla="*/ 2800 h 13837"/>
              <a:gd name="connsiteX19" fmla="*/ 2443 w 40173"/>
              <a:gd name="connsiteY19" fmla="*/ 1672 h 13837"/>
              <a:gd name="connsiteX20" fmla="*/ 2730 w 40173"/>
              <a:gd name="connsiteY20" fmla="*/ 780 h 13837"/>
              <a:gd name="connsiteX21" fmla="*/ 4269 w 40173"/>
              <a:gd name="connsiteY21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5422 w 40173"/>
              <a:gd name="connsiteY3" fmla="*/ 12410 h 13837"/>
              <a:gd name="connsiteX4" fmla="*/ 31686 w 40173"/>
              <a:gd name="connsiteY4" fmla="*/ 12036 h 13837"/>
              <a:gd name="connsiteX5" fmla="*/ 27836 w 40173"/>
              <a:gd name="connsiteY5" fmla="*/ 11780 h 13837"/>
              <a:gd name="connsiteX6" fmla="*/ 23928 w 40173"/>
              <a:gd name="connsiteY6" fmla="*/ 11692 h 13837"/>
              <a:gd name="connsiteX7" fmla="*/ 13813 w 40173"/>
              <a:gd name="connsiteY7" fmla="*/ 10778 h 13837"/>
              <a:gd name="connsiteX8" fmla="*/ 12377 w 40173"/>
              <a:gd name="connsiteY8" fmla="*/ 10570 h 13837"/>
              <a:gd name="connsiteX9" fmla="*/ 11514 w 40173"/>
              <a:gd name="connsiteY9" fmla="*/ 10256 h 13837"/>
              <a:gd name="connsiteX10" fmla="*/ 9560 w 40173"/>
              <a:gd name="connsiteY10" fmla="*/ 9666 h 13837"/>
              <a:gd name="connsiteX11" fmla="*/ 8270 w 40173"/>
              <a:gd name="connsiteY11" fmla="*/ 8051 h 13837"/>
              <a:gd name="connsiteX12" fmla="*/ 9116 w 40173"/>
              <a:gd name="connsiteY12" fmla="*/ 7174 h 13837"/>
              <a:gd name="connsiteX13" fmla="*/ 7925 w 40173"/>
              <a:gd name="connsiteY13" fmla="*/ 6270 h 13837"/>
              <a:gd name="connsiteX14" fmla="*/ 2443 w 40173"/>
              <a:gd name="connsiteY14" fmla="*/ 5551 h 13837"/>
              <a:gd name="connsiteX15" fmla="*/ 0 w 40173"/>
              <a:gd name="connsiteY15" fmla="*/ 4615 h 13837"/>
              <a:gd name="connsiteX16" fmla="*/ 3270 w 40173"/>
              <a:gd name="connsiteY16" fmla="*/ 3798 h 13837"/>
              <a:gd name="connsiteX17" fmla="*/ 6386 w 40173"/>
              <a:gd name="connsiteY17" fmla="*/ 3152 h 13837"/>
              <a:gd name="connsiteX18" fmla="*/ 6616 w 40173"/>
              <a:gd name="connsiteY18" fmla="*/ 2800 h 13837"/>
              <a:gd name="connsiteX19" fmla="*/ 2443 w 40173"/>
              <a:gd name="connsiteY19" fmla="*/ 1672 h 13837"/>
              <a:gd name="connsiteX20" fmla="*/ 2730 w 40173"/>
              <a:gd name="connsiteY20" fmla="*/ 780 h 13837"/>
              <a:gd name="connsiteX21" fmla="*/ 4269 w 40173"/>
              <a:gd name="connsiteY21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4158 w 40173"/>
              <a:gd name="connsiteY3" fmla="*/ 12233 h 13837"/>
              <a:gd name="connsiteX4" fmla="*/ 31686 w 40173"/>
              <a:gd name="connsiteY4" fmla="*/ 12036 h 13837"/>
              <a:gd name="connsiteX5" fmla="*/ 27836 w 40173"/>
              <a:gd name="connsiteY5" fmla="*/ 11780 h 13837"/>
              <a:gd name="connsiteX6" fmla="*/ 23928 w 40173"/>
              <a:gd name="connsiteY6" fmla="*/ 11692 h 13837"/>
              <a:gd name="connsiteX7" fmla="*/ 13813 w 40173"/>
              <a:gd name="connsiteY7" fmla="*/ 10778 h 13837"/>
              <a:gd name="connsiteX8" fmla="*/ 12377 w 40173"/>
              <a:gd name="connsiteY8" fmla="*/ 10570 h 13837"/>
              <a:gd name="connsiteX9" fmla="*/ 11514 w 40173"/>
              <a:gd name="connsiteY9" fmla="*/ 10256 h 13837"/>
              <a:gd name="connsiteX10" fmla="*/ 9560 w 40173"/>
              <a:gd name="connsiteY10" fmla="*/ 9666 h 13837"/>
              <a:gd name="connsiteX11" fmla="*/ 8270 w 40173"/>
              <a:gd name="connsiteY11" fmla="*/ 8051 h 13837"/>
              <a:gd name="connsiteX12" fmla="*/ 9116 w 40173"/>
              <a:gd name="connsiteY12" fmla="*/ 7174 h 13837"/>
              <a:gd name="connsiteX13" fmla="*/ 7925 w 40173"/>
              <a:gd name="connsiteY13" fmla="*/ 6270 h 13837"/>
              <a:gd name="connsiteX14" fmla="*/ 2443 w 40173"/>
              <a:gd name="connsiteY14" fmla="*/ 5551 h 13837"/>
              <a:gd name="connsiteX15" fmla="*/ 0 w 40173"/>
              <a:gd name="connsiteY15" fmla="*/ 4615 h 13837"/>
              <a:gd name="connsiteX16" fmla="*/ 3270 w 40173"/>
              <a:gd name="connsiteY16" fmla="*/ 3798 h 13837"/>
              <a:gd name="connsiteX17" fmla="*/ 6386 w 40173"/>
              <a:gd name="connsiteY17" fmla="*/ 3152 h 13837"/>
              <a:gd name="connsiteX18" fmla="*/ 6616 w 40173"/>
              <a:gd name="connsiteY18" fmla="*/ 2800 h 13837"/>
              <a:gd name="connsiteX19" fmla="*/ 2443 w 40173"/>
              <a:gd name="connsiteY19" fmla="*/ 1672 h 13837"/>
              <a:gd name="connsiteX20" fmla="*/ 2730 w 40173"/>
              <a:gd name="connsiteY20" fmla="*/ 780 h 13837"/>
              <a:gd name="connsiteX21" fmla="*/ 4269 w 40173"/>
              <a:gd name="connsiteY21" fmla="*/ 0 h 13837"/>
              <a:gd name="connsiteX0" fmla="*/ 40173 w 40173"/>
              <a:gd name="connsiteY0" fmla="*/ 13837 h 13837"/>
              <a:gd name="connsiteX1" fmla="*/ 39848 w 40173"/>
              <a:gd name="connsiteY1" fmla="*/ 13748 h 13837"/>
              <a:gd name="connsiteX2" fmla="*/ 39848 w 40173"/>
              <a:gd name="connsiteY2" fmla="*/ 13158 h 13837"/>
              <a:gd name="connsiteX3" fmla="*/ 33871 w 40173"/>
              <a:gd name="connsiteY3" fmla="*/ 12243 h 13837"/>
              <a:gd name="connsiteX4" fmla="*/ 31686 w 40173"/>
              <a:gd name="connsiteY4" fmla="*/ 12036 h 13837"/>
              <a:gd name="connsiteX5" fmla="*/ 27836 w 40173"/>
              <a:gd name="connsiteY5" fmla="*/ 11780 h 13837"/>
              <a:gd name="connsiteX6" fmla="*/ 23928 w 40173"/>
              <a:gd name="connsiteY6" fmla="*/ 11692 h 13837"/>
              <a:gd name="connsiteX7" fmla="*/ 13813 w 40173"/>
              <a:gd name="connsiteY7" fmla="*/ 10778 h 13837"/>
              <a:gd name="connsiteX8" fmla="*/ 12377 w 40173"/>
              <a:gd name="connsiteY8" fmla="*/ 10570 h 13837"/>
              <a:gd name="connsiteX9" fmla="*/ 11514 w 40173"/>
              <a:gd name="connsiteY9" fmla="*/ 10256 h 13837"/>
              <a:gd name="connsiteX10" fmla="*/ 9560 w 40173"/>
              <a:gd name="connsiteY10" fmla="*/ 9666 h 13837"/>
              <a:gd name="connsiteX11" fmla="*/ 8270 w 40173"/>
              <a:gd name="connsiteY11" fmla="*/ 8051 h 13837"/>
              <a:gd name="connsiteX12" fmla="*/ 9116 w 40173"/>
              <a:gd name="connsiteY12" fmla="*/ 7174 h 13837"/>
              <a:gd name="connsiteX13" fmla="*/ 7925 w 40173"/>
              <a:gd name="connsiteY13" fmla="*/ 6270 h 13837"/>
              <a:gd name="connsiteX14" fmla="*/ 2443 w 40173"/>
              <a:gd name="connsiteY14" fmla="*/ 5551 h 13837"/>
              <a:gd name="connsiteX15" fmla="*/ 0 w 40173"/>
              <a:gd name="connsiteY15" fmla="*/ 4615 h 13837"/>
              <a:gd name="connsiteX16" fmla="*/ 3270 w 40173"/>
              <a:gd name="connsiteY16" fmla="*/ 3798 h 13837"/>
              <a:gd name="connsiteX17" fmla="*/ 6386 w 40173"/>
              <a:gd name="connsiteY17" fmla="*/ 3152 h 13837"/>
              <a:gd name="connsiteX18" fmla="*/ 6616 w 40173"/>
              <a:gd name="connsiteY18" fmla="*/ 2800 h 13837"/>
              <a:gd name="connsiteX19" fmla="*/ 2443 w 40173"/>
              <a:gd name="connsiteY19" fmla="*/ 1672 h 13837"/>
              <a:gd name="connsiteX20" fmla="*/ 2730 w 40173"/>
              <a:gd name="connsiteY20" fmla="*/ 780 h 13837"/>
              <a:gd name="connsiteX21" fmla="*/ 4269 w 40173"/>
              <a:gd name="connsiteY21" fmla="*/ 0 h 1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173" h="13837">
                <a:moveTo>
                  <a:pt x="40173" y="13837"/>
                </a:moveTo>
                <a:lnTo>
                  <a:pt x="39848" y="13748"/>
                </a:lnTo>
                <a:lnTo>
                  <a:pt x="39848" y="13158"/>
                </a:lnTo>
                <a:lnTo>
                  <a:pt x="33871" y="12243"/>
                </a:lnTo>
                <a:lnTo>
                  <a:pt x="31686" y="12036"/>
                </a:lnTo>
                <a:lnTo>
                  <a:pt x="27836" y="11780"/>
                </a:lnTo>
                <a:lnTo>
                  <a:pt x="23928" y="11692"/>
                </a:lnTo>
                <a:lnTo>
                  <a:pt x="13813" y="10778"/>
                </a:lnTo>
                <a:lnTo>
                  <a:pt x="12377" y="10570"/>
                </a:lnTo>
                <a:lnTo>
                  <a:pt x="11514" y="10256"/>
                </a:lnTo>
                <a:lnTo>
                  <a:pt x="9560" y="9666"/>
                </a:lnTo>
                <a:lnTo>
                  <a:pt x="8270" y="8051"/>
                </a:lnTo>
                <a:lnTo>
                  <a:pt x="9116" y="7174"/>
                </a:lnTo>
                <a:lnTo>
                  <a:pt x="7925" y="6270"/>
                </a:lnTo>
                <a:lnTo>
                  <a:pt x="2443" y="5551"/>
                </a:lnTo>
                <a:lnTo>
                  <a:pt x="0" y="4615"/>
                </a:lnTo>
                <a:lnTo>
                  <a:pt x="3270" y="3798"/>
                </a:lnTo>
                <a:lnTo>
                  <a:pt x="6386" y="3152"/>
                </a:lnTo>
                <a:cubicBezTo>
                  <a:pt x="6463" y="3035"/>
                  <a:pt x="6539" y="2917"/>
                  <a:pt x="6616" y="2800"/>
                </a:cubicBezTo>
                <a:lnTo>
                  <a:pt x="2443" y="1672"/>
                </a:lnTo>
                <a:cubicBezTo>
                  <a:pt x="2539" y="1375"/>
                  <a:pt x="2634" y="1077"/>
                  <a:pt x="2730" y="780"/>
                </a:cubicBezTo>
                <a:lnTo>
                  <a:pt x="4269" y="0"/>
                </a:lnTo>
              </a:path>
            </a:pathLst>
          </a:cu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728" name="グループ化 727"/>
          <p:cNvGrpSpPr/>
          <p:nvPr/>
        </p:nvGrpSpPr>
        <p:grpSpPr bwMode="gray">
          <a:xfrm>
            <a:off x="4121636" y="2154443"/>
            <a:ext cx="4625202" cy="1766434"/>
            <a:chOff x="2800328" y="1462348"/>
            <a:chExt cx="4625202" cy="1766434"/>
          </a:xfrm>
        </p:grpSpPr>
        <p:sp>
          <p:nvSpPr>
            <p:cNvPr id="729" name="フリーフォーム 728"/>
            <p:cNvSpPr/>
            <p:nvPr/>
          </p:nvSpPr>
          <p:spPr bwMode="gray">
            <a:xfrm>
              <a:off x="5657849" y="2437536"/>
              <a:ext cx="1767681" cy="791246"/>
            </a:xfrm>
            <a:custGeom>
              <a:avLst/>
              <a:gdLst>
                <a:gd name="connsiteX0" fmla="*/ 133350 w 1746250"/>
                <a:gd name="connsiteY0" fmla="*/ 0 h 860425"/>
                <a:gd name="connsiteX1" fmla="*/ 63500 w 1746250"/>
                <a:gd name="connsiteY1" fmla="*/ 73025 h 860425"/>
                <a:gd name="connsiteX2" fmla="*/ 0 w 1746250"/>
                <a:gd name="connsiteY2" fmla="*/ 241300 h 860425"/>
                <a:gd name="connsiteX3" fmla="*/ 107950 w 1746250"/>
                <a:gd name="connsiteY3" fmla="*/ 361950 h 860425"/>
                <a:gd name="connsiteX4" fmla="*/ 171450 w 1746250"/>
                <a:gd name="connsiteY4" fmla="*/ 431800 h 860425"/>
                <a:gd name="connsiteX5" fmla="*/ 203200 w 1746250"/>
                <a:gd name="connsiteY5" fmla="*/ 530225 h 860425"/>
                <a:gd name="connsiteX6" fmla="*/ 288925 w 1746250"/>
                <a:gd name="connsiteY6" fmla="*/ 603250 h 860425"/>
                <a:gd name="connsiteX7" fmla="*/ 311150 w 1746250"/>
                <a:gd name="connsiteY7" fmla="*/ 663575 h 860425"/>
                <a:gd name="connsiteX8" fmla="*/ 641350 w 1746250"/>
                <a:gd name="connsiteY8" fmla="*/ 860425 h 860425"/>
                <a:gd name="connsiteX9" fmla="*/ 825500 w 1746250"/>
                <a:gd name="connsiteY9" fmla="*/ 736600 h 860425"/>
                <a:gd name="connsiteX10" fmla="*/ 908050 w 1746250"/>
                <a:gd name="connsiteY10" fmla="*/ 685800 h 860425"/>
                <a:gd name="connsiteX11" fmla="*/ 1009650 w 1746250"/>
                <a:gd name="connsiteY11" fmla="*/ 692150 h 860425"/>
                <a:gd name="connsiteX12" fmla="*/ 1143000 w 1746250"/>
                <a:gd name="connsiteY12" fmla="*/ 593725 h 860425"/>
                <a:gd name="connsiteX13" fmla="*/ 1235075 w 1746250"/>
                <a:gd name="connsiteY13" fmla="*/ 590550 h 860425"/>
                <a:gd name="connsiteX14" fmla="*/ 1450975 w 1746250"/>
                <a:gd name="connsiteY14" fmla="*/ 631825 h 860425"/>
                <a:gd name="connsiteX15" fmla="*/ 1593850 w 1746250"/>
                <a:gd name="connsiteY15" fmla="*/ 596900 h 860425"/>
                <a:gd name="connsiteX16" fmla="*/ 1708150 w 1746250"/>
                <a:gd name="connsiteY16" fmla="*/ 669925 h 860425"/>
                <a:gd name="connsiteX17" fmla="*/ 1746250 w 1746250"/>
                <a:gd name="connsiteY17" fmla="*/ 796925 h 860425"/>
                <a:gd name="connsiteX0" fmla="*/ 133350 w 1746250"/>
                <a:gd name="connsiteY0" fmla="*/ 0 h 860425"/>
                <a:gd name="connsiteX1" fmla="*/ 63500 w 1746250"/>
                <a:gd name="connsiteY1" fmla="*/ 73025 h 860425"/>
                <a:gd name="connsiteX2" fmla="*/ 0 w 1746250"/>
                <a:gd name="connsiteY2" fmla="*/ 241300 h 860425"/>
                <a:gd name="connsiteX3" fmla="*/ 107950 w 1746250"/>
                <a:gd name="connsiteY3" fmla="*/ 361950 h 860425"/>
                <a:gd name="connsiteX4" fmla="*/ 171450 w 1746250"/>
                <a:gd name="connsiteY4" fmla="*/ 431800 h 860425"/>
                <a:gd name="connsiteX5" fmla="*/ 203200 w 1746250"/>
                <a:gd name="connsiteY5" fmla="*/ 530225 h 860425"/>
                <a:gd name="connsiteX6" fmla="*/ 288925 w 1746250"/>
                <a:gd name="connsiteY6" fmla="*/ 603250 h 860425"/>
                <a:gd name="connsiteX7" fmla="*/ 311150 w 1746250"/>
                <a:gd name="connsiteY7" fmla="*/ 663575 h 860425"/>
                <a:gd name="connsiteX8" fmla="*/ 641350 w 1746250"/>
                <a:gd name="connsiteY8" fmla="*/ 860425 h 860425"/>
                <a:gd name="connsiteX9" fmla="*/ 825500 w 1746250"/>
                <a:gd name="connsiteY9" fmla="*/ 736600 h 860425"/>
                <a:gd name="connsiteX10" fmla="*/ 908050 w 1746250"/>
                <a:gd name="connsiteY10" fmla="*/ 685800 h 860425"/>
                <a:gd name="connsiteX11" fmla="*/ 1009650 w 1746250"/>
                <a:gd name="connsiteY11" fmla="*/ 692150 h 860425"/>
                <a:gd name="connsiteX12" fmla="*/ 1143000 w 1746250"/>
                <a:gd name="connsiteY12" fmla="*/ 593725 h 860425"/>
                <a:gd name="connsiteX13" fmla="*/ 1235075 w 1746250"/>
                <a:gd name="connsiteY13" fmla="*/ 590550 h 860425"/>
                <a:gd name="connsiteX14" fmla="*/ 1450975 w 1746250"/>
                <a:gd name="connsiteY14" fmla="*/ 631825 h 860425"/>
                <a:gd name="connsiteX15" fmla="*/ 1593850 w 1746250"/>
                <a:gd name="connsiteY15" fmla="*/ 596900 h 860425"/>
                <a:gd name="connsiteX16" fmla="*/ 1708150 w 1746250"/>
                <a:gd name="connsiteY16" fmla="*/ 669925 h 860425"/>
                <a:gd name="connsiteX17" fmla="*/ 1746250 w 1746250"/>
                <a:gd name="connsiteY17" fmla="*/ 771031 h 860425"/>
                <a:gd name="connsiteX0" fmla="*/ 133350 w 1748632"/>
                <a:gd name="connsiteY0" fmla="*/ 0 h 860425"/>
                <a:gd name="connsiteX1" fmla="*/ 63500 w 1748632"/>
                <a:gd name="connsiteY1" fmla="*/ 73025 h 860425"/>
                <a:gd name="connsiteX2" fmla="*/ 0 w 1748632"/>
                <a:gd name="connsiteY2" fmla="*/ 241300 h 860425"/>
                <a:gd name="connsiteX3" fmla="*/ 107950 w 1748632"/>
                <a:gd name="connsiteY3" fmla="*/ 361950 h 860425"/>
                <a:gd name="connsiteX4" fmla="*/ 171450 w 1748632"/>
                <a:gd name="connsiteY4" fmla="*/ 431800 h 860425"/>
                <a:gd name="connsiteX5" fmla="*/ 203200 w 1748632"/>
                <a:gd name="connsiteY5" fmla="*/ 530225 h 860425"/>
                <a:gd name="connsiteX6" fmla="*/ 288925 w 1748632"/>
                <a:gd name="connsiteY6" fmla="*/ 603250 h 860425"/>
                <a:gd name="connsiteX7" fmla="*/ 311150 w 1748632"/>
                <a:gd name="connsiteY7" fmla="*/ 663575 h 860425"/>
                <a:gd name="connsiteX8" fmla="*/ 641350 w 1748632"/>
                <a:gd name="connsiteY8" fmla="*/ 860425 h 860425"/>
                <a:gd name="connsiteX9" fmla="*/ 825500 w 1748632"/>
                <a:gd name="connsiteY9" fmla="*/ 736600 h 860425"/>
                <a:gd name="connsiteX10" fmla="*/ 908050 w 1748632"/>
                <a:gd name="connsiteY10" fmla="*/ 685800 h 860425"/>
                <a:gd name="connsiteX11" fmla="*/ 1009650 w 1748632"/>
                <a:gd name="connsiteY11" fmla="*/ 692150 h 860425"/>
                <a:gd name="connsiteX12" fmla="*/ 1143000 w 1748632"/>
                <a:gd name="connsiteY12" fmla="*/ 593725 h 860425"/>
                <a:gd name="connsiteX13" fmla="*/ 1235075 w 1748632"/>
                <a:gd name="connsiteY13" fmla="*/ 590550 h 860425"/>
                <a:gd name="connsiteX14" fmla="*/ 1450975 w 1748632"/>
                <a:gd name="connsiteY14" fmla="*/ 631825 h 860425"/>
                <a:gd name="connsiteX15" fmla="*/ 1593850 w 1748632"/>
                <a:gd name="connsiteY15" fmla="*/ 596900 h 860425"/>
                <a:gd name="connsiteX16" fmla="*/ 1708150 w 1748632"/>
                <a:gd name="connsiteY16" fmla="*/ 669925 h 860425"/>
                <a:gd name="connsiteX17" fmla="*/ 1748632 w 1748632"/>
                <a:gd name="connsiteY17" fmla="*/ 783978 h 860425"/>
                <a:gd name="connsiteX0" fmla="*/ 133350 w 1743869"/>
                <a:gd name="connsiteY0" fmla="*/ 0 h 860425"/>
                <a:gd name="connsiteX1" fmla="*/ 63500 w 1743869"/>
                <a:gd name="connsiteY1" fmla="*/ 73025 h 860425"/>
                <a:gd name="connsiteX2" fmla="*/ 0 w 1743869"/>
                <a:gd name="connsiteY2" fmla="*/ 241300 h 860425"/>
                <a:gd name="connsiteX3" fmla="*/ 107950 w 1743869"/>
                <a:gd name="connsiteY3" fmla="*/ 361950 h 860425"/>
                <a:gd name="connsiteX4" fmla="*/ 171450 w 1743869"/>
                <a:gd name="connsiteY4" fmla="*/ 431800 h 860425"/>
                <a:gd name="connsiteX5" fmla="*/ 203200 w 1743869"/>
                <a:gd name="connsiteY5" fmla="*/ 530225 h 860425"/>
                <a:gd name="connsiteX6" fmla="*/ 288925 w 1743869"/>
                <a:gd name="connsiteY6" fmla="*/ 603250 h 860425"/>
                <a:gd name="connsiteX7" fmla="*/ 311150 w 1743869"/>
                <a:gd name="connsiteY7" fmla="*/ 663575 h 860425"/>
                <a:gd name="connsiteX8" fmla="*/ 641350 w 1743869"/>
                <a:gd name="connsiteY8" fmla="*/ 860425 h 860425"/>
                <a:gd name="connsiteX9" fmla="*/ 825500 w 1743869"/>
                <a:gd name="connsiteY9" fmla="*/ 736600 h 860425"/>
                <a:gd name="connsiteX10" fmla="*/ 908050 w 1743869"/>
                <a:gd name="connsiteY10" fmla="*/ 685800 h 860425"/>
                <a:gd name="connsiteX11" fmla="*/ 1009650 w 1743869"/>
                <a:gd name="connsiteY11" fmla="*/ 692150 h 860425"/>
                <a:gd name="connsiteX12" fmla="*/ 1143000 w 1743869"/>
                <a:gd name="connsiteY12" fmla="*/ 593725 h 860425"/>
                <a:gd name="connsiteX13" fmla="*/ 1235075 w 1743869"/>
                <a:gd name="connsiteY13" fmla="*/ 590550 h 860425"/>
                <a:gd name="connsiteX14" fmla="*/ 1450975 w 1743869"/>
                <a:gd name="connsiteY14" fmla="*/ 631825 h 860425"/>
                <a:gd name="connsiteX15" fmla="*/ 1593850 w 1743869"/>
                <a:gd name="connsiteY15" fmla="*/ 596900 h 860425"/>
                <a:gd name="connsiteX16" fmla="*/ 1708150 w 1743869"/>
                <a:gd name="connsiteY16" fmla="*/ 669925 h 860425"/>
                <a:gd name="connsiteX17" fmla="*/ 1743869 w 1743869"/>
                <a:gd name="connsiteY17" fmla="*/ 781388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450975 w 1767681"/>
                <a:gd name="connsiteY14" fmla="*/ 631825 h 860425"/>
                <a:gd name="connsiteX15" fmla="*/ 1593850 w 1767681"/>
                <a:gd name="connsiteY15" fmla="*/ 596900 h 860425"/>
                <a:gd name="connsiteX16" fmla="*/ 1708150 w 1767681"/>
                <a:gd name="connsiteY16" fmla="*/ 669925 h 860425"/>
                <a:gd name="connsiteX17" fmla="*/ 1767681 w 1767681"/>
                <a:gd name="connsiteY17" fmla="*/ 714062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450975 w 1767681"/>
                <a:gd name="connsiteY14" fmla="*/ 631825 h 860425"/>
                <a:gd name="connsiteX15" fmla="*/ 1593850 w 1767681"/>
                <a:gd name="connsiteY15" fmla="*/ 596900 h 860425"/>
                <a:gd name="connsiteX16" fmla="*/ 1708150 w 1767681"/>
                <a:gd name="connsiteY16" fmla="*/ 669925 h 860425"/>
                <a:gd name="connsiteX17" fmla="*/ 1767681 w 1767681"/>
                <a:gd name="connsiteY17" fmla="*/ 714062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450975 w 1767681"/>
                <a:gd name="connsiteY14" fmla="*/ 631825 h 860425"/>
                <a:gd name="connsiteX15" fmla="*/ 1593850 w 1767681"/>
                <a:gd name="connsiteY15" fmla="*/ 596900 h 860425"/>
                <a:gd name="connsiteX16" fmla="*/ 1651000 w 1767681"/>
                <a:gd name="connsiteY16" fmla="*/ 625904 h 860425"/>
                <a:gd name="connsiteX17" fmla="*/ 1767681 w 1767681"/>
                <a:gd name="connsiteY17" fmla="*/ 714062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450975 w 1767681"/>
                <a:gd name="connsiteY14" fmla="*/ 631825 h 860425"/>
                <a:gd name="connsiteX15" fmla="*/ 1586707 w 1767681"/>
                <a:gd name="connsiteY15" fmla="*/ 591722 h 860425"/>
                <a:gd name="connsiteX16" fmla="*/ 1651000 w 1767681"/>
                <a:gd name="connsiteY16" fmla="*/ 625904 h 860425"/>
                <a:gd name="connsiteX17" fmla="*/ 1767681 w 1767681"/>
                <a:gd name="connsiteY17" fmla="*/ 714062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398587 w 1767681"/>
                <a:gd name="connsiteY14" fmla="*/ 629236 h 860425"/>
                <a:gd name="connsiteX15" fmla="*/ 1586707 w 1767681"/>
                <a:gd name="connsiteY15" fmla="*/ 591722 h 860425"/>
                <a:gd name="connsiteX16" fmla="*/ 1651000 w 1767681"/>
                <a:gd name="connsiteY16" fmla="*/ 625904 h 860425"/>
                <a:gd name="connsiteX17" fmla="*/ 1767681 w 1767681"/>
                <a:gd name="connsiteY17" fmla="*/ 714062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381918 w 1767681"/>
                <a:gd name="connsiteY14" fmla="*/ 631826 h 860425"/>
                <a:gd name="connsiteX15" fmla="*/ 1586707 w 1767681"/>
                <a:gd name="connsiteY15" fmla="*/ 591722 h 860425"/>
                <a:gd name="connsiteX16" fmla="*/ 1651000 w 1767681"/>
                <a:gd name="connsiteY16" fmla="*/ 625904 h 860425"/>
                <a:gd name="connsiteX17" fmla="*/ 1767681 w 1767681"/>
                <a:gd name="connsiteY17" fmla="*/ 714062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67681" h="860425">
                  <a:moveTo>
                    <a:pt x="133350" y="0"/>
                  </a:moveTo>
                  <a:lnTo>
                    <a:pt x="63500" y="73025"/>
                  </a:lnTo>
                  <a:lnTo>
                    <a:pt x="0" y="241300"/>
                  </a:lnTo>
                  <a:lnTo>
                    <a:pt x="107950" y="361950"/>
                  </a:lnTo>
                  <a:lnTo>
                    <a:pt x="171450" y="431800"/>
                  </a:lnTo>
                  <a:lnTo>
                    <a:pt x="203200" y="530225"/>
                  </a:lnTo>
                  <a:lnTo>
                    <a:pt x="288925" y="603250"/>
                  </a:lnTo>
                  <a:lnTo>
                    <a:pt x="311150" y="663575"/>
                  </a:lnTo>
                  <a:lnTo>
                    <a:pt x="641350" y="860425"/>
                  </a:lnTo>
                  <a:lnTo>
                    <a:pt x="825500" y="736600"/>
                  </a:lnTo>
                  <a:lnTo>
                    <a:pt x="908050" y="685800"/>
                  </a:lnTo>
                  <a:lnTo>
                    <a:pt x="1009650" y="692150"/>
                  </a:lnTo>
                  <a:lnTo>
                    <a:pt x="1143000" y="593725"/>
                  </a:lnTo>
                  <a:lnTo>
                    <a:pt x="1235075" y="590550"/>
                  </a:lnTo>
                  <a:lnTo>
                    <a:pt x="1381918" y="631826"/>
                  </a:lnTo>
                  <a:lnTo>
                    <a:pt x="1586707" y="591722"/>
                  </a:lnTo>
                  <a:lnTo>
                    <a:pt x="1651000" y="625904"/>
                  </a:lnTo>
                  <a:lnTo>
                    <a:pt x="1767681" y="714062"/>
                  </a:lnTo>
                </a:path>
              </a:pathLst>
            </a:custGeom>
            <a:ln w="101600" cap="flat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730" name="Freeform 283"/>
            <p:cNvSpPr>
              <a:spLocks noChangeAspect="1"/>
            </p:cNvSpPr>
            <p:nvPr/>
          </p:nvSpPr>
          <p:spPr bwMode="gray">
            <a:xfrm>
              <a:off x="2800328" y="1462348"/>
              <a:ext cx="3336948" cy="1125944"/>
            </a:xfrm>
            <a:custGeom>
              <a:avLst/>
              <a:gdLst>
                <a:gd name="T0" fmla="*/ 2147483647 w 2268"/>
                <a:gd name="T1" fmla="*/ 2147483647 h 1451"/>
                <a:gd name="T2" fmla="*/ 2147483647 w 2268"/>
                <a:gd name="T3" fmla="*/ 2147483647 h 1451"/>
                <a:gd name="T4" fmla="*/ 2147483647 w 2268"/>
                <a:gd name="T5" fmla="*/ 2147483647 h 1451"/>
                <a:gd name="T6" fmla="*/ 2147483647 w 2268"/>
                <a:gd name="T7" fmla="*/ 2147483647 h 1451"/>
                <a:gd name="T8" fmla="*/ 2147483647 w 2268"/>
                <a:gd name="T9" fmla="*/ 2147483647 h 1451"/>
                <a:gd name="T10" fmla="*/ 2147483647 w 2268"/>
                <a:gd name="T11" fmla="*/ 2147483647 h 1451"/>
                <a:gd name="T12" fmla="*/ 2147483647 w 2268"/>
                <a:gd name="T13" fmla="*/ 0 h 1451"/>
                <a:gd name="T14" fmla="*/ 2147483647 w 2268"/>
                <a:gd name="T15" fmla="*/ 2147483647 h 1451"/>
                <a:gd name="T16" fmla="*/ 2147483647 w 2268"/>
                <a:gd name="T17" fmla="*/ 2147483647 h 1451"/>
                <a:gd name="T18" fmla="*/ 2147483647 w 2268"/>
                <a:gd name="T19" fmla="*/ 2147483647 h 1451"/>
                <a:gd name="T20" fmla="*/ 0 w 2268"/>
                <a:gd name="T21" fmla="*/ 2147483647 h 14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68"/>
                <a:gd name="T34" fmla="*/ 0 h 1451"/>
                <a:gd name="T35" fmla="*/ 2268 w 2268"/>
                <a:gd name="T36" fmla="*/ 1451 h 1451"/>
                <a:gd name="connsiteX0" fmla="*/ 7713 w 9710"/>
                <a:gd name="connsiteY0" fmla="*/ 10000 h 10000"/>
                <a:gd name="connsiteX1" fmla="*/ 9313 w 9710"/>
                <a:gd name="connsiteY1" fmla="*/ 7815 h 10000"/>
                <a:gd name="connsiteX2" fmla="*/ 9710 w 9710"/>
                <a:gd name="connsiteY2" fmla="*/ 6878 h 10000"/>
                <a:gd name="connsiteX3" fmla="*/ 8912 w 9710"/>
                <a:gd name="connsiteY3" fmla="*/ 3439 h 10000"/>
                <a:gd name="connsiteX4" fmla="*/ 8912 w 9710"/>
                <a:gd name="connsiteY4" fmla="*/ 1564 h 10000"/>
                <a:gd name="connsiteX5" fmla="*/ 7713 w 9710"/>
                <a:gd name="connsiteY5" fmla="*/ 310 h 10000"/>
                <a:gd name="connsiteX6" fmla="*/ 7113 w 9710"/>
                <a:gd name="connsiteY6" fmla="*/ 0 h 10000"/>
                <a:gd name="connsiteX7" fmla="*/ 4512 w 9710"/>
                <a:gd name="connsiteY7" fmla="*/ 1247 h 10000"/>
                <a:gd name="connsiteX8" fmla="*/ 1311 w 9710"/>
                <a:gd name="connsiteY8" fmla="*/ 3439 h 10000"/>
                <a:gd name="connsiteX9" fmla="*/ 711 w 9710"/>
                <a:gd name="connsiteY9" fmla="*/ 3749 h 10000"/>
                <a:gd name="connsiteX10" fmla="*/ 0 w 9710"/>
                <a:gd name="connsiteY10" fmla="*/ 5058 h 10000"/>
                <a:gd name="connsiteX0" fmla="*/ 7986 w 10043"/>
                <a:gd name="connsiteY0" fmla="*/ 10000 h 10000"/>
                <a:gd name="connsiteX1" fmla="*/ 9634 w 10043"/>
                <a:gd name="connsiteY1" fmla="*/ 7815 h 10000"/>
                <a:gd name="connsiteX2" fmla="*/ 10043 w 10043"/>
                <a:gd name="connsiteY2" fmla="*/ 6878 h 10000"/>
                <a:gd name="connsiteX3" fmla="*/ 9221 w 10043"/>
                <a:gd name="connsiteY3" fmla="*/ 3439 h 10000"/>
                <a:gd name="connsiteX4" fmla="*/ 9221 w 10043"/>
                <a:gd name="connsiteY4" fmla="*/ 1564 h 10000"/>
                <a:gd name="connsiteX5" fmla="*/ 7986 w 10043"/>
                <a:gd name="connsiteY5" fmla="*/ 310 h 10000"/>
                <a:gd name="connsiteX6" fmla="*/ 7368 w 10043"/>
                <a:gd name="connsiteY6" fmla="*/ 0 h 10000"/>
                <a:gd name="connsiteX7" fmla="*/ 4690 w 10043"/>
                <a:gd name="connsiteY7" fmla="*/ 1247 h 10000"/>
                <a:gd name="connsiteX8" fmla="*/ 1393 w 10043"/>
                <a:gd name="connsiteY8" fmla="*/ 3439 h 10000"/>
                <a:gd name="connsiteX9" fmla="*/ 775 w 10043"/>
                <a:gd name="connsiteY9" fmla="*/ 3749 h 10000"/>
                <a:gd name="connsiteX10" fmla="*/ 43 w 10043"/>
                <a:gd name="connsiteY10" fmla="*/ 5058 h 10000"/>
                <a:gd name="connsiteX11" fmla="*/ 85 w 10043"/>
                <a:gd name="connsiteY11" fmla="*/ 5065 h 10000"/>
                <a:gd name="connsiteX0" fmla="*/ 7975 w 10032"/>
                <a:gd name="connsiteY0" fmla="*/ 10000 h 10000"/>
                <a:gd name="connsiteX1" fmla="*/ 9623 w 10032"/>
                <a:gd name="connsiteY1" fmla="*/ 7815 h 10000"/>
                <a:gd name="connsiteX2" fmla="*/ 10032 w 10032"/>
                <a:gd name="connsiteY2" fmla="*/ 6878 h 10000"/>
                <a:gd name="connsiteX3" fmla="*/ 9210 w 10032"/>
                <a:gd name="connsiteY3" fmla="*/ 3439 h 10000"/>
                <a:gd name="connsiteX4" fmla="*/ 9210 w 10032"/>
                <a:gd name="connsiteY4" fmla="*/ 1564 h 10000"/>
                <a:gd name="connsiteX5" fmla="*/ 7975 w 10032"/>
                <a:gd name="connsiteY5" fmla="*/ 310 h 10000"/>
                <a:gd name="connsiteX6" fmla="*/ 7357 w 10032"/>
                <a:gd name="connsiteY6" fmla="*/ 0 h 10000"/>
                <a:gd name="connsiteX7" fmla="*/ 4679 w 10032"/>
                <a:gd name="connsiteY7" fmla="*/ 1247 h 10000"/>
                <a:gd name="connsiteX8" fmla="*/ 1382 w 10032"/>
                <a:gd name="connsiteY8" fmla="*/ 3439 h 10000"/>
                <a:gd name="connsiteX9" fmla="*/ 764 w 10032"/>
                <a:gd name="connsiteY9" fmla="*/ 3749 h 10000"/>
                <a:gd name="connsiteX10" fmla="*/ 32 w 10032"/>
                <a:gd name="connsiteY10" fmla="*/ 5058 h 10000"/>
                <a:gd name="connsiteX11" fmla="*/ 159 w 10032"/>
                <a:gd name="connsiteY11" fmla="*/ 5409 h 10000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0 w 19897"/>
                <a:gd name="connsiteY11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0 w 19897"/>
                <a:gd name="connsiteY11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0 w 19897"/>
                <a:gd name="connsiteY1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0 w 19897"/>
                <a:gd name="connsiteY13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0 w 19897"/>
                <a:gd name="connsiteY13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0 w 19897"/>
                <a:gd name="connsiteY13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0 w 19897"/>
                <a:gd name="connsiteY1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0 w 19897"/>
                <a:gd name="connsiteY1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645 w 19897"/>
                <a:gd name="connsiteY14" fmla="*/ 8657 h 11633"/>
                <a:gd name="connsiteX15" fmla="*/ 0 w 19897"/>
                <a:gd name="connsiteY15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645 w 19897"/>
                <a:gd name="connsiteY14" fmla="*/ 8657 h 11633"/>
                <a:gd name="connsiteX15" fmla="*/ 0 w 19897"/>
                <a:gd name="connsiteY15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0 w 19897"/>
                <a:gd name="connsiteY16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0 w 19897"/>
                <a:gd name="connsiteY16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0 w 19897"/>
                <a:gd name="connsiteY17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0 w 19897"/>
                <a:gd name="connsiteY17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4373 w 19897"/>
                <a:gd name="connsiteY17" fmla="*/ 8288 h 11633"/>
                <a:gd name="connsiteX18" fmla="*/ 0 w 19897"/>
                <a:gd name="connsiteY18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0 w 19897"/>
                <a:gd name="connsiteY18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69 w 19897"/>
                <a:gd name="connsiteY13" fmla="*/ 8534 h 11633"/>
                <a:gd name="connsiteX14" fmla="*/ 6872 w 19897"/>
                <a:gd name="connsiteY14" fmla="*/ 8264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0 w 19897"/>
                <a:gd name="connsiteY20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0 w 19897"/>
                <a:gd name="connsiteY20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605 w 19897"/>
                <a:gd name="connsiteY20" fmla="*/ 8830 h 11633"/>
                <a:gd name="connsiteX21" fmla="*/ 0 w 19897"/>
                <a:gd name="connsiteY21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605 w 19897"/>
                <a:gd name="connsiteY20" fmla="*/ 8830 h 11633"/>
                <a:gd name="connsiteX21" fmla="*/ 0 w 19897"/>
                <a:gd name="connsiteY21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605 w 19897"/>
                <a:gd name="connsiteY20" fmla="*/ 8830 h 11633"/>
                <a:gd name="connsiteX21" fmla="*/ 1193 w 19897"/>
                <a:gd name="connsiteY21" fmla="*/ 9666 h 11633"/>
                <a:gd name="connsiteX22" fmla="*/ 0 w 19897"/>
                <a:gd name="connsiteY2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1 w 19897"/>
                <a:gd name="connsiteY20" fmla="*/ 8855 h 11633"/>
                <a:gd name="connsiteX21" fmla="*/ 1193 w 19897"/>
                <a:gd name="connsiteY21" fmla="*/ 9666 h 11633"/>
                <a:gd name="connsiteX22" fmla="*/ 0 w 19897"/>
                <a:gd name="connsiteY2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48 w 19897"/>
                <a:gd name="connsiteY20" fmla="*/ 8806 h 11633"/>
                <a:gd name="connsiteX21" fmla="*/ 1193 w 19897"/>
                <a:gd name="connsiteY21" fmla="*/ 9666 h 11633"/>
                <a:gd name="connsiteX22" fmla="*/ 0 w 19897"/>
                <a:gd name="connsiteY2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76 w 19897"/>
                <a:gd name="connsiteY20" fmla="*/ 8781 h 11633"/>
                <a:gd name="connsiteX21" fmla="*/ 1193 w 19897"/>
                <a:gd name="connsiteY21" fmla="*/ 9666 h 11633"/>
                <a:gd name="connsiteX22" fmla="*/ 0 w 19897"/>
                <a:gd name="connsiteY2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0 w 19897"/>
                <a:gd name="connsiteY2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83 w 19897"/>
                <a:gd name="connsiteY22" fmla="*/ 10552 h 11633"/>
                <a:gd name="connsiteX23" fmla="*/ 0 w 19897"/>
                <a:gd name="connsiteY23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83 w 19897"/>
                <a:gd name="connsiteY22" fmla="*/ 10552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83 w 19897"/>
                <a:gd name="connsiteY22" fmla="*/ 10552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83 w 19897"/>
                <a:gd name="connsiteY22" fmla="*/ 10552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55 w 19897"/>
                <a:gd name="connsiteY22" fmla="*/ 10527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55 w 19897"/>
                <a:gd name="connsiteY22" fmla="*/ 10527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12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55 w 19897"/>
                <a:gd name="connsiteY22" fmla="*/ 10527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97" h="11633">
                  <a:moveTo>
                    <a:pt x="17840" y="10000"/>
                  </a:moveTo>
                  <a:lnTo>
                    <a:pt x="19488" y="7815"/>
                  </a:lnTo>
                  <a:lnTo>
                    <a:pt x="19897" y="6878"/>
                  </a:lnTo>
                  <a:lnTo>
                    <a:pt x="19075" y="3439"/>
                  </a:lnTo>
                  <a:lnTo>
                    <a:pt x="19075" y="1564"/>
                  </a:lnTo>
                  <a:lnTo>
                    <a:pt x="17840" y="310"/>
                  </a:lnTo>
                  <a:lnTo>
                    <a:pt x="17222" y="0"/>
                  </a:lnTo>
                  <a:lnTo>
                    <a:pt x="14544" y="1247"/>
                  </a:lnTo>
                  <a:lnTo>
                    <a:pt x="11247" y="3439"/>
                  </a:lnTo>
                  <a:lnTo>
                    <a:pt x="10629" y="3749"/>
                  </a:lnTo>
                  <a:cubicBezTo>
                    <a:pt x="10285" y="4374"/>
                    <a:pt x="10241" y="4433"/>
                    <a:pt x="9897" y="5058"/>
                  </a:cubicBezTo>
                  <a:lnTo>
                    <a:pt x="9613" y="5484"/>
                  </a:lnTo>
                  <a:lnTo>
                    <a:pt x="9158" y="6812"/>
                  </a:lnTo>
                  <a:lnTo>
                    <a:pt x="7469" y="8534"/>
                  </a:lnTo>
                  <a:lnTo>
                    <a:pt x="6872" y="8215"/>
                  </a:lnTo>
                  <a:lnTo>
                    <a:pt x="6517" y="8829"/>
                  </a:lnTo>
                  <a:lnTo>
                    <a:pt x="5935" y="7944"/>
                  </a:lnTo>
                  <a:lnTo>
                    <a:pt x="4543" y="8239"/>
                  </a:lnTo>
                  <a:lnTo>
                    <a:pt x="4132" y="8042"/>
                  </a:lnTo>
                  <a:lnTo>
                    <a:pt x="2712" y="9371"/>
                  </a:lnTo>
                  <a:lnTo>
                    <a:pt x="1590" y="8830"/>
                  </a:lnTo>
                  <a:cubicBezTo>
                    <a:pt x="1453" y="9092"/>
                    <a:pt x="1330" y="9404"/>
                    <a:pt x="1193" y="9666"/>
                  </a:cubicBezTo>
                  <a:lnTo>
                    <a:pt x="455" y="10527"/>
                  </a:lnTo>
                  <a:cubicBezTo>
                    <a:pt x="450" y="10699"/>
                    <a:pt x="474" y="10896"/>
                    <a:pt x="469" y="11068"/>
                  </a:cubicBezTo>
                  <a:lnTo>
                    <a:pt x="0" y="11633"/>
                  </a:lnTo>
                </a:path>
              </a:pathLst>
            </a:custGeom>
            <a:ln w="1016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31" name="Oval 52"/>
          <p:cNvSpPr>
            <a:spLocks noChangeArrowheads="1"/>
          </p:cNvSpPr>
          <p:nvPr/>
        </p:nvSpPr>
        <p:spPr bwMode="gray">
          <a:xfrm>
            <a:off x="8787552" y="6277167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32" name="Oval 52"/>
          <p:cNvSpPr>
            <a:spLocks noChangeArrowheads="1"/>
          </p:cNvSpPr>
          <p:nvPr/>
        </p:nvSpPr>
        <p:spPr bwMode="gray">
          <a:xfrm>
            <a:off x="8554925" y="3004203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33" name="Oval 52"/>
          <p:cNvSpPr>
            <a:spLocks noChangeArrowheads="1"/>
          </p:cNvSpPr>
          <p:nvPr/>
        </p:nvSpPr>
        <p:spPr bwMode="gray">
          <a:xfrm>
            <a:off x="8222174" y="2427437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34" name="Oval 52"/>
          <p:cNvSpPr>
            <a:spLocks noChangeArrowheads="1"/>
          </p:cNvSpPr>
          <p:nvPr/>
        </p:nvSpPr>
        <p:spPr bwMode="gray">
          <a:xfrm>
            <a:off x="8470174" y="1921825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35" name="Oval 52"/>
          <p:cNvSpPr>
            <a:spLocks noChangeArrowheads="1"/>
          </p:cNvSpPr>
          <p:nvPr/>
        </p:nvSpPr>
        <p:spPr bwMode="gray">
          <a:xfrm>
            <a:off x="8307361" y="1428697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36" name="Oval 52"/>
          <p:cNvSpPr>
            <a:spLocks noChangeArrowheads="1"/>
          </p:cNvSpPr>
          <p:nvPr/>
        </p:nvSpPr>
        <p:spPr bwMode="gray">
          <a:xfrm>
            <a:off x="10158650" y="3776438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37" name="Oval 52"/>
          <p:cNvSpPr>
            <a:spLocks noChangeArrowheads="1"/>
          </p:cNvSpPr>
          <p:nvPr/>
        </p:nvSpPr>
        <p:spPr bwMode="gray">
          <a:xfrm>
            <a:off x="3688226" y="3574586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38" name="Oval 52"/>
          <p:cNvSpPr>
            <a:spLocks noChangeArrowheads="1"/>
          </p:cNvSpPr>
          <p:nvPr/>
        </p:nvSpPr>
        <p:spPr bwMode="gray">
          <a:xfrm>
            <a:off x="3250130" y="4266346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39" name="Oval 52"/>
          <p:cNvSpPr>
            <a:spLocks noChangeArrowheads="1"/>
          </p:cNvSpPr>
          <p:nvPr/>
        </p:nvSpPr>
        <p:spPr bwMode="gray">
          <a:xfrm>
            <a:off x="5475799" y="7036230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40" name="Oval 52"/>
          <p:cNvSpPr>
            <a:spLocks noChangeArrowheads="1"/>
          </p:cNvSpPr>
          <p:nvPr/>
        </p:nvSpPr>
        <p:spPr bwMode="gray">
          <a:xfrm>
            <a:off x="6059999" y="7170538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41" name="Oval 52"/>
          <p:cNvSpPr>
            <a:spLocks noChangeArrowheads="1"/>
          </p:cNvSpPr>
          <p:nvPr/>
        </p:nvSpPr>
        <p:spPr bwMode="gray">
          <a:xfrm>
            <a:off x="4481223" y="6179331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42" name="Oval 52"/>
          <p:cNvSpPr>
            <a:spLocks noChangeArrowheads="1"/>
          </p:cNvSpPr>
          <p:nvPr/>
        </p:nvSpPr>
        <p:spPr bwMode="gray">
          <a:xfrm>
            <a:off x="7453825" y="6598272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43" name="Oval 52"/>
          <p:cNvSpPr>
            <a:spLocks noChangeArrowheads="1"/>
          </p:cNvSpPr>
          <p:nvPr/>
        </p:nvSpPr>
        <p:spPr bwMode="gray">
          <a:xfrm>
            <a:off x="9846912" y="5437673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44" name="Oval 52"/>
          <p:cNvSpPr>
            <a:spLocks noChangeAspect="1" noChangeArrowheads="1"/>
          </p:cNvSpPr>
          <p:nvPr/>
        </p:nvSpPr>
        <p:spPr bwMode="gray">
          <a:xfrm>
            <a:off x="10099290" y="5205886"/>
            <a:ext cx="90000" cy="9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45" name="Oval 52"/>
          <p:cNvSpPr>
            <a:spLocks noChangeArrowheads="1"/>
          </p:cNvSpPr>
          <p:nvPr/>
        </p:nvSpPr>
        <p:spPr bwMode="gray">
          <a:xfrm>
            <a:off x="8953342" y="5969388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46" name="Oval 52"/>
          <p:cNvSpPr>
            <a:spLocks noChangeArrowheads="1"/>
          </p:cNvSpPr>
          <p:nvPr/>
        </p:nvSpPr>
        <p:spPr bwMode="gray">
          <a:xfrm>
            <a:off x="7172836" y="3607013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47" name="Oval 52"/>
          <p:cNvSpPr>
            <a:spLocks noChangeArrowheads="1"/>
          </p:cNvSpPr>
          <p:nvPr/>
        </p:nvSpPr>
        <p:spPr bwMode="gray">
          <a:xfrm>
            <a:off x="7595108" y="3837671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48" name="Oval 52"/>
          <p:cNvSpPr>
            <a:spLocks noChangeArrowheads="1"/>
          </p:cNvSpPr>
          <p:nvPr/>
        </p:nvSpPr>
        <p:spPr bwMode="gray">
          <a:xfrm>
            <a:off x="7911024" y="3697524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49" name="Oval 52"/>
          <p:cNvSpPr>
            <a:spLocks noChangeArrowheads="1"/>
          </p:cNvSpPr>
          <p:nvPr/>
        </p:nvSpPr>
        <p:spPr bwMode="gray">
          <a:xfrm>
            <a:off x="8312068" y="3641900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50" name="Oval 52"/>
          <p:cNvSpPr>
            <a:spLocks noChangeArrowheads="1"/>
          </p:cNvSpPr>
          <p:nvPr/>
        </p:nvSpPr>
        <p:spPr bwMode="gray">
          <a:xfrm>
            <a:off x="5172583" y="2942776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51" name="Oval 52"/>
          <p:cNvSpPr>
            <a:spLocks noChangeArrowheads="1"/>
          </p:cNvSpPr>
          <p:nvPr/>
        </p:nvSpPr>
        <p:spPr bwMode="gray">
          <a:xfrm>
            <a:off x="4775425" y="2877808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52" name="Oval 52"/>
          <p:cNvSpPr>
            <a:spLocks noChangeArrowheads="1"/>
          </p:cNvSpPr>
          <p:nvPr/>
        </p:nvSpPr>
        <p:spPr bwMode="gray">
          <a:xfrm>
            <a:off x="4064511" y="3225989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53" name="Oval 52"/>
          <p:cNvSpPr>
            <a:spLocks noChangeArrowheads="1"/>
          </p:cNvSpPr>
          <p:nvPr/>
        </p:nvSpPr>
        <p:spPr bwMode="gray">
          <a:xfrm>
            <a:off x="6391783" y="2275611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54" name="Oval 52"/>
          <p:cNvSpPr>
            <a:spLocks noChangeArrowheads="1"/>
          </p:cNvSpPr>
          <p:nvPr/>
        </p:nvSpPr>
        <p:spPr bwMode="gray">
          <a:xfrm>
            <a:off x="5734561" y="2577803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55" name="Oval 52"/>
          <p:cNvSpPr>
            <a:spLocks noChangeArrowheads="1"/>
          </p:cNvSpPr>
          <p:nvPr/>
        </p:nvSpPr>
        <p:spPr bwMode="gray">
          <a:xfrm>
            <a:off x="7166486" y="2198246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56" name="Oval 52"/>
          <p:cNvSpPr>
            <a:spLocks noChangeArrowheads="1"/>
          </p:cNvSpPr>
          <p:nvPr/>
        </p:nvSpPr>
        <p:spPr bwMode="gray">
          <a:xfrm>
            <a:off x="7368095" y="2668316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57" name="Oval 52"/>
          <p:cNvSpPr>
            <a:spLocks noChangeArrowheads="1"/>
          </p:cNvSpPr>
          <p:nvPr/>
        </p:nvSpPr>
        <p:spPr bwMode="gray">
          <a:xfrm>
            <a:off x="7056950" y="3087295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58" name="Text Box 302"/>
          <p:cNvSpPr txBox="1">
            <a:spLocks noChangeArrowheads="1"/>
          </p:cNvSpPr>
          <p:nvPr/>
        </p:nvSpPr>
        <p:spPr bwMode="gray">
          <a:xfrm>
            <a:off x="5938022" y="6945712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/>
                </a:solidFill>
              </a:defRPr>
            </a:lvl1pPr>
          </a:lstStyle>
          <a:p>
            <a:r>
              <a:rPr lang="ja-JP" altLang="en-US" dirty="0">
                <a:latin typeface="Arial"/>
                <a:ea typeface="ＭＳ Ｐゴシック"/>
              </a:rPr>
              <a:t>浜松</a:t>
            </a:r>
          </a:p>
        </p:txBody>
      </p:sp>
      <p:sp>
        <p:nvSpPr>
          <p:cNvPr id="759" name="Text Box 295"/>
          <p:cNvSpPr txBox="1">
            <a:spLocks noChangeArrowheads="1"/>
          </p:cNvSpPr>
          <p:nvPr/>
        </p:nvSpPr>
        <p:spPr bwMode="gray">
          <a:xfrm>
            <a:off x="4353042" y="2692747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新高岡</a:t>
            </a:r>
          </a:p>
        </p:txBody>
      </p:sp>
      <p:sp>
        <p:nvSpPr>
          <p:cNvPr id="760" name="Text Box 297"/>
          <p:cNvSpPr txBox="1">
            <a:spLocks noChangeArrowheads="1"/>
          </p:cNvSpPr>
          <p:nvPr/>
        </p:nvSpPr>
        <p:spPr bwMode="gray">
          <a:xfrm>
            <a:off x="3660455" y="3679285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小松</a:t>
            </a:r>
          </a:p>
        </p:txBody>
      </p:sp>
      <p:sp>
        <p:nvSpPr>
          <p:cNvPr id="761" name="Text Box 302"/>
          <p:cNvSpPr txBox="1">
            <a:spLocks noChangeArrowheads="1"/>
          </p:cNvSpPr>
          <p:nvPr/>
        </p:nvSpPr>
        <p:spPr bwMode="gray">
          <a:xfrm>
            <a:off x="3104856" y="5122799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敦賀</a:t>
            </a:r>
          </a:p>
        </p:txBody>
      </p:sp>
      <p:sp>
        <p:nvSpPr>
          <p:cNvPr id="762" name="Text Box 302"/>
          <p:cNvSpPr txBox="1">
            <a:spLocks noChangeArrowheads="1"/>
          </p:cNvSpPr>
          <p:nvPr/>
        </p:nvSpPr>
        <p:spPr bwMode="gray">
          <a:xfrm>
            <a:off x="3435536" y="5914338"/>
            <a:ext cx="537574" cy="327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Arial"/>
                <a:ea typeface="ＭＳ Ｐゴシック"/>
              </a:rPr>
              <a:t>米原</a:t>
            </a:r>
          </a:p>
        </p:txBody>
      </p:sp>
      <p:sp>
        <p:nvSpPr>
          <p:cNvPr id="763" name="Text Box 302"/>
          <p:cNvSpPr txBox="1">
            <a:spLocks noChangeArrowheads="1"/>
          </p:cNvSpPr>
          <p:nvPr/>
        </p:nvSpPr>
        <p:spPr bwMode="gray">
          <a:xfrm>
            <a:off x="4029075" y="6216602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名古屋</a:t>
            </a:r>
          </a:p>
        </p:txBody>
      </p:sp>
      <p:sp>
        <p:nvSpPr>
          <p:cNvPr id="764" name="Text Box 302"/>
          <p:cNvSpPr txBox="1">
            <a:spLocks noChangeArrowheads="1"/>
          </p:cNvSpPr>
          <p:nvPr/>
        </p:nvSpPr>
        <p:spPr bwMode="gray">
          <a:xfrm>
            <a:off x="5540512" y="6856661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豊橋</a:t>
            </a:r>
          </a:p>
        </p:txBody>
      </p:sp>
      <p:sp>
        <p:nvSpPr>
          <p:cNvPr id="765" name="Text Box 294"/>
          <p:cNvSpPr txBox="1">
            <a:spLocks noChangeArrowheads="1"/>
          </p:cNvSpPr>
          <p:nvPr/>
        </p:nvSpPr>
        <p:spPr bwMode="gray">
          <a:xfrm>
            <a:off x="5481741" y="2733934"/>
            <a:ext cx="842145" cy="358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黒部</a:t>
            </a:r>
            <a:endParaRPr lang="en-US" altLang="ja-JP" sz="1200" dirty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algn="ctr">
              <a:lnSpc>
                <a:spcPts val="12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宇奈月温泉</a:t>
            </a:r>
            <a:endParaRPr lang="en-US" altLang="ja-JP" sz="120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66" name="Text Box 294"/>
          <p:cNvSpPr txBox="1">
            <a:spLocks noChangeArrowheads="1"/>
          </p:cNvSpPr>
          <p:nvPr/>
        </p:nvSpPr>
        <p:spPr bwMode="gray">
          <a:xfrm>
            <a:off x="6127145" y="2030010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糸魚川</a:t>
            </a:r>
          </a:p>
        </p:txBody>
      </p:sp>
      <p:sp>
        <p:nvSpPr>
          <p:cNvPr id="767" name="Text Box 294"/>
          <p:cNvSpPr txBox="1">
            <a:spLocks noChangeArrowheads="1"/>
          </p:cNvSpPr>
          <p:nvPr/>
        </p:nvSpPr>
        <p:spPr bwMode="gray">
          <a:xfrm>
            <a:off x="7001187" y="2559013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飯山</a:t>
            </a:r>
          </a:p>
        </p:txBody>
      </p:sp>
      <p:sp>
        <p:nvSpPr>
          <p:cNvPr id="768" name="Text Box 294"/>
          <p:cNvSpPr txBox="1">
            <a:spLocks noChangeArrowheads="1"/>
          </p:cNvSpPr>
          <p:nvPr/>
        </p:nvSpPr>
        <p:spPr bwMode="gray">
          <a:xfrm>
            <a:off x="7195395" y="3390742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上田</a:t>
            </a:r>
          </a:p>
        </p:txBody>
      </p:sp>
      <p:sp>
        <p:nvSpPr>
          <p:cNvPr id="769" name="Text Box 294"/>
          <p:cNvSpPr txBox="1">
            <a:spLocks noChangeArrowheads="1"/>
          </p:cNvSpPr>
          <p:nvPr/>
        </p:nvSpPr>
        <p:spPr bwMode="gray">
          <a:xfrm>
            <a:off x="7351424" y="3580453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佐久平</a:t>
            </a:r>
          </a:p>
        </p:txBody>
      </p:sp>
      <p:sp>
        <p:nvSpPr>
          <p:cNvPr id="770" name="Text Box 294"/>
          <p:cNvSpPr txBox="1">
            <a:spLocks noChangeArrowheads="1"/>
          </p:cNvSpPr>
          <p:nvPr/>
        </p:nvSpPr>
        <p:spPr bwMode="gray">
          <a:xfrm>
            <a:off x="7790350" y="3425647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軽井沢</a:t>
            </a:r>
          </a:p>
        </p:txBody>
      </p:sp>
      <p:sp>
        <p:nvSpPr>
          <p:cNvPr id="771" name="Text Box 294"/>
          <p:cNvSpPr txBox="1">
            <a:spLocks noChangeArrowheads="1"/>
          </p:cNvSpPr>
          <p:nvPr/>
        </p:nvSpPr>
        <p:spPr bwMode="gray">
          <a:xfrm>
            <a:off x="8024855" y="3773592"/>
            <a:ext cx="688256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安中榛名</a:t>
            </a:r>
          </a:p>
        </p:txBody>
      </p:sp>
      <p:sp>
        <p:nvSpPr>
          <p:cNvPr id="772" name="Text Box 302"/>
          <p:cNvSpPr txBox="1">
            <a:spLocks noChangeArrowheads="1"/>
          </p:cNvSpPr>
          <p:nvPr/>
        </p:nvSpPr>
        <p:spPr bwMode="gray">
          <a:xfrm>
            <a:off x="8826755" y="3667319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高崎</a:t>
            </a:r>
          </a:p>
        </p:txBody>
      </p:sp>
      <p:sp>
        <p:nvSpPr>
          <p:cNvPr id="773" name="Text Box 302"/>
          <p:cNvSpPr txBox="1">
            <a:spLocks noChangeArrowheads="1"/>
          </p:cNvSpPr>
          <p:nvPr/>
        </p:nvSpPr>
        <p:spPr bwMode="gray">
          <a:xfrm>
            <a:off x="7227649" y="6388602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静岡</a:t>
            </a:r>
          </a:p>
        </p:txBody>
      </p:sp>
      <p:sp>
        <p:nvSpPr>
          <p:cNvPr id="774" name="Text Box 302"/>
          <p:cNvSpPr txBox="1">
            <a:spLocks noChangeArrowheads="1"/>
          </p:cNvSpPr>
          <p:nvPr/>
        </p:nvSpPr>
        <p:spPr bwMode="gray">
          <a:xfrm>
            <a:off x="7885985" y="2943056"/>
            <a:ext cx="688256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上毛高原</a:t>
            </a:r>
          </a:p>
        </p:txBody>
      </p:sp>
      <p:sp>
        <p:nvSpPr>
          <p:cNvPr id="775" name="Text Box 302"/>
          <p:cNvSpPr txBox="1">
            <a:spLocks noChangeArrowheads="1"/>
          </p:cNvSpPr>
          <p:nvPr/>
        </p:nvSpPr>
        <p:spPr bwMode="gray">
          <a:xfrm>
            <a:off x="8343959" y="2328699"/>
            <a:ext cx="688256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越後湯沢</a:t>
            </a:r>
          </a:p>
        </p:txBody>
      </p:sp>
      <p:sp>
        <p:nvSpPr>
          <p:cNvPr id="776" name="Text Box 302"/>
          <p:cNvSpPr txBox="1">
            <a:spLocks noChangeArrowheads="1"/>
          </p:cNvSpPr>
          <p:nvPr/>
        </p:nvSpPr>
        <p:spPr bwMode="gray">
          <a:xfrm>
            <a:off x="8574736" y="1852323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浦佐</a:t>
            </a:r>
          </a:p>
        </p:txBody>
      </p:sp>
      <p:sp>
        <p:nvSpPr>
          <p:cNvPr id="777" name="Text Box 302"/>
          <p:cNvSpPr txBox="1">
            <a:spLocks noChangeArrowheads="1"/>
          </p:cNvSpPr>
          <p:nvPr/>
        </p:nvSpPr>
        <p:spPr bwMode="gray">
          <a:xfrm>
            <a:off x="8404805" y="1368293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長岡</a:t>
            </a:r>
          </a:p>
        </p:txBody>
      </p:sp>
      <p:sp>
        <p:nvSpPr>
          <p:cNvPr id="778" name="Text Box 302"/>
          <p:cNvSpPr txBox="1">
            <a:spLocks noChangeArrowheads="1"/>
          </p:cNvSpPr>
          <p:nvPr/>
        </p:nvSpPr>
        <p:spPr bwMode="gray">
          <a:xfrm>
            <a:off x="9459902" y="4422275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大宮</a:t>
            </a:r>
          </a:p>
        </p:txBody>
      </p:sp>
      <p:sp>
        <p:nvSpPr>
          <p:cNvPr id="779" name="Text Box 302"/>
          <p:cNvSpPr txBox="1">
            <a:spLocks noChangeArrowheads="1"/>
          </p:cNvSpPr>
          <p:nvPr/>
        </p:nvSpPr>
        <p:spPr bwMode="gray">
          <a:xfrm>
            <a:off x="9928723" y="3504144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小山</a:t>
            </a:r>
          </a:p>
        </p:txBody>
      </p:sp>
      <p:sp>
        <p:nvSpPr>
          <p:cNvPr id="780" name="Text Box 300"/>
          <p:cNvSpPr txBox="1">
            <a:spLocks noChangeArrowheads="1"/>
          </p:cNvSpPr>
          <p:nvPr/>
        </p:nvSpPr>
        <p:spPr bwMode="gray">
          <a:xfrm>
            <a:off x="3435389" y="4181050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福井</a:t>
            </a:r>
          </a:p>
        </p:txBody>
      </p:sp>
      <p:sp>
        <p:nvSpPr>
          <p:cNvPr id="781" name="Text Box 302"/>
          <p:cNvSpPr txBox="1">
            <a:spLocks noChangeArrowheads="1"/>
          </p:cNvSpPr>
          <p:nvPr/>
        </p:nvSpPr>
        <p:spPr bwMode="gray">
          <a:xfrm>
            <a:off x="9310709" y="5424365"/>
            <a:ext cx="461666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algn="ctr">
              <a:defRPr sz="1200">
                <a:solidFill>
                  <a:prstClr val="black"/>
                </a:solidFill>
                <a:latin typeface="Arial"/>
                <a:ea typeface="ＭＳ Ｐゴシック"/>
              </a:defRPr>
            </a:lvl1pPr>
          </a:lstStyle>
          <a:p>
            <a:r>
              <a:rPr lang="ja-JP" altLang="en-US" dirty="0"/>
              <a:t>新横浜</a:t>
            </a:r>
          </a:p>
        </p:txBody>
      </p:sp>
      <p:sp>
        <p:nvSpPr>
          <p:cNvPr id="782" name="Text Box 302"/>
          <p:cNvSpPr txBox="1">
            <a:spLocks noChangeArrowheads="1"/>
          </p:cNvSpPr>
          <p:nvPr/>
        </p:nvSpPr>
        <p:spPr bwMode="gray">
          <a:xfrm>
            <a:off x="10099574" y="5297693"/>
            <a:ext cx="307778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algn="ctr">
              <a:defRPr sz="1200">
                <a:solidFill>
                  <a:prstClr val="black"/>
                </a:solidFill>
                <a:latin typeface="Arial"/>
                <a:ea typeface="ＭＳ Ｐゴシック"/>
              </a:defRPr>
            </a:lvl1pPr>
          </a:lstStyle>
          <a:p>
            <a:r>
              <a:rPr lang="ja-JP" altLang="en-US" dirty="0"/>
              <a:t>品川</a:t>
            </a:r>
          </a:p>
        </p:txBody>
      </p:sp>
      <p:sp>
        <p:nvSpPr>
          <p:cNvPr id="783" name="Text Box 302"/>
          <p:cNvSpPr txBox="1">
            <a:spLocks noChangeArrowheads="1"/>
          </p:cNvSpPr>
          <p:nvPr/>
        </p:nvSpPr>
        <p:spPr bwMode="gray">
          <a:xfrm>
            <a:off x="8887704" y="6291173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/>
                </a:solidFill>
              </a:defRPr>
            </a:lvl1pPr>
          </a:lstStyle>
          <a:p>
            <a:r>
              <a:rPr lang="ja-JP" altLang="en-US" dirty="0">
                <a:latin typeface="Arial"/>
                <a:ea typeface="ＭＳ Ｐゴシック"/>
              </a:rPr>
              <a:t>熱海</a:t>
            </a:r>
          </a:p>
        </p:txBody>
      </p:sp>
      <p:sp>
        <p:nvSpPr>
          <p:cNvPr id="784" name="Text Box 302"/>
          <p:cNvSpPr txBox="1">
            <a:spLocks noChangeArrowheads="1"/>
          </p:cNvSpPr>
          <p:nvPr/>
        </p:nvSpPr>
        <p:spPr bwMode="gray">
          <a:xfrm>
            <a:off x="9033000" y="5978998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小田原</a:t>
            </a:r>
          </a:p>
        </p:txBody>
      </p:sp>
      <p:sp>
        <p:nvSpPr>
          <p:cNvPr id="785" name="Text Box 294"/>
          <p:cNvSpPr txBox="1">
            <a:spLocks noChangeArrowheads="1"/>
          </p:cNvSpPr>
          <p:nvPr/>
        </p:nvSpPr>
        <p:spPr bwMode="gray">
          <a:xfrm>
            <a:off x="7296405" y="2124513"/>
            <a:ext cx="688256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上越妙高</a:t>
            </a:r>
          </a:p>
        </p:txBody>
      </p:sp>
      <p:sp>
        <p:nvSpPr>
          <p:cNvPr id="786" name="Text Box 302"/>
          <p:cNvSpPr txBox="1">
            <a:spLocks noChangeArrowheads="1"/>
          </p:cNvSpPr>
          <p:nvPr/>
        </p:nvSpPr>
        <p:spPr bwMode="gray">
          <a:xfrm>
            <a:off x="10087682" y="4753189"/>
            <a:ext cx="307778" cy="184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algn="ctr">
              <a:defRPr sz="1200">
                <a:solidFill>
                  <a:prstClr val="black"/>
                </a:solidFill>
                <a:latin typeface="Arial"/>
                <a:ea typeface="ＭＳ Ｐゴシック"/>
              </a:defRPr>
            </a:lvl1pPr>
          </a:lstStyle>
          <a:p>
            <a:r>
              <a:rPr lang="ja-JP" altLang="en-US" dirty="0"/>
              <a:t>上野</a:t>
            </a:r>
          </a:p>
        </p:txBody>
      </p:sp>
      <p:sp>
        <p:nvSpPr>
          <p:cNvPr id="787" name="フリーフォーム 786"/>
          <p:cNvSpPr/>
          <p:nvPr/>
        </p:nvSpPr>
        <p:spPr>
          <a:xfrm>
            <a:off x="8736035" y="3783638"/>
            <a:ext cx="1505338" cy="1368490"/>
          </a:xfrm>
          <a:custGeom>
            <a:avLst/>
            <a:gdLst>
              <a:gd name="connsiteX0" fmla="*/ 0 w 1505338"/>
              <a:gd name="connsiteY0" fmla="*/ 0 h 1368490"/>
              <a:gd name="connsiteX1" fmla="*/ 31102 w 1505338"/>
              <a:gd name="connsiteY1" fmla="*/ 18661 h 1368490"/>
              <a:gd name="connsiteX2" fmla="*/ 68424 w 1505338"/>
              <a:gd name="connsiteY2" fmla="*/ 55984 h 1368490"/>
              <a:gd name="connsiteX3" fmla="*/ 87085 w 1505338"/>
              <a:gd name="connsiteY3" fmla="*/ 74645 h 1368490"/>
              <a:gd name="connsiteX4" fmla="*/ 124408 w 1505338"/>
              <a:gd name="connsiteY4" fmla="*/ 105747 h 1368490"/>
              <a:gd name="connsiteX5" fmla="*/ 136849 w 1505338"/>
              <a:gd name="connsiteY5" fmla="*/ 124408 h 1368490"/>
              <a:gd name="connsiteX6" fmla="*/ 174171 w 1505338"/>
              <a:gd name="connsiteY6" fmla="*/ 149290 h 1368490"/>
              <a:gd name="connsiteX7" fmla="*/ 192832 w 1505338"/>
              <a:gd name="connsiteY7" fmla="*/ 161730 h 1368490"/>
              <a:gd name="connsiteX8" fmla="*/ 211493 w 1505338"/>
              <a:gd name="connsiteY8" fmla="*/ 174171 h 1368490"/>
              <a:gd name="connsiteX9" fmla="*/ 255036 w 1505338"/>
              <a:gd name="connsiteY9" fmla="*/ 186612 h 1368490"/>
              <a:gd name="connsiteX10" fmla="*/ 292359 w 1505338"/>
              <a:gd name="connsiteY10" fmla="*/ 211494 h 1368490"/>
              <a:gd name="connsiteX11" fmla="*/ 354563 w 1505338"/>
              <a:gd name="connsiteY11" fmla="*/ 236375 h 1368490"/>
              <a:gd name="connsiteX12" fmla="*/ 373224 w 1505338"/>
              <a:gd name="connsiteY12" fmla="*/ 255037 h 1368490"/>
              <a:gd name="connsiteX13" fmla="*/ 410546 w 1505338"/>
              <a:gd name="connsiteY13" fmla="*/ 267477 h 1368490"/>
              <a:gd name="connsiteX14" fmla="*/ 447869 w 1505338"/>
              <a:gd name="connsiteY14" fmla="*/ 286139 h 1368490"/>
              <a:gd name="connsiteX15" fmla="*/ 466530 w 1505338"/>
              <a:gd name="connsiteY15" fmla="*/ 298579 h 1368490"/>
              <a:gd name="connsiteX16" fmla="*/ 503853 w 1505338"/>
              <a:gd name="connsiteY16" fmla="*/ 311020 h 1368490"/>
              <a:gd name="connsiteX17" fmla="*/ 522514 w 1505338"/>
              <a:gd name="connsiteY17" fmla="*/ 317241 h 1368490"/>
              <a:gd name="connsiteX18" fmla="*/ 541175 w 1505338"/>
              <a:gd name="connsiteY18" fmla="*/ 329681 h 1368490"/>
              <a:gd name="connsiteX19" fmla="*/ 584718 w 1505338"/>
              <a:gd name="connsiteY19" fmla="*/ 335902 h 1368490"/>
              <a:gd name="connsiteX20" fmla="*/ 609600 w 1505338"/>
              <a:gd name="connsiteY20" fmla="*/ 342122 h 1368490"/>
              <a:gd name="connsiteX21" fmla="*/ 646922 w 1505338"/>
              <a:gd name="connsiteY21" fmla="*/ 354563 h 1368490"/>
              <a:gd name="connsiteX22" fmla="*/ 665583 w 1505338"/>
              <a:gd name="connsiteY22" fmla="*/ 360784 h 1368490"/>
              <a:gd name="connsiteX23" fmla="*/ 684244 w 1505338"/>
              <a:gd name="connsiteY23" fmla="*/ 373224 h 1368490"/>
              <a:gd name="connsiteX24" fmla="*/ 721567 w 1505338"/>
              <a:gd name="connsiteY24" fmla="*/ 379445 h 1368490"/>
              <a:gd name="connsiteX25" fmla="*/ 758889 w 1505338"/>
              <a:gd name="connsiteY25" fmla="*/ 391886 h 1368490"/>
              <a:gd name="connsiteX26" fmla="*/ 777551 w 1505338"/>
              <a:gd name="connsiteY26" fmla="*/ 398106 h 1368490"/>
              <a:gd name="connsiteX27" fmla="*/ 814873 w 1505338"/>
              <a:gd name="connsiteY27" fmla="*/ 410547 h 1368490"/>
              <a:gd name="connsiteX28" fmla="*/ 833534 w 1505338"/>
              <a:gd name="connsiteY28" fmla="*/ 416767 h 1368490"/>
              <a:gd name="connsiteX29" fmla="*/ 858416 w 1505338"/>
              <a:gd name="connsiteY29" fmla="*/ 422988 h 1368490"/>
              <a:gd name="connsiteX30" fmla="*/ 877077 w 1505338"/>
              <a:gd name="connsiteY30" fmla="*/ 429208 h 1368490"/>
              <a:gd name="connsiteX31" fmla="*/ 920620 w 1505338"/>
              <a:gd name="connsiteY31" fmla="*/ 435428 h 1368490"/>
              <a:gd name="connsiteX32" fmla="*/ 964163 w 1505338"/>
              <a:gd name="connsiteY32" fmla="*/ 485192 h 1368490"/>
              <a:gd name="connsiteX33" fmla="*/ 982824 w 1505338"/>
              <a:gd name="connsiteY33" fmla="*/ 503853 h 1368490"/>
              <a:gd name="connsiteX34" fmla="*/ 995265 w 1505338"/>
              <a:gd name="connsiteY34" fmla="*/ 522514 h 1368490"/>
              <a:gd name="connsiteX35" fmla="*/ 1032587 w 1505338"/>
              <a:gd name="connsiteY35" fmla="*/ 547396 h 1368490"/>
              <a:gd name="connsiteX36" fmla="*/ 1051249 w 1505338"/>
              <a:gd name="connsiteY36" fmla="*/ 566057 h 1368490"/>
              <a:gd name="connsiteX37" fmla="*/ 1063689 w 1505338"/>
              <a:gd name="connsiteY37" fmla="*/ 584718 h 1368490"/>
              <a:gd name="connsiteX38" fmla="*/ 1101012 w 1505338"/>
              <a:gd name="connsiteY38" fmla="*/ 622041 h 1368490"/>
              <a:gd name="connsiteX39" fmla="*/ 1119673 w 1505338"/>
              <a:gd name="connsiteY39" fmla="*/ 640702 h 1368490"/>
              <a:gd name="connsiteX40" fmla="*/ 1138334 w 1505338"/>
              <a:gd name="connsiteY40" fmla="*/ 665584 h 1368490"/>
              <a:gd name="connsiteX41" fmla="*/ 1156995 w 1505338"/>
              <a:gd name="connsiteY41" fmla="*/ 727788 h 1368490"/>
              <a:gd name="connsiteX42" fmla="*/ 1163216 w 1505338"/>
              <a:gd name="connsiteY42" fmla="*/ 746449 h 1368490"/>
              <a:gd name="connsiteX43" fmla="*/ 1175657 w 1505338"/>
              <a:gd name="connsiteY43" fmla="*/ 852196 h 1368490"/>
              <a:gd name="connsiteX44" fmla="*/ 1188097 w 1505338"/>
              <a:gd name="connsiteY44" fmla="*/ 870857 h 1368490"/>
              <a:gd name="connsiteX45" fmla="*/ 1200538 w 1505338"/>
              <a:gd name="connsiteY45" fmla="*/ 895739 h 1368490"/>
              <a:gd name="connsiteX46" fmla="*/ 1212979 w 1505338"/>
              <a:gd name="connsiteY46" fmla="*/ 914400 h 1368490"/>
              <a:gd name="connsiteX47" fmla="*/ 1237861 w 1505338"/>
              <a:gd name="connsiteY47" fmla="*/ 970384 h 1368490"/>
              <a:gd name="connsiteX48" fmla="*/ 1244081 w 1505338"/>
              <a:gd name="connsiteY48" fmla="*/ 995265 h 1368490"/>
              <a:gd name="connsiteX49" fmla="*/ 1268963 w 1505338"/>
              <a:gd name="connsiteY49" fmla="*/ 1032588 h 1368490"/>
              <a:gd name="connsiteX50" fmla="*/ 1300065 w 1505338"/>
              <a:gd name="connsiteY50" fmla="*/ 1088571 h 1368490"/>
              <a:gd name="connsiteX51" fmla="*/ 1312506 w 1505338"/>
              <a:gd name="connsiteY51" fmla="*/ 1107233 h 1368490"/>
              <a:gd name="connsiteX52" fmla="*/ 1318726 w 1505338"/>
              <a:gd name="connsiteY52" fmla="*/ 1125894 h 1368490"/>
              <a:gd name="connsiteX53" fmla="*/ 1356049 w 1505338"/>
              <a:gd name="connsiteY53" fmla="*/ 1156996 h 1368490"/>
              <a:gd name="connsiteX54" fmla="*/ 1374710 w 1505338"/>
              <a:gd name="connsiteY54" fmla="*/ 1163216 h 1368490"/>
              <a:gd name="connsiteX55" fmla="*/ 1430693 w 1505338"/>
              <a:gd name="connsiteY55" fmla="*/ 1194318 h 1368490"/>
              <a:gd name="connsiteX56" fmla="*/ 1449355 w 1505338"/>
              <a:gd name="connsiteY56" fmla="*/ 1206759 h 1368490"/>
              <a:gd name="connsiteX57" fmla="*/ 1480457 w 1505338"/>
              <a:gd name="connsiteY57" fmla="*/ 1244081 h 1368490"/>
              <a:gd name="connsiteX58" fmla="*/ 1499118 w 1505338"/>
              <a:gd name="connsiteY58" fmla="*/ 1250302 h 1368490"/>
              <a:gd name="connsiteX59" fmla="*/ 1505338 w 1505338"/>
              <a:gd name="connsiteY59" fmla="*/ 1268963 h 1368490"/>
              <a:gd name="connsiteX60" fmla="*/ 1499118 w 1505338"/>
              <a:gd name="connsiteY60" fmla="*/ 1324947 h 1368490"/>
              <a:gd name="connsiteX61" fmla="*/ 1468016 w 1505338"/>
              <a:gd name="connsiteY61" fmla="*/ 1368490 h 136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505338" h="1368490">
                <a:moveTo>
                  <a:pt x="0" y="0"/>
                </a:moveTo>
                <a:cubicBezTo>
                  <a:pt x="10367" y="6220"/>
                  <a:pt x="21745" y="11005"/>
                  <a:pt x="31102" y="18661"/>
                </a:cubicBezTo>
                <a:cubicBezTo>
                  <a:pt x="44719" y="29802"/>
                  <a:pt x="55983" y="43543"/>
                  <a:pt x="68424" y="55984"/>
                </a:cubicBezTo>
                <a:cubicBezTo>
                  <a:pt x="74644" y="62204"/>
                  <a:pt x="79766" y="69765"/>
                  <a:pt x="87085" y="74645"/>
                </a:cubicBezTo>
                <a:cubicBezTo>
                  <a:pt x="105433" y="86877"/>
                  <a:pt x="109441" y="87788"/>
                  <a:pt x="124408" y="105747"/>
                </a:cubicBezTo>
                <a:cubicBezTo>
                  <a:pt x="129194" y="111490"/>
                  <a:pt x="131223" y="119485"/>
                  <a:pt x="136849" y="124408"/>
                </a:cubicBezTo>
                <a:cubicBezTo>
                  <a:pt x="148101" y="134254"/>
                  <a:pt x="161730" y="140996"/>
                  <a:pt x="174171" y="149290"/>
                </a:cubicBezTo>
                <a:lnTo>
                  <a:pt x="192832" y="161730"/>
                </a:lnTo>
                <a:cubicBezTo>
                  <a:pt x="199052" y="165877"/>
                  <a:pt x="204401" y="171807"/>
                  <a:pt x="211493" y="174171"/>
                </a:cubicBezTo>
                <a:cubicBezTo>
                  <a:pt x="238265" y="183096"/>
                  <a:pt x="223794" y="178802"/>
                  <a:pt x="255036" y="186612"/>
                </a:cubicBezTo>
                <a:cubicBezTo>
                  <a:pt x="267477" y="194906"/>
                  <a:pt x="278174" y="206766"/>
                  <a:pt x="292359" y="211494"/>
                </a:cubicBezTo>
                <a:cubicBezTo>
                  <a:pt x="338478" y="226867"/>
                  <a:pt x="317952" y="218071"/>
                  <a:pt x="354563" y="236375"/>
                </a:cubicBezTo>
                <a:cubicBezTo>
                  <a:pt x="360783" y="242596"/>
                  <a:pt x="365534" y="250765"/>
                  <a:pt x="373224" y="255037"/>
                </a:cubicBezTo>
                <a:cubicBezTo>
                  <a:pt x="384687" y="261406"/>
                  <a:pt x="410546" y="267477"/>
                  <a:pt x="410546" y="267477"/>
                </a:cubicBezTo>
                <a:cubicBezTo>
                  <a:pt x="464025" y="303129"/>
                  <a:pt x="396365" y="260387"/>
                  <a:pt x="447869" y="286139"/>
                </a:cubicBezTo>
                <a:cubicBezTo>
                  <a:pt x="454556" y="289482"/>
                  <a:pt x="459699" y="295543"/>
                  <a:pt x="466530" y="298579"/>
                </a:cubicBezTo>
                <a:cubicBezTo>
                  <a:pt x="478514" y="303905"/>
                  <a:pt x="491412" y="306873"/>
                  <a:pt x="503853" y="311020"/>
                </a:cubicBezTo>
                <a:cubicBezTo>
                  <a:pt x="510073" y="313094"/>
                  <a:pt x="517058" y="313604"/>
                  <a:pt x="522514" y="317241"/>
                </a:cubicBezTo>
                <a:cubicBezTo>
                  <a:pt x="528734" y="321388"/>
                  <a:pt x="534014" y="327533"/>
                  <a:pt x="541175" y="329681"/>
                </a:cubicBezTo>
                <a:cubicBezTo>
                  <a:pt x="555218" y="333894"/>
                  <a:pt x="570293" y="333279"/>
                  <a:pt x="584718" y="335902"/>
                </a:cubicBezTo>
                <a:cubicBezTo>
                  <a:pt x="593129" y="337431"/>
                  <a:pt x="601411" y="339665"/>
                  <a:pt x="609600" y="342122"/>
                </a:cubicBezTo>
                <a:cubicBezTo>
                  <a:pt x="622161" y="345890"/>
                  <a:pt x="634481" y="350416"/>
                  <a:pt x="646922" y="354563"/>
                </a:cubicBezTo>
                <a:cubicBezTo>
                  <a:pt x="653142" y="356637"/>
                  <a:pt x="660127" y="357147"/>
                  <a:pt x="665583" y="360784"/>
                </a:cubicBezTo>
                <a:cubicBezTo>
                  <a:pt x="671803" y="364931"/>
                  <a:pt x="677152" y="370860"/>
                  <a:pt x="684244" y="373224"/>
                </a:cubicBezTo>
                <a:cubicBezTo>
                  <a:pt x="696209" y="377212"/>
                  <a:pt x="709331" y="376386"/>
                  <a:pt x="721567" y="379445"/>
                </a:cubicBezTo>
                <a:cubicBezTo>
                  <a:pt x="734289" y="382626"/>
                  <a:pt x="746448" y="387739"/>
                  <a:pt x="758889" y="391886"/>
                </a:cubicBezTo>
                <a:lnTo>
                  <a:pt x="777551" y="398106"/>
                </a:lnTo>
                <a:lnTo>
                  <a:pt x="814873" y="410547"/>
                </a:lnTo>
                <a:cubicBezTo>
                  <a:pt x="821093" y="412620"/>
                  <a:pt x="827173" y="415177"/>
                  <a:pt x="833534" y="416767"/>
                </a:cubicBezTo>
                <a:cubicBezTo>
                  <a:pt x="841828" y="418841"/>
                  <a:pt x="850196" y="420639"/>
                  <a:pt x="858416" y="422988"/>
                </a:cubicBezTo>
                <a:cubicBezTo>
                  <a:pt x="864720" y="424789"/>
                  <a:pt x="870648" y="427922"/>
                  <a:pt x="877077" y="429208"/>
                </a:cubicBezTo>
                <a:cubicBezTo>
                  <a:pt x="891454" y="432083"/>
                  <a:pt x="906106" y="433355"/>
                  <a:pt x="920620" y="435428"/>
                </a:cubicBezTo>
                <a:cubicBezTo>
                  <a:pt x="973494" y="470679"/>
                  <a:pt x="891588" y="412617"/>
                  <a:pt x="964163" y="485192"/>
                </a:cubicBezTo>
                <a:cubicBezTo>
                  <a:pt x="970383" y="491412"/>
                  <a:pt x="977192" y="497095"/>
                  <a:pt x="982824" y="503853"/>
                </a:cubicBezTo>
                <a:cubicBezTo>
                  <a:pt x="987610" y="509596"/>
                  <a:pt x="989639" y="517591"/>
                  <a:pt x="995265" y="522514"/>
                </a:cubicBezTo>
                <a:cubicBezTo>
                  <a:pt x="1006517" y="532360"/>
                  <a:pt x="1022014" y="536824"/>
                  <a:pt x="1032587" y="547396"/>
                </a:cubicBezTo>
                <a:cubicBezTo>
                  <a:pt x="1038808" y="553616"/>
                  <a:pt x="1045617" y="559299"/>
                  <a:pt x="1051249" y="566057"/>
                </a:cubicBezTo>
                <a:cubicBezTo>
                  <a:pt x="1056035" y="571800"/>
                  <a:pt x="1058722" y="579130"/>
                  <a:pt x="1063689" y="584718"/>
                </a:cubicBezTo>
                <a:cubicBezTo>
                  <a:pt x="1075378" y="597868"/>
                  <a:pt x="1088571" y="609600"/>
                  <a:pt x="1101012" y="622041"/>
                </a:cubicBezTo>
                <a:cubicBezTo>
                  <a:pt x="1107232" y="628261"/>
                  <a:pt x="1114395" y="633664"/>
                  <a:pt x="1119673" y="640702"/>
                </a:cubicBezTo>
                <a:lnTo>
                  <a:pt x="1138334" y="665584"/>
                </a:lnTo>
                <a:cubicBezTo>
                  <a:pt x="1147734" y="703180"/>
                  <a:pt x="1141855" y="682366"/>
                  <a:pt x="1156995" y="727788"/>
                </a:cubicBezTo>
                <a:lnTo>
                  <a:pt x="1163216" y="746449"/>
                </a:lnTo>
                <a:cubicBezTo>
                  <a:pt x="1163752" y="752881"/>
                  <a:pt x="1167318" y="829958"/>
                  <a:pt x="1175657" y="852196"/>
                </a:cubicBezTo>
                <a:cubicBezTo>
                  <a:pt x="1178282" y="859196"/>
                  <a:pt x="1184388" y="864366"/>
                  <a:pt x="1188097" y="870857"/>
                </a:cubicBezTo>
                <a:cubicBezTo>
                  <a:pt x="1192698" y="878908"/>
                  <a:pt x="1195937" y="887688"/>
                  <a:pt x="1200538" y="895739"/>
                </a:cubicBezTo>
                <a:cubicBezTo>
                  <a:pt x="1204247" y="902230"/>
                  <a:pt x="1209943" y="907568"/>
                  <a:pt x="1212979" y="914400"/>
                </a:cubicBezTo>
                <a:cubicBezTo>
                  <a:pt x="1242591" y="981025"/>
                  <a:pt x="1209704" y="928148"/>
                  <a:pt x="1237861" y="970384"/>
                </a:cubicBezTo>
                <a:cubicBezTo>
                  <a:pt x="1239934" y="978678"/>
                  <a:pt x="1240258" y="987619"/>
                  <a:pt x="1244081" y="995265"/>
                </a:cubicBezTo>
                <a:cubicBezTo>
                  <a:pt x="1250768" y="1008639"/>
                  <a:pt x="1268963" y="1032588"/>
                  <a:pt x="1268963" y="1032588"/>
                </a:cubicBezTo>
                <a:cubicBezTo>
                  <a:pt x="1279911" y="1065434"/>
                  <a:pt x="1271545" y="1045792"/>
                  <a:pt x="1300065" y="1088571"/>
                </a:cubicBezTo>
                <a:lnTo>
                  <a:pt x="1312506" y="1107233"/>
                </a:lnTo>
                <a:cubicBezTo>
                  <a:pt x="1314579" y="1113453"/>
                  <a:pt x="1315089" y="1120438"/>
                  <a:pt x="1318726" y="1125894"/>
                </a:cubicBezTo>
                <a:cubicBezTo>
                  <a:pt x="1325605" y="1136212"/>
                  <a:pt x="1344574" y="1151259"/>
                  <a:pt x="1356049" y="1156996"/>
                </a:cubicBezTo>
                <a:cubicBezTo>
                  <a:pt x="1361914" y="1159928"/>
                  <a:pt x="1368490" y="1161143"/>
                  <a:pt x="1374710" y="1163216"/>
                </a:cubicBezTo>
                <a:cubicBezTo>
                  <a:pt x="1417488" y="1191735"/>
                  <a:pt x="1397847" y="1183370"/>
                  <a:pt x="1430693" y="1194318"/>
                </a:cubicBezTo>
                <a:cubicBezTo>
                  <a:pt x="1436914" y="1198465"/>
                  <a:pt x="1444068" y="1201472"/>
                  <a:pt x="1449355" y="1206759"/>
                </a:cubicBezTo>
                <a:cubicBezTo>
                  <a:pt x="1472310" y="1229714"/>
                  <a:pt x="1449877" y="1223694"/>
                  <a:pt x="1480457" y="1244081"/>
                </a:cubicBezTo>
                <a:cubicBezTo>
                  <a:pt x="1485913" y="1247718"/>
                  <a:pt x="1492898" y="1248228"/>
                  <a:pt x="1499118" y="1250302"/>
                </a:cubicBezTo>
                <a:cubicBezTo>
                  <a:pt x="1501191" y="1256522"/>
                  <a:pt x="1505338" y="1262406"/>
                  <a:pt x="1505338" y="1268963"/>
                </a:cubicBezTo>
                <a:cubicBezTo>
                  <a:pt x="1505338" y="1287739"/>
                  <a:pt x="1505056" y="1307134"/>
                  <a:pt x="1499118" y="1324947"/>
                </a:cubicBezTo>
                <a:cubicBezTo>
                  <a:pt x="1492493" y="1344822"/>
                  <a:pt x="1480908" y="1355596"/>
                  <a:pt x="1468016" y="1368490"/>
                </a:cubicBezTo>
              </a:path>
            </a:pathLst>
          </a:cu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9" name="Oval 52"/>
          <p:cNvSpPr>
            <a:spLocks noChangeAspect="1" noChangeArrowheads="1"/>
          </p:cNvSpPr>
          <p:nvPr/>
        </p:nvSpPr>
        <p:spPr bwMode="gray">
          <a:xfrm>
            <a:off x="10137346" y="5107100"/>
            <a:ext cx="90000" cy="9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90" name="Oval 52"/>
          <p:cNvSpPr>
            <a:spLocks noChangeAspect="1" noChangeArrowheads="1"/>
          </p:cNvSpPr>
          <p:nvPr/>
        </p:nvSpPr>
        <p:spPr bwMode="gray">
          <a:xfrm>
            <a:off x="10178392" y="4994022"/>
            <a:ext cx="90000" cy="9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92" name="Oval 52"/>
          <p:cNvSpPr>
            <a:spLocks noChangeArrowheads="1"/>
          </p:cNvSpPr>
          <p:nvPr/>
        </p:nvSpPr>
        <p:spPr bwMode="gray">
          <a:xfrm>
            <a:off x="9860479" y="4579287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93" name="Oval 52"/>
          <p:cNvSpPr>
            <a:spLocks noChangeArrowheads="1"/>
          </p:cNvSpPr>
          <p:nvPr/>
        </p:nvSpPr>
        <p:spPr bwMode="gray">
          <a:xfrm>
            <a:off x="8676433" y="3722216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794" name="グループ化 793"/>
          <p:cNvGrpSpPr/>
          <p:nvPr/>
        </p:nvGrpSpPr>
        <p:grpSpPr bwMode="gray">
          <a:xfrm>
            <a:off x="2989776" y="5233293"/>
            <a:ext cx="414337" cy="639420"/>
            <a:chOff x="1668467" y="4541198"/>
            <a:chExt cx="414337" cy="639420"/>
          </a:xfrm>
        </p:grpSpPr>
        <p:sp>
          <p:nvSpPr>
            <p:cNvPr id="795" name="Freeform 30"/>
            <p:cNvSpPr>
              <a:spLocks noChangeAspect="1"/>
            </p:cNvSpPr>
            <p:nvPr/>
          </p:nvSpPr>
          <p:spPr bwMode="gray">
            <a:xfrm>
              <a:off x="1668467" y="4541198"/>
              <a:ext cx="414337" cy="639420"/>
            </a:xfrm>
            <a:custGeom>
              <a:avLst/>
              <a:gdLst>
                <a:gd name="T0" fmla="*/ 0 w 590"/>
                <a:gd name="T1" fmla="*/ 0 h 1043"/>
                <a:gd name="T2" fmla="*/ 0 w 590"/>
                <a:gd name="T3" fmla="*/ 2147483647 h 1043"/>
                <a:gd name="T4" fmla="*/ 2147483647 w 590"/>
                <a:gd name="T5" fmla="*/ 2147483647 h 1043"/>
                <a:gd name="T6" fmla="*/ 2147483647 w 590"/>
                <a:gd name="T7" fmla="*/ 2147483647 h 1043"/>
                <a:gd name="T8" fmla="*/ 2147483647 w 590"/>
                <a:gd name="T9" fmla="*/ 2147483647 h 1043"/>
                <a:gd name="T10" fmla="*/ 2147483647 w 590"/>
                <a:gd name="T11" fmla="*/ 2147483647 h 1043"/>
                <a:gd name="T12" fmla="*/ 2147483647 w 590"/>
                <a:gd name="T13" fmla="*/ 2147483647 h 1043"/>
                <a:gd name="T14" fmla="*/ 2147483647 w 590"/>
                <a:gd name="T15" fmla="*/ 2147483647 h 10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0"/>
                <a:gd name="T25" fmla="*/ 0 h 1043"/>
                <a:gd name="T26" fmla="*/ 590 w 590"/>
                <a:gd name="T27" fmla="*/ 1043 h 10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0" h="1043">
                  <a:moveTo>
                    <a:pt x="0" y="0"/>
                  </a:moveTo>
                  <a:lnTo>
                    <a:pt x="0" y="46"/>
                  </a:lnTo>
                  <a:lnTo>
                    <a:pt x="227" y="363"/>
                  </a:lnTo>
                  <a:lnTo>
                    <a:pt x="363" y="318"/>
                  </a:lnTo>
                  <a:lnTo>
                    <a:pt x="454" y="590"/>
                  </a:lnTo>
                  <a:lnTo>
                    <a:pt x="499" y="635"/>
                  </a:lnTo>
                  <a:lnTo>
                    <a:pt x="544" y="907"/>
                  </a:lnTo>
                  <a:lnTo>
                    <a:pt x="590" y="1043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96" name="Freeform 125"/>
            <p:cNvSpPr>
              <a:spLocks noChangeAspect="1"/>
            </p:cNvSpPr>
            <p:nvPr/>
          </p:nvSpPr>
          <p:spPr bwMode="gray">
            <a:xfrm>
              <a:off x="1668467" y="4541198"/>
              <a:ext cx="414337" cy="639420"/>
            </a:xfrm>
            <a:custGeom>
              <a:avLst/>
              <a:gdLst>
                <a:gd name="T0" fmla="*/ 0 w 590"/>
                <a:gd name="T1" fmla="*/ 0 h 1043"/>
                <a:gd name="T2" fmla="*/ 0 w 590"/>
                <a:gd name="T3" fmla="*/ 2147483647 h 1043"/>
                <a:gd name="T4" fmla="*/ 2147483647 w 590"/>
                <a:gd name="T5" fmla="*/ 2147483647 h 1043"/>
                <a:gd name="T6" fmla="*/ 2147483647 w 590"/>
                <a:gd name="T7" fmla="*/ 2147483647 h 1043"/>
                <a:gd name="T8" fmla="*/ 2147483647 w 590"/>
                <a:gd name="T9" fmla="*/ 2147483647 h 1043"/>
                <a:gd name="T10" fmla="*/ 2147483647 w 590"/>
                <a:gd name="T11" fmla="*/ 2147483647 h 1043"/>
                <a:gd name="T12" fmla="*/ 2147483647 w 590"/>
                <a:gd name="T13" fmla="*/ 2147483647 h 1043"/>
                <a:gd name="T14" fmla="*/ 2147483647 w 590"/>
                <a:gd name="T15" fmla="*/ 2147483647 h 10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0"/>
                <a:gd name="T25" fmla="*/ 0 h 1043"/>
                <a:gd name="T26" fmla="*/ 590 w 590"/>
                <a:gd name="T27" fmla="*/ 1043 h 10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0" h="1043">
                  <a:moveTo>
                    <a:pt x="0" y="0"/>
                  </a:moveTo>
                  <a:lnTo>
                    <a:pt x="0" y="46"/>
                  </a:lnTo>
                  <a:lnTo>
                    <a:pt x="227" y="363"/>
                  </a:lnTo>
                  <a:lnTo>
                    <a:pt x="363" y="318"/>
                  </a:lnTo>
                  <a:lnTo>
                    <a:pt x="454" y="590"/>
                  </a:lnTo>
                  <a:lnTo>
                    <a:pt x="499" y="635"/>
                  </a:lnTo>
                  <a:lnTo>
                    <a:pt x="544" y="907"/>
                  </a:lnTo>
                  <a:lnTo>
                    <a:pt x="590" y="1043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797" name="Oval 52"/>
          <p:cNvSpPr>
            <a:spLocks noChangeArrowheads="1"/>
          </p:cNvSpPr>
          <p:nvPr/>
        </p:nvSpPr>
        <p:spPr bwMode="gray">
          <a:xfrm>
            <a:off x="2938974" y="5164687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98" name="Oval 52"/>
          <p:cNvSpPr>
            <a:spLocks noChangeArrowheads="1"/>
          </p:cNvSpPr>
          <p:nvPr/>
        </p:nvSpPr>
        <p:spPr bwMode="gray">
          <a:xfrm>
            <a:off x="3342200" y="5830384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799" name="Text Box 302"/>
          <p:cNvSpPr txBox="1">
            <a:spLocks noChangeArrowheads="1"/>
          </p:cNvSpPr>
          <p:nvPr/>
        </p:nvSpPr>
        <p:spPr bwMode="gray">
          <a:xfrm>
            <a:off x="4938438" y="2548226"/>
            <a:ext cx="537575" cy="3278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富山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800" name="Text Box 302"/>
          <p:cNvSpPr txBox="1">
            <a:spLocks noChangeArrowheads="1"/>
          </p:cNvSpPr>
          <p:nvPr/>
        </p:nvSpPr>
        <p:spPr bwMode="gray">
          <a:xfrm>
            <a:off x="6517753" y="2794267"/>
            <a:ext cx="537575" cy="3278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長野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801" name="Text Box 302"/>
          <p:cNvSpPr txBox="1">
            <a:spLocks noChangeArrowheads="1"/>
          </p:cNvSpPr>
          <p:nvPr/>
        </p:nvSpPr>
        <p:spPr bwMode="gray">
          <a:xfrm>
            <a:off x="9510416" y="4917697"/>
            <a:ext cx="535600" cy="3278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東京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802" name="Text Box 302"/>
          <p:cNvSpPr txBox="1">
            <a:spLocks noChangeArrowheads="1"/>
          </p:cNvSpPr>
          <p:nvPr/>
        </p:nvSpPr>
        <p:spPr bwMode="gray">
          <a:xfrm>
            <a:off x="7268838" y="5801765"/>
            <a:ext cx="1609991" cy="327891"/>
          </a:xfrm>
          <a:prstGeom prst="rect">
            <a:avLst/>
          </a:prstGeom>
          <a:solidFill>
            <a:srgbClr val="FFE07D"/>
          </a:solidFill>
          <a:ln w="381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6000" tIns="25200" rIns="36000" bIns="25200">
            <a:sp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Arial"/>
                <a:ea typeface="ＭＳ Ｐゴシック"/>
              </a:rPr>
              <a:t>東海道新幹線</a:t>
            </a:r>
            <a:endParaRPr lang="en-US" altLang="ja-JP" b="1" dirty="0" smtClean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cxnSp>
        <p:nvCxnSpPr>
          <p:cNvPr id="803" name="直線コネクタ 802"/>
          <p:cNvCxnSpPr>
            <a:endCxn id="604" idx="45"/>
          </p:cNvCxnSpPr>
          <p:nvPr/>
        </p:nvCxnSpPr>
        <p:spPr>
          <a:xfrm flipH="1" flipV="1">
            <a:off x="7815001" y="6372087"/>
            <a:ext cx="168110" cy="48457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4" name="フリーフォーム 803"/>
          <p:cNvSpPr/>
          <p:nvPr/>
        </p:nvSpPr>
        <p:spPr>
          <a:xfrm>
            <a:off x="1820471" y="6536715"/>
            <a:ext cx="682331" cy="629691"/>
          </a:xfrm>
          <a:custGeom>
            <a:avLst/>
            <a:gdLst>
              <a:gd name="connsiteX0" fmla="*/ 682331 w 682331"/>
              <a:gd name="connsiteY0" fmla="*/ 0 h 629691"/>
              <a:gd name="connsiteX1" fmla="*/ 666619 w 682331"/>
              <a:gd name="connsiteY1" fmla="*/ 9426 h 629691"/>
              <a:gd name="connsiteX2" fmla="*/ 628912 w 682331"/>
              <a:gd name="connsiteY2" fmla="*/ 15711 h 629691"/>
              <a:gd name="connsiteX3" fmla="*/ 619485 w 682331"/>
              <a:gd name="connsiteY3" fmla="*/ 18853 h 629691"/>
              <a:gd name="connsiteX4" fmla="*/ 600632 w 682331"/>
              <a:gd name="connsiteY4" fmla="*/ 28280 h 629691"/>
              <a:gd name="connsiteX5" fmla="*/ 537786 w 682331"/>
              <a:gd name="connsiteY5" fmla="*/ 31422 h 629691"/>
              <a:gd name="connsiteX6" fmla="*/ 528360 w 682331"/>
              <a:gd name="connsiteY6" fmla="*/ 34565 h 629691"/>
              <a:gd name="connsiteX7" fmla="*/ 503222 w 682331"/>
              <a:gd name="connsiteY7" fmla="*/ 37707 h 629691"/>
              <a:gd name="connsiteX8" fmla="*/ 493795 w 682331"/>
              <a:gd name="connsiteY8" fmla="*/ 43991 h 629691"/>
              <a:gd name="connsiteX9" fmla="*/ 481226 w 682331"/>
              <a:gd name="connsiteY9" fmla="*/ 53418 h 629691"/>
              <a:gd name="connsiteX10" fmla="*/ 471799 w 682331"/>
              <a:gd name="connsiteY10" fmla="*/ 56560 h 629691"/>
              <a:gd name="connsiteX11" fmla="*/ 456087 w 682331"/>
              <a:gd name="connsiteY11" fmla="*/ 75414 h 629691"/>
              <a:gd name="connsiteX12" fmla="*/ 446661 w 682331"/>
              <a:gd name="connsiteY12" fmla="*/ 78556 h 629691"/>
              <a:gd name="connsiteX13" fmla="*/ 437234 w 682331"/>
              <a:gd name="connsiteY13" fmla="*/ 84841 h 629691"/>
              <a:gd name="connsiteX14" fmla="*/ 427807 w 682331"/>
              <a:gd name="connsiteY14" fmla="*/ 87983 h 629691"/>
              <a:gd name="connsiteX15" fmla="*/ 408953 w 682331"/>
              <a:gd name="connsiteY15" fmla="*/ 100552 h 629691"/>
              <a:gd name="connsiteX16" fmla="*/ 399527 w 682331"/>
              <a:gd name="connsiteY16" fmla="*/ 109979 h 629691"/>
              <a:gd name="connsiteX17" fmla="*/ 368104 w 682331"/>
              <a:gd name="connsiteY17" fmla="*/ 128833 h 629691"/>
              <a:gd name="connsiteX18" fmla="*/ 355535 w 682331"/>
              <a:gd name="connsiteY18" fmla="*/ 141402 h 629691"/>
              <a:gd name="connsiteX19" fmla="*/ 349250 w 682331"/>
              <a:gd name="connsiteY19" fmla="*/ 150828 h 629691"/>
              <a:gd name="connsiteX20" fmla="*/ 339824 w 682331"/>
              <a:gd name="connsiteY20" fmla="*/ 157113 h 629691"/>
              <a:gd name="connsiteX21" fmla="*/ 333539 w 682331"/>
              <a:gd name="connsiteY21" fmla="*/ 166540 h 629691"/>
              <a:gd name="connsiteX22" fmla="*/ 324112 w 682331"/>
              <a:gd name="connsiteY22" fmla="*/ 169682 h 629691"/>
              <a:gd name="connsiteX23" fmla="*/ 320970 w 682331"/>
              <a:gd name="connsiteY23" fmla="*/ 185393 h 629691"/>
              <a:gd name="connsiteX24" fmla="*/ 314685 w 682331"/>
              <a:gd name="connsiteY24" fmla="*/ 204247 h 629691"/>
              <a:gd name="connsiteX25" fmla="*/ 311543 w 682331"/>
              <a:gd name="connsiteY25" fmla="*/ 213674 h 629691"/>
              <a:gd name="connsiteX26" fmla="*/ 308401 w 682331"/>
              <a:gd name="connsiteY26" fmla="*/ 226243 h 629691"/>
              <a:gd name="connsiteX27" fmla="*/ 292690 w 682331"/>
              <a:gd name="connsiteY27" fmla="*/ 241954 h 629691"/>
              <a:gd name="connsiteX28" fmla="*/ 283263 w 682331"/>
              <a:gd name="connsiteY28" fmla="*/ 251381 h 629691"/>
              <a:gd name="connsiteX29" fmla="*/ 254982 w 682331"/>
              <a:gd name="connsiteY29" fmla="*/ 267092 h 629691"/>
              <a:gd name="connsiteX30" fmla="*/ 236129 w 682331"/>
              <a:gd name="connsiteY30" fmla="*/ 279661 h 629691"/>
              <a:gd name="connsiteX31" fmla="*/ 226702 w 682331"/>
              <a:gd name="connsiteY31" fmla="*/ 285946 h 629691"/>
              <a:gd name="connsiteX32" fmla="*/ 217275 w 682331"/>
              <a:gd name="connsiteY32" fmla="*/ 289088 h 629691"/>
              <a:gd name="connsiteX33" fmla="*/ 195279 w 682331"/>
              <a:gd name="connsiteY33" fmla="*/ 301657 h 629691"/>
              <a:gd name="connsiteX34" fmla="*/ 185852 w 682331"/>
              <a:gd name="connsiteY34" fmla="*/ 307942 h 629691"/>
              <a:gd name="connsiteX35" fmla="*/ 176426 w 682331"/>
              <a:gd name="connsiteY35" fmla="*/ 311084 h 629691"/>
              <a:gd name="connsiteX36" fmla="*/ 163857 w 682331"/>
              <a:gd name="connsiteY36" fmla="*/ 317369 h 629691"/>
              <a:gd name="connsiteX37" fmla="*/ 141861 w 682331"/>
              <a:gd name="connsiteY37" fmla="*/ 323653 h 629691"/>
              <a:gd name="connsiteX38" fmla="*/ 132434 w 682331"/>
              <a:gd name="connsiteY38" fmla="*/ 333080 h 629691"/>
              <a:gd name="connsiteX39" fmla="*/ 113580 w 682331"/>
              <a:gd name="connsiteY39" fmla="*/ 339365 h 629691"/>
              <a:gd name="connsiteX40" fmla="*/ 104153 w 682331"/>
              <a:gd name="connsiteY40" fmla="*/ 358218 h 629691"/>
              <a:gd name="connsiteX41" fmla="*/ 97869 w 682331"/>
              <a:gd name="connsiteY41" fmla="*/ 367645 h 629691"/>
              <a:gd name="connsiteX42" fmla="*/ 91584 w 682331"/>
              <a:gd name="connsiteY42" fmla="*/ 386499 h 629691"/>
              <a:gd name="connsiteX43" fmla="*/ 72731 w 682331"/>
              <a:gd name="connsiteY43" fmla="*/ 405352 h 629691"/>
              <a:gd name="connsiteX44" fmla="*/ 63304 w 682331"/>
              <a:gd name="connsiteY44" fmla="*/ 411637 h 629691"/>
              <a:gd name="connsiteX45" fmla="*/ 47593 w 682331"/>
              <a:gd name="connsiteY45" fmla="*/ 430490 h 629691"/>
              <a:gd name="connsiteX46" fmla="*/ 44450 w 682331"/>
              <a:gd name="connsiteY46" fmla="*/ 439917 h 629691"/>
              <a:gd name="connsiteX47" fmla="*/ 38166 w 682331"/>
              <a:gd name="connsiteY47" fmla="*/ 480767 h 629691"/>
              <a:gd name="connsiteX48" fmla="*/ 35024 w 682331"/>
              <a:gd name="connsiteY48" fmla="*/ 493336 h 629691"/>
              <a:gd name="connsiteX49" fmla="*/ 28739 w 682331"/>
              <a:gd name="connsiteY49" fmla="*/ 502762 h 629691"/>
              <a:gd name="connsiteX50" fmla="*/ 25597 w 682331"/>
              <a:gd name="connsiteY50" fmla="*/ 512189 h 629691"/>
              <a:gd name="connsiteX51" fmla="*/ 16170 w 682331"/>
              <a:gd name="connsiteY51" fmla="*/ 515332 h 629691"/>
              <a:gd name="connsiteX52" fmla="*/ 9885 w 682331"/>
              <a:gd name="connsiteY52" fmla="*/ 534185 h 629691"/>
              <a:gd name="connsiteX53" fmla="*/ 6743 w 682331"/>
              <a:gd name="connsiteY53" fmla="*/ 543612 h 629691"/>
              <a:gd name="connsiteX54" fmla="*/ 459 w 682331"/>
              <a:gd name="connsiteY54" fmla="*/ 628453 h 629691"/>
              <a:gd name="connsiteX55" fmla="*/ 459 w 682331"/>
              <a:gd name="connsiteY55" fmla="*/ 609600 h 62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682331" h="629691">
                <a:moveTo>
                  <a:pt x="682331" y="0"/>
                </a:moveTo>
                <a:cubicBezTo>
                  <a:pt x="677094" y="3142"/>
                  <a:pt x="672200" y="6946"/>
                  <a:pt x="666619" y="9426"/>
                </a:cubicBezTo>
                <a:cubicBezTo>
                  <a:pt x="658490" y="13039"/>
                  <a:pt x="633634" y="15121"/>
                  <a:pt x="628912" y="15711"/>
                </a:cubicBezTo>
                <a:cubicBezTo>
                  <a:pt x="625770" y="16758"/>
                  <a:pt x="622448" y="17372"/>
                  <a:pt x="619485" y="18853"/>
                </a:cubicBezTo>
                <a:cubicBezTo>
                  <a:pt x="611232" y="22980"/>
                  <a:pt x="610196" y="27448"/>
                  <a:pt x="600632" y="28280"/>
                </a:cubicBezTo>
                <a:cubicBezTo>
                  <a:pt x="579736" y="30097"/>
                  <a:pt x="558735" y="30375"/>
                  <a:pt x="537786" y="31422"/>
                </a:cubicBezTo>
                <a:cubicBezTo>
                  <a:pt x="534644" y="32470"/>
                  <a:pt x="531619" y="33972"/>
                  <a:pt x="528360" y="34565"/>
                </a:cubicBezTo>
                <a:cubicBezTo>
                  <a:pt x="520052" y="36076"/>
                  <a:pt x="511369" y="35485"/>
                  <a:pt x="503222" y="37707"/>
                </a:cubicBezTo>
                <a:cubicBezTo>
                  <a:pt x="499579" y="38701"/>
                  <a:pt x="496868" y="41796"/>
                  <a:pt x="493795" y="43991"/>
                </a:cubicBezTo>
                <a:cubicBezTo>
                  <a:pt x="489533" y="47035"/>
                  <a:pt x="485773" y="50820"/>
                  <a:pt x="481226" y="53418"/>
                </a:cubicBezTo>
                <a:cubicBezTo>
                  <a:pt x="478350" y="55061"/>
                  <a:pt x="474941" y="55513"/>
                  <a:pt x="471799" y="56560"/>
                </a:cubicBezTo>
                <a:cubicBezTo>
                  <a:pt x="467162" y="63516"/>
                  <a:pt x="463345" y="70575"/>
                  <a:pt x="456087" y="75414"/>
                </a:cubicBezTo>
                <a:cubicBezTo>
                  <a:pt x="453331" y="77251"/>
                  <a:pt x="449803" y="77509"/>
                  <a:pt x="446661" y="78556"/>
                </a:cubicBezTo>
                <a:cubicBezTo>
                  <a:pt x="443519" y="80651"/>
                  <a:pt x="440612" y="83152"/>
                  <a:pt x="437234" y="84841"/>
                </a:cubicBezTo>
                <a:cubicBezTo>
                  <a:pt x="434271" y="86322"/>
                  <a:pt x="430702" y="86374"/>
                  <a:pt x="427807" y="87983"/>
                </a:cubicBezTo>
                <a:cubicBezTo>
                  <a:pt x="421204" y="91651"/>
                  <a:pt x="415238" y="96362"/>
                  <a:pt x="408953" y="100552"/>
                </a:cubicBezTo>
                <a:cubicBezTo>
                  <a:pt x="405256" y="103017"/>
                  <a:pt x="403143" y="107396"/>
                  <a:pt x="399527" y="109979"/>
                </a:cubicBezTo>
                <a:cubicBezTo>
                  <a:pt x="382163" y="122382"/>
                  <a:pt x="387692" y="109245"/>
                  <a:pt x="368104" y="128833"/>
                </a:cubicBezTo>
                <a:cubicBezTo>
                  <a:pt x="363914" y="133023"/>
                  <a:pt x="359391" y="136903"/>
                  <a:pt x="355535" y="141402"/>
                </a:cubicBezTo>
                <a:cubicBezTo>
                  <a:pt x="353077" y="144269"/>
                  <a:pt x="351920" y="148158"/>
                  <a:pt x="349250" y="150828"/>
                </a:cubicBezTo>
                <a:cubicBezTo>
                  <a:pt x="346580" y="153498"/>
                  <a:pt x="342966" y="155018"/>
                  <a:pt x="339824" y="157113"/>
                </a:cubicBezTo>
                <a:cubicBezTo>
                  <a:pt x="337729" y="160255"/>
                  <a:pt x="336488" y="164181"/>
                  <a:pt x="333539" y="166540"/>
                </a:cubicBezTo>
                <a:cubicBezTo>
                  <a:pt x="330952" y="168609"/>
                  <a:pt x="325949" y="166926"/>
                  <a:pt x="324112" y="169682"/>
                </a:cubicBezTo>
                <a:cubicBezTo>
                  <a:pt x="321149" y="174126"/>
                  <a:pt x="322375" y="180240"/>
                  <a:pt x="320970" y="185393"/>
                </a:cubicBezTo>
                <a:cubicBezTo>
                  <a:pt x="319227" y="191784"/>
                  <a:pt x="316780" y="197962"/>
                  <a:pt x="314685" y="204247"/>
                </a:cubicBezTo>
                <a:cubicBezTo>
                  <a:pt x="313638" y="207389"/>
                  <a:pt x="312346" y="210461"/>
                  <a:pt x="311543" y="213674"/>
                </a:cubicBezTo>
                <a:cubicBezTo>
                  <a:pt x="310496" y="217864"/>
                  <a:pt x="310102" y="222274"/>
                  <a:pt x="308401" y="226243"/>
                </a:cubicBezTo>
                <a:cubicBezTo>
                  <a:pt x="303280" y="238191"/>
                  <a:pt x="302000" y="234196"/>
                  <a:pt x="292690" y="241954"/>
                </a:cubicBezTo>
                <a:cubicBezTo>
                  <a:pt x="289276" y="244799"/>
                  <a:pt x="286771" y="248653"/>
                  <a:pt x="283263" y="251381"/>
                </a:cubicBezTo>
                <a:cubicBezTo>
                  <a:pt x="267055" y="263987"/>
                  <a:pt x="269205" y="262351"/>
                  <a:pt x="254982" y="267092"/>
                </a:cubicBezTo>
                <a:lnTo>
                  <a:pt x="236129" y="279661"/>
                </a:lnTo>
                <a:cubicBezTo>
                  <a:pt x="232987" y="281756"/>
                  <a:pt x="230285" y="284752"/>
                  <a:pt x="226702" y="285946"/>
                </a:cubicBezTo>
                <a:lnTo>
                  <a:pt x="217275" y="289088"/>
                </a:lnTo>
                <a:cubicBezTo>
                  <a:pt x="205893" y="306163"/>
                  <a:pt x="217714" y="293244"/>
                  <a:pt x="195279" y="301657"/>
                </a:cubicBezTo>
                <a:cubicBezTo>
                  <a:pt x="191743" y="302983"/>
                  <a:pt x="189230" y="306253"/>
                  <a:pt x="185852" y="307942"/>
                </a:cubicBezTo>
                <a:cubicBezTo>
                  <a:pt x="182890" y="309423"/>
                  <a:pt x="179470" y="309779"/>
                  <a:pt x="176426" y="311084"/>
                </a:cubicBezTo>
                <a:cubicBezTo>
                  <a:pt x="172121" y="312929"/>
                  <a:pt x="168163" y="315524"/>
                  <a:pt x="163857" y="317369"/>
                </a:cubicBezTo>
                <a:cubicBezTo>
                  <a:pt x="157548" y="320073"/>
                  <a:pt x="148236" y="322059"/>
                  <a:pt x="141861" y="323653"/>
                </a:cubicBezTo>
                <a:cubicBezTo>
                  <a:pt x="138719" y="326795"/>
                  <a:pt x="136319" y="330922"/>
                  <a:pt x="132434" y="333080"/>
                </a:cubicBezTo>
                <a:cubicBezTo>
                  <a:pt x="126643" y="336297"/>
                  <a:pt x="113580" y="339365"/>
                  <a:pt x="113580" y="339365"/>
                </a:cubicBezTo>
                <a:cubicBezTo>
                  <a:pt x="95575" y="366372"/>
                  <a:pt x="117160" y="332205"/>
                  <a:pt x="104153" y="358218"/>
                </a:cubicBezTo>
                <a:cubicBezTo>
                  <a:pt x="102464" y="361596"/>
                  <a:pt x="99403" y="364194"/>
                  <a:pt x="97869" y="367645"/>
                </a:cubicBezTo>
                <a:cubicBezTo>
                  <a:pt x="95179" y="373699"/>
                  <a:pt x="96268" y="381815"/>
                  <a:pt x="91584" y="386499"/>
                </a:cubicBezTo>
                <a:cubicBezTo>
                  <a:pt x="85300" y="392783"/>
                  <a:pt x="80126" y="400422"/>
                  <a:pt x="72731" y="405352"/>
                </a:cubicBezTo>
                <a:cubicBezTo>
                  <a:pt x="69589" y="407447"/>
                  <a:pt x="66205" y="409219"/>
                  <a:pt x="63304" y="411637"/>
                </a:cubicBezTo>
                <a:cubicBezTo>
                  <a:pt x="57344" y="416603"/>
                  <a:pt x="51126" y="423425"/>
                  <a:pt x="47593" y="430490"/>
                </a:cubicBezTo>
                <a:cubicBezTo>
                  <a:pt x="46112" y="433453"/>
                  <a:pt x="45498" y="436775"/>
                  <a:pt x="44450" y="439917"/>
                </a:cubicBezTo>
                <a:cubicBezTo>
                  <a:pt x="42355" y="453534"/>
                  <a:pt x="40560" y="467200"/>
                  <a:pt x="38166" y="480767"/>
                </a:cubicBezTo>
                <a:cubicBezTo>
                  <a:pt x="37416" y="485020"/>
                  <a:pt x="36725" y="489367"/>
                  <a:pt x="35024" y="493336"/>
                </a:cubicBezTo>
                <a:cubicBezTo>
                  <a:pt x="33536" y="496807"/>
                  <a:pt x="30834" y="499620"/>
                  <a:pt x="28739" y="502762"/>
                </a:cubicBezTo>
                <a:cubicBezTo>
                  <a:pt x="27692" y="505904"/>
                  <a:pt x="27939" y="509847"/>
                  <a:pt x="25597" y="512189"/>
                </a:cubicBezTo>
                <a:cubicBezTo>
                  <a:pt x="23255" y="514531"/>
                  <a:pt x="18095" y="512637"/>
                  <a:pt x="16170" y="515332"/>
                </a:cubicBezTo>
                <a:cubicBezTo>
                  <a:pt x="12320" y="520722"/>
                  <a:pt x="11980" y="527901"/>
                  <a:pt x="9885" y="534185"/>
                </a:cubicBezTo>
                <a:lnTo>
                  <a:pt x="6743" y="543612"/>
                </a:lnTo>
                <a:cubicBezTo>
                  <a:pt x="6465" y="547776"/>
                  <a:pt x="1942" y="619553"/>
                  <a:pt x="459" y="628453"/>
                </a:cubicBezTo>
                <a:cubicBezTo>
                  <a:pt x="-574" y="634652"/>
                  <a:pt x="459" y="615884"/>
                  <a:pt x="459" y="6096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5" name="Oval 52"/>
          <p:cNvSpPr>
            <a:spLocks noChangeArrowheads="1"/>
          </p:cNvSpPr>
          <p:nvPr/>
        </p:nvSpPr>
        <p:spPr bwMode="gray">
          <a:xfrm>
            <a:off x="2280158" y="6528191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806" name="Oval 52"/>
          <p:cNvSpPr>
            <a:spLocks noChangeArrowheads="1"/>
          </p:cNvSpPr>
          <p:nvPr/>
        </p:nvSpPr>
        <p:spPr bwMode="gray">
          <a:xfrm>
            <a:off x="1793988" y="6983771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810" name="Text Box 302"/>
          <p:cNvSpPr txBox="1">
            <a:spLocks noChangeArrowheads="1"/>
          </p:cNvSpPr>
          <p:nvPr/>
        </p:nvSpPr>
        <p:spPr bwMode="gray">
          <a:xfrm>
            <a:off x="1486043" y="6685616"/>
            <a:ext cx="498016" cy="2210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新大阪</a:t>
            </a:r>
          </a:p>
        </p:txBody>
      </p:sp>
      <p:sp>
        <p:nvSpPr>
          <p:cNvPr id="811" name="Text Box 302"/>
          <p:cNvSpPr txBox="1">
            <a:spLocks noChangeArrowheads="1"/>
          </p:cNvSpPr>
          <p:nvPr/>
        </p:nvSpPr>
        <p:spPr bwMode="gray">
          <a:xfrm>
            <a:off x="1891344" y="6163890"/>
            <a:ext cx="537575" cy="327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京都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813" name="加算記号 812"/>
          <p:cNvSpPr/>
          <p:nvPr/>
        </p:nvSpPr>
        <p:spPr>
          <a:xfrm rot="2745663">
            <a:off x="7074166" y="2838266"/>
            <a:ext cx="391688" cy="363739"/>
          </a:xfrm>
          <a:prstGeom prst="mathPlus">
            <a:avLst>
              <a:gd name="adj1" fmla="val 2120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14" name="図 8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34067" y="3498539"/>
            <a:ext cx="208300" cy="208300"/>
          </a:xfrm>
          <a:prstGeom prst="rect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</p:pic>
      <p:pic>
        <p:nvPicPr>
          <p:cNvPr id="815" name="図 8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99348" y="3157732"/>
            <a:ext cx="208300" cy="208300"/>
          </a:xfrm>
          <a:prstGeom prst="rect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</p:pic>
      <p:sp>
        <p:nvSpPr>
          <p:cNvPr id="817" name="Text Box 302"/>
          <p:cNvSpPr txBox="1">
            <a:spLocks noChangeArrowheads="1"/>
          </p:cNvSpPr>
          <p:nvPr/>
        </p:nvSpPr>
        <p:spPr bwMode="gray">
          <a:xfrm>
            <a:off x="4256677" y="3228581"/>
            <a:ext cx="537575" cy="3278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金沢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7174862" y="1546130"/>
            <a:ext cx="1137805" cy="628650"/>
          </a:xfrm>
          <a:custGeom>
            <a:avLst/>
            <a:gdLst>
              <a:gd name="connsiteX0" fmla="*/ 46759 w 1137805"/>
              <a:gd name="connsiteY0" fmla="*/ 628650 h 628650"/>
              <a:gd name="connsiteX1" fmla="*/ 36368 w 1137805"/>
              <a:gd name="connsiteY1" fmla="*/ 602673 h 628650"/>
              <a:gd name="connsiteX2" fmla="*/ 25978 w 1137805"/>
              <a:gd name="connsiteY2" fmla="*/ 529937 h 628650"/>
              <a:gd name="connsiteX3" fmla="*/ 0 w 1137805"/>
              <a:gd name="connsiteY3" fmla="*/ 498764 h 628650"/>
              <a:gd name="connsiteX4" fmla="*/ 15587 w 1137805"/>
              <a:gd name="connsiteY4" fmla="*/ 488373 h 628650"/>
              <a:gd name="connsiteX5" fmla="*/ 67541 w 1137805"/>
              <a:gd name="connsiteY5" fmla="*/ 483178 h 628650"/>
              <a:gd name="connsiteX6" fmla="*/ 83128 w 1137805"/>
              <a:gd name="connsiteY6" fmla="*/ 477982 h 628650"/>
              <a:gd name="connsiteX7" fmla="*/ 98714 w 1137805"/>
              <a:gd name="connsiteY7" fmla="*/ 431223 h 628650"/>
              <a:gd name="connsiteX8" fmla="*/ 119496 w 1137805"/>
              <a:gd name="connsiteY8" fmla="*/ 426028 h 628650"/>
              <a:gd name="connsiteX9" fmla="*/ 129887 w 1137805"/>
              <a:gd name="connsiteY9" fmla="*/ 384464 h 628650"/>
              <a:gd name="connsiteX10" fmla="*/ 161059 w 1137805"/>
              <a:gd name="connsiteY10" fmla="*/ 368878 h 628650"/>
              <a:gd name="connsiteX11" fmla="*/ 202623 w 1137805"/>
              <a:gd name="connsiteY11" fmla="*/ 353291 h 628650"/>
              <a:gd name="connsiteX12" fmla="*/ 254578 w 1137805"/>
              <a:gd name="connsiteY12" fmla="*/ 306532 h 628650"/>
              <a:gd name="connsiteX13" fmla="*/ 275359 w 1137805"/>
              <a:gd name="connsiteY13" fmla="*/ 301337 h 628650"/>
              <a:gd name="connsiteX14" fmla="*/ 280555 w 1137805"/>
              <a:gd name="connsiteY14" fmla="*/ 285750 h 628650"/>
              <a:gd name="connsiteX15" fmla="*/ 296141 w 1137805"/>
              <a:gd name="connsiteY15" fmla="*/ 280555 h 628650"/>
              <a:gd name="connsiteX16" fmla="*/ 311728 w 1137805"/>
              <a:gd name="connsiteY16" fmla="*/ 270164 h 628650"/>
              <a:gd name="connsiteX17" fmla="*/ 342900 w 1137805"/>
              <a:gd name="connsiteY17" fmla="*/ 249382 h 628650"/>
              <a:gd name="connsiteX18" fmla="*/ 358487 w 1137805"/>
              <a:gd name="connsiteY18" fmla="*/ 233796 h 628650"/>
              <a:gd name="connsiteX19" fmla="*/ 374073 w 1137805"/>
              <a:gd name="connsiteY19" fmla="*/ 223405 h 628650"/>
              <a:gd name="connsiteX20" fmla="*/ 415637 w 1137805"/>
              <a:gd name="connsiteY20" fmla="*/ 187037 h 628650"/>
              <a:gd name="connsiteX21" fmla="*/ 431223 w 1137805"/>
              <a:gd name="connsiteY21" fmla="*/ 176646 h 628650"/>
              <a:gd name="connsiteX22" fmla="*/ 446809 w 1137805"/>
              <a:gd name="connsiteY22" fmla="*/ 171450 h 628650"/>
              <a:gd name="connsiteX23" fmla="*/ 462396 w 1137805"/>
              <a:gd name="connsiteY23" fmla="*/ 161060 h 628650"/>
              <a:gd name="connsiteX24" fmla="*/ 514350 w 1137805"/>
              <a:gd name="connsiteY24" fmla="*/ 140278 h 628650"/>
              <a:gd name="connsiteX25" fmla="*/ 545523 w 1137805"/>
              <a:gd name="connsiteY25" fmla="*/ 119496 h 628650"/>
              <a:gd name="connsiteX26" fmla="*/ 561109 w 1137805"/>
              <a:gd name="connsiteY26" fmla="*/ 109105 h 628650"/>
              <a:gd name="connsiteX27" fmla="*/ 592282 w 1137805"/>
              <a:gd name="connsiteY27" fmla="*/ 83128 h 628650"/>
              <a:gd name="connsiteX28" fmla="*/ 607868 w 1137805"/>
              <a:gd name="connsiteY28" fmla="*/ 77932 h 628650"/>
              <a:gd name="connsiteX29" fmla="*/ 654628 w 1137805"/>
              <a:gd name="connsiteY29" fmla="*/ 67541 h 628650"/>
              <a:gd name="connsiteX30" fmla="*/ 696191 w 1137805"/>
              <a:gd name="connsiteY30" fmla="*/ 72737 h 628650"/>
              <a:gd name="connsiteX31" fmla="*/ 706582 w 1137805"/>
              <a:gd name="connsiteY31" fmla="*/ 88323 h 628650"/>
              <a:gd name="connsiteX32" fmla="*/ 722168 w 1137805"/>
              <a:gd name="connsiteY32" fmla="*/ 93519 h 628650"/>
              <a:gd name="connsiteX33" fmla="*/ 753341 w 1137805"/>
              <a:gd name="connsiteY33" fmla="*/ 109105 h 628650"/>
              <a:gd name="connsiteX34" fmla="*/ 768928 w 1137805"/>
              <a:gd name="connsiteY34" fmla="*/ 119496 h 628650"/>
              <a:gd name="connsiteX35" fmla="*/ 800100 w 1137805"/>
              <a:gd name="connsiteY35" fmla="*/ 98714 h 628650"/>
              <a:gd name="connsiteX36" fmla="*/ 815687 w 1137805"/>
              <a:gd name="connsiteY36" fmla="*/ 93519 h 628650"/>
              <a:gd name="connsiteX37" fmla="*/ 831273 w 1137805"/>
              <a:gd name="connsiteY37" fmla="*/ 83128 h 628650"/>
              <a:gd name="connsiteX38" fmla="*/ 862446 w 1137805"/>
              <a:gd name="connsiteY38" fmla="*/ 72737 h 628650"/>
              <a:gd name="connsiteX39" fmla="*/ 909205 w 1137805"/>
              <a:gd name="connsiteY39" fmla="*/ 77932 h 628650"/>
              <a:gd name="connsiteX40" fmla="*/ 924791 w 1137805"/>
              <a:gd name="connsiteY40" fmla="*/ 88323 h 628650"/>
              <a:gd name="connsiteX41" fmla="*/ 940378 w 1137805"/>
              <a:gd name="connsiteY41" fmla="*/ 93519 h 628650"/>
              <a:gd name="connsiteX42" fmla="*/ 1007918 w 1137805"/>
              <a:gd name="connsiteY42" fmla="*/ 88323 h 628650"/>
              <a:gd name="connsiteX43" fmla="*/ 1018309 w 1137805"/>
              <a:gd name="connsiteY43" fmla="*/ 51955 h 628650"/>
              <a:gd name="connsiteX44" fmla="*/ 1039091 w 1137805"/>
              <a:gd name="connsiteY44" fmla="*/ 0 h 628650"/>
              <a:gd name="connsiteX45" fmla="*/ 1137805 w 1137805"/>
              <a:gd name="connsiteY45" fmla="*/ 5196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7805" h="628650">
                <a:moveTo>
                  <a:pt x="46759" y="628650"/>
                </a:moveTo>
                <a:cubicBezTo>
                  <a:pt x="43295" y="619991"/>
                  <a:pt x="38087" y="611839"/>
                  <a:pt x="36368" y="602673"/>
                </a:cubicBezTo>
                <a:cubicBezTo>
                  <a:pt x="32785" y="583563"/>
                  <a:pt x="36618" y="551218"/>
                  <a:pt x="25978" y="529937"/>
                </a:cubicBezTo>
                <a:cubicBezTo>
                  <a:pt x="18744" y="515469"/>
                  <a:pt x="11492" y="510255"/>
                  <a:pt x="0" y="498764"/>
                </a:cubicBezTo>
                <a:cubicBezTo>
                  <a:pt x="5196" y="495300"/>
                  <a:pt x="9503" y="489777"/>
                  <a:pt x="15587" y="488373"/>
                </a:cubicBezTo>
                <a:cubicBezTo>
                  <a:pt x="32546" y="484460"/>
                  <a:pt x="50339" y="485824"/>
                  <a:pt x="67541" y="483178"/>
                </a:cubicBezTo>
                <a:cubicBezTo>
                  <a:pt x="72954" y="482345"/>
                  <a:pt x="77932" y="479714"/>
                  <a:pt x="83128" y="477982"/>
                </a:cubicBezTo>
                <a:cubicBezTo>
                  <a:pt x="85070" y="466326"/>
                  <a:pt x="85016" y="440355"/>
                  <a:pt x="98714" y="431223"/>
                </a:cubicBezTo>
                <a:cubicBezTo>
                  <a:pt x="104655" y="427262"/>
                  <a:pt x="112569" y="427760"/>
                  <a:pt x="119496" y="426028"/>
                </a:cubicBezTo>
                <a:cubicBezTo>
                  <a:pt x="119755" y="424731"/>
                  <a:pt x="125625" y="389792"/>
                  <a:pt x="129887" y="384464"/>
                </a:cubicBezTo>
                <a:cubicBezTo>
                  <a:pt x="138570" y="373610"/>
                  <a:pt x="149600" y="373789"/>
                  <a:pt x="161059" y="368878"/>
                </a:cubicBezTo>
                <a:cubicBezTo>
                  <a:pt x="199098" y="352576"/>
                  <a:pt x="164305" y="362871"/>
                  <a:pt x="202623" y="353291"/>
                </a:cubicBezTo>
                <a:cubicBezTo>
                  <a:pt x="212307" y="343607"/>
                  <a:pt x="238311" y="314666"/>
                  <a:pt x="254578" y="306532"/>
                </a:cubicBezTo>
                <a:cubicBezTo>
                  <a:pt x="260964" y="303339"/>
                  <a:pt x="268432" y="303069"/>
                  <a:pt x="275359" y="301337"/>
                </a:cubicBezTo>
                <a:cubicBezTo>
                  <a:pt x="277091" y="296141"/>
                  <a:pt x="276682" y="289623"/>
                  <a:pt x="280555" y="285750"/>
                </a:cubicBezTo>
                <a:cubicBezTo>
                  <a:pt x="284427" y="281878"/>
                  <a:pt x="291243" y="283004"/>
                  <a:pt x="296141" y="280555"/>
                </a:cubicBezTo>
                <a:cubicBezTo>
                  <a:pt x="301726" y="277763"/>
                  <a:pt x="306532" y="273628"/>
                  <a:pt x="311728" y="270164"/>
                </a:cubicBezTo>
                <a:cubicBezTo>
                  <a:pt x="334201" y="236453"/>
                  <a:pt x="306772" y="270026"/>
                  <a:pt x="342900" y="249382"/>
                </a:cubicBezTo>
                <a:cubicBezTo>
                  <a:pt x="349279" y="245737"/>
                  <a:pt x="352842" y="238500"/>
                  <a:pt x="358487" y="233796"/>
                </a:cubicBezTo>
                <a:cubicBezTo>
                  <a:pt x="363284" y="229799"/>
                  <a:pt x="368878" y="226869"/>
                  <a:pt x="374073" y="223405"/>
                </a:cubicBezTo>
                <a:cubicBezTo>
                  <a:pt x="391392" y="197428"/>
                  <a:pt x="379268" y="211283"/>
                  <a:pt x="415637" y="187037"/>
                </a:cubicBezTo>
                <a:cubicBezTo>
                  <a:pt x="420832" y="183573"/>
                  <a:pt x="425299" y="178621"/>
                  <a:pt x="431223" y="176646"/>
                </a:cubicBezTo>
                <a:cubicBezTo>
                  <a:pt x="436418" y="174914"/>
                  <a:pt x="441911" y="173899"/>
                  <a:pt x="446809" y="171450"/>
                </a:cubicBezTo>
                <a:cubicBezTo>
                  <a:pt x="452394" y="168658"/>
                  <a:pt x="456690" y="163596"/>
                  <a:pt x="462396" y="161060"/>
                </a:cubicBezTo>
                <a:cubicBezTo>
                  <a:pt x="500624" y="144071"/>
                  <a:pt x="483978" y="158501"/>
                  <a:pt x="514350" y="140278"/>
                </a:cubicBezTo>
                <a:cubicBezTo>
                  <a:pt x="525059" y="133853"/>
                  <a:pt x="535132" y="126423"/>
                  <a:pt x="545523" y="119496"/>
                </a:cubicBezTo>
                <a:cubicBezTo>
                  <a:pt x="550718" y="116032"/>
                  <a:pt x="556694" y="113520"/>
                  <a:pt x="561109" y="109105"/>
                </a:cubicBezTo>
                <a:cubicBezTo>
                  <a:pt x="572599" y="97616"/>
                  <a:pt x="577817" y="90361"/>
                  <a:pt x="592282" y="83128"/>
                </a:cubicBezTo>
                <a:cubicBezTo>
                  <a:pt x="597180" y="80679"/>
                  <a:pt x="602602" y="79437"/>
                  <a:pt x="607868" y="77932"/>
                </a:cubicBezTo>
                <a:cubicBezTo>
                  <a:pt x="624977" y="73044"/>
                  <a:pt x="636786" y="71110"/>
                  <a:pt x="654628" y="67541"/>
                </a:cubicBezTo>
                <a:cubicBezTo>
                  <a:pt x="668482" y="69273"/>
                  <a:pt x="683227" y="67551"/>
                  <a:pt x="696191" y="72737"/>
                </a:cubicBezTo>
                <a:cubicBezTo>
                  <a:pt x="701988" y="75056"/>
                  <a:pt x="701706" y="84422"/>
                  <a:pt x="706582" y="88323"/>
                </a:cubicBezTo>
                <a:cubicBezTo>
                  <a:pt x="710858" y="91744"/>
                  <a:pt x="717270" y="91070"/>
                  <a:pt x="722168" y="93519"/>
                </a:cubicBezTo>
                <a:cubicBezTo>
                  <a:pt x="762446" y="113659"/>
                  <a:pt x="714173" y="96050"/>
                  <a:pt x="753341" y="109105"/>
                </a:cubicBezTo>
                <a:cubicBezTo>
                  <a:pt x="758537" y="112569"/>
                  <a:pt x="762769" y="118470"/>
                  <a:pt x="768928" y="119496"/>
                </a:cubicBezTo>
                <a:cubicBezTo>
                  <a:pt x="783751" y="121966"/>
                  <a:pt x="791016" y="104770"/>
                  <a:pt x="800100" y="98714"/>
                </a:cubicBezTo>
                <a:cubicBezTo>
                  <a:pt x="804657" y="95676"/>
                  <a:pt x="810491" y="95251"/>
                  <a:pt x="815687" y="93519"/>
                </a:cubicBezTo>
                <a:cubicBezTo>
                  <a:pt x="820882" y="90055"/>
                  <a:pt x="825567" y="85664"/>
                  <a:pt x="831273" y="83128"/>
                </a:cubicBezTo>
                <a:cubicBezTo>
                  <a:pt x="841282" y="78679"/>
                  <a:pt x="862446" y="72737"/>
                  <a:pt x="862446" y="72737"/>
                </a:cubicBezTo>
                <a:cubicBezTo>
                  <a:pt x="878032" y="74469"/>
                  <a:pt x="893991" y="74129"/>
                  <a:pt x="909205" y="77932"/>
                </a:cubicBezTo>
                <a:cubicBezTo>
                  <a:pt x="915263" y="79446"/>
                  <a:pt x="919206" y="85530"/>
                  <a:pt x="924791" y="88323"/>
                </a:cubicBezTo>
                <a:cubicBezTo>
                  <a:pt x="929690" y="90772"/>
                  <a:pt x="935182" y="91787"/>
                  <a:pt x="940378" y="93519"/>
                </a:cubicBezTo>
                <a:cubicBezTo>
                  <a:pt x="962891" y="91787"/>
                  <a:pt x="987995" y="98949"/>
                  <a:pt x="1007918" y="88323"/>
                </a:cubicBezTo>
                <a:cubicBezTo>
                  <a:pt x="1019042" y="82390"/>
                  <a:pt x="1015667" y="64283"/>
                  <a:pt x="1018309" y="51955"/>
                </a:cubicBezTo>
                <a:cubicBezTo>
                  <a:pt x="1028511" y="4346"/>
                  <a:pt x="1012466" y="26627"/>
                  <a:pt x="1039091" y="0"/>
                </a:cubicBezTo>
                <a:lnTo>
                  <a:pt x="1137805" y="5196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タイトル 1"/>
          <p:cNvSpPr>
            <a:spLocks noGrp="1"/>
          </p:cNvSpPr>
          <p:nvPr>
            <p:ph type="title"/>
          </p:nvPr>
        </p:nvSpPr>
        <p:spPr>
          <a:xfrm>
            <a:off x="4686" y="90882"/>
            <a:ext cx="8683401" cy="476250"/>
          </a:xfrm>
        </p:spPr>
        <p:txBody>
          <a:bodyPr/>
          <a:lstStyle/>
          <a:p>
            <a:r>
              <a:rPr lang="ja-JP" altLang="en-US" dirty="0"/>
              <a:t>北陸新幹線　金沢・富山方面への代替輸送路について</a:t>
            </a:r>
            <a:endParaRPr lang="ja-JP" altLang="en-US" sz="1800" dirty="0"/>
          </a:p>
        </p:txBody>
      </p:sp>
      <p:graphicFrame>
        <p:nvGraphicFramePr>
          <p:cNvPr id="368" name="表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365743"/>
              </p:ext>
            </p:extLst>
          </p:nvPr>
        </p:nvGraphicFramePr>
        <p:xfrm>
          <a:off x="4736286" y="4944654"/>
          <a:ext cx="2449253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470"/>
                <a:gridCol w="1565783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特急</a:t>
                      </a:r>
                      <a:r>
                        <a:rPr lang="ja-JP" altLang="en-US" sz="1200" b="1" u="none" dirty="0" err="1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しらさぎ</a:t>
                      </a:r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200" b="1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米原～金沢）</a:t>
                      </a:r>
                      <a:r>
                        <a:rPr lang="ja-JP" altLang="en-US" sz="1100" b="1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22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分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東京～米原～金沢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32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運行本数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往復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9" name="表 3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503161"/>
              </p:ext>
            </p:extLst>
          </p:nvPr>
        </p:nvGraphicFramePr>
        <p:xfrm>
          <a:off x="7261147" y="4196932"/>
          <a:ext cx="1943778" cy="1188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26"/>
                <a:gridCol w="1127752"/>
              </a:tblGrid>
              <a:tr h="235770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北陸新幹線（東京</a:t>
                      </a:r>
                      <a:r>
                        <a:rPr lang="ja-JP" altLang="en-US" sz="1200" b="1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～金沢）</a:t>
                      </a:r>
                      <a:r>
                        <a:rPr lang="ja-JP" altLang="en-US" sz="1100" b="1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88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分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東京～金沢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49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運行本数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200" baseline="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往復</a:t>
                      </a:r>
                      <a:r>
                        <a:rPr lang="en-US" altLang="ja-JP" sz="1200" baseline="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baseline="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3" name="Oval 52"/>
          <p:cNvSpPr>
            <a:spLocks noChangeArrowheads="1"/>
          </p:cNvSpPr>
          <p:nvPr/>
        </p:nvSpPr>
        <p:spPr bwMode="gray">
          <a:xfrm>
            <a:off x="7179530" y="1949382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824" name="Text Box 294"/>
          <p:cNvSpPr txBox="1">
            <a:spLocks noChangeArrowheads="1"/>
          </p:cNvSpPr>
          <p:nvPr/>
        </p:nvSpPr>
        <p:spPr bwMode="gray">
          <a:xfrm>
            <a:off x="6661523" y="1724339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>
                <a:solidFill>
                  <a:prstClr val="black"/>
                </a:solidFill>
                <a:latin typeface="Arial"/>
                <a:ea typeface="ＭＳ Ｐゴシック"/>
              </a:rPr>
              <a:t>直江津</a:t>
            </a:r>
            <a:endParaRPr lang="ja-JP" altLang="en-US" sz="120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aphicFrame>
        <p:nvGraphicFramePr>
          <p:cNvPr id="826" name="表 8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400232"/>
              </p:ext>
            </p:extLst>
          </p:nvPr>
        </p:nvGraphicFramePr>
        <p:xfrm>
          <a:off x="9336360" y="1403573"/>
          <a:ext cx="276009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746"/>
                <a:gridCol w="1718350"/>
              </a:tblGrid>
              <a:tr h="409456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特急</a:t>
                      </a:r>
                      <a:r>
                        <a:rPr lang="ja-JP" altLang="en-US" sz="1200" b="1" u="none" dirty="0" err="1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しら</a:t>
                      </a:r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ゆき</a:t>
                      </a:r>
                      <a:endParaRPr lang="en-US" altLang="ja-JP" sz="1200" b="1" u="none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（上越妙高～長岡）</a:t>
                      </a:r>
                      <a:r>
                        <a:rPr lang="ja-JP" altLang="en-US" sz="1200" b="1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1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altLang="ja-JP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分</a:t>
                      </a:r>
                      <a:endParaRPr lang="en-US" altLang="ja-JP" sz="105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（東京～長岡～直江津</a:t>
                      </a:r>
                      <a:endParaRPr lang="en-US" altLang="ja-JP" sz="105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～上越妙高～金沢）</a:t>
                      </a:r>
                      <a:endParaRPr lang="en-US" altLang="ja-JP" sz="105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9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n-ea"/>
                          <a:ea typeface="+mn-ea"/>
                        </a:rPr>
                        <a:t>運行本数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往復</a:t>
                      </a:r>
                      <a:r>
                        <a:rPr lang="en-US" altLang="ja-JP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en-US" altLang="ja-JP" sz="105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7" name="表 8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007049"/>
              </p:ext>
            </p:extLst>
          </p:nvPr>
        </p:nvGraphicFramePr>
        <p:xfrm>
          <a:off x="9340829" y="2696269"/>
          <a:ext cx="275562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278"/>
                <a:gridCol w="1718349"/>
              </a:tblGrid>
              <a:tr h="385192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信越本線　臨時快速列車</a:t>
                      </a:r>
                      <a:endParaRPr lang="en-US" altLang="ja-JP" sz="1200" b="1" u="none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（直江津～長岡）</a:t>
                      </a:r>
                      <a:r>
                        <a:rPr lang="ja-JP" altLang="en-US" sz="1000" b="1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1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lang="ja-JP" altLang="en-US" sz="120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分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（東京～長岡～直江津～糸魚川～金沢）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29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運行本数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往復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9" name="表 3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253205"/>
              </p:ext>
            </p:extLst>
          </p:nvPr>
        </p:nvGraphicFramePr>
        <p:xfrm>
          <a:off x="911423" y="3200365"/>
          <a:ext cx="222620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819"/>
                <a:gridCol w="1145386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小松空港</a:t>
                      </a:r>
                      <a:endParaRPr kumimoji="1" lang="ja-JP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/>
                        <a:t>約</a:t>
                      </a:r>
                      <a:r>
                        <a:rPr lang="en-US" altLang="ja-JP" sz="1200" dirty="0" smtClean="0"/>
                        <a:t>1</a:t>
                      </a:r>
                      <a:r>
                        <a:rPr lang="ja-JP" altLang="en-US" sz="1200" dirty="0" smtClean="0"/>
                        <a:t>時間</a:t>
                      </a:r>
                      <a:endParaRPr lang="en-US" altLang="ja-JP" sz="1200" dirty="0" smtClean="0"/>
                    </a:p>
                    <a:p>
                      <a:pPr algn="ctr"/>
                      <a:r>
                        <a:rPr lang="ja-JP" altLang="en-US" sz="1200" dirty="0" smtClean="0"/>
                        <a:t>（羽田～小松）</a:t>
                      </a:r>
                      <a:endParaRPr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運航本数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/>
                        <a:t>10</a:t>
                      </a:r>
                      <a:r>
                        <a:rPr lang="ja-JP" altLang="en-US" sz="1200" dirty="0" smtClean="0"/>
                        <a:t>往復</a:t>
                      </a:r>
                      <a:r>
                        <a:rPr lang="en-US" altLang="ja-JP" sz="1200" dirty="0" smtClean="0"/>
                        <a:t>/</a:t>
                      </a:r>
                      <a:r>
                        <a:rPr lang="ja-JP" altLang="en-US" sz="1200" dirty="0" smtClean="0"/>
                        <a:t>日</a:t>
                      </a:r>
                      <a:endParaRPr lang="en-US" altLang="ja-JP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0" name="表 3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098360"/>
              </p:ext>
            </p:extLst>
          </p:nvPr>
        </p:nvGraphicFramePr>
        <p:xfrm>
          <a:off x="4861951" y="3455432"/>
          <a:ext cx="2010373" cy="93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71"/>
                <a:gridCol w="1203102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富山空港</a:t>
                      </a:r>
                      <a:endParaRPr kumimoji="1" lang="ja-JP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/>
                        <a:t>約</a:t>
                      </a:r>
                      <a:r>
                        <a:rPr lang="en-US" altLang="ja-JP" sz="1050" dirty="0" smtClean="0"/>
                        <a:t>1</a:t>
                      </a:r>
                      <a:r>
                        <a:rPr lang="ja-JP" altLang="en-US" sz="1050" dirty="0" smtClean="0"/>
                        <a:t>時間</a:t>
                      </a:r>
                      <a:endParaRPr lang="en-US" altLang="ja-JP" sz="1050" dirty="0" smtClean="0"/>
                    </a:p>
                    <a:p>
                      <a:pPr algn="ctr"/>
                      <a:r>
                        <a:rPr lang="ja-JP" altLang="en-US" sz="1050" dirty="0" smtClean="0"/>
                        <a:t>（羽田～富山）</a:t>
                      </a:r>
                      <a:endParaRPr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+mn-ea"/>
                          <a:ea typeface="+mn-ea"/>
                        </a:rPr>
                        <a:t>運航本数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 smtClean="0"/>
                        <a:t>4</a:t>
                      </a:r>
                      <a:r>
                        <a:rPr lang="ja-JP" altLang="en-US" sz="1050" dirty="0" smtClean="0"/>
                        <a:t>往復</a:t>
                      </a:r>
                      <a:r>
                        <a:rPr lang="en-US" altLang="ja-JP" sz="1050" dirty="0" smtClean="0"/>
                        <a:t>/</a:t>
                      </a:r>
                      <a:r>
                        <a:rPr lang="ja-JP" altLang="en-US" sz="1050" dirty="0" smtClean="0"/>
                        <a:t>日</a:t>
                      </a:r>
                      <a:endParaRPr lang="en-US" altLang="ja-JP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" name="直線コネクタ 2"/>
          <p:cNvCxnSpPr>
            <a:endCxn id="721" idx="47"/>
          </p:cNvCxnSpPr>
          <p:nvPr/>
        </p:nvCxnSpPr>
        <p:spPr>
          <a:xfrm flipH="1">
            <a:off x="3406869" y="5566536"/>
            <a:ext cx="1241678" cy="284599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フリーフォーム 6"/>
          <p:cNvSpPr/>
          <p:nvPr/>
        </p:nvSpPr>
        <p:spPr>
          <a:xfrm>
            <a:off x="3935908" y="3323067"/>
            <a:ext cx="752304" cy="2243469"/>
          </a:xfrm>
          <a:custGeom>
            <a:avLst/>
            <a:gdLst>
              <a:gd name="connsiteX0" fmla="*/ 178892 w 572297"/>
              <a:gd name="connsiteY0" fmla="*/ 0 h 2243469"/>
              <a:gd name="connsiteX1" fmla="*/ 19404 w 572297"/>
              <a:gd name="connsiteY1" fmla="*/ 1562986 h 2243469"/>
              <a:gd name="connsiteX2" fmla="*/ 572297 w 572297"/>
              <a:gd name="connsiteY2" fmla="*/ 2243469 h 224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297" h="2243469">
                <a:moveTo>
                  <a:pt x="178892" y="0"/>
                </a:moveTo>
                <a:cubicBezTo>
                  <a:pt x="66364" y="594537"/>
                  <a:pt x="-46163" y="1189075"/>
                  <a:pt x="19404" y="1562986"/>
                </a:cubicBezTo>
                <a:cubicBezTo>
                  <a:pt x="84971" y="1936897"/>
                  <a:pt x="572297" y="2243469"/>
                  <a:pt x="572297" y="2243469"/>
                </a:cubicBez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endCxn id="752" idx="0"/>
          </p:cNvCxnSpPr>
          <p:nvPr/>
        </p:nvCxnSpPr>
        <p:spPr>
          <a:xfrm>
            <a:off x="3507874" y="3036110"/>
            <a:ext cx="616037" cy="189879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フリーフォーム 11"/>
          <p:cNvSpPr/>
          <p:nvPr/>
        </p:nvSpPr>
        <p:spPr>
          <a:xfrm>
            <a:off x="233917" y="2823336"/>
            <a:ext cx="1573619" cy="4210493"/>
          </a:xfrm>
          <a:custGeom>
            <a:avLst/>
            <a:gdLst>
              <a:gd name="connsiteX0" fmla="*/ 0 w 1573619"/>
              <a:gd name="connsiteY0" fmla="*/ 0 h 4210493"/>
              <a:gd name="connsiteX1" fmla="*/ 308344 w 1573619"/>
              <a:gd name="connsiteY1" fmla="*/ 2732568 h 4210493"/>
              <a:gd name="connsiteX2" fmla="*/ 1573619 w 1573619"/>
              <a:gd name="connsiteY2" fmla="*/ 4210493 h 421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619" h="4210493">
                <a:moveTo>
                  <a:pt x="0" y="0"/>
                </a:moveTo>
                <a:cubicBezTo>
                  <a:pt x="23037" y="1015409"/>
                  <a:pt x="46074" y="2030819"/>
                  <a:pt x="308344" y="2732568"/>
                </a:cubicBezTo>
                <a:cubicBezTo>
                  <a:pt x="570614" y="3434317"/>
                  <a:pt x="1355652" y="3967716"/>
                  <a:pt x="1573619" y="4210493"/>
                </a:cubicBez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27448" y="611485"/>
            <a:ext cx="9620442" cy="73866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北陸</a:t>
            </a:r>
            <a:r>
              <a:rPr lang="ja-JP" altLang="en-US" sz="1400" dirty="0"/>
              <a:t>新幹線は、排水が終了したことから、１５日より調査開始。電源装置の復旧には、概ね１～２週間程度かかる見込み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r>
              <a:rPr lang="ja-JP" altLang="en-US" sz="1400" dirty="0" smtClean="0"/>
              <a:t>ただし</a:t>
            </a:r>
            <a:r>
              <a:rPr lang="ja-JP" altLang="en-US" sz="1400" dirty="0"/>
              <a:t>、信号制御装置等このほかの設備に不具合が認められた場合には、設備の復旧まで更に時間を要することになる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r>
              <a:rPr lang="ja-JP" altLang="en-US" sz="1400" dirty="0" smtClean="0"/>
              <a:t>再開</a:t>
            </a:r>
            <a:r>
              <a:rPr lang="ja-JP" altLang="en-US" sz="1400" dirty="0"/>
              <a:t>したとしても、車両が浸水したことにより、運転本数はこれまでの５～６割程度となる見込み。</a:t>
            </a:r>
          </a:p>
        </p:txBody>
      </p:sp>
      <p:sp>
        <p:nvSpPr>
          <p:cNvPr id="4" name="フリーフォーム 3"/>
          <p:cNvSpPr/>
          <p:nvPr/>
        </p:nvSpPr>
        <p:spPr>
          <a:xfrm>
            <a:off x="6476401" y="2001555"/>
            <a:ext cx="687256" cy="256419"/>
          </a:xfrm>
          <a:custGeom>
            <a:avLst/>
            <a:gdLst>
              <a:gd name="connsiteX0" fmla="*/ 0 w 687256"/>
              <a:gd name="connsiteY0" fmla="*/ 256419 h 256419"/>
              <a:gd name="connsiteX1" fmla="*/ 26209 w 687256"/>
              <a:gd name="connsiteY1" fmla="*/ 247683 h 256419"/>
              <a:gd name="connsiteX2" fmla="*/ 46593 w 687256"/>
              <a:gd name="connsiteY2" fmla="*/ 241859 h 256419"/>
              <a:gd name="connsiteX3" fmla="*/ 64066 w 687256"/>
              <a:gd name="connsiteY3" fmla="*/ 238946 h 256419"/>
              <a:gd name="connsiteX4" fmla="*/ 72802 w 687256"/>
              <a:gd name="connsiteY4" fmla="*/ 236034 h 256419"/>
              <a:gd name="connsiteX5" fmla="*/ 90275 w 687256"/>
              <a:gd name="connsiteY5" fmla="*/ 233122 h 256419"/>
              <a:gd name="connsiteX6" fmla="*/ 107748 w 687256"/>
              <a:gd name="connsiteY6" fmla="*/ 227298 h 256419"/>
              <a:gd name="connsiteX7" fmla="*/ 125220 w 687256"/>
              <a:gd name="connsiteY7" fmla="*/ 218562 h 256419"/>
              <a:gd name="connsiteX8" fmla="*/ 133956 w 687256"/>
              <a:gd name="connsiteY8" fmla="*/ 209825 h 256419"/>
              <a:gd name="connsiteX9" fmla="*/ 139781 w 687256"/>
              <a:gd name="connsiteY9" fmla="*/ 201089 h 256419"/>
              <a:gd name="connsiteX10" fmla="*/ 148517 w 687256"/>
              <a:gd name="connsiteY10" fmla="*/ 198177 h 256419"/>
              <a:gd name="connsiteX11" fmla="*/ 157253 w 687256"/>
              <a:gd name="connsiteY11" fmla="*/ 192353 h 256419"/>
              <a:gd name="connsiteX12" fmla="*/ 174726 w 687256"/>
              <a:gd name="connsiteY12" fmla="*/ 186529 h 256419"/>
              <a:gd name="connsiteX13" fmla="*/ 186374 w 687256"/>
              <a:gd name="connsiteY13" fmla="*/ 180704 h 256419"/>
              <a:gd name="connsiteX14" fmla="*/ 206759 w 687256"/>
              <a:gd name="connsiteY14" fmla="*/ 177792 h 256419"/>
              <a:gd name="connsiteX15" fmla="*/ 215495 w 687256"/>
              <a:gd name="connsiteY15" fmla="*/ 171968 h 256419"/>
              <a:gd name="connsiteX16" fmla="*/ 238792 w 687256"/>
              <a:gd name="connsiteY16" fmla="*/ 166144 h 256419"/>
              <a:gd name="connsiteX17" fmla="*/ 265001 w 687256"/>
              <a:gd name="connsiteY17" fmla="*/ 151583 h 256419"/>
              <a:gd name="connsiteX18" fmla="*/ 276649 w 687256"/>
              <a:gd name="connsiteY18" fmla="*/ 148671 h 256419"/>
              <a:gd name="connsiteX19" fmla="*/ 285386 w 687256"/>
              <a:gd name="connsiteY19" fmla="*/ 142847 h 256419"/>
              <a:gd name="connsiteX20" fmla="*/ 323243 w 687256"/>
              <a:gd name="connsiteY20" fmla="*/ 134111 h 256419"/>
              <a:gd name="connsiteX21" fmla="*/ 331979 w 687256"/>
              <a:gd name="connsiteY21" fmla="*/ 128287 h 256419"/>
              <a:gd name="connsiteX22" fmla="*/ 346540 w 687256"/>
              <a:gd name="connsiteY22" fmla="*/ 113726 h 256419"/>
              <a:gd name="connsiteX23" fmla="*/ 358188 w 687256"/>
              <a:gd name="connsiteY23" fmla="*/ 107902 h 256419"/>
              <a:gd name="connsiteX24" fmla="*/ 372749 w 687256"/>
              <a:gd name="connsiteY24" fmla="*/ 93341 h 256419"/>
              <a:gd name="connsiteX25" fmla="*/ 390221 w 687256"/>
              <a:gd name="connsiteY25" fmla="*/ 78781 h 256419"/>
              <a:gd name="connsiteX26" fmla="*/ 401870 w 687256"/>
              <a:gd name="connsiteY26" fmla="*/ 61308 h 256419"/>
              <a:gd name="connsiteX27" fmla="*/ 404782 w 687256"/>
              <a:gd name="connsiteY27" fmla="*/ 52572 h 256419"/>
              <a:gd name="connsiteX28" fmla="*/ 416430 w 687256"/>
              <a:gd name="connsiteY28" fmla="*/ 43836 h 256419"/>
              <a:gd name="connsiteX29" fmla="*/ 430991 w 687256"/>
              <a:gd name="connsiteY29" fmla="*/ 29275 h 256419"/>
              <a:gd name="connsiteX30" fmla="*/ 439727 w 687256"/>
              <a:gd name="connsiteY30" fmla="*/ 20539 h 256419"/>
              <a:gd name="connsiteX31" fmla="*/ 463024 w 687256"/>
              <a:gd name="connsiteY31" fmla="*/ 14715 h 256419"/>
              <a:gd name="connsiteX32" fmla="*/ 509618 w 687256"/>
              <a:gd name="connsiteY32" fmla="*/ 11803 h 256419"/>
              <a:gd name="connsiteX33" fmla="*/ 535827 w 687256"/>
              <a:gd name="connsiteY33" fmla="*/ 8890 h 256419"/>
              <a:gd name="connsiteX34" fmla="*/ 643574 w 687256"/>
              <a:gd name="connsiteY34" fmla="*/ 5978 h 256419"/>
              <a:gd name="connsiteX35" fmla="*/ 687256 w 687256"/>
              <a:gd name="connsiteY35" fmla="*/ 154 h 25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87256" h="256419">
                <a:moveTo>
                  <a:pt x="0" y="256419"/>
                </a:moveTo>
                <a:cubicBezTo>
                  <a:pt x="25101" y="246379"/>
                  <a:pt x="4263" y="253953"/>
                  <a:pt x="26209" y="247683"/>
                </a:cubicBezTo>
                <a:cubicBezTo>
                  <a:pt x="39167" y="243981"/>
                  <a:pt x="31413" y="244895"/>
                  <a:pt x="46593" y="241859"/>
                </a:cubicBezTo>
                <a:cubicBezTo>
                  <a:pt x="52383" y="240701"/>
                  <a:pt x="58302" y="240227"/>
                  <a:pt x="64066" y="238946"/>
                </a:cubicBezTo>
                <a:cubicBezTo>
                  <a:pt x="67062" y="238280"/>
                  <a:pt x="69806" y="236700"/>
                  <a:pt x="72802" y="236034"/>
                </a:cubicBezTo>
                <a:cubicBezTo>
                  <a:pt x="78566" y="234753"/>
                  <a:pt x="84451" y="234093"/>
                  <a:pt x="90275" y="233122"/>
                </a:cubicBezTo>
                <a:cubicBezTo>
                  <a:pt x="96099" y="231181"/>
                  <a:pt x="102640" y="230703"/>
                  <a:pt x="107748" y="227298"/>
                </a:cubicBezTo>
                <a:cubicBezTo>
                  <a:pt x="119038" y="219771"/>
                  <a:pt x="113164" y="222581"/>
                  <a:pt x="125220" y="218562"/>
                </a:cubicBezTo>
                <a:cubicBezTo>
                  <a:pt x="128132" y="215650"/>
                  <a:pt x="131319" y="212989"/>
                  <a:pt x="133956" y="209825"/>
                </a:cubicBezTo>
                <a:cubicBezTo>
                  <a:pt x="136197" y="207136"/>
                  <a:pt x="137048" y="203275"/>
                  <a:pt x="139781" y="201089"/>
                </a:cubicBezTo>
                <a:cubicBezTo>
                  <a:pt x="142178" y="199172"/>
                  <a:pt x="145772" y="199550"/>
                  <a:pt x="148517" y="198177"/>
                </a:cubicBezTo>
                <a:cubicBezTo>
                  <a:pt x="151647" y="196612"/>
                  <a:pt x="154055" y="193774"/>
                  <a:pt x="157253" y="192353"/>
                </a:cubicBezTo>
                <a:cubicBezTo>
                  <a:pt x="162863" y="189860"/>
                  <a:pt x="169235" y="189275"/>
                  <a:pt x="174726" y="186529"/>
                </a:cubicBezTo>
                <a:cubicBezTo>
                  <a:pt x="178609" y="184587"/>
                  <a:pt x="182186" y="181846"/>
                  <a:pt x="186374" y="180704"/>
                </a:cubicBezTo>
                <a:cubicBezTo>
                  <a:pt x="192996" y="178898"/>
                  <a:pt x="199964" y="178763"/>
                  <a:pt x="206759" y="177792"/>
                </a:cubicBezTo>
                <a:cubicBezTo>
                  <a:pt x="209671" y="175851"/>
                  <a:pt x="212365" y="173533"/>
                  <a:pt x="215495" y="171968"/>
                </a:cubicBezTo>
                <a:cubicBezTo>
                  <a:pt x="221464" y="168984"/>
                  <a:pt x="233255" y="167251"/>
                  <a:pt x="238792" y="166144"/>
                </a:cubicBezTo>
                <a:cubicBezTo>
                  <a:pt x="254429" y="155720"/>
                  <a:pt x="251550" y="155427"/>
                  <a:pt x="265001" y="151583"/>
                </a:cubicBezTo>
                <a:cubicBezTo>
                  <a:pt x="268849" y="150483"/>
                  <a:pt x="272766" y="149642"/>
                  <a:pt x="276649" y="148671"/>
                </a:cubicBezTo>
                <a:cubicBezTo>
                  <a:pt x="279561" y="146730"/>
                  <a:pt x="282034" y="143853"/>
                  <a:pt x="285386" y="142847"/>
                </a:cubicBezTo>
                <a:cubicBezTo>
                  <a:pt x="298810" y="138820"/>
                  <a:pt x="310920" y="142326"/>
                  <a:pt x="323243" y="134111"/>
                </a:cubicBezTo>
                <a:cubicBezTo>
                  <a:pt x="326155" y="132170"/>
                  <a:pt x="329345" y="130592"/>
                  <a:pt x="331979" y="128287"/>
                </a:cubicBezTo>
                <a:cubicBezTo>
                  <a:pt x="337145" y="123767"/>
                  <a:pt x="340401" y="116796"/>
                  <a:pt x="346540" y="113726"/>
                </a:cubicBezTo>
                <a:lnTo>
                  <a:pt x="358188" y="107902"/>
                </a:lnTo>
                <a:cubicBezTo>
                  <a:pt x="368865" y="91887"/>
                  <a:pt x="358188" y="105475"/>
                  <a:pt x="372749" y="93341"/>
                </a:cubicBezTo>
                <a:cubicBezTo>
                  <a:pt x="395169" y="74657"/>
                  <a:pt x="368532" y="93240"/>
                  <a:pt x="390221" y="78781"/>
                </a:cubicBezTo>
                <a:cubicBezTo>
                  <a:pt x="397148" y="58006"/>
                  <a:pt x="387326" y="83126"/>
                  <a:pt x="401870" y="61308"/>
                </a:cubicBezTo>
                <a:cubicBezTo>
                  <a:pt x="403573" y="58754"/>
                  <a:pt x="402817" y="54930"/>
                  <a:pt x="404782" y="52572"/>
                </a:cubicBezTo>
                <a:cubicBezTo>
                  <a:pt x="407889" y="48844"/>
                  <a:pt x="412803" y="47060"/>
                  <a:pt x="416430" y="43836"/>
                </a:cubicBezTo>
                <a:cubicBezTo>
                  <a:pt x="421560" y="39276"/>
                  <a:pt x="426137" y="34129"/>
                  <a:pt x="430991" y="29275"/>
                </a:cubicBezTo>
                <a:cubicBezTo>
                  <a:pt x="433903" y="26363"/>
                  <a:pt x="435689" y="21347"/>
                  <a:pt x="439727" y="20539"/>
                </a:cubicBezTo>
                <a:cubicBezTo>
                  <a:pt x="457298" y="17025"/>
                  <a:pt x="449592" y="19192"/>
                  <a:pt x="463024" y="14715"/>
                </a:cubicBezTo>
                <a:cubicBezTo>
                  <a:pt x="479108" y="-1371"/>
                  <a:pt x="463001" y="11803"/>
                  <a:pt x="509618" y="11803"/>
                </a:cubicBezTo>
                <a:cubicBezTo>
                  <a:pt x="518408" y="11803"/>
                  <a:pt x="527045" y="9272"/>
                  <a:pt x="535827" y="8890"/>
                </a:cubicBezTo>
                <a:cubicBezTo>
                  <a:pt x="571722" y="7329"/>
                  <a:pt x="607658" y="6949"/>
                  <a:pt x="643574" y="5978"/>
                </a:cubicBezTo>
                <a:cubicBezTo>
                  <a:pt x="673463" y="-1494"/>
                  <a:pt x="658866" y="154"/>
                  <a:pt x="687256" y="154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65" name="表 3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535830"/>
              </p:ext>
            </p:extLst>
          </p:nvPr>
        </p:nvGraphicFramePr>
        <p:xfrm>
          <a:off x="215761" y="1646684"/>
          <a:ext cx="3395170" cy="140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730"/>
                <a:gridCol w="1874440"/>
              </a:tblGrid>
              <a:tr h="454427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4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特急サンダーバード</a:t>
                      </a:r>
                      <a:endParaRPr lang="en-US" altLang="ja-JP" sz="1400" b="1" u="none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4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（大阪</a:t>
                      </a:r>
                      <a:r>
                        <a:rPr lang="ja-JP" altLang="en-US" sz="1400" b="1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～京都～金沢）</a:t>
                      </a:r>
                      <a:r>
                        <a:rPr lang="ja-JP" altLang="en-US" sz="1600" b="1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09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40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分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東京～京都～金沢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99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運行本数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25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往復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3" name="タイトル 1"/>
          <p:cNvSpPr txBox="1">
            <a:spLocks/>
          </p:cNvSpPr>
          <p:nvPr/>
        </p:nvSpPr>
        <p:spPr bwMode="auto">
          <a:xfrm>
            <a:off x="9346096" y="271020"/>
            <a:ext cx="2684817" cy="330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18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36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55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74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1400" kern="0" dirty="0" smtClean="0">
                <a:solidFill>
                  <a:sysClr val="windowText" lastClr="000000"/>
                </a:solidFill>
              </a:rPr>
              <a:t>令和元年</a:t>
            </a:r>
            <a:r>
              <a:rPr lang="en-US" altLang="ja-JP" sz="1400" kern="0" dirty="0" smtClean="0">
                <a:solidFill>
                  <a:sysClr val="windowText" lastClr="000000"/>
                </a:solidFill>
              </a:rPr>
              <a:t>10</a:t>
            </a:r>
            <a:r>
              <a:rPr lang="ja-JP" altLang="en-US" sz="1400" kern="0" dirty="0" smtClean="0">
                <a:solidFill>
                  <a:sysClr val="windowText" lastClr="000000"/>
                </a:solidFill>
              </a:rPr>
              <a:t>月</a:t>
            </a:r>
            <a:r>
              <a:rPr lang="en-US" altLang="ja-JP" sz="1400" kern="0" dirty="0" smtClean="0">
                <a:solidFill>
                  <a:sysClr val="windowText" lastClr="000000"/>
                </a:solidFill>
              </a:rPr>
              <a:t>1</a:t>
            </a:r>
            <a:r>
              <a:rPr lang="ja-JP" altLang="en-US" sz="1400" kern="0" dirty="0" smtClean="0">
                <a:solidFill>
                  <a:sysClr val="windowText" lastClr="000000"/>
                </a:solidFill>
              </a:rPr>
              <a:t>７日以降（</a:t>
            </a:r>
            <a:r>
              <a:rPr lang="ja-JP" altLang="en-US" sz="1400" kern="0" dirty="0" smtClean="0">
                <a:solidFill>
                  <a:sysClr val="windowText" lastClr="000000"/>
                </a:solidFill>
              </a:rPr>
              <a:t>予定）</a:t>
            </a:r>
            <a:endParaRPr lang="ja-JP" alt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351" name="タイトル 1"/>
          <p:cNvSpPr txBox="1">
            <a:spLocks/>
          </p:cNvSpPr>
          <p:nvPr/>
        </p:nvSpPr>
        <p:spPr bwMode="auto">
          <a:xfrm>
            <a:off x="11484106" y="1582"/>
            <a:ext cx="707894" cy="23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18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36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55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74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/>
            <a:r>
              <a:rPr lang="ja-JP" altLang="en-US" sz="1400" kern="0" dirty="0" smtClean="0">
                <a:solidFill>
                  <a:sysClr val="windowText" lastClr="000000"/>
                </a:solidFill>
              </a:rPr>
              <a:t>別添</a:t>
            </a:r>
            <a:r>
              <a:rPr lang="en-US" altLang="ja-JP" sz="1400" kern="0" dirty="0" smtClean="0">
                <a:solidFill>
                  <a:sysClr val="windowText" lastClr="000000"/>
                </a:solidFill>
              </a:rPr>
              <a:t>1</a:t>
            </a:r>
            <a:endParaRPr lang="ja-JP" altLang="en-US" sz="1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4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標準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104276</TotalTime>
  <Words>332</Words>
  <Application>Microsoft Office PowerPoint</Application>
  <PresentationFormat>ユーザー設定</PresentationFormat>
  <Paragraphs>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ＭＳ Ｐゴシック</vt:lpstr>
      <vt:lpstr>Arial</vt:lpstr>
      <vt:lpstr>Calibri</vt:lpstr>
      <vt:lpstr>Calibri Light</vt:lpstr>
      <vt:lpstr>Times New Roman</vt:lpstr>
      <vt:lpstr>デザインの設定</vt:lpstr>
      <vt:lpstr>4_標準デザイン</vt:lpstr>
      <vt:lpstr>1_デザインの設定</vt:lpstr>
      <vt:lpstr>北陸新幹線　金沢・富山方面への代替輸送路について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なし</cp:lastModifiedBy>
  <cp:revision>4202</cp:revision>
  <cp:lastPrinted>2019-10-16T11:09:54Z</cp:lastPrinted>
  <dcterms:created xsi:type="dcterms:W3CDTF">2007-11-06T12:19:33Z</dcterms:created>
  <dcterms:modified xsi:type="dcterms:W3CDTF">2019-10-16T11:21:00Z</dcterms:modified>
</cp:coreProperties>
</file>